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71" r:id="rId2"/>
    <p:sldId id="270" r:id="rId3"/>
    <p:sldId id="293" r:id="rId4"/>
    <p:sldId id="294" r:id="rId5"/>
    <p:sldId id="274" r:id="rId6"/>
    <p:sldId id="269" r:id="rId7"/>
    <p:sldId id="272" r:id="rId8"/>
    <p:sldId id="273" r:id="rId9"/>
    <p:sldId id="275" r:id="rId10"/>
    <p:sldId id="276" r:id="rId11"/>
    <p:sldId id="277" r:id="rId12"/>
    <p:sldId id="281" r:id="rId13"/>
    <p:sldId id="282" r:id="rId14"/>
    <p:sldId id="278" r:id="rId15"/>
    <p:sldId id="288" r:id="rId16"/>
    <p:sldId id="289" r:id="rId17"/>
    <p:sldId id="280" r:id="rId18"/>
    <p:sldId id="283" r:id="rId19"/>
    <p:sldId id="284" r:id="rId20"/>
    <p:sldId id="285" r:id="rId21"/>
    <p:sldId id="286" r:id="rId22"/>
    <p:sldId id="287" r:id="rId23"/>
    <p:sldId id="290" r:id="rId24"/>
    <p:sldId id="291" r:id="rId25"/>
    <p:sldId id="268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497"/>
    <a:srgbClr val="9E004F"/>
    <a:srgbClr val="412ED0"/>
    <a:srgbClr val="3312F6"/>
    <a:srgbClr val="89C503"/>
    <a:srgbClr val="C49500"/>
    <a:srgbClr val="008BBC"/>
    <a:srgbClr val="0FC759"/>
    <a:srgbClr val="FFFFCC"/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552" y="1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0" y="4648200"/>
            <a:ext cx="12188825" cy="2209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0" name="Group 389"/>
          <p:cNvGrpSpPr/>
          <p:nvPr/>
        </p:nvGrpSpPr>
        <p:grpSpPr>
          <a:xfrm>
            <a:off x="1390940" y="762000"/>
            <a:ext cx="9406945" cy="4728529"/>
            <a:chOff x="1446212" y="1371600"/>
            <a:chExt cx="9406945" cy="4728529"/>
          </a:xfrm>
        </p:grpSpPr>
        <p:grpSp>
          <p:nvGrpSpPr>
            <p:cNvPr id="357" name="Group 356"/>
            <p:cNvGrpSpPr/>
            <p:nvPr/>
          </p:nvGrpSpPr>
          <p:grpSpPr>
            <a:xfrm>
              <a:off x="8304212" y="3352800"/>
              <a:ext cx="1238007" cy="1692275"/>
              <a:chOff x="4590213" y="1365250"/>
              <a:chExt cx="3021851" cy="4130675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358" name="Freeform 6"/>
              <p:cNvSpPr>
                <a:spLocks/>
              </p:cNvSpPr>
              <p:nvPr/>
            </p:nvSpPr>
            <p:spPr bwMode="auto">
              <a:xfrm>
                <a:off x="4670426" y="1606550"/>
                <a:ext cx="2163763" cy="3082925"/>
              </a:xfrm>
              <a:custGeom>
                <a:avLst/>
                <a:gdLst/>
                <a:ahLst/>
                <a:cxnLst>
                  <a:cxn ang="0">
                    <a:pos x="660" y="27"/>
                  </a:cxn>
                  <a:cxn ang="0">
                    <a:pos x="544" y="80"/>
                  </a:cxn>
                  <a:cxn ang="0">
                    <a:pos x="437" y="147"/>
                  </a:cxn>
                  <a:cxn ang="0">
                    <a:pos x="340" y="228"/>
                  </a:cxn>
                  <a:cxn ang="0">
                    <a:pos x="253" y="320"/>
                  </a:cxn>
                  <a:cxn ang="0">
                    <a:pos x="180" y="424"/>
                  </a:cxn>
                  <a:cxn ang="0">
                    <a:pos x="119" y="536"/>
                  </a:cxn>
                  <a:cxn ang="0">
                    <a:pos x="75" y="657"/>
                  </a:cxn>
                  <a:cxn ang="0">
                    <a:pos x="45" y="785"/>
                  </a:cxn>
                  <a:cxn ang="0">
                    <a:pos x="33" y="918"/>
                  </a:cxn>
                  <a:cxn ang="0">
                    <a:pos x="40" y="1057"/>
                  </a:cxn>
                  <a:cxn ang="0">
                    <a:pos x="65" y="1190"/>
                  </a:cxn>
                  <a:cxn ang="0">
                    <a:pos x="108" y="1316"/>
                  </a:cxn>
                  <a:cxn ang="0">
                    <a:pos x="167" y="1434"/>
                  </a:cxn>
                  <a:cxn ang="0">
                    <a:pos x="240" y="1542"/>
                  </a:cxn>
                  <a:cxn ang="0">
                    <a:pos x="327" y="1639"/>
                  </a:cxn>
                  <a:cxn ang="0">
                    <a:pos x="426" y="1723"/>
                  </a:cxn>
                  <a:cxn ang="0">
                    <a:pos x="535" y="1794"/>
                  </a:cxn>
                  <a:cxn ang="0">
                    <a:pos x="655" y="1851"/>
                  </a:cxn>
                  <a:cxn ang="0">
                    <a:pos x="783" y="1891"/>
                  </a:cxn>
                  <a:cxn ang="0">
                    <a:pos x="918" y="1913"/>
                  </a:cxn>
                  <a:cxn ang="0">
                    <a:pos x="1052" y="1916"/>
                  </a:cxn>
                  <a:cxn ang="0">
                    <a:pos x="1178" y="1902"/>
                  </a:cxn>
                  <a:cxn ang="0">
                    <a:pos x="1299" y="1873"/>
                  </a:cxn>
                  <a:cxn ang="0">
                    <a:pos x="1359" y="1862"/>
                  </a:cxn>
                  <a:cxn ang="0">
                    <a:pos x="1363" y="1875"/>
                  </a:cxn>
                  <a:cxn ang="0">
                    <a:pos x="1241" y="1913"/>
                  </a:cxn>
                  <a:cxn ang="0">
                    <a:pos x="1112" y="1936"/>
                  </a:cxn>
                  <a:cxn ang="0">
                    <a:pos x="980" y="1942"/>
                  </a:cxn>
                  <a:cxn ang="0">
                    <a:pos x="844" y="1930"/>
                  </a:cxn>
                  <a:cxn ang="0">
                    <a:pos x="714" y="1900"/>
                  </a:cxn>
                  <a:cxn ang="0">
                    <a:pos x="592" y="1855"/>
                  </a:cxn>
                  <a:cxn ang="0">
                    <a:pos x="477" y="1794"/>
                  </a:cxn>
                  <a:cxn ang="0">
                    <a:pos x="372" y="1720"/>
                  </a:cxn>
                  <a:cxn ang="0">
                    <a:pos x="279" y="1633"/>
                  </a:cxn>
                  <a:cxn ang="0">
                    <a:pos x="196" y="1535"/>
                  </a:cxn>
                  <a:cxn ang="0">
                    <a:pos x="127" y="1427"/>
                  </a:cxn>
                  <a:cxn ang="0">
                    <a:pos x="71" y="1310"/>
                  </a:cxn>
                  <a:cxn ang="0">
                    <a:pos x="30" y="1185"/>
                  </a:cxn>
                  <a:cxn ang="0">
                    <a:pos x="7" y="1054"/>
                  </a:cxn>
                  <a:cxn ang="0">
                    <a:pos x="0" y="918"/>
                  </a:cxn>
                  <a:cxn ang="0">
                    <a:pos x="13" y="780"/>
                  </a:cxn>
                  <a:cxn ang="0">
                    <a:pos x="44" y="647"/>
                  </a:cxn>
                  <a:cxn ang="0">
                    <a:pos x="91" y="522"/>
                  </a:cxn>
                  <a:cxn ang="0">
                    <a:pos x="153" y="406"/>
                  </a:cxn>
                  <a:cxn ang="0">
                    <a:pos x="231" y="301"/>
                  </a:cxn>
                  <a:cxn ang="0">
                    <a:pos x="320" y="206"/>
                  </a:cxn>
                  <a:cxn ang="0">
                    <a:pos x="421" y="123"/>
                  </a:cxn>
                  <a:cxn ang="0">
                    <a:pos x="532" y="54"/>
                  </a:cxn>
                  <a:cxn ang="0">
                    <a:pos x="653" y="0"/>
                  </a:cxn>
                </a:cxnLst>
                <a:rect l="0" t="0" r="r" b="b"/>
                <a:pathLst>
                  <a:path w="1363" h="1942">
                    <a:moveTo>
                      <a:pt x="653" y="0"/>
                    </a:moveTo>
                    <a:lnTo>
                      <a:pt x="660" y="27"/>
                    </a:lnTo>
                    <a:lnTo>
                      <a:pt x="601" y="51"/>
                    </a:lnTo>
                    <a:lnTo>
                      <a:pt x="544" y="80"/>
                    </a:lnTo>
                    <a:lnTo>
                      <a:pt x="490" y="112"/>
                    </a:lnTo>
                    <a:lnTo>
                      <a:pt x="437" y="147"/>
                    </a:lnTo>
                    <a:lnTo>
                      <a:pt x="387" y="186"/>
                    </a:lnTo>
                    <a:lnTo>
                      <a:pt x="340" y="228"/>
                    </a:lnTo>
                    <a:lnTo>
                      <a:pt x="295" y="273"/>
                    </a:lnTo>
                    <a:lnTo>
                      <a:pt x="253" y="320"/>
                    </a:lnTo>
                    <a:lnTo>
                      <a:pt x="215" y="371"/>
                    </a:lnTo>
                    <a:lnTo>
                      <a:pt x="180" y="424"/>
                    </a:lnTo>
                    <a:lnTo>
                      <a:pt x="148" y="479"/>
                    </a:lnTo>
                    <a:lnTo>
                      <a:pt x="119" y="536"/>
                    </a:lnTo>
                    <a:lnTo>
                      <a:pt x="95" y="596"/>
                    </a:lnTo>
                    <a:lnTo>
                      <a:pt x="75" y="657"/>
                    </a:lnTo>
                    <a:lnTo>
                      <a:pt x="57" y="720"/>
                    </a:lnTo>
                    <a:lnTo>
                      <a:pt x="45" y="785"/>
                    </a:lnTo>
                    <a:lnTo>
                      <a:pt x="37" y="851"/>
                    </a:lnTo>
                    <a:lnTo>
                      <a:pt x="33" y="918"/>
                    </a:lnTo>
                    <a:lnTo>
                      <a:pt x="34" y="989"/>
                    </a:lnTo>
                    <a:lnTo>
                      <a:pt x="40" y="1057"/>
                    </a:lnTo>
                    <a:lnTo>
                      <a:pt x="50" y="1124"/>
                    </a:lnTo>
                    <a:lnTo>
                      <a:pt x="65" y="1190"/>
                    </a:lnTo>
                    <a:lnTo>
                      <a:pt x="84" y="1254"/>
                    </a:lnTo>
                    <a:lnTo>
                      <a:pt x="108" y="1316"/>
                    </a:lnTo>
                    <a:lnTo>
                      <a:pt x="135" y="1376"/>
                    </a:lnTo>
                    <a:lnTo>
                      <a:pt x="167" y="1434"/>
                    </a:lnTo>
                    <a:lnTo>
                      <a:pt x="201" y="1489"/>
                    </a:lnTo>
                    <a:lnTo>
                      <a:pt x="240" y="1542"/>
                    </a:lnTo>
                    <a:lnTo>
                      <a:pt x="282" y="1592"/>
                    </a:lnTo>
                    <a:lnTo>
                      <a:pt x="327" y="1639"/>
                    </a:lnTo>
                    <a:lnTo>
                      <a:pt x="375" y="1683"/>
                    </a:lnTo>
                    <a:lnTo>
                      <a:pt x="426" y="1723"/>
                    </a:lnTo>
                    <a:lnTo>
                      <a:pt x="480" y="1761"/>
                    </a:lnTo>
                    <a:lnTo>
                      <a:pt x="535" y="1794"/>
                    </a:lnTo>
                    <a:lnTo>
                      <a:pt x="595" y="1824"/>
                    </a:lnTo>
                    <a:lnTo>
                      <a:pt x="655" y="1851"/>
                    </a:lnTo>
                    <a:lnTo>
                      <a:pt x="718" y="1873"/>
                    </a:lnTo>
                    <a:lnTo>
                      <a:pt x="783" y="1891"/>
                    </a:lnTo>
                    <a:lnTo>
                      <a:pt x="849" y="1904"/>
                    </a:lnTo>
                    <a:lnTo>
                      <a:pt x="918" y="1913"/>
                    </a:lnTo>
                    <a:lnTo>
                      <a:pt x="987" y="1917"/>
                    </a:lnTo>
                    <a:lnTo>
                      <a:pt x="1052" y="1916"/>
                    </a:lnTo>
                    <a:lnTo>
                      <a:pt x="1115" y="1911"/>
                    </a:lnTo>
                    <a:lnTo>
                      <a:pt x="1178" y="1902"/>
                    </a:lnTo>
                    <a:lnTo>
                      <a:pt x="1239" y="1889"/>
                    </a:lnTo>
                    <a:lnTo>
                      <a:pt x="1299" y="1873"/>
                    </a:lnTo>
                    <a:lnTo>
                      <a:pt x="1357" y="1852"/>
                    </a:lnTo>
                    <a:lnTo>
                      <a:pt x="1359" y="1862"/>
                    </a:lnTo>
                    <a:lnTo>
                      <a:pt x="1361" y="1870"/>
                    </a:lnTo>
                    <a:lnTo>
                      <a:pt x="1363" y="1875"/>
                    </a:lnTo>
                    <a:lnTo>
                      <a:pt x="1302" y="1896"/>
                    </a:lnTo>
                    <a:lnTo>
                      <a:pt x="1241" y="1913"/>
                    </a:lnTo>
                    <a:lnTo>
                      <a:pt x="1178" y="1926"/>
                    </a:lnTo>
                    <a:lnTo>
                      <a:pt x="1112" y="1936"/>
                    </a:lnTo>
                    <a:lnTo>
                      <a:pt x="1047" y="1941"/>
                    </a:lnTo>
                    <a:lnTo>
                      <a:pt x="980" y="1942"/>
                    </a:lnTo>
                    <a:lnTo>
                      <a:pt x="911" y="1938"/>
                    </a:lnTo>
                    <a:lnTo>
                      <a:pt x="844" y="1930"/>
                    </a:lnTo>
                    <a:lnTo>
                      <a:pt x="778" y="1918"/>
                    </a:lnTo>
                    <a:lnTo>
                      <a:pt x="714" y="1900"/>
                    </a:lnTo>
                    <a:lnTo>
                      <a:pt x="652" y="1880"/>
                    </a:lnTo>
                    <a:lnTo>
                      <a:pt x="592" y="1855"/>
                    </a:lnTo>
                    <a:lnTo>
                      <a:pt x="534" y="1826"/>
                    </a:lnTo>
                    <a:lnTo>
                      <a:pt x="477" y="1794"/>
                    </a:lnTo>
                    <a:lnTo>
                      <a:pt x="424" y="1759"/>
                    </a:lnTo>
                    <a:lnTo>
                      <a:pt x="372" y="1720"/>
                    </a:lnTo>
                    <a:lnTo>
                      <a:pt x="324" y="1678"/>
                    </a:lnTo>
                    <a:lnTo>
                      <a:pt x="279" y="1633"/>
                    </a:lnTo>
                    <a:lnTo>
                      <a:pt x="235" y="1585"/>
                    </a:lnTo>
                    <a:lnTo>
                      <a:pt x="196" y="1535"/>
                    </a:lnTo>
                    <a:lnTo>
                      <a:pt x="160" y="1482"/>
                    </a:lnTo>
                    <a:lnTo>
                      <a:pt x="127" y="1427"/>
                    </a:lnTo>
                    <a:lnTo>
                      <a:pt x="97" y="1369"/>
                    </a:lnTo>
                    <a:lnTo>
                      <a:pt x="71" y="1310"/>
                    </a:lnTo>
                    <a:lnTo>
                      <a:pt x="49" y="1248"/>
                    </a:lnTo>
                    <a:lnTo>
                      <a:pt x="30" y="1185"/>
                    </a:lnTo>
                    <a:lnTo>
                      <a:pt x="16" y="1121"/>
                    </a:lnTo>
                    <a:lnTo>
                      <a:pt x="7" y="1054"/>
                    </a:lnTo>
                    <a:lnTo>
                      <a:pt x="1" y="986"/>
                    </a:lnTo>
                    <a:lnTo>
                      <a:pt x="0" y="918"/>
                    </a:lnTo>
                    <a:lnTo>
                      <a:pt x="4" y="847"/>
                    </a:lnTo>
                    <a:lnTo>
                      <a:pt x="13" y="780"/>
                    </a:lnTo>
                    <a:lnTo>
                      <a:pt x="26" y="713"/>
                    </a:lnTo>
                    <a:lnTo>
                      <a:pt x="44" y="647"/>
                    </a:lnTo>
                    <a:lnTo>
                      <a:pt x="65" y="584"/>
                    </a:lnTo>
                    <a:lnTo>
                      <a:pt x="91" y="522"/>
                    </a:lnTo>
                    <a:lnTo>
                      <a:pt x="120" y="463"/>
                    </a:lnTo>
                    <a:lnTo>
                      <a:pt x="153" y="406"/>
                    </a:lnTo>
                    <a:lnTo>
                      <a:pt x="190" y="352"/>
                    </a:lnTo>
                    <a:lnTo>
                      <a:pt x="231" y="301"/>
                    </a:lnTo>
                    <a:lnTo>
                      <a:pt x="274" y="252"/>
                    </a:lnTo>
                    <a:lnTo>
                      <a:pt x="320" y="206"/>
                    </a:lnTo>
                    <a:lnTo>
                      <a:pt x="369" y="162"/>
                    </a:lnTo>
                    <a:lnTo>
                      <a:pt x="421" y="123"/>
                    </a:lnTo>
                    <a:lnTo>
                      <a:pt x="476" y="87"/>
                    </a:lnTo>
                    <a:lnTo>
                      <a:pt x="532" y="54"/>
                    </a:lnTo>
                    <a:lnTo>
                      <a:pt x="591" y="25"/>
                    </a:lnTo>
                    <a:lnTo>
                      <a:pt x="65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7"/>
              <p:cNvSpPr>
                <a:spLocks/>
              </p:cNvSpPr>
              <p:nvPr/>
            </p:nvSpPr>
            <p:spPr bwMode="auto">
              <a:xfrm>
                <a:off x="4590213" y="1501775"/>
                <a:ext cx="2292350" cy="3297238"/>
              </a:xfrm>
              <a:custGeom>
                <a:avLst/>
                <a:gdLst/>
                <a:ahLst/>
                <a:cxnLst>
                  <a:cxn ang="0">
                    <a:pos x="704" y="20"/>
                  </a:cxn>
                  <a:cxn ang="0">
                    <a:pos x="714" y="66"/>
                  </a:cxn>
                  <a:cxn ang="0">
                    <a:pos x="593" y="120"/>
                  </a:cxn>
                  <a:cxn ang="0">
                    <a:pos x="482" y="189"/>
                  </a:cxn>
                  <a:cxn ang="0">
                    <a:pos x="381" y="272"/>
                  </a:cxn>
                  <a:cxn ang="0">
                    <a:pos x="292" y="367"/>
                  </a:cxn>
                  <a:cxn ang="0">
                    <a:pos x="214" y="472"/>
                  </a:cxn>
                  <a:cxn ang="0">
                    <a:pos x="152" y="588"/>
                  </a:cxn>
                  <a:cxn ang="0">
                    <a:pos x="105" y="713"/>
                  </a:cxn>
                  <a:cxn ang="0">
                    <a:pos x="74" y="846"/>
                  </a:cxn>
                  <a:cxn ang="0">
                    <a:pos x="61" y="984"/>
                  </a:cxn>
                  <a:cxn ang="0">
                    <a:pos x="68" y="1120"/>
                  </a:cxn>
                  <a:cxn ang="0">
                    <a:pos x="91" y="1251"/>
                  </a:cxn>
                  <a:cxn ang="0">
                    <a:pos x="132" y="1376"/>
                  </a:cxn>
                  <a:cxn ang="0">
                    <a:pos x="188" y="1493"/>
                  </a:cxn>
                  <a:cxn ang="0">
                    <a:pos x="257" y="1601"/>
                  </a:cxn>
                  <a:cxn ang="0">
                    <a:pos x="340" y="1699"/>
                  </a:cxn>
                  <a:cxn ang="0">
                    <a:pos x="433" y="1786"/>
                  </a:cxn>
                  <a:cxn ang="0">
                    <a:pos x="538" y="1860"/>
                  </a:cxn>
                  <a:cxn ang="0">
                    <a:pos x="653" y="1921"/>
                  </a:cxn>
                  <a:cxn ang="0">
                    <a:pos x="775" y="1966"/>
                  </a:cxn>
                  <a:cxn ang="0">
                    <a:pos x="905" y="1996"/>
                  </a:cxn>
                  <a:cxn ang="0">
                    <a:pos x="1041" y="2008"/>
                  </a:cxn>
                  <a:cxn ang="0">
                    <a:pos x="1173" y="2002"/>
                  </a:cxn>
                  <a:cxn ang="0">
                    <a:pos x="1302" y="1979"/>
                  </a:cxn>
                  <a:cxn ang="0">
                    <a:pos x="1424" y="1941"/>
                  </a:cxn>
                  <a:cxn ang="0">
                    <a:pos x="1437" y="1988"/>
                  </a:cxn>
                  <a:cxn ang="0">
                    <a:pos x="1381" y="2030"/>
                  </a:cxn>
                  <a:cxn ang="0">
                    <a:pos x="1251" y="2061"/>
                  </a:cxn>
                  <a:cxn ang="0">
                    <a:pos x="1116" y="2076"/>
                  </a:cxn>
                  <a:cxn ang="0">
                    <a:pos x="973" y="2073"/>
                  </a:cxn>
                  <a:cxn ang="0">
                    <a:pos x="831" y="2051"/>
                  </a:cxn>
                  <a:cxn ang="0">
                    <a:pos x="697" y="2010"/>
                  </a:cxn>
                  <a:cxn ang="0">
                    <a:pos x="570" y="1953"/>
                  </a:cxn>
                  <a:cxn ang="0">
                    <a:pos x="452" y="1881"/>
                  </a:cxn>
                  <a:cxn ang="0">
                    <a:pos x="346" y="1795"/>
                  </a:cxn>
                  <a:cxn ang="0">
                    <a:pos x="251" y="1696"/>
                  </a:cxn>
                  <a:cxn ang="0">
                    <a:pos x="170" y="1585"/>
                  </a:cxn>
                  <a:cxn ang="0">
                    <a:pos x="103" y="1465"/>
                  </a:cxn>
                  <a:cxn ang="0">
                    <a:pos x="51" y="1336"/>
                  </a:cxn>
                  <a:cxn ang="0">
                    <a:pos x="17" y="1199"/>
                  </a:cxn>
                  <a:cxn ang="0">
                    <a:pos x="1" y="1056"/>
                  </a:cxn>
                  <a:cxn ang="0">
                    <a:pos x="4" y="912"/>
                  </a:cxn>
                  <a:cxn ang="0">
                    <a:pos x="25" y="774"/>
                  </a:cxn>
                  <a:cxn ang="0">
                    <a:pos x="63" y="642"/>
                  </a:cxn>
                  <a:cxn ang="0">
                    <a:pos x="117" y="518"/>
                  </a:cxn>
                  <a:cxn ang="0">
                    <a:pos x="185" y="403"/>
                  </a:cxn>
                  <a:cxn ang="0">
                    <a:pos x="266" y="298"/>
                  </a:cxn>
                  <a:cxn ang="0">
                    <a:pos x="360" y="204"/>
                  </a:cxn>
                  <a:cxn ang="0">
                    <a:pos x="465" y="122"/>
                  </a:cxn>
                  <a:cxn ang="0">
                    <a:pos x="579" y="53"/>
                  </a:cxn>
                  <a:cxn ang="0">
                    <a:pos x="702" y="0"/>
                  </a:cxn>
                </a:cxnLst>
                <a:rect l="0" t="0" r="r" b="b"/>
                <a:pathLst>
                  <a:path w="1444" h="2077">
                    <a:moveTo>
                      <a:pt x="702" y="0"/>
                    </a:moveTo>
                    <a:lnTo>
                      <a:pt x="704" y="20"/>
                    </a:lnTo>
                    <a:lnTo>
                      <a:pt x="708" y="41"/>
                    </a:lnTo>
                    <a:lnTo>
                      <a:pt x="714" y="66"/>
                    </a:lnTo>
                    <a:lnTo>
                      <a:pt x="652" y="91"/>
                    </a:lnTo>
                    <a:lnTo>
                      <a:pt x="593" y="120"/>
                    </a:lnTo>
                    <a:lnTo>
                      <a:pt x="537" y="153"/>
                    </a:lnTo>
                    <a:lnTo>
                      <a:pt x="482" y="189"/>
                    </a:lnTo>
                    <a:lnTo>
                      <a:pt x="430" y="228"/>
                    </a:lnTo>
                    <a:lnTo>
                      <a:pt x="381" y="272"/>
                    </a:lnTo>
                    <a:lnTo>
                      <a:pt x="335" y="318"/>
                    </a:lnTo>
                    <a:lnTo>
                      <a:pt x="292" y="367"/>
                    </a:lnTo>
                    <a:lnTo>
                      <a:pt x="251" y="418"/>
                    </a:lnTo>
                    <a:lnTo>
                      <a:pt x="214" y="472"/>
                    </a:lnTo>
                    <a:lnTo>
                      <a:pt x="181" y="529"/>
                    </a:lnTo>
                    <a:lnTo>
                      <a:pt x="152" y="588"/>
                    </a:lnTo>
                    <a:lnTo>
                      <a:pt x="126" y="650"/>
                    </a:lnTo>
                    <a:lnTo>
                      <a:pt x="105" y="713"/>
                    </a:lnTo>
                    <a:lnTo>
                      <a:pt x="87" y="779"/>
                    </a:lnTo>
                    <a:lnTo>
                      <a:pt x="74" y="846"/>
                    </a:lnTo>
                    <a:lnTo>
                      <a:pt x="65" y="913"/>
                    </a:lnTo>
                    <a:lnTo>
                      <a:pt x="61" y="984"/>
                    </a:lnTo>
                    <a:lnTo>
                      <a:pt x="62" y="1052"/>
                    </a:lnTo>
                    <a:lnTo>
                      <a:pt x="68" y="1120"/>
                    </a:lnTo>
                    <a:lnTo>
                      <a:pt x="77" y="1187"/>
                    </a:lnTo>
                    <a:lnTo>
                      <a:pt x="91" y="1251"/>
                    </a:lnTo>
                    <a:lnTo>
                      <a:pt x="110" y="1314"/>
                    </a:lnTo>
                    <a:lnTo>
                      <a:pt x="132" y="1376"/>
                    </a:lnTo>
                    <a:lnTo>
                      <a:pt x="158" y="1435"/>
                    </a:lnTo>
                    <a:lnTo>
                      <a:pt x="188" y="1493"/>
                    </a:lnTo>
                    <a:lnTo>
                      <a:pt x="221" y="1548"/>
                    </a:lnTo>
                    <a:lnTo>
                      <a:pt x="257" y="1601"/>
                    </a:lnTo>
                    <a:lnTo>
                      <a:pt x="296" y="1651"/>
                    </a:lnTo>
                    <a:lnTo>
                      <a:pt x="340" y="1699"/>
                    </a:lnTo>
                    <a:lnTo>
                      <a:pt x="385" y="1744"/>
                    </a:lnTo>
                    <a:lnTo>
                      <a:pt x="433" y="1786"/>
                    </a:lnTo>
                    <a:lnTo>
                      <a:pt x="485" y="1825"/>
                    </a:lnTo>
                    <a:lnTo>
                      <a:pt x="538" y="1860"/>
                    </a:lnTo>
                    <a:lnTo>
                      <a:pt x="595" y="1892"/>
                    </a:lnTo>
                    <a:lnTo>
                      <a:pt x="653" y="1921"/>
                    </a:lnTo>
                    <a:lnTo>
                      <a:pt x="713" y="1946"/>
                    </a:lnTo>
                    <a:lnTo>
                      <a:pt x="775" y="1966"/>
                    </a:lnTo>
                    <a:lnTo>
                      <a:pt x="839" y="1984"/>
                    </a:lnTo>
                    <a:lnTo>
                      <a:pt x="905" y="1996"/>
                    </a:lnTo>
                    <a:lnTo>
                      <a:pt x="972" y="2004"/>
                    </a:lnTo>
                    <a:lnTo>
                      <a:pt x="1041" y="2008"/>
                    </a:lnTo>
                    <a:lnTo>
                      <a:pt x="1108" y="2007"/>
                    </a:lnTo>
                    <a:lnTo>
                      <a:pt x="1173" y="2002"/>
                    </a:lnTo>
                    <a:lnTo>
                      <a:pt x="1239" y="1992"/>
                    </a:lnTo>
                    <a:lnTo>
                      <a:pt x="1302" y="1979"/>
                    </a:lnTo>
                    <a:lnTo>
                      <a:pt x="1363" y="1962"/>
                    </a:lnTo>
                    <a:lnTo>
                      <a:pt x="1424" y="1941"/>
                    </a:lnTo>
                    <a:lnTo>
                      <a:pt x="1431" y="1965"/>
                    </a:lnTo>
                    <a:lnTo>
                      <a:pt x="1437" y="1988"/>
                    </a:lnTo>
                    <a:lnTo>
                      <a:pt x="1444" y="2009"/>
                    </a:lnTo>
                    <a:lnTo>
                      <a:pt x="1381" y="2030"/>
                    </a:lnTo>
                    <a:lnTo>
                      <a:pt x="1317" y="2047"/>
                    </a:lnTo>
                    <a:lnTo>
                      <a:pt x="1251" y="2061"/>
                    </a:lnTo>
                    <a:lnTo>
                      <a:pt x="1184" y="2070"/>
                    </a:lnTo>
                    <a:lnTo>
                      <a:pt x="1116" y="2076"/>
                    </a:lnTo>
                    <a:lnTo>
                      <a:pt x="1046" y="2077"/>
                    </a:lnTo>
                    <a:lnTo>
                      <a:pt x="973" y="2073"/>
                    </a:lnTo>
                    <a:lnTo>
                      <a:pt x="901" y="2064"/>
                    </a:lnTo>
                    <a:lnTo>
                      <a:pt x="831" y="2051"/>
                    </a:lnTo>
                    <a:lnTo>
                      <a:pt x="763" y="2032"/>
                    </a:lnTo>
                    <a:lnTo>
                      <a:pt x="697" y="2010"/>
                    </a:lnTo>
                    <a:lnTo>
                      <a:pt x="632" y="1984"/>
                    </a:lnTo>
                    <a:lnTo>
                      <a:pt x="570" y="1953"/>
                    </a:lnTo>
                    <a:lnTo>
                      <a:pt x="510" y="1919"/>
                    </a:lnTo>
                    <a:lnTo>
                      <a:pt x="452" y="1881"/>
                    </a:lnTo>
                    <a:lnTo>
                      <a:pt x="398" y="1839"/>
                    </a:lnTo>
                    <a:lnTo>
                      <a:pt x="346" y="1795"/>
                    </a:lnTo>
                    <a:lnTo>
                      <a:pt x="297" y="1747"/>
                    </a:lnTo>
                    <a:lnTo>
                      <a:pt x="251" y="1696"/>
                    </a:lnTo>
                    <a:lnTo>
                      <a:pt x="209" y="1642"/>
                    </a:lnTo>
                    <a:lnTo>
                      <a:pt x="170" y="1585"/>
                    </a:lnTo>
                    <a:lnTo>
                      <a:pt x="135" y="1527"/>
                    </a:lnTo>
                    <a:lnTo>
                      <a:pt x="103" y="1465"/>
                    </a:lnTo>
                    <a:lnTo>
                      <a:pt x="75" y="1401"/>
                    </a:lnTo>
                    <a:lnTo>
                      <a:pt x="51" y="1336"/>
                    </a:lnTo>
                    <a:lnTo>
                      <a:pt x="32" y="1269"/>
                    </a:lnTo>
                    <a:lnTo>
                      <a:pt x="17" y="1199"/>
                    </a:lnTo>
                    <a:lnTo>
                      <a:pt x="6" y="1128"/>
                    </a:lnTo>
                    <a:lnTo>
                      <a:pt x="1" y="1056"/>
                    </a:lnTo>
                    <a:lnTo>
                      <a:pt x="0" y="983"/>
                    </a:lnTo>
                    <a:lnTo>
                      <a:pt x="4" y="912"/>
                    </a:lnTo>
                    <a:lnTo>
                      <a:pt x="13" y="842"/>
                    </a:lnTo>
                    <a:lnTo>
                      <a:pt x="25" y="774"/>
                    </a:lnTo>
                    <a:lnTo>
                      <a:pt x="42" y="707"/>
                    </a:lnTo>
                    <a:lnTo>
                      <a:pt x="63" y="642"/>
                    </a:lnTo>
                    <a:lnTo>
                      <a:pt x="88" y="579"/>
                    </a:lnTo>
                    <a:lnTo>
                      <a:pt x="117" y="518"/>
                    </a:lnTo>
                    <a:lnTo>
                      <a:pt x="149" y="460"/>
                    </a:lnTo>
                    <a:lnTo>
                      <a:pt x="185" y="403"/>
                    </a:lnTo>
                    <a:lnTo>
                      <a:pt x="224" y="349"/>
                    </a:lnTo>
                    <a:lnTo>
                      <a:pt x="266" y="298"/>
                    </a:lnTo>
                    <a:lnTo>
                      <a:pt x="312" y="250"/>
                    </a:lnTo>
                    <a:lnTo>
                      <a:pt x="360" y="204"/>
                    </a:lnTo>
                    <a:lnTo>
                      <a:pt x="411" y="161"/>
                    </a:lnTo>
                    <a:lnTo>
                      <a:pt x="465" y="122"/>
                    </a:lnTo>
                    <a:lnTo>
                      <a:pt x="521" y="86"/>
                    </a:lnTo>
                    <a:lnTo>
                      <a:pt x="579" y="53"/>
                    </a:lnTo>
                    <a:lnTo>
                      <a:pt x="640" y="25"/>
                    </a:lnTo>
                    <a:lnTo>
                      <a:pt x="70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22E00">
                      <a:shade val="30000"/>
                      <a:satMod val="115000"/>
                    </a:srgbClr>
                  </a:gs>
                  <a:gs pos="50000">
                    <a:srgbClr val="C22E00">
                      <a:shade val="67500"/>
                      <a:satMod val="115000"/>
                    </a:srgbClr>
                  </a:gs>
                  <a:gs pos="100000">
                    <a:srgbClr val="C22E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8"/>
              <p:cNvSpPr>
                <a:spLocks/>
              </p:cNvSpPr>
              <p:nvPr/>
            </p:nvSpPr>
            <p:spPr bwMode="auto">
              <a:xfrm>
                <a:off x="5634038" y="1365250"/>
                <a:ext cx="1296988" cy="34528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0"/>
                  </a:cxn>
                  <a:cxn ang="0">
                    <a:pos x="12" y="4"/>
                  </a:cxn>
                  <a:cxn ang="0">
                    <a:pos x="18" y="12"/>
                  </a:cxn>
                  <a:cxn ang="0">
                    <a:pos x="25" y="22"/>
                  </a:cxn>
                  <a:cxn ang="0">
                    <a:pos x="31" y="35"/>
                  </a:cxn>
                  <a:cxn ang="0">
                    <a:pos x="39" y="50"/>
                  </a:cxn>
                  <a:cxn ang="0">
                    <a:pos x="46" y="67"/>
                  </a:cxn>
                  <a:cxn ang="0">
                    <a:pos x="53" y="86"/>
                  </a:cxn>
                  <a:cxn ang="0">
                    <a:pos x="796" y="2078"/>
                  </a:cxn>
                  <a:cxn ang="0">
                    <a:pos x="802" y="2096"/>
                  </a:cxn>
                  <a:cxn ang="0">
                    <a:pos x="808" y="2115"/>
                  </a:cxn>
                  <a:cxn ang="0">
                    <a:pos x="813" y="2130"/>
                  </a:cxn>
                  <a:cxn ang="0">
                    <a:pos x="816" y="2145"/>
                  </a:cxn>
                  <a:cxn ang="0">
                    <a:pos x="817" y="2156"/>
                  </a:cxn>
                  <a:cxn ang="0">
                    <a:pos x="817" y="2166"/>
                  </a:cxn>
                  <a:cxn ang="0">
                    <a:pos x="816" y="2172"/>
                  </a:cxn>
                  <a:cxn ang="0">
                    <a:pos x="814" y="2175"/>
                  </a:cxn>
                  <a:cxn ang="0">
                    <a:pos x="810" y="2175"/>
                  </a:cxn>
                  <a:cxn ang="0">
                    <a:pos x="805" y="2171"/>
                  </a:cxn>
                  <a:cxn ang="0">
                    <a:pos x="800" y="2163"/>
                  </a:cxn>
                  <a:cxn ang="0">
                    <a:pos x="793" y="2153"/>
                  </a:cxn>
                  <a:cxn ang="0">
                    <a:pos x="787" y="2140"/>
                  </a:cxn>
                  <a:cxn ang="0">
                    <a:pos x="779" y="2125"/>
                  </a:cxn>
                  <a:cxn ang="0">
                    <a:pos x="772" y="2108"/>
                  </a:cxn>
                  <a:cxn ang="0">
                    <a:pos x="764" y="2090"/>
                  </a:cxn>
                  <a:cxn ang="0">
                    <a:pos x="21" y="97"/>
                  </a:cxn>
                  <a:cxn ang="0">
                    <a:pos x="15" y="79"/>
                  </a:cxn>
                  <a:cxn ang="0">
                    <a:pos x="10" y="61"/>
                  </a:cxn>
                  <a:cxn ang="0">
                    <a:pos x="5" y="45"/>
                  </a:cxn>
                  <a:cxn ang="0">
                    <a:pos x="2" y="30"/>
                  </a:cxn>
                  <a:cxn ang="0">
                    <a:pos x="0" y="19"/>
                  </a:cxn>
                  <a:cxn ang="0">
                    <a:pos x="0" y="9"/>
                  </a:cxn>
                  <a:cxn ang="0">
                    <a:pos x="1" y="3"/>
                  </a:cxn>
                  <a:cxn ang="0">
                    <a:pos x="3" y="0"/>
                  </a:cxn>
                </a:cxnLst>
                <a:rect l="0" t="0" r="r" b="b"/>
                <a:pathLst>
                  <a:path w="817" h="2175">
                    <a:moveTo>
                      <a:pt x="3" y="0"/>
                    </a:moveTo>
                    <a:lnTo>
                      <a:pt x="7" y="0"/>
                    </a:lnTo>
                    <a:lnTo>
                      <a:pt x="12" y="4"/>
                    </a:lnTo>
                    <a:lnTo>
                      <a:pt x="18" y="12"/>
                    </a:lnTo>
                    <a:lnTo>
                      <a:pt x="25" y="22"/>
                    </a:lnTo>
                    <a:lnTo>
                      <a:pt x="31" y="35"/>
                    </a:lnTo>
                    <a:lnTo>
                      <a:pt x="39" y="50"/>
                    </a:lnTo>
                    <a:lnTo>
                      <a:pt x="46" y="67"/>
                    </a:lnTo>
                    <a:lnTo>
                      <a:pt x="53" y="86"/>
                    </a:lnTo>
                    <a:lnTo>
                      <a:pt x="796" y="2078"/>
                    </a:lnTo>
                    <a:lnTo>
                      <a:pt x="802" y="2096"/>
                    </a:lnTo>
                    <a:lnTo>
                      <a:pt x="808" y="2115"/>
                    </a:lnTo>
                    <a:lnTo>
                      <a:pt x="813" y="2130"/>
                    </a:lnTo>
                    <a:lnTo>
                      <a:pt x="816" y="2145"/>
                    </a:lnTo>
                    <a:lnTo>
                      <a:pt x="817" y="2156"/>
                    </a:lnTo>
                    <a:lnTo>
                      <a:pt x="817" y="2166"/>
                    </a:lnTo>
                    <a:lnTo>
                      <a:pt x="816" y="2172"/>
                    </a:lnTo>
                    <a:lnTo>
                      <a:pt x="814" y="2175"/>
                    </a:lnTo>
                    <a:lnTo>
                      <a:pt x="810" y="2175"/>
                    </a:lnTo>
                    <a:lnTo>
                      <a:pt x="805" y="2171"/>
                    </a:lnTo>
                    <a:lnTo>
                      <a:pt x="800" y="2163"/>
                    </a:lnTo>
                    <a:lnTo>
                      <a:pt x="793" y="2153"/>
                    </a:lnTo>
                    <a:lnTo>
                      <a:pt x="787" y="2140"/>
                    </a:lnTo>
                    <a:lnTo>
                      <a:pt x="779" y="2125"/>
                    </a:lnTo>
                    <a:lnTo>
                      <a:pt x="772" y="2108"/>
                    </a:lnTo>
                    <a:lnTo>
                      <a:pt x="764" y="2090"/>
                    </a:lnTo>
                    <a:lnTo>
                      <a:pt x="21" y="97"/>
                    </a:lnTo>
                    <a:lnTo>
                      <a:pt x="15" y="79"/>
                    </a:lnTo>
                    <a:lnTo>
                      <a:pt x="10" y="61"/>
                    </a:lnTo>
                    <a:lnTo>
                      <a:pt x="5" y="45"/>
                    </a:lnTo>
                    <a:lnTo>
                      <a:pt x="2" y="30"/>
                    </a:lnTo>
                    <a:lnTo>
                      <a:pt x="0" y="19"/>
                    </a:lnTo>
                    <a:lnTo>
                      <a:pt x="0" y="9"/>
                    </a:lnTo>
                    <a:lnTo>
                      <a:pt x="1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8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9"/>
              <p:cNvSpPr>
                <a:spLocks/>
              </p:cNvSpPr>
              <p:nvPr/>
            </p:nvSpPr>
            <p:spPr bwMode="auto">
              <a:xfrm>
                <a:off x="4937126" y="1747838"/>
                <a:ext cx="2674938" cy="2678113"/>
              </a:xfrm>
              <a:custGeom>
                <a:avLst/>
                <a:gdLst/>
                <a:ahLst/>
                <a:cxnLst>
                  <a:cxn ang="0">
                    <a:pos x="917" y="3"/>
                  </a:cxn>
                  <a:cxn ang="0">
                    <a:pos x="1029" y="21"/>
                  </a:cxn>
                  <a:cxn ang="0">
                    <a:pos x="1137" y="54"/>
                  </a:cxn>
                  <a:cxn ang="0">
                    <a:pos x="1240" y="100"/>
                  </a:cxn>
                  <a:cxn ang="0">
                    <a:pos x="1336" y="159"/>
                  </a:cxn>
                  <a:cxn ang="0">
                    <a:pos x="1422" y="231"/>
                  </a:cxn>
                  <a:cxn ang="0">
                    <a:pos x="1499" y="315"/>
                  </a:cxn>
                  <a:cxn ang="0">
                    <a:pos x="1565" y="410"/>
                  </a:cxn>
                  <a:cxn ang="0">
                    <a:pos x="1618" y="513"/>
                  </a:cxn>
                  <a:cxn ang="0">
                    <a:pos x="1656" y="627"/>
                  </a:cxn>
                  <a:cxn ang="0">
                    <a:pos x="1679" y="744"/>
                  </a:cxn>
                  <a:cxn ang="0">
                    <a:pos x="1685" y="860"/>
                  </a:cxn>
                  <a:cxn ang="0">
                    <a:pos x="1675" y="975"/>
                  </a:cxn>
                  <a:cxn ang="0">
                    <a:pos x="1649" y="1086"/>
                  </a:cxn>
                  <a:cxn ang="0">
                    <a:pos x="1610" y="1192"/>
                  </a:cxn>
                  <a:cxn ang="0">
                    <a:pos x="1557" y="1290"/>
                  </a:cxn>
                  <a:cxn ang="0">
                    <a:pos x="1491" y="1382"/>
                  </a:cxn>
                  <a:cxn ang="0">
                    <a:pos x="1414" y="1464"/>
                  </a:cxn>
                  <a:cxn ang="0">
                    <a:pos x="1325" y="1536"/>
                  </a:cxn>
                  <a:cxn ang="0">
                    <a:pos x="1226" y="1595"/>
                  </a:cxn>
                  <a:cxn ang="0">
                    <a:pos x="1117" y="1642"/>
                  </a:cxn>
                  <a:cxn ang="0">
                    <a:pos x="1001" y="1672"/>
                  </a:cxn>
                  <a:cxn ang="0">
                    <a:pos x="884" y="1687"/>
                  </a:cxn>
                  <a:cxn ang="0">
                    <a:pos x="769" y="1684"/>
                  </a:cxn>
                  <a:cxn ang="0">
                    <a:pos x="656" y="1667"/>
                  </a:cxn>
                  <a:cxn ang="0">
                    <a:pos x="547" y="1634"/>
                  </a:cxn>
                  <a:cxn ang="0">
                    <a:pos x="445" y="1587"/>
                  </a:cxn>
                  <a:cxn ang="0">
                    <a:pos x="349" y="1528"/>
                  </a:cxn>
                  <a:cxn ang="0">
                    <a:pos x="263" y="1456"/>
                  </a:cxn>
                  <a:cxn ang="0">
                    <a:pos x="186" y="1372"/>
                  </a:cxn>
                  <a:cxn ang="0">
                    <a:pos x="120" y="1278"/>
                  </a:cxn>
                  <a:cxn ang="0">
                    <a:pos x="67" y="1174"/>
                  </a:cxn>
                  <a:cxn ang="0">
                    <a:pos x="29" y="1061"/>
                  </a:cxn>
                  <a:cxn ang="0">
                    <a:pos x="6" y="943"/>
                  </a:cxn>
                  <a:cxn ang="0">
                    <a:pos x="0" y="827"/>
                  </a:cxn>
                  <a:cxn ang="0">
                    <a:pos x="11" y="713"/>
                  </a:cxn>
                  <a:cxn ang="0">
                    <a:pos x="36" y="601"/>
                  </a:cxn>
                  <a:cxn ang="0">
                    <a:pos x="75" y="496"/>
                  </a:cxn>
                  <a:cxn ang="0">
                    <a:pos x="128" y="397"/>
                  </a:cxn>
                  <a:cxn ang="0">
                    <a:pos x="194" y="305"/>
                  </a:cxn>
                  <a:cxn ang="0">
                    <a:pos x="271" y="223"/>
                  </a:cxn>
                  <a:cxn ang="0">
                    <a:pos x="360" y="152"/>
                  </a:cxn>
                  <a:cxn ang="0">
                    <a:pos x="459" y="92"/>
                  </a:cxn>
                  <a:cxn ang="0">
                    <a:pos x="568" y="46"/>
                  </a:cxn>
                  <a:cxn ang="0">
                    <a:pos x="684" y="15"/>
                  </a:cxn>
                  <a:cxn ang="0">
                    <a:pos x="801" y="1"/>
                  </a:cxn>
                </a:cxnLst>
                <a:rect l="0" t="0" r="r" b="b"/>
                <a:pathLst>
                  <a:path w="1685" h="1687">
                    <a:moveTo>
                      <a:pt x="859" y="0"/>
                    </a:moveTo>
                    <a:lnTo>
                      <a:pt x="917" y="3"/>
                    </a:lnTo>
                    <a:lnTo>
                      <a:pt x="973" y="10"/>
                    </a:lnTo>
                    <a:lnTo>
                      <a:pt x="1029" y="21"/>
                    </a:lnTo>
                    <a:lnTo>
                      <a:pt x="1084" y="36"/>
                    </a:lnTo>
                    <a:lnTo>
                      <a:pt x="1137" y="54"/>
                    </a:lnTo>
                    <a:lnTo>
                      <a:pt x="1189" y="75"/>
                    </a:lnTo>
                    <a:lnTo>
                      <a:pt x="1240" y="100"/>
                    </a:lnTo>
                    <a:lnTo>
                      <a:pt x="1289" y="128"/>
                    </a:lnTo>
                    <a:lnTo>
                      <a:pt x="1336" y="159"/>
                    </a:lnTo>
                    <a:lnTo>
                      <a:pt x="1380" y="194"/>
                    </a:lnTo>
                    <a:lnTo>
                      <a:pt x="1422" y="231"/>
                    </a:lnTo>
                    <a:lnTo>
                      <a:pt x="1462" y="272"/>
                    </a:lnTo>
                    <a:lnTo>
                      <a:pt x="1499" y="315"/>
                    </a:lnTo>
                    <a:lnTo>
                      <a:pt x="1534" y="361"/>
                    </a:lnTo>
                    <a:lnTo>
                      <a:pt x="1565" y="410"/>
                    </a:lnTo>
                    <a:lnTo>
                      <a:pt x="1593" y="460"/>
                    </a:lnTo>
                    <a:lnTo>
                      <a:pt x="1618" y="513"/>
                    </a:lnTo>
                    <a:lnTo>
                      <a:pt x="1639" y="569"/>
                    </a:lnTo>
                    <a:lnTo>
                      <a:pt x="1656" y="627"/>
                    </a:lnTo>
                    <a:lnTo>
                      <a:pt x="1670" y="685"/>
                    </a:lnTo>
                    <a:lnTo>
                      <a:pt x="1679" y="744"/>
                    </a:lnTo>
                    <a:lnTo>
                      <a:pt x="1684" y="803"/>
                    </a:lnTo>
                    <a:lnTo>
                      <a:pt x="1685" y="860"/>
                    </a:lnTo>
                    <a:lnTo>
                      <a:pt x="1682" y="918"/>
                    </a:lnTo>
                    <a:lnTo>
                      <a:pt x="1675" y="975"/>
                    </a:lnTo>
                    <a:lnTo>
                      <a:pt x="1664" y="1031"/>
                    </a:lnTo>
                    <a:lnTo>
                      <a:pt x="1649" y="1086"/>
                    </a:lnTo>
                    <a:lnTo>
                      <a:pt x="1631" y="1140"/>
                    </a:lnTo>
                    <a:lnTo>
                      <a:pt x="1610" y="1192"/>
                    </a:lnTo>
                    <a:lnTo>
                      <a:pt x="1585" y="1242"/>
                    </a:lnTo>
                    <a:lnTo>
                      <a:pt x="1557" y="1290"/>
                    </a:lnTo>
                    <a:lnTo>
                      <a:pt x="1526" y="1338"/>
                    </a:lnTo>
                    <a:lnTo>
                      <a:pt x="1491" y="1382"/>
                    </a:lnTo>
                    <a:lnTo>
                      <a:pt x="1454" y="1425"/>
                    </a:lnTo>
                    <a:lnTo>
                      <a:pt x="1414" y="1464"/>
                    </a:lnTo>
                    <a:lnTo>
                      <a:pt x="1370" y="1501"/>
                    </a:lnTo>
                    <a:lnTo>
                      <a:pt x="1325" y="1536"/>
                    </a:lnTo>
                    <a:lnTo>
                      <a:pt x="1276" y="1567"/>
                    </a:lnTo>
                    <a:lnTo>
                      <a:pt x="1226" y="1595"/>
                    </a:lnTo>
                    <a:lnTo>
                      <a:pt x="1173" y="1620"/>
                    </a:lnTo>
                    <a:lnTo>
                      <a:pt x="1117" y="1642"/>
                    </a:lnTo>
                    <a:lnTo>
                      <a:pt x="1059" y="1659"/>
                    </a:lnTo>
                    <a:lnTo>
                      <a:pt x="1001" y="1672"/>
                    </a:lnTo>
                    <a:lnTo>
                      <a:pt x="942" y="1682"/>
                    </a:lnTo>
                    <a:lnTo>
                      <a:pt x="884" y="1687"/>
                    </a:lnTo>
                    <a:lnTo>
                      <a:pt x="826" y="1687"/>
                    </a:lnTo>
                    <a:lnTo>
                      <a:pt x="769" y="1684"/>
                    </a:lnTo>
                    <a:lnTo>
                      <a:pt x="712" y="1677"/>
                    </a:lnTo>
                    <a:lnTo>
                      <a:pt x="656" y="1667"/>
                    </a:lnTo>
                    <a:lnTo>
                      <a:pt x="601" y="1652"/>
                    </a:lnTo>
                    <a:lnTo>
                      <a:pt x="547" y="1634"/>
                    </a:lnTo>
                    <a:lnTo>
                      <a:pt x="495" y="1612"/>
                    </a:lnTo>
                    <a:lnTo>
                      <a:pt x="445" y="1587"/>
                    </a:lnTo>
                    <a:lnTo>
                      <a:pt x="397" y="1559"/>
                    </a:lnTo>
                    <a:lnTo>
                      <a:pt x="349" y="1528"/>
                    </a:lnTo>
                    <a:lnTo>
                      <a:pt x="305" y="1493"/>
                    </a:lnTo>
                    <a:lnTo>
                      <a:pt x="263" y="1456"/>
                    </a:lnTo>
                    <a:lnTo>
                      <a:pt x="223" y="1416"/>
                    </a:lnTo>
                    <a:lnTo>
                      <a:pt x="186" y="1372"/>
                    </a:lnTo>
                    <a:lnTo>
                      <a:pt x="152" y="1327"/>
                    </a:lnTo>
                    <a:lnTo>
                      <a:pt x="120" y="1278"/>
                    </a:lnTo>
                    <a:lnTo>
                      <a:pt x="92" y="1227"/>
                    </a:lnTo>
                    <a:lnTo>
                      <a:pt x="67" y="1174"/>
                    </a:lnTo>
                    <a:lnTo>
                      <a:pt x="46" y="1118"/>
                    </a:lnTo>
                    <a:lnTo>
                      <a:pt x="29" y="1061"/>
                    </a:lnTo>
                    <a:lnTo>
                      <a:pt x="15" y="1002"/>
                    </a:lnTo>
                    <a:lnTo>
                      <a:pt x="6" y="943"/>
                    </a:lnTo>
                    <a:lnTo>
                      <a:pt x="1" y="885"/>
                    </a:lnTo>
                    <a:lnTo>
                      <a:pt x="0" y="827"/>
                    </a:lnTo>
                    <a:lnTo>
                      <a:pt x="3" y="770"/>
                    </a:lnTo>
                    <a:lnTo>
                      <a:pt x="11" y="713"/>
                    </a:lnTo>
                    <a:lnTo>
                      <a:pt x="21" y="657"/>
                    </a:lnTo>
                    <a:lnTo>
                      <a:pt x="36" y="601"/>
                    </a:lnTo>
                    <a:lnTo>
                      <a:pt x="54" y="548"/>
                    </a:lnTo>
                    <a:lnTo>
                      <a:pt x="75" y="496"/>
                    </a:lnTo>
                    <a:lnTo>
                      <a:pt x="100" y="445"/>
                    </a:lnTo>
                    <a:lnTo>
                      <a:pt x="128" y="397"/>
                    </a:lnTo>
                    <a:lnTo>
                      <a:pt x="159" y="350"/>
                    </a:lnTo>
                    <a:lnTo>
                      <a:pt x="194" y="305"/>
                    </a:lnTo>
                    <a:lnTo>
                      <a:pt x="231" y="263"/>
                    </a:lnTo>
                    <a:lnTo>
                      <a:pt x="271" y="223"/>
                    </a:lnTo>
                    <a:lnTo>
                      <a:pt x="315" y="186"/>
                    </a:lnTo>
                    <a:lnTo>
                      <a:pt x="360" y="152"/>
                    </a:lnTo>
                    <a:lnTo>
                      <a:pt x="408" y="120"/>
                    </a:lnTo>
                    <a:lnTo>
                      <a:pt x="459" y="92"/>
                    </a:lnTo>
                    <a:lnTo>
                      <a:pt x="512" y="67"/>
                    </a:lnTo>
                    <a:lnTo>
                      <a:pt x="568" y="46"/>
                    </a:lnTo>
                    <a:lnTo>
                      <a:pt x="625" y="28"/>
                    </a:lnTo>
                    <a:lnTo>
                      <a:pt x="684" y="15"/>
                    </a:lnTo>
                    <a:lnTo>
                      <a:pt x="743" y="6"/>
                    </a:lnTo>
                    <a:lnTo>
                      <a:pt x="801" y="1"/>
                    </a:lnTo>
                    <a:lnTo>
                      <a:pt x="85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tx2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62" name="Group 37"/>
              <p:cNvGrpSpPr/>
              <p:nvPr/>
            </p:nvGrpSpPr>
            <p:grpSpPr>
              <a:xfrm>
                <a:off x="4908551" y="1749425"/>
                <a:ext cx="2679700" cy="2511426"/>
                <a:chOff x="4908551" y="1749425"/>
                <a:chExt cx="2679700" cy="2511426"/>
              </a:xfr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  <a:alpha val="32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grpSpPr>
            <p:sp>
              <p:nvSpPr>
                <p:cNvPr id="365" name="Freeform 10"/>
                <p:cNvSpPr>
                  <a:spLocks noEditPoints="1"/>
                </p:cNvSpPr>
                <p:nvPr/>
              </p:nvSpPr>
              <p:spPr bwMode="auto">
                <a:xfrm>
                  <a:off x="5556251" y="1811338"/>
                  <a:ext cx="304800" cy="139700"/>
                </a:xfrm>
                <a:custGeom>
                  <a:avLst/>
                  <a:gdLst/>
                  <a:ahLst/>
                  <a:cxnLst>
                    <a:cxn ang="0">
                      <a:pos x="6" y="84"/>
                    </a:cxn>
                    <a:cxn ang="0">
                      <a:pos x="6" y="83"/>
                    </a:cxn>
                    <a:cxn ang="0">
                      <a:pos x="11" y="80"/>
                    </a:cxn>
                    <a:cxn ang="0">
                      <a:pos x="30" y="69"/>
                    </a:cxn>
                    <a:cxn ang="0">
                      <a:pos x="36" y="67"/>
                    </a:cxn>
                    <a:cxn ang="0">
                      <a:pos x="37" y="66"/>
                    </a:cxn>
                    <a:cxn ang="0">
                      <a:pos x="36" y="67"/>
                    </a:cxn>
                    <a:cxn ang="0">
                      <a:pos x="53" y="57"/>
                    </a:cxn>
                    <a:cxn ang="0">
                      <a:pos x="52" y="57"/>
                    </a:cxn>
                    <a:cxn ang="0">
                      <a:pos x="71" y="49"/>
                    </a:cxn>
                    <a:cxn ang="0">
                      <a:pos x="81" y="43"/>
                    </a:cxn>
                    <a:cxn ang="0">
                      <a:pos x="84" y="41"/>
                    </a:cxn>
                    <a:cxn ang="0">
                      <a:pos x="147" y="18"/>
                    </a:cxn>
                    <a:cxn ang="0">
                      <a:pos x="167" y="8"/>
                    </a:cxn>
                    <a:cxn ang="0">
                      <a:pos x="181" y="3"/>
                    </a:cxn>
                    <a:cxn ang="0">
                      <a:pos x="178" y="5"/>
                    </a:cxn>
                    <a:cxn ang="0">
                      <a:pos x="178" y="6"/>
                    </a:cxn>
                    <a:cxn ang="0">
                      <a:pos x="119" y="29"/>
                    </a:cxn>
                    <a:cxn ang="0">
                      <a:pos x="86" y="43"/>
                    </a:cxn>
                    <a:cxn ang="0">
                      <a:pos x="84" y="44"/>
                    </a:cxn>
                    <a:cxn ang="0">
                      <a:pos x="69" y="50"/>
                    </a:cxn>
                    <a:cxn ang="0">
                      <a:pos x="36" y="68"/>
                    </a:cxn>
                    <a:cxn ang="0">
                      <a:pos x="0" y="88"/>
                    </a:cxn>
                    <a:cxn ang="0">
                      <a:pos x="7" y="83"/>
                    </a:cxn>
                    <a:cxn ang="0">
                      <a:pos x="6" y="83"/>
                    </a:cxn>
                    <a:cxn ang="0">
                      <a:pos x="5" y="83"/>
                    </a:cxn>
                    <a:cxn ang="0">
                      <a:pos x="11" y="81"/>
                    </a:cxn>
                    <a:cxn ang="0">
                      <a:pos x="35" y="67"/>
                    </a:cxn>
                    <a:cxn ang="0">
                      <a:pos x="41" y="63"/>
                    </a:cxn>
                    <a:cxn ang="0">
                      <a:pos x="47" y="60"/>
                    </a:cxn>
                    <a:cxn ang="0">
                      <a:pos x="74" y="46"/>
                    </a:cxn>
                    <a:cxn ang="0">
                      <a:pos x="97" y="36"/>
                    </a:cxn>
                    <a:cxn ang="0">
                      <a:pos x="115" y="28"/>
                    </a:cxn>
                    <a:cxn ang="0">
                      <a:pos x="133" y="20"/>
                    </a:cxn>
                    <a:cxn ang="0">
                      <a:pos x="133" y="21"/>
                    </a:cxn>
                    <a:cxn ang="0">
                      <a:pos x="153" y="13"/>
                    </a:cxn>
                    <a:cxn ang="0">
                      <a:pos x="164" y="9"/>
                    </a:cxn>
                    <a:cxn ang="0">
                      <a:pos x="162" y="11"/>
                    </a:cxn>
                    <a:cxn ang="0">
                      <a:pos x="167" y="8"/>
                    </a:cxn>
                    <a:cxn ang="0">
                      <a:pos x="171" y="7"/>
                    </a:cxn>
                    <a:cxn ang="0">
                      <a:pos x="183" y="3"/>
                    </a:cxn>
                    <a:cxn ang="0">
                      <a:pos x="187" y="3"/>
                    </a:cxn>
                    <a:cxn ang="0">
                      <a:pos x="185" y="3"/>
                    </a:cxn>
                    <a:cxn ang="0">
                      <a:pos x="187" y="3"/>
                    </a:cxn>
                    <a:cxn ang="0">
                      <a:pos x="188" y="2"/>
                    </a:cxn>
                    <a:cxn ang="0">
                      <a:pos x="188" y="2"/>
                    </a:cxn>
                    <a:cxn ang="0">
                      <a:pos x="185" y="3"/>
                    </a:cxn>
                    <a:cxn ang="0">
                      <a:pos x="189" y="1"/>
                    </a:cxn>
                    <a:cxn ang="0">
                      <a:pos x="184" y="3"/>
                    </a:cxn>
                    <a:cxn ang="0">
                      <a:pos x="184" y="3"/>
                    </a:cxn>
                    <a:cxn ang="0">
                      <a:pos x="192" y="1"/>
                    </a:cxn>
                    <a:cxn ang="0">
                      <a:pos x="189" y="2"/>
                    </a:cxn>
                    <a:cxn ang="0">
                      <a:pos x="192" y="0"/>
                    </a:cxn>
                    <a:cxn ang="0">
                      <a:pos x="192" y="0"/>
                    </a:cxn>
                  </a:cxnLst>
                  <a:rect l="0" t="0" r="r" b="b"/>
                  <a:pathLst>
                    <a:path w="192" h="88">
                      <a:moveTo>
                        <a:pt x="6" y="84"/>
                      </a:moveTo>
                      <a:lnTo>
                        <a:pt x="5" y="85"/>
                      </a:lnTo>
                      <a:lnTo>
                        <a:pt x="6" y="84"/>
                      </a:lnTo>
                      <a:close/>
                      <a:moveTo>
                        <a:pt x="6" y="83"/>
                      </a:moveTo>
                      <a:lnTo>
                        <a:pt x="5" y="84"/>
                      </a:lnTo>
                      <a:lnTo>
                        <a:pt x="6" y="83"/>
                      </a:lnTo>
                      <a:close/>
                      <a:moveTo>
                        <a:pt x="12" y="79"/>
                      </a:moveTo>
                      <a:lnTo>
                        <a:pt x="11" y="80"/>
                      </a:lnTo>
                      <a:lnTo>
                        <a:pt x="11" y="80"/>
                      </a:lnTo>
                      <a:lnTo>
                        <a:pt x="12" y="79"/>
                      </a:lnTo>
                      <a:close/>
                      <a:moveTo>
                        <a:pt x="36" y="67"/>
                      </a:moveTo>
                      <a:lnTo>
                        <a:pt x="30" y="69"/>
                      </a:lnTo>
                      <a:lnTo>
                        <a:pt x="29" y="70"/>
                      </a:lnTo>
                      <a:lnTo>
                        <a:pt x="33" y="67"/>
                      </a:lnTo>
                      <a:lnTo>
                        <a:pt x="36" y="67"/>
                      </a:lnTo>
                      <a:close/>
                      <a:moveTo>
                        <a:pt x="41" y="63"/>
                      </a:moveTo>
                      <a:lnTo>
                        <a:pt x="38" y="65"/>
                      </a:lnTo>
                      <a:lnTo>
                        <a:pt x="37" y="66"/>
                      </a:lnTo>
                      <a:lnTo>
                        <a:pt x="40" y="64"/>
                      </a:lnTo>
                      <a:lnTo>
                        <a:pt x="37" y="66"/>
                      </a:lnTo>
                      <a:lnTo>
                        <a:pt x="36" y="67"/>
                      </a:lnTo>
                      <a:lnTo>
                        <a:pt x="41" y="63"/>
                      </a:lnTo>
                      <a:close/>
                      <a:moveTo>
                        <a:pt x="52" y="57"/>
                      </a:moveTo>
                      <a:lnTo>
                        <a:pt x="53" y="57"/>
                      </a:lnTo>
                      <a:lnTo>
                        <a:pt x="49" y="59"/>
                      </a:lnTo>
                      <a:lnTo>
                        <a:pt x="46" y="60"/>
                      </a:lnTo>
                      <a:lnTo>
                        <a:pt x="52" y="57"/>
                      </a:lnTo>
                      <a:close/>
                      <a:moveTo>
                        <a:pt x="74" y="48"/>
                      </a:moveTo>
                      <a:lnTo>
                        <a:pt x="72" y="49"/>
                      </a:lnTo>
                      <a:lnTo>
                        <a:pt x="71" y="49"/>
                      </a:lnTo>
                      <a:lnTo>
                        <a:pt x="74" y="48"/>
                      </a:lnTo>
                      <a:close/>
                      <a:moveTo>
                        <a:pt x="84" y="41"/>
                      </a:moveTo>
                      <a:lnTo>
                        <a:pt x="81" y="43"/>
                      </a:lnTo>
                      <a:lnTo>
                        <a:pt x="80" y="44"/>
                      </a:lnTo>
                      <a:lnTo>
                        <a:pt x="81" y="42"/>
                      </a:lnTo>
                      <a:lnTo>
                        <a:pt x="84" y="41"/>
                      </a:lnTo>
                      <a:close/>
                      <a:moveTo>
                        <a:pt x="149" y="17"/>
                      </a:moveTo>
                      <a:lnTo>
                        <a:pt x="145" y="18"/>
                      </a:lnTo>
                      <a:lnTo>
                        <a:pt x="147" y="18"/>
                      </a:lnTo>
                      <a:lnTo>
                        <a:pt x="149" y="17"/>
                      </a:lnTo>
                      <a:close/>
                      <a:moveTo>
                        <a:pt x="169" y="7"/>
                      </a:moveTo>
                      <a:lnTo>
                        <a:pt x="167" y="8"/>
                      </a:lnTo>
                      <a:lnTo>
                        <a:pt x="164" y="9"/>
                      </a:lnTo>
                      <a:lnTo>
                        <a:pt x="169" y="7"/>
                      </a:lnTo>
                      <a:close/>
                      <a:moveTo>
                        <a:pt x="181" y="3"/>
                      </a:moveTo>
                      <a:lnTo>
                        <a:pt x="182" y="3"/>
                      </a:lnTo>
                      <a:lnTo>
                        <a:pt x="180" y="4"/>
                      </a:lnTo>
                      <a:lnTo>
                        <a:pt x="178" y="5"/>
                      </a:lnTo>
                      <a:lnTo>
                        <a:pt x="183" y="4"/>
                      </a:lnTo>
                      <a:lnTo>
                        <a:pt x="176" y="7"/>
                      </a:lnTo>
                      <a:lnTo>
                        <a:pt x="178" y="6"/>
                      </a:lnTo>
                      <a:lnTo>
                        <a:pt x="144" y="18"/>
                      </a:lnTo>
                      <a:lnTo>
                        <a:pt x="145" y="18"/>
                      </a:lnTo>
                      <a:lnTo>
                        <a:pt x="119" y="29"/>
                      </a:lnTo>
                      <a:lnTo>
                        <a:pt x="89" y="41"/>
                      </a:lnTo>
                      <a:lnTo>
                        <a:pt x="95" y="38"/>
                      </a:lnTo>
                      <a:lnTo>
                        <a:pt x="86" y="43"/>
                      </a:lnTo>
                      <a:lnTo>
                        <a:pt x="78" y="47"/>
                      </a:lnTo>
                      <a:lnTo>
                        <a:pt x="79" y="45"/>
                      </a:lnTo>
                      <a:lnTo>
                        <a:pt x="84" y="44"/>
                      </a:lnTo>
                      <a:lnTo>
                        <a:pt x="74" y="47"/>
                      </a:lnTo>
                      <a:lnTo>
                        <a:pt x="66" y="52"/>
                      </a:lnTo>
                      <a:lnTo>
                        <a:pt x="69" y="50"/>
                      </a:lnTo>
                      <a:lnTo>
                        <a:pt x="71" y="49"/>
                      </a:lnTo>
                      <a:lnTo>
                        <a:pt x="55" y="59"/>
                      </a:lnTo>
                      <a:lnTo>
                        <a:pt x="36" y="68"/>
                      </a:lnTo>
                      <a:lnTo>
                        <a:pt x="17" y="78"/>
                      </a:lnTo>
                      <a:lnTo>
                        <a:pt x="22" y="76"/>
                      </a:lnTo>
                      <a:lnTo>
                        <a:pt x="0" y="88"/>
                      </a:lnTo>
                      <a:lnTo>
                        <a:pt x="2" y="86"/>
                      </a:lnTo>
                      <a:lnTo>
                        <a:pt x="5" y="85"/>
                      </a:lnTo>
                      <a:lnTo>
                        <a:pt x="7" y="83"/>
                      </a:lnTo>
                      <a:lnTo>
                        <a:pt x="7" y="83"/>
                      </a:lnTo>
                      <a:lnTo>
                        <a:pt x="6" y="84"/>
                      </a:lnTo>
                      <a:lnTo>
                        <a:pt x="6" y="83"/>
                      </a:lnTo>
                      <a:lnTo>
                        <a:pt x="5" y="84"/>
                      </a:lnTo>
                      <a:lnTo>
                        <a:pt x="3" y="86"/>
                      </a:lnTo>
                      <a:lnTo>
                        <a:pt x="5" y="83"/>
                      </a:lnTo>
                      <a:lnTo>
                        <a:pt x="8" y="82"/>
                      </a:lnTo>
                      <a:lnTo>
                        <a:pt x="11" y="80"/>
                      </a:lnTo>
                      <a:lnTo>
                        <a:pt x="11" y="81"/>
                      </a:lnTo>
                      <a:lnTo>
                        <a:pt x="30" y="69"/>
                      </a:lnTo>
                      <a:lnTo>
                        <a:pt x="37" y="66"/>
                      </a:lnTo>
                      <a:lnTo>
                        <a:pt x="35" y="67"/>
                      </a:lnTo>
                      <a:lnTo>
                        <a:pt x="38" y="65"/>
                      </a:lnTo>
                      <a:lnTo>
                        <a:pt x="45" y="62"/>
                      </a:lnTo>
                      <a:lnTo>
                        <a:pt x="41" y="63"/>
                      </a:lnTo>
                      <a:lnTo>
                        <a:pt x="41" y="63"/>
                      </a:lnTo>
                      <a:lnTo>
                        <a:pt x="48" y="60"/>
                      </a:lnTo>
                      <a:lnTo>
                        <a:pt x="47" y="60"/>
                      </a:lnTo>
                      <a:lnTo>
                        <a:pt x="66" y="51"/>
                      </a:lnTo>
                      <a:lnTo>
                        <a:pt x="65" y="51"/>
                      </a:lnTo>
                      <a:lnTo>
                        <a:pt x="74" y="46"/>
                      </a:lnTo>
                      <a:lnTo>
                        <a:pt x="79" y="45"/>
                      </a:lnTo>
                      <a:lnTo>
                        <a:pt x="81" y="43"/>
                      </a:lnTo>
                      <a:lnTo>
                        <a:pt x="97" y="36"/>
                      </a:lnTo>
                      <a:lnTo>
                        <a:pt x="94" y="37"/>
                      </a:lnTo>
                      <a:lnTo>
                        <a:pt x="115" y="28"/>
                      </a:lnTo>
                      <a:lnTo>
                        <a:pt x="115" y="28"/>
                      </a:lnTo>
                      <a:lnTo>
                        <a:pt x="128" y="22"/>
                      </a:lnTo>
                      <a:lnTo>
                        <a:pt x="127" y="23"/>
                      </a:lnTo>
                      <a:lnTo>
                        <a:pt x="133" y="20"/>
                      </a:lnTo>
                      <a:lnTo>
                        <a:pt x="140" y="18"/>
                      </a:lnTo>
                      <a:lnTo>
                        <a:pt x="136" y="19"/>
                      </a:lnTo>
                      <a:lnTo>
                        <a:pt x="133" y="21"/>
                      </a:lnTo>
                      <a:lnTo>
                        <a:pt x="148" y="15"/>
                      </a:lnTo>
                      <a:lnTo>
                        <a:pt x="148" y="15"/>
                      </a:lnTo>
                      <a:lnTo>
                        <a:pt x="153" y="13"/>
                      </a:lnTo>
                      <a:lnTo>
                        <a:pt x="156" y="12"/>
                      </a:lnTo>
                      <a:lnTo>
                        <a:pt x="159" y="11"/>
                      </a:lnTo>
                      <a:lnTo>
                        <a:pt x="164" y="9"/>
                      </a:lnTo>
                      <a:lnTo>
                        <a:pt x="159" y="11"/>
                      </a:lnTo>
                      <a:lnTo>
                        <a:pt x="161" y="11"/>
                      </a:lnTo>
                      <a:lnTo>
                        <a:pt x="162" y="11"/>
                      </a:lnTo>
                      <a:lnTo>
                        <a:pt x="163" y="10"/>
                      </a:lnTo>
                      <a:lnTo>
                        <a:pt x="166" y="9"/>
                      </a:lnTo>
                      <a:lnTo>
                        <a:pt x="167" y="8"/>
                      </a:lnTo>
                      <a:lnTo>
                        <a:pt x="168" y="7"/>
                      </a:lnTo>
                      <a:lnTo>
                        <a:pt x="170" y="7"/>
                      </a:lnTo>
                      <a:lnTo>
                        <a:pt x="171" y="7"/>
                      </a:lnTo>
                      <a:lnTo>
                        <a:pt x="172" y="7"/>
                      </a:lnTo>
                      <a:lnTo>
                        <a:pt x="181" y="3"/>
                      </a:lnTo>
                      <a:close/>
                      <a:moveTo>
                        <a:pt x="183" y="3"/>
                      </a:moveTo>
                      <a:lnTo>
                        <a:pt x="182" y="3"/>
                      </a:lnTo>
                      <a:lnTo>
                        <a:pt x="183" y="3"/>
                      </a:lnTo>
                      <a:close/>
                      <a:moveTo>
                        <a:pt x="187" y="3"/>
                      </a:moveTo>
                      <a:lnTo>
                        <a:pt x="185" y="3"/>
                      </a:lnTo>
                      <a:lnTo>
                        <a:pt x="183" y="4"/>
                      </a:lnTo>
                      <a:lnTo>
                        <a:pt x="185" y="3"/>
                      </a:lnTo>
                      <a:lnTo>
                        <a:pt x="187" y="3"/>
                      </a:lnTo>
                      <a:close/>
                      <a:moveTo>
                        <a:pt x="188" y="2"/>
                      </a:moveTo>
                      <a:lnTo>
                        <a:pt x="187" y="3"/>
                      </a:lnTo>
                      <a:lnTo>
                        <a:pt x="186" y="3"/>
                      </a:lnTo>
                      <a:lnTo>
                        <a:pt x="187" y="3"/>
                      </a:lnTo>
                      <a:lnTo>
                        <a:pt x="188" y="2"/>
                      </a:lnTo>
                      <a:close/>
                      <a:moveTo>
                        <a:pt x="189" y="2"/>
                      </a:moveTo>
                      <a:lnTo>
                        <a:pt x="189" y="2"/>
                      </a:lnTo>
                      <a:lnTo>
                        <a:pt x="188" y="2"/>
                      </a:lnTo>
                      <a:lnTo>
                        <a:pt x="187" y="3"/>
                      </a:lnTo>
                      <a:lnTo>
                        <a:pt x="186" y="3"/>
                      </a:lnTo>
                      <a:lnTo>
                        <a:pt x="185" y="3"/>
                      </a:lnTo>
                      <a:lnTo>
                        <a:pt x="182" y="4"/>
                      </a:lnTo>
                      <a:lnTo>
                        <a:pt x="189" y="2"/>
                      </a:lnTo>
                      <a:close/>
                      <a:moveTo>
                        <a:pt x="189" y="1"/>
                      </a:moveTo>
                      <a:lnTo>
                        <a:pt x="185" y="3"/>
                      </a:lnTo>
                      <a:lnTo>
                        <a:pt x="185" y="3"/>
                      </a:lnTo>
                      <a:lnTo>
                        <a:pt x="184" y="3"/>
                      </a:lnTo>
                      <a:lnTo>
                        <a:pt x="182" y="3"/>
                      </a:lnTo>
                      <a:lnTo>
                        <a:pt x="183" y="3"/>
                      </a:lnTo>
                      <a:lnTo>
                        <a:pt x="184" y="3"/>
                      </a:lnTo>
                      <a:lnTo>
                        <a:pt x="189" y="1"/>
                      </a:lnTo>
                      <a:close/>
                      <a:moveTo>
                        <a:pt x="190" y="1"/>
                      </a:moveTo>
                      <a:lnTo>
                        <a:pt x="192" y="1"/>
                      </a:lnTo>
                      <a:lnTo>
                        <a:pt x="189" y="2"/>
                      </a:lnTo>
                      <a:lnTo>
                        <a:pt x="190" y="1"/>
                      </a:lnTo>
                      <a:lnTo>
                        <a:pt x="189" y="2"/>
                      </a:lnTo>
                      <a:lnTo>
                        <a:pt x="188" y="2"/>
                      </a:lnTo>
                      <a:lnTo>
                        <a:pt x="190" y="1"/>
                      </a:lnTo>
                      <a:close/>
                      <a:moveTo>
                        <a:pt x="192" y="0"/>
                      </a:moveTo>
                      <a:lnTo>
                        <a:pt x="190" y="1"/>
                      </a:lnTo>
                      <a:lnTo>
                        <a:pt x="189" y="1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6" name="Freeform 11"/>
                <p:cNvSpPr>
                  <a:spLocks noEditPoints="1"/>
                </p:cNvSpPr>
                <p:nvPr/>
              </p:nvSpPr>
              <p:spPr bwMode="auto">
                <a:xfrm>
                  <a:off x="7518401" y="2593975"/>
                  <a:ext cx="6350" cy="17463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4" y="10"/>
                    </a:cxn>
                    <a:cxn ang="0">
                      <a:pos x="4" y="11"/>
                    </a:cxn>
                    <a:cxn ang="0">
                      <a:pos x="3" y="10"/>
                    </a:cxn>
                    <a:cxn ang="0">
                      <a:pos x="3" y="9"/>
                    </a:cxn>
                    <a:cxn ang="0">
                      <a:pos x="3" y="8"/>
                    </a:cxn>
                    <a:cxn ang="0">
                      <a:pos x="3" y="9"/>
                    </a:cxn>
                    <a:cxn ang="0">
                      <a:pos x="3" y="8"/>
                    </a:cxn>
                    <a:cxn ang="0">
                      <a:pos x="2" y="5"/>
                    </a:cxn>
                    <a:cxn ang="0">
                      <a:pos x="3" y="8"/>
                    </a:cxn>
                    <a:cxn ang="0">
                      <a:pos x="3" y="8"/>
                    </a:cxn>
                    <a:cxn ang="0">
                      <a:pos x="2" y="7"/>
                    </a:cxn>
                    <a:cxn ang="0">
                      <a:pos x="2" y="5"/>
                    </a:cxn>
                    <a:cxn ang="0">
                      <a:pos x="1" y="1"/>
                    </a:cxn>
                    <a:cxn ang="0">
                      <a:pos x="1" y="4"/>
                    </a:cxn>
                    <a:cxn ang="0">
                      <a:pos x="2" y="5"/>
                    </a:cxn>
                    <a:cxn ang="0">
                      <a:pos x="1" y="3"/>
                    </a:cxn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11">
                      <a:moveTo>
                        <a:pt x="3" y="9"/>
                      </a:moveTo>
                      <a:lnTo>
                        <a:pt x="4" y="10"/>
                      </a:lnTo>
                      <a:lnTo>
                        <a:pt x="4" y="11"/>
                      </a:lnTo>
                      <a:lnTo>
                        <a:pt x="3" y="10"/>
                      </a:lnTo>
                      <a:lnTo>
                        <a:pt x="3" y="9"/>
                      </a:lnTo>
                      <a:close/>
                      <a:moveTo>
                        <a:pt x="3" y="8"/>
                      </a:moveTo>
                      <a:lnTo>
                        <a:pt x="3" y="9"/>
                      </a:lnTo>
                      <a:lnTo>
                        <a:pt x="3" y="8"/>
                      </a:lnTo>
                      <a:close/>
                      <a:moveTo>
                        <a:pt x="2" y="5"/>
                      </a:moveTo>
                      <a:lnTo>
                        <a:pt x="3" y="8"/>
                      </a:lnTo>
                      <a:lnTo>
                        <a:pt x="3" y="8"/>
                      </a:lnTo>
                      <a:lnTo>
                        <a:pt x="2" y="7"/>
                      </a:lnTo>
                      <a:lnTo>
                        <a:pt x="2" y="5"/>
                      </a:lnTo>
                      <a:close/>
                      <a:moveTo>
                        <a:pt x="1" y="1"/>
                      </a:moveTo>
                      <a:lnTo>
                        <a:pt x="1" y="4"/>
                      </a:lnTo>
                      <a:lnTo>
                        <a:pt x="2" y="5"/>
                      </a:lnTo>
                      <a:lnTo>
                        <a:pt x="1" y="3"/>
                      </a:lnTo>
                      <a:lnTo>
                        <a:pt x="1" y="1"/>
                      </a:lnTo>
                      <a:close/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7" name="Freeform 12"/>
                <p:cNvSpPr>
                  <a:spLocks/>
                </p:cNvSpPr>
                <p:nvPr/>
              </p:nvSpPr>
              <p:spPr bwMode="auto">
                <a:xfrm>
                  <a:off x="5689601" y="1873250"/>
                  <a:ext cx="7938" cy="317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2"/>
                    </a:cxn>
                    <a:cxn ang="0">
                      <a:pos x="2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2"/>
                      </a:lnTo>
                      <a:lnTo>
                        <a:pt x="2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8" name="Freeform 13"/>
                <p:cNvSpPr>
                  <a:spLocks noEditPoints="1"/>
                </p:cNvSpPr>
                <p:nvPr/>
              </p:nvSpPr>
              <p:spPr bwMode="auto">
                <a:xfrm>
                  <a:off x="5594351" y="1911350"/>
                  <a:ext cx="26988" cy="15875"/>
                </a:xfrm>
                <a:custGeom>
                  <a:avLst/>
                  <a:gdLst/>
                  <a:ahLst/>
                  <a:cxnLst>
                    <a:cxn ang="0">
                      <a:pos x="5" y="5"/>
                    </a:cxn>
                    <a:cxn ang="0">
                      <a:pos x="7" y="5"/>
                    </a:cxn>
                    <a:cxn ang="0">
                      <a:pos x="0" y="10"/>
                    </a:cxn>
                    <a:cxn ang="0">
                      <a:pos x="2" y="8"/>
                    </a:cxn>
                    <a:cxn ang="0">
                      <a:pos x="4" y="6"/>
                    </a:cxn>
                    <a:cxn ang="0">
                      <a:pos x="5" y="5"/>
                    </a:cxn>
                    <a:cxn ang="0">
                      <a:pos x="17" y="0"/>
                    </a:cxn>
                    <a:cxn ang="0">
                      <a:pos x="13" y="3"/>
                    </a:cxn>
                    <a:cxn ang="0">
                      <a:pos x="8" y="5"/>
                    </a:cxn>
                    <a:cxn ang="0">
                      <a:pos x="7" y="5"/>
                    </a:cxn>
                    <a:cxn ang="0">
                      <a:pos x="9" y="4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17" h="10">
                      <a:moveTo>
                        <a:pt x="5" y="5"/>
                      </a:moveTo>
                      <a:lnTo>
                        <a:pt x="7" y="5"/>
                      </a:lnTo>
                      <a:lnTo>
                        <a:pt x="0" y="10"/>
                      </a:lnTo>
                      <a:lnTo>
                        <a:pt x="2" y="8"/>
                      </a:lnTo>
                      <a:lnTo>
                        <a:pt x="4" y="6"/>
                      </a:lnTo>
                      <a:lnTo>
                        <a:pt x="5" y="5"/>
                      </a:lnTo>
                      <a:close/>
                      <a:moveTo>
                        <a:pt x="17" y="0"/>
                      </a:moveTo>
                      <a:lnTo>
                        <a:pt x="13" y="3"/>
                      </a:lnTo>
                      <a:lnTo>
                        <a:pt x="8" y="5"/>
                      </a:lnTo>
                      <a:lnTo>
                        <a:pt x="7" y="5"/>
                      </a:lnTo>
                      <a:lnTo>
                        <a:pt x="9" y="4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9" name="Freeform 14"/>
                <p:cNvSpPr>
                  <a:spLocks/>
                </p:cNvSpPr>
                <p:nvPr/>
              </p:nvSpPr>
              <p:spPr bwMode="auto">
                <a:xfrm>
                  <a:off x="5527676" y="1944688"/>
                  <a:ext cx="36513" cy="2063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" y="13"/>
                    </a:cxn>
                    <a:cxn ang="0">
                      <a:pos x="0" y="13"/>
                    </a:cxn>
                    <a:cxn ang="0">
                      <a:pos x="3" y="12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3">
                      <a:moveTo>
                        <a:pt x="23" y="0"/>
                      </a:moveTo>
                      <a:lnTo>
                        <a:pt x="2" y="13"/>
                      </a:lnTo>
                      <a:lnTo>
                        <a:pt x="0" y="13"/>
                      </a:lnTo>
                      <a:lnTo>
                        <a:pt x="3" y="1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0" name="Freeform 15"/>
                <p:cNvSpPr>
                  <a:spLocks/>
                </p:cNvSpPr>
                <p:nvPr/>
              </p:nvSpPr>
              <p:spPr bwMode="auto">
                <a:xfrm>
                  <a:off x="5626101" y="2659063"/>
                  <a:ext cx="1389063" cy="1298575"/>
                </a:xfrm>
                <a:custGeom>
                  <a:avLst/>
                  <a:gdLst/>
                  <a:ahLst/>
                  <a:cxnLst>
                    <a:cxn ang="0">
                      <a:pos x="299" y="8"/>
                    </a:cxn>
                    <a:cxn ang="0">
                      <a:pos x="297" y="21"/>
                    </a:cxn>
                    <a:cxn ang="0">
                      <a:pos x="333" y="48"/>
                    </a:cxn>
                    <a:cxn ang="0">
                      <a:pos x="379" y="66"/>
                    </a:cxn>
                    <a:cxn ang="0">
                      <a:pos x="417" y="65"/>
                    </a:cxn>
                    <a:cxn ang="0">
                      <a:pos x="426" y="31"/>
                    </a:cxn>
                    <a:cxn ang="0">
                      <a:pos x="485" y="21"/>
                    </a:cxn>
                    <a:cxn ang="0">
                      <a:pos x="557" y="20"/>
                    </a:cxn>
                    <a:cxn ang="0">
                      <a:pos x="599" y="57"/>
                    </a:cxn>
                    <a:cxn ang="0">
                      <a:pos x="670" y="128"/>
                    </a:cxn>
                    <a:cxn ang="0">
                      <a:pos x="713" y="181"/>
                    </a:cxn>
                    <a:cxn ang="0">
                      <a:pos x="772" y="223"/>
                    </a:cxn>
                    <a:cxn ang="0">
                      <a:pos x="796" y="246"/>
                    </a:cxn>
                    <a:cxn ang="0">
                      <a:pos x="832" y="242"/>
                    </a:cxn>
                    <a:cxn ang="0">
                      <a:pos x="857" y="225"/>
                    </a:cxn>
                    <a:cxn ang="0">
                      <a:pos x="875" y="248"/>
                    </a:cxn>
                    <a:cxn ang="0">
                      <a:pos x="855" y="302"/>
                    </a:cxn>
                    <a:cxn ang="0">
                      <a:pos x="805" y="379"/>
                    </a:cxn>
                    <a:cxn ang="0">
                      <a:pos x="772" y="430"/>
                    </a:cxn>
                    <a:cxn ang="0">
                      <a:pos x="762" y="479"/>
                    </a:cxn>
                    <a:cxn ang="0">
                      <a:pos x="780" y="556"/>
                    </a:cxn>
                    <a:cxn ang="0">
                      <a:pos x="757" y="605"/>
                    </a:cxn>
                    <a:cxn ang="0">
                      <a:pos x="722" y="658"/>
                    </a:cxn>
                    <a:cxn ang="0">
                      <a:pos x="720" y="690"/>
                    </a:cxn>
                    <a:cxn ang="0">
                      <a:pos x="699" y="723"/>
                    </a:cxn>
                    <a:cxn ang="0">
                      <a:pos x="682" y="763"/>
                    </a:cxn>
                    <a:cxn ang="0">
                      <a:pos x="656" y="794"/>
                    </a:cxn>
                    <a:cxn ang="0">
                      <a:pos x="617" y="815"/>
                    </a:cxn>
                    <a:cxn ang="0">
                      <a:pos x="572" y="817"/>
                    </a:cxn>
                    <a:cxn ang="0">
                      <a:pos x="556" y="783"/>
                    </a:cxn>
                    <a:cxn ang="0">
                      <a:pos x="522" y="738"/>
                    </a:cxn>
                    <a:cxn ang="0">
                      <a:pos x="479" y="680"/>
                    </a:cxn>
                    <a:cxn ang="0">
                      <a:pos x="476" y="607"/>
                    </a:cxn>
                    <a:cxn ang="0">
                      <a:pos x="446" y="551"/>
                    </a:cxn>
                    <a:cxn ang="0">
                      <a:pos x="397" y="502"/>
                    </a:cxn>
                    <a:cxn ang="0">
                      <a:pos x="391" y="464"/>
                    </a:cxn>
                    <a:cxn ang="0">
                      <a:pos x="358" y="437"/>
                    </a:cxn>
                    <a:cxn ang="0">
                      <a:pos x="303" y="431"/>
                    </a:cxn>
                    <a:cxn ang="0">
                      <a:pos x="260" y="445"/>
                    </a:cxn>
                    <a:cxn ang="0">
                      <a:pos x="215" y="461"/>
                    </a:cxn>
                    <a:cxn ang="0">
                      <a:pos x="183" y="480"/>
                    </a:cxn>
                    <a:cxn ang="0">
                      <a:pos x="140" y="473"/>
                    </a:cxn>
                    <a:cxn ang="0">
                      <a:pos x="89" y="436"/>
                    </a:cxn>
                    <a:cxn ang="0">
                      <a:pos x="45" y="408"/>
                    </a:cxn>
                    <a:cxn ang="0">
                      <a:pos x="30" y="360"/>
                    </a:cxn>
                    <a:cxn ang="0">
                      <a:pos x="19" y="316"/>
                    </a:cxn>
                    <a:cxn ang="0">
                      <a:pos x="2" y="305"/>
                    </a:cxn>
                    <a:cxn ang="0">
                      <a:pos x="5" y="283"/>
                    </a:cxn>
                    <a:cxn ang="0">
                      <a:pos x="7" y="257"/>
                    </a:cxn>
                    <a:cxn ang="0">
                      <a:pos x="30" y="226"/>
                    </a:cxn>
                    <a:cxn ang="0">
                      <a:pos x="45" y="183"/>
                    </a:cxn>
                    <a:cxn ang="0">
                      <a:pos x="68" y="144"/>
                    </a:cxn>
                    <a:cxn ang="0">
                      <a:pos x="89" y="89"/>
                    </a:cxn>
                    <a:cxn ang="0">
                      <a:pos x="143" y="62"/>
                    </a:cxn>
                    <a:cxn ang="0">
                      <a:pos x="181" y="39"/>
                    </a:cxn>
                    <a:cxn ang="0">
                      <a:pos x="240" y="12"/>
                    </a:cxn>
                    <a:cxn ang="0">
                      <a:pos x="290" y="0"/>
                    </a:cxn>
                  </a:cxnLst>
                  <a:rect l="0" t="0" r="r" b="b"/>
                  <a:pathLst>
                    <a:path w="875" h="818">
                      <a:moveTo>
                        <a:pt x="290" y="0"/>
                      </a:moveTo>
                      <a:lnTo>
                        <a:pt x="297" y="2"/>
                      </a:lnTo>
                      <a:lnTo>
                        <a:pt x="302" y="6"/>
                      </a:lnTo>
                      <a:lnTo>
                        <a:pt x="299" y="8"/>
                      </a:lnTo>
                      <a:lnTo>
                        <a:pt x="296" y="11"/>
                      </a:lnTo>
                      <a:lnTo>
                        <a:pt x="294" y="12"/>
                      </a:lnTo>
                      <a:lnTo>
                        <a:pt x="291" y="15"/>
                      </a:lnTo>
                      <a:lnTo>
                        <a:pt x="297" y="21"/>
                      </a:lnTo>
                      <a:lnTo>
                        <a:pt x="304" y="28"/>
                      </a:lnTo>
                      <a:lnTo>
                        <a:pt x="312" y="35"/>
                      </a:lnTo>
                      <a:lnTo>
                        <a:pt x="322" y="42"/>
                      </a:lnTo>
                      <a:lnTo>
                        <a:pt x="333" y="48"/>
                      </a:lnTo>
                      <a:lnTo>
                        <a:pt x="344" y="53"/>
                      </a:lnTo>
                      <a:lnTo>
                        <a:pt x="357" y="59"/>
                      </a:lnTo>
                      <a:lnTo>
                        <a:pt x="368" y="63"/>
                      </a:lnTo>
                      <a:lnTo>
                        <a:pt x="379" y="66"/>
                      </a:lnTo>
                      <a:lnTo>
                        <a:pt x="390" y="68"/>
                      </a:lnTo>
                      <a:lnTo>
                        <a:pt x="401" y="68"/>
                      </a:lnTo>
                      <a:lnTo>
                        <a:pt x="409" y="67"/>
                      </a:lnTo>
                      <a:lnTo>
                        <a:pt x="417" y="65"/>
                      </a:lnTo>
                      <a:lnTo>
                        <a:pt x="423" y="59"/>
                      </a:lnTo>
                      <a:lnTo>
                        <a:pt x="427" y="52"/>
                      </a:lnTo>
                      <a:lnTo>
                        <a:pt x="427" y="42"/>
                      </a:lnTo>
                      <a:lnTo>
                        <a:pt x="426" y="31"/>
                      </a:lnTo>
                      <a:lnTo>
                        <a:pt x="437" y="28"/>
                      </a:lnTo>
                      <a:lnTo>
                        <a:pt x="451" y="25"/>
                      </a:lnTo>
                      <a:lnTo>
                        <a:pt x="468" y="23"/>
                      </a:lnTo>
                      <a:lnTo>
                        <a:pt x="485" y="21"/>
                      </a:lnTo>
                      <a:lnTo>
                        <a:pt x="504" y="20"/>
                      </a:lnTo>
                      <a:lnTo>
                        <a:pt x="523" y="19"/>
                      </a:lnTo>
                      <a:lnTo>
                        <a:pt x="541" y="19"/>
                      </a:lnTo>
                      <a:lnTo>
                        <a:pt x="557" y="20"/>
                      </a:lnTo>
                      <a:lnTo>
                        <a:pt x="571" y="21"/>
                      </a:lnTo>
                      <a:lnTo>
                        <a:pt x="582" y="24"/>
                      </a:lnTo>
                      <a:lnTo>
                        <a:pt x="589" y="41"/>
                      </a:lnTo>
                      <a:lnTo>
                        <a:pt x="599" y="57"/>
                      </a:lnTo>
                      <a:lnTo>
                        <a:pt x="613" y="72"/>
                      </a:lnTo>
                      <a:lnTo>
                        <a:pt x="643" y="102"/>
                      </a:lnTo>
                      <a:lnTo>
                        <a:pt x="658" y="116"/>
                      </a:lnTo>
                      <a:lnTo>
                        <a:pt x="670" y="128"/>
                      </a:lnTo>
                      <a:lnTo>
                        <a:pt x="683" y="143"/>
                      </a:lnTo>
                      <a:lnTo>
                        <a:pt x="694" y="157"/>
                      </a:lnTo>
                      <a:lnTo>
                        <a:pt x="703" y="169"/>
                      </a:lnTo>
                      <a:lnTo>
                        <a:pt x="713" y="181"/>
                      </a:lnTo>
                      <a:lnTo>
                        <a:pt x="723" y="192"/>
                      </a:lnTo>
                      <a:lnTo>
                        <a:pt x="736" y="203"/>
                      </a:lnTo>
                      <a:lnTo>
                        <a:pt x="751" y="213"/>
                      </a:lnTo>
                      <a:lnTo>
                        <a:pt x="772" y="223"/>
                      </a:lnTo>
                      <a:lnTo>
                        <a:pt x="776" y="233"/>
                      </a:lnTo>
                      <a:lnTo>
                        <a:pt x="781" y="240"/>
                      </a:lnTo>
                      <a:lnTo>
                        <a:pt x="788" y="244"/>
                      </a:lnTo>
                      <a:lnTo>
                        <a:pt x="796" y="246"/>
                      </a:lnTo>
                      <a:lnTo>
                        <a:pt x="805" y="246"/>
                      </a:lnTo>
                      <a:lnTo>
                        <a:pt x="814" y="245"/>
                      </a:lnTo>
                      <a:lnTo>
                        <a:pt x="825" y="243"/>
                      </a:lnTo>
                      <a:lnTo>
                        <a:pt x="832" y="242"/>
                      </a:lnTo>
                      <a:lnTo>
                        <a:pt x="840" y="239"/>
                      </a:lnTo>
                      <a:lnTo>
                        <a:pt x="846" y="234"/>
                      </a:lnTo>
                      <a:lnTo>
                        <a:pt x="851" y="229"/>
                      </a:lnTo>
                      <a:lnTo>
                        <a:pt x="857" y="225"/>
                      </a:lnTo>
                      <a:lnTo>
                        <a:pt x="864" y="222"/>
                      </a:lnTo>
                      <a:lnTo>
                        <a:pt x="870" y="229"/>
                      </a:lnTo>
                      <a:lnTo>
                        <a:pt x="874" y="237"/>
                      </a:lnTo>
                      <a:lnTo>
                        <a:pt x="875" y="248"/>
                      </a:lnTo>
                      <a:lnTo>
                        <a:pt x="873" y="259"/>
                      </a:lnTo>
                      <a:lnTo>
                        <a:pt x="869" y="273"/>
                      </a:lnTo>
                      <a:lnTo>
                        <a:pt x="862" y="287"/>
                      </a:lnTo>
                      <a:lnTo>
                        <a:pt x="855" y="302"/>
                      </a:lnTo>
                      <a:lnTo>
                        <a:pt x="846" y="317"/>
                      </a:lnTo>
                      <a:lnTo>
                        <a:pt x="836" y="333"/>
                      </a:lnTo>
                      <a:lnTo>
                        <a:pt x="816" y="364"/>
                      </a:lnTo>
                      <a:lnTo>
                        <a:pt x="805" y="379"/>
                      </a:lnTo>
                      <a:lnTo>
                        <a:pt x="795" y="394"/>
                      </a:lnTo>
                      <a:lnTo>
                        <a:pt x="786" y="407"/>
                      </a:lnTo>
                      <a:lnTo>
                        <a:pt x="778" y="420"/>
                      </a:lnTo>
                      <a:lnTo>
                        <a:pt x="772" y="430"/>
                      </a:lnTo>
                      <a:lnTo>
                        <a:pt x="766" y="439"/>
                      </a:lnTo>
                      <a:lnTo>
                        <a:pt x="764" y="446"/>
                      </a:lnTo>
                      <a:lnTo>
                        <a:pt x="762" y="463"/>
                      </a:lnTo>
                      <a:lnTo>
                        <a:pt x="762" y="479"/>
                      </a:lnTo>
                      <a:lnTo>
                        <a:pt x="766" y="494"/>
                      </a:lnTo>
                      <a:lnTo>
                        <a:pt x="775" y="524"/>
                      </a:lnTo>
                      <a:lnTo>
                        <a:pt x="778" y="540"/>
                      </a:lnTo>
                      <a:lnTo>
                        <a:pt x="780" y="556"/>
                      </a:lnTo>
                      <a:lnTo>
                        <a:pt x="778" y="570"/>
                      </a:lnTo>
                      <a:lnTo>
                        <a:pt x="773" y="583"/>
                      </a:lnTo>
                      <a:lnTo>
                        <a:pt x="766" y="594"/>
                      </a:lnTo>
                      <a:lnTo>
                        <a:pt x="757" y="605"/>
                      </a:lnTo>
                      <a:lnTo>
                        <a:pt x="736" y="626"/>
                      </a:lnTo>
                      <a:lnTo>
                        <a:pt x="726" y="635"/>
                      </a:lnTo>
                      <a:lnTo>
                        <a:pt x="717" y="645"/>
                      </a:lnTo>
                      <a:lnTo>
                        <a:pt x="722" y="658"/>
                      </a:lnTo>
                      <a:lnTo>
                        <a:pt x="725" y="668"/>
                      </a:lnTo>
                      <a:lnTo>
                        <a:pt x="725" y="677"/>
                      </a:lnTo>
                      <a:lnTo>
                        <a:pt x="724" y="683"/>
                      </a:lnTo>
                      <a:lnTo>
                        <a:pt x="720" y="690"/>
                      </a:lnTo>
                      <a:lnTo>
                        <a:pt x="714" y="697"/>
                      </a:lnTo>
                      <a:lnTo>
                        <a:pt x="706" y="704"/>
                      </a:lnTo>
                      <a:lnTo>
                        <a:pt x="696" y="713"/>
                      </a:lnTo>
                      <a:lnTo>
                        <a:pt x="699" y="723"/>
                      </a:lnTo>
                      <a:lnTo>
                        <a:pt x="699" y="733"/>
                      </a:lnTo>
                      <a:lnTo>
                        <a:pt x="695" y="743"/>
                      </a:lnTo>
                      <a:lnTo>
                        <a:pt x="689" y="753"/>
                      </a:lnTo>
                      <a:lnTo>
                        <a:pt x="682" y="763"/>
                      </a:lnTo>
                      <a:lnTo>
                        <a:pt x="674" y="772"/>
                      </a:lnTo>
                      <a:lnTo>
                        <a:pt x="666" y="779"/>
                      </a:lnTo>
                      <a:lnTo>
                        <a:pt x="659" y="785"/>
                      </a:lnTo>
                      <a:lnTo>
                        <a:pt x="656" y="794"/>
                      </a:lnTo>
                      <a:lnTo>
                        <a:pt x="649" y="801"/>
                      </a:lnTo>
                      <a:lnTo>
                        <a:pt x="640" y="807"/>
                      </a:lnTo>
                      <a:lnTo>
                        <a:pt x="629" y="812"/>
                      </a:lnTo>
                      <a:lnTo>
                        <a:pt x="617" y="815"/>
                      </a:lnTo>
                      <a:lnTo>
                        <a:pt x="604" y="817"/>
                      </a:lnTo>
                      <a:lnTo>
                        <a:pt x="592" y="818"/>
                      </a:lnTo>
                      <a:lnTo>
                        <a:pt x="581" y="818"/>
                      </a:lnTo>
                      <a:lnTo>
                        <a:pt x="572" y="817"/>
                      </a:lnTo>
                      <a:lnTo>
                        <a:pt x="565" y="816"/>
                      </a:lnTo>
                      <a:lnTo>
                        <a:pt x="565" y="804"/>
                      </a:lnTo>
                      <a:lnTo>
                        <a:pt x="562" y="794"/>
                      </a:lnTo>
                      <a:lnTo>
                        <a:pt x="556" y="783"/>
                      </a:lnTo>
                      <a:lnTo>
                        <a:pt x="547" y="772"/>
                      </a:lnTo>
                      <a:lnTo>
                        <a:pt x="539" y="761"/>
                      </a:lnTo>
                      <a:lnTo>
                        <a:pt x="529" y="750"/>
                      </a:lnTo>
                      <a:lnTo>
                        <a:pt x="522" y="738"/>
                      </a:lnTo>
                      <a:lnTo>
                        <a:pt x="517" y="726"/>
                      </a:lnTo>
                      <a:lnTo>
                        <a:pt x="500" y="712"/>
                      </a:lnTo>
                      <a:lnTo>
                        <a:pt x="487" y="697"/>
                      </a:lnTo>
                      <a:lnTo>
                        <a:pt x="479" y="680"/>
                      </a:lnTo>
                      <a:lnTo>
                        <a:pt x="475" y="662"/>
                      </a:lnTo>
                      <a:lnTo>
                        <a:pt x="474" y="642"/>
                      </a:lnTo>
                      <a:lnTo>
                        <a:pt x="476" y="620"/>
                      </a:lnTo>
                      <a:lnTo>
                        <a:pt x="476" y="607"/>
                      </a:lnTo>
                      <a:lnTo>
                        <a:pt x="473" y="593"/>
                      </a:lnTo>
                      <a:lnTo>
                        <a:pt x="466" y="578"/>
                      </a:lnTo>
                      <a:lnTo>
                        <a:pt x="457" y="564"/>
                      </a:lnTo>
                      <a:lnTo>
                        <a:pt x="446" y="551"/>
                      </a:lnTo>
                      <a:lnTo>
                        <a:pt x="435" y="538"/>
                      </a:lnTo>
                      <a:lnTo>
                        <a:pt x="424" y="527"/>
                      </a:lnTo>
                      <a:lnTo>
                        <a:pt x="403" y="510"/>
                      </a:lnTo>
                      <a:lnTo>
                        <a:pt x="397" y="502"/>
                      </a:lnTo>
                      <a:lnTo>
                        <a:pt x="394" y="493"/>
                      </a:lnTo>
                      <a:lnTo>
                        <a:pt x="392" y="484"/>
                      </a:lnTo>
                      <a:lnTo>
                        <a:pt x="392" y="475"/>
                      </a:lnTo>
                      <a:lnTo>
                        <a:pt x="391" y="464"/>
                      </a:lnTo>
                      <a:lnTo>
                        <a:pt x="390" y="450"/>
                      </a:lnTo>
                      <a:lnTo>
                        <a:pt x="387" y="434"/>
                      </a:lnTo>
                      <a:lnTo>
                        <a:pt x="372" y="436"/>
                      </a:lnTo>
                      <a:lnTo>
                        <a:pt x="358" y="437"/>
                      </a:lnTo>
                      <a:lnTo>
                        <a:pt x="346" y="436"/>
                      </a:lnTo>
                      <a:lnTo>
                        <a:pt x="335" y="435"/>
                      </a:lnTo>
                      <a:lnTo>
                        <a:pt x="314" y="431"/>
                      </a:lnTo>
                      <a:lnTo>
                        <a:pt x="303" y="431"/>
                      </a:lnTo>
                      <a:lnTo>
                        <a:pt x="292" y="433"/>
                      </a:lnTo>
                      <a:lnTo>
                        <a:pt x="279" y="436"/>
                      </a:lnTo>
                      <a:lnTo>
                        <a:pt x="266" y="443"/>
                      </a:lnTo>
                      <a:lnTo>
                        <a:pt x="260" y="445"/>
                      </a:lnTo>
                      <a:lnTo>
                        <a:pt x="251" y="448"/>
                      </a:lnTo>
                      <a:lnTo>
                        <a:pt x="240" y="452"/>
                      </a:lnTo>
                      <a:lnTo>
                        <a:pt x="227" y="456"/>
                      </a:lnTo>
                      <a:lnTo>
                        <a:pt x="215" y="461"/>
                      </a:lnTo>
                      <a:lnTo>
                        <a:pt x="203" y="465"/>
                      </a:lnTo>
                      <a:lnTo>
                        <a:pt x="193" y="471"/>
                      </a:lnTo>
                      <a:lnTo>
                        <a:pt x="186" y="476"/>
                      </a:lnTo>
                      <a:lnTo>
                        <a:pt x="183" y="480"/>
                      </a:lnTo>
                      <a:lnTo>
                        <a:pt x="174" y="484"/>
                      </a:lnTo>
                      <a:lnTo>
                        <a:pt x="163" y="484"/>
                      </a:lnTo>
                      <a:lnTo>
                        <a:pt x="152" y="480"/>
                      </a:lnTo>
                      <a:lnTo>
                        <a:pt x="140" y="473"/>
                      </a:lnTo>
                      <a:lnTo>
                        <a:pt x="129" y="466"/>
                      </a:lnTo>
                      <a:lnTo>
                        <a:pt x="117" y="458"/>
                      </a:lnTo>
                      <a:lnTo>
                        <a:pt x="97" y="442"/>
                      </a:lnTo>
                      <a:lnTo>
                        <a:pt x="89" y="436"/>
                      </a:lnTo>
                      <a:lnTo>
                        <a:pt x="82" y="432"/>
                      </a:lnTo>
                      <a:lnTo>
                        <a:pt x="66" y="425"/>
                      </a:lnTo>
                      <a:lnTo>
                        <a:pt x="53" y="416"/>
                      </a:lnTo>
                      <a:lnTo>
                        <a:pt x="45" y="408"/>
                      </a:lnTo>
                      <a:lnTo>
                        <a:pt x="39" y="398"/>
                      </a:lnTo>
                      <a:lnTo>
                        <a:pt x="35" y="386"/>
                      </a:lnTo>
                      <a:lnTo>
                        <a:pt x="32" y="374"/>
                      </a:lnTo>
                      <a:lnTo>
                        <a:pt x="30" y="360"/>
                      </a:lnTo>
                      <a:lnTo>
                        <a:pt x="28" y="347"/>
                      </a:lnTo>
                      <a:lnTo>
                        <a:pt x="26" y="332"/>
                      </a:lnTo>
                      <a:lnTo>
                        <a:pt x="23" y="323"/>
                      </a:lnTo>
                      <a:lnTo>
                        <a:pt x="19" y="316"/>
                      </a:lnTo>
                      <a:lnTo>
                        <a:pt x="14" y="313"/>
                      </a:lnTo>
                      <a:lnTo>
                        <a:pt x="10" y="311"/>
                      </a:lnTo>
                      <a:lnTo>
                        <a:pt x="5" y="308"/>
                      </a:lnTo>
                      <a:lnTo>
                        <a:pt x="2" y="305"/>
                      </a:lnTo>
                      <a:lnTo>
                        <a:pt x="0" y="299"/>
                      </a:lnTo>
                      <a:lnTo>
                        <a:pt x="1" y="292"/>
                      </a:lnTo>
                      <a:lnTo>
                        <a:pt x="4" y="286"/>
                      </a:lnTo>
                      <a:lnTo>
                        <a:pt x="5" y="283"/>
                      </a:lnTo>
                      <a:lnTo>
                        <a:pt x="8" y="279"/>
                      </a:lnTo>
                      <a:lnTo>
                        <a:pt x="8" y="274"/>
                      </a:lnTo>
                      <a:lnTo>
                        <a:pt x="8" y="267"/>
                      </a:lnTo>
                      <a:lnTo>
                        <a:pt x="7" y="257"/>
                      </a:lnTo>
                      <a:lnTo>
                        <a:pt x="15" y="252"/>
                      </a:lnTo>
                      <a:lnTo>
                        <a:pt x="21" y="245"/>
                      </a:lnTo>
                      <a:lnTo>
                        <a:pt x="26" y="237"/>
                      </a:lnTo>
                      <a:lnTo>
                        <a:pt x="30" y="226"/>
                      </a:lnTo>
                      <a:lnTo>
                        <a:pt x="33" y="215"/>
                      </a:lnTo>
                      <a:lnTo>
                        <a:pt x="37" y="204"/>
                      </a:lnTo>
                      <a:lnTo>
                        <a:pt x="40" y="193"/>
                      </a:lnTo>
                      <a:lnTo>
                        <a:pt x="45" y="183"/>
                      </a:lnTo>
                      <a:lnTo>
                        <a:pt x="51" y="174"/>
                      </a:lnTo>
                      <a:lnTo>
                        <a:pt x="60" y="168"/>
                      </a:lnTo>
                      <a:lnTo>
                        <a:pt x="70" y="164"/>
                      </a:lnTo>
                      <a:lnTo>
                        <a:pt x="68" y="144"/>
                      </a:lnTo>
                      <a:lnTo>
                        <a:pt x="70" y="127"/>
                      </a:lnTo>
                      <a:lnTo>
                        <a:pt x="74" y="113"/>
                      </a:lnTo>
                      <a:lnTo>
                        <a:pt x="80" y="99"/>
                      </a:lnTo>
                      <a:lnTo>
                        <a:pt x="89" y="89"/>
                      </a:lnTo>
                      <a:lnTo>
                        <a:pt x="100" y="79"/>
                      </a:lnTo>
                      <a:lnTo>
                        <a:pt x="112" y="72"/>
                      </a:lnTo>
                      <a:lnTo>
                        <a:pt x="127" y="67"/>
                      </a:lnTo>
                      <a:lnTo>
                        <a:pt x="143" y="62"/>
                      </a:lnTo>
                      <a:lnTo>
                        <a:pt x="149" y="57"/>
                      </a:lnTo>
                      <a:lnTo>
                        <a:pt x="157" y="52"/>
                      </a:lnTo>
                      <a:lnTo>
                        <a:pt x="168" y="46"/>
                      </a:lnTo>
                      <a:lnTo>
                        <a:pt x="181" y="39"/>
                      </a:lnTo>
                      <a:lnTo>
                        <a:pt x="195" y="31"/>
                      </a:lnTo>
                      <a:lnTo>
                        <a:pt x="209" y="24"/>
                      </a:lnTo>
                      <a:lnTo>
                        <a:pt x="225" y="18"/>
                      </a:lnTo>
                      <a:lnTo>
                        <a:pt x="240" y="12"/>
                      </a:lnTo>
                      <a:lnTo>
                        <a:pt x="254" y="7"/>
                      </a:lnTo>
                      <a:lnTo>
                        <a:pt x="268" y="3"/>
                      </a:lnTo>
                      <a:lnTo>
                        <a:pt x="279" y="1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1" name="Freeform 16"/>
                <p:cNvSpPr>
                  <a:spLocks/>
                </p:cNvSpPr>
                <p:nvPr/>
              </p:nvSpPr>
              <p:spPr bwMode="auto">
                <a:xfrm>
                  <a:off x="7561263" y="3211513"/>
                  <a:ext cx="9525" cy="4127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13"/>
                    </a:cxn>
                    <a:cxn ang="0">
                      <a:pos x="1" y="26"/>
                    </a:cxn>
                    <a:cxn ang="0">
                      <a:pos x="1" y="23"/>
                    </a:cxn>
                    <a:cxn ang="0">
                      <a:pos x="2" y="22"/>
                    </a:cxn>
                    <a:cxn ang="0">
                      <a:pos x="2" y="20"/>
                    </a:cxn>
                    <a:cxn ang="0">
                      <a:pos x="3" y="18"/>
                    </a:cxn>
                    <a:cxn ang="0">
                      <a:pos x="3" y="16"/>
                    </a:cxn>
                    <a:cxn ang="0">
                      <a:pos x="1" y="17"/>
                    </a:cxn>
                    <a:cxn ang="0">
                      <a:pos x="0" y="19"/>
                    </a:cxn>
                    <a:cxn ang="0">
                      <a:pos x="0" y="10"/>
                    </a:cxn>
                    <a:cxn ang="0">
                      <a:pos x="1" y="8"/>
                    </a:cxn>
                    <a:cxn ang="0">
                      <a:pos x="0" y="8"/>
                    </a:cxn>
                    <a:cxn ang="0">
                      <a:pos x="0" y="5"/>
                    </a:cxn>
                    <a:cxn ang="0">
                      <a:pos x="2" y="3"/>
                    </a:cxn>
                    <a:cxn ang="0">
                      <a:pos x="3" y="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26">
                      <a:moveTo>
                        <a:pt x="6" y="0"/>
                      </a:moveTo>
                      <a:lnTo>
                        <a:pt x="4" y="13"/>
                      </a:lnTo>
                      <a:lnTo>
                        <a:pt x="1" y="26"/>
                      </a:lnTo>
                      <a:lnTo>
                        <a:pt x="1" y="23"/>
                      </a:lnTo>
                      <a:lnTo>
                        <a:pt x="2" y="22"/>
                      </a:lnTo>
                      <a:lnTo>
                        <a:pt x="2" y="20"/>
                      </a:lnTo>
                      <a:lnTo>
                        <a:pt x="3" y="18"/>
                      </a:lnTo>
                      <a:lnTo>
                        <a:pt x="3" y="16"/>
                      </a:lnTo>
                      <a:lnTo>
                        <a:pt x="1" y="17"/>
                      </a:lnTo>
                      <a:lnTo>
                        <a:pt x="0" y="19"/>
                      </a:lnTo>
                      <a:lnTo>
                        <a:pt x="0" y="10"/>
                      </a:lnTo>
                      <a:lnTo>
                        <a:pt x="1" y="8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2" name="Freeform 17"/>
                <p:cNvSpPr>
                  <a:spLocks/>
                </p:cNvSpPr>
                <p:nvPr/>
              </p:nvSpPr>
              <p:spPr bwMode="auto">
                <a:xfrm>
                  <a:off x="7556501" y="3197225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3" name="Freeform 18"/>
                <p:cNvSpPr>
                  <a:spLocks/>
                </p:cNvSpPr>
                <p:nvPr/>
              </p:nvSpPr>
              <p:spPr bwMode="auto">
                <a:xfrm>
                  <a:off x="7537451" y="2987675"/>
                  <a:ext cx="41275" cy="2174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" y="2"/>
                    </a:cxn>
                    <a:cxn ang="0">
                      <a:pos x="5" y="5"/>
                    </a:cxn>
                    <a:cxn ang="0">
                      <a:pos x="5" y="6"/>
                    </a:cxn>
                    <a:cxn ang="0">
                      <a:pos x="6" y="6"/>
                    </a:cxn>
                    <a:cxn ang="0">
                      <a:pos x="7" y="4"/>
                    </a:cxn>
                    <a:cxn ang="0">
                      <a:pos x="7" y="3"/>
                    </a:cxn>
                    <a:cxn ang="0">
                      <a:pos x="8" y="3"/>
                    </a:cxn>
                    <a:cxn ang="0">
                      <a:pos x="9" y="10"/>
                    </a:cxn>
                    <a:cxn ang="0">
                      <a:pos x="11" y="18"/>
                    </a:cxn>
                    <a:cxn ang="0">
                      <a:pos x="12" y="27"/>
                    </a:cxn>
                    <a:cxn ang="0">
                      <a:pos x="15" y="35"/>
                    </a:cxn>
                    <a:cxn ang="0">
                      <a:pos x="18" y="41"/>
                    </a:cxn>
                    <a:cxn ang="0">
                      <a:pos x="18" y="41"/>
                    </a:cxn>
                    <a:cxn ang="0">
                      <a:pos x="19" y="40"/>
                    </a:cxn>
                    <a:cxn ang="0">
                      <a:pos x="19" y="48"/>
                    </a:cxn>
                    <a:cxn ang="0">
                      <a:pos x="18" y="52"/>
                    </a:cxn>
                    <a:cxn ang="0">
                      <a:pos x="18" y="55"/>
                    </a:cxn>
                    <a:cxn ang="0">
                      <a:pos x="18" y="56"/>
                    </a:cxn>
                    <a:cxn ang="0">
                      <a:pos x="21" y="56"/>
                    </a:cxn>
                    <a:cxn ang="0">
                      <a:pos x="21" y="71"/>
                    </a:cxn>
                    <a:cxn ang="0">
                      <a:pos x="22" y="77"/>
                    </a:cxn>
                    <a:cxn ang="0">
                      <a:pos x="22" y="82"/>
                    </a:cxn>
                    <a:cxn ang="0">
                      <a:pos x="22" y="90"/>
                    </a:cxn>
                    <a:cxn ang="0">
                      <a:pos x="23" y="88"/>
                    </a:cxn>
                    <a:cxn ang="0">
                      <a:pos x="24" y="86"/>
                    </a:cxn>
                    <a:cxn ang="0">
                      <a:pos x="24" y="82"/>
                    </a:cxn>
                    <a:cxn ang="0">
                      <a:pos x="25" y="82"/>
                    </a:cxn>
                    <a:cxn ang="0">
                      <a:pos x="26" y="85"/>
                    </a:cxn>
                    <a:cxn ang="0">
                      <a:pos x="26" y="90"/>
                    </a:cxn>
                    <a:cxn ang="0">
                      <a:pos x="25" y="95"/>
                    </a:cxn>
                    <a:cxn ang="0">
                      <a:pos x="24" y="100"/>
                    </a:cxn>
                    <a:cxn ang="0">
                      <a:pos x="23" y="104"/>
                    </a:cxn>
                    <a:cxn ang="0">
                      <a:pos x="23" y="102"/>
                    </a:cxn>
                    <a:cxn ang="0">
                      <a:pos x="20" y="110"/>
                    </a:cxn>
                    <a:cxn ang="0">
                      <a:pos x="18" y="119"/>
                    </a:cxn>
                    <a:cxn ang="0">
                      <a:pos x="17" y="128"/>
                    </a:cxn>
                    <a:cxn ang="0">
                      <a:pos x="15" y="137"/>
                    </a:cxn>
                    <a:cxn ang="0">
                      <a:pos x="15" y="127"/>
                    </a:cxn>
                    <a:cxn ang="0">
                      <a:pos x="14" y="116"/>
                    </a:cxn>
                    <a:cxn ang="0">
                      <a:pos x="11" y="101"/>
                    </a:cxn>
                    <a:cxn ang="0">
                      <a:pos x="5" y="67"/>
                    </a:cxn>
                    <a:cxn ang="0">
                      <a:pos x="3" y="50"/>
                    </a:cxn>
                    <a:cxn ang="0">
                      <a:pos x="0" y="34"/>
                    </a:cxn>
                    <a:cxn ang="0">
                      <a:pos x="0" y="20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6" h="137">
                      <a:moveTo>
                        <a:pt x="2" y="0"/>
                      </a:moveTo>
                      <a:lnTo>
                        <a:pt x="4" y="2"/>
                      </a:lnTo>
                      <a:lnTo>
                        <a:pt x="5" y="5"/>
                      </a:lnTo>
                      <a:lnTo>
                        <a:pt x="5" y="6"/>
                      </a:lnTo>
                      <a:lnTo>
                        <a:pt x="6" y="6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8" y="3"/>
                      </a:lnTo>
                      <a:lnTo>
                        <a:pt x="9" y="10"/>
                      </a:lnTo>
                      <a:lnTo>
                        <a:pt x="11" y="18"/>
                      </a:lnTo>
                      <a:lnTo>
                        <a:pt x="12" y="27"/>
                      </a:lnTo>
                      <a:lnTo>
                        <a:pt x="15" y="35"/>
                      </a:lnTo>
                      <a:lnTo>
                        <a:pt x="18" y="41"/>
                      </a:lnTo>
                      <a:lnTo>
                        <a:pt x="18" y="41"/>
                      </a:lnTo>
                      <a:lnTo>
                        <a:pt x="19" y="40"/>
                      </a:lnTo>
                      <a:lnTo>
                        <a:pt x="19" y="48"/>
                      </a:lnTo>
                      <a:lnTo>
                        <a:pt x="18" y="52"/>
                      </a:lnTo>
                      <a:lnTo>
                        <a:pt x="18" y="55"/>
                      </a:lnTo>
                      <a:lnTo>
                        <a:pt x="18" y="56"/>
                      </a:lnTo>
                      <a:lnTo>
                        <a:pt x="21" y="56"/>
                      </a:lnTo>
                      <a:lnTo>
                        <a:pt x="21" y="71"/>
                      </a:lnTo>
                      <a:lnTo>
                        <a:pt x="22" y="77"/>
                      </a:lnTo>
                      <a:lnTo>
                        <a:pt x="22" y="82"/>
                      </a:lnTo>
                      <a:lnTo>
                        <a:pt x="22" y="90"/>
                      </a:lnTo>
                      <a:lnTo>
                        <a:pt x="23" y="88"/>
                      </a:lnTo>
                      <a:lnTo>
                        <a:pt x="24" y="86"/>
                      </a:lnTo>
                      <a:lnTo>
                        <a:pt x="24" y="82"/>
                      </a:lnTo>
                      <a:lnTo>
                        <a:pt x="25" y="82"/>
                      </a:lnTo>
                      <a:lnTo>
                        <a:pt x="26" y="85"/>
                      </a:lnTo>
                      <a:lnTo>
                        <a:pt x="26" y="90"/>
                      </a:lnTo>
                      <a:lnTo>
                        <a:pt x="25" y="95"/>
                      </a:lnTo>
                      <a:lnTo>
                        <a:pt x="24" y="100"/>
                      </a:lnTo>
                      <a:lnTo>
                        <a:pt x="23" y="104"/>
                      </a:lnTo>
                      <a:lnTo>
                        <a:pt x="23" y="102"/>
                      </a:lnTo>
                      <a:lnTo>
                        <a:pt x="20" y="110"/>
                      </a:lnTo>
                      <a:lnTo>
                        <a:pt x="18" y="119"/>
                      </a:lnTo>
                      <a:lnTo>
                        <a:pt x="17" y="128"/>
                      </a:lnTo>
                      <a:lnTo>
                        <a:pt x="15" y="137"/>
                      </a:lnTo>
                      <a:lnTo>
                        <a:pt x="15" y="127"/>
                      </a:lnTo>
                      <a:lnTo>
                        <a:pt x="14" y="116"/>
                      </a:lnTo>
                      <a:lnTo>
                        <a:pt x="11" y="101"/>
                      </a:lnTo>
                      <a:lnTo>
                        <a:pt x="5" y="67"/>
                      </a:lnTo>
                      <a:lnTo>
                        <a:pt x="3" y="50"/>
                      </a:lnTo>
                      <a:lnTo>
                        <a:pt x="0" y="34"/>
                      </a:lnTo>
                      <a:lnTo>
                        <a:pt x="0" y="20"/>
                      </a:lnTo>
                      <a:lnTo>
                        <a:pt x="0" y="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4" name="Freeform 19"/>
                <p:cNvSpPr>
                  <a:spLocks noEditPoints="1"/>
                </p:cNvSpPr>
                <p:nvPr/>
              </p:nvSpPr>
              <p:spPr bwMode="auto">
                <a:xfrm>
                  <a:off x="4970463" y="3416300"/>
                  <a:ext cx="15875" cy="52388"/>
                </a:xfrm>
                <a:custGeom>
                  <a:avLst/>
                  <a:gdLst/>
                  <a:ahLst/>
                  <a:cxnLst>
                    <a:cxn ang="0">
                      <a:pos x="6" y="21"/>
                    </a:cxn>
                    <a:cxn ang="0">
                      <a:pos x="8" y="24"/>
                    </a:cxn>
                    <a:cxn ang="0">
                      <a:pos x="10" y="33"/>
                    </a:cxn>
                    <a:cxn ang="0">
                      <a:pos x="8" y="28"/>
                    </a:cxn>
                    <a:cxn ang="0">
                      <a:pos x="7" y="24"/>
                    </a:cxn>
                    <a:cxn ang="0">
                      <a:pos x="6" y="21"/>
                    </a:cxn>
                    <a:cxn ang="0">
                      <a:pos x="5" y="18"/>
                    </a:cxn>
                    <a:cxn ang="0">
                      <a:pos x="6" y="21"/>
                    </a:cxn>
                    <a:cxn ang="0">
                      <a:pos x="5" y="18"/>
                    </a:cxn>
                    <a:cxn ang="0">
                      <a:pos x="5" y="16"/>
                    </a:cxn>
                    <a:cxn ang="0">
                      <a:pos x="5" y="18"/>
                    </a:cxn>
                    <a:cxn ang="0">
                      <a:pos x="5" y="17"/>
                    </a:cxn>
                    <a:cxn ang="0">
                      <a:pos x="5" y="16"/>
                    </a:cxn>
                    <a:cxn ang="0">
                      <a:pos x="1" y="6"/>
                    </a:cxn>
                    <a:cxn ang="0">
                      <a:pos x="8" y="25"/>
                    </a:cxn>
                    <a:cxn ang="0">
                      <a:pos x="8" y="24"/>
                    </a:cxn>
                    <a:cxn ang="0">
                      <a:pos x="7" y="22"/>
                    </a:cxn>
                    <a:cxn ang="0">
                      <a:pos x="5" y="16"/>
                    </a:cxn>
                    <a:cxn ang="0">
                      <a:pos x="3" y="11"/>
                    </a:cxn>
                    <a:cxn ang="0">
                      <a:pos x="1" y="6"/>
                    </a:cxn>
                    <a:cxn ang="0">
                      <a:pos x="0" y="0"/>
                    </a:cxn>
                    <a:cxn ang="0">
                      <a:pos x="1" y="6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" h="33">
                      <a:moveTo>
                        <a:pt x="6" y="21"/>
                      </a:moveTo>
                      <a:lnTo>
                        <a:pt x="8" y="24"/>
                      </a:lnTo>
                      <a:lnTo>
                        <a:pt x="10" y="33"/>
                      </a:lnTo>
                      <a:lnTo>
                        <a:pt x="8" y="28"/>
                      </a:lnTo>
                      <a:lnTo>
                        <a:pt x="7" y="24"/>
                      </a:lnTo>
                      <a:lnTo>
                        <a:pt x="6" y="21"/>
                      </a:lnTo>
                      <a:close/>
                      <a:moveTo>
                        <a:pt x="5" y="18"/>
                      </a:moveTo>
                      <a:lnTo>
                        <a:pt x="6" y="21"/>
                      </a:lnTo>
                      <a:lnTo>
                        <a:pt x="5" y="18"/>
                      </a:lnTo>
                      <a:close/>
                      <a:moveTo>
                        <a:pt x="5" y="16"/>
                      </a:moveTo>
                      <a:lnTo>
                        <a:pt x="5" y="18"/>
                      </a:lnTo>
                      <a:lnTo>
                        <a:pt x="5" y="17"/>
                      </a:lnTo>
                      <a:lnTo>
                        <a:pt x="5" y="16"/>
                      </a:lnTo>
                      <a:close/>
                      <a:moveTo>
                        <a:pt x="1" y="6"/>
                      </a:moveTo>
                      <a:lnTo>
                        <a:pt x="8" y="25"/>
                      </a:lnTo>
                      <a:lnTo>
                        <a:pt x="8" y="24"/>
                      </a:lnTo>
                      <a:lnTo>
                        <a:pt x="7" y="22"/>
                      </a:lnTo>
                      <a:lnTo>
                        <a:pt x="5" y="16"/>
                      </a:lnTo>
                      <a:lnTo>
                        <a:pt x="3" y="11"/>
                      </a:lnTo>
                      <a:lnTo>
                        <a:pt x="1" y="6"/>
                      </a:lnTo>
                      <a:close/>
                      <a:moveTo>
                        <a:pt x="0" y="0"/>
                      </a:moveTo>
                      <a:lnTo>
                        <a:pt x="1" y="6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5" name="Freeform 20"/>
                <p:cNvSpPr>
                  <a:spLocks/>
                </p:cNvSpPr>
                <p:nvPr/>
              </p:nvSpPr>
              <p:spPr bwMode="auto">
                <a:xfrm>
                  <a:off x="4954588" y="3379788"/>
                  <a:ext cx="15875" cy="3810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7" y="16"/>
                    </a:cxn>
                    <a:cxn ang="0">
                      <a:pos x="10" y="24"/>
                    </a:cxn>
                    <a:cxn ang="0">
                      <a:pos x="3" y="17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0" h="24">
                      <a:moveTo>
                        <a:pt x="3" y="0"/>
                      </a:moveTo>
                      <a:lnTo>
                        <a:pt x="7" y="16"/>
                      </a:lnTo>
                      <a:lnTo>
                        <a:pt x="10" y="24"/>
                      </a:lnTo>
                      <a:lnTo>
                        <a:pt x="3" y="17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6" name="Freeform 21"/>
                <p:cNvSpPr>
                  <a:spLocks/>
                </p:cNvSpPr>
                <p:nvPr/>
              </p:nvSpPr>
              <p:spPr bwMode="auto">
                <a:xfrm>
                  <a:off x="7553326" y="3111500"/>
                  <a:ext cx="4763" cy="5397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2" y="4"/>
                    </a:cxn>
                    <a:cxn ang="0">
                      <a:pos x="2" y="9"/>
                    </a:cxn>
                    <a:cxn ang="0">
                      <a:pos x="1" y="15"/>
                    </a:cxn>
                    <a:cxn ang="0">
                      <a:pos x="1" y="19"/>
                    </a:cxn>
                    <a:cxn ang="0">
                      <a:pos x="2" y="19"/>
                    </a:cxn>
                    <a:cxn ang="0">
                      <a:pos x="3" y="22"/>
                    </a:cxn>
                    <a:cxn ang="0">
                      <a:pos x="3" y="26"/>
                    </a:cxn>
                    <a:cxn ang="0">
                      <a:pos x="2" y="30"/>
                    </a:cxn>
                    <a:cxn ang="0">
                      <a:pos x="1" y="34"/>
                    </a:cxn>
                    <a:cxn ang="0">
                      <a:pos x="1" y="34"/>
                    </a:cxn>
                    <a:cxn ang="0">
                      <a:pos x="1" y="30"/>
                    </a:cxn>
                    <a:cxn ang="0">
                      <a:pos x="0" y="23"/>
                    </a:cxn>
                    <a:cxn ang="0">
                      <a:pos x="0" y="15"/>
                    </a:cxn>
                    <a:cxn ang="0">
                      <a:pos x="1" y="8"/>
                    </a:cxn>
                    <a:cxn ang="0">
                      <a:pos x="1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" h="34">
                      <a:moveTo>
                        <a:pt x="1" y="0"/>
                      </a:moveTo>
                      <a:lnTo>
                        <a:pt x="2" y="4"/>
                      </a:lnTo>
                      <a:lnTo>
                        <a:pt x="2" y="9"/>
                      </a:lnTo>
                      <a:lnTo>
                        <a:pt x="1" y="15"/>
                      </a:lnTo>
                      <a:lnTo>
                        <a:pt x="1" y="19"/>
                      </a:lnTo>
                      <a:lnTo>
                        <a:pt x="2" y="19"/>
                      </a:lnTo>
                      <a:lnTo>
                        <a:pt x="3" y="22"/>
                      </a:lnTo>
                      <a:lnTo>
                        <a:pt x="3" y="26"/>
                      </a:lnTo>
                      <a:lnTo>
                        <a:pt x="2" y="30"/>
                      </a:lnTo>
                      <a:lnTo>
                        <a:pt x="1" y="34"/>
                      </a:lnTo>
                      <a:lnTo>
                        <a:pt x="1" y="34"/>
                      </a:lnTo>
                      <a:lnTo>
                        <a:pt x="1" y="30"/>
                      </a:lnTo>
                      <a:lnTo>
                        <a:pt x="0" y="23"/>
                      </a:lnTo>
                      <a:lnTo>
                        <a:pt x="0" y="15"/>
                      </a:lnTo>
                      <a:lnTo>
                        <a:pt x="1" y="8"/>
                      </a:lnTo>
                      <a:lnTo>
                        <a:pt x="1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7" name="Freeform 22"/>
                <p:cNvSpPr>
                  <a:spLocks/>
                </p:cNvSpPr>
                <p:nvPr/>
              </p:nvSpPr>
              <p:spPr bwMode="auto">
                <a:xfrm>
                  <a:off x="7550151" y="3068638"/>
                  <a:ext cx="3175" cy="254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8"/>
                    </a:cxn>
                    <a:cxn ang="0">
                      <a:pos x="2" y="16"/>
                    </a:cxn>
                    <a:cxn ang="0">
                      <a:pos x="1" y="11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" h="16">
                      <a:moveTo>
                        <a:pt x="0" y="0"/>
                      </a:moveTo>
                      <a:lnTo>
                        <a:pt x="2" y="8"/>
                      </a:lnTo>
                      <a:lnTo>
                        <a:pt x="2" y="16"/>
                      </a:lnTo>
                      <a:lnTo>
                        <a:pt x="1" y="11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" name="Freeform 23"/>
                <p:cNvSpPr>
                  <a:spLocks/>
                </p:cNvSpPr>
                <p:nvPr/>
              </p:nvSpPr>
              <p:spPr bwMode="auto">
                <a:xfrm>
                  <a:off x="7543801" y="3040063"/>
                  <a:ext cx="3175" cy="174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8"/>
                    </a:cxn>
                    <a:cxn ang="0">
                      <a:pos x="2" y="11"/>
                    </a:cxn>
                    <a:cxn ang="0">
                      <a:pos x="1" y="8"/>
                    </a:cxn>
                    <a:cxn ang="0">
                      <a:pos x="0" y="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" h="11">
                      <a:moveTo>
                        <a:pt x="0" y="0"/>
                      </a:moveTo>
                      <a:lnTo>
                        <a:pt x="2" y="8"/>
                      </a:lnTo>
                      <a:lnTo>
                        <a:pt x="2" y="11"/>
                      </a:lnTo>
                      <a:lnTo>
                        <a:pt x="1" y="8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" name="Freeform 24"/>
                <p:cNvSpPr>
                  <a:spLocks/>
                </p:cNvSpPr>
                <p:nvPr/>
              </p:nvSpPr>
              <p:spPr bwMode="auto">
                <a:xfrm>
                  <a:off x="7578726" y="3040063"/>
                  <a:ext cx="7938" cy="11271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5" y="6"/>
                    </a:cxn>
                    <a:cxn ang="0">
                      <a:pos x="4" y="38"/>
                    </a:cxn>
                    <a:cxn ang="0">
                      <a:pos x="0" y="71"/>
                    </a:cxn>
                    <a:cxn ang="0">
                      <a:pos x="1" y="47"/>
                    </a:cxn>
                    <a:cxn ang="0">
                      <a:pos x="4" y="24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1">
                      <a:moveTo>
                        <a:pt x="5" y="0"/>
                      </a:moveTo>
                      <a:lnTo>
                        <a:pt x="5" y="6"/>
                      </a:lnTo>
                      <a:lnTo>
                        <a:pt x="4" y="38"/>
                      </a:lnTo>
                      <a:lnTo>
                        <a:pt x="0" y="71"/>
                      </a:lnTo>
                      <a:lnTo>
                        <a:pt x="1" y="47"/>
                      </a:lnTo>
                      <a:lnTo>
                        <a:pt x="4" y="2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0" name="Freeform 25"/>
                <p:cNvSpPr>
                  <a:spLocks noEditPoints="1"/>
                </p:cNvSpPr>
                <p:nvPr/>
              </p:nvSpPr>
              <p:spPr bwMode="auto">
                <a:xfrm>
                  <a:off x="7586663" y="3011488"/>
                  <a:ext cx="1588" cy="38100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0" y="24"/>
                    </a:cxn>
                    <a:cxn ang="0">
                      <a:pos x="0" y="22"/>
                    </a:cxn>
                    <a:cxn ang="0">
                      <a:pos x="1" y="0"/>
                    </a:cxn>
                    <a:cxn ang="0">
                      <a:pos x="1" y="11"/>
                    </a:cxn>
                    <a:cxn ang="0">
                      <a:pos x="0" y="2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24">
                      <a:moveTo>
                        <a:pt x="0" y="22"/>
                      </a:moveTo>
                      <a:lnTo>
                        <a:pt x="0" y="24"/>
                      </a:lnTo>
                      <a:lnTo>
                        <a:pt x="0" y="22"/>
                      </a:lnTo>
                      <a:close/>
                      <a:moveTo>
                        <a:pt x="1" y="0"/>
                      </a:moveTo>
                      <a:lnTo>
                        <a:pt x="1" y="11"/>
                      </a:lnTo>
                      <a:lnTo>
                        <a:pt x="0" y="2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1" name="Freeform 26"/>
                <p:cNvSpPr>
                  <a:spLocks noEditPoints="1"/>
                </p:cNvSpPr>
                <p:nvPr/>
              </p:nvSpPr>
              <p:spPr bwMode="auto">
                <a:xfrm>
                  <a:off x="5311776" y="1798638"/>
                  <a:ext cx="601663" cy="519113"/>
                </a:xfrm>
                <a:custGeom>
                  <a:avLst/>
                  <a:gdLst/>
                  <a:ahLst/>
                  <a:cxnLst>
                    <a:cxn ang="0">
                      <a:pos x="261" y="43"/>
                    </a:cxn>
                    <a:cxn ang="0">
                      <a:pos x="307" y="23"/>
                    </a:cxn>
                    <a:cxn ang="0">
                      <a:pos x="312" y="22"/>
                    </a:cxn>
                    <a:cxn ang="0">
                      <a:pos x="317" y="20"/>
                    </a:cxn>
                    <a:cxn ang="0">
                      <a:pos x="315" y="23"/>
                    </a:cxn>
                    <a:cxn ang="0">
                      <a:pos x="343" y="11"/>
                    </a:cxn>
                    <a:cxn ang="0">
                      <a:pos x="379" y="0"/>
                    </a:cxn>
                    <a:cxn ang="0">
                      <a:pos x="368" y="6"/>
                    </a:cxn>
                    <a:cxn ang="0">
                      <a:pos x="339" y="17"/>
                    </a:cxn>
                    <a:cxn ang="0">
                      <a:pos x="351" y="13"/>
                    </a:cxn>
                    <a:cxn ang="0">
                      <a:pos x="347" y="18"/>
                    </a:cxn>
                    <a:cxn ang="0">
                      <a:pos x="343" y="23"/>
                    </a:cxn>
                    <a:cxn ang="0">
                      <a:pos x="299" y="54"/>
                    </a:cxn>
                    <a:cxn ang="0">
                      <a:pos x="307" y="51"/>
                    </a:cxn>
                    <a:cxn ang="0">
                      <a:pos x="299" y="57"/>
                    </a:cxn>
                    <a:cxn ang="0">
                      <a:pos x="301" y="61"/>
                    </a:cxn>
                    <a:cxn ang="0">
                      <a:pos x="296" y="64"/>
                    </a:cxn>
                    <a:cxn ang="0">
                      <a:pos x="286" y="69"/>
                    </a:cxn>
                    <a:cxn ang="0">
                      <a:pos x="274" y="90"/>
                    </a:cxn>
                    <a:cxn ang="0">
                      <a:pos x="257" y="101"/>
                    </a:cxn>
                    <a:cxn ang="0">
                      <a:pos x="257" y="105"/>
                    </a:cxn>
                    <a:cxn ang="0">
                      <a:pos x="247" y="106"/>
                    </a:cxn>
                    <a:cxn ang="0">
                      <a:pos x="236" y="115"/>
                    </a:cxn>
                    <a:cxn ang="0">
                      <a:pos x="235" y="124"/>
                    </a:cxn>
                    <a:cxn ang="0">
                      <a:pos x="222" y="142"/>
                    </a:cxn>
                    <a:cxn ang="0">
                      <a:pos x="214" y="145"/>
                    </a:cxn>
                    <a:cxn ang="0">
                      <a:pos x="201" y="153"/>
                    </a:cxn>
                    <a:cxn ang="0">
                      <a:pos x="209" y="158"/>
                    </a:cxn>
                    <a:cxn ang="0">
                      <a:pos x="212" y="159"/>
                    </a:cxn>
                    <a:cxn ang="0">
                      <a:pos x="167" y="188"/>
                    </a:cxn>
                    <a:cxn ang="0">
                      <a:pos x="154" y="189"/>
                    </a:cxn>
                    <a:cxn ang="0">
                      <a:pos x="117" y="224"/>
                    </a:cxn>
                    <a:cxn ang="0">
                      <a:pos x="102" y="227"/>
                    </a:cxn>
                    <a:cxn ang="0">
                      <a:pos x="78" y="243"/>
                    </a:cxn>
                    <a:cxn ang="0">
                      <a:pos x="35" y="301"/>
                    </a:cxn>
                    <a:cxn ang="0">
                      <a:pos x="11" y="325"/>
                    </a:cxn>
                    <a:cxn ang="0">
                      <a:pos x="7" y="315"/>
                    </a:cxn>
                    <a:cxn ang="0">
                      <a:pos x="1" y="313"/>
                    </a:cxn>
                    <a:cxn ang="0">
                      <a:pos x="20" y="267"/>
                    </a:cxn>
                    <a:cxn ang="0">
                      <a:pos x="18" y="263"/>
                    </a:cxn>
                    <a:cxn ang="0">
                      <a:pos x="32" y="243"/>
                    </a:cxn>
                    <a:cxn ang="0">
                      <a:pos x="48" y="214"/>
                    </a:cxn>
                    <a:cxn ang="0">
                      <a:pos x="81" y="182"/>
                    </a:cxn>
                    <a:cxn ang="0">
                      <a:pos x="94" y="170"/>
                    </a:cxn>
                    <a:cxn ang="0">
                      <a:pos x="100" y="170"/>
                    </a:cxn>
                    <a:cxn ang="0">
                      <a:pos x="103" y="161"/>
                    </a:cxn>
                    <a:cxn ang="0">
                      <a:pos x="99" y="160"/>
                    </a:cxn>
                    <a:cxn ang="0">
                      <a:pos x="117" y="143"/>
                    </a:cxn>
                    <a:cxn ang="0">
                      <a:pos x="169" y="97"/>
                    </a:cxn>
                    <a:cxn ang="0">
                      <a:pos x="172" y="94"/>
                    </a:cxn>
                    <a:cxn ang="0">
                      <a:pos x="167" y="95"/>
                    </a:cxn>
                    <a:cxn ang="0">
                      <a:pos x="158" y="99"/>
                    </a:cxn>
                    <a:cxn ang="0">
                      <a:pos x="187" y="81"/>
                    </a:cxn>
                    <a:cxn ang="0">
                      <a:pos x="195" y="75"/>
                    </a:cxn>
                    <a:cxn ang="0">
                      <a:pos x="233" y="56"/>
                    </a:cxn>
                    <a:cxn ang="0">
                      <a:pos x="291" y="30"/>
                    </a:cxn>
                    <a:cxn ang="0">
                      <a:pos x="310" y="23"/>
                    </a:cxn>
                    <a:cxn ang="0">
                      <a:pos x="325" y="17"/>
                    </a:cxn>
                    <a:cxn ang="0">
                      <a:pos x="330" y="16"/>
                    </a:cxn>
                    <a:cxn ang="0">
                      <a:pos x="336" y="15"/>
                    </a:cxn>
                    <a:cxn ang="0">
                      <a:pos x="336" y="15"/>
                    </a:cxn>
                    <a:cxn ang="0">
                      <a:pos x="347" y="11"/>
                    </a:cxn>
                    <a:cxn ang="0">
                      <a:pos x="362" y="5"/>
                    </a:cxn>
                  </a:cxnLst>
                  <a:rect l="0" t="0" r="r" b="b"/>
                  <a:pathLst>
                    <a:path w="379" h="327">
                      <a:moveTo>
                        <a:pt x="165" y="95"/>
                      </a:moveTo>
                      <a:lnTo>
                        <a:pt x="165" y="96"/>
                      </a:lnTo>
                      <a:lnTo>
                        <a:pt x="164" y="96"/>
                      </a:lnTo>
                      <a:lnTo>
                        <a:pt x="165" y="95"/>
                      </a:lnTo>
                      <a:close/>
                      <a:moveTo>
                        <a:pt x="261" y="43"/>
                      </a:moveTo>
                      <a:lnTo>
                        <a:pt x="260" y="44"/>
                      </a:lnTo>
                      <a:lnTo>
                        <a:pt x="261" y="43"/>
                      </a:lnTo>
                      <a:lnTo>
                        <a:pt x="261" y="43"/>
                      </a:lnTo>
                      <a:close/>
                      <a:moveTo>
                        <a:pt x="309" y="23"/>
                      </a:moveTo>
                      <a:lnTo>
                        <a:pt x="307" y="23"/>
                      </a:lnTo>
                      <a:lnTo>
                        <a:pt x="309" y="23"/>
                      </a:lnTo>
                      <a:close/>
                      <a:moveTo>
                        <a:pt x="312" y="22"/>
                      </a:moveTo>
                      <a:lnTo>
                        <a:pt x="311" y="23"/>
                      </a:lnTo>
                      <a:lnTo>
                        <a:pt x="309" y="23"/>
                      </a:lnTo>
                      <a:lnTo>
                        <a:pt x="312" y="22"/>
                      </a:lnTo>
                      <a:close/>
                      <a:moveTo>
                        <a:pt x="347" y="22"/>
                      </a:moveTo>
                      <a:lnTo>
                        <a:pt x="346" y="23"/>
                      </a:lnTo>
                      <a:lnTo>
                        <a:pt x="345" y="23"/>
                      </a:lnTo>
                      <a:lnTo>
                        <a:pt x="347" y="22"/>
                      </a:lnTo>
                      <a:close/>
                      <a:moveTo>
                        <a:pt x="317" y="20"/>
                      </a:moveTo>
                      <a:lnTo>
                        <a:pt x="312" y="22"/>
                      </a:lnTo>
                      <a:lnTo>
                        <a:pt x="313" y="21"/>
                      </a:lnTo>
                      <a:lnTo>
                        <a:pt x="317" y="20"/>
                      </a:lnTo>
                      <a:close/>
                      <a:moveTo>
                        <a:pt x="331" y="16"/>
                      </a:moveTo>
                      <a:lnTo>
                        <a:pt x="315" y="23"/>
                      </a:lnTo>
                      <a:lnTo>
                        <a:pt x="331" y="16"/>
                      </a:lnTo>
                      <a:close/>
                      <a:moveTo>
                        <a:pt x="343" y="11"/>
                      </a:moveTo>
                      <a:lnTo>
                        <a:pt x="343" y="11"/>
                      </a:lnTo>
                      <a:lnTo>
                        <a:pt x="342" y="12"/>
                      </a:lnTo>
                      <a:lnTo>
                        <a:pt x="343" y="11"/>
                      </a:lnTo>
                      <a:close/>
                      <a:moveTo>
                        <a:pt x="346" y="11"/>
                      </a:moveTo>
                      <a:lnTo>
                        <a:pt x="347" y="11"/>
                      </a:lnTo>
                      <a:lnTo>
                        <a:pt x="346" y="11"/>
                      </a:lnTo>
                      <a:close/>
                      <a:moveTo>
                        <a:pt x="377" y="0"/>
                      </a:moveTo>
                      <a:lnTo>
                        <a:pt x="379" y="0"/>
                      </a:lnTo>
                      <a:lnTo>
                        <a:pt x="371" y="4"/>
                      </a:lnTo>
                      <a:lnTo>
                        <a:pt x="369" y="4"/>
                      </a:lnTo>
                      <a:lnTo>
                        <a:pt x="370" y="4"/>
                      </a:lnTo>
                      <a:lnTo>
                        <a:pt x="369" y="5"/>
                      </a:lnTo>
                      <a:lnTo>
                        <a:pt x="368" y="6"/>
                      </a:lnTo>
                      <a:lnTo>
                        <a:pt x="369" y="6"/>
                      </a:lnTo>
                      <a:lnTo>
                        <a:pt x="353" y="11"/>
                      </a:lnTo>
                      <a:lnTo>
                        <a:pt x="336" y="18"/>
                      </a:lnTo>
                      <a:lnTo>
                        <a:pt x="339" y="18"/>
                      </a:lnTo>
                      <a:lnTo>
                        <a:pt x="339" y="17"/>
                      </a:lnTo>
                      <a:lnTo>
                        <a:pt x="340" y="17"/>
                      </a:lnTo>
                      <a:lnTo>
                        <a:pt x="341" y="16"/>
                      </a:lnTo>
                      <a:lnTo>
                        <a:pt x="346" y="15"/>
                      </a:lnTo>
                      <a:lnTo>
                        <a:pt x="349" y="14"/>
                      </a:lnTo>
                      <a:lnTo>
                        <a:pt x="351" y="13"/>
                      </a:lnTo>
                      <a:lnTo>
                        <a:pt x="351" y="13"/>
                      </a:lnTo>
                      <a:lnTo>
                        <a:pt x="357" y="11"/>
                      </a:lnTo>
                      <a:lnTo>
                        <a:pt x="344" y="18"/>
                      </a:lnTo>
                      <a:lnTo>
                        <a:pt x="332" y="25"/>
                      </a:lnTo>
                      <a:lnTo>
                        <a:pt x="347" y="18"/>
                      </a:lnTo>
                      <a:lnTo>
                        <a:pt x="362" y="11"/>
                      </a:lnTo>
                      <a:lnTo>
                        <a:pt x="365" y="11"/>
                      </a:lnTo>
                      <a:lnTo>
                        <a:pt x="366" y="11"/>
                      </a:lnTo>
                      <a:lnTo>
                        <a:pt x="355" y="18"/>
                      </a:lnTo>
                      <a:lnTo>
                        <a:pt x="343" y="23"/>
                      </a:lnTo>
                      <a:lnTo>
                        <a:pt x="343" y="23"/>
                      </a:lnTo>
                      <a:lnTo>
                        <a:pt x="345" y="23"/>
                      </a:lnTo>
                      <a:lnTo>
                        <a:pt x="331" y="31"/>
                      </a:lnTo>
                      <a:lnTo>
                        <a:pt x="313" y="42"/>
                      </a:lnTo>
                      <a:lnTo>
                        <a:pt x="299" y="54"/>
                      </a:lnTo>
                      <a:lnTo>
                        <a:pt x="302" y="53"/>
                      </a:lnTo>
                      <a:lnTo>
                        <a:pt x="303" y="52"/>
                      </a:lnTo>
                      <a:lnTo>
                        <a:pt x="305" y="52"/>
                      </a:lnTo>
                      <a:lnTo>
                        <a:pt x="306" y="51"/>
                      </a:lnTo>
                      <a:lnTo>
                        <a:pt x="307" y="51"/>
                      </a:lnTo>
                      <a:lnTo>
                        <a:pt x="306" y="53"/>
                      </a:lnTo>
                      <a:lnTo>
                        <a:pt x="305" y="54"/>
                      </a:lnTo>
                      <a:lnTo>
                        <a:pt x="303" y="55"/>
                      </a:lnTo>
                      <a:lnTo>
                        <a:pt x="301" y="56"/>
                      </a:lnTo>
                      <a:lnTo>
                        <a:pt x="299" y="57"/>
                      </a:lnTo>
                      <a:lnTo>
                        <a:pt x="300" y="58"/>
                      </a:lnTo>
                      <a:lnTo>
                        <a:pt x="301" y="58"/>
                      </a:lnTo>
                      <a:lnTo>
                        <a:pt x="302" y="57"/>
                      </a:lnTo>
                      <a:lnTo>
                        <a:pt x="302" y="57"/>
                      </a:lnTo>
                      <a:lnTo>
                        <a:pt x="301" y="61"/>
                      </a:lnTo>
                      <a:lnTo>
                        <a:pt x="297" y="66"/>
                      </a:lnTo>
                      <a:lnTo>
                        <a:pt x="293" y="70"/>
                      </a:lnTo>
                      <a:lnTo>
                        <a:pt x="289" y="72"/>
                      </a:lnTo>
                      <a:lnTo>
                        <a:pt x="292" y="68"/>
                      </a:lnTo>
                      <a:lnTo>
                        <a:pt x="296" y="64"/>
                      </a:lnTo>
                      <a:lnTo>
                        <a:pt x="295" y="63"/>
                      </a:lnTo>
                      <a:lnTo>
                        <a:pt x="293" y="63"/>
                      </a:lnTo>
                      <a:lnTo>
                        <a:pt x="290" y="64"/>
                      </a:lnTo>
                      <a:lnTo>
                        <a:pt x="287" y="68"/>
                      </a:lnTo>
                      <a:lnTo>
                        <a:pt x="286" y="69"/>
                      </a:lnTo>
                      <a:lnTo>
                        <a:pt x="286" y="71"/>
                      </a:lnTo>
                      <a:lnTo>
                        <a:pt x="287" y="70"/>
                      </a:lnTo>
                      <a:lnTo>
                        <a:pt x="288" y="70"/>
                      </a:lnTo>
                      <a:lnTo>
                        <a:pt x="280" y="81"/>
                      </a:lnTo>
                      <a:lnTo>
                        <a:pt x="274" y="90"/>
                      </a:lnTo>
                      <a:lnTo>
                        <a:pt x="271" y="93"/>
                      </a:lnTo>
                      <a:lnTo>
                        <a:pt x="267" y="94"/>
                      </a:lnTo>
                      <a:lnTo>
                        <a:pt x="262" y="96"/>
                      </a:lnTo>
                      <a:lnTo>
                        <a:pt x="258" y="98"/>
                      </a:lnTo>
                      <a:lnTo>
                        <a:pt x="257" y="101"/>
                      </a:lnTo>
                      <a:lnTo>
                        <a:pt x="258" y="100"/>
                      </a:lnTo>
                      <a:lnTo>
                        <a:pt x="259" y="99"/>
                      </a:lnTo>
                      <a:lnTo>
                        <a:pt x="261" y="98"/>
                      </a:lnTo>
                      <a:lnTo>
                        <a:pt x="260" y="102"/>
                      </a:lnTo>
                      <a:lnTo>
                        <a:pt x="257" y="105"/>
                      </a:lnTo>
                      <a:lnTo>
                        <a:pt x="253" y="108"/>
                      </a:lnTo>
                      <a:lnTo>
                        <a:pt x="248" y="109"/>
                      </a:lnTo>
                      <a:lnTo>
                        <a:pt x="243" y="110"/>
                      </a:lnTo>
                      <a:lnTo>
                        <a:pt x="246" y="108"/>
                      </a:lnTo>
                      <a:lnTo>
                        <a:pt x="247" y="106"/>
                      </a:lnTo>
                      <a:lnTo>
                        <a:pt x="244" y="107"/>
                      </a:lnTo>
                      <a:lnTo>
                        <a:pt x="243" y="108"/>
                      </a:lnTo>
                      <a:lnTo>
                        <a:pt x="239" y="111"/>
                      </a:lnTo>
                      <a:lnTo>
                        <a:pt x="239" y="112"/>
                      </a:lnTo>
                      <a:lnTo>
                        <a:pt x="236" y="115"/>
                      </a:lnTo>
                      <a:lnTo>
                        <a:pt x="239" y="114"/>
                      </a:lnTo>
                      <a:lnTo>
                        <a:pt x="246" y="111"/>
                      </a:lnTo>
                      <a:lnTo>
                        <a:pt x="244" y="115"/>
                      </a:lnTo>
                      <a:lnTo>
                        <a:pt x="238" y="123"/>
                      </a:lnTo>
                      <a:lnTo>
                        <a:pt x="235" y="124"/>
                      </a:lnTo>
                      <a:lnTo>
                        <a:pt x="234" y="123"/>
                      </a:lnTo>
                      <a:lnTo>
                        <a:pt x="234" y="122"/>
                      </a:lnTo>
                      <a:lnTo>
                        <a:pt x="229" y="129"/>
                      </a:lnTo>
                      <a:lnTo>
                        <a:pt x="226" y="135"/>
                      </a:lnTo>
                      <a:lnTo>
                        <a:pt x="222" y="142"/>
                      </a:lnTo>
                      <a:lnTo>
                        <a:pt x="218" y="147"/>
                      </a:lnTo>
                      <a:lnTo>
                        <a:pt x="215" y="151"/>
                      </a:lnTo>
                      <a:lnTo>
                        <a:pt x="213" y="150"/>
                      </a:lnTo>
                      <a:lnTo>
                        <a:pt x="213" y="146"/>
                      </a:lnTo>
                      <a:lnTo>
                        <a:pt x="214" y="145"/>
                      </a:lnTo>
                      <a:lnTo>
                        <a:pt x="217" y="142"/>
                      </a:lnTo>
                      <a:lnTo>
                        <a:pt x="214" y="143"/>
                      </a:lnTo>
                      <a:lnTo>
                        <a:pt x="211" y="146"/>
                      </a:lnTo>
                      <a:lnTo>
                        <a:pt x="207" y="148"/>
                      </a:lnTo>
                      <a:lnTo>
                        <a:pt x="201" y="153"/>
                      </a:lnTo>
                      <a:lnTo>
                        <a:pt x="200" y="154"/>
                      </a:lnTo>
                      <a:lnTo>
                        <a:pt x="202" y="155"/>
                      </a:lnTo>
                      <a:lnTo>
                        <a:pt x="206" y="155"/>
                      </a:lnTo>
                      <a:lnTo>
                        <a:pt x="208" y="158"/>
                      </a:lnTo>
                      <a:lnTo>
                        <a:pt x="209" y="158"/>
                      </a:lnTo>
                      <a:lnTo>
                        <a:pt x="209" y="157"/>
                      </a:lnTo>
                      <a:lnTo>
                        <a:pt x="213" y="156"/>
                      </a:lnTo>
                      <a:lnTo>
                        <a:pt x="216" y="153"/>
                      </a:lnTo>
                      <a:lnTo>
                        <a:pt x="217" y="154"/>
                      </a:lnTo>
                      <a:lnTo>
                        <a:pt x="212" y="159"/>
                      </a:lnTo>
                      <a:lnTo>
                        <a:pt x="204" y="166"/>
                      </a:lnTo>
                      <a:lnTo>
                        <a:pt x="195" y="172"/>
                      </a:lnTo>
                      <a:lnTo>
                        <a:pt x="185" y="179"/>
                      </a:lnTo>
                      <a:lnTo>
                        <a:pt x="176" y="184"/>
                      </a:lnTo>
                      <a:lnTo>
                        <a:pt x="167" y="188"/>
                      </a:lnTo>
                      <a:lnTo>
                        <a:pt x="160" y="191"/>
                      </a:lnTo>
                      <a:lnTo>
                        <a:pt x="159" y="189"/>
                      </a:lnTo>
                      <a:lnTo>
                        <a:pt x="158" y="188"/>
                      </a:lnTo>
                      <a:lnTo>
                        <a:pt x="157" y="188"/>
                      </a:lnTo>
                      <a:lnTo>
                        <a:pt x="154" y="189"/>
                      </a:lnTo>
                      <a:lnTo>
                        <a:pt x="150" y="193"/>
                      </a:lnTo>
                      <a:lnTo>
                        <a:pt x="143" y="199"/>
                      </a:lnTo>
                      <a:lnTo>
                        <a:pt x="135" y="208"/>
                      </a:lnTo>
                      <a:lnTo>
                        <a:pt x="126" y="216"/>
                      </a:lnTo>
                      <a:lnTo>
                        <a:pt x="117" y="224"/>
                      </a:lnTo>
                      <a:lnTo>
                        <a:pt x="108" y="229"/>
                      </a:lnTo>
                      <a:lnTo>
                        <a:pt x="100" y="232"/>
                      </a:lnTo>
                      <a:lnTo>
                        <a:pt x="100" y="229"/>
                      </a:lnTo>
                      <a:lnTo>
                        <a:pt x="101" y="228"/>
                      </a:lnTo>
                      <a:lnTo>
                        <a:pt x="102" y="227"/>
                      </a:lnTo>
                      <a:lnTo>
                        <a:pt x="103" y="225"/>
                      </a:lnTo>
                      <a:lnTo>
                        <a:pt x="98" y="225"/>
                      </a:lnTo>
                      <a:lnTo>
                        <a:pt x="93" y="228"/>
                      </a:lnTo>
                      <a:lnTo>
                        <a:pt x="86" y="234"/>
                      </a:lnTo>
                      <a:lnTo>
                        <a:pt x="78" y="243"/>
                      </a:lnTo>
                      <a:lnTo>
                        <a:pt x="70" y="254"/>
                      </a:lnTo>
                      <a:lnTo>
                        <a:pt x="61" y="265"/>
                      </a:lnTo>
                      <a:lnTo>
                        <a:pt x="52" y="277"/>
                      </a:lnTo>
                      <a:lnTo>
                        <a:pt x="43" y="289"/>
                      </a:lnTo>
                      <a:lnTo>
                        <a:pt x="35" y="301"/>
                      </a:lnTo>
                      <a:lnTo>
                        <a:pt x="27" y="311"/>
                      </a:lnTo>
                      <a:lnTo>
                        <a:pt x="21" y="319"/>
                      </a:lnTo>
                      <a:lnTo>
                        <a:pt x="16" y="325"/>
                      </a:lnTo>
                      <a:lnTo>
                        <a:pt x="12" y="327"/>
                      </a:lnTo>
                      <a:lnTo>
                        <a:pt x="11" y="325"/>
                      </a:lnTo>
                      <a:lnTo>
                        <a:pt x="10" y="323"/>
                      </a:lnTo>
                      <a:lnTo>
                        <a:pt x="9" y="318"/>
                      </a:lnTo>
                      <a:lnTo>
                        <a:pt x="9" y="316"/>
                      </a:lnTo>
                      <a:lnTo>
                        <a:pt x="8" y="315"/>
                      </a:lnTo>
                      <a:lnTo>
                        <a:pt x="7" y="315"/>
                      </a:lnTo>
                      <a:lnTo>
                        <a:pt x="5" y="317"/>
                      </a:lnTo>
                      <a:lnTo>
                        <a:pt x="4" y="317"/>
                      </a:lnTo>
                      <a:lnTo>
                        <a:pt x="2" y="318"/>
                      </a:lnTo>
                      <a:lnTo>
                        <a:pt x="2" y="314"/>
                      </a:lnTo>
                      <a:lnTo>
                        <a:pt x="1" y="313"/>
                      </a:lnTo>
                      <a:lnTo>
                        <a:pt x="0" y="312"/>
                      </a:lnTo>
                      <a:lnTo>
                        <a:pt x="3" y="299"/>
                      </a:lnTo>
                      <a:lnTo>
                        <a:pt x="8" y="287"/>
                      </a:lnTo>
                      <a:lnTo>
                        <a:pt x="13" y="277"/>
                      </a:lnTo>
                      <a:lnTo>
                        <a:pt x="20" y="267"/>
                      </a:lnTo>
                      <a:lnTo>
                        <a:pt x="27" y="257"/>
                      </a:lnTo>
                      <a:lnTo>
                        <a:pt x="25" y="258"/>
                      </a:lnTo>
                      <a:lnTo>
                        <a:pt x="22" y="261"/>
                      </a:lnTo>
                      <a:lnTo>
                        <a:pt x="20" y="262"/>
                      </a:lnTo>
                      <a:lnTo>
                        <a:pt x="18" y="263"/>
                      </a:lnTo>
                      <a:lnTo>
                        <a:pt x="20" y="261"/>
                      </a:lnTo>
                      <a:lnTo>
                        <a:pt x="22" y="256"/>
                      </a:lnTo>
                      <a:lnTo>
                        <a:pt x="25" y="251"/>
                      </a:lnTo>
                      <a:lnTo>
                        <a:pt x="31" y="243"/>
                      </a:lnTo>
                      <a:lnTo>
                        <a:pt x="32" y="243"/>
                      </a:lnTo>
                      <a:lnTo>
                        <a:pt x="31" y="243"/>
                      </a:lnTo>
                      <a:lnTo>
                        <a:pt x="29" y="245"/>
                      </a:lnTo>
                      <a:lnTo>
                        <a:pt x="31" y="235"/>
                      </a:lnTo>
                      <a:lnTo>
                        <a:pt x="39" y="225"/>
                      </a:lnTo>
                      <a:lnTo>
                        <a:pt x="48" y="214"/>
                      </a:lnTo>
                      <a:lnTo>
                        <a:pt x="72" y="195"/>
                      </a:lnTo>
                      <a:lnTo>
                        <a:pt x="82" y="187"/>
                      </a:lnTo>
                      <a:lnTo>
                        <a:pt x="91" y="180"/>
                      </a:lnTo>
                      <a:lnTo>
                        <a:pt x="86" y="179"/>
                      </a:lnTo>
                      <a:lnTo>
                        <a:pt x="81" y="182"/>
                      </a:lnTo>
                      <a:lnTo>
                        <a:pt x="77" y="187"/>
                      </a:lnTo>
                      <a:lnTo>
                        <a:pt x="72" y="191"/>
                      </a:lnTo>
                      <a:lnTo>
                        <a:pt x="76" y="183"/>
                      </a:lnTo>
                      <a:lnTo>
                        <a:pt x="84" y="176"/>
                      </a:lnTo>
                      <a:lnTo>
                        <a:pt x="94" y="170"/>
                      </a:lnTo>
                      <a:lnTo>
                        <a:pt x="92" y="172"/>
                      </a:lnTo>
                      <a:lnTo>
                        <a:pt x="94" y="172"/>
                      </a:lnTo>
                      <a:lnTo>
                        <a:pt x="96" y="172"/>
                      </a:lnTo>
                      <a:lnTo>
                        <a:pt x="98" y="171"/>
                      </a:lnTo>
                      <a:lnTo>
                        <a:pt x="100" y="170"/>
                      </a:lnTo>
                      <a:lnTo>
                        <a:pt x="101" y="168"/>
                      </a:lnTo>
                      <a:lnTo>
                        <a:pt x="102" y="165"/>
                      </a:lnTo>
                      <a:lnTo>
                        <a:pt x="102" y="164"/>
                      </a:lnTo>
                      <a:lnTo>
                        <a:pt x="103" y="162"/>
                      </a:lnTo>
                      <a:lnTo>
                        <a:pt x="103" y="161"/>
                      </a:lnTo>
                      <a:lnTo>
                        <a:pt x="107" y="157"/>
                      </a:lnTo>
                      <a:lnTo>
                        <a:pt x="106" y="157"/>
                      </a:lnTo>
                      <a:lnTo>
                        <a:pt x="103" y="159"/>
                      </a:lnTo>
                      <a:lnTo>
                        <a:pt x="101" y="160"/>
                      </a:lnTo>
                      <a:lnTo>
                        <a:pt x="99" y="160"/>
                      </a:lnTo>
                      <a:lnTo>
                        <a:pt x="98" y="161"/>
                      </a:lnTo>
                      <a:lnTo>
                        <a:pt x="98" y="161"/>
                      </a:lnTo>
                      <a:lnTo>
                        <a:pt x="104" y="154"/>
                      </a:lnTo>
                      <a:lnTo>
                        <a:pt x="111" y="149"/>
                      </a:lnTo>
                      <a:lnTo>
                        <a:pt x="117" y="143"/>
                      </a:lnTo>
                      <a:lnTo>
                        <a:pt x="116" y="143"/>
                      </a:lnTo>
                      <a:lnTo>
                        <a:pt x="135" y="127"/>
                      </a:lnTo>
                      <a:lnTo>
                        <a:pt x="154" y="111"/>
                      </a:lnTo>
                      <a:lnTo>
                        <a:pt x="161" y="104"/>
                      </a:lnTo>
                      <a:lnTo>
                        <a:pt x="169" y="97"/>
                      </a:lnTo>
                      <a:lnTo>
                        <a:pt x="171" y="96"/>
                      </a:lnTo>
                      <a:lnTo>
                        <a:pt x="169" y="96"/>
                      </a:lnTo>
                      <a:lnTo>
                        <a:pt x="171" y="94"/>
                      </a:lnTo>
                      <a:lnTo>
                        <a:pt x="172" y="94"/>
                      </a:lnTo>
                      <a:lnTo>
                        <a:pt x="172" y="94"/>
                      </a:lnTo>
                      <a:lnTo>
                        <a:pt x="173" y="92"/>
                      </a:lnTo>
                      <a:lnTo>
                        <a:pt x="172" y="93"/>
                      </a:lnTo>
                      <a:lnTo>
                        <a:pt x="171" y="93"/>
                      </a:lnTo>
                      <a:lnTo>
                        <a:pt x="170" y="94"/>
                      </a:lnTo>
                      <a:lnTo>
                        <a:pt x="167" y="95"/>
                      </a:lnTo>
                      <a:lnTo>
                        <a:pt x="167" y="94"/>
                      </a:lnTo>
                      <a:lnTo>
                        <a:pt x="166" y="95"/>
                      </a:lnTo>
                      <a:lnTo>
                        <a:pt x="165" y="95"/>
                      </a:lnTo>
                      <a:lnTo>
                        <a:pt x="163" y="96"/>
                      </a:lnTo>
                      <a:lnTo>
                        <a:pt x="158" y="99"/>
                      </a:lnTo>
                      <a:lnTo>
                        <a:pt x="172" y="89"/>
                      </a:lnTo>
                      <a:lnTo>
                        <a:pt x="186" y="81"/>
                      </a:lnTo>
                      <a:lnTo>
                        <a:pt x="187" y="80"/>
                      </a:lnTo>
                      <a:lnTo>
                        <a:pt x="188" y="80"/>
                      </a:lnTo>
                      <a:lnTo>
                        <a:pt x="187" y="81"/>
                      </a:lnTo>
                      <a:lnTo>
                        <a:pt x="193" y="78"/>
                      </a:lnTo>
                      <a:lnTo>
                        <a:pt x="199" y="75"/>
                      </a:lnTo>
                      <a:lnTo>
                        <a:pt x="196" y="75"/>
                      </a:lnTo>
                      <a:lnTo>
                        <a:pt x="194" y="77"/>
                      </a:lnTo>
                      <a:lnTo>
                        <a:pt x="195" y="75"/>
                      </a:lnTo>
                      <a:lnTo>
                        <a:pt x="198" y="74"/>
                      </a:lnTo>
                      <a:lnTo>
                        <a:pt x="197" y="74"/>
                      </a:lnTo>
                      <a:lnTo>
                        <a:pt x="215" y="64"/>
                      </a:lnTo>
                      <a:lnTo>
                        <a:pt x="234" y="55"/>
                      </a:lnTo>
                      <a:lnTo>
                        <a:pt x="233" y="56"/>
                      </a:lnTo>
                      <a:lnTo>
                        <a:pt x="260" y="44"/>
                      </a:lnTo>
                      <a:lnTo>
                        <a:pt x="258" y="44"/>
                      </a:lnTo>
                      <a:lnTo>
                        <a:pt x="293" y="29"/>
                      </a:lnTo>
                      <a:lnTo>
                        <a:pt x="292" y="30"/>
                      </a:lnTo>
                      <a:lnTo>
                        <a:pt x="291" y="30"/>
                      </a:lnTo>
                      <a:lnTo>
                        <a:pt x="291" y="30"/>
                      </a:lnTo>
                      <a:lnTo>
                        <a:pt x="304" y="25"/>
                      </a:lnTo>
                      <a:lnTo>
                        <a:pt x="307" y="23"/>
                      </a:lnTo>
                      <a:lnTo>
                        <a:pt x="306" y="25"/>
                      </a:lnTo>
                      <a:lnTo>
                        <a:pt x="310" y="23"/>
                      </a:lnTo>
                      <a:lnTo>
                        <a:pt x="313" y="22"/>
                      </a:lnTo>
                      <a:lnTo>
                        <a:pt x="317" y="20"/>
                      </a:lnTo>
                      <a:lnTo>
                        <a:pt x="320" y="19"/>
                      </a:lnTo>
                      <a:lnTo>
                        <a:pt x="322" y="18"/>
                      </a:lnTo>
                      <a:lnTo>
                        <a:pt x="325" y="17"/>
                      </a:lnTo>
                      <a:lnTo>
                        <a:pt x="325" y="17"/>
                      </a:lnTo>
                      <a:lnTo>
                        <a:pt x="334" y="14"/>
                      </a:lnTo>
                      <a:lnTo>
                        <a:pt x="309" y="25"/>
                      </a:lnTo>
                      <a:lnTo>
                        <a:pt x="331" y="16"/>
                      </a:lnTo>
                      <a:lnTo>
                        <a:pt x="330" y="16"/>
                      </a:lnTo>
                      <a:lnTo>
                        <a:pt x="332" y="15"/>
                      </a:lnTo>
                      <a:lnTo>
                        <a:pt x="335" y="14"/>
                      </a:lnTo>
                      <a:lnTo>
                        <a:pt x="338" y="13"/>
                      </a:lnTo>
                      <a:lnTo>
                        <a:pt x="336" y="14"/>
                      </a:lnTo>
                      <a:lnTo>
                        <a:pt x="336" y="15"/>
                      </a:lnTo>
                      <a:lnTo>
                        <a:pt x="336" y="15"/>
                      </a:lnTo>
                      <a:lnTo>
                        <a:pt x="329" y="17"/>
                      </a:lnTo>
                      <a:lnTo>
                        <a:pt x="324" y="20"/>
                      </a:lnTo>
                      <a:lnTo>
                        <a:pt x="330" y="17"/>
                      </a:lnTo>
                      <a:lnTo>
                        <a:pt x="336" y="15"/>
                      </a:lnTo>
                      <a:lnTo>
                        <a:pt x="339" y="13"/>
                      </a:lnTo>
                      <a:lnTo>
                        <a:pt x="344" y="11"/>
                      </a:lnTo>
                      <a:lnTo>
                        <a:pt x="343" y="11"/>
                      </a:lnTo>
                      <a:lnTo>
                        <a:pt x="346" y="11"/>
                      </a:lnTo>
                      <a:lnTo>
                        <a:pt x="347" y="11"/>
                      </a:lnTo>
                      <a:lnTo>
                        <a:pt x="362" y="5"/>
                      </a:lnTo>
                      <a:lnTo>
                        <a:pt x="361" y="6"/>
                      </a:lnTo>
                      <a:lnTo>
                        <a:pt x="362" y="5"/>
                      </a:lnTo>
                      <a:lnTo>
                        <a:pt x="362" y="5"/>
                      </a:lnTo>
                      <a:lnTo>
                        <a:pt x="362" y="5"/>
                      </a:lnTo>
                      <a:lnTo>
                        <a:pt x="363" y="4"/>
                      </a:lnTo>
                      <a:lnTo>
                        <a:pt x="373" y="2"/>
                      </a:lnTo>
                      <a:lnTo>
                        <a:pt x="372" y="2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2" name="Freeform 27"/>
                <p:cNvSpPr>
                  <a:spLocks noEditPoints="1"/>
                </p:cNvSpPr>
                <p:nvPr/>
              </p:nvSpPr>
              <p:spPr bwMode="auto">
                <a:xfrm>
                  <a:off x="5719763" y="1749425"/>
                  <a:ext cx="1857375" cy="1320800"/>
                </a:xfrm>
                <a:custGeom>
                  <a:avLst/>
                  <a:gdLst/>
                  <a:ahLst/>
                  <a:cxnLst>
                    <a:cxn ang="0">
                      <a:pos x="1155" y="684"/>
                    </a:cxn>
                    <a:cxn ang="0">
                      <a:pos x="1146" y="577"/>
                    </a:cxn>
                    <a:cxn ang="0">
                      <a:pos x="1145" y="574"/>
                    </a:cxn>
                    <a:cxn ang="0">
                      <a:pos x="555" y="81"/>
                    </a:cxn>
                    <a:cxn ang="0">
                      <a:pos x="536" y="61"/>
                    </a:cxn>
                    <a:cxn ang="0">
                      <a:pos x="490" y="8"/>
                    </a:cxn>
                    <a:cxn ang="0">
                      <a:pos x="498" y="9"/>
                    </a:cxn>
                    <a:cxn ang="0">
                      <a:pos x="1130" y="526"/>
                    </a:cxn>
                    <a:cxn ang="0">
                      <a:pos x="1156" y="686"/>
                    </a:cxn>
                    <a:cxn ang="0">
                      <a:pos x="1108" y="592"/>
                    </a:cxn>
                    <a:cxn ang="0">
                      <a:pos x="1065" y="704"/>
                    </a:cxn>
                    <a:cxn ang="0">
                      <a:pos x="999" y="619"/>
                    </a:cxn>
                    <a:cxn ang="0">
                      <a:pos x="927" y="585"/>
                    </a:cxn>
                    <a:cxn ang="0">
                      <a:pos x="724" y="551"/>
                    </a:cxn>
                    <a:cxn ang="0">
                      <a:pos x="777" y="613"/>
                    </a:cxn>
                    <a:cxn ang="0">
                      <a:pos x="819" y="585"/>
                    </a:cxn>
                    <a:cxn ang="0">
                      <a:pos x="814" y="727"/>
                    </a:cxn>
                    <a:cxn ang="0">
                      <a:pos x="707" y="759"/>
                    </a:cxn>
                    <a:cxn ang="0">
                      <a:pos x="558" y="619"/>
                    </a:cxn>
                    <a:cxn ang="0">
                      <a:pos x="552" y="533"/>
                    </a:cxn>
                    <a:cxn ang="0">
                      <a:pos x="446" y="536"/>
                    </a:cxn>
                    <a:cxn ang="0">
                      <a:pos x="376" y="495"/>
                    </a:cxn>
                    <a:cxn ang="0">
                      <a:pos x="400" y="523"/>
                    </a:cxn>
                    <a:cxn ang="0">
                      <a:pos x="344" y="525"/>
                    </a:cxn>
                    <a:cxn ang="0">
                      <a:pos x="243" y="451"/>
                    </a:cxn>
                    <a:cxn ang="0">
                      <a:pos x="309" y="512"/>
                    </a:cxn>
                    <a:cxn ang="0">
                      <a:pos x="269" y="563"/>
                    </a:cxn>
                    <a:cxn ang="0">
                      <a:pos x="195" y="492"/>
                    </a:cxn>
                    <a:cxn ang="0">
                      <a:pos x="27" y="626"/>
                    </a:cxn>
                    <a:cxn ang="0">
                      <a:pos x="56" y="527"/>
                    </a:cxn>
                    <a:cxn ang="0">
                      <a:pos x="49" y="452"/>
                    </a:cxn>
                    <a:cxn ang="0">
                      <a:pos x="102" y="421"/>
                    </a:cxn>
                    <a:cxn ang="0">
                      <a:pos x="177" y="295"/>
                    </a:cxn>
                    <a:cxn ang="0">
                      <a:pos x="207" y="319"/>
                    </a:cxn>
                    <a:cxn ang="0">
                      <a:pos x="209" y="333"/>
                    </a:cxn>
                    <a:cxn ang="0">
                      <a:pos x="290" y="271"/>
                    </a:cxn>
                    <a:cxn ang="0">
                      <a:pos x="282" y="261"/>
                    </a:cxn>
                    <a:cxn ang="0">
                      <a:pos x="311" y="226"/>
                    </a:cxn>
                    <a:cxn ang="0">
                      <a:pos x="268" y="167"/>
                    </a:cxn>
                    <a:cxn ang="0">
                      <a:pos x="249" y="249"/>
                    </a:cxn>
                    <a:cxn ang="0">
                      <a:pos x="243" y="290"/>
                    </a:cxn>
                    <a:cxn ang="0">
                      <a:pos x="187" y="278"/>
                    </a:cxn>
                    <a:cxn ang="0">
                      <a:pos x="134" y="290"/>
                    </a:cxn>
                    <a:cxn ang="0">
                      <a:pos x="127" y="271"/>
                    </a:cxn>
                    <a:cxn ang="0">
                      <a:pos x="171" y="198"/>
                    </a:cxn>
                    <a:cxn ang="0">
                      <a:pos x="186" y="147"/>
                    </a:cxn>
                    <a:cxn ang="0">
                      <a:pos x="199" y="137"/>
                    </a:cxn>
                    <a:cxn ang="0">
                      <a:pos x="233" y="120"/>
                    </a:cxn>
                    <a:cxn ang="0">
                      <a:pos x="261" y="106"/>
                    </a:cxn>
                    <a:cxn ang="0">
                      <a:pos x="310" y="114"/>
                    </a:cxn>
                    <a:cxn ang="0">
                      <a:pos x="345" y="154"/>
                    </a:cxn>
                    <a:cxn ang="0">
                      <a:pos x="398" y="149"/>
                    </a:cxn>
                    <a:cxn ang="0">
                      <a:pos x="379" y="102"/>
                    </a:cxn>
                    <a:cxn ang="0">
                      <a:pos x="435" y="84"/>
                    </a:cxn>
                    <a:cxn ang="0">
                      <a:pos x="458" y="82"/>
                    </a:cxn>
                    <a:cxn ang="0">
                      <a:pos x="462" y="65"/>
                    </a:cxn>
                    <a:cxn ang="0">
                      <a:pos x="439" y="38"/>
                    </a:cxn>
                    <a:cxn ang="0">
                      <a:pos x="457" y="31"/>
                    </a:cxn>
                    <a:cxn ang="0">
                      <a:pos x="458" y="23"/>
                    </a:cxn>
                    <a:cxn ang="0">
                      <a:pos x="415" y="5"/>
                    </a:cxn>
                  </a:cxnLst>
                  <a:rect l="0" t="0" r="r" b="b"/>
                  <a:pathLst>
                    <a:path w="1170" h="832">
                      <a:moveTo>
                        <a:pt x="1160" y="750"/>
                      </a:moveTo>
                      <a:lnTo>
                        <a:pt x="1163" y="763"/>
                      </a:lnTo>
                      <a:lnTo>
                        <a:pt x="1167" y="785"/>
                      </a:lnTo>
                      <a:lnTo>
                        <a:pt x="1170" y="808"/>
                      </a:lnTo>
                      <a:lnTo>
                        <a:pt x="1169" y="832"/>
                      </a:lnTo>
                      <a:lnTo>
                        <a:pt x="1168" y="832"/>
                      </a:lnTo>
                      <a:lnTo>
                        <a:pt x="1165" y="821"/>
                      </a:lnTo>
                      <a:lnTo>
                        <a:pt x="1163" y="808"/>
                      </a:lnTo>
                      <a:lnTo>
                        <a:pt x="1162" y="793"/>
                      </a:lnTo>
                      <a:lnTo>
                        <a:pt x="1161" y="776"/>
                      </a:lnTo>
                      <a:lnTo>
                        <a:pt x="1160" y="758"/>
                      </a:lnTo>
                      <a:lnTo>
                        <a:pt x="1160" y="750"/>
                      </a:lnTo>
                      <a:close/>
                      <a:moveTo>
                        <a:pt x="1151" y="672"/>
                      </a:moveTo>
                      <a:lnTo>
                        <a:pt x="1151" y="678"/>
                      </a:lnTo>
                      <a:lnTo>
                        <a:pt x="1152" y="682"/>
                      </a:lnTo>
                      <a:lnTo>
                        <a:pt x="1155" y="684"/>
                      </a:lnTo>
                      <a:lnTo>
                        <a:pt x="1155" y="686"/>
                      </a:lnTo>
                      <a:lnTo>
                        <a:pt x="1157" y="703"/>
                      </a:lnTo>
                      <a:lnTo>
                        <a:pt x="1158" y="721"/>
                      </a:lnTo>
                      <a:lnTo>
                        <a:pt x="1160" y="740"/>
                      </a:lnTo>
                      <a:lnTo>
                        <a:pt x="1160" y="750"/>
                      </a:lnTo>
                      <a:lnTo>
                        <a:pt x="1157" y="740"/>
                      </a:lnTo>
                      <a:lnTo>
                        <a:pt x="1152" y="718"/>
                      </a:lnTo>
                      <a:lnTo>
                        <a:pt x="1150" y="695"/>
                      </a:lnTo>
                      <a:lnTo>
                        <a:pt x="1151" y="672"/>
                      </a:lnTo>
                      <a:close/>
                      <a:moveTo>
                        <a:pt x="50" y="627"/>
                      </a:moveTo>
                      <a:lnTo>
                        <a:pt x="52" y="628"/>
                      </a:lnTo>
                      <a:lnTo>
                        <a:pt x="49" y="628"/>
                      </a:lnTo>
                      <a:lnTo>
                        <a:pt x="50" y="627"/>
                      </a:lnTo>
                      <a:close/>
                      <a:moveTo>
                        <a:pt x="1145" y="576"/>
                      </a:moveTo>
                      <a:lnTo>
                        <a:pt x="1146" y="576"/>
                      </a:lnTo>
                      <a:lnTo>
                        <a:pt x="1146" y="577"/>
                      </a:lnTo>
                      <a:lnTo>
                        <a:pt x="1147" y="579"/>
                      </a:lnTo>
                      <a:lnTo>
                        <a:pt x="1152" y="598"/>
                      </a:lnTo>
                      <a:lnTo>
                        <a:pt x="1150" y="597"/>
                      </a:lnTo>
                      <a:lnTo>
                        <a:pt x="1149" y="593"/>
                      </a:lnTo>
                      <a:lnTo>
                        <a:pt x="1148" y="586"/>
                      </a:lnTo>
                      <a:lnTo>
                        <a:pt x="1145" y="576"/>
                      </a:lnTo>
                      <a:close/>
                      <a:moveTo>
                        <a:pt x="1140" y="559"/>
                      </a:moveTo>
                      <a:lnTo>
                        <a:pt x="1141" y="559"/>
                      </a:lnTo>
                      <a:lnTo>
                        <a:pt x="1142" y="563"/>
                      </a:lnTo>
                      <a:lnTo>
                        <a:pt x="1145" y="570"/>
                      </a:lnTo>
                      <a:lnTo>
                        <a:pt x="1145" y="574"/>
                      </a:lnTo>
                      <a:lnTo>
                        <a:pt x="1145" y="575"/>
                      </a:lnTo>
                      <a:lnTo>
                        <a:pt x="1146" y="576"/>
                      </a:lnTo>
                      <a:lnTo>
                        <a:pt x="1145" y="576"/>
                      </a:lnTo>
                      <a:lnTo>
                        <a:pt x="1145" y="575"/>
                      </a:lnTo>
                      <a:lnTo>
                        <a:pt x="1145" y="574"/>
                      </a:lnTo>
                      <a:lnTo>
                        <a:pt x="1140" y="559"/>
                      </a:lnTo>
                      <a:close/>
                      <a:moveTo>
                        <a:pt x="939" y="230"/>
                      </a:moveTo>
                      <a:lnTo>
                        <a:pt x="960" y="252"/>
                      </a:lnTo>
                      <a:lnTo>
                        <a:pt x="981" y="273"/>
                      </a:lnTo>
                      <a:lnTo>
                        <a:pt x="961" y="254"/>
                      </a:lnTo>
                      <a:lnTo>
                        <a:pt x="939" y="230"/>
                      </a:lnTo>
                      <a:close/>
                      <a:moveTo>
                        <a:pt x="525" y="54"/>
                      </a:moveTo>
                      <a:lnTo>
                        <a:pt x="528" y="56"/>
                      </a:lnTo>
                      <a:lnTo>
                        <a:pt x="529" y="57"/>
                      </a:lnTo>
                      <a:lnTo>
                        <a:pt x="522" y="57"/>
                      </a:lnTo>
                      <a:lnTo>
                        <a:pt x="517" y="56"/>
                      </a:lnTo>
                      <a:lnTo>
                        <a:pt x="521" y="57"/>
                      </a:lnTo>
                      <a:lnTo>
                        <a:pt x="535" y="62"/>
                      </a:lnTo>
                      <a:lnTo>
                        <a:pt x="546" y="69"/>
                      </a:lnTo>
                      <a:lnTo>
                        <a:pt x="553" y="75"/>
                      </a:lnTo>
                      <a:lnTo>
                        <a:pt x="555" y="81"/>
                      </a:lnTo>
                      <a:lnTo>
                        <a:pt x="553" y="81"/>
                      </a:lnTo>
                      <a:lnTo>
                        <a:pt x="551" y="82"/>
                      </a:lnTo>
                      <a:lnTo>
                        <a:pt x="548" y="82"/>
                      </a:lnTo>
                      <a:lnTo>
                        <a:pt x="552" y="84"/>
                      </a:lnTo>
                      <a:lnTo>
                        <a:pt x="557" y="85"/>
                      </a:lnTo>
                      <a:lnTo>
                        <a:pt x="568" y="84"/>
                      </a:lnTo>
                      <a:lnTo>
                        <a:pt x="565" y="82"/>
                      </a:lnTo>
                      <a:lnTo>
                        <a:pt x="564" y="81"/>
                      </a:lnTo>
                      <a:lnTo>
                        <a:pt x="563" y="80"/>
                      </a:lnTo>
                      <a:lnTo>
                        <a:pt x="562" y="77"/>
                      </a:lnTo>
                      <a:lnTo>
                        <a:pt x="564" y="76"/>
                      </a:lnTo>
                      <a:lnTo>
                        <a:pt x="559" y="74"/>
                      </a:lnTo>
                      <a:lnTo>
                        <a:pt x="554" y="71"/>
                      </a:lnTo>
                      <a:lnTo>
                        <a:pt x="548" y="69"/>
                      </a:lnTo>
                      <a:lnTo>
                        <a:pt x="543" y="65"/>
                      </a:lnTo>
                      <a:lnTo>
                        <a:pt x="536" y="61"/>
                      </a:lnTo>
                      <a:lnTo>
                        <a:pt x="537" y="57"/>
                      </a:lnTo>
                      <a:lnTo>
                        <a:pt x="539" y="56"/>
                      </a:lnTo>
                      <a:lnTo>
                        <a:pt x="534" y="54"/>
                      </a:lnTo>
                      <a:lnTo>
                        <a:pt x="525" y="54"/>
                      </a:lnTo>
                      <a:close/>
                      <a:moveTo>
                        <a:pt x="495" y="38"/>
                      </a:moveTo>
                      <a:lnTo>
                        <a:pt x="498" y="39"/>
                      </a:lnTo>
                      <a:lnTo>
                        <a:pt x="504" y="40"/>
                      </a:lnTo>
                      <a:lnTo>
                        <a:pt x="506" y="41"/>
                      </a:lnTo>
                      <a:lnTo>
                        <a:pt x="499" y="39"/>
                      </a:lnTo>
                      <a:lnTo>
                        <a:pt x="495" y="38"/>
                      </a:lnTo>
                      <a:close/>
                      <a:moveTo>
                        <a:pt x="490" y="8"/>
                      </a:moveTo>
                      <a:lnTo>
                        <a:pt x="493" y="9"/>
                      </a:lnTo>
                      <a:lnTo>
                        <a:pt x="491" y="9"/>
                      </a:lnTo>
                      <a:lnTo>
                        <a:pt x="490" y="8"/>
                      </a:lnTo>
                      <a:close/>
                      <a:moveTo>
                        <a:pt x="488" y="8"/>
                      </a:moveTo>
                      <a:lnTo>
                        <a:pt x="490" y="8"/>
                      </a:lnTo>
                      <a:lnTo>
                        <a:pt x="488" y="8"/>
                      </a:lnTo>
                      <a:close/>
                      <a:moveTo>
                        <a:pt x="386" y="0"/>
                      </a:moveTo>
                      <a:lnTo>
                        <a:pt x="414" y="1"/>
                      </a:lnTo>
                      <a:lnTo>
                        <a:pt x="411" y="0"/>
                      </a:lnTo>
                      <a:lnTo>
                        <a:pt x="414" y="0"/>
                      </a:lnTo>
                      <a:lnTo>
                        <a:pt x="443" y="2"/>
                      </a:lnTo>
                      <a:lnTo>
                        <a:pt x="474" y="6"/>
                      </a:lnTo>
                      <a:lnTo>
                        <a:pt x="504" y="12"/>
                      </a:lnTo>
                      <a:lnTo>
                        <a:pt x="489" y="9"/>
                      </a:lnTo>
                      <a:lnTo>
                        <a:pt x="473" y="5"/>
                      </a:lnTo>
                      <a:lnTo>
                        <a:pt x="484" y="7"/>
                      </a:lnTo>
                      <a:lnTo>
                        <a:pt x="488" y="8"/>
                      </a:lnTo>
                      <a:lnTo>
                        <a:pt x="487" y="8"/>
                      </a:lnTo>
                      <a:lnTo>
                        <a:pt x="491" y="9"/>
                      </a:lnTo>
                      <a:lnTo>
                        <a:pt x="493" y="9"/>
                      </a:lnTo>
                      <a:lnTo>
                        <a:pt x="498" y="9"/>
                      </a:lnTo>
                      <a:lnTo>
                        <a:pt x="561" y="24"/>
                      </a:lnTo>
                      <a:lnTo>
                        <a:pt x="621" y="42"/>
                      </a:lnTo>
                      <a:lnTo>
                        <a:pt x="678" y="63"/>
                      </a:lnTo>
                      <a:lnTo>
                        <a:pt x="733" y="89"/>
                      </a:lnTo>
                      <a:lnTo>
                        <a:pt x="787" y="118"/>
                      </a:lnTo>
                      <a:lnTo>
                        <a:pt x="838" y="151"/>
                      </a:lnTo>
                      <a:lnTo>
                        <a:pt x="888" y="188"/>
                      </a:lnTo>
                      <a:lnTo>
                        <a:pt x="935" y="229"/>
                      </a:lnTo>
                      <a:lnTo>
                        <a:pt x="961" y="254"/>
                      </a:lnTo>
                      <a:lnTo>
                        <a:pt x="974" y="268"/>
                      </a:lnTo>
                      <a:lnTo>
                        <a:pt x="1007" y="308"/>
                      </a:lnTo>
                      <a:lnTo>
                        <a:pt x="1037" y="348"/>
                      </a:lnTo>
                      <a:lnTo>
                        <a:pt x="1064" y="390"/>
                      </a:lnTo>
                      <a:lnTo>
                        <a:pt x="1089" y="433"/>
                      </a:lnTo>
                      <a:lnTo>
                        <a:pt x="1111" y="479"/>
                      </a:lnTo>
                      <a:lnTo>
                        <a:pt x="1130" y="526"/>
                      </a:lnTo>
                      <a:lnTo>
                        <a:pt x="1140" y="559"/>
                      </a:lnTo>
                      <a:lnTo>
                        <a:pt x="1138" y="558"/>
                      </a:lnTo>
                      <a:lnTo>
                        <a:pt x="1143" y="589"/>
                      </a:lnTo>
                      <a:lnTo>
                        <a:pt x="1157" y="649"/>
                      </a:lnTo>
                      <a:lnTo>
                        <a:pt x="1163" y="678"/>
                      </a:lnTo>
                      <a:lnTo>
                        <a:pt x="1167" y="708"/>
                      </a:lnTo>
                      <a:lnTo>
                        <a:pt x="1169" y="739"/>
                      </a:lnTo>
                      <a:lnTo>
                        <a:pt x="1167" y="724"/>
                      </a:lnTo>
                      <a:lnTo>
                        <a:pt x="1164" y="712"/>
                      </a:lnTo>
                      <a:lnTo>
                        <a:pt x="1163" y="703"/>
                      </a:lnTo>
                      <a:lnTo>
                        <a:pt x="1162" y="697"/>
                      </a:lnTo>
                      <a:lnTo>
                        <a:pt x="1160" y="692"/>
                      </a:lnTo>
                      <a:lnTo>
                        <a:pt x="1160" y="689"/>
                      </a:lnTo>
                      <a:lnTo>
                        <a:pt x="1159" y="686"/>
                      </a:lnTo>
                      <a:lnTo>
                        <a:pt x="1157" y="683"/>
                      </a:lnTo>
                      <a:lnTo>
                        <a:pt x="1156" y="686"/>
                      </a:lnTo>
                      <a:lnTo>
                        <a:pt x="1155" y="684"/>
                      </a:lnTo>
                      <a:lnTo>
                        <a:pt x="1152" y="670"/>
                      </a:lnTo>
                      <a:lnTo>
                        <a:pt x="1149" y="656"/>
                      </a:lnTo>
                      <a:lnTo>
                        <a:pt x="1145" y="643"/>
                      </a:lnTo>
                      <a:lnTo>
                        <a:pt x="1138" y="634"/>
                      </a:lnTo>
                      <a:lnTo>
                        <a:pt x="1131" y="628"/>
                      </a:lnTo>
                      <a:lnTo>
                        <a:pt x="1132" y="633"/>
                      </a:lnTo>
                      <a:lnTo>
                        <a:pt x="1132" y="637"/>
                      </a:lnTo>
                      <a:lnTo>
                        <a:pt x="1131" y="641"/>
                      </a:lnTo>
                      <a:lnTo>
                        <a:pt x="1128" y="644"/>
                      </a:lnTo>
                      <a:lnTo>
                        <a:pt x="1124" y="638"/>
                      </a:lnTo>
                      <a:lnTo>
                        <a:pt x="1123" y="630"/>
                      </a:lnTo>
                      <a:lnTo>
                        <a:pt x="1121" y="616"/>
                      </a:lnTo>
                      <a:lnTo>
                        <a:pt x="1117" y="610"/>
                      </a:lnTo>
                      <a:lnTo>
                        <a:pt x="1115" y="610"/>
                      </a:lnTo>
                      <a:lnTo>
                        <a:pt x="1108" y="592"/>
                      </a:lnTo>
                      <a:lnTo>
                        <a:pt x="1098" y="574"/>
                      </a:lnTo>
                      <a:lnTo>
                        <a:pt x="1088" y="559"/>
                      </a:lnTo>
                      <a:lnTo>
                        <a:pt x="1089" y="563"/>
                      </a:lnTo>
                      <a:lnTo>
                        <a:pt x="1090" y="566"/>
                      </a:lnTo>
                      <a:lnTo>
                        <a:pt x="1085" y="570"/>
                      </a:lnTo>
                      <a:lnTo>
                        <a:pt x="1082" y="574"/>
                      </a:lnTo>
                      <a:lnTo>
                        <a:pt x="1080" y="579"/>
                      </a:lnTo>
                      <a:lnTo>
                        <a:pt x="1080" y="590"/>
                      </a:lnTo>
                      <a:lnTo>
                        <a:pt x="1079" y="596"/>
                      </a:lnTo>
                      <a:lnTo>
                        <a:pt x="1078" y="600"/>
                      </a:lnTo>
                      <a:lnTo>
                        <a:pt x="1076" y="608"/>
                      </a:lnTo>
                      <a:lnTo>
                        <a:pt x="1074" y="619"/>
                      </a:lnTo>
                      <a:lnTo>
                        <a:pt x="1073" y="633"/>
                      </a:lnTo>
                      <a:lnTo>
                        <a:pt x="1071" y="649"/>
                      </a:lnTo>
                      <a:lnTo>
                        <a:pt x="1067" y="685"/>
                      </a:lnTo>
                      <a:lnTo>
                        <a:pt x="1065" y="704"/>
                      </a:lnTo>
                      <a:lnTo>
                        <a:pt x="1063" y="721"/>
                      </a:lnTo>
                      <a:lnTo>
                        <a:pt x="1062" y="738"/>
                      </a:lnTo>
                      <a:lnTo>
                        <a:pt x="1059" y="752"/>
                      </a:lnTo>
                      <a:lnTo>
                        <a:pt x="1058" y="762"/>
                      </a:lnTo>
                      <a:lnTo>
                        <a:pt x="1056" y="770"/>
                      </a:lnTo>
                      <a:lnTo>
                        <a:pt x="1055" y="772"/>
                      </a:lnTo>
                      <a:lnTo>
                        <a:pt x="1048" y="763"/>
                      </a:lnTo>
                      <a:lnTo>
                        <a:pt x="1043" y="750"/>
                      </a:lnTo>
                      <a:lnTo>
                        <a:pt x="1038" y="735"/>
                      </a:lnTo>
                      <a:lnTo>
                        <a:pt x="1033" y="717"/>
                      </a:lnTo>
                      <a:lnTo>
                        <a:pt x="1028" y="700"/>
                      </a:lnTo>
                      <a:lnTo>
                        <a:pt x="1023" y="681"/>
                      </a:lnTo>
                      <a:lnTo>
                        <a:pt x="1018" y="664"/>
                      </a:lnTo>
                      <a:lnTo>
                        <a:pt x="1012" y="647"/>
                      </a:lnTo>
                      <a:lnTo>
                        <a:pt x="1006" y="632"/>
                      </a:lnTo>
                      <a:lnTo>
                        <a:pt x="999" y="619"/>
                      </a:lnTo>
                      <a:lnTo>
                        <a:pt x="991" y="610"/>
                      </a:lnTo>
                      <a:lnTo>
                        <a:pt x="982" y="604"/>
                      </a:lnTo>
                      <a:lnTo>
                        <a:pt x="981" y="607"/>
                      </a:lnTo>
                      <a:lnTo>
                        <a:pt x="979" y="611"/>
                      </a:lnTo>
                      <a:lnTo>
                        <a:pt x="978" y="615"/>
                      </a:lnTo>
                      <a:lnTo>
                        <a:pt x="976" y="619"/>
                      </a:lnTo>
                      <a:lnTo>
                        <a:pt x="972" y="619"/>
                      </a:lnTo>
                      <a:lnTo>
                        <a:pt x="967" y="617"/>
                      </a:lnTo>
                      <a:lnTo>
                        <a:pt x="963" y="615"/>
                      </a:lnTo>
                      <a:lnTo>
                        <a:pt x="958" y="611"/>
                      </a:lnTo>
                      <a:lnTo>
                        <a:pt x="955" y="607"/>
                      </a:lnTo>
                      <a:lnTo>
                        <a:pt x="954" y="603"/>
                      </a:lnTo>
                      <a:lnTo>
                        <a:pt x="955" y="600"/>
                      </a:lnTo>
                      <a:lnTo>
                        <a:pt x="961" y="596"/>
                      </a:lnTo>
                      <a:lnTo>
                        <a:pt x="943" y="590"/>
                      </a:lnTo>
                      <a:lnTo>
                        <a:pt x="927" y="585"/>
                      </a:lnTo>
                      <a:lnTo>
                        <a:pt x="911" y="581"/>
                      </a:lnTo>
                      <a:lnTo>
                        <a:pt x="893" y="578"/>
                      </a:lnTo>
                      <a:lnTo>
                        <a:pt x="876" y="578"/>
                      </a:lnTo>
                      <a:lnTo>
                        <a:pt x="858" y="576"/>
                      </a:lnTo>
                      <a:lnTo>
                        <a:pt x="840" y="575"/>
                      </a:lnTo>
                      <a:lnTo>
                        <a:pt x="825" y="574"/>
                      </a:lnTo>
                      <a:lnTo>
                        <a:pt x="814" y="570"/>
                      </a:lnTo>
                      <a:lnTo>
                        <a:pt x="802" y="569"/>
                      </a:lnTo>
                      <a:lnTo>
                        <a:pt x="788" y="567"/>
                      </a:lnTo>
                      <a:lnTo>
                        <a:pt x="773" y="566"/>
                      </a:lnTo>
                      <a:lnTo>
                        <a:pt x="758" y="563"/>
                      </a:lnTo>
                      <a:lnTo>
                        <a:pt x="743" y="556"/>
                      </a:lnTo>
                      <a:lnTo>
                        <a:pt x="734" y="551"/>
                      </a:lnTo>
                      <a:lnTo>
                        <a:pt x="729" y="549"/>
                      </a:lnTo>
                      <a:lnTo>
                        <a:pt x="725" y="549"/>
                      </a:lnTo>
                      <a:lnTo>
                        <a:pt x="724" y="551"/>
                      </a:lnTo>
                      <a:lnTo>
                        <a:pt x="725" y="555"/>
                      </a:lnTo>
                      <a:lnTo>
                        <a:pt x="727" y="559"/>
                      </a:lnTo>
                      <a:lnTo>
                        <a:pt x="730" y="565"/>
                      </a:lnTo>
                      <a:lnTo>
                        <a:pt x="749" y="590"/>
                      </a:lnTo>
                      <a:lnTo>
                        <a:pt x="754" y="596"/>
                      </a:lnTo>
                      <a:lnTo>
                        <a:pt x="757" y="600"/>
                      </a:lnTo>
                      <a:lnTo>
                        <a:pt x="760" y="604"/>
                      </a:lnTo>
                      <a:lnTo>
                        <a:pt x="761" y="606"/>
                      </a:lnTo>
                      <a:lnTo>
                        <a:pt x="773" y="604"/>
                      </a:lnTo>
                      <a:lnTo>
                        <a:pt x="785" y="603"/>
                      </a:lnTo>
                      <a:lnTo>
                        <a:pt x="797" y="602"/>
                      </a:lnTo>
                      <a:lnTo>
                        <a:pt x="796" y="603"/>
                      </a:lnTo>
                      <a:lnTo>
                        <a:pt x="792" y="605"/>
                      </a:lnTo>
                      <a:lnTo>
                        <a:pt x="786" y="608"/>
                      </a:lnTo>
                      <a:lnTo>
                        <a:pt x="781" y="611"/>
                      </a:lnTo>
                      <a:lnTo>
                        <a:pt x="777" y="613"/>
                      </a:lnTo>
                      <a:lnTo>
                        <a:pt x="780" y="619"/>
                      </a:lnTo>
                      <a:lnTo>
                        <a:pt x="783" y="621"/>
                      </a:lnTo>
                      <a:lnTo>
                        <a:pt x="786" y="623"/>
                      </a:lnTo>
                      <a:lnTo>
                        <a:pt x="790" y="623"/>
                      </a:lnTo>
                      <a:lnTo>
                        <a:pt x="793" y="617"/>
                      </a:lnTo>
                      <a:lnTo>
                        <a:pt x="796" y="614"/>
                      </a:lnTo>
                      <a:lnTo>
                        <a:pt x="799" y="612"/>
                      </a:lnTo>
                      <a:lnTo>
                        <a:pt x="805" y="612"/>
                      </a:lnTo>
                      <a:lnTo>
                        <a:pt x="811" y="610"/>
                      </a:lnTo>
                      <a:lnTo>
                        <a:pt x="814" y="607"/>
                      </a:lnTo>
                      <a:lnTo>
                        <a:pt x="815" y="604"/>
                      </a:lnTo>
                      <a:lnTo>
                        <a:pt x="814" y="600"/>
                      </a:lnTo>
                      <a:lnTo>
                        <a:pt x="814" y="596"/>
                      </a:lnTo>
                      <a:lnTo>
                        <a:pt x="814" y="593"/>
                      </a:lnTo>
                      <a:lnTo>
                        <a:pt x="815" y="589"/>
                      </a:lnTo>
                      <a:lnTo>
                        <a:pt x="819" y="585"/>
                      </a:lnTo>
                      <a:lnTo>
                        <a:pt x="833" y="595"/>
                      </a:lnTo>
                      <a:lnTo>
                        <a:pt x="845" y="607"/>
                      </a:lnTo>
                      <a:lnTo>
                        <a:pt x="854" y="620"/>
                      </a:lnTo>
                      <a:lnTo>
                        <a:pt x="860" y="635"/>
                      </a:lnTo>
                      <a:lnTo>
                        <a:pt x="864" y="650"/>
                      </a:lnTo>
                      <a:lnTo>
                        <a:pt x="866" y="664"/>
                      </a:lnTo>
                      <a:lnTo>
                        <a:pt x="861" y="667"/>
                      </a:lnTo>
                      <a:lnTo>
                        <a:pt x="858" y="672"/>
                      </a:lnTo>
                      <a:lnTo>
                        <a:pt x="854" y="679"/>
                      </a:lnTo>
                      <a:lnTo>
                        <a:pt x="851" y="688"/>
                      </a:lnTo>
                      <a:lnTo>
                        <a:pt x="846" y="697"/>
                      </a:lnTo>
                      <a:lnTo>
                        <a:pt x="841" y="705"/>
                      </a:lnTo>
                      <a:lnTo>
                        <a:pt x="835" y="712"/>
                      </a:lnTo>
                      <a:lnTo>
                        <a:pt x="828" y="716"/>
                      </a:lnTo>
                      <a:lnTo>
                        <a:pt x="822" y="720"/>
                      </a:lnTo>
                      <a:lnTo>
                        <a:pt x="814" y="727"/>
                      </a:lnTo>
                      <a:lnTo>
                        <a:pt x="806" y="735"/>
                      </a:lnTo>
                      <a:lnTo>
                        <a:pt x="788" y="754"/>
                      </a:lnTo>
                      <a:lnTo>
                        <a:pt x="781" y="762"/>
                      </a:lnTo>
                      <a:lnTo>
                        <a:pt x="773" y="770"/>
                      </a:lnTo>
                      <a:lnTo>
                        <a:pt x="766" y="775"/>
                      </a:lnTo>
                      <a:lnTo>
                        <a:pt x="758" y="778"/>
                      </a:lnTo>
                      <a:lnTo>
                        <a:pt x="751" y="782"/>
                      </a:lnTo>
                      <a:lnTo>
                        <a:pt x="744" y="787"/>
                      </a:lnTo>
                      <a:lnTo>
                        <a:pt x="738" y="791"/>
                      </a:lnTo>
                      <a:lnTo>
                        <a:pt x="733" y="794"/>
                      </a:lnTo>
                      <a:lnTo>
                        <a:pt x="728" y="795"/>
                      </a:lnTo>
                      <a:lnTo>
                        <a:pt x="723" y="793"/>
                      </a:lnTo>
                      <a:lnTo>
                        <a:pt x="719" y="788"/>
                      </a:lnTo>
                      <a:lnTo>
                        <a:pt x="715" y="780"/>
                      </a:lnTo>
                      <a:lnTo>
                        <a:pt x="711" y="765"/>
                      </a:lnTo>
                      <a:lnTo>
                        <a:pt x="707" y="759"/>
                      </a:lnTo>
                      <a:lnTo>
                        <a:pt x="701" y="751"/>
                      </a:lnTo>
                      <a:lnTo>
                        <a:pt x="685" y="732"/>
                      </a:lnTo>
                      <a:lnTo>
                        <a:pt x="677" y="724"/>
                      </a:lnTo>
                      <a:lnTo>
                        <a:pt x="667" y="716"/>
                      </a:lnTo>
                      <a:lnTo>
                        <a:pt x="658" y="710"/>
                      </a:lnTo>
                      <a:lnTo>
                        <a:pt x="651" y="708"/>
                      </a:lnTo>
                      <a:lnTo>
                        <a:pt x="646" y="705"/>
                      </a:lnTo>
                      <a:lnTo>
                        <a:pt x="640" y="700"/>
                      </a:lnTo>
                      <a:lnTo>
                        <a:pt x="622" y="682"/>
                      </a:lnTo>
                      <a:lnTo>
                        <a:pt x="614" y="671"/>
                      </a:lnTo>
                      <a:lnTo>
                        <a:pt x="603" y="660"/>
                      </a:lnTo>
                      <a:lnTo>
                        <a:pt x="594" y="649"/>
                      </a:lnTo>
                      <a:lnTo>
                        <a:pt x="584" y="638"/>
                      </a:lnTo>
                      <a:lnTo>
                        <a:pt x="577" y="629"/>
                      </a:lnTo>
                      <a:lnTo>
                        <a:pt x="563" y="615"/>
                      </a:lnTo>
                      <a:lnTo>
                        <a:pt x="558" y="619"/>
                      </a:lnTo>
                      <a:lnTo>
                        <a:pt x="553" y="620"/>
                      </a:lnTo>
                      <a:lnTo>
                        <a:pt x="547" y="619"/>
                      </a:lnTo>
                      <a:lnTo>
                        <a:pt x="540" y="614"/>
                      </a:lnTo>
                      <a:lnTo>
                        <a:pt x="533" y="608"/>
                      </a:lnTo>
                      <a:lnTo>
                        <a:pt x="527" y="603"/>
                      </a:lnTo>
                      <a:lnTo>
                        <a:pt x="520" y="596"/>
                      </a:lnTo>
                      <a:lnTo>
                        <a:pt x="513" y="592"/>
                      </a:lnTo>
                      <a:lnTo>
                        <a:pt x="507" y="589"/>
                      </a:lnTo>
                      <a:lnTo>
                        <a:pt x="520" y="589"/>
                      </a:lnTo>
                      <a:lnTo>
                        <a:pt x="530" y="585"/>
                      </a:lnTo>
                      <a:lnTo>
                        <a:pt x="539" y="580"/>
                      </a:lnTo>
                      <a:lnTo>
                        <a:pt x="545" y="573"/>
                      </a:lnTo>
                      <a:lnTo>
                        <a:pt x="549" y="563"/>
                      </a:lnTo>
                      <a:lnTo>
                        <a:pt x="551" y="554"/>
                      </a:lnTo>
                      <a:lnTo>
                        <a:pt x="553" y="544"/>
                      </a:lnTo>
                      <a:lnTo>
                        <a:pt x="552" y="533"/>
                      </a:lnTo>
                      <a:lnTo>
                        <a:pt x="550" y="524"/>
                      </a:lnTo>
                      <a:lnTo>
                        <a:pt x="546" y="516"/>
                      </a:lnTo>
                      <a:lnTo>
                        <a:pt x="541" y="510"/>
                      </a:lnTo>
                      <a:lnTo>
                        <a:pt x="535" y="507"/>
                      </a:lnTo>
                      <a:lnTo>
                        <a:pt x="528" y="506"/>
                      </a:lnTo>
                      <a:lnTo>
                        <a:pt x="520" y="509"/>
                      </a:lnTo>
                      <a:lnTo>
                        <a:pt x="523" y="518"/>
                      </a:lnTo>
                      <a:lnTo>
                        <a:pt x="507" y="522"/>
                      </a:lnTo>
                      <a:lnTo>
                        <a:pt x="493" y="527"/>
                      </a:lnTo>
                      <a:lnTo>
                        <a:pt x="480" y="529"/>
                      </a:lnTo>
                      <a:lnTo>
                        <a:pt x="466" y="529"/>
                      </a:lnTo>
                      <a:lnTo>
                        <a:pt x="453" y="525"/>
                      </a:lnTo>
                      <a:lnTo>
                        <a:pt x="452" y="527"/>
                      </a:lnTo>
                      <a:lnTo>
                        <a:pt x="452" y="538"/>
                      </a:lnTo>
                      <a:lnTo>
                        <a:pt x="451" y="542"/>
                      </a:lnTo>
                      <a:lnTo>
                        <a:pt x="446" y="536"/>
                      </a:lnTo>
                      <a:lnTo>
                        <a:pt x="439" y="528"/>
                      </a:lnTo>
                      <a:lnTo>
                        <a:pt x="432" y="519"/>
                      </a:lnTo>
                      <a:lnTo>
                        <a:pt x="424" y="510"/>
                      </a:lnTo>
                      <a:lnTo>
                        <a:pt x="419" y="502"/>
                      </a:lnTo>
                      <a:lnTo>
                        <a:pt x="416" y="494"/>
                      </a:lnTo>
                      <a:lnTo>
                        <a:pt x="417" y="492"/>
                      </a:lnTo>
                      <a:lnTo>
                        <a:pt x="419" y="492"/>
                      </a:lnTo>
                      <a:lnTo>
                        <a:pt x="414" y="488"/>
                      </a:lnTo>
                      <a:lnTo>
                        <a:pt x="409" y="484"/>
                      </a:lnTo>
                      <a:lnTo>
                        <a:pt x="402" y="481"/>
                      </a:lnTo>
                      <a:lnTo>
                        <a:pt x="396" y="480"/>
                      </a:lnTo>
                      <a:lnTo>
                        <a:pt x="390" y="482"/>
                      </a:lnTo>
                      <a:lnTo>
                        <a:pt x="385" y="487"/>
                      </a:lnTo>
                      <a:lnTo>
                        <a:pt x="386" y="490"/>
                      </a:lnTo>
                      <a:lnTo>
                        <a:pt x="387" y="494"/>
                      </a:lnTo>
                      <a:lnTo>
                        <a:pt x="376" y="495"/>
                      </a:lnTo>
                      <a:lnTo>
                        <a:pt x="367" y="496"/>
                      </a:lnTo>
                      <a:lnTo>
                        <a:pt x="369" y="499"/>
                      </a:lnTo>
                      <a:lnTo>
                        <a:pt x="374" y="503"/>
                      </a:lnTo>
                      <a:lnTo>
                        <a:pt x="380" y="508"/>
                      </a:lnTo>
                      <a:lnTo>
                        <a:pt x="386" y="512"/>
                      </a:lnTo>
                      <a:lnTo>
                        <a:pt x="391" y="515"/>
                      </a:lnTo>
                      <a:lnTo>
                        <a:pt x="395" y="516"/>
                      </a:lnTo>
                      <a:lnTo>
                        <a:pt x="396" y="514"/>
                      </a:lnTo>
                      <a:lnTo>
                        <a:pt x="396" y="510"/>
                      </a:lnTo>
                      <a:lnTo>
                        <a:pt x="395" y="508"/>
                      </a:lnTo>
                      <a:lnTo>
                        <a:pt x="398" y="509"/>
                      </a:lnTo>
                      <a:lnTo>
                        <a:pt x="401" y="509"/>
                      </a:lnTo>
                      <a:lnTo>
                        <a:pt x="403" y="510"/>
                      </a:lnTo>
                      <a:lnTo>
                        <a:pt x="406" y="513"/>
                      </a:lnTo>
                      <a:lnTo>
                        <a:pt x="399" y="515"/>
                      </a:lnTo>
                      <a:lnTo>
                        <a:pt x="400" y="523"/>
                      </a:lnTo>
                      <a:lnTo>
                        <a:pt x="398" y="529"/>
                      </a:lnTo>
                      <a:lnTo>
                        <a:pt x="394" y="532"/>
                      </a:lnTo>
                      <a:lnTo>
                        <a:pt x="389" y="534"/>
                      </a:lnTo>
                      <a:lnTo>
                        <a:pt x="383" y="535"/>
                      </a:lnTo>
                      <a:lnTo>
                        <a:pt x="376" y="535"/>
                      </a:lnTo>
                      <a:lnTo>
                        <a:pt x="370" y="534"/>
                      </a:lnTo>
                      <a:lnTo>
                        <a:pt x="364" y="533"/>
                      </a:lnTo>
                      <a:lnTo>
                        <a:pt x="359" y="532"/>
                      </a:lnTo>
                      <a:lnTo>
                        <a:pt x="358" y="533"/>
                      </a:lnTo>
                      <a:lnTo>
                        <a:pt x="358" y="535"/>
                      </a:lnTo>
                      <a:lnTo>
                        <a:pt x="354" y="535"/>
                      </a:lnTo>
                      <a:lnTo>
                        <a:pt x="351" y="534"/>
                      </a:lnTo>
                      <a:lnTo>
                        <a:pt x="348" y="532"/>
                      </a:lnTo>
                      <a:lnTo>
                        <a:pt x="343" y="528"/>
                      </a:lnTo>
                      <a:lnTo>
                        <a:pt x="343" y="526"/>
                      </a:lnTo>
                      <a:lnTo>
                        <a:pt x="344" y="525"/>
                      </a:lnTo>
                      <a:lnTo>
                        <a:pt x="344" y="524"/>
                      </a:lnTo>
                      <a:lnTo>
                        <a:pt x="346" y="525"/>
                      </a:lnTo>
                      <a:lnTo>
                        <a:pt x="349" y="527"/>
                      </a:lnTo>
                      <a:lnTo>
                        <a:pt x="351" y="526"/>
                      </a:lnTo>
                      <a:lnTo>
                        <a:pt x="354" y="525"/>
                      </a:lnTo>
                      <a:lnTo>
                        <a:pt x="350" y="518"/>
                      </a:lnTo>
                      <a:lnTo>
                        <a:pt x="344" y="510"/>
                      </a:lnTo>
                      <a:lnTo>
                        <a:pt x="336" y="502"/>
                      </a:lnTo>
                      <a:lnTo>
                        <a:pt x="326" y="492"/>
                      </a:lnTo>
                      <a:lnTo>
                        <a:pt x="315" y="483"/>
                      </a:lnTo>
                      <a:lnTo>
                        <a:pt x="302" y="474"/>
                      </a:lnTo>
                      <a:lnTo>
                        <a:pt x="289" y="466"/>
                      </a:lnTo>
                      <a:lnTo>
                        <a:pt x="276" y="460"/>
                      </a:lnTo>
                      <a:lnTo>
                        <a:pt x="264" y="454"/>
                      </a:lnTo>
                      <a:lnTo>
                        <a:pt x="253" y="451"/>
                      </a:lnTo>
                      <a:lnTo>
                        <a:pt x="243" y="451"/>
                      </a:lnTo>
                      <a:lnTo>
                        <a:pt x="235" y="454"/>
                      </a:lnTo>
                      <a:lnTo>
                        <a:pt x="236" y="459"/>
                      </a:lnTo>
                      <a:lnTo>
                        <a:pt x="236" y="468"/>
                      </a:lnTo>
                      <a:lnTo>
                        <a:pt x="237" y="473"/>
                      </a:lnTo>
                      <a:lnTo>
                        <a:pt x="242" y="473"/>
                      </a:lnTo>
                      <a:lnTo>
                        <a:pt x="250" y="476"/>
                      </a:lnTo>
                      <a:lnTo>
                        <a:pt x="259" y="479"/>
                      </a:lnTo>
                      <a:lnTo>
                        <a:pt x="270" y="484"/>
                      </a:lnTo>
                      <a:lnTo>
                        <a:pt x="282" y="489"/>
                      </a:lnTo>
                      <a:lnTo>
                        <a:pt x="294" y="495"/>
                      </a:lnTo>
                      <a:lnTo>
                        <a:pt x="304" y="501"/>
                      </a:lnTo>
                      <a:lnTo>
                        <a:pt x="313" y="507"/>
                      </a:lnTo>
                      <a:lnTo>
                        <a:pt x="318" y="511"/>
                      </a:lnTo>
                      <a:lnTo>
                        <a:pt x="320" y="515"/>
                      </a:lnTo>
                      <a:lnTo>
                        <a:pt x="315" y="513"/>
                      </a:lnTo>
                      <a:lnTo>
                        <a:pt x="309" y="512"/>
                      </a:lnTo>
                      <a:lnTo>
                        <a:pt x="305" y="514"/>
                      </a:lnTo>
                      <a:lnTo>
                        <a:pt x="300" y="518"/>
                      </a:lnTo>
                      <a:lnTo>
                        <a:pt x="302" y="520"/>
                      </a:lnTo>
                      <a:lnTo>
                        <a:pt x="304" y="521"/>
                      </a:lnTo>
                      <a:lnTo>
                        <a:pt x="306" y="521"/>
                      </a:lnTo>
                      <a:lnTo>
                        <a:pt x="309" y="520"/>
                      </a:lnTo>
                      <a:lnTo>
                        <a:pt x="311" y="518"/>
                      </a:lnTo>
                      <a:lnTo>
                        <a:pt x="312" y="526"/>
                      </a:lnTo>
                      <a:lnTo>
                        <a:pt x="309" y="532"/>
                      </a:lnTo>
                      <a:lnTo>
                        <a:pt x="305" y="537"/>
                      </a:lnTo>
                      <a:lnTo>
                        <a:pt x="302" y="542"/>
                      </a:lnTo>
                      <a:lnTo>
                        <a:pt x="298" y="548"/>
                      </a:lnTo>
                      <a:lnTo>
                        <a:pt x="295" y="553"/>
                      </a:lnTo>
                      <a:lnTo>
                        <a:pt x="295" y="561"/>
                      </a:lnTo>
                      <a:lnTo>
                        <a:pt x="282" y="564"/>
                      </a:lnTo>
                      <a:lnTo>
                        <a:pt x="269" y="563"/>
                      </a:lnTo>
                      <a:lnTo>
                        <a:pt x="257" y="557"/>
                      </a:lnTo>
                      <a:lnTo>
                        <a:pt x="261" y="553"/>
                      </a:lnTo>
                      <a:lnTo>
                        <a:pt x="267" y="549"/>
                      </a:lnTo>
                      <a:lnTo>
                        <a:pt x="275" y="546"/>
                      </a:lnTo>
                      <a:lnTo>
                        <a:pt x="283" y="543"/>
                      </a:lnTo>
                      <a:lnTo>
                        <a:pt x="291" y="540"/>
                      </a:lnTo>
                      <a:lnTo>
                        <a:pt x="297" y="537"/>
                      </a:lnTo>
                      <a:lnTo>
                        <a:pt x="293" y="525"/>
                      </a:lnTo>
                      <a:lnTo>
                        <a:pt x="286" y="516"/>
                      </a:lnTo>
                      <a:lnTo>
                        <a:pt x="276" y="507"/>
                      </a:lnTo>
                      <a:lnTo>
                        <a:pt x="265" y="501"/>
                      </a:lnTo>
                      <a:lnTo>
                        <a:pt x="252" y="496"/>
                      </a:lnTo>
                      <a:lnTo>
                        <a:pt x="238" y="493"/>
                      </a:lnTo>
                      <a:lnTo>
                        <a:pt x="224" y="492"/>
                      </a:lnTo>
                      <a:lnTo>
                        <a:pt x="209" y="491"/>
                      </a:lnTo>
                      <a:lnTo>
                        <a:pt x="195" y="492"/>
                      </a:lnTo>
                      <a:lnTo>
                        <a:pt x="183" y="493"/>
                      </a:lnTo>
                      <a:lnTo>
                        <a:pt x="171" y="496"/>
                      </a:lnTo>
                      <a:lnTo>
                        <a:pt x="161" y="499"/>
                      </a:lnTo>
                      <a:lnTo>
                        <a:pt x="154" y="504"/>
                      </a:lnTo>
                      <a:lnTo>
                        <a:pt x="142" y="516"/>
                      </a:lnTo>
                      <a:lnTo>
                        <a:pt x="131" y="529"/>
                      </a:lnTo>
                      <a:lnTo>
                        <a:pt x="121" y="544"/>
                      </a:lnTo>
                      <a:lnTo>
                        <a:pt x="112" y="558"/>
                      </a:lnTo>
                      <a:lnTo>
                        <a:pt x="103" y="573"/>
                      </a:lnTo>
                      <a:lnTo>
                        <a:pt x="93" y="588"/>
                      </a:lnTo>
                      <a:lnTo>
                        <a:pt x="81" y="602"/>
                      </a:lnTo>
                      <a:lnTo>
                        <a:pt x="67" y="615"/>
                      </a:lnTo>
                      <a:lnTo>
                        <a:pt x="50" y="627"/>
                      </a:lnTo>
                      <a:lnTo>
                        <a:pt x="45" y="627"/>
                      </a:lnTo>
                      <a:lnTo>
                        <a:pt x="37" y="626"/>
                      </a:lnTo>
                      <a:lnTo>
                        <a:pt x="27" y="626"/>
                      </a:lnTo>
                      <a:lnTo>
                        <a:pt x="18" y="626"/>
                      </a:lnTo>
                      <a:lnTo>
                        <a:pt x="11" y="625"/>
                      </a:lnTo>
                      <a:lnTo>
                        <a:pt x="7" y="625"/>
                      </a:lnTo>
                      <a:lnTo>
                        <a:pt x="4" y="614"/>
                      </a:lnTo>
                      <a:lnTo>
                        <a:pt x="2" y="602"/>
                      </a:lnTo>
                      <a:lnTo>
                        <a:pt x="1" y="590"/>
                      </a:lnTo>
                      <a:lnTo>
                        <a:pt x="0" y="578"/>
                      </a:lnTo>
                      <a:lnTo>
                        <a:pt x="0" y="566"/>
                      </a:lnTo>
                      <a:lnTo>
                        <a:pt x="1" y="555"/>
                      </a:lnTo>
                      <a:lnTo>
                        <a:pt x="4" y="546"/>
                      </a:lnTo>
                      <a:lnTo>
                        <a:pt x="9" y="538"/>
                      </a:lnTo>
                      <a:lnTo>
                        <a:pt x="17" y="533"/>
                      </a:lnTo>
                      <a:lnTo>
                        <a:pt x="27" y="530"/>
                      </a:lnTo>
                      <a:lnTo>
                        <a:pt x="38" y="529"/>
                      </a:lnTo>
                      <a:lnTo>
                        <a:pt x="48" y="528"/>
                      </a:lnTo>
                      <a:lnTo>
                        <a:pt x="56" y="527"/>
                      </a:lnTo>
                      <a:lnTo>
                        <a:pt x="64" y="527"/>
                      </a:lnTo>
                      <a:lnTo>
                        <a:pt x="71" y="525"/>
                      </a:lnTo>
                      <a:lnTo>
                        <a:pt x="76" y="523"/>
                      </a:lnTo>
                      <a:lnTo>
                        <a:pt x="81" y="519"/>
                      </a:lnTo>
                      <a:lnTo>
                        <a:pt x="83" y="512"/>
                      </a:lnTo>
                      <a:lnTo>
                        <a:pt x="85" y="502"/>
                      </a:lnTo>
                      <a:lnTo>
                        <a:pt x="85" y="488"/>
                      </a:lnTo>
                      <a:lnTo>
                        <a:pt x="82" y="486"/>
                      </a:lnTo>
                      <a:lnTo>
                        <a:pt x="77" y="482"/>
                      </a:lnTo>
                      <a:lnTo>
                        <a:pt x="71" y="478"/>
                      </a:lnTo>
                      <a:lnTo>
                        <a:pt x="64" y="473"/>
                      </a:lnTo>
                      <a:lnTo>
                        <a:pt x="56" y="468"/>
                      </a:lnTo>
                      <a:lnTo>
                        <a:pt x="50" y="463"/>
                      </a:lnTo>
                      <a:lnTo>
                        <a:pt x="45" y="460"/>
                      </a:lnTo>
                      <a:lnTo>
                        <a:pt x="43" y="458"/>
                      </a:lnTo>
                      <a:lnTo>
                        <a:pt x="49" y="452"/>
                      </a:lnTo>
                      <a:lnTo>
                        <a:pt x="54" y="450"/>
                      </a:lnTo>
                      <a:lnTo>
                        <a:pt x="68" y="450"/>
                      </a:lnTo>
                      <a:lnTo>
                        <a:pt x="75" y="448"/>
                      </a:lnTo>
                      <a:lnTo>
                        <a:pt x="75" y="445"/>
                      </a:lnTo>
                      <a:lnTo>
                        <a:pt x="75" y="444"/>
                      </a:lnTo>
                      <a:lnTo>
                        <a:pt x="75" y="443"/>
                      </a:lnTo>
                      <a:lnTo>
                        <a:pt x="75" y="441"/>
                      </a:lnTo>
                      <a:lnTo>
                        <a:pt x="76" y="439"/>
                      </a:lnTo>
                      <a:lnTo>
                        <a:pt x="74" y="438"/>
                      </a:lnTo>
                      <a:lnTo>
                        <a:pt x="71" y="438"/>
                      </a:lnTo>
                      <a:lnTo>
                        <a:pt x="71" y="434"/>
                      </a:lnTo>
                      <a:lnTo>
                        <a:pt x="72" y="432"/>
                      </a:lnTo>
                      <a:lnTo>
                        <a:pt x="73" y="430"/>
                      </a:lnTo>
                      <a:lnTo>
                        <a:pt x="84" y="431"/>
                      </a:lnTo>
                      <a:lnTo>
                        <a:pt x="94" y="428"/>
                      </a:lnTo>
                      <a:lnTo>
                        <a:pt x="102" y="421"/>
                      </a:lnTo>
                      <a:lnTo>
                        <a:pt x="110" y="413"/>
                      </a:lnTo>
                      <a:lnTo>
                        <a:pt x="116" y="404"/>
                      </a:lnTo>
                      <a:lnTo>
                        <a:pt x="121" y="394"/>
                      </a:lnTo>
                      <a:lnTo>
                        <a:pt x="124" y="386"/>
                      </a:lnTo>
                      <a:lnTo>
                        <a:pt x="126" y="378"/>
                      </a:lnTo>
                      <a:lnTo>
                        <a:pt x="136" y="374"/>
                      </a:lnTo>
                      <a:lnTo>
                        <a:pt x="155" y="363"/>
                      </a:lnTo>
                      <a:lnTo>
                        <a:pt x="164" y="358"/>
                      </a:lnTo>
                      <a:lnTo>
                        <a:pt x="175" y="354"/>
                      </a:lnTo>
                      <a:lnTo>
                        <a:pt x="173" y="343"/>
                      </a:lnTo>
                      <a:lnTo>
                        <a:pt x="171" y="334"/>
                      </a:lnTo>
                      <a:lnTo>
                        <a:pt x="169" y="327"/>
                      </a:lnTo>
                      <a:lnTo>
                        <a:pt x="168" y="320"/>
                      </a:lnTo>
                      <a:lnTo>
                        <a:pt x="169" y="313"/>
                      </a:lnTo>
                      <a:lnTo>
                        <a:pt x="172" y="305"/>
                      </a:lnTo>
                      <a:lnTo>
                        <a:pt x="177" y="295"/>
                      </a:lnTo>
                      <a:lnTo>
                        <a:pt x="179" y="296"/>
                      </a:lnTo>
                      <a:lnTo>
                        <a:pt x="179" y="297"/>
                      </a:lnTo>
                      <a:lnTo>
                        <a:pt x="180" y="299"/>
                      </a:lnTo>
                      <a:lnTo>
                        <a:pt x="183" y="303"/>
                      </a:lnTo>
                      <a:lnTo>
                        <a:pt x="185" y="310"/>
                      </a:lnTo>
                      <a:lnTo>
                        <a:pt x="186" y="309"/>
                      </a:lnTo>
                      <a:lnTo>
                        <a:pt x="188" y="309"/>
                      </a:lnTo>
                      <a:lnTo>
                        <a:pt x="189" y="308"/>
                      </a:lnTo>
                      <a:lnTo>
                        <a:pt x="189" y="317"/>
                      </a:lnTo>
                      <a:lnTo>
                        <a:pt x="190" y="320"/>
                      </a:lnTo>
                      <a:lnTo>
                        <a:pt x="193" y="319"/>
                      </a:lnTo>
                      <a:lnTo>
                        <a:pt x="195" y="316"/>
                      </a:lnTo>
                      <a:lnTo>
                        <a:pt x="198" y="312"/>
                      </a:lnTo>
                      <a:lnTo>
                        <a:pt x="201" y="311"/>
                      </a:lnTo>
                      <a:lnTo>
                        <a:pt x="205" y="312"/>
                      </a:lnTo>
                      <a:lnTo>
                        <a:pt x="207" y="319"/>
                      </a:lnTo>
                      <a:lnTo>
                        <a:pt x="207" y="324"/>
                      </a:lnTo>
                      <a:lnTo>
                        <a:pt x="206" y="328"/>
                      </a:lnTo>
                      <a:lnTo>
                        <a:pt x="205" y="331"/>
                      </a:lnTo>
                      <a:lnTo>
                        <a:pt x="201" y="331"/>
                      </a:lnTo>
                      <a:lnTo>
                        <a:pt x="197" y="331"/>
                      </a:lnTo>
                      <a:lnTo>
                        <a:pt x="189" y="331"/>
                      </a:lnTo>
                      <a:lnTo>
                        <a:pt x="186" y="332"/>
                      </a:lnTo>
                      <a:lnTo>
                        <a:pt x="185" y="335"/>
                      </a:lnTo>
                      <a:lnTo>
                        <a:pt x="186" y="340"/>
                      </a:lnTo>
                      <a:lnTo>
                        <a:pt x="188" y="340"/>
                      </a:lnTo>
                      <a:lnTo>
                        <a:pt x="191" y="341"/>
                      </a:lnTo>
                      <a:lnTo>
                        <a:pt x="195" y="342"/>
                      </a:lnTo>
                      <a:lnTo>
                        <a:pt x="201" y="342"/>
                      </a:lnTo>
                      <a:lnTo>
                        <a:pt x="202" y="339"/>
                      </a:lnTo>
                      <a:lnTo>
                        <a:pt x="202" y="335"/>
                      </a:lnTo>
                      <a:lnTo>
                        <a:pt x="209" y="333"/>
                      </a:lnTo>
                      <a:lnTo>
                        <a:pt x="218" y="331"/>
                      </a:lnTo>
                      <a:lnTo>
                        <a:pt x="249" y="327"/>
                      </a:lnTo>
                      <a:lnTo>
                        <a:pt x="258" y="324"/>
                      </a:lnTo>
                      <a:lnTo>
                        <a:pt x="266" y="322"/>
                      </a:lnTo>
                      <a:lnTo>
                        <a:pt x="272" y="319"/>
                      </a:lnTo>
                      <a:lnTo>
                        <a:pt x="274" y="316"/>
                      </a:lnTo>
                      <a:lnTo>
                        <a:pt x="272" y="312"/>
                      </a:lnTo>
                      <a:lnTo>
                        <a:pt x="278" y="308"/>
                      </a:lnTo>
                      <a:lnTo>
                        <a:pt x="284" y="307"/>
                      </a:lnTo>
                      <a:lnTo>
                        <a:pt x="291" y="307"/>
                      </a:lnTo>
                      <a:lnTo>
                        <a:pt x="290" y="302"/>
                      </a:lnTo>
                      <a:lnTo>
                        <a:pt x="287" y="297"/>
                      </a:lnTo>
                      <a:lnTo>
                        <a:pt x="286" y="289"/>
                      </a:lnTo>
                      <a:lnTo>
                        <a:pt x="286" y="282"/>
                      </a:lnTo>
                      <a:lnTo>
                        <a:pt x="287" y="275"/>
                      </a:lnTo>
                      <a:lnTo>
                        <a:pt x="290" y="271"/>
                      </a:lnTo>
                      <a:lnTo>
                        <a:pt x="294" y="267"/>
                      </a:lnTo>
                      <a:lnTo>
                        <a:pt x="295" y="269"/>
                      </a:lnTo>
                      <a:lnTo>
                        <a:pt x="296" y="270"/>
                      </a:lnTo>
                      <a:lnTo>
                        <a:pt x="298" y="271"/>
                      </a:lnTo>
                      <a:lnTo>
                        <a:pt x="300" y="271"/>
                      </a:lnTo>
                      <a:lnTo>
                        <a:pt x="302" y="272"/>
                      </a:lnTo>
                      <a:lnTo>
                        <a:pt x="307" y="272"/>
                      </a:lnTo>
                      <a:lnTo>
                        <a:pt x="308" y="271"/>
                      </a:lnTo>
                      <a:lnTo>
                        <a:pt x="307" y="271"/>
                      </a:lnTo>
                      <a:lnTo>
                        <a:pt x="305" y="270"/>
                      </a:lnTo>
                      <a:lnTo>
                        <a:pt x="303" y="268"/>
                      </a:lnTo>
                      <a:lnTo>
                        <a:pt x="300" y="267"/>
                      </a:lnTo>
                      <a:lnTo>
                        <a:pt x="295" y="266"/>
                      </a:lnTo>
                      <a:lnTo>
                        <a:pt x="290" y="265"/>
                      </a:lnTo>
                      <a:lnTo>
                        <a:pt x="283" y="263"/>
                      </a:lnTo>
                      <a:lnTo>
                        <a:pt x="282" y="261"/>
                      </a:lnTo>
                      <a:lnTo>
                        <a:pt x="282" y="259"/>
                      </a:lnTo>
                      <a:lnTo>
                        <a:pt x="283" y="257"/>
                      </a:lnTo>
                      <a:lnTo>
                        <a:pt x="283" y="256"/>
                      </a:lnTo>
                      <a:lnTo>
                        <a:pt x="286" y="255"/>
                      </a:lnTo>
                      <a:lnTo>
                        <a:pt x="289" y="254"/>
                      </a:lnTo>
                      <a:lnTo>
                        <a:pt x="291" y="251"/>
                      </a:lnTo>
                      <a:lnTo>
                        <a:pt x="298" y="248"/>
                      </a:lnTo>
                      <a:lnTo>
                        <a:pt x="307" y="244"/>
                      </a:lnTo>
                      <a:lnTo>
                        <a:pt x="318" y="239"/>
                      </a:lnTo>
                      <a:lnTo>
                        <a:pt x="330" y="234"/>
                      </a:lnTo>
                      <a:lnTo>
                        <a:pt x="340" y="228"/>
                      </a:lnTo>
                      <a:lnTo>
                        <a:pt x="348" y="221"/>
                      </a:lnTo>
                      <a:lnTo>
                        <a:pt x="339" y="219"/>
                      </a:lnTo>
                      <a:lnTo>
                        <a:pt x="330" y="220"/>
                      </a:lnTo>
                      <a:lnTo>
                        <a:pt x="321" y="222"/>
                      </a:lnTo>
                      <a:lnTo>
                        <a:pt x="311" y="226"/>
                      </a:lnTo>
                      <a:lnTo>
                        <a:pt x="300" y="234"/>
                      </a:lnTo>
                      <a:lnTo>
                        <a:pt x="290" y="237"/>
                      </a:lnTo>
                      <a:lnTo>
                        <a:pt x="282" y="237"/>
                      </a:lnTo>
                      <a:lnTo>
                        <a:pt x="275" y="233"/>
                      </a:lnTo>
                      <a:lnTo>
                        <a:pt x="269" y="228"/>
                      </a:lnTo>
                      <a:lnTo>
                        <a:pt x="265" y="220"/>
                      </a:lnTo>
                      <a:lnTo>
                        <a:pt x="263" y="211"/>
                      </a:lnTo>
                      <a:lnTo>
                        <a:pt x="262" y="202"/>
                      </a:lnTo>
                      <a:lnTo>
                        <a:pt x="263" y="193"/>
                      </a:lnTo>
                      <a:lnTo>
                        <a:pt x="266" y="185"/>
                      </a:lnTo>
                      <a:lnTo>
                        <a:pt x="271" y="180"/>
                      </a:lnTo>
                      <a:lnTo>
                        <a:pt x="278" y="176"/>
                      </a:lnTo>
                      <a:lnTo>
                        <a:pt x="277" y="173"/>
                      </a:lnTo>
                      <a:lnTo>
                        <a:pt x="276" y="171"/>
                      </a:lnTo>
                      <a:lnTo>
                        <a:pt x="271" y="168"/>
                      </a:lnTo>
                      <a:lnTo>
                        <a:pt x="268" y="167"/>
                      </a:lnTo>
                      <a:lnTo>
                        <a:pt x="267" y="170"/>
                      </a:lnTo>
                      <a:lnTo>
                        <a:pt x="262" y="170"/>
                      </a:lnTo>
                      <a:lnTo>
                        <a:pt x="260" y="167"/>
                      </a:lnTo>
                      <a:lnTo>
                        <a:pt x="258" y="166"/>
                      </a:lnTo>
                      <a:lnTo>
                        <a:pt x="257" y="166"/>
                      </a:lnTo>
                      <a:lnTo>
                        <a:pt x="252" y="169"/>
                      </a:lnTo>
                      <a:lnTo>
                        <a:pt x="253" y="181"/>
                      </a:lnTo>
                      <a:lnTo>
                        <a:pt x="251" y="192"/>
                      </a:lnTo>
                      <a:lnTo>
                        <a:pt x="248" y="200"/>
                      </a:lnTo>
                      <a:lnTo>
                        <a:pt x="245" y="208"/>
                      </a:lnTo>
                      <a:lnTo>
                        <a:pt x="242" y="217"/>
                      </a:lnTo>
                      <a:lnTo>
                        <a:pt x="239" y="226"/>
                      </a:lnTo>
                      <a:lnTo>
                        <a:pt x="238" y="236"/>
                      </a:lnTo>
                      <a:lnTo>
                        <a:pt x="241" y="248"/>
                      </a:lnTo>
                      <a:lnTo>
                        <a:pt x="246" y="248"/>
                      </a:lnTo>
                      <a:lnTo>
                        <a:pt x="249" y="249"/>
                      </a:lnTo>
                      <a:lnTo>
                        <a:pt x="249" y="252"/>
                      </a:lnTo>
                      <a:lnTo>
                        <a:pt x="248" y="257"/>
                      </a:lnTo>
                      <a:lnTo>
                        <a:pt x="246" y="263"/>
                      </a:lnTo>
                      <a:lnTo>
                        <a:pt x="243" y="269"/>
                      </a:lnTo>
                      <a:lnTo>
                        <a:pt x="241" y="275"/>
                      </a:lnTo>
                      <a:lnTo>
                        <a:pt x="238" y="280"/>
                      </a:lnTo>
                      <a:lnTo>
                        <a:pt x="237" y="285"/>
                      </a:lnTo>
                      <a:lnTo>
                        <a:pt x="238" y="285"/>
                      </a:lnTo>
                      <a:lnTo>
                        <a:pt x="239" y="286"/>
                      </a:lnTo>
                      <a:lnTo>
                        <a:pt x="243" y="285"/>
                      </a:lnTo>
                      <a:lnTo>
                        <a:pt x="247" y="284"/>
                      </a:lnTo>
                      <a:lnTo>
                        <a:pt x="248" y="286"/>
                      </a:lnTo>
                      <a:lnTo>
                        <a:pt x="248" y="287"/>
                      </a:lnTo>
                      <a:lnTo>
                        <a:pt x="249" y="289"/>
                      </a:lnTo>
                      <a:lnTo>
                        <a:pt x="246" y="289"/>
                      </a:lnTo>
                      <a:lnTo>
                        <a:pt x="243" y="290"/>
                      </a:lnTo>
                      <a:lnTo>
                        <a:pt x="240" y="290"/>
                      </a:lnTo>
                      <a:lnTo>
                        <a:pt x="241" y="293"/>
                      </a:lnTo>
                      <a:lnTo>
                        <a:pt x="242" y="294"/>
                      </a:lnTo>
                      <a:lnTo>
                        <a:pt x="242" y="297"/>
                      </a:lnTo>
                      <a:lnTo>
                        <a:pt x="233" y="299"/>
                      </a:lnTo>
                      <a:lnTo>
                        <a:pt x="227" y="301"/>
                      </a:lnTo>
                      <a:lnTo>
                        <a:pt x="223" y="304"/>
                      </a:lnTo>
                      <a:lnTo>
                        <a:pt x="220" y="305"/>
                      </a:lnTo>
                      <a:lnTo>
                        <a:pt x="216" y="305"/>
                      </a:lnTo>
                      <a:lnTo>
                        <a:pt x="212" y="304"/>
                      </a:lnTo>
                      <a:lnTo>
                        <a:pt x="206" y="302"/>
                      </a:lnTo>
                      <a:lnTo>
                        <a:pt x="202" y="300"/>
                      </a:lnTo>
                      <a:lnTo>
                        <a:pt x="198" y="294"/>
                      </a:lnTo>
                      <a:lnTo>
                        <a:pt x="194" y="288"/>
                      </a:lnTo>
                      <a:lnTo>
                        <a:pt x="190" y="282"/>
                      </a:lnTo>
                      <a:lnTo>
                        <a:pt x="187" y="278"/>
                      </a:lnTo>
                      <a:lnTo>
                        <a:pt x="185" y="277"/>
                      </a:lnTo>
                      <a:lnTo>
                        <a:pt x="184" y="276"/>
                      </a:lnTo>
                      <a:lnTo>
                        <a:pt x="184" y="275"/>
                      </a:lnTo>
                      <a:lnTo>
                        <a:pt x="183" y="273"/>
                      </a:lnTo>
                      <a:lnTo>
                        <a:pt x="182" y="271"/>
                      </a:lnTo>
                      <a:lnTo>
                        <a:pt x="179" y="271"/>
                      </a:lnTo>
                      <a:lnTo>
                        <a:pt x="176" y="271"/>
                      </a:lnTo>
                      <a:lnTo>
                        <a:pt x="176" y="277"/>
                      </a:lnTo>
                      <a:lnTo>
                        <a:pt x="173" y="282"/>
                      </a:lnTo>
                      <a:lnTo>
                        <a:pt x="168" y="286"/>
                      </a:lnTo>
                      <a:lnTo>
                        <a:pt x="160" y="288"/>
                      </a:lnTo>
                      <a:lnTo>
                        <a:pt x="153" y="289"/>
                      </a:lnTo>
                      <a:lnTo>
                        <a:pt x="146" y="291"/>
                      </a:lnTo>
                      <a:lnTo>
                        <a:pt x="140" y="292"/>
                      </a:lnTo>
                      <a:lnTo>
                        <a:pt x="135" y="293"/>
                      </a:lnTo>
                      <a:lnTo>
                        <a:pt x="134" y="290"/>
                      </a:lnTo>
                      <a:lnTo>
                        <a:pt x="134" y="289"/>
                      </a:lnTo>
                      <a:lnTo>
                        <a:pt x="136" y="287"/>
                      </a:lnTo>
                      <a:lnTo>
                        <a:pt x="138" y="286"/>
                      </a:lnTo>
                      <a:lnTo>
                        <a:pt x="138" y="283"/>
                      </a:lnTo>
                      <a:lnTo>
                        <a:pt x="135" y="284"/>
                      </a:lnTo>
                      <a:lnTo>
                        <a:pt x="134" y="284"/>
                      </a:lnTo>
                      <a:lnTo>
                        <a:pt x="132" y="285"/>
                      </a:lnTo>
                      <a:lnTo>
                        <a:pt x="131" y="285"/>
                      </a:lnTo>
                      <a:lnTo>
                        <a:pt x="131" y="284"/>
                      </a:lnTo>
                      <a:lnTo>
                        <a:pt x="130" y="284"/>
                      </a:lnTo>
                      <a:lnTo>
                        <a:pt x="131" y="279"/>
                      </a:lnTo>
                      <a:lnTo>
                        <a:pt x="132" y="275"/>
                      </a:lnTo>
                      <a:lnTo>
                        <a:pt x="134" y="271"/>
                      </a:lnTo>
                      <a:lnTo>
                        <a:pt x="132" y="271"/>
                      </a:lnTo>
                      <a:lnTo>
                        <a:pt x="129" y="271"/>
                      </a:lnTo>
                      <a:lnTo>
                        <a:pt x="127" y="271"/>
                      </a:lnTo>
                      <a:lnTo>
                        <a:pt x="125" y="272"/>
                      </a:lnTo>
                      <a:lnTo>
                        <a:pt x="125" y="262"/>
                      </a:lnTo>
                      <a:lnTo>
                        <a:pt x="128" y="254"/>
                      </a:lnTo>
                      <a:lnTo>
                        <a:pt x="133" y="247"/>
                      </a:lnTo>
                      <a:lnTo>
                        <a:pt x="139" y="241"/>
                      </a:lnTo>
                      <a:lnTo>
                        <a:pt x="146" y="234"/>
                      </a:lnTo>
                      <a:lnTo>
                        <a:pt x="153" y="227"/>
                      </a:lnTo>
                      <a:lnTo>
                        <a:pt x="153" y="223"/>
                      </a:lnTo>
                      <a:lnTo>
                        <a:pt x="156" y="220"/>
                      </a:lnTo>
                      <a:lnTo>
                        <a:pt x="161" y="216"/>
                      </a:lnTo>
                      <a:lnTo>
                        <a:pt x="168" y="212"/>
                      </a:lnTo>
                      <a:lnTo>
                        <a:pt x="172" y="207"/>
                      </a:lnTo>
                      <a:lnTo>
                        <a:pt x="175" y="201"/>
                      </a:lnTo>
                      <a:lnTo>
                        <a:pt x="171" y="202"/>
                      </a:lnTo>
                      <a:lnTo>
                        <a:pt x="168" y="203"/>
                      </a:lnTo>
                      <a:lnTo>
                        <a:pt x="171" y="198"/>
                      </a:lnTo>
                      <a:lnTo>
                        <a:pt x="179" y="190"/>
                      </a:lnTo>
                      <a:lnTo>
                        <a:pt x="179" y="192"/>
                      </a:lnTo>
                      <a:lnTo>
                        <a:pt x="180" y="185"/>
                      </a:lnTo>
                      <a:lnTo>
                        <a:pt x="183" y="177"/>
                      </a:lnTo>
                      <a:lnTo>
                        <a:pt x="186" y="169"/>
                      </a:lnTo>
                      <a:lnTo>
                        <a:pt x="190" y="161"/>
                      </a:lnTo>
                      <a:lnTo>
                        <a:pt x="195" y="155"/>
                      </a:lnTo>
                      <a:lnTo>
                        <a:pt x="201" y="151"/>
                      </a:lnTo>
                      <a:lnTo>
                        <a:pt x="200" y="150"/>
                      </a:lnTo>
                      <a:lnTo>
                        <a:pt x="199" y="149"/>
                      </a:lnTo>
                      <a:lnTo>
                        <a:pt x="193" y="151"/>
                      </a:lnTo>
                      <a:lnTo>
                        <a:pt x="182" y="159"/>
                      </a:lnTo>
                      <a:lnTo>
                        <a:pt x="175" y="162"/>
                      </a:lnTo>
                      <a:lnTo>
                        <a:pt x="181" y="155"/>
                      </a:lnTo>
                      <a:lnTo>
                        <a:pt x="188" y="149"/>
                      </a:lnTo>
                      <a:lnTo>
                        <a:pt x="186" y="147"/>
                      </a:lnTo>
                      <a:lnTo>
                        <a:pt x="190" y="147"/>
                      </a:lnTo>
                      <a:lnTo>
                        <a:pt x="191" y="146"/>
                      </a:lnTo>
                      <a:lnTo>
                        <a:pt x="193" y="144"/>
                      </a:lnTo>
                      <a:lnTo>
                        <a:pt x="193" y="143"/>
                      </a:lnTo>
                      <a:lnTo>
                        <a:pt x="192" y="140"/>
                      </a:lnTo>
                      <a:lnTo>
                        <a:pt x="193" y="140"/>
                      </a:lnTo>
                      <a:lnTo>
                        <a:pt x="194" y="140"/>
                      </a:lnTo>
                      <a:lnTo>
                        <a:pt x="195" y="142"/>
                      </a:lnTo>
                      <a:lnTo>
                        <a:pt x="197" y="143"/>
                      </a:lnTo>
                      <a:lnTo>
                        <a:pt x="200" y="145"/>
                      </a:lnTo>
                      <a:lnTo>
                        <a:pt x="201" y="145"/>
                      </a:lnTo>
                      <a:lnTo>
                        <a:pt x="203" y="143"/>
                      </a:lnTo>
                      <a:lnTo>
                        <a:pt x="202" y="142"/>
                      </a:lnTo>
                      <a:lnTo>
                        <a:pt x="201" y="141"/>
                      </a:lnTo>
                      <a:lnTo>
                        <a:pt x="198" y="140"/>
                      </a:lnTo>
                      <a:lnTo>
                        <a:pt x="199" y="137"/>
                      </a:lnTo>
                      <a:lnTo>
                        <a:pt x="201" y="136"/>
                      </a:lnTo>
                      <a:lnTo>
                        <a:pt x="201" y="135"/>
                      </a:lnTo>
                      <a:lnTo>
                        <a:pt x="203" y="133"/>
                      </a:lnTo>
                      <a:lnTo>
                        <a:pt x="204" y="135"/>
                      </a:lnTo>
                      <a:lnTo>
                        <a:pt x="206" y="137"/>
                      </a:lnTo>
                      <a:lnTo>
                        <a:pt x="209" y="134"/>
                      </a:lnTo>
                      <a:lnTo>
                        <a:pt x="209" y="131"/>
                      </a:lnTo>
                      <a:lnTo>
                        <a:pt x="207" y="128"/>
                      </a:lnTo>
                      <a:lnTo>
                        <a:pt x="207" y="125"/>
                      </a:lnTo>
                      <a:lnTo>
                        <a:pt x="213" y="124"/>
                      </a:lnTo>
                      <a:lnTo>
                        <a:pt x="218" y="126"/>
                      </a:lnTo>
                      <a:lnTo>
                        <a:pt x="222" y="130"/>
                      </a:lnTo>
                      <a:lnTo>
                        <a:pt x="222" y="126"/>
                      </a:lnTo>
                      <a:lnTo>
                        <a:pt x="220" y="123"/>
                      </a:lnTo>
                      <a:lnTo>
                        <a:pt x="235" y="121"/>
                      </a:lnTo>
                      <a:lnTo>
                        <a:pt x="233" y="120"/>
                      </a:lnTo>
                      <a:lnTo>
                        <a:pt x="231" y="119"/>
                      </a:lnTo>
                      <a:lnTo>
                        <a:pt x="230" y="119"/>
                      </a:lnTo>
                      <a:lnTo>
                        <a:pt x="229" y="118"/>
                      </a:lnTo>
                      <a:lnTo>
                        <a:pt x="227" y="118"/>
                      </a:lnTo>
                      <a:lnTo>
                        <a:pt x="226" y="117"/>
                      </a:lnTo>
                      <a:lnTo>
                        <a:pt x="224" y="116"/>
                      </a:lnTo>
                      <a:lnTo>
                        <a:pt x="227" y="114"/>
                      </a:lnTo>
                      <a:lnTo>
                        <a:pt x="237" y="109"/>
                      </a:lnTo>
                      <a:lnTo>
                        <a:pt x="243" y="107"/>
                      </a:lnTo>
                      <a:lnTo>
                        <a:pt x="248" y="107"/>
                      </a:lnTo>
                      <a:lnTo>
                        <a:pt x="253" y="109"/>
                      </a:lnTo>
                      <a:lnTo>
                        <a:pt x="256" y="112"/>
                      </a:lnTo>
                      <a:lnTo>
                        <a:pt x="256" y="108"/>
                      </a:lnTo>
                      <a:lnTo>
                        <a:pt x="253" y="105"/>
                      </a:lnTo>
                      <a:lnTo>
                        <a:pt x="257" y="104"/>
                      </a:lnTo>
                      <a:lnTo>
                        <a:pt x="261" y="106"/>
                      </a:lnTo>
                      <a:lnTo>
                        <a:pt x="263" y="107"/>
                      </a:lnTo>
                      <a:lnTo>
                        <a:pt x="264" y="108"/>
                      </a:lnTo>
                      <a:lnTo>
                        <a:pt x="267" y="108"/>
                      </a:lnTo>
                      <a:lnTo>
                        <a:pt x="266" y="106"/>
                      </a:lnTo>
                      <a:lnTo>
                        <a:pt x="264" y="104"/>
                      </a:lnTo>
                      <a:lnTo>
                        <a:pt x="271" y="103"/>
                      </a:lnTo>
                      <a:lnTo>
                        <a:pt x="276" y="104"/>
                      </a:lnTo>
                      <a:lnTo>
                        <a:pt x="279" y="105"/>
                      </a:lnTo>
                      <a:lnTo>
                        <a:pt x="281" y="106"/>
                      </a:lnTo>
                      <a:lnTo>
                        <a:pt x="281" y="109"/>
                      </a:lnTo>
                      <a:lnTo>
                        <a:pt x="279" y="110"/>
                      </a:lnTo>
                      <a:lnTo>
                        <a:pt x="287" y="110"/>
                      </a:lnTo>
                      <a:lnTo>
                        <a:pt x="294" y="110"/>
                      </a:lnTo>
                      <a:lnTo>
                        <a:pt x="302" y="112"/>
                      </a:lnTo>
                      <a:lnTo>
                        <a:pt x="308" y="113"/>
                      </a:lnTo>
                      <a:lnTo>
                        <a:pt x="310" y="114"/>
                      </a:lnTo>
                      <a:lnTo>
                        <a:pt x="309" y="111"/>
                      </a:lnTo>
                      <a:lnTo>
                        <a:pt x="315" y="110"/>
                      </a:lnTo>
                      <a:lnTo>
                        <a:pt x="324" y="110"/>
                      </a:lnTo>
                      <a:lnTo>
                        <a:pt x="335" y="110"/>
                      </a:lnTo>
                      <a:lnTo>
                        <a:pt x="347" y="110"/>
                      </a:lnTo>
                      <a:lnTo>
                        <a:pt x="358" y="112"/>
                      </a:lnTo>
                      <a:lnTo>
                        <a:pt x="368" y="114"/>
                      </a:lnTo>
                      <a:lnTo>
                        <a:pt x="376" y="118"/>
                      </a:lnTo>
                      <a:lnTo>
                        <a:pt x="380" y="123"/>
                      </a:lnTo>
                      <a:lnTo>
                        <a:pt x="370" y="136"/>
                      </a:lnTo>
                      <a:lnTo>
                        <a:pt x="352" y="137"/>
                      </a:lnTo>
                      <a:lnTo>
                        <a:pt x="333" y="136"/>
                      </a:lnTo>
                      <a:lnTo>
                        <a:pt x="315" y="136"/>
                      </a:lnTo>
                      <a:lnTo>
                        <a:pt x="322" y="143"/>
                      </a:lnTo>
                      <a:lnTo>
                        <a:pt x="332" y="148"/>
                      </a:lnTo>
                      <a:lnTo>
                        <a:pt x="345" y="154"/>
                      </a:lnTo>
                      <a:lnTo>
                        <a:pt x="357" y="158"/>
                      </a:lnTo>
                      <a:lnTo>
                        <a:pt x="368" y="162"/>
                      </a:lnTo>
                      <a:lnTo>
                        <a:pt x="378" y="166"/>
                      </a:lnTo>
                      <a:lnTo>
                        <a:pt x="379" y="163"/>
                      </a:lnTo>
                      <a:lnTo>
                        <a:pt x="380" y="162"/>
                      </a:lnTo>
                      <a:lnTo>
                        <a:pt x="381" y="161"/>
                      </a:lnTo>
                      <a:lnTo>
                        <a:pt x="387" y="161"/>
                      </a:lnTo>
                      <a:lnTo>
                        <a:pt x="384" y="158"/>
                      </a:lnTo>
                      <a:lnTo>
                        <a:pt x="380" y="158"/>
                      </a:lnTo>
                      <a:lnTo>
                        <a:pt x="376" y="158"/>
                      </a:lnTo>
                      <a:lnTo>
                        <a:pt x="371" y="157"/>
                      </a:lnTo>
                      <a:lnTo>
                        <a:pt x="367" y="155"/>
                      </a:lnTo>
                      <a:lnTo>
                        <a:pt x="365" y="151"/>
                      </a:lnTo>
                      <a:lnTo>
                        <a:pt x="371" y="150"/>
                      </a:lnTo>
                      <a:lnTo>
                        <a:pt x="380" y="149"/>
                      </a:lnTo>
                      <a:lnTo>
                        <a:pt x="398" y="149"/>
                      </a:lnTo>
                      <a:lnTo>
                        <a:pt x="394" y="143"/>
                      </a:lnTo>
                      <a:lnTo>
                        <a:pt x="389" y="140"/>
                      </a:lnTo>
                      <a:lnTo>
                        <a:pt x="383" y="140"/>
                      </a:lnTo>
                      <a:lnTo>
                        <a:pt x="391" y="136"/>
                      </a:lnTo>
                      <a:lnTo>
                        <a:pt x="398" y="130"/>
                      </a:lnTo>
                      <a:lnTo>
                        <a:pt x="403" y="128"/>
                      </a:lnTo>
                      <a:lnTo>
                        <a:pt x="411" y="126"/>
                      </a:lnTo>
                      <a:lnTo>
                        <a:pt x="408" y="122"/>
                      </a:lnTo>
                      <a:lnTo>
                        <a:pt x="402" y="117"/>
                      </a:lnTo>
                      <a:lnTo>
                        <a:pt x="396" y="113"/>
                      </a:lnTo>
                      <a:lnTo>
                        <a:pt x="389" y="109"/>
                      </a:lnTo>
                      <a:lnTo>
                        <a:pt x="383" y="106"/>
                      </a:lnTo>
                      <a:lnTo>
                        <a:pt x="379" y="105"/>
                      </a:lnTo>
                      <a:lnTo>
                        <a:pt x="378" y="104"/>
                      </a:lnTo>
                      <a:lnTo>
                        <a:pt x="378" y="102"/>
                      </a:lnTo>
                      <a:lnTo>
                        <a:pt x="379" y="102"/>
                      </a:lnTo>
                      <a:lnTo>
                        <a:pt x="388" y="100"/>
                      </a:lnTo>
                      <a:lnTo>
                        <a:pt x="398" y="102"/>
                      </a:lnTo>
                      <a:lnTo>
                        <a:pt x="407" y="106"/>
                      </a:lnTo>
                      <a:lnTo>
                        <a:pt x="400" y="109"/>
                      </a:lnTo>
                      <a:lnTo>
                        <a:pt x="403" y="111"/>
                      </a:lnTo>
                      <a:lnTo>
                        <a:pt x="413" y="116"/>
                      </a:lnTo>
                      <a:lnTo>
                        <a:pt x="417" y="116"/>
                      </a:lnTo>
                      <a:lnTo>
                        <a:pt x="420" y="114"/>
                      </a:lnTo>
                      <a:lnTo>
                        <a:pt x="423" y="109"/>
                      </a:lnTo>
                      <a:lnTo>
                        <a:pt x="422" y="109"/>
                      </a:lnTo>
                      <a:lnTo>
                        <a:pt x="421" y="108"/>
                      </a:lnTo>
                      <a:lnTo>
                        <a:pt x="420" y="108"/>
                      </a:lnTo>
                      <a:lnTo>
                        <a:pt x="418" y="106"/>
                      </a:lnTo>
                      <a:lnTo>
                        <a:pt x="416" y="106"/>
                      </a:lnTo>
                      <a:lnTo>
                        <a:pt x="426" y="95"/>
                      </a:lnTo>
                      <a:lnTo>
                        <a:pt x="435" y="84"/>
                      </a:lnTo>
                      <a:lnTo>
                        <a:pt x="439" y="87"/>
                      </a:lnTo>
                      <a:lnTo>
                        <a:pt x="443" y="89"/>
                      </a:lnTo>
                      <a:lnTo>
                        <a:pt x="446" y="90"/>
                      </a:lnTo>
                      <a:lnTo>
                        <a:pt x="451" y="90"/>
                      </a:lnTo>
                      <a:lnTo>
                        <a:pt x="450" y="89"/>
                      </a:lnTo>
                      <a:lnTo>
                        <a:pt x="449" y="88"/>
                      </a:lnTo>
                      <a:lnTo>
                        <a:pt x="448" y="87"/>
                      </a:lnTo>
                      <a:lnTo>
                        <a:pt x="450" y="86"/>
                      </a:lnTo>
                      <a:lnTo>
                        <a:pt x="452" y="86"/>
                      </a:lnTo>
                      <a:lnTo>
                        <a:pt x="454" y="85"/>
                      </a:lnTo>
                      <a:lnTo>
                        <a:pt x="456" y="84"/>
                      </a:lnTo>
                      <a:lnTo>
                        <a:pt x="455" y="84"/>
                      </a:lnTo>
                      <a:lnTo>
                        <a:pt x="455" y="83"/>
                      </a:lnTo>
                      <a:lnTo>
                        <a:pt x="454" y="83"/>
                      </a:lnTo>
                      <a:lnTo>
                        <a:pt x="454" y="82"/>
                      </a:lnTo>
                      <a:lnTo>
                        <a:pt x="458" y="82"/>
                      </a:lnTo>
                      <a:lnTo>
                        <a:pt x="461" y="80"/>
                      </a:lnTo>
                      <a:lnTo>
                        <a:pt x="459" y="79"/>
                      </a:lnTo>
                      <a:lnTo>
                        <a:pt x="459" y="77"/>
                      </a:lnTo>
                      <a:lnTo>
                        <a:pt x="463" y="77"/>
                      </a:lnTo>
                      <a:lnTo>
                        <a:pt x="467" y="79"/>
                      </a:lnTo>
                      <a:lnTo>
                        <a:pt x="471" y="81"/>
                      </a:lnTo>
                      <a:lnTo>
                        <a:pt x="470" y="80"/>
                      </a:lnTo>
                      <a:lnTo>
                        <a:pt x="470" y="78"/>
                      </a:lnTo>
                      <a:lnTo>
                        <a:pt x="472" y="76"/>
                      </a:lnTo>
                      <a:lnTo>
                        <a:pt x="468" y="74"/>
                      </a:lnTo>
                      <a:lnTo>
                        <a:pt x="461" y="72"/>
                      </a:lnTo>
                      <a:lnTo>
                        <a:pt x="453" y="69"/>
                      </a:lnTo>
                      <a:lnTo>
                        <a:pt x="444" y="67"/>
                      </a:lnTo>
                      <a:lnTo>
                        <a:pt x="435" y="65"/>
                      </a:lnTo>
                      <a:lnTo>
                        <a:pt x="448" y="63"/>
                      </a:lnTo>
                      <a:lnTo>
                        <a:pt x="462" y="65"/>
                      </a:lnTo>
                      <a:lnTo>
                        <a:pt x="476" y="67"/>
                      </a:lnTo>
                      <a:lnTo>
                        <a:pt x="491" y="70"/>
                      </a:lnTo>
                      <a:lnTo>
                        <a:pt x="506" y="72"/>
                      </a:lnTo>
                      <a:lnTo>
                        <a:pt x="519" y="70"/>
                      </a:lnTo>
                      <a:lnTo>
                        <a:pt x="504" y="64"/>
                      </a:lnTo>
                      <a:lnTo>
                        <a:pt x="489" y="59"/>
                      </a:lnTo>
                      <a:lnTo>
                        <a:pt x="473" y="55"/>
                      </a:lnTo>
                      <a:lnTo>
                        <a:pt x="458" y="50"/>
                      </a:lnTo>
                      <a:lnTo>
                        <a:pt x="459" y="50"/>
                      </a:lnTo>
                      <a:lnTo>
                        <a:pt x="459" y="49"/>
                      </a:lnTo>
                      <a:lnTo>
                        <a:pt x="460" y="48"/>
                      </a:lnTo>
                      <a:lnTo>
                        <a:pt x="458" y="47"/>
                      </a:lnTo>
                      <a:lnTo>
                        <a:pt x="454" y="46"/>
                      </a:lnTo>
                      <a:lnTo>
                        <a:pt x="448" y="42"/>
                      </a:lnTo>
                      <a:lnTo>
                        <a:pt x="443" y="40"/>
                      </a:lnTo>
                      <a:lnTo>
                        <a:pt x="439" y="38"/>
                      </a:lnTo>
                      <a:lnTo>
                        <a:pt x="441" y="37"/>
                      </a:lnTo>
                      <a:lnTo>
                        <a:pt x="440" y="35"/>
                      </a:lnTo>
                      <a:lnTo>
                        <a:pt x="453" y="35"/>
                      </a:lnTo>
                      <a:lnTo>
                        <a:pt x="465" y="39"/>
                      </a:lnTo>
                      <a:lnTo>
                        <a:pt x="464" y="39"/>
                      </a:lnTo>
                      <a:lnTo>
                        <a:pt x="462" y="39"/>
                      </a:lnTo>
                      <a:lnTo>
                        <a:pt x="469" y="42"/>
                      </a:lnTo>
                      <a:lnTo>
                        <a:pt x="480" y="44"/>
                      </a:lnTo>
                      <a:lnTo>
                        <a:pt x="485" y="46"/>
                      </a:lnTo>
                      <a:lnTo>
                        <a:pt x="484" y="45"/>
                      </a:lnTo>
                      <a:lnTo>
                        <a:pt x="475" y="40"/>
                      </a:lnTo>
                      <a:lnTo>
                        <a:pt x="469" y="37"/>
                      </a:lnTo>
                      <a:lnTo>
                        <a:pt x="471" y="37"/>
                      </a:lnTo>
                      <a:lnTo>
                        <a:pt x="462" y="34"/>
                      </a:lnTo>
                      <a:lnTo>
                        <a:pt x="454" y="31"/>
                      </a:lnTo>
                      <a:lnTo>
                        <a:pt x="457" y="31"/>
                      </a:lnTo>
                      <a:lnTo>
                        <a:pt x="464" y="32"/>
                      </a:lnTo>
                      <a:lnTo>
                        <a:pt x="472" y="34"/>
                      </a:lnTo>
                      <a:lnTo>
                        <a:pt x="478" y="35"/>
                      </a:lnTo>
                      <a:lnTo>
                        <a:pt x="484" y="35"/>
                      </a:lnTo>
                      <a:lnTo>
                        <a:pt x="480" y="34"/>
                      </a:lnTo>
                      <a:lnTo>
                        <a:pt x="473" y="34"/>
                      </a:lnTo>
                      <a:lnTo>
                        <a:pt x="472" y="31"/>
                      </a:lnTo>
                      <a:lnTo>
                        <a:pt x="486" y="32"/>
                      </a:lnTo>
                      <a:lnTo>
                        <a:pt x="494" y="33"/>
                      </a:lnTo>
                      <a:lnTo>
                        <a:pt x="500" y="32"/>
                      </a:lnTo>
                      <a:lnTo>
                        <a:pt x="490" y="31"/>
                      </a:lnTo>
                      <a:lnTo>
                        <a:pt x="468" y="27"/>
                      </a:lnTo>
                      <a:lnTo>
                        <a:pt x="458" y="24"/>
                      </a:lnTo>
                      <a:lnTo>
                        <a:pt x="459" y="24"/>
                      </a:lnTo>
                      <a:lnTo>
                        <a:pt x="460" y="24"/>
                      </a:lnTo>
                      <a:lnTo>
                        <a:pt x="458" y="23"/>
                      </a:lnTo>
                      <a:lnTo>
                        <a:pt x="458" y="23"/>
                      </a:lnTo>
                      <a:lnTo>
                        <a:pt x="457" y="22"/>
                      </a:lnTo>
                      <a:lnTo>
                        <a:pt x="458" y="20"/>
                      </a:lnTo>
                      <a:lnTo>
                        <a:pt x="460" y="20"/>
                      </a:lnTo>
                      <a:lnTo>
                        <a:pt x="462" y="20"/>
                      </a:lnTo>
                      <a:lnTo>
                        <a:pt x="461" y="18"/>
                      </a:lnTo>
                      <a:lnTo>
                        <a:pt x="463" y="18"/>
                      </a:lnTo>
                      <a:lnTo>
                        <a:pt x="451" y="16"/>
                      </a:lnTo>
                      <a:lnTo>
                        <a:pt x="439" y="14"/>
                      </a:lnTo>
                      <a:lnTo>
                        <a:pt x="428" y="9"/>
                      </a:lnTo>
                      <a:lnTo>
                        <a:pt x="431" y="9"/>
                      </a:lnTo>
                      <a:lnTo>
                        <a:pt x="428" y="8"/>
                      </a:lnTo>
                      <a:lnTo>
                        <a:pt x="424" y="7"/>
                      </a:lnTo>
                      <a:lnTo>
                        <a:pt x="425" y="6"/>
                      </a:lnTo>
                      <a:lnTo>
                        <a:pt x="421" y="6"/>
                      </a:lnTo>
                      <a:lnTo>
                        <a:pt x="415" y="5"/>
                      </a:lnTo>
                      <a:lnTo>
                        <a:pt x="426" y="5"/>
                      </a:lnTo>
                      <a:lnTo>
                        <a:pt x="423" y="4"/>
                      </a:lnTo>
                      <a:lnTo>
                        <a:pt x="417" y="4"/>
                      </a:lnTo>
                      <a:lnTo>
                        <a:pt x="415" y="3"/>
                      </a:lnTo>
                      <a:lnTo>
                        <a:pt x="413" y="3"/>
                      </a:lnTo>
                      <a:lnTo>
                        <a:pt x="415" y="2"/>
                      </a:lnTo>
                      <a:lnTo>
                        <a:pt x="408" y="2"/>
                      </a:lnTo>
                      <a:lnTo>
                        <a:pt x="403" y="1"/>
                      </a:lnTo>
                      <a:lnTo>
                        <a:pt x="396" y="1"/>
                      </a:lnTo>
                      <a:lnTo>
                        <a:pt x="38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3" name="Freeform 28"/>
                <p:cNvSpPr>
                  <a:spLocks/>
                </p:cNvSpPr>
                <p:nvPr/>
              </p:nvSpPr>
              <p:spPr bwMode="auto">
                <a:xfrm>
                  <a:off x="5754688" y="2252663"/>
                  <a:ext cx="14288" cy="23813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6" y="8"/>
                    </a:cxn>
                    <a:cxn ang="0">
                      <a:pos x="1" y="14"/>
                    </a:cxn>
                    <a:cxn ang="0">
                      <a:pos x="0" y="15"/>
                    </a:cxn>
                    <a:cxn ang="0">
                      <a:pos x="1" y="13"/>
                    </a:cxn>
                    <a:cxn ang="0">
                      <a:pos x="2" y="9"/>
                    </a:cxn>
                    <a:cxn ang="0">
                      <a:pos x="5" y="5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15">
                      <a:moveTo>
                        <a:pt x="9" y="0"/>
                      </a:moveTo>
                      <a:lnTo>
                        <a:pt x="6" y="8"/>
                      </a:lnTo>
                      <a:lnTo>
                        <a:pt x="1" y="14"/>
                      </a:lnTo>
                      <a:lnTo>
                        <a:pt x="0" y="15"/>
                      </a:lnTo>
                      <a:lnTo>
                        <a:pt x="1" y="13"/>
                      </a:lnTo>
                      <a:lnTo>
                        <a:pt x="2" y="9"/>
                      </a:lnTo>
                      <a:lnTo>
                        <a:pt x="5" y="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4" name="Freeform 29"/>
                <p:cNvSpPr>
                  <a:spLocks/>
                </p:cNvSpPr>
                <p:nvPr/>
              </p:nvSpPr>
              <p:spPr bwMode="auto">
                <a:xfrm>
                  <a:off x="5759451" y="2244725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31" y="1"/>
                    </a:cxn>
                    <a:cxn ang="0">
                      <a:pos x="24" y="15"/>
                    </a:cxn>
                    <a:cxn ang="0">
                      <a:pos x="41" y="18"/>
                    </a:cxn>
                    <a:cxn ang="0">
                      <a:pos x="37" y="27"/>
                    </a:cxn>
                    <a:cxn ang="0">
                      <a:pos x="31" y="37"/>
                    </a:cxn>
                    <a:cxn ang="0">
                      <a:pos x="48" y="51"/>
                    </a:cxn>
                    <a:cxn ang="0">
                      <a:pos x="62" y="63"/>
                    </a:cxn>
                    <a:cxn ang="0">
                      <a:pos x="69" y="71"/>
                    </a:cxn>
                    <a:cxn ang="0">
                      <a:pos x="77" y="67"/>
                    </a:cxn>
                    <a:cxn ang="0">
                      <a:pos x="83" y="71"/>
                    </a:cxn>
                    <a:cxn ang="0">
                      <a:pos x="82" y="77"/>
                    </a:cxn>
                    <a:cxn ang="0">
                      <a:pos x="78" y="80"/>
                    </a:cxn>
                    <a:cxn ang="0">
                      <a:pos x="76" y="84"/>
                    </a:cxn>
                    <a:cxn ang="0">
                      <a:pos x="66" y="93"/>
                    </a:cxn>
                    <a:cxn ang="0">
                      <a:pos x="42" y="112"/>
                    </a:cxn>
                    <a:cxn ang="0">
                      <a:pos x="24" y="122"/>
                    </a:cxn>
                    <a:cxn ang="0">
                      <a:pos x="10" y="123"/>
                    </a:cxn>
                    <a:cxn ang="0">
                      <a:pos x="31" y="101"/>
                    </a:cxn>
                    <a:cxn ang="0">
                      <a:pos x="24" y="98"/>
                    </a:cxn>
                    <a:cxn ang="0">
                      <a:pos x="13" y="100"/>
                    </a:cxn>
                    <a:cxn ang="0">
                      <a:pos x="13" y="97"/>
                    </a:cxn>
                    <a:cxn ang="0">
                      <a:pos x="18" y="92"/>
                    </a:cxn>
                    <a:cxn ang="0">
                      <a:pos x="22" y="87"/>
                    </a:cxn>
                    <a:cxn ang="0">
                      <a:pos x="20" y="84"/>
                    </a:cxn>
                    <a:cxn ang="0">
                      <a:pos x="17" y="86"/>
                    </a:cxn>
                    <a:cxn ang="0">
                      <a:pos x="13" y="86"/>
                    </a:cxn>
                    <a:cxn ang="0">
                      <a:pos x="20" y="82"/>
                    </a:cxn>
                    <a:cxn ang="0">
                      <a:pos x="29" y="73"/>
                    </a:cxn>
                    <a:cxn ang="0">
                      <a:pos x="35" y="64"/>
                    </a:cxn>
                    <a:cxn ang="0">
                      <a:pos x="31" y="56"/>
                    </a:cxn>
                    <a:cxn ang="0">
                      <a:pos x="24" y="56"/>
                    </a:cxn>
                    <a:cxn ang="0">
                      <a:pos x="20" y="58"/>
                    </a:cxn>
                    <a:cxn ang="0">
                      <a:pos x="13" y="55"/>
                    </a:cxn>
                    <a:cxn ang="0">
                      <a:pos x="16" y="47"/>
                    </a:cxn>
                    <a:cxn ang="0">
                      <a:pos x="12" y="45"/>
                    </a:cxn>
                    <a:cxn ang="0">
                      <a:pos x="5" y="45"/>
                    </a:cxn>
                    <a:cxn ang="0">
                      <a:pos x="4" y="37"/>
                    </a:cxn>
                    <a:cxn ang="0">
                      <a:pos x="3" y="28"/>
                    </a:cxn>
                    <a:cxn ang="0">
                      <a:pos x="2" y="24"/>
                    </a:cxn>
                    <a:cxn ang="0">
                      <a:pos x="9" y="15"/>
                    </a:cxn>
                    <a:cxn ang="0">
                      <a:pos x="19" y="4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84" h="123">
                      <a:moveTo>
                        <a:pt x="28" y="0"/>
                      </a:moveTo>
                      <a:lnTo>
                        <a:pt x="31" y="1"/>
                      </a:lnTo>
                      <a:lnTo>
                        <a:pt x="27" y="7"/>
                      </a:lnTo>
                      <a:lnTo>
                        <a:pt x="24" y="15"/>
                      </a:lnTo>
                      <a:lnTo>
                        <a:pt x="42" y="11"/>
                      </a:lnTo>
                      <a:lnTo>
                        <a:pt x="41" y="18"/>
                      </a:lnTo>
                      <a:lnTo>
                        <a:pt x="39" y="22"/>
                      </a:lnTo>
                      <a:lnTo>
                        <a:pt x="37" y="27"/>
                      </a:lnTo>
                      <a:lnTo>
                        <a:pt x="34" y="31"/>
                      </a:lnTo>
                      <a:lnTo>
                        <a:pt x="31" y="37"/>
                      </a:lnTo>
                      <a:lnTo>
                        <a:pt x="39" y="45"/>
                      </a:lnTo>
                      <a:lnTo>
                        <a:pt x="48" y="51"/>
                      </a:lnTo>
                      <a:lnTo>
                        <a:pt x="55" y="56"/>
                      </a:lnTo>
                      <a:lnTo>
                        <a:pt x="62" y="63"/>
                      </a:lnTo>
                      <a:lnTo>
                        <a:pt x="69" y="72"/>
                      </a:lnTo>
                      <a:lnTo>
                        <a:pt x="69" y="71"/>
                      </a:lnTo>
                      <a:lnTo>
                        <a:pt x="73" y="67"/>
                      </a:lnTo>
                      <a:lnTo>
                        <a:pt x="77" y="67"/>
                      </a:lnTo>
                      <a:lnTo>
                        <a:pt x="80" y="67"/>
                      </a:lnTo>
                      <a:lnTo>
                        <a:pt x="83" y="71"/>
                      </a:lnTo>
                      <a:lnTo>
                        <a:pt x="84" y="77"/>
                      </a:lnTo>
                      <a:lnTo>
                        <a:pt x="82" y="77"/>
                      </a:lnTo>
                      <a:lnTo>
                        <a:pt x="79" y="78"/>
                      </a:lnTo>
                      <a:lnTo>
                        <a:pt x="78" y="80"/>
                      </a:lnTo>
                      <a:lnTo>
                        <a:pt x="78" y="82"/>
                      </a:lnTo>
                      <a:lnTo>
                        <a:pt x="76" y="84"/>
                      </a:lnTo>
                      <a:lnTo>
                        <a:pt x="72" y="87"/>
                      </a:lnTo>
                      <a:lnTo>
                        <a:pt x="66" y="93"/>
                      </a:lnTo>
                      <a:lnTo>
                        <a:pt x="59" y="99"/>
                      </a:lnTo>
                      <a:lnTo>
                        <a:pt x="42" y="112"/>
                      </a:lnTo>
                      <a:lnTo>
                        <a:pt x="33" y="117"/>
                      </a:lnTo>
                      <a:lnTo>
                        <a:pt x="24" y="122"/>
                      </a:lnTo>
                      <a:lnTo>
                        <a:pt x="17" y="123"/>
                      </a:lnTo>
                      <a:lnTo>
                        <a:pt x="10" y="123"/>
                      </a:lnTo>
                      <a:lnTo>
                        <a:pt x="26" y="107"/>
                      </a:lnTo>
                      <a:lnTo>
                        <a:pt x="31" y="101"/>
                      </a:lnTo>
                      <a:lnTo>
                        <a:pt x="35" y="97"/>
                      </a:lnTo>
                      <a:lnTo>
                        <a:pt x="24" y="98"/>
                      </a:lnTo>
                      <a:lnTo>
                        <a:pt x="14" y="101"/>
                      </a:lnTo>
                      <a:lnTo>
                        <a:pt x="13" y="100"/>
                      </a:lnTo>
                      <a:lnTo>
                        <a:pt x="13" y="99"/>
                      </a:lnTo>
                      <a:lnTo>
                        <a:pt x="13" y="97"/>
                      </a:lnTo>
                      <a:lnTo>
                        <a:pt x="13" y="95"/>
                      </a:lnTo>
                      <a:lnTo>
                        <a:pt x="18" y="92"/>
                      </a:lnTo>
                      <a:lnTo>
                        <a:pt x="20" y="90"/>
                      </a:lnTo>
                      <a:lnTo>
                        <a:pt x="22" y="87"/>
                      </a:lnTo>
                      <a:lnTo>
                        <a:pt x="23" y="84"/>
                      </a:lnTo>
                      <a:lnTo>
                        <a:pt x="20" y="84"/>
                      </a:lnTo>
                      <a:lnTo>
                        <a:pt x="18" y="85"/>
                      </a:lnTo>
                      <a:lnTo>
                        <a:pt x="17" y="86"/>
                      </a:lnTo>
                      <a:lnTo>
                        <a:pt x="14" y="86"/>
                      </a:lnTo>
                      <a:lnTo>
                        <a:pt x="13" y="86"/>
                      </a:lnTo>
                      <a:lnTo>
                        <a:pt x="16" y="84"/>
                      </a:lnTo>
                      <a:lnTo>
                        <a:pt x="20" y="82"/>
                      </a:lnTo>
                      <a:lnTo>
                        <a:pt x="24" y="78"/>
                      </a:lnTo>
                      <a:lnTo>
                        <a:pt x="29" y="73"/>
                      </a:lnTo>
                      <a:lnTo>
                        <a:pt x="32" y="68"/>
                      </a:lnTo>
                      <a:lnTo>
                        <a:pt x="35" y="64"/>
                      </a:lnTo>
                      <a:lnTo>
                        <a:pt x="35" y="60"/>
                      </a:lnTo>
                      <a:lnTo>
                        <a:pt x="31" y="56"/>
                      </a:lnTo>
                      <a:lnTo>
                        <a:pt x="25" y="53"/>
                      </a:lnTo>
                      <a:lnTo>
                        <a:pt x="24" y="56"/>
                      </a:lnTo>
                      <a:lnTo>
                        <a:pt x="23" y="57"/>
                      </a:lnTo>
                      <a:lnTo>
                        <a:pt x="20" y="58"/>
                      </a:lnTo>
                      <a:lnTo>
                        <a:pt x="14" y="58"/>
                      </a:lnTo>
                      <a:lnTo>
                        <a:pt x="13" y="55"/>
                      </a:lnTo>
                      <a:lnTo>
                        <a:pt x="14" y="51"/>
                      </a:lnTo>
                      <a:lnTo>
                        <a:pt x="16" y="47"/>
                      </a:lnTo>
                      <a:lnTo>
                        <a:pt x="14" y="41"/>
                      </a:lnTo>
                      <a:lnTo>
                        <a:pt x="12" y="45"/>
                      </a:lnTo>
                      <a:lnTo>
                        <a:pt x="9" y="46"/>
                      </a:lnTo>
                      <a:lnTo>
                        <a:pt x="5" y="45"/>
                      </a:lnTo>
                      <a:lnTo>
                        <a:pt x="0" y="46"/>
                      </a:lnTo>
                      <a:lnTo>
                        <a:pt x="4" y="37"/>
                      </a:lnTo>
                      <a:lnTo>
                        <a:pt x="7" y="28"/>
                      </a:lnTo>
                      <a:lnTo>
                        <a:pt x="3" y="28"/>
                      </a:lnTo>
                      <a:lnTo>
                        <a:pt x="2" y="26"/>
                      </a:lnTo>
                      <a:lnTo>
                        <a:pt x="2" y="24"/>
                      </a:lnTo>
                      <a:lnTo>
                        <a:pt x="5" y="20"/>
                      </a:lnTo>
                      <a:lnTo>
                        <a:pt x="9" y="15"/>
                      </a:lnTo>
                      <a:lnTo>
                        <a:pt x="13" y="9"/>
                      </a:lnTo>
                      <a:lnTo>
                        <a:pt x="19" y="4"/>
                      </a:lnTo>
                      <a:lnTo>
                        <a:pt x="24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5" name="Freeform 30"/>
                <p:cNvSpPr>
                  <a:spLocks/>
                </p:cNvSpPr>
                <p:nvPr/>
              </p:nvSpPr>
              <p:spPr bwMode="auto">
                <a:xfrm>
                  <a:off x="5702301" y="2335213"/>
                  <a:ext cx="69850" cy="88900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35" y="0"/>
                    </a:cxn>
                    <a:cxn ang="0">
                      <a:pos x="39" y="2"/>
                    </a:cxn>
                    <a:cxn ang="0">
                      <a:pos x="42" y="6"/>
                    </a:cxn>
                    <a:cxn ang="0">
                      <a:pos x="44" y="12"/>
                    </a:cxn>
                    <a:cxn ang="0">
                      <a:pos x="42" y="21"/>
                    </a:cxn>
                    <a:cxn ang="0">
                      <a:pos x="38" y="32"/>
                    </a:cxn>
                    <a:cxn ang="0">
                      <a:pos x="36" y="34"/>
                    </a:cxn>
                    <a:cxn ang="0">
                      <a:pos x="32" y="39"/>
                    </a:cxn>
                    <a:cxn ang="0">
                      <a:pos x="27" y="44"/>
                    </a:cxn>
                    <a:cxn ang="0">
                      <a:pos x="20" y="49"/>
                    </a:cxn>
                    <a:cxn ang="0">
                      <a:pos x="13" y="54"/>
                    </a:cxn>
                    <a:cxn ang="0">
                      <a:pos x="6" y="56"/>
                    </a:cxn>
                    <a:cxn ang="0">
                      <a:pos x="1" y="55"/>
                    </a:cxn>
                    <a:cxn ang="0">
                      <a:pos x="0" y="52"/>
                    </a:cxn>
                    <a:cxn ang="0">
                      <a:pos x="1" y="48"/>
                    </a:cxn>
                    <a:cxn ang="0">
                      <a:pos x="3" y="43"/>
                    </a:cxn>
                    <a:cxn ang="0">
                      <a:pos x="6" y="37"/>
                    </a:cxn>
                    <a:cxn ang="0">
                      <a:pos x="8" y="33"/>
                    </a:cxn>
                    <a:cxn ang="0">
                      <a:pos x="9" y="30"/>
                    </a:cxn>
                    <a:cxn ang="0">
                      <a:pos x="8" y="31"/>
                    </a:cxn>
                    <a:cxn ang="0">
                      <a:pos x="7" y="32"/>
                    </a:cxn>
                    <a:cxn ang="0">
                      <a:pos x="3" y="32"/>
                    </a:cxn>
                    <a:cxn ang="0">
                      <a:pos x="4" y="24"/>
                    </a:cxn>
                    <a:cxn ang="0">
                      <a:pos x="8" y="17"/>
                    </a:cxn>
                    <a:cxn ang="0">
                      <a:pos x="12" y="10"/>
                    </a:cxn>
                    <a:cxn ang="0">
                      <a:pos x="18" y="6"/>
                    </a:cxn>
                    <a:cxn ang="0">
                      <a:pos x="23" y="2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44" h="56">
                      <a:moveTo>
                        <a:pt x="30" y="0"/>
                      </a:moveTo>
                      <a:lnTo>
                        <a:pt x="35" y="0"/>
                      </a:lnTo>
                      <a:lnTo>
                        <a:pt x="39" y="2"/>
                      </a:lnTo>
                      <a:lnTo>
                        <a:pt x="42" y="6"/>
                      </a:lnTo>
                      <a:lnTo>
                        <a:pt x="44" y="12"/>
                      </a:lnTo>
                      <a:lnTo>
                        <a:pt x="42" y="21"/>
                      </a:lnTo>
                      <a:lnTo>
                        <a:pt x="38" y="32"/>
                      </a:lnTo>
                      <a:lnTo>
                        <a:pt x="36" y="34"/>
                      </a:lnTo>
                      <a:lnTo>
                        <a:pt x="32" y="39"/>
                      </a:lnTo>
                      <a:lnTo>
                        <a:pt x="27" y="44"/>
                      </a:lnTo>
                      <a:lnTo>
                        <a:pt x="20" y="49"/>
                      </a:lnTo>
                      <a:lnTo>
                        <a:pt x="13" y="54"/>
                      </a:lnTo>
                      <a:lnTo>
                        <a:pt x="6" y="56"/>
                      </a:lnTo>
                      <a:lnTo>
                        <a:pt x="1" y="55"/>
                      </a:lnTo>
                      <a:lnTo>
                        <a:pt x="0" y="52"/>
                      </a:lnTo>
                      <a:lnTo>
                        <a:pt x="1" y="48"/>
                      </a:lnTo>
                      <a:lnTo>
                        <a:pt x="3" y="43"/>
                      </a:lnTo>
                      <a:lnTo>
                        <a:pt x="6" y="37"/>
                      </a:lnTo>
                      <a:lnTo>
                        <a:pt x="8" y="33"/>
                      </a:lnTo>
                      <a:lnTo>
                        <a:pt x="9" y="30"/>
                      </a:lnTo>
                      <a:lnTo>
                        <a:pt x="8" y="31"/>
                      </a:lnTo>
                      <a:lnTo>
                        <a:pt x="7" y="32"/>
                      </a:lnTo>
                      <a:lnTo>
                        <a:pt x="3" y="32"/>
                      </a:lnTo>
                      <a:lnTo>
                        <a:pt x="4" y="24"/>
                      </a:lnTo>
                      <a:lnTo>
                        <a:pt x="8" y="17"/>
                      </a:lnTo>
                      <a:lnTo>
                        <a:pt x="12" y="10"/>
                      </a:lnTo>
                      <a:lnTo>
                        <a:pt x="18" y="6"/>
                      </a:lnTo>
                      <a:lnTo>
                        <a:pt x="23" y="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6" name="Freeform 31"/>
                <p:cNvSpPr>
                  <a:spLocks noEditPoints="1"/>
                </p:cNvSpPr>
                <p:nvPr/>
              </p:nvSpPr>
              <p:spPr bwMode="auto">
                <a:xfrm>
                  <a:off x="4908551" y="2274888"/>
                  <a:ext cx="284163" cy="896938"/>
                </a:xfrm>
                <a:custGeom>
                  <a:avLst/>
                  <a:gdLst/>
                  <a:ahLst/>
                  <a:cxnLst>
                    <a:cxn ang="0">
                      <a:pos x="0" y="499"/>
                    </a:cxn>
                    <a:cxn ang="0">
                      <a:pos x="179" y="5"/>
                    </a:cxn>
                    <a:cxn ang="0">
                      <a:pos x="177" y="9"/>
                    </a:cxn>
                    <a:cxn ang="0">
                      <a:pos x="179" y="0"/>
                    </a:cxn>
                    <a:cxn ang="0">
                      <a:pos x="176" y="6"/>
                    </a:cxn>
                    <a:cxn ang="0">
                      <a:pos x="174" y="9"/>
                    </a:cxn>
                    <a:cxn ang="0">
                      <a:pos x="177" y="9"/>
                    </a:cxn>
                    <a:cxn ang="0">
                      <a:pos x="170" y="29"/>
                    </a:cxn>
                    <a:cxn ang="0">
                      <a:pos x="150" y="61"/>
                    </a:cxn>
                    <a:cxn ang="0">
                      <a:pos x="147" y="70"/>
                    </a:cxn>
                    <a:cxn ang="0">
                      <a:pos x="156" y="63"/>
                    </a:cxn>
                    <a:cxn ang="0">
                      <a:pos x="176" y="38"/>
                    </a:cxn>
                    <a:cxn ang="0">
                      <a:pos x="156" y="82"/>
                    </a:cxn>
                    <a:cxn ang="0">
                      <a:pos x="151" y="103"/>
                    </a:cxn>
                    <a:cxn ang="0">
                      <a:pos x="155" y="121"/>
                    </a:cxn>
                    <a:cxn ang="0">
                      <a:pos x="139" y="137"/>
                    </a:cxn>
                    <a:cxn ang="0">
                      <a:pos x="138" y="140"/>
                    </a:cxn>
                    <a:cxn ang="0">
                      <a:pos x="151" y="133"/>
                    </a:cxn>
                    <a:cxn ang="0">
                      <a:pos x="153" y="139"/>
                    </a:cxn>
                    <a:cxn ang="0">
                      <a:pos x="140" y="164"/>
                    </a:cxn>
                    <a:cxn ang="0">
                      <a:pos x="110" y="193"/>
                    </a:cxn>
                    <a:cxn ang="0">
                      <a:pos x="106" y="196"/>
                    </a:cxn>
                    <a:cxn ang="0">
                      <a:pos x="94" y="204"/>
                    </a:cxn>
                    <a:cxn ang="0">
                      <a:pos x="81" y="214"/>
                    </a:cxn>
                    <a:cxn ang="0">
                      <a:pos x="70" y="223"/>
                    </a:cxn>
                    <a:cxn ang="0">
                      <a:pos x="66" y="227"/>
                    </a:cxn>
                    <a:cxn ang="0">
                      <a:pos x="61" y="246"/>
                    </a:cxn>
                    <a:cxn ang="0">
                      <a:pos x="62" y="244"/>
                    </a:cxn>
                    <a:cxn ang="0">
                      <a:pos x="74" y="224"/>
                    </a:cxn>
                    <a:cxn ang="0">
                      <a:pos x="92" y="210"/>
                    </a:cxn>
                    <a:cxn ang="0">
                      <a:pos x="80" y="244"/>
                    </a:cxn>
                    <a:cxn ang="0">
                      <a:pos x="90" y="253"/>
                    </a:cxn>
                    <a:cxn ang="0">
                      <a:pos x="92" y="257"/>
                    </a:cxn>
                    <a:cxn ang="0">
                      <a:pos x="73" y="283"/>
                    </a:cxn>
                    <a:cxn ang="0">
                      <a:pos x="63" y="288"/>
                    </a:cxn>
                    <a:cxn ang="0">
                      <a:pos x="67" y="280"/>
                    </a:cxn>
                    <a:cxn ang="0">
                      <a:pos x="77" y="269"/>
                    </a:cxn>
                    <a:cxn ang="0">
                      <a:pos x="66" y="272"/>
                    </a:cxn>
                    <a:cxn ang="0">
                      <a:pos x="54" y="289"/>
                    </a:cxn>
                    <a:cxn ang="0">
                      <a:pos x="41" y="315"/>
                    </a:cxn>
                    <a:cxn ang="0">
                      <a:pos x="26" y="357"/>
                    </a:cxn>
                    <a:cxn ang="0">
                      <a:pos x="20" y="378"/>
                    </a:cxn>
                    <a:cxn ang="0">
                      <a:pos x="19" y="372"/>
                    </a:cxn>
                    <a:cxn ang="0">
                      <a:pos x="6" y="465"/>
                    </a:cxn>
                    <a:cxn ang="0">
                      <a:pos x="6" y="560"/>
                    </a:cxn>
                    <a:cxn ang="0">
                      <a:pos x="2" y="529"/>
                    </a:cxn>
                    <a:cxn ang="0">
                      <a:pos x="2" y="456"/>
                    </a:cxn>
                    <a:cxn ang="0">
                      <a:pos x="10" y="370"/>
                    </a:cxn>
                    <a:cxn ang="0">
                      <a:pos x="28" y="289"/>
                    </a:cxn>
                    <a:cxn ang="0">
                      <a:pos x="59" y="198"/>
                    </a:cxn>
                    <a:cxn ang="0">
                      <a:pos x="101" y="110"/>
                    </a:cxn>
                    <a:cxn ang="0">
                      <a:pos x="67" y="184"/>
                    </a:cxn>
                    <a:cxn ang="0">
                      <a:pos x="118" y="89"/>
                    </a:cxn>
                    <a:cxn ang="0">
                      <a:pos x="156" y="28"/>
                    </a:cxn>
                  </a:cxnLst>
                  <a:rect l="0" t="0" r="r" b="b"/>
                  <a:pathLst>
                    <a:path w="179" h="565">
                      <a:moveTo>
                        <a:pt x="0" y="493"/>
                      </a:moveTo>
                      <a:lnTo>
                        <a:pt x="0" y="499"/>
                      </a:lnTo>
                      <a:lnTo>
                        <a:pt x="0" y="493"/>
                      </a:lnTo>
                      <a:close/>
                      <a:moveTo>
                        <a:pt x="179" y="5"/>
                      </a:moveTo>
                      <a:lnTo>
                        <a:pt x="178" y="7"/>
                      </a:lnTo>
                      <a:lnTo>
                        <a:pt x="177" y="9"/>
                      </a:lnTo>
                      <a:lnTo>
                        <a:pt x="179" y="5"/>
                      </a:lnTo>
                      <a:close/>
                      <a:moveTo>
                        <a:pt x="179" y="0"/>
                      </a:moveTo>
                      <a:lnTo>
                        <a:pt x="174" y="6"/>
                      </a:lnTo>
                      <a:lnTo>
                        <a:pt x="176" y="6"/>
                      </a:lnTo>
                      <a:lnTo>
                        <a:pt x="176" y="7"/>
                      </a:lnTo>
                      <a:lnTo>
                        <a:pt x="174" y="9"/>
                      </a:lnTo>
                      <a:lnTo>
                        <a:pt x="176" y="10"/>
                      </a:lnTo>
                      <a:lnTo>
                        <a:pt x="177" y="9"/>
                      </a:lnTo>
                      <a:lnTo>
                        <a:pt x="168" y="28"/>
                      </a:lnTo>
                      <a:lnTo>
                        <a:pt x="170" y="29"/>
                      </a:lnTo>
                      <a:lnTo>
                        <a:pt x="147" y="64"/>
                      </a:lnTo>
                      <a:lnTo>
                        <a:pt x="150" y="61"/>
                      </a:lnTo>
                      <a:lnTo>
                        <a:pt x="148" y="67"/>
                      </a:lnTo>
                      <a:lnTo>
                        <a:pt x="147" y="70"/>
                      </a:lnTo>
                      <a:lnTo>
                        <a:pt x="145" y="73"/>
                      </a:lnTo>
                      <a:lnTo>
                        <a:pt x="156" y="63"/>
                      </a:lnTo>
                      <a:lnTo>
                        <a:pt x="166" y="51"/>
                      </a:lnTo>
                      <a:lnTo>
                        <a:pt x="176" y="38"/>
                      </a:lnTo>
                      <a:lnTo>
                        <a:pt x="160" y="70"/>
                      </a:lnTo>
                      <a:lnTo>
                        <a:pt x="156" y="82"/>
                      </a:lnTo>
                      <a:lnTo>
                        <a:pt x="153" y="93"/>
                      </a:lnTo>
                      <a:lnTo>
                        <a:pt x="151" y="103"/>
                      </a:lnTo>
                      <a:lnTo>
                        <a:pt x="152" y="113"/>
                      </a:lnTo>
                      <a:lnTo>
                        <a:pt x="155" y="121"/>
                      </a:lnTo>
                      <a:lnTo>
                        <a:pt x="146" y="128"/>
                      </a:lnTo>
                      <a:lnTo>
                        <a:pt x="139" y="137"/>
                      </a:lnTo>
                      <a:lnTo>
                        <a:pt x="133" y="146"/>
                      </a:lnTo>
                      <a:lnTo>
                        <a:pt x="138" y="140"/>
                      </a:lnTo>
                      <a:lnTo>
                        <a:pt x="144" y="135"/>
                      </a:lnTo>
                      <a:lnTo>
                        <a:pt x="151" y="133"/>
                      </a:lnTo>
                      <a:lnTo>
                        <a:pt x="149" y="138"/>
                      </a:lnTo>
                      <a:lnTo>
                        <a:pt x="153" y="139"/>
                      </a:lnTo>
                      <a:lnTo>
                        <a:pt x="147" y="153"/>
                      </a:lnTo>
                      <a:lnTo>
                        <a:pt x="140" y="164"/>
                      </a:lnTo>
                      <a:lnTo>
                        <a:pt x="130" y="174"/>
                      </a:lnTo>
                      <a:lnTo>
                        <a:pt x="110" y="193"/>
                      </a:lnTo>
                      <a:lnTo>
                        <a:pt x="109" y="194"/>
                      </a:lnTo>
                      <a:lnTo>
                        <a:pt x="106" y="196"/>
                      </a:lnTo>
                      <a:lnTo>
                        <a:pt x="100" y="199"/>
                      </a:lnTo>
                      <a:lnTo>
                        <a:pt x="94" y="204"/>
                      </a:lnTo>
                      <a:lnTo>
                        <a:pt x="88" y="209"/>
                      </a:lnTo>
                      <a:lnTo>
                        <a:pt x="81" y="214"/>
                      </a:lnTo>
                      <a:lnTo>
                        <a:pt x="74" y="219"/>
                      </a:lnTo>
                      <a:lnTo>
                        <a:pt x="70" y="223"/>
                      </a:lnTo>
                      <a:lnTo>
                        <a:pt x="67" y="226"/>
                      </a:lnTo>
                      <a:lnTo>
                        <a:pt x="66" y="227"/>
                      </a:lnTo>
                      <a:lnTo>
                        <a:pt x="65" y="235"/>
                      </a:lnTo>
                      <a:lnTo>
                        <a:pt x="61" y="246"/>
                      </a:lnTo>
                      <a:lnTo>
                        <a:pt x="56" y="255"/>
                      </a:lnTo>
                      <a:lnTo>
                        <a:pt x="62" y="244"/>
                      </a:lnTo>
                      <a:lnTo>
                        <a:pt x="68" y="234"/>
                      </a:lnTo>
                      <a:lnTo>
                        <a:pt x="74" y="224"/>
                      </a:lnTo>
                      <a:lnTo>
                        <a:pt x="82" y="217"/>
                      </a:lnTo>
                      <a:lnTo>
                        <a:pt x="92" y="210"/>
                      </a:lnTo>
                      <a:lnTo>
                        <a:pt x="84" y="227"/>
                      </a:lnTo>
                      <a:lnTo>
                        <a:pt x="80" y="244"/>
                      </a:lnTo>
                      <a:lnTo>
                        <a:pt x="81" y="262"/>
                      </a:lnTo>
                      <a:lnTo>
                        <a:pt x="90" y="253"/>
                      </a:lnTo>
                      <a:lnTo>
                        <a:pt x="99" y="243"/>
                      </a:lnTo>
                      <a:lnTo>
                        <a:pt x="92" y="257"/>
                      </a:lnTo>
                      <a:lnTo>
                        <a:pt x="83" y="270"/>
                      </a:lnTo>
                      <a:lnTo>
                        <a:pt x="73" y="283"/>
                      </a:lnTo>
                      <a:lnTo>
                        <a:pt x="63" y="295"/>
                      </a:lnTo>
                      <a:lnTo>
                        <a:pt x="63" y="288"/>
                      </a:lnTo>
                      <a:lnTo>
                        <a:pt x="65" y="284"/>
                      </a:lnTo>
                      <a:lnTo>
                        <a:pt x="67" y="280"/>
                      </a:lnTo>
                      <a:lnTo>
                        <a:pt x="74" y="273"/>
                      </a:lnTo>
                      <a:lnTo>
                        <a:pt x="77" y="269"/>
                      </a:lnTo>
                      <a:lnTo>
                        <a:pt x="72" y="268"/>
                      </a:lnTo>
                      <a:lnTo>
                        <a:pt x="66" y="272"/>
                      </a:lnTo>
                      <a:lnTo>
                        <a:pt x="60" y="279"/>
                      </a:lnTo>
                      <a:lnTo>
                        <a:pt x="54" y="289"/>
                      </a:lnTo>
                      <a:lnTo>
                        <a:pt x="47" y="302"/>
                      </a:lnTo>
                      <a:lnTo>
                        <a:pt x="41" y="315"/>
                      </a:lnTo>
                      <a:lnTo>
                        <a:pt x="30" y="344"/>
                      </a:lnTo>
                      <a:lnTo>
                        <a:pt x="26" y="357"/>
                      </a:lnTo>
                      <a:lnTo>
                        <a:pt x="22" y="368"/>
                      </a:lnTo>
                      <a:lnTo>
                        <a:pt x="20" y="378"/>
                      </a:lnTo>
                      <a:lnTo>
                        <a:pt x="18" y="383"/>
                      </a:lnTo>
                      <a:lnTo>
                        <a:pt x="19" y="372"/>
                      </a:lnTo>
                      <a:lnTo>
                        <a:pt x="12" y="419"/>
                      </a:lnTo>
                      <a:lnTo>
                        <a:pt x="6" y="465"/>
                      </a:lnTo>
                      <a:lnTo>
                        <a:pt x="5" y="512"/>
                      </a:lnTo>
                      <a:lnTo>
                        <a:pt x="6" y="560"/>
                      </a:lnTo>
                      <a:lnTo>
                        <a:pt x="6" y="565"/>
                      </a:lnTo>
                      <a:lnTo>
                        <a:pt x="2" y="529"/>
                      </a:lnTo>
                      <a:lnTo>
                        <a:pt x="0" y="496"/>
                      </a:lnTo>
                      <a:lnTo>
                        <a:pt x="2" y="456"/>
                      </a:lnTo>
                      <a:lnTo>
                        <a:pt x="5" y="414"/>
                      </a:lnTo>
                      <a:lnTo>
                        <a:pt x="10" y="370"/>
                      </a:lnTo>
                      <a:lnTo>
                        <a:pt x="18" y="329"/>
                      </a:lnTo>
                      <a:lnTo>
                        <a:pt x="28" y="289"/>
                      </a:lnTo>
                      <a:lnTo>
                        <a:pt x="43" y="243"/>
                      </a:lnTo>
                      <a:lnTo>
                        <a:pt x="59" y="198"/>
                      </a:lnTo>
                      <a:lnTo>
                        <a:pt x="79" y="153"/>
                      </a:lnTo>
                      <a:lnTo>
                        <a:pt x="101" y="110"/>
                      </a:lnTo>
                      <a:lnTo>
                        <a:pt x="83" y="147"/>
                      </a:lnTo>
                      <a:lnTo>
                        <a:pt x="67" y="184"/>
                      </a:lnTo>
                      <a:lnTo>
                        <a:pt x="102" y="121"/>
                      </a:lnTo>
                      <a:lnTo>
                        <a:pt x="118" y="89"/>
                      </a:lnTo>
                      <a:lnTo>
                        <a:pt x="136" y="58"/>
                      </a:lnTo>
                      <a:lnTo>
                        <a:pt x="156" y="28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7" name="Freeform 32"/>
                <p:cNvSpPr>
                  <a:spLocks/>
                </p:cNvSpPr>
                <p:nvPr/>
              </p:nvSpPr>
              <p:spPr bwMode="auto">
                <a:xfrm>
                  <a:off x="6340476" y="1752600"/>
                  <a:ext cx="142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0"/>
                    </a:cxn>
                    <a:cxn ang="0">
                      <a:pos x="9" y="1"/>
                    </a:cxn>
                    <a:cxn ang="0">
                      <a:pos x="8" y="2"/>
                    </a:cxn>
                    <a:cxn ang="0">
                      <a:pos x="7" y="1"/>
                    </a:cxn>
                    <a:cxn ang="0">
                      <a:pos x="7" y="2"/>
                    </a:cxn>
                    <a:cxn ang="0">
                      <a:pos x="5" y="1"/>
                    </a:cxn>
                    <a:cxn ang="0">
                      <a:pos x="2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" h="2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9" y="1"/>
                      </a:lnTo>
                      <a:lnTo>
                        <a:pt x="8" y="2"/>
                      </a:lnTo>
                      <a:lnTo>
                        <a:pt x="7" y="1"/>
                      </a:lnTo>
                      <a:lnTo>
                        <a:pt x="7" y="2"/>
                      </a:lnTo>
                      <a:lnTo>
                        <a:pt x="5" y="1"/>
                      </a:ln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8" name="Freeform 33"/>
                <p:cNvSpPr>
                  <a:spLocks noEditPoints="1"/>
                </p:cNvSpPr>
                <p:nvPr/>
              </p:nvSpPr>
              <p:spPr bwMode="auto">
                <a:xfrm>
                  <a:off x="6502401" y="1763713"/>
                  <a:ext cx="7938" cy="158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5" y="0"/>
                    </a:cxn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close/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9" name="Freeform 34"/>
                <p:cNvSpPr>
                  <a:spLocks noEditPoints="1"/>
                </p:cNvSpPr>
                <p:nvPr/>
              </p:nvSpPr>
              <p:spPr bwMode="auto">
                <a:xfrm>
                  <a:off x="4913313" y="3040063"/>
                  <a:ext cx="736600" cy="1220788"/>
                </a:xfrm>
                <a:custGeom>
                  <a:avLst/>
                  <a:gdLst/>
                  <a:ahLst/>
                  <a:cxnLst>
                    <a:cxn ang="0">
                      <a:pos x="444" y="759"/>
                    </a:cxn>
                    <a:cxn ang="0">
                      <a:pos x="446" y="760"/>
                    </a:cxn>
                    <a:cxn ang="0">
                      <a:pos x="390" y="730"/>
                    </a:cxn>
                    <a:cxn ang="0">
                      <a:pos x="409" y="743"/>
                    </a:cxn>
                    <a:cxn ang="0">
                      <a:pos x="307" y="670"/>
                    </a:cxn>
                    <a:cxn ang="0">
                      <a:pos x="21" y="0"/>
                    </a:cxn>
                    <a:cxn ang="0">
                      <a:pos x="19" y="45"/>
                    </a:cxn>
                    <a:cxn ang="0">
                      <a:pos x="24" y="17"/>
                    </a:cxn>
                    <a:cxn ang="0">
                      <a:pos x="30" y="17"/>
                    </a:cxn>
                    <a:cxn ang="0">
                      <a:pos x="41" y="41"/>
                    </a:cxn>
                    <a:cxn ang="0">
                      <a:pos x="46" y="34"/>
                    </a:cxn>
                    <a:cxn ang="0">
                      <a:pos x="49" y="34"/>
                    </a:cxn>
                    <a:cxn ang="0">
                      <a:pos x="55" y="38"/>
                    </a:cxn>
                    <a:cxn ang="0">
                      <a:pos x="59" y="48"/>
                    </a:cxn>
                    <a:cxn ang="0">
                      <a:pos x="79" y="92"/>
                    </a:cxn>
                    <a:cxn ang="0">
                      <a:pos x="106" y="116"/>
                    </a:cxn>
                    <a:cxn ang="0">
                      <a:pos x="119" y="153"/>
                    </a:cxn>
                    <a:cxn ang="0">
                      <a:pos x="128" y="184"/>
                    </a:cxn>
                    <a:cxn ang="0">
                      <a:pos x="140" y="199"/>
                    </a:cxn>
                    <a:cxn ang="0">
                      <a:pos x="145" y="197"/>
                    </a:cxn>
                    <a:cxn ang="0">
                      <a:pos x="178" y="221"/>
                    </a:cxn>
                    <a:cxn ang="0">
                      <a:pos x="174" y="229"/>
                    </a:cxn>
                    <a:cxn ang="0">
                      <a:pos x="183" y="228"/>
                    </a:cxn>
                    <a:cxn ang="0">
                      <a:pos x="228" y="240"/>
                    </a:cxn>
                    <a:cxn ang="0">
                      <a:pos x="255" y="285"/>
                    </a:cxn>
                    <a:cxn ang="0">
                      <a:pos x="249" y="341"/>
                    </a:cxn>
                    <a:cxn ang="0">
                      <a:pos x="242" y="386"/>
                    </a:cxn>
                    <a:cxn ang="0">
                      <a:pos x="255" y="441"/>
                    </a:cxn>
                    <a:cxn ang="0">
                      <a:pos x="256" y="468"/>
                    </a:cxn>
                    <a:cxn ang="0">
                      <a:pos x="234" y="473"/>
                    </a:cxn>
                    <a:cxn ang="0">
                      <a:pos x="234" y="506"/>
                    </a:cxn>
                    <a:cxn ang="0">
                      <a:pos x="252" y="550"/>
                    </a:cxn>
                    <a:cxn ang="0">
                      <a:pos x="245" y="547"/>
                    </a:cxn>
                    <a:cxn ang="0">
                      <a:pos x="260" y="579"/>
                    </a:cxn>
                    <a:cxn ang="0">
                      <a:pos x="245" y="576"/>
                    </a:cxn>
                    <a:cxn ang="0">
                      <a:pos x="280" y="621"/>
                    </a:cxn>
                    <a:cxn ang="0">
                      <a:pos x="291" y="641"/>
                    </a:cxn>
                    <a:cxn ang="0">
                      <a:pos x="287" y="641"/>
                    </a:cxn>
                    <a:cxn ang="0">
                      <a:pos x="282" y="637"/>
                    </a:cxn>
                    <a:cxn ang="0">
                      <a:pos x="313" y="666"/>
                    </a:cxn>
                    <a:cxn ang="0">
                      <a:pos x="354" y="705"/>
                    </a:cxn>
                    <a:cxn ang="0">
                      <a:pos x="323" y="683"/>
                    </a:cxn>
                    <a:cxn ang="0">
                      <a:pos x="320" y="680"/>
                    </a:cxn>
                    <a:cxn ang="0">
                      <a:pos x="256" y="625"/>
                    </a:cxn>
                    <a:cxn ang="0">
                      <a:pos x="132" y="469"/>
                    </a:cxn>
                    <a:cxn ang="0">
                      <a:pos x="50" y="286"/>
                    </a:cxn>
                    <a:cxn ang="0">
                      <a:pos x="7" y="92"/>
                    </a:cxn>
                    <a:cxn ang="0">
                      <a:pos x="0" y="46"/>
                    </a:cxn>
                    <a:cxn ang="0">
                      <a:pos x="6" y="45"/>
                    </a:cxn>
                  </a:cxnLst>
                  <a:rect l="0" t="0" r="r" b="b"/>
                  <a:pathLst>
                    <a:path w="464" h="769">
                      <a:moveTo>
                        <a:pt x="444" y="759"/>
                      </a:moveTo>
                      <a:lnTo>
                        <a:pt x="445" y="759"/>
                      </a:lnTo>
                      <a:lnTo>
                        <a:pt x="445" y="760"/>
                      </a:lnTo>
                      <a:lnTo>
                        <a:pt x="444" y="759"/>
                      </a:lnTo>
                      <a:close/>
                      <a:moveTo>
                        <a:pt x="436" y="756"/>
                      </a:moveTo>
                      <a:lnTo>
                        <a:pt x="444" y="759"/>
                      </a:lnTo>
                      <a:lnTo>
                        <a:pt x="445" y="760"/>
                      </a:lnTo>
                      <a:lnTo>
                        <a:pt x="446" y="760"/>
                      </a:lnTo>
                      <a:lnTo>
                        <a:pt x="464" y="769"/>
                      </a:lnTo>
                      <a:lnTo>
                        <a:pt x="436" y="756"/>
                      </a:lnTo>
                      <a:close/>
                      <a:moveTo>
                        <a:pt x="361" y="711"/>
                      </a:moveTo>
                      <a:lnTo>
                        <a:pt x="390" y="730"/>
                      </a:lnTo>
                      <a:lnTo>
                        <a:pt x="426" y="751"/>
                      </a:lnTo>
                      <a:lnTo>
                        <a:pt x="436" y="756"/>
                      </a:lnTo>
                      <a:lnTo>
                        <a:pt x="427" y="753"/>
                      </a:lnTo>
                      <a:lnTo>
                        <a:pt x="409" y="743"/>
                      </a:lnTo>
                      <a:lnTo>
                        <a:pt x="390" y="732"/>
                      </a:lnTo>
                      <a:lnTo>
                        <a:pt x="372" y="719"/>
                      </a:lnTo>
                      <a:lnTo>
                        <a:pt x="361" y="711"/>
                      </a:lnTo>
                      <a:close/>
                      <a:moveTo>
                        <a:pt x="307" y="670"/>
                      </a:moveTo>
                      <a:lnTo>
                        <a:pt x="318" y="678"/>
                      </a:lnTo>
                      <a:lnTo>
                        <a:pt x="313" y="675"/>
                      </a:lnTo>
                      <a:lnTo>
                        <a:pt x="307" y="670"/>
                      </a:lnTo>
                      <a:close/>
                      <a:moveTo>
                        <a:pt x="21" y="0"/>
                      </a:moveTo>
                      <a:lnTo>
                        <a:pt x="22" y="0"/>
                      </a:lnTo>
                      <a:lnTo>
                        <a:pt x="19" y="15"/>
                      </a:lnTo>
                      <a:lnTo>
                        <a:pt x="18" y="30"/>
                      </a:lnTo>
                      <a:lnTo>
                        <a:pt x="19" y="45"/>
                      </a:lnTo>
                      <a:lnTo>
                        <a:pt x="21" y="40"/>
                      </a:lnTo>
                      <a:lnTo>
                        <a:pt x="22" y="33"/>
                      </a:lnTo>
                      <a:lnTo>
                        <a:pt x="23" y="24"/>
                      </a:lnTo>
                      <a:lnTo>
                        <a:pt x="24" y="17"/>
                      </a:lnTo>
                      <a:lnTo>
                        <a:pt x="25" y="12"/>
                      </a:lnTo>
                      <a:lnTo>
                        <a:pt x="25" y="9"/>
                      </a:lnTo>
                      <a:lnTo>
                        <a:pt x="27" y="12"/>
                      </a:lnTo>
                      <a:lnTo>
                        <a:pt x="30" y="17"/>
                      </a:lnTo>
                      <a:lnTo>
                        <a:pt x="34" y="24"/>
                      </a:lnTo>
                      <a:lnTo>
                        <a:pt x="37" y="31"/>
                      </a:lnTo>
                      <a:lnTo>
                        <a:pt x="40" y="37"/>
                      </a:lnTo>
                      <a:lnTo>
                        <a:pt x="41" y="41"/>
                      </a:lnTo>
                      <a:lnTo>
                        <a:pt x="44" y="40"/>
                      </a:lnTo>
                      <a:lnTo>
                        <a:pt x="44" y="38"/>
                      </a:lnTo>
                      <a:lnTo>
                        <a:pt x="46" y="36"/>
                      </a:lnTo>
                      <a:lnTo>
                        <a:pt x="46" y="34"/>
                      </a:lnTo>
                      <a:lnTo>
                        <a:pt x="45" y="31"/>
                      </a:lnTo>
                      <a:lnTo>
                        <a:pt x="47" y="31"/>
                      </a:lnTo>
                      <a:lnTo>
                        <a:pt x="48" y="32"/>
                      </a:lnTo>
                      <a:lnTo>
                        <a:pt x="49" y="34"/>
                      </a:lnTo>
                      <a:lnTo>
                        <a:pt x="50" y="34"/>
                      </a:lnTo>
                      <a:lnTo>
                        <a:pt x="52" y="30"/>
                      </a:lnTo>
                      <a:lnTo>
                        <a:pt x="55" y="34"/>
                      </a:lnTo>
                      <a:lnTo>
                        <a:pt x="55" y="38"/>
                      </a:lnTo>
                      <a:lnTo>
                        <a:pt x="54" y="42"/>
                      </a:lnTo>
                      <a:lnTo>
                        <a:pt x="54" y="45"/>
                      </a:lnTo>
                      <a:lnTo>
                        <a:pt x="56" y="50"/>
                      </a:lnTo>
                      <a:lnTo>
                        <a:pt x="59" y="48"/>
                      </a:lnTo>
                      <a:lnTo>
                        <a:pt x="62" y="48"/>
                      </a:lnTo>
                      <a:lnTo>
                        <a:pt x="63" y="64"/>
                      </a:lnTo>
                      <a:lnTo>
                        <a:pt x="70" y="79"/>
                      </a:lnTo>
                      <a:lnTo>
                        <a:pt x="79" y="92"/>
                      </a:lnTo>
                      <a:lnTo>
                        <a:pt x="91" y="102"/>
                      </a:lnTo>
                      <a:lnTo>
                        <a:pt x="104" y="109"/>
                      </a:lnTo>
                      <a:lnTo>
                        <a:pt x="104" y="110"/>
                      </a:lnTo>
                      <a:lnTo>
                        <a:pt x="106" y="116"/>
                      </a:lnTo>
                      <a:lnTo>
                        <a:pt x="109" y="123"/>
                      </a:lnTo>
                      <a:lnTo>
                        <a:pt x="112" y="132"/>
                      </a:lnTo>
                      <a:lnTo>
                        <a:pt x="115" y="143"/>
                      </a:lnTo>
                      <a:lnTo>
                        <a:pt x="119" y="153"/>
                      </a:lnTo>
                      <a:lnTo>
                        <a:pt x="122" y="164"/>
                      </a:lnTo>
                      <a:lnTo>
                        <a:pt x="126" y="174"/>
                      </a:lnTo>
                      <a:lnTo>
                        <a:pt x="128" y="183"/>
                      </a:lnTo>
                      <a:lnTo>
                        <a:pt x="128" y="184"/>
                      </a:lnTo>
                      <a:lnTo>
                        <a:pt x="134" y="184"/>
                      </a:lnTo>
                      <a:lnTo>
                        <a:pt x="140" y="188"/>
                      </a:lnTo>
                      <a:lnTo>
                        <a:pt x="143" y="194"/>
                      </a:lnTo>
                      <a:lnTo>
                        <a:pt x="140" y="199"/>
                      </a:lnTo>
                      <a:lnTo>
                        <a:pt x="139" y="204"/>
                      </a:lnTo>
                      <a:lnTo>
                        <a:pt x="141" y="207"/>
                      </a:lnTo>
                      <a:lnTo>
                        <a:pt x="146" y="210"/>
                      </a:lnTo>
                      <a:lnTo>
                        <a:pt x="145" y="197"/>
                      </a:lnTo>
                      <a:lnTo>
                        <a:pt x="152" y="199"/>
                      </a:lnTo>
                      <a:lnTo>
                        <a:pt x="159" y="204"/>
                      </a:lnTo>
                      <a:lnTo>
                        <a:pt x="167" y="210"/>
                      </a:lnTo>
                      <a:lnTo>
                        <a:pt x="178" y="221"/>
                      </a:lnTo>
                      <a:lnTo>
                        <a:pt x="175" y="222"/>
                      </a:lnTo>
                      <a:lnTo>
                        <a:pt x="174" y="224"/>
                      </a:lnTo>
                      <a:lnTo>
                        <a:pt x="174" y="227"/>
                      </a:lnTo>
                      <a:lnTo>
                        <a:pt x="174" y="229"/>
                      </a:lnTo>
                      <a:lnTo>
                        <a:pt x="177" y="231"/>
                      </a:lnTo>
                      <a:lnTo>
                        <a:pt x="180" y="232"/>
                      </a:lnTo>
                      <a:lnTo>
                        <a:pt x="183" y="233"/>
                      </a:lnTo>
                      <a:lnTo>
                        <a:pt x="183" y="228"/>
                      </a:lnTo>
                      <a:lnTo>
                        <a:pt x="182" y="225"/>
                      </a:lnTo>
                      <a:lnTo>
                        <a:pt x="200" y="228"/>
                      </a:lnTo>
                      <a:lnTo>
                        <a:pt x="215" y="232"/>
                      </a:lnTo>
                      <a:lnTo>
                        <a:pt x="228" y="240"/>
                      </a:lnTo>
                      <a:lnTo>
                        <a:pt x="238" y="248"/>
                      </a:lnTo>
                      <a:lnTo>
                        <a:pt x="246" y="259"/>
                      </a:lnTo>
                      <a:lnTo>
                        <a:pt x="252" y="271"/>
                      </a:lnTo>
                      <a:lnTo>
                        <a:pt x="255" y="285"/>
                      </a:lnTo>
                      <a:lnTo>
                        <a:pt x="256" y="299"/>
                      </a:lnTo>
                      <a:lnTo>
                        <a:pt x="256" y="313"/>
                      </a:lnTo>
                      <a:lnTo>
                        <a:pt x="253" y="327"/>
                      </a:lnTo>
                      <a:lnTo>
                        <a:pt x="249" y="341"/>
                      </a:lnTo>
                      <a:lnTo>
                        <a:pt x="243" y="355"/>
                      </a:lnTo>
                      <a:lnTo>
                        <a:pt x="241" y="363"/>
                      </a:lnTo>
                      <a:lnTo>
                        <a:pt x="241" y="374"/>
                      </a:lnTo>
                      <a:lnTo>
                        <a:pt x="242" y="386"/>
                      </a:lnTo>
                      <a:lnTo>
                        <a:pt x="245" y="400"/>
                      </a:lnTo>
                      <a:lnTo>
                        <a:pt x="249" y="413"/>
                      </a:lnTo>
                      <a:lnTo>
                        <a:pt x="252" y="427"/>
                      </a:lnTo>
                      <a:lnTo>
                        <a:pt x="255" y="441"/>
                      </a:lnTo>
                      <a:lnTo>
                        <a:pt x="256" y="453"/>
                      </a:lnTo>
                      <a:lnTo>
                        <a:pt x="256" y="462"/>
                      </a:lnTo>
                      <a:lnTo>
                        <a:pt x="256" y="465"/>
                      </a:lnTo>
                      <a:lnTo>
                        <a:pt x="256" y="468"/>
                      </a:lnTo>
                      <a:lnTo>
                        <a:pt x="257" y="470"/>
                      </a:lnTo>
                      <a:lnTo>
                        <a:pt x="240" y="467"/>
                      </a:lnTo>
                      <a:lnTo>
                        <a:pt x="237" y="474"/>
                      </a:lnTo>
                      <a:lnTo>
                        <a:pt x="234" y="473"/>
                      </a:lnTo>
                      <a:lnTo>
                        <a:pt x="230" y="472"/>
                      </a:lnTo>
                      <a:lnTo>
                        <a:pt x="229" y="484"/>
                      </a:lnTo>
                      <a:lnTo>
                        <a:pt x="230" y="496"/>
                      </a:lnTo>
                      <a:lnTo>
                        <a:pt x="234" y="506"/>
                      </a:lnTo>
                      <a:lnTo>
                        <a:pt x="239" y="517"/>
                      </a:lnTo>
                      <a:lnTo>
                        <a:pt x="244" y="528"/>
                      </a:lnTo>
                      <a:lnTo>
                        <a:pt x="249" y="539"/>
                      </a:lnTo>
                      <a:lnTo>
                        <a:pt x="252" y="550"/>
                      </a:lnTo>
                      <a:lnTo>
                        <a:pt x="249" y="548"/>
                      </a:lnTo>
                      <a:lnTo>
                        <a:pt x="245" y="541"/>
                      </a:lnTo>
                      <a:lnTo>
                        <a:pt x="245" y="544"/>
                      </a:lnTo>
                      <a:lnTo>
                        <a:pt x="245" y="547"/>
                      </a:lnTo>
                      <a:lnTo>
                        <a:pt x="247" y="552"/>
                      </a:lnTo>
                      <a:lnTo>
                        <a:pt x="250" y="558"/>
                      </a:lnTo>
                      <a:lnTo>
                        <a:pt x="254" y="567"/>
                      </a:lnTo>
                      <a:lnTo>
                        <a:pt x="260" y="579"/>
                      </a:lnTo>
                      <a:lnTo>
                        <a:pt x="257" y="581"/>
                      </a:lnTo>
                      <a:lnTo>
                        <a:pt x="253" y="581"/>
                      </a:lnTo>
                      <a:lnTo>
                        <a:pt x="249" y="579"/>
                      </a:lnTo>
                      <a:lnTo>
                        <a:pt x="245" y="576"/>
                      </a:lnTo>
                      <a:lnTo>
                        <a:pt x="241" y="574"/>
                      </a:lnTo>
                      <a:lnTo>
                        <a:pt x="255" y="590"/>
                      </a:lnTo>
                      <a:lnTo>
                        <a:pt x="267" y="605"/>
                      </a:lnTo>
                      <a:lnTo>
                        <a:pt x="280" y="621"/>
                      </a:lnTo>
                      <a:lnTo>
                        <a:pt x="278" y="620"/>
                      </a:lnTo>
                      <a:lnTo>
                        <a:pt x="269" y="620"/>
                      </a:lnTo>
                      <a:lnTo>
                        <a:pt x="280" y="631"/>
                      </a:lnTo>
                      <a:lnTo>
                        <a:pt x="291" y="641"/>
                      </a:lnTo>
                      <a:lnTo>
                        <a:pt x="290" y="642"/>
                      </a:lnTo>
                      <a:lnTo>
                        <a:pt x="290" y="642"/>
                      </a:lnTo>
                      <a:lnTo>
                        <a:pt x="289" y="641"/>
                      </a:lnTo>
                      <a:lnTo>
                        <a:pt x="287" y="641"/>
                      </a:lnTo>
                      <a:lnTo>
                        <a:pt x="286" y="640"/>
                      </a:lnTo>
                      <a:lnTo>
                        <a:pt x="284" y="639"/>
                      </a:lnTo>
                      <a:lnTo>
                        <a:pt x="282" y="637"/>
                      </a:lnTo>
                      <a:lnTo>
                        <a:pt x="282" y="637"/>
                      </a:lnTo>
                      <a:lnTo>
                        <a:pt x="290" y="645"/>
                      </a:lnTo>
                      <a:lnTo>
                        <a:pt x="299" y="652"/>
                      </a:lnTo>
                      <a:lnTo>
                        <a:pt x="297" y="651"/>
                      </a:lnTo>
                      <a:lnTo>
                        <a:pt x="313" y="666"/>
                      </a:lnTo>
                      <a:lnTo>
                        <a:pt x="330" y="680"/>
                      </a:lnTo>
                      <a:lnTo>
                        <a:pt x="327" y="680"/>
                      </a:lnTo>
                      <a:lnTo>
                        <a:pt x="339" y="693"/>
                      </a:lnTo>
                      <a:lnTo>
                        <a:pt x="354" y="705"/>
                      </a:lnTo>
                      <a:lnTo>
                        <a:pt x="361" y="711"/>
                      </a:lnTo>
                      <a:lnTo>
                        <a:pt x="354" y="706"/>
                      </a:lnTo>
                      <a:lnTo>
                        <a:pt x="321" y="682"/>
                      </a:lnTo>
                      <a:lnTo>
                        <a:pt x="323" y="683"/>
                      </a:lnTo>
                      <a:lnTo>
                        <a:pt x="327" y="685"/>
                      </a:lnTo>
                      <a:lnTo>
                        <a:pt x="329" y="687"/>
                      </a:lnTo>
                      <a:lnTo>
                        <a:pt x="318" y="678"/>
                      </a:lnTo>
                      <a:lnTo>
                        <a:pt x="320" y="680"/>
                      </a:lnTo>
                      <a:lnTo>
                        <a:pt x="298" y="662"/>
                      </a:lnTo>
                      <a:lnTo>
                        <a:pt x="277" y="643"/>
                      </a:lnTo>
                      <a:lnTo>
                        <a:pt x="294" y="659"/>
                      </a:lnTo>
                      <a:lnTo>
                        <a:pt x="256" y="625"/>
                      </a:lnTo>
                      <a:lnTo>
                        <a:pt x="221" y="590"/>
                      </a:lnTo>
                      <a:lnTo>
                        <a:pt x="189" y="552"/>
                      </a:lnTo>
                      <a:lnTo>
                        <a:pt x="159" y="512"/>
                      </a:lnTo>
                      <a:lnTo>
                        <a:pt x="132" y="469"/>
                      </a:lnTo>
                      <a:lnTo>
                        <a:pt x="107" y="426"/>
                      </a:lnTo>
                      <a:lnTo>
                        <a:pt x="85" y="380"/>
                      </a:lnTo>
                      <a:lnTo>
                        <a:pt x="67" y="334"/>
                      </a:lnTo>
                      <a:lnTo>
                        <a:pt x="50" y="286"/>
                      </a:lnTo>
                      <a:lnTo>
                        <a:pt x="36" y="238"/>
                      </a:lnTo>
                      <a:lnTo>
                        <a:pt x="24" y="190"/>
                      </a:lnTo>
                      <a:lnTo>
                        <a:pt x="15" y="141"/>
                      </a:lnTo>
                      <a:lnTo>
                        <a:pt x="7" y="92"/>
                      </a:lnTo>
                      <a:lnTo>
                        <a:pt x="3" y="44"/>
                      </a:lnTo>
                      <a:lnTo>
                        <a:pt x="3" y="61"/>
                      </a:lnTo>
                      <a:lnTo>
                        <a:pt x="1" y="45"/>
                      </a:lnTo>
                      <a:lnTo>
                        <a:pt x="0" y="46"/>
                      </a:lnTo>
                      <a:lnTo>
                        <a:pt x="0" y="19"/>
                      </a:lnTo>
                      <a:lnTo>
                        <a:pt x="2" y="3"/>
                      </a:lnTo>
                      <a:lnTo>
                        <a:pt x="2" y="25"/>
                      </a:lnTo>
                      <a:lnTo>
                        <a:pt x="6" y="45"/>
                      </a:lnTo>
                      <a:lnTo>
                        <a:pt x="11" y="29"/>
                      </a:lnTo>
                      <a:lnTo>
                        <a:pt x="15" y="14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3" name="Freeform 35"/>
              <p:cNvSpPr>
                <a:spLocks/>
              </p:cNvSpPr>
              <p:nvPr/>
            </p:nvSpPr>
            <p:spPr bwMode="auto">
              <a:xfrm>
                <a:off x="5443538" y="4565650"/>
                <a:ext cx="1733550" cy="930275"/>
              </a:xfrm>
              <a:custGeom>
                <a:avLst/>
                <a:gdLst/>
                <a:ahLst/>
                <a:cxnLst>
                  <a:cxn ang="0">
                    <a:pos x="598" y="9"/>
                  </a:cxn>
                  <a:cxn ang="0">
                    <a:pos x="644" y="48"/>
                  </a:cxn>
                  <a:cxn ang="0">
                    <a:pos x="661" y="107"/>
                  </a:cxn>
                  <a:cxn ang="0">
                    <a:pos x="641" y="166"/>
                  </a:cxn>
                  <a:cxn ang="0">
                    <a:pos x="594" y="263"/>
                  </a:cxn>
                  <a:cxn ang="0">
                    <a:pos x="624" y="282"/>
                  </a:cxn>
                  <a:cxn ang="0">
                    <a:pos x="645" y="320"/>
                  </a:cxn>
                  <a:cxn ang="0">
                    <a:pos x="649" y="359"/>
                  </a:cxn>
                  <a:cxn ang="0">
                    <a:pos x="650" y="391"/>
                  </a:cxn>
                  <a:cxn ang="0">
                    <a:pos x="668" y="422"/>
                  </a:cxn>
                  <a:cxn ang="0">
                    <a:pos x="773" y="436"/>
                  </a:cxn>
                  <a:cxn ang="0">
                    <a:pos x="893" y="447"/>
                  </a:cxn>
                  <a:cxn ang="0">
                    <a:pos x="983" y="461"/>
                  </a:cxn>
                  <a:cxn ang="0">
                    <a:pos x="1036" y="477"/>
                  </a:cxn>
                  <a:cxn ang="0">
                    <a:pos x="1048" y="498"/>
                  </a:cxn>
                  <a:cxn ang="0">
                    <a:pos x="1063" y="520"/>
                  </a:cxn>
                  <a:cxn ang="0">
                    <a:pos x="1082" y="530"/>
                  </a:cxn>
                  <a:cxn ang="0">
                    <a:pos x="1089" y="547"/>
                  </a:cxn>
                  <a:cxn ang="0">
                    <a:pos x="1049" y="562"/>
                  </a:cxn>
                  <a:cxn ang="0">
                    <a:pos x="967" y="574"/>
                  </a:cxn>
                  <a:cxn ang="0">
                    <a:pos x="851" y="582"/>
                  </a:cxn>
                  <a:cxn ang="0">
                    <a:pos x="707" y="586"/>
                  </a:cxn>
                  <a:cxn ang="0">
                    <a:pos x="545" y="585"/>
                  </a:cxn>
                  <a:cxn ang="0">
                    <a:pos x="383" y="579"/>
                  </a:cxn>
                  <a:cxn ang="0">
                    <a:pos x="240" y="569"/>
                  </a:cxn>
                  <a:cxn ang="0">
                    <a:pos x="124" y="555"/>
                  </a:cxn>
                  <a:cxn ang="0">
                    <a:pos x="43" y="540"/>
                  </a:cxn>
                  <a:cxn ang="0">
                    <a:pos x="3" y="523"/>
                  </a:cxn>
                  <a:cxn ang="0">
                    <a:pos x="11" y="507"/>
                  </a:cxn>
                  <a:cxn ang="0">
                    <a:pos x="30" y="499"/>
                  </a:cxn>
                  <a:cxn ang="0">
                    <a:pos x="47" y="477"/>
                  </a:cxn>
                  <a:cxn ang="0">
                    <a:pos x="60" y="455"/>
                  </a:cxn>
                  <a:cxn ang="0">
                    <a:pos x="113" y="442"/>
                  </a:cxn>
                  <a:cxn ang="0">
                    <a:pos x="204" y="432"/>
                  </a:cxn>
                  <a:cxn ang="0">
                    <a:pos x="326" y="427"/>
                  </a:cxn>
                  <a:cxn ang="0">
                    <a:pos x="431" y="417"/>
                  </a:cxn>
                  <a:cxn ang="0">
                    <a:pos x="451" y="387"/>
                  </a:cxn>
                  <a:cxn ang="0">
                    <a:pos x="454" y="360"/>
                  </a:cxn>
                  <a:cxn ang="0">
                    <a:pos x="455" y="334"/>
                  </a:cxn>
                  <a:cxn ang="0">
                    <a:pos x="472" y="290"/>
                  </a:cxn>
                  <a:cxn ang="0">
                    <a:pos x="499" y="267"/>
                  </a:cxn>
                  <a:cxn ang="0">
                    <a:pos x="480" y="178"/>
                  </a:cxn>
                  <a:cxn ang="0">
                    <a:pos x="452" y="124"/>
                  </a:cxn>
                  <a:cxn ang="0">
                    <a:pos x="460" y="61"/>
                  </a:cxn>
                  <a:cxn ang="0">
                    <a:pos x="498" y="16"/>
                  </a:cxn>
                  <a:cxn ang="0">
                    <a:pos x="557" y="0"/>
                  </a:cxn>
                </a:cxnLst>
                <a:rect l="0" t="0" r="r" b="b"/>
                <a:pathLst>
                  <a:path w="1092" h="586">
                    <a:moveTo>
                      <a:pt x="557" y="0"/>
                    </a:moveTo>
                    <a:lnTo>
                      <a:pt x="579" y="2"/>
                    </a:lnTo>
                    <a:lnTo>
                      <a:pt x="598" y="9"/>
                    </a:lnTo>
                    <a:lnTo>
                      <a:pt x="616" y="19"/>
                    </a:lnTo>
                    <a:lnTo>
                      <a:pt x="632" y="32"/>
                    </a:lnTo>
                    <a:lnTo>
                      <a:pt x="644" y="48"/>
                    </a:lnTo>
                    <a:lnTo>
                      <a:pt x="653" y="66"/>
                    </a:lnTo>
                    <a:lnTo>
                      <a:pt x="659" y="86"/>
                    </a:lnTo>
                    <a:lnTo>
                      <a:pt x="661" y="107"/>
                    </a:lnTo>
                    <a:lnTo>
                      <a:pt x="658" y="129"/>
                    </a:lnTo>
                    <a:lnTo>
                      <a:pt x="651" y="148"/>
                    </a:lnTo>
                    <a:lnTo>
                      <a:pt x="641" y="166"/>
                    </a:lnTo>
                    <a:lnTo>
                      <a:pt x="627" y="181"/>
                    </a:lnTo>
                    <a:lnTo>
                      <a:pt x="610" y="194"/>
                    </a:lnTo>
                    <a:lnTo>
                      <a:pt x="594" y="263"/>
                    </a:lnTo>
                    <a:lnTo>
                      <a:pt x="604" y="268"/>
                    </a:lnTo>
                    <a:lnTo>
                      <a:pt x="614" y="275"/>
                    </a:lnTo>
                    <a:lnTo>
                      <a:pt x="624" y="282"/>
                    </a:lnTo>
                    <a:lnTo>
                      <a:pt x="632" y="293"/>
                    </a:lnTo>
                    <a:lnTo>
                      <a:pt x="639" y="305"/>
                    </a:lnTo>
                    <a:lnTo>
                      <a:pt x="645" y="320"/>
                    </a:lnTo>
                    <a:lnTo>
                      <a:pt x="648" y="337"/>
                    </a:lnTo>
                    <a:lnTo>
                      <a:pt x="649" y="357"/>
                    </a:lnTo>
                    <a:lnTo>
                      <a:pt x="649" y="359"/>
                    </a:lnTo>
                    <a:lnTo>
                      <a:pt x="648" y="364"/>
                    </a:lnTo>
                    <a:lnTo>
                      <a:pt x="648" y="380"/>
                    </a:lnTo>
                    <a:lnTo>
                      <a:pt x="650" y="391"/>
                    </a:lnTo>
                    <a:lnTo>
                      <a:pt x="654" y="402"/>
                    </a:lnTo>
                    <a:lnTo>
                      <a:pt x="659" y="412"/>
                    </a:lnTo>
                    <a:lnTo>
                      <a:pt x="668" y="422"/>
                    </a:lnTo>
                    <a:lnTo>
                      <a:pt x="680" y="431"/>
                    </a:lnTo>
                    <a:lnTo>
                      <a:pt x="728" y="433"/>
                    </a:lnTo>
                    <a:lnTo>
                      <a:pt x="773" y="436"/>
                    </a:lnTo>
                    <a:lnTo>
                      <a:pt x="816" y="439"/>
                    </a:lnTo>
                    <a:lnTo>
                      <a:pt x="856" y="443"/>
                    </a:lnTo>
                    <a:lnTo>
                      <a:pt x="893" y="447"/>
                    </a:lnTo>
                    <a:lnTo>
                      <a:pt x="927" y="452"/>
                    </a:lnTo>
                    <a:lnTo>
                      <a:pt x="957" y="456"/>
                    </a:lnTo>
                    <a:lnTo>
                      <a:pt x="983" y="461"/>
                    </a:lnTo>
                    <a:lnTo>
                      <a:pt x="1005" y="466"/>
                    </a:lnTo>
                    <a:lnTo>
                      <a:pt x="1022" y="471"/>
                    </a:lnTo>
                    <a:lnTo>
                      <a:pt x="1036" y="477"/>
                    </a:lnTo>
                    <a:lnTo>
                      <a:pt x="1044" y="481"/>
                    </a:lnTo>
                    <a:lnTo>
                      <a:pt x="1046" y="487"/>
                    </a:lnTo>
                    <a:lnTo>
                      <a:pt x="1048" y="498"/>
                    </a:lnTo>
                    <a:lnTo>
                      <a:pt x="1052" y="507"/>
                    </a:lnTo>
                    <a:lnTo>
                      <a:pt x="1058" y="515"/>
                    </a:lnTo>
                    <a:lnTo>
                      <a:pt x="1063" y="520"/>
                    </a:lnTo>
                    <a:lnTo>
                      <a:pt x="1068" y="524"/>
                    </a:lnTo>
                    <a:lnTo>
                      <a:pt x="1070" y="525"/>
                    </a:lnTo>
                    <a:lnTo>
                      <a:pt x="1082" y="530"/>
                    </a:lnTo>
                    <a:lnTo>
                      <a:pt x="1090" y="536"/>
                    </a:lnTo>
                    <a:lnTo>
                      <a:pt x="1092" y="541"/>
                    </a:lnTo>
                    <a:lnTo>
                      <a:pt x="1089" y="547"/>
                    </a:lnTo>
                    <a:lnTo>
                      <a:pt x="1081" y="552"/>
                    </a:lnTo>
                    <a:lnTo>
                      <a:pt x="1067" y="557"/>
                    </a:lnTo>
                    <a:lnTo>
                      <a:pt x="1049" y="562"/>
                    </a:lnTo>
                    <a:lnTo>
                      <a:pt x="1026" y="567"/>
                    </a:lnTo>
                    <a:lnTo>
                      <a:pt x="999" y="570"/>
                    </a:lnTo>
                    <a:lnTo>
                      <a:pt x="967" y="574"/>
                    </a:lnTo>
                    <a:lnTo>
                      <a:pt x="932" y="578"/>
                    </a:lnTo>
                    <a:lnTo>
                      <a:pt x="892" y="580"/>
                    </a:lnTo>
                    <a:lnTo>
                      <a:pt x="851" y="582"/>
                    </a:lnTo>
                    <a:lnTo>
                      <a:pt x="806" y="584"/>
                    </a:lnTo>
                    <a:lnTo>
                      <a:pt x="758" y="585"/>
                    </a:lnTo>
                    <a:lnTo>
                      <a:pt x="707" y="586"/>
                    </a:lnTo>
                    <a:lnTo>
                      <a:pt x="655" y="586"/>
                    </a:lnTo>
                    <a:lnTo>
                      <a:pt x="601" y="585"/>
                    </a:lnTo>
                    <a:lnTo>
                      <a:pt x="545" y="585"/>
                    </a:lnTo>
                    <a:lnTo>
                      <a:pt x="489" y="583"/>
                    </a:lnTo>
                    <a:lnTo>
                      <a:pt x="435" y="582"/>
                    </a:lnTo>
                    <a:lnTo>
                      <a:pt x="383" y="579"/>
                    </a:lnTo>
                    <a:lnTo>
                      <a:pt x="333" y="576"/>
                    </a:lnTo>
                    <a:lnTo>
                      <a:pt x="285" y="573"/>
                    </a:lnTo>
                    <a:lnTo>
                      <a:pt x="240" y="569"/>
                    </a:lnTo>
                    <a:lnTo>
                      <a:pt x="198" y="565"/>
                    </a:lnTo>
                    <a:lnTo>
                      <a:pt x="160" y="560"/>
                    </a:lnTo>
                    <a:lnTo>
                      <a:pt x="124" y="555"/>
                    </a:lnTo>
                    <a:lnTo>
                      <a:pt x="93" y="551"/>
                    </a:lnTo>
                    <a:lnTo>
                      <a:pt x="66" y="545"/>
                    </a:lnTo>
                    <a:lnTo>
                      <a:pt x="43" y="540"/>
                    </a:lnTo>
                    <a:lnTo>
                      <a:pt x="25" y="535"/>
                    </a:lnTo>
                    <a:lnTo>
                      <a:pt x="11" y="529"/>
                    </a:lnTo>
                    <a:lnTo>
                      <a:pt x="3" y="523"/>
                    </a:lnTo>
                    <a:lnTo>
                      <a:pt x="0" y="518"/>
                    </a:lnTo>
                    <a:lnTo>
                      <a:pt x="3" y="512"/>
                    </a:lnTo>
                    <a:lnTo>
                      <a:pt x="11" y="507"/>
                    </a:lnTo>
                    <a:lnTo>
                      <a:pt x="24" y="503"/>
                    </a:lnTo>
                    <a:lnTo>
                      <a:pt x="26" y="502"/>
                    </a:lnTo>
                    <a:lnTo>
                      <a:pt x="30" y="499"/>
                    </a:lnTo>
                    <a:lnTo>
                      <a:pt x="36" y="493"/>
                    </a:lnTo>
                    <a:lnTo>
                      <a:pt x="42" y="486"/>
                    </a:lnTo>
                    <a:lnTo>
                      <a:pt x="47" y="477"/>
                    </a:lnTo>
                    <a:lnTo>
                      <a:pt x="48" y="465"/>
                    </a:lnTo>
                    <a:lnTo>
                      <a:pt x="52" y="460"/>
                    </a:lnTo>
                    <a:lnTo>
                      <a:pt x="60" y="455"/>
                    </a:lnTo>
                    <a:lnTo>
                      <a:pt x="73" y="451"/>
                    </a:lnTo>
                    <a:lnTo>
                      <a:pt x="91" y="446"/>
                    </a:lnTo>
                    <a:lnTo>
                      <a:pt x="113" y="442"/>
                    </a:lnTo>
                    <a:lnTo>
                      <a:pt x="140" y="439"/>
                    </a:lnTo>
                    <a:lnTo>
                      <a:pt x="171" y="436"/>
                    </a:lnTo>
                    <a:lnTo>
                      <a:pt x="204" y="432"/>
                    </a:lnTo>
                    <a:lnTo>
                      <a:pt x="242" y="430"/>
                    </a:lnTo>
                    <a:lnTo>
                      <a:pt x="282" y="428"/>
                    </a:lnTo>
                    <a:lnTo>
                      <a:pt x="326" y="427"/>
                    </a:lnTo>
                    <a:lnTo>
                      <a:pt x="372" y="426"/>
                    </a:lnTo>
                    <a:lnTo>
                      <a:pt x="420" y="425"/>
                    </a:lnTo>
                    <a:lnTo>
                      <a:pt x="431" y="417"/>
                    </a:lnTo>
                    <a:lnTo>
                      <a:pt x="441" y="407"/>
                    </a:lnTo>
                    <a:lnTo>
                      <a:pt x="447" y="397"/>
                    </a:lnTo>
                    <a:lnTo>
                      <a:pt x="451" y="387"/>
                    </a:lnTo>
                    <a:lnTo>
                      <a:pt x="453" y="376"/>
                    </a:lnTo>
                    <a:lnTo>
                      <a:pt x="454" y="367"/>
                    </a:lnTo>
                    <a:lnTo>
                      <a:pt x="454" y="360"/>
                    </a:lnTo>
                    <a:lnTo>
                      <a:pt x="453" y="355"/>
                    </a:lnTo>
                    <a:lnTo>
                      <a:pt x="453" y="353"/>
                    </a:lnTo>
                    <a:lnTo>
                      <a:pt x="455" y="334"/>
                    </a:lnTo>
                    <a:lnTo>
                      <a:pt x="459" y="316"/>
                    </a:lnTo>
                    <a:lnTo>
                      <a:pt x="464" y="302"/>
                    </a:lnTo>
                    <a:lnTo>
                      <a:pt x="472" y="290"/>
                    </a:lnTo>
                    <a:lnTo>
                      <a:pt x="480" y="281"/>
                    </a:lnTo>
                    <a:lnTo>
                      <a:pt x="490" y="273"/>
                    </a:lnTo>
                    <a:lnTo>
                      <a:pt x="499" y="267"/>
                    </a:lnTo>
                    <a:lnTo>
                      <a:pt x="509" y="263"/>
                    </a:lnTo>
                    <a:lnTo>
                      <a:pt x="495" y="191"/>
                    </a:lnTo>
                    <a:lnTo>
                      <a:pt x="480" y="178"/>
                    </a:lnTo>
                    <a:lnTo>
                      <a:pt x="468" y="162"/>
                    </a:lnTo>
                    <a:lnTo>
                      <a:pt x="458" y="144"/>
                    </a:lnTo>
                    <a:lnTo>
                      <a:pt x="452" y="124"/>
                    </a:lnTo>
                    <a:lnTo>
                      <a:pt x="450" y="102"/>
                    </a:lnTo>
                    <a:lnTo>
                      <a:pt x="453" y="81"/>
                    </a:lnTo>
                    <a:lnTo>
                      <a:pt x="460" y="61"/>
                    </a:lnTo>
                    <a:lnTo>
                      <a:pt x="470" y="44"/>
                    </a:lnTo>
                    <a:lnTo>
                      <a:pt x="483" y="29"/>
                    </a:lnTo>
                    <a:lnTo>
                      <a:pt x="498" y="16"/>
                    </a:lnTo>
                    <a:lnTo>
                      <a:pt x="516" y="7"/>
                    </a:lnTo>
                    <a:lnTo>
                      <a:pt x="536" y="1"/>
                    </a:lnTo>
                    <a:lnTo>
                      <a:pt x="55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36"/>
              <p:cNvSpPr>
                <a:spLocks/>
              </p:cNvSpPr>
              <p:nvPr/>
            </p:nvSpPr>
            <p:spPr bwMode="auto">
              <a:xfrm>
                <a:off x="6242051" y="4649788"/>
                <a:ext cx="163513" cy="161925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5" y="1"/>
                  </a:cxn>
                  <a:cxn ang="0">
                    <a:pos x="77" y="7"/>
                  </a:cxn>
                  <a:cxn ang="0">
                    <a:pos x="88" y="15"/>
                  </a:cxn>
                  <a:cxn ang="0">
                    <a:pos x="95" y="25"/>
                  </a:cxn>
                  <a:cxn ang="0">
                    <a:pos x="101" y="37"/>
                  </a:cxn>
                  <a:cxn ang="0">
                    <a:pos x="103" y="50"/>
                  </a:cxn>
                  <a:cxn ang="0">
                    <a:pos x="101" y="64"/>
                  </a:cxn>
                  <a:cxn ang="0">
                    <a:pos x="95" y="76"/>
                  </a:cxn>
                  <a:cxn ang="0">
                    <a:pos x="88" y="87"/>
                  </a:cxn>
                  <a:cxn ang="0">
                    <a:pos x="77" y="94"/>
                  </a:cxn>
                  <a:cxn ang="0">
                    <a:pos x="65" y="100"/>
                  </a:cxn>
                  <a:cxn ang="0">
                    <a:pos x="51" y="102"/>
                  </a:cxn>
                  <a:cxn ang="0">
                    <a:pos x="38" y="100"/>
                  </a:cxn>
                  <a:cxn ang="0">
                    <a:pos x="25" y="94"/>
                  </a:cxn>
                  <a:cxn ang="0">
                    <a:pos x="15" y="87"/>
                  </a:cxn>
                  <a:cxn ang="0">
                    <a:pos x="7" y="76"/>
                  </a:cxn>
                  <a:cxn ang="0">
                    <a:pos x="2" y="64"/>
                  </a:cxn>
                  <a:cxn ang="0">
                    <a:pos x="0" y="50"/>
                  </a:cxn>
                  <a:cxn ang="0">
                    <a:pos x="2" y="37"/>
                  </a:cxn>
                  <a:cxn ang="0">
                    <a:pos x="7" y="25"/>
                  </a:cxn>
                  <a:cxn ang="0">
                    <a:pos x="15" y="15"/>
                  </a:cxn>
                  <a:cxn ang="0">
                    <a:pos x="25" y="7"/>
                  </a:cxn>
                  <a:cxn ang="0">
                    <a:pos x="38" y="1"/>
                  </a:cxn>
                  <a:cxn ang="0">
                    <a:pos x="51" y="0"/>
                  </a:cxn>
                </a:cxnLst>
                <a:rect l="0" t="0" r="r" b="b"/>
                <a:pathLst>
                  <a:path w="103" h="102">
                    <a:moveTo>
                      <a:pt x="51" y="0"/>
                    </a:moveTo>
                    <a:lnTo>
                      <a:pt x="65" y="1"/>
                    </a:lnTo>
                    <a:lnTo>
                      <a:pt x="77" y="7"/>
                    </a:lnTo>
                    <a:lnTo>
                      <a:pt x="88" y="15"/>
                    </a:lnTo>
                    <a:lnTo>
                      <a:pt x="95" y="25"/>
                    </a:lnTo>
                    <a:lnTo>
                      <a:pt x="101" y="37"/>
                    </a:lnTo>
                    <a:lnTo>
                      <a:pt x="103" y="50"/>
                    </a:lnTo>
                    <a:lnTo>
                      <a:pt x="101" y="64"/>
                    </a:lnTo>
                    <a:lnTo>
                      <a:pt x="95" y="76"/>
                    </a:lnTo>
                    <a:lnTo>
                      <a:pt x="88" y="87"/>
                    </a:lnTo>
                    <a:lnTo>
                      <a:pt x="77" y="94"/>
                    </a:lnTo>
                    <a:lnTo>
                      <a:pt x="65" y="100"/>
                    </a:lnTo>
                    <a:lnTo>
                      <a:pt x="51" y="102"/>
                    </a:lnTo>
                    <a:lnTo>
                      <a:pt x="38" y="100"/>
                    </a:lnTo>
                    <a:lnTo>
                      <a:pt x="25" y="94"/>
                    </a:lnTo>
                    <a:lnTo>
                      <a:pt x="15" y="87"/>
                    </a:lnTo>
                    <a:lnTo>
                      <a:pt x="7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7" y="25"/>
                    </a:lnTo>
                    <a:lnTo>
                      <a:pt x="15" y="15"/>
                    </a:lnTo>
                    <a:lnTo>
                      <a:pt x="25" y="7"/>
                    </a:lnTo>
                    <a:lnTo>
                      <a:pt x="38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C22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0" name="Oval 239"/>
            <p:cNvSpPr/>
            <p:nvPr/>
          </p:nvSpPr>
          <p:spPr>
            <a:xfrm rot="1399210">
              <a:off x="2351261" y="4898582"/>
              <a:ext cx="2144110" cy="21208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15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2965923" y="5186715"/>
              <a:ext cx="1060035" cy="25440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46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2" name="Group 73"/>
            <p:cNvGrpSpPr/>
            <p:nvPr/>
          </p:nvGrpSpPr>
          <p:grpSpPr>
            <a:xfrm>
              <a:off x="9828212" y="5029200"/>
              <a:ext cx="442565" cy="443448"/>
              <a:chOff x="7783513" y="3970338"/>
              <a:chExt cx="795338" cy="796925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287" name="Freeform 34"/>
              <p:cNvSpPr>
                <a:spLocks/>
              </p:cNvSpPr>
              <p:nvPr/>
            </p:nvSpPr>
            <p:spPr bwMode="auto">
              <a:xfrm>
                <a:off x="7783513" y="3970338"/>
                <a:ext cx="795338" cy="796925"/>
              </a:xfrm>
              <a:custGeom>
                <a:avLst/>
                <a:gdLst/>
                <a:ahLst/>
                <a:cxnLst>
                  <a:cxn ang="0">
                    <a:pos x="250" y="0"/>
                  </a:cxn>
                  <a:cxn ang="0">
                    <a:pos x="283" y="2"/>
                  </a:cxn>
                  <a:cxn ang="0">
                    <a:pos x="314" y="8"/>
                  </a:cxn>
                  <a:cxn ang="0">
                    <a:pos x="344" y="18"/>
                  </a:cxn>
                  <a:cxn ang="0">
                    <a:pos x="372" y="31"/>
                  </a:cxn>
                  <a:cxn ang="0">
                    <a:pos x="375" y="35"/>
                  </a:cxn>
                  <a:cxn ang="0">
                    <a:pos x="377" y="38"/>
                  </a:cxn>
                  <a:cxn ang="0">
                    <a:pos x="384" y="41"/>
                  </a:cxn>
                  <a:cxn ang="0">
                    <a:pos x="388" y="41"/>
                  </a:cxn>
                  <a:cxn ang="0">
                    <a:pos x="416" y="62"/>
                  </a:cxn>
                  <a:cxn ang="0">
                    <a:pos x="440" y="87"/>
                  </a:cxn>
                  <a:cxn ang="0">
                    <a:pos x="461" y="115"/>
                  </a:cxn>
                  <a:cxn ang="0">
                    <a:pos x="478" y="146"/>
                  </a:cxn>
                  <a:cxn ang="0">
                    <a:pos x="491" y="179"/>
                  </a:cxn>
                  <a:cxn ang="0">
                    <a:pos x="499" y="214"/>
                  </a:cxn>
                  <a:cxn ang="0">
                    <a:pos x="501" y="251"/>
                  </a:cxn>
                  <a:cxn ang="0">
                    <a:pos x="498" y="292"/>
                  </a:cxn>
                  <a:cxn ang="0">
                    <a:pos x="488" y="330"/>
                  </a:cxn>
                  <a:cxn ang="0">
                    <a:pos x="473" y="366"/>
                  </a:cxn>
                  <a:cxn ang="0">
                    <a:pos x="453" y="399"/>
                  </a:cxn>
                  <a:cxn ang="0">
                    <a:pos x="427" y="428"/>
                  </a:cxn>
                  <a:cxn ang="0">
                    <a:pos x="399" y="453"/>
                  </a:cxn>
                  <a:cxn ang="0">
                    <a:pos x="365" y="474"/>
                  </a:cxn>
                  <a:cxn ang="0">
                    <a:pos x="330" y="489"/>
                  </a:cxn>
                  <a:cxn ang="0">
                    <a:pos x="291" y="498"/>
                  </a:cxn>
                  <a:cxn ang="0">
                    <a:pos x="250" y="502"/>
                  </a:cxn>
                  <a:cxn ang="0">
                    <a:pos x="209" y="498"/>
                  </a:cxn>
                  <a:cxn ang="0">
                    <a:pos x="171" y="489"/>
                  </a:cxn>
                  <a:cxn ang="0">
                    <a:pos x="136" y="474"/>
                  </a:cxn>
                  <a:cxn ang="0">
                    <a:pos x="102" y="453"/>
                  </a:cxn>
                  <a:cxn ang="0">
                    <a:pos x="73" y="428"/>
                  </a:cxn>
                  <a:cxn ang="0">
                    <a:pos x="48" y="399"/>
                  </a:cxn>
                  <a:cxn ang="0">
                    <a:pos x="27" y="366"/>
                  </a:cxn>
                  <a:cxn ang="0">
                    <a:pos x="13" y="330"/>
                  </a:cxn>
                  <a:cxn ang="0">
                    <a:pos x="3" y="292"/>
                  </a:cxn>
                  <a:cxn ang="0">
                    <a:pos x="0" y="251"/>
                  </a:cxn>
                  <a:cxn ang="0">
                    <a:pos x="2" y="214"/>
                  </a:cxn>
                  <a:cxn ang="0">
                    <a:pos x="10" y="179"/>
                  </a:cxn>
                  <a:cxn ang="0">
                    <a:pos x="22" y="147"/>
                  </a:cxn>
                  <a:cxn ang="0">
                    <a:pos x="38" y="117"/>
                  </a:cxn>
                  <a:cxn ang="0">
                    <a:pos x="59" y="90"/>
                  </a:cxn>
                  <a:cxn ang="0">
                    <a:pos x="81" y="64"/>
                  </a:cxn>
                  <a:cxn ang="0">
                    <a:pos x="109" y="44"/>
                  </a:cxn>
                  <a:cxn ang="0">
                    <a:pos x="111" y="42"/>
                  </a:cxn>
                  <a:cxn ang="0">
                    <a:pos x="113" y="41"/>
                  </a:cxn>
                  <a:cxn ang="0">
                    <a:pos x="118" y="41"/>
                  </a:cxn>
                  <a:cxn ang="0">
                    <a:pos x="122" y="40"/>
                  </a:cxn>
                  <a:cxn ang="0">
                    <a:pos x="127" y="34"/>
                  </a:cxn>
                  <a:cxn ang="0">
                    <a:pos x="127" y="32"/>
                  </a:cxn>
                  <a:cxn ang="0">
                    <a:pos x="129" y="31"/>
                  </a:cxn>
                  <a:cxn ang="0">
                    <a:pos x="157" y="18"/>
                  </a:cxn>
                  <a:cxn ang="0">
                    <a:pos x="187" y="8"/>
                  </a:cxn>
                  <a:cxn ang="0">
                    <a:pos x="218" y="2"/>
                  </a:cxn>
                  <a:cxn ang="0">
                    <a:pos x="250" y="0"/>
                  </a:cxn>
                </a:cxnLst>
                <a:rect l="0" t="0" r="r" b="b"/>
                <a:pathLst>
                  <a:path w="501" h="502">
                    <a:moveTo>
                      <a:pt x="250" y="0"/>
                    </a:moveTo>
                    <a:lnTo>
                      <a:pt x="283" y="2"/>
                    </a:lnTo>
                    <a:lnTo>
                      <a:pt x="314" y="8"/>
                    </a:lnTo>
                    <a:lnTo>
                      <a:pt x="344" y="18"/>
                    </a:lnTo>
                    <a:lnTo>
                      <a:pt x="372" y="31"/>
                    </a:lnTo>
                    <a:lnTo>
                      <a:pt x="375" y="35"/>
                    </a:lnTo>
                    <a:lnTo>
                      <a:pt x="377" y="38"/>
                    </a:lnTo>
                    <a:lnTo>
                      <a:pt x="384" y="41"/>
                    </a:lnTo>
                    <a:lnTo>
                      <a:pt x="388" y="41"/>
                    </a:lnTo>
                    <a:lnTo>
                      <a:pt x="416" y="62"/>
                    </a:lnTo>
                    <a:lnTo>
                      <a:pt x="440" y="87"/>
                    </a:lnTo>
                    <a:lnTo>
                      <a:pt x="461" y="115"/>
                    </a:lnTo>
                    <a:lnTo>
                      <a:pt x="478" y="146"/>
                    </a:lnTo>
                    <a:lnTo>
                      <a:pt x="491" y="179"/>
                    </a:lnTo>
                    <a:lnTo>
                      <a:pt x="499" y="214"/>
                    </a:lnTo>
                    <a:lnTo>
                      <a:pt x="501" y="251"/>
                    </a:lnTo>
                    <a:lnTo>
                      <a:pt x="498" y="292"/>
                    </a:lnTo>
                    <a:lnTo>
                      <a:pt x="488" y="330"/>
                    </a:lnTo>
                    <a:lnTo>
                      <a:pt x="473" y="366"/>
                    </a:lnTo>
                    <a:lnTo>
                      <a:pt x="453" y="399"/>
                    </a:lnTo>
                    <a:lnTo>
                      <a:pt x="427" y="428"/>
                    </a:lnTo>
                    <a:lnTo>
                      <a:pt x="399" y="453"/>
                    </a:lnTo>
                    <a:lnTo>
                      <a:pt x="365" y="474"/>
                    </a:lnTo>
                    <a:lnTo>
                      <a:pt x="330" y="489"/>
                    </a:lnTo>
                    <a:lnTo>
                      <a:pt x="291" y="498"/>
                    </a:lnTo>
                    <a:lnTo>
                      <a:pt x="250" y="502"/>
                    </a:lnTo>
                    <a:lnTo>
                      <a:pt x="209" y="498"/>
                    </a:lnTo>
                    <a:lnTo>
                      <a:pt x="171" y="489"/>
                    </a:lnTo>
                    <a:lnTo>
                      <a:pt x="136" y="474"/>
                    </a:lnTo>
                    <a:lnTo>
                      <a:pt x="102" y="453"/>
                    </a:lnTo>
                    <a:lnTo>
                      <a:pt x="73" y="428"/>
                    </a:lnTo>
                    <a:lnTo>
                      <a:pt x="48" y="399"/>
                    </a:lnTo>
                    <a:lnTo>
                      <a:pt x="27" y="366"/>
                    </a:lnTo>
                    <a:lnTo>
                      <a:pt x="13" y="330"/>
                    </a:lnTo>
                    <a:lnTo>
                      <a:pt x="3" y="292"/>
                    </a:lnTo>
                    <a:lnTo>
                      <a:pt x="0" y="251"/>
                    </a:lnTo>
                    <a:lnTo>
                      <a:pt x="2" y="214"/>
                    </a:lnTo>
                    <a:lnTo>
                      <a:pt x="10" y="179"/>
                    </a:lnTo>
                    <a:lnTo>
                      <a:pt x="22" y="147"/>
                    </a:lnTo>
                    <a:lnTo>
                      <a:pt x="38" y="117"/>
                    </a:lnTo>
                    <a:lnTo>
                      <a:pt x="59" y="90"/>
                    </a:lnTo>
                    <a:lnTo>
                      <a:pt x="81" y="64"/>
                    </a:lnTo>
                    <a:lnTo>
                      <a:pt x="109" y="44"/>
                    </a:lnTo>
                    <a:lnTo>
                      <a:pt x="111" y="42"/>
                    </a:lnTo>
                    <a:lnTo>
                      <a:pt x="113" y="41"/>
                    </a:lnTo>
                    <a:lnTo>
                      <a:pt x="118" y="41"/>
                    </a:lnTo>
                    <a:lnTo>
                      <a:pt x="122" y="40"/>
                    </a:lnTo>
                    <a:lnTo>
                      <a:pt x="127" y="34"/>
                    </a:lnTo>
                    <a:lnTo>
                      <a:pt x="127" y="32"/>
                    </a:lnTo>
                    <a:lnTo>
                      <a:pt x="129" y="31"/>
                    </a:lnTo>
                    <a:lnTo>
                      <a:pt x="157" y="18"/>
                    </a:lnTo>
                    <a:lnTo>
                      <a:pt x="187" y="8"/>
                    </a:lnTo>
                    <a:lnTo>
                      <a:pt x="218" y="2"/>
                    </a:lnTo>
                    <a:lnTo>
                      <a:pt x="25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5"/>
              <p:cNvSpPr>
                <a:spLocks/>
              </p:cNvSpPr>
              <p:nvPr/>
            </p:nvSpPr>
            <p:spPr bwMode="auto">
              <a:xfrm>
                <a:off x="7894638" y="4021138"/>
                <a:ext cx="573088" cy="727075"/>
              </a:xfrm>
              <a:custGeom>
                <a:avLst/>
                <a:gdLst/>
                <a:ahLst/>
                <a:cxnLst>
                  <a:cxn ang="0">
                    <a:pos x="61" y="28"/>
                  </a:cxn>
                  <a:cxn ang="0">
                    <a:pos x="55" y="87"/>
                  </a:cxn>
                  <a:cxn ang="0">
                    <a:pos x="23" y="219"/>
                  </a:cxn>
                  <a:cxn ang="0">
                    <a:pos x="15" y="282"/>
                  </a:cxn>
                  <a:cxn ang="0">
                    <a:pos x="22" y="340"/>
                  </a:cxn>
                  <a:cxn ang="0">
                    <a:pos x="47" y="386"/>
                  </a:cxn>
                  <a:cxn ang="0">
                    <a:pos x="86" y="420"/>
                  </a:cxn>
                  <a:cxn ang="0">
                    <a:pos x="132" y="441"/>
                  </a:cxn>
                  <a:cxn ang="0">
                    <a:pos x="180" y="449"/>
                  </a:cxn>
                  <a:cxn ang="0">
                    <a:pos x="229" y="441"/>
                  </a:cxn>
                  <a:cxn ang="0">
                    <a:pos x="276" y="420"/>
                  </a:cxn>
                  <a:cxn ang="0">
                    <a:pos x="314" y="386"/>
                  </a:cxn>
                  <a:cxn ang="0">
                    <a:pos x="339" y="340"/>
                  </a:cxn>
                  <a:cxn ang="0">
                    <a:pos x="346" y="282"/>
                  </a:cxn>
                  <a:cxn ang="0">
                    <a:pos x="338" y="219"/>
                  </a:cxn>
                  <a:cxn ang="0">
                    <a:pos x="306" y="87"/>
                  </a:cxn>
                  <a:cxn ang="0">
                    <a:pos x="300" y="28"/>
                  </a:cxn>
                  <a:cxn ang="0">
                    <a:pos x="305" y="3"/>
                  </a:cxn>
                  <a:cxn ang="0">
                    <a:pos x="312" y="8"/>
                  </a:cxn>
                  <a:cxn ang="0">
                    <a:pos x="318" y="9"/>
                  </a:cxn>
                  <a:cxn ang="0">
                    <a:pos x="323" y="84"/>
                  </a:cxn>
                  <a:cxn ang="0">
                    <a:pos x="340" y="159"/>
                  </a:cxn>
                  <a:cxn ang="0">
                    <a:pos x="356" y="233"/>
                  </a:cxn>
                  <a:cxn ang="0">
                    <a:pos x="359" y="305"/>
                  </a:cxn>
                  <a:cxn ang="0">
                    <a:pos x="338" y="369"/>
                  </a:cxn>
                  <a:cxn ang="0">
                    <a:pos x="297" y="417"/>
                  </a:cxn>
                  <a:cxn ang="0">
                    <a:pos x="241" y="447"/>
                  </a:cxn>
                  <a:cxn ang="0">
                    <a:pos x="180" y="458"/>
                  </a:cxn>
                  <a:cxn ang="0">
                    <a:pos x="120" y="447"/>
                  </a:cxn>
                  <a:cxn ang="0">
                    <a:pos x="64" y="417"/>
                  </a:cxn>
                  <a:cxn ang="0">
                    <a:pos x="23" y="369"/>
                  </a:cxn>
                  <a:cxn ang="0">
                    <a:pos x="2" y="305"/>
                  </a:cxn>
                  <a:cxn ang="0">
                    <a:pos x="5" y="233"/>
                  </a:cxn>
                  <a:cxn ang="0">
                    <a:pos x="21" y="159"/>
                  </a:cxn>
                  <a:cxn ang="0">
                    <a:pos x="38" y="84"/>
                  </a:cxn>
                  <a:cxn ang="0">
                    <a:pos x="44" y="9"/>
                  </a:cxn>
                  <a:cxn ang="0">
                    <a:pos x="53" y="7"/>
                  </a:cxn>
                  <a:cxn ang="0">
                    <a:pos x="59" y="0"/>
                  </a:cxn>
                </a:cxnLst>
                <a:rect l="0" t="0" r="r" b="b"/>
                <a:pathLst>
                  <a:path w="361" h="458">
                    <a:moveTo>
                      <a:pt x="59" y="0"/>
                    </a:moveTo>
                    <a:lnTo>
                      <a:pt x="61" y="28"/>
                    </a:lnTo>
                    <a:lnTo>
                      <a:pt x="60" y="56"/>
                    </a:lnTo>
                    <a:lnTo>
                      <a:pt x="55" y="87"/>
                    </a:lnTo>
                    <a:lnTo>
                      <a:pt x="39" y="152"/>
                    </a:lnTo>
                    <a:lnTo>
                      <a:pt x="23" y="219"/>
                    </a:lnTo>
                    <a:lnTo>
                      <a:pt x="17" y="251"/>
                    </a:lnTo>
                    <a:lnTo>
                      <a:pt x="15" y="282"/>
                    </a:lnTo>
                    <a:lnTo>
                      <a:pt x="16" y="312"/>
                    </a:lnTo>
                    <a:lnTo>
                      <a:pt x="22" y="340"/>
                    </a:lnTo>
                    <a:lnTo>
                      <a:pt x="32" y="365"/>
                    </a:lnTo>
                    <a:lnTo>
                      <a:pt x="47" y="386"/>
                    </a:lnTo>
                    <a:lnTo>
                      <a:pt x="66" y="404"/>
                    </a:lnTo>
                    <a:lnTo>
                      <a:pt x="86" y="420"/>
                    </a:lnTo>
                    <a:lnTo>
                      <a:pt x="108" y="432"/>
                    </a:lnTo>
                    <a:lnTo>
                      <a:pt x="132" y="441"/>
                    </a:lnTo>
                    <a:lnTo>
                      <a:pt x="156" y="447"/>
                    </a:lnTo>
                    <a:lnTo>
                      <a:pt x="180" y="449"/>
                    </a:lnTo>
                    <a:lnTo>
                      <a:pt x="205" y="447"/>
                    </a:lnTo>
                    <a:lnTo>
                      <a:pt x="229" y="441"/>
                    </a:lnTo>
                    <a:lnTo>
                      <a:pt x="253" y="432"/>
                    </a:lnTo>
                    <a:lnTo>
                      <a:pt x="276" y="420"/>
                    </a:lnTo>
                    <a:lnTo>
                      <a:pt x="295" y="404"/>
                    </a:lnTo>
                    <a:lnTo>
                      <a:pt x="314" y="386"/>
                    </a:lnTo>
                    <a:lnTo>
                      <a:pt x="329" y="365"/>
                    </a:lnTo>
                    <a:lnTo>
                      <a:pt x="339" y="340"/>
                    </a:lnTo>
                    <a:lnTo>
                      <a:pt x="345" y="312"/>
                    </a:lnTo>
                    <a:lnTo>
                      <a:pt x="346" y="282"/>
                    </a:lnTo>
                    <a:lnTo>
                      <a:pt x="344" y="251"/>
                    </a:lnTo>
                    <a:lnTo>
                      <a:pt x="338" y="219"/>
                    </a:lnTo>
                    <a:lnTo>
                      <a:pt x="322" y="152"/>
                    </a:lnTo>
                    <a:lnTo>
                      <a:pt x="306" y="87"/>
                    </a:lnTo>
                    <a:lnTo>
                      <a:pt x="301" y="56"/>
                    </a:lnTo>
                    <a:lnTo>
                      <a:pt x="300" y="28"/>
                    </a:lnTo>
                    <a:lnTo>
                      <a:pt x="302" y="0"/>
                    </a:lnTo>
                    <a:lnTo>
                      <a:pt x="305" y="3"/>
                    </a:lnTo>
                    <a:lnTo>
                      <a:pt x="308" y="7"/>
                    </a:lnTo>
                    <a:lnTo>
                      <a:pt x="312" y="8"/>
                    </a:lnTo>
                    <a:lnTo>
                      <a:pt x="314" y="9"/>
                    </a:lnTo>
                    <a:lnTo>
                      <a:pt x="318" y="9"/>
                    </a:lnTo>
                    <a:lnTo>
                      <a:pt x="318" y="47"/>
                    </a:lnTo>
                    <a:lnTo>
                      <a:pt x="323" y="84"/>
                    </a:lnTo>
                    <a:lnTo>
                      <a:pt x="331" y="121"/>
                    </a:lnTo>
                    <a:lnTo>
                      <a:pt x="340" y="159"/>
                    </a:lnTo>
                    <a:lnTo>
                      <a:pt x="349" y="196"/>
                    </a:lnTo>
                    <a:lnTo>
                      <a:pt x="356" y="233"/>
                    </a:lnTo>
                    <a:lnTo>
                      <a:pt x="361" y="269"/>
                    </a:lnTo>
                    <a:lnTo>
                      <a:pt x="359" y="305"/>
                    </a:lnTo>
                    <a:lnTo>
                      <a:pt x="351" y="342"/>
                    </a:lnTo>
                    <a:lnTo>
                      <a:pt x="338" y="369"/>
                    </a:lnTo>
                    <a:lnTo>
                      <a:pt x="320" y="395"/>
                    </a:lnTo>
                    <a:lnTo>
                      <a:pt x="297" y="417"/>
                    </a:lnTo>
                    <a:lnTo>
                      <a:pt x="270" y="434"/>
                    </a:lnTo>
                    <a:lnTo>
                      <a:pt x="241" y="447"/>
                    </a:lnTo>
                    <a:lnTo>
                      <a:pt x="212" y="456"/>
                    </a:lnTo>
                    <a:lnTo>
                      <a:pt x="180" y="458"/>
                    </a:lnTo>
                    <a:lnTo>
                      <a:pt x="149" y="456"/>
                    </a:lnTo>
                    <a:lnTo>
                      <a:pt x="120" y="447"/>
                    </a:lnTo>
                    <a:lnTo>
                      <a:pt x="91" y="434"/>
                    </a:lnTo>
                    <a:lnTo>
                      <a:pt x="64" y="417"/>
                    </a:lnTo>
                    <a:lnTo>
                      <a:pt x="41" y="395"/>
                    </a:lnTo>
                    <a:lnTo>
                      <a:pt x="23" y="369"/>
                    </a:lnTo>
                    <a:lnTo>
                      <a:pt x="10" y="342"/>
                    </a:lnTo>
                    <a:lnTo>
                      <a:pt x="2" y="305"/>
                    </a:lnTo>
                    <a:lnTo>
                      <a:pt x="0" y="269"/>
                    </a:lnTo>
                    <a:lnTo>
                      <a:pt x="5" y="233"/>
                    </a:lnTo>
                    <a:lnTo>
                      <a:pt x="11" y="196"/>
                    </a:lnTo>
                    <a:lnTo>
                      <a:pt x="21" y="159"/>
                    </a:lnTo>
                    <a:lnTo>
                      <a:pt x="30" y="121"/>
                    </a:lnTo>
                    <a:lnTo>
                      <a:pt x="38" y="84"/>
                    </a:lnTo>
                    <a:lnTo>
                      <a:pt x="44" y="47"/>
                    </a:lnTo>
                    <a:lnTo>
                      <a:pt x="44" y="9"/>
                    </a:lnTo>
                    <a:lnTo>
                      <a:pt x="48" y="9"/>
                    </a:lnTo>
                    <a:lnTo>
                      <a:pt x="53" y="7"/>
                    </a:lnTo>
                    <a:lnTo>
                      <a:pt x="56" y="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ECF1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6"/>
              <p:cNvSpPr>
                <a:spLocks noEditPoints="1"/>
              </p:cNvSpPr>
              <p:nvPr/>
            </p:nvSpPr>
            <p:spPr bwMode="auto">
              <a:xfrm>
                <a:off x="7894638" y="4019551"/>
                <a:ext cx="573088" cy="730250"/>
              </a:xfrm>
              <a:custGeom>
                <a:avLst/>
                <a:gdLst/>
                <a:ahLst/>
                <a:cxnLst>
                  <a:cxn ang="0">
                    <a:pos x="53" y="9"/>
                  </a:cxn>
                  <a:cxn ang="0">
                    <a:pos x="44" y="47"/>
                  </a:cxn>
                  <a:cxn ang="0">
                    <a:pos x="23" y="153"/>
                  </a:cxn>
                  <a:cxn ang="0">
                    <a:pos x="2" y="248"/>
                  </a:cxn>
                  <a:cxn ang="0">
                    <a:pos x="11" y="343"/>
                  </a:cxn>
                  <a:cxn ang="0">
                    <a:pos x="33" y="383"/>
                  </a:cxn>
                  <a:cxn ang="0">
                    <a:pos x="91" y="434"/>
                  </a:cxn>
                  <a:cxn ang="0">
                    <a:pos x="180" y="459"/>
                  </a:cxn>
                  <a:cxn ang="0">
                    <a:pos x="226" y="452"/>
                  </a:cxn>
                  <a:cxn ang="0">
                    <a:pos x="297" y="417"/>
                  </a:cxn>
                  <a:cxn ang="0">
                    <a:pos x="349" y="343"/>
                  </a:cxn>
                  <a:cxn ang="0">
                    <a:pos x="357" y="248"/>
                  </a:cxn>
                  <a:cxn ang="0">
                    <a:pos x="338" y="153"/>
                  </a:cxn>
                  <a:cxn ang="0">
                    <a:pos x="317" y="47"/>
                  </a:cxn>
                  <a:cxn ang="0">
                    <a:pos x="308" y="9"/>
                  </a:cxn>
                  <a:cxn ang="0">
                    <a:pos x="302" y="60"/>
                  </a:cxn>
                  <a:cxn ang="0">
                    <a:pos x="323" y="156"/>
                  </a:cxn>
                  <a:cxn ang="0">
                    <a:pos x="347" y="284"/>
                  </a:cxn>
                  <a:cxn ang="0">
                    <a:pos x="340" y="342"/>
                  </a:cxn>
                  <a:cxn ang="0">
                    <a:pos x="310" y="392"/>
                  </a:cxn>
                  <a:cxn ang="0">
                    <a:pos x="237" y="440"/>
                  </a:cxn>
                  <a:cxn ang="0">
                    <a:pos x="153" y="448"/>
                  </a:cxn>
                  <a:cxn ang="0">
                    <a:pos x="82" y="419"/>
                  </a:cxn>
                  <a:cxn ang="0">
                    <a:pos x="31" y="365"/>
                  </a:cxn>
                  <a:cxn ang="0">
                    <a:pos x="14" y="284"/>
                  </a:cxn>
                  <a:cxn ang="0">
                    <a:pos x="38" y="156"/>
                  </a:cxn>
                  <a:cxn ang="0">
                    <a:pos x="59" y="60"/>
                  </a:cxn>
                  <a:cxn ang="0">
                    <a:pos x="59" y="0"/>
                  </a:cxn>
                  <a:cxn ang="0">
                    <a:pos x="62" y="29"/>
                  </a:cxn>
                  <a:cxn ang="0">
                    <a:pos x="48" y="123"/>
                  </a:cxn>
                  <a:cxn ang="0">
                    <a:pos x="24" y="221"/>
                  </a:cxn>
                  <a:cxn ang="0">
                    <a:pos x="17" y="313"/>
                  </a:cxn>
                  <a:cxn ang="0">
                    <a:pos x="47" y="385"/>
                  </a:cxn>
                  <a:cxn ang="0">
                    <a:pos x="103" y="429"/>
                  </a:cxn>
                  <a:cxn ang="0">
                    <a:pos x="153" y="446"/>
                  </a:cxn>
                  <a:cxn ang="0">
                    <a:pos x="236" y="438"/>
                  </a:cxn>
                  <a:cxn ang="0">
                    <a:pos x="309" y="391"/>
                  </a:cxn>
                  <a:cxn ang="0">
                    <a:pos x="344" y="313"/>
                  </a:cxn>
                  <a:cxn ang="0">
                    <a:pos x="337" y="222"/>
                  </a:cxn>
                  <a:cxn ang="0">
                    <a:pos x="313" y="123"/>
                  </a:cxn>
                  <a:cxn ang="0">
                    <a:pos x="299" y="29"/>
                  </a:cxn>
                  <a:cxn ang="0">
                    <a:pos x="302" y="0"/>
                  </a:cxn>
                  <a:cxn ang="0">
                    <a:pos x="308" y="7"/>
                  </a:cxn>
                  <a:cxn ang="0">
                    <a:pos x="318" y="10"/>
                  </a:cxn>
                  <a:cxn ang="0">
                    <a:pos x="331" y="117"/>
                  </a:cxn>
                  <a:cxn ang="0">
                    <a:pos x="357" y="229"/>
                  </a:cxn>
                  <a:cxn ang="0">
                    <a:pos x="352" y="343"/>
                  </a:cxn>
                  <a:cxn ang="0">
                    <a:pos x="298" y="418"/>
                  </a:cxn>
                  <a:cxn ang="0">
                    <a:pos x="228" y="453"/>
                  </a:cxn>
                  <a:cxn ang="0">
                    <a:pos x="180" y="460"/>
                  </a:cxn>
                  <a:cxn ang="0">
                    <a:pos x="90" y="435"/>
                  </a:cxn>
                  <a:cxn ang="0">
                    <a:pos x="31" y="384"/>
                  </a:cxn>
                  <a:cxn ang="0">
                    <a:pos x="10" y="344"/>
                  </a:cxn>
                  <a:cxn ang="0">
                    <a:pos x="0" y="267"/>
                  </a:cxn>
                  <a:cxn ang="0">
                    <a:pos x="21" y="153"/>
                  </a:cxn>
                  <a:cxn ang="0">
                    <a:pos x="41" y="46"/>
                  </a:cxn>
                  <a:cxn ang="0">
                    <a:pos x="47" y="9"/>
                  </a:cxn>
                  <a:cxn ang="0">
                    <a:pos x="56" y="3"/>
                  </a:cxn>
                </a:cxnLst>
                <a:rect l="0" t="0" r="r" b="b"/>
                <a:pathLst>
                  <a:path w="361" h="460">
                    <a:moveTo>
                      <a:pt x="59" y="3"/>
                    </a:moveTo>
                    <a:lnTo>
                      <a:pt x="56" y="7"/>
                    </a:lnTo>
                    <a:lnTo>
                      <a:pt x="53" y="9"/>
                    </a:lnTo>
                    <a:lnTo>
                      <a:pt x="48" y="11"/>
                    </a:lnTo>
                    <a:lnTo>
                      <a:pt x="44" y="11"/>
                    </a:lnTo>
                    <a:lnTo>
                      <a:pt x="44" y="47"/>
                    </a:lnTo>
                    <a:lnTo>
                      <a:pt x="39" y="83"/>
                    </a:lnTo>
                    <a:lnTo>
                      <a:pt x="31" y="117"/>
                    </a:lnTo>
                    <a:lnTo>
                      <a:pt x="23" y="153"/>
                    </a:lnTo>
                    <a:lnTo>
                      <a:pt x="15" y="185"/>
                    </a:lnTo>
                    <a:lnTo>
                      <a:pt x="8" y="216"/>
                    </a:lnTo>
                    <a:lnTo>
                      <a:pt x="2" y="248"/>
                    </a:lnTo>
                    <a:lnTo>
                      <a:pt x="1" y="280"/>
                    </a:lnTo>
                    <a:lnTo>
                      <a:pt x="3" y="312"/>
                    </a:lnTo>
                    <a:lnTo>
                      <a:pt x="11" y="343"/>
                    </a:lnTo>
                    <a:lnTo>
                      <a:pt x="11" y="344"/>
                    </a:lnTo>
                    <a:lnTo>
                      <a:pt x="24" y="370"/>
                    </a:lnTo>
                    <a:lnTo>
                      <a:pt x="33" y="383"/>
                    </a:lnTo>
                    <a:lnTo>
                      <a:pt x="43" y="395"/>
                    </a:lnTo>
                    <a:lnTo>
                      <a:pt x="64" y="417"/>
                    </a:lnTo>
                    <a:lnTo>
                      <a:pt x="91" y="434"/>
                    </a:lnTo>
                    <a:lnTo>
                      <a:pt x="120" y="448"/>
                    </a:lnTo>
                    <a:lnTo>
                      <a:pt x="149" y="456"/>
                    </a:lnTo>
                    <a:lnTo>
                      <a:pt x="180" y="459"/>
                    </a:lnTo>
                    <a:lnTo>
                      <a:pt x="182" y="459"/>
                    </a:lnTo>
                    <a:lnTo>
                      <a:pt x="212" y="456"/>
                    </a:lnTo>
                    <a:lnTo>
                      <a:pt x="226" y="452"/>
                    </a:lnTo>
                    <a:lnTo>
                      <a:pt x="241" y="448"/>
                    </a:lnTo>
                    <a:lnTo>
                      <a:pt x="270" y="434"/>
                    </a:lnTo>
                    <a:lnTo>
                      <a:pt x="297" y="417"/>
                    </a:lnTo>
                    <a:lnTo>
                      <a:pt x="318" y="396"/>
                    </a:lnTo>
                    <a:lnTo>
                      <a:pt x="337" y="370"/>
                    </a:lnTo>
                    <a:lnTo>
                      <a:pt x="349" y="343"/>
                    </a:lnTo>
                    <a:lnTo>
                      <a:pt x="357" y="312"/>
                    </a:lnTo>
                    <a:lnTo>
                      <a:pt x="360" y="280"/>
                    </a:lnTo>
                    <a:lnTo>
                      <a:pt x="357" y="248"/>
                    </a:lnTo>
                    <a:lnTo>
                      <a:pt x="353" y="216"/>
                    </a:lnTo>
                    <a:lnTo>
                      <a:pt x="346" y="185"/>
                    </a:lnTo>
                    <a:lnTo>
                      <a:pt x="338" y="153"/>
                    </a:lnTo>
                    <a:lnTo>
                      <a:pt x="330" y="117"/>
                    </a:lnTo>
                    <a:lnTo>
                      <a:pt x="322" y="83"/>
                    </a:lnTo>
                    <a:lnTo>
                      <a:pt x="317" y="47"/>
                    </a:lnTo>
                    <a:lnTo>
                      <a:pt x="317" y="11"/>
                    </a:lnTo>
                    <a:lnTo>
                      <a:pt x="315" y="11"/>
                    </a:lnTo>
                    <a:lnTo>
                      <a:pt x="308" y="9"/>
                    </a:lnTo>
                    <a:lnTo>
                      <a:pt x="302" y="3"/>
                    </a:lnTo>
                    <a:lnTo>
                      <a:pt x="300" y="31"/>
                    </a:lnTo>
                    <a:lnTo>
                      <a:pt x="302" y="60"/>
                    </a:lnTo>
                    <a:lnTo>
                      <a:pt x="307" y="91"/>
                    </a:lnTo>
                    <a:lnTo>
                      <a:pt x="315" y="123"/>
                    </a:lnTo>
                    <a:lnTo>
                      <a:pt x="323" y="156"/>
                    </a:lnTo>
                    <a:lnTo>
                      <a:pt x="339" y="221"/>
                    </a:lnTo>
                    <a:lnTo>
                      <a:pt x="345" y="253"/>
                    </a:lnTo>
                    <a:lnTo>
                      <a:pt x="347" y="284"/>
                    </a:lnTo>
                    <a:lnTo>
                      <a:pt x="346" y="313"/>
                    </a:lnTo>
                    <a:lnTo>
                      <a:pt x="340" y="341"/>
                    </a:lnTo>
                    <a:lnTo>
                      <a:pt x="340" y="342"/>
                    </a:lnTo>
                    <a:lnTo>
                      <a:pt x="328" y="369"/>
                    </a:lnTo>
                    <a:lnTo>
                      <a:pt x="320" y="381"/>
                    </a:lnTo>
                    <a:lnTo>
                      <a:pt x="310" y="392"/>
                    </a:lnTo>
                    <a:lnTo>
                      <a:pt x="289" y="412"/>
                    </a:lnTo>
                    <a:lnTo>
                      <a:pt x="264" y="428"/>
                    </a:lnTo>
                    <a:lnTo>
                      <a:pt x="237" y="440"/>
                    </a:lnTo>
                    <a:lnTo>
                      <a:pt x="209" y="448"/>
                    </a:lnTo>
                    <a:lnTo>
                      <a:pt x="180" y="451"/>
                    </a:lnTo>
                    <a:lnTo>
                      <a:pt x="153" y="448"/>
                    </a:lnTo>
                    <a:lnTo>
                      <a:pt x="125" y="441"/>
                    </a:lnTo>
                    <a:lnTo>
                      <a:pt x="102" y="432"/>
                    </a:lnTo>
                    <a:lnTo>
                      <a:pt x="82" y="419"/>
                    </a:lnTo>
                    <a:lnTo>
                      <a:pt x="62" y="404"/>
                    </a:lnTo>
                    <a:lnTo>
                      <a:pt x="45" y="385"/>
                    </a:lnTo>
                    <a:lnTo>
                      <a:pt x="31" y="365"/>
                    </a:lnTo>
                    <a:lnTo>
                      <a:pt x="21" y="341"/>
                    </a:lnTo>
                    <a:lnTo>
                      <a:pt x="15" y="313"/>
                    </a:lnTo>
                    <a:lnTo>
                      <a:pt x="14" y="284"/>
                    </a:lnTo>
                    <a:lnTo>
                      <a:pt x="16" y="253"/>
                    </a:lnTo>
                    <a:lnTo>
                      <a:pt x="22" y="221"/>
                    </a:lnTo>
                    <a:lnTo>
                      <a:pt x="38" y="156"/>
                    </a:lnTo>
                    <a:lnTo>
                      <a:pt x="46" y="123"/>
                    </a:lnTo>
                    <a:lnTo>
                      <a:pt x="54" y="91"/>
                    </a:lnTo>
                    <a:lnTo>
                      <a:pt x="59" y="60"/>
                    </a:lnTo>
                    <a:lnTo>
                      <a:pt x="61" y="31"/>
                    </a:lnTo>
                    <a:lnTo>
                      <a:pt x="59" y="3"/>
                    </a:lnTo>
                    <a:close/>
                    <a:moveTo>
                      <a:pt x="59" y="0"/>
                    </a:moveTo>
                    <a:lnTo>
                      <a:pt x="60" y="0"/>
                    </a:lnTo>
                    <a:lnTo>
                      <a:pt x="60" y="1"/>
                    </a:lnTo>
                    <a:lnTo>
                      <a:pt x="62" y="29"/>
                    </a:lnTo>
                    <a:lnTo>
                      <a:pt x="61" y="60"/>
                    </a:lnTo>
                    <a:lnTo>
                      <a:pt x="55" y="91"/>
                    </a:lnTo>
                    <a:lnTo>
                      <a:pt x="48" y="123"/>
                    </a:lnTo>
                    <a:lnTo>
                      <a:pt x="39" y="156"/>
                    </a:lnTo>
                    <a:lnTo>
                      <a:pt x="31" y="189"/>
                    </a:lnTo>
                    <a:lnTo>
                      <a:pt x="24" y="221"/>
                    </a:lnTo>
                    <a:lnTo>
                      <a:pt x="18" y="253"/>
                    </a:lnTo>
                    <a:lnTo>
                      <a:pt x="16" y="284"/>
                    </a:lnTo>
                    <a:lnTo>
                      <a:pt x="17" y="313"/>
                    </a:lnTo>
                    <a:lnTo>
                      <a:pt x="23" y="341"/>
                    </a:lnTo>
                    <a:lnTo>
                      <a:pt x="33" y="365"/>
                    </a:lnTo>
                    <a:lnTo>
                      <a:pt x="47" y="385"/>
                    </a:lnTo>
                    <a:lnTo>
                      <a:pt x="63" y="403"/>
                    </a:lnTo>
                    <a:lnTo>
                      <a:pt x="83" y="418"/>
                    </a:lnTo>
                    <a:lnTo>
                      <a:pt x="103" y="429"/>
                    </a:lnTo>
                    <a:lnTo>
                      <a:pt x="126" y="438"/>
                    </a:lnTo>
                    <a:lnTo>
                      <a:pt x="139" y="443"/>
                    </a:lnTo>
                    <a:lnTo>
                      <a:pt x="153" y="446"/>
                    </a:lnTo>
                    <a:lnTo>
                      <a:pt x="180" y="449"/>
                    </a:lnTo>
                    <a:lnTo>
                      <a:pt x="208" y="445"/>
                    </a:lnTo>
                    <a:lnTo>
                      <a:pt x="236" y="438"/>
                    </a:lnTo>
                    <a:lnTo>
                      <a:pt x="263" y="427"/>
                    </a:lnTo>
                    <a:lnTo>
                      <a:pt x="287" y="411"/>
                    </a:lnTo>
                    <a:lnTo>
                      <a:pt x="309" y="391"/>
                    </a:lnTo>
                    <a:lnTo>
                      <a:pt x="326" y="368"/>
                    </a:lnTo>
                    <a:lnTo>
                      <a:pt x="338" y="341"/>
                    </a:lnTo>
                    <a:lnTo>
                      <a:pt x="344" y="313"/>
                    </a:lnTo>
                    <a:lnTo>
                      <a:pt x="345" y="284"/>
                    </a:lnTo>
                    <a:lnTo>
                      <a:pt x="343" y="253"/>
                    </a:lnTo>
                    <a:lnTo>
                      <a:pt x="337" y="222"/>
                    </a:lnTo>
                    <a:lnTo>
                      <a:pt x="330" y="189"/>
                    </a:lnTo>
                    <a:lnTo>
                      <a:pt x="322" y="156"/>
                    </a:lnTo>
                    <a:lnTo>
                      <a:pt x="313" y="123"/>
                    </a:lnTo>
                    <a:lnTo>
                      <a:pt x="306" y="91"/>
                    </a:lnTo>
                    <a:lnTo>
                      <a:pt x="300" y="60"/>
                    </a:lnTo>
                    <a:lnTo>
                      <a:pt x="299" y="29"/>
                    </a:lnTo>
                    <a:lnTo>
                      <a:pt x="301" y="1"/>
                    </a:lnTo>
                    <a:lnTo>
                      <a:pt x="301" y="0"/>
                    </a:lnTo>
                    <a:lnTo>
                      <a:pt x="302" y="0"/>
                    </a:lnTo>
                    <a:lnTo>
                      <a:pt x="302" y="1"/>
                    </a:lnTo>
                    <a:lnTo>
                      <a:pt x="305" y="4"/>
                    </a:lnTo>
                    <a:lnTo>
                      <a:pt x="308" y="7"/>
                    </a:lnTo>
                    <a:lnTo>
                      <a:pt x="313" y="9"/>
                    </a:lnTo>
                    <a:lnTo>
                      <a:pt x="318" y="9"/>
                    </a:lnTo>
                    <a:lnTo>
                      <a:pt x="318" y="10"/>
                    </a:lnTo>
                    <a:lnTo>
                      <a:pt x="320" y="46"/>
                    </a:lnTo>
                    <a:lnTo>
                      <a:pt x="324" y="82"/>
                    </a:lnTo>
                    <a:lnTo>
                      <a:pt x="331" y="117"/>
                    </a:lnTo>
                    <a:lnTo>
                      <a:pt x="340" y="153"/>
                    </a:lnTo>
                    <a:lnTo>
                      <a:pt x="349" y="191"/>
                    </a:lnTo>
                    <a:lnTo>
                      <a:pt x="357" y="229"/>
                    </a:lnTo>
                    <a:lnTo>
                      <a:pt x="361" y="267"/>
                    </a:lnTo>
                    <a:lnTo>
                      <a:pt x="360" y="305"/>
                    </a:lnTo>
                    <a:lnTo>
                      <a:pt x="352" y="343"/>
                    </a:lnTo>
                    <a:lnTo>
                      <a:pt x="338" y="372"/>
                    </a:lnTo>
                    <a:lnTo>
                      <a:pt x="320" y="396"/>
                    </a:lnTo>
                    <a:lnTo>
                      <a:pt x="298" y="418"/>
                    </a:lnTo>
                    <a:lnTo>
                      <a:pt x="271" y="435"/>
                    </a:lnTo>
                    <a:lnTo>
                      <a:pt x="243" y="449"/>
                    </a:lnTo>
                    <a:lnTo>
                      <a:pt x="228" y="453"/>
                    </a:lnTo>
                    <a:lnTo>
                      <a:pt x="213" y="457"/>
                    </a:lnTo>
                    <a:lnTo>
                      <a:pt x="182" y="460"/>
                    </a:lnTo>
                    <a:lnTo>
                      <a:pt x="180" y="460"/>
                    </a:lnTo>
                    <a:lnTo>
                      <a:pt x="149" y="457"/>
                    </a:lnTo>
                    <a:lnTo>
                      <a:pt x="118" y="449"/>
                    </a:lnTo>
                    <a:lnTo>
                      <a:pt x="90" y="435"/>
                    </a:lnTo>
                    <a:lnTo>
                      <a:pt x="63" y="418"/>
                    </a:lnTo>
                    <a:lnTo>
                      <a:pt x="40" y="396"/>
                    </a:lnTo>
                    <a:lnTo>
                      <a:pt x="31" y="384"/>
                    </a:lnTo>
                    <a:lnTo>
                      <a:pt x="23" y="372"/>
                    </a:lnTo>
                    <a:lnTo>
                      <a:pt x="16" y="359"/>
                    </a:lnTo>
                    <a:lnTo>
                      <a:pt x="10" y="344"/>
                    </a:lnTo>
                    <a:lnTo>
                      <a:pt x="9" y="343"/>
                    </a:lnTo>
                    <a:lnTo>
                      <a:pt x="1" y="305"/>
                    </a:lnTo>
                    <a:lnTo>
                      <a:pt x="0" y="267"/>
                    </a:lnTo>
                    <a:lnTo>
                      <a:pt x="3" y="229"/>
                    </a:lnTo>
                    <a:lnTo>
                      <a:pt x="11" y="191"/>
                    </a:lnTo>
                    <a:lnTo>
                      <a:pt x="21" y="153"/>
                    </a:lnTo>
                    <a:lnTo>
                      <a:pt x="30" y="117"/>
                    </a:lnTo>
                    <a:lnTo>
                      <a:pt x="37" y="82"/>
                    </a:lnTo>
                    <a:lnTo>
                      <a:pt x="41" y="46"/>
                    </a:lnTo>
                    <a:lnTo>
                      <a:pt x="43" y="10"/>
                    </a:lnTo>
                    <a:lnTo>
                      <a:pt x="43" y="9"/>
                    </a:lnTo>
                    <a:lnTo>
                      <a:pt x="47" y="9"/>
                    </a:lnTo>
                    <a:lnTo>
                      <a:pt x="49" y="8"/>
                    </a:lnTo>
                    <a:lnTo>
                      <a:pt x="53" y="7"/>
                    </a:lnTo>
                    <a:lnTo>
                      <a:pt x="56" y="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8D4D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3" name="Group 77"/>
            <p:cNvGrpSpPr/>
            <p:nvPr/>
          </p:nvGrpSpPr>
          <p:grpSpPr>
            <a:xfrm>
              <a:off x="1446212" y="4572000"/>
              <a:ext cx="2056468" cy="1001733"/>
              <a:chOff x="3084513" y="3903663"/>
              <a:chExt cx="3695701" cy="1800226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277" name="Freeform 24"/>
              <p:cNvSpPr>
                <a:spLocks/>
              </p:cNvSpPr>
              <p:nvPr/>
            </p:nvSpPr>
            <p:spPr bwMode="auto">
              <a:xfrm>
                <a:off x="4951413" y="4397376"/>
                <a:ext cx="919163" cy="796925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544" y="120"/>
                  </a:cxn>
                  <a:cxn ang="0">
                    <a:pos x="555" y="129"/>
                  </a:cxn>
                  <a:cxn ang="0">
                    <a:pos x="564" y="144"/>
                  </a:cxn>
                  <a:cxn ang="0">
                    <a:pos x="571" y="162"/>
                  </a:cxn>
                  <a:cxn ang="0">
                    <a:pos x="576" y="185"/>
                  </a:cxn>
                  <a:cxn ang="0">
                    <a:pos x="578" y="212"/>
                  </a:cxn>
                  <a:cxn ang="0">
                    <a:pos x="579" y="240"/>
                  </a:cxn>
                  <a:cxn ang="0">
                    <a:pos x="578" y="269"/>
                  </a:cxn>
                  <a:cxn ang="0">
                    <a:pos x="573" y="299"/>
                  </a:cxn>
                  <a:cxn ang="0">
                    <a:pos x="568" y="330"/>
                  </a:cxn>
                  <a:cxn ang="0">
                    <a:pos x="560" y="362"/>
                  </a:cxn>
                  <a:cxn ang="0">
                    <a:pos x="549" y="390"/>
                  </a:cxn>
                  <a:cxn ang="0">
                    <a:pos x="538" y="418"/>
                  </a:cxn>
                  <a:cxn ang="0">
                    <a:pos x="523" y="442"/>
                  </a:cxn>
                  <a:cxn ang="0">
                    <a:pos x="506" y="464"/>
                  </a:cxn>
                  <a:cxn ang="0">
                    <a:pos x="486" y="481"/>
                  </a:cxn>
                  <a:cxn ang="0">
                    <a:pos x="465" y="494"/>
                  </a:cxn>
                  <a:cxn ang="0">
                    <a:pos x="441" y="502"/>
                  </a:cxn>
                  <a:cxn ang="0">
                    <a:pos x="0" y="382"/>
                  </a:cxn>
                  <a:cxn ang="0">
                    <a:pos x="50" y="191"/>
                  </a:cxn>
                  <a:cxn ang="0">
                    <a:pos x="102" y="0"/>
                  </a:cxn>
                </a:cxnLst>
                <a:rect l="0" t="0" r="r" b="b"/>
                <a:pathLst>
                  <a:path w="579" h="502">
                    <a:moveTo>
                      <a:pt x="102" y="0"/>
                    </a:moveTo>
                    <a:lnTo>
                      <a:pt x="544" y="120"/>
                    </a:lnTo>
                    <a:lnTo>
                      <a:pt x="555" y="129"/>
                    </a:lnTo>
                    <a:lnTo>
                      <a:pt x="564" y="144"/>
                    </a:lnTo>
                    <a:lnTo>
                      <a:pt x="571" y="162"/>
                    </a:lnTo>
                    <a:lnTo>
                      <a:pt x="576" y="185"/>
                    </a:lnTo>
                    <a:lnTo>
                      <a:pt x="578" y="212"/>
                    </a:lnTo>
                    <a:lnTo>
                      <a:pt x="579" y="240"/>
                    </a:lnTo>
                    <a:lnTo>
                      <a:pt x="578" y="269"/>
                    </a:lnTo>
                    <a:lnTo>
                      <a:pt x="573" y="299"/>
                    </a:lnTo>
                    <a:lnTo>
                      <a:pt x="568" y="330"/>
                    </a:lnTo>
                    <a:lnTo>
                      <a:pt x="560" y="362"/>
                    </a:lnTo>
                    <a:lnTo>
                      <a:pt x="549" y="390"/>
                    </a:lnTo>
                    <a:lnTo>
                      <a:pt x="538" y="418"/>
                    </a:lnTo>
                    <a:lnTo>
                      <a:pt x="523" y="442"/>
                    </a:lnTo>
                    <a:lnTo>
                      <a:pt x="506" y="464"/>
                    </a:lnTo>
                    <a:lnTo>
                      <a:pt x="486" y="481"/>
                    </a:lnTo>
                    <a:lnTo>
                      <a:pt x="465" y="494"/>
                    </a:lnTo>
                    <a:lnTo>
                      <a:pt x="441" y="502"/>
                    </a:lnTo>
                    <a:lnTo>
                      <a:pt x="0" y="382"/>
                    </a:lnTo>
                    <a:lnTo>
                      <a:pt x="50" y="191"/>
                    </a:lnTo>
                    <a:lnTo>
                      <a:pt x="10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25"/>
              <p:cNvSpPr>
                <a:spLocks/>
              </p:cNvSpPr>
              <p:nvPr/>
            </p:nvSpPr>
            <p:spPr bwMode="auto">
              <a:xfrm>
                <a:off x="4891088" y="4397376"/>
                <a:ext cx="280988" cy="604838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140" y="0"/>
                  </a:cxn>
                  <a:cxn ang="0">
                    <a:pos x="153" y="7"/>
                  </a:cxn>
                  <a:cxn ang="0">
                    <a:pos x="162" y="19"/>
                  </a:cxn>
                  <a:cxn ang="0">
                    <a:pos x="170" y="36"/>
                  </a:cxn>
                  <a:cxn ang="0">
                    <a:pos x="175" y="58"/>
                  </a:cxn>
                  <a:cxn ang="0">
                    <a:pos x="177" y="83"/>
                  </a:cxn>
                  <a:cxn ang="0">
                    <a:pos x="177" y="111"/>
                  </a:cxn>
                  <a:cxn ang="0">
                    <a:pos x="175" y="142"/>
                  </a:cxn>
                  <a:cxn ang="0">
                    <a:pos x="169" y="175"/>
                  </a:cxn>
                  <a:cxn ang="0">
                    <a:pos x="161" y="210"/>
                  </a:cxn>
                  <a:cxn ang="0">
                    <a:pos x="151" y="244"/>
                  </a:cxn>
                  <a:cxn ang="0">
                    <a:pos x="138" y="275"/>
                  </a:cxn>
                  <a:cxn ang="0">
                    <a:pos x="125" y="304"/>
                  </a:cxn>
                  <a:cxn ang="0">
                    <a:pos x="110" y="328"/>
                  </a:cxn>
                  <a:cxn ang="0">
                    <a:pos x="95" y="349"/>
                  </a:cxn>
                  <a:cxn ang="0">
                    <a:pos x="80" y="365"/>
                  </a:cxn>
                  <a:cxn ang="0">
                    <a:pos x="65" y="375"/>
                  </a:cxn>
                  <a:cxn ang="0">
                    <a:pos x="51" y="381"/>
                  </a:cxn>
                  <a:cxn ang="0">
                    <a:pos x="37" y="381"/>
                  </a:cxn>
                  <a:cxn ang="0">
                    <a:pos x="24" y="374"/>
                  </a:cxn>
                  <a:cxn ang="0">
                    <a:pos x="15" y="362"/>
                  </a:cxn>
                  <a:cxn ang="0">
                    <a:pos x="7" y="345"/>
                  </a:cxn>
                  <a:cxn ang="0">
                    <a:pos x="2" y="324"/>
                  </a:cxn>
                  <a:cxn ang="0">
                    <a:pos x="0" y="298"/>
                  </a:cxn>
                  <a:cxn ang="0">
                    <a:pos x="0" y="269"/>
                  </a:cxn>
                  <a:cxn ang="0">
                    <a:pos x="2" y="238"/>
                  </a:cxn>
                  <a:cxn ang="0">
                    <a:pos x="8" y="205"/>
                  </a:cxn>
                  <a:cxn ang="0">
                    <a:pos x="16" y="170"/>
                  </a:cxn>
                  <a:cxn ang="0">
                    <a:pos x="26" y="137"/>
                  </a:cxn>
                  <a:cxn ang="0">
                    <a:pos x="39" y="106"/>
                  </a:cxn>
                  <a:cxn ang="0">
                    <a:pos x="52" y="77"/>
                  </a:cxn>
                  <a:cxn ang="0">
                    <a:pos x="67" y="53"/>
                  </a:cxn>
                  <a:cxn ang="0">
                    <a:pos x="82" y="32"/>
                  </a:cxn>
                  <a:cxn ang="0">
                    <a:pos x="97" y="16"/>
                  </a:cxn>
                  <a:cxn ang="0">
                    <a:pos x="111" y="6"/>
                  </a:cxn>
                  <a:cxn ang="0">
                    <a:pos x="126" y="0"/>
                  </a:cxn>
                </a:cxnLst>
                <a:rect l="0" t="0" r="r" b="b"/>
                <a:pathLst>
                  <a:path w="177" h="381">
                    <a:moveTo>
                      <a:pt x="126" y="0"/>
                    </a:moveTo>
                    <a:lnTo>
                      <a:pt x="140" y="0"/>
                    </a:lnTo>
                    <a:lnTo>
                      <a:pt x="153" y="7"/>
                    </a:lnTo>
                    <a:lnTo>
                      <a:pt x="162" y="19"/>
                    </a:lnTo>
                    <a:lnTo>
                      <a:pt x="170" y="36"/>
                    </a:lnTo>
                    <a:lnTo>
                      <a:pt x="175" y="58"/>
                    </a:lnTo>
                    <a:lnTo>
                      <a:pt x="177" y="83"/>
                    </a:lnTo>
                    <a:lnTo>
                      <a:pt x="177" y="111"/>
                    </a:lnTo>
                    <a:lnTo>
                      <a:pt x="175" y="142"/>
                    </a:lnTo>
                    <a:lnTo>
                      <a:pt x="169" y="175"/>
                    </a:lnTo>
                    <a:lnTo>
                      <a:pt x="161" y="210"/>
                    </a:lnTo>
                    <a:lnTo>
                      <a:pt x="151" y="244"/>
                    </a:lnTo>
                    <a:lnTo>
                      <a:pt x="138" y="275"/>
                    </a:lnTo>
                    <a:lnTo>
                      <a:pt x="125" y="304"/>
                    </a:lnTo>
                    <a:lnTo>
                      <a:pt x="110" y="328"/>
                    </a:lnTo>
                    <a:lnTo>
                      <a:pt x="95" y="349"/>
                    </a:lnTo>
                    <a:lnTo>
                      <a:pt x="80" y="365"/>
                    </a:lnTo>
                    <a:lnTo>
                      <a:pt x="65" y="375"/>
                    </a:lnTo>
                    <a:lnTo>
                      <a:pt x="51" y="381"/>
                    </a:lnTo>
                    <a:lnTo>
                      <a:pt x="37" y="381"/>
                    </a:lnTo>
                    <a:lnTo>
                      <a:pt x="24" y="374"/>
                    </a:lnTo>
                    <a:lnTo>
                      <a:pt x="15" y="362"/>
                    </a:lnTo>
                    <a:lnTo>
                      <a:pt x="7" y="345"/>
                    </a:lnTo>
                    <a:lnTo>
                      <a:pt x="2" y="324"/>
                    </a:lnTo>
                    <a:lnTo>
                      <a:pt x="0" y="298"/>
                    </a:lnTo>
                    <a:lnTo>
                      <a:pt x="0" y="269"/>
                    </a:lnTo>
                    <a:lnTo>
                      <a:pt x="2" y="238"/>
                    </a:lnTo>
                    <a:lnTo>
                      <a:pt x="8" y="205"/>
                    </a:lnTo>
                    <a:lnTo>
                      <a:pt x="16" y="170"/>
                    </a:lnTo>
                    <a:lnTo>
                      <a:pt x="26" y="137"/>
                    </a:lnTo>
                    <a:lnTo>
                      <a:pt x="39" y="106"/>
                    </a:lnTo>
                    <a:lnTo>
                      <a:pt x="52" y="77"/>
                    </a:lnTo>
                    <a:lnTo>
                      <a:pt x="67" y="53"/>
                    </a:lnTo>
                    <a:lnTo>
                      <a:pt x="82" y="32"/>
                    </a:lnTo>
                    <a:lnTo>
                      <a:pt x="97" y="16"/>
                    </a:lnTo>
                    <a:lnTo>
                      <a:pt x="111" y="6"/>
                    </a:lnTo>
                    <a:lnTo>
                      <a:pt x="12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50000">
                    <a:schemeClr val="bg1">
                      <a:lumMod val="6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6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26"/>
              <p:cNvSpPr>
                <a:spLocks/>
              </p:cNvSpPr>
              <p:nvPr/>
            </p:nvSpPr>
            <p:spPr bwMode="auto">
              <a:xfrm>
                <a:off x="3825876" y="4252913"/>
                <a:ext cx="1247775" cy="576263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779" y="199"/>
                  </a:cxn>
                  <a:cxn ang="0">
                    <a:pos x="785" y="229"/>
                  </a:cxn>
                  <a:cxn ang="0">
                    <a:pos x="786" y="259"/>
                  </a:cxn>
                  <a:cxn ang="0">
                    <a:pos x="780" y="288"/>
                  </a:cxn>
                  <a:cxn ang="0">
                    <a:pos x="770" y="316"/>
                  </a:cxn>
                  <a:cxn ang="0">
                    <a:pos x="755" y="341"/>
                  </a:cxn>
                  <a:cxn ang="0">
                    <a:pos x="734" y="363"/>
                  </a:cxn>
                  <a:cxn ang="0">
                    <a:pos x="0" y="164"/>
                  </a:cxn>
                  <a:cxn ang="0">
                    <a:pos x="45" y="0"/>
                  </a:cxn>
                </a:cxnLst>
                <a:rect l="0" t="0" r="r" b="b"/>
                <a:pathLst>
                  <a:path w="786" h="363">
                    <a:moveTo>
                      <a:pt x="45" y="0"/>
                    </a:moveTo>
                    <a:lnTo>
                      <a:pt x="779" y="199"/>
                    </a:lnTo>
                    <a:lnTo>
                      <a:pt x="785" y="229"/>
                    </a:lnTo>
                    <a:lnTo>
                      <a:pt x="786" y="259"/>
                    </a:lnTo>
                    <a:lnTo>
                      <a:pt x="780" y="288"/>
                    </a:lnTo>
                    <a:lnTo>
                      <a:pt x="770" y="316"/>
                    </a:lnTo>
                    <a:lnTo>
                      <a:pt x="755" y="341"/>
                    </a:lnTo>
                    <a:lnTo>
                      <a:pt x="734" y="363"/>
                    </a:lnTo>
                    <a:lnTo>
                      <a:pt x="0" y="164"/>
                    </a:lnTo>
                    <a:lnTo>
                      <a:pt x="4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27"/>
              <p:cNvSpPr>
                <a:spLocks/>
              </p:cNvSpPr>
              <p:nvPr/>
            </p:nvSpPr>
            <p:spPr bwMode="auto">
              <a:xfrm>
                <a:off x="3130551" y="3903663"/>
                <a:ext cx="904875" cy="796925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191" y="26"/>
                  </a:cxn>
                  <a:cxn ang="0">
                    <a:pos x="276" y="54"/>
                  </a:cxn>
                  <a:cxn ang="0">
                    <a:pos x="362" y="83"/>
                  </a:cxn>
                  <a:cxn ang="0">
                    <a:pos x="447" y="111"/>
                  </a:cxn>
                  <a:cxn ang="0">
                    <a:pos x="534" y="136"/>
                  </a:cxn>
                  <a:cxn ang="0">
                    <a:pos x="548" y="152"/>
                  </a:cxn>
                  <a:cxn ang="0">
                    <a:pos x="558" y="172"/>
                  </a:cxn>
                  <a:cxn ang="0">
                    <a:pos x="565" y="196"/>
                  </a:cxn>
                  <a:cxn ang="0">
                    <a:pos x="569" y="224"/>
                  </a:cxn>
                  <a:cxn ang="0">
                    <a:pos x="570" y="252"/>
                  </a:cxn>
                  <a:cxn ang="0">
                    <a:pos x="568" y="283"/>
                  </a:cxn>
                  <a:cxn ang="0">
                    <a:pos x="563" y="316"/>
                  </a:cxn>
                  <a:cxn ang="0">
                    <a:pos x="555" y="347"/>
                  </a:cxn>
                  <a:cxn ang="0">
                    <a:pos x="546" y="378"/>
                  </a:cxn>
                  <a:cxn ang="0">
                    <a:pos x="533" y="407"/>
                  </a:cxn>
                  <a:cxn ang="0">
                    <a:pos x="519" y="434"/>
                  </a:cxn>
                  <a:cxn ang="0">
                    <a:pos x="502" y="457"/>
                  </a:cxn>
                  <a:cxn ang="0">
                    <a:pos x="484" y="477"/>
                  </a:cxn>
                  <a:cxn ang="0">
                    <a:pos x="463" y="493"/>
                  </a:cxn>
                  <a:cxn ang="0">
                    <a:pos x="441" y="502"/>
                  </a:cxn>
                  <a:cxn ang="0">
                    <a:pos x="0" y="382"/>
                  </a:cxn>
                  <a:cxn ang="0">
                    <a:pos x="103" y="0"/>
                  </a:cxn>
                </a:cxnLst>
                <a:rect l="0" t="0" r="r" b="b"/>
                <a:pathLst>
                  <a:path w="570" h="502">
                    <a:moveTo>
                      <a:pt x="103" y="0"/>
                    </a:moveTo>
                    <a:lnTo>
                      <a:pt x="191" y="26"/>
                    </a:lnTo>
                    <a:lnTo>
                      <a:pt x="276" y="54"/>
                    </a:lnTo>
                    <a:lnTo>
                      <a:pt x="362" y="83"/>
                    </a:lnTo>
                    <a:lnTo>
                      <a:pt x="447" y="111"/>
                    </a:lnTo>
                    <a:lnTo>
                      <a:pt x="534" y="136"/>
                    </a:lnTo>
                    <a:lnTo>
                      <a:pt x="548" y="152"/>
                    </a:lnTo>
                    <a:lnTo>
                      <a:pt x="558" y="172"/>
                    </a:lnTo>
                    <a:lnTo>
                      <a:pt x="565" y="196"/>
                    </a:lnTo>
                    <a:lnTo>
                      <a:pt x="569" y="224"/>
                    </a:lnTo>
                    <a:lnTo>
                      <a:pt x="570" y="252"/>
                    </a:lnTo>
                    <a:lnTo>
                      <a:pt x="568" y="283"/>
                    </a:lnTo>
                    <a:lnTo>
                      <a:pt x="563" y="316"/>
                    </a:lnTo>
                    <a:lnTo>
                      <a:pt x="555" y="347"/>
                    </a:lnTo>
                    <a:lnTo>
                      <a:pt x="546" y="378"/>
                    </a:lnTo>
                    <a:lnTo>
                      <a:pt x="533" y="407"/>
                    </a:lnTo>
                    <a:lnTo>
                      <a:pt x="519" y="434"/>
                    </a:lnTo>
                    <a:lnTo>
                      <a:pt x="502" y="457"/>
                    </a:lnTo>
                    <a:lnTo>
                      <a:pt x="484" y="477"/>
                    </a:lnTo>
                    <a:lnTo>
                      <a:pt x="463" y="493"/>
                    </a:lnTo>
                    <a:lnTo>
                      <a:pt x="441" y="502"/>
                    </a:lnTo>
                    <a:lnTo>
                      <a:pt x="0" y="382"/>
                    </a:lnTo>
                    <a:lnTo>
                      <a:pt x="1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28"/>
              <p:cNvSpPr>
                <a:spLocks/>
              </p:cNvSpPr>
              <p:nvPr/>
            </p:nvSpPr>
            <p:spPr bwMode="auto">
              <a:xfrm>
                <a:off x="3084513" y="3905251"/>
                <a:ext cx="263525" cy="603250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134" y="0"/>
                  </a:cxn>
                  <a:cxn ang="0">
                    <a:pos x="145" y="6"/>
                  </a:cxn>
                  <a:cxn ang="0">
                    <a:pos x="154" y="18"/>
                  </a:cxn>
                  <a:cxn ang="0">
                    <a:pos x="160" y="35"/>
                  </a:cxn>
                  <a:cxn ang="0">
                    <a:pos x="164" y="56"/>
                  </a:cxn>
                  <a:cxn ang="0">
                    <a:pos x="166" y="81"/>
                  </a:cxn>
                  <a:cxn ang="0">
                    <a:pos x="164" y="110"/>
                  </a:cxn>
                  <a:cxn ang="0">
                    <a:pos x="162" y="141"/>
                  </a:cxn>
                  <a:cxn ang="0">
                    <a:pos x="156" y="173"/>
                  </a:cxn>
                  <a:cxn ang="0">
                    <a:pos x="148" y="208"/>
                  </a:cxn>
                  <a:cxn ang="0">
                    <a:pos x="138" y="242"/>
                  </a:cxn>
                  <a:cxn ang="0">
                    <a:pos x="126" y="273"/>
                  </a:cxn>
                  <a:cxn ang="0">
                    <a:pos x="114" y="302"/>
                  </a:cxn>
                  <a:cxn ang="0">
                    <a:pos x="100" y="326"/>
                  </a:cxn>
                  <a:cxn ang="0">
                    <a:pos x="85" y="347"/>
                  </a:cxn>
                  <a:cxn ang="0">
                    <a:pos x="71" y="364"/>
                  </a:cxn>
                  <a:cxn ang="0">
                    <a:pos x="57" y="375"/>
                  </a:cxn>
                  <a:cxn ang="0">
                    <a:pos x="44" y="380"/>
                  </a:cxn>
                  <a:cxn ang="0">
                    <a:pos x="31" y="380"/>
                  </a:cxn>
                  <a:cxn ang="0">
                    <a:pos x="21" y="375"/>
                  </a:cxn>
                  <a:cxn ang="0">
                    <a:pos x="11" y="363"/>
                  </a:cxn>
                  <a:cxn ang="0">
                    <a:pos x="6" y="346"/>
                  </a:cxn>
                  <a:cxn ang="0">
                    <a:pos x="1" y="325"/>
                  </a:cxn>
                  <a:cxn ang="0">
                    <a:pos x="0" y="300"/>
                  </a:cxn>
                  <a:cxn ang="0">
                    <a:pos x="1" y="271"/>
                  </a:cxn>
                  <a:cxn ang="0">
                    <a:pos x="5" y="240"/>
                  </a:cxn>
                  <a:cxn ang="0">
                    <a:pos x="10" y="208"/>
                  </a:cxn>
                  <a:cxn ang="0">
                    <a:pos x="18" y="173"/>
                  </a:cxn>
                  <a:cxn ang="0">
                    <a:pos x="29" y="139"/>
                  </a:cxn>
                  <a:cxn ang="0">
                    <a:pos x="40" y="108"/>
                  </a:cxn>
                  <a:cxn ang="0">
                    <a:pos x="53" y="79"/>
                  </a:cxn>
                  <a:cxn ang="0">
                    <a:pos x="67" y="55"/>
                  </a:cxn>
                  <a:cxn ang="0">
                    <a:pos x="80" y="34"/>
                  </a:cxn>
                  <a:cxn ang="0">
                    <a:pos x="94" y="17"/>
                  </a:cxn>
                  <a:cxn ang="0">
                    <a:pos x="109" y="6"/>
                  </a:cxn>
                  <a:cxn ang="0">
                    <a:pos x="122" y="0"/>
                  </a:cxn>
                </a:cxnLst>
                <a:rect l="0" t="0" r="r" b="b"/>
                <a:pathLst>
                  <a:path w="166" h="380">
                    <a:moveTo>
                      <a:pt x="122" y="0"/>
                    </a:moveTo>
                    <a:lnTo>
                      <a:pt x="134" y="0"/>
                    </a:lnTo>
                    <a:lnTo>
                      <a:pt x="145" y="6"/>
                    </a:lnTo>
                    <a:lnTo>
                      <a:pt x="154" y="18"/>
                    </a:lnTo>
                    <a:lnTo>
                      <a:pt x="160" y="35"/>
                    </a:lnTo>
                    <a:lnTo>
                      <a:pt x="164" y="56"/>
                    </a:lnTo>
                    <a:lnTo>
                      <a:pt x="166" y="81"/>
                    </a:lnTo>
                    <a:lnTo>
                      <a:pt x="164" y="110"/>
                    </a:lnTo>
                    <a:lnTo>
                      <a:pt x="162" y="141"/>
                    </a:lnTo>
                    <a:lnTo>
                      <a:pt x="156" y="173"/>
                    </a:lnTo>
                    <a:lnTo>
                      <a:pt x="148" y="208"/>
                    </a:lnTo>
                    <a:lnTo>
                      <a:pt x="138" y="242"/>
                    </a:lnTo>
                    <a:lnTo>
                      <a:pt x="126" y="273"/>
                    </a:lnTo>
                    <a:lnTo>
                      <a:pt x="114" y="302"/>
                    </a:lnTo>
                    <a:lnTo>
                      <a:pt x="100" y="326"/>
                    </a:lnTo>
                    <a:lnTo>
                      <a:pt x="85" y="347"/>
                    </a:lnTo>
                    <a:lnTo>
                      <a:pt x="71" y="364"/>
                    </a:lnTo>
                    <a:lnTo>
                      <a:pt x="57" y="375"/>
                    </a:lnTo>
                    <a:lnTo>
                      <a:pt x="44" y="380"/>
                    </a:lnTo>
                    <a:lnTo>
                      <a:pt x="31" y="380"/>
                    </a:lnTo>
                    <a:lnTo>
                      <a:pt x="21" y="375"/>
                    </a:lnTo>
                    <a:lnTo>
                      <a:pt x="11" y="363"/>
                    </a:lnTo>
                    <a:lnTo>
                      <a:pt x="6" y="346"/>
                    </a:lnTo>
                    <a:lnTo>
                      <a:pt x="1" y="325"/>
                    </a:lnTo>
                    <a:lnTo>
                      <a:pt x="0" y="300"/>
                    </a:lnTo>
                    <a:lnTo>
                      <a:pt x="1" y="271"/>
                    </a:lnTo>
                    <a:lnTo>
                      <a:pt x="5" y="240"/>
                    </a:lnTo>
                    <a:lnTo>
                      <a:pt x="10" y="208"/>
                    </a:lnTo>
                    <a:lnTo>
                      <a:pt x="18" y="173"/>
                    </a:lnTo>
                    <a:lnTo>
                      <a:pt x="29" y="139"/>
                    </a:lnTo>
                    <a:lnTo>
                      <a:pt x="40" y="108"/>
                    </a:lnTo>
                    <a:lnTo>
                      <a:pt x="53" y="79"/>
                    </a:lnTo>
                    <a:lnTo>
                      <a:pt x="67" y="55"/>
                    </a:lnTo>
                    <a:lnTo>
                      <a:pt x="80" y="34"/>
                    </a:lnTo>
                    <a:lnTo>
                      <a:pt x="94" y="17"/>
                    </a:lnTo>
                    <a:lnTo>
                      <a:pt x="109" y="6"/>
                    </a:lnTo>
                    <a:lnTo>
                      <a:pt x="12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50000">
                    <a:schemeClr val="bg1">
                      <a:lumMod val="6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6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9"/>
              <p:cNvSpPr>
                <a:spLocks/>
              </p:cNvSpPr>
              <p:nvPr/>
            </p:nvSpPr>
            <p:spPr bwMode="auto">
              <a:xfrm>
                <a:off x="5842001" y="4308476"/>
                <a:ext cx="938213" cy="820738"/>
              </a:xfrm>
              <a:custGeom>
                <a:avLst/>
                <a:gdLst/>
                <a:ahLst/>
                <a:cxnLst>
                  <a:cxn ang="0">
                    <a:pos x="434" y="0"/>
                  </a:cxn>
                  <a:cxn ang="0">
                    <a:pos x="449" y="2"/>
                  </a:cxn>
                  <a:cxn ang="0">
                    <a:pos x="464" y="9"/>
                  </a:cxn>
                  <a:cxn ang="0">
                    <a:pos x="480" y="22"/>
                  </a:cxn>
                  <a:cxn ang="0">
                    <a:pos x="496" y="38"/>
                  </a:cxn>
                  <a:cxn ang="0">
                    <a:pos x="513" y="57"/>
                  </a:cxn>
                  <a:cxn ang="0">
                    <a:pos x="529" y="80"/>
                  </a:cxn>
                  <a:cxn ang="0">
                    <a:pos x="544" y="107"/>
                  </a:cxn>
                  <a:cxn ang="0">
                    <a:pos x="557" y="134"/>
                  </a:cxn>
                  <a:cxn ang="0">
                    <a:pos x="569" y="163"/>
                  </a:cxn>
                  <a:cxn ang="0">
                    <a:pos x="578" y="193"/>
                  </a:cxn>
                  <a:cxn ang="0">
                    <a:pos x="586" y="223"/>
                  </a:cxn>
                  <a:cxn ang="0">
                    <a:pos x="591" y="253"/>
                  </a:cxn>
                  <a:cxn ang="0">
                    <a:pos x="591" y="282"/>
                  </a:cxn>
                  <a:cxn ang="0">
                    <a:pos x="588" y="309"/>
                  </a:cxn>
                  <a:cxn ang="0">
                    <a:pos x="581" y="335"/>
                  </a:cxn>
                  <a:cxn ang="0">
                    <a:pos x="571" y="357"/>
                  </a:cxn>
                  <a:cxn ang="0">
                    <a:pos x="555" y="376"/>
                  </a:cxn>
                  <a:cxn ang="0">
                    <a:pos x="338" y="446"/>
                  </a:cxn>
                  <a:cxn ang="0">
                    <a:pos x="119" y="517"/>
                  </a:cxn>
                  <a:cxn ang="0">
                    <a:pos x="0" y="140"/>
                  </a:cxn>
                  <a:cxn ang="0">
                    <a:pos x="434" y="0"/>
                  </a:cxn>
                </a:cxnLst>
                <a:rect l="0" t="0" r="r" b="b"/>
                <a:pathLst>
                  <a:path w="591" h="517">
                    <a:moveTo>
                      <a:pt x="434" y="0"/>
                    </a:moveTo>
                    <a:lnTo>
                      <a:pt x="449" y="2"/>
                    </a:lnTo>
                    <a:lnTo>
                      <a:pt x="464" y="9"/>
                    </a:lnTo>
                    <a:lnTo>
                      <a:pt x="480" y="22"/>
                    </a:lnTo>
                    <a:lnTo>
                      <a:pt x="496" y="38"/>
                    </a:lnTo>
                    <a:lnTo>
                      <a:pt x="513" y="57"/>
                    </a:lnTo>
                    <a:lnTo>
                      <a:pt x="529" y="80"/>
                    </a:lnTo>
                    <a:lnTo>
                      <a:pt x="544" y="107"/>
                    </a:lnTo>
                    <a:lnTo>
                      <a:pt x="557" y="134"/>
                    </a:lnTo>
                    <a:lnTo>
                      <a:pt x="569" y="163"/>
                    </a:lnTo>
                    <a:lnTo>
                      <a:pt x="578" y="193"/>
                    </a:lnTo>
                    <a:lnTo>
                      <a:pt x="586" y="223"/>
                    </a:lnTo>
                    <a:lnTo>
                      <a:pt x="591" y="253"/>
                    </a:lnTo>
                    <a:lnTo>
                      <a:pt x="591" y="282"/>
                    </a:lnTo>
                    <a:lnTo>
                      <a:pt x="588" y="309"/>
                    </a:lnTo>
                    <a:lnTo>
                      <a:pt x="581" y="335"/>
                    </a:lnTo>
                    <a:lnTo>
                      <a:pt x="571" y="357"/>
                    </a:lnTo>
                    <a:lnTo>
                      <a:pt x="555" y="376"/>
                    </a:lnTo>
                    <a:lnTo>
                      <a:pt x="338" y="446"/>
                    </a:lnTo>
                    <a:lnTo>
                      <a:pt x="119" y="517"/>
                    </a:lnTo>
                    <a:lnTo>
                      <a:pt x="0" y="140"/>
                    </a:lnTo>
                    <a:lnTo>
                      <a:pt x="4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0"/>
              <p:cNvSpPr>
                <a:spLocks/>
              </p:cNvSpPr>
              <p:nvPr/>
            </p:nvSpPr>
            <p:spPr bwMode="auto">
              <a:xfrm>
                <a:off x="5786438" y="4529138"/>
                <a:ext cx="296863" cy="600075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62" y="5"/>
                  </a:cxn>
                  <a:cxn ang="0">
                    <a:pos x="77" y="15"/>
                  </a:cxn>
                  <a:cxn ang="0">
                    <a:pos x="93" y="30"/>
                  </a:cxn>
                  <a:cxn ang="0">
                    <a:pos x="110" y="51"/>
                  </a:cxn>
                  <a:cxn ang="0">
                    <a:pos x="125" y="74"/>
                  </a:cxn>
                  <a:cxn ang="0">
                    <a:pos x="139" y="101"/>
                  </a:cxn>
                  <a:cxn ang="0">
                    <a:pos x="153" y="132"/>
                  </a:cxn>
                  <a:cxn ang="0">
                    <a:pos x="165" y="166"/>
                  </a:cxn>
                  <a:cxn ang="0">
                    <a:pos x="174" y="200"/>
                  </a:cxn>
                  <a:cxn ang="0">
                    <a:pos x="181" y="233"/>
                  </a:cxn>
                  <a:cxn ang="0">
                    <a:pos x="185" y="264"/>
                  </a:cxn>
                  <a:cxn ang="0">
                    <a:pos x="187" y="292"/>
                  </a:cxn>
                  <a:cxn ang="0">
                    <a:pos x="185" y="318"/>
                  </a:cxn>
                  <a:cxn ang="0">
                    <a:pos x="182" y="340"/>
                  </a:cxn>
                  <a:cxn ang="0">
                    <a:pos x="175" y="357"/>
                  </a:cxn>
                  <a:cxn ang="0">
                    <a:pos x="166" y="369"/>
                  </a:cxn>
                  <a:cxn ang="0">
                    <a:pos x="154" y="376"/>
                  </a:cxn>
                  <a:cxn ang="0">
                    <a:pos x="141" y="378"/>
                  </a:cxn>
                  <a:cxn ang="0">
                    <a:pos x="126" y="373"/>
                  </a:cxn>
                  <a:cxn ang="0">
                    <a:pos x="110" y="363"/>
                  </a:cxn>
                  <a:cxn ang="0">
                    <a:pos x="93" y="348"/>
                  </a:cxn>
                  <a:cxn ang="0">
                    <a:pos x="77" y="327"/>
                  </a:cxn>
                  <a:cxn ang="0">
                    <a:pos x="62" y="304"/>
                  </a:cxn>
                  <a:cxn ang="0">
                    <a:pos x="47" y="276"/>
                  </a:cxn>
                  <a:cxn ang="0">
                    <a:pos x="34" y="245"/>
                  </a:cxn>
                  <a:cxn ang="0">
                    <a:pos x="22" y="212"/>
                  </a:cxn>
                  <a:cxn ang="0">
                    <a:pos x="13" y="177"/>
                  </a:cxn>
                  <a:cxn ang="0">
                    <a:pos x="6" y="145"/>
                  </a:cxn>
                  <a:cxn ang="0">
                    <a:pos x="2" y="114"/>
                  </a:cxn>
                  <a:cxn ang="0">
                    <a:pos x="0" y="85"/>
                  </a:cxn>
                  <a:cxn ang="0">
                    <a:pos x="2" y="60"/>
                  </a:cxn>
                  <a:cxn ang="0">
                    <a:pos x="6" y="38"/>
                  </a:cxn>
                  <a:cxn ang="0">
                    <a:pos x="13" y="21"/>
                  </a:cxn>
                  <a:cxn ang="0">
                    <a:pos x="22" y="8"/>
                  </a:cxn>
                  <a:cxn ang="0">
                    <a:pos x="34" y="1"/>
                  </a:cxn>
                  <a:cxn ang="0">
                    <a:pos x="47" y="0"/>
                  </a:cxn>
                </a:cxnLst>
                <a:rect l="0" t="0" r="r" b="b"/>
                <a:pathLst>
                  <a:path w="187" h="378">
                    <a:moveTo>
                      <a:pt x="47" y="0"/>
                    </a:moveTo>
                    <a:lnTo>
                      <a:pt x="62" y="5"/>
                    </a:lnTo>
                    <a:lnTo>
                      <a:pt x="77" y="15"/>
                    </a:lnTo>
                    <a:lnTo>
                      <a:pt x="93" y="30"/>
                    </a:lnTo>
                    <a:lnTo>
                      <a:pt x="110" y="51"/>
                    </a:lnTo>
                    <a:lnTo>
                      <a:pt x="125" y="74"/>
                    </a:lnTo>
                    <a:lnTo>
                      <a:pt x="139" y="101"/>
                    </a:lnTo>
                    <a:lnTo>
                      <a:pt x="153" y="132"/>
                    </a:lnTo>
                    <a:lnTo>
                      <a:pt x="165" y="166"/>
                    </a:lnTo>
                    <a:lnTo>
                      <a:pt x="174" y="200"/>
                    </a:lnTo>
                    <a:lnTo>
                      <a:pt x="181" y="233"/>
                    </a:lnTo>
                    <a:lnTo>
                      <a:pt x="185" y="264"/>
                    </a:lnTo>
                    <a:lnTo>
                      <a:pt x="187" y="292"/>
                    </a:lnTo>
                    <a:lnTo>
                      <a:pt x="185" y="318"/>
                    </a:lnTo>
                    <a:lnTo>
                      <a:pt x="182" y="340"/>
                    </a:lnTo>
                    <a:lnTo>
                      <a:pt x="175" y="357"/>
                    </a:lnTo>
                    <a:lnTo>
                      <a:pt x="166" y="369"/>
                    </a:lnTo>
                    <a:lnTo>
                      <a:pt x="154" y="376"/>
                    </a:lnTo>
                    <a:lnTo>
                      <a:pt x="141" y="378"/>
                    </a:lnTo>
                    <a:lnTo>
                      <a:pt x="126" y="373"/>
                    </a:lnTo>
                    <a:lnTo>
                      <a:pt x="110" y="363"/>
                    </a:lnTo>
                    <a:lnTo>
                      <a:pt x="93" y="348"/>
                    </a:lnTo>
                    <a:lnTo>
                      <a:pt x="77" y="327"/>
                    </a:lnTo>
                    <a:lnTo>
                      <a:pt x="62" y="304"/>
                    </a:lnTo>
                    <a:lnTo>
                      <a:pt x="47" y="276"/>
                    </a:lnTo>
                    <a:lnTo>
                      <a:pt x="34" y="245"/>
                    </a:lnTo>
                    <a:lnTo>
                      <a:pt x="22" y="212"/>
                    </a:lnTo>
                    <a:lnTo>
                      <a:pt x="13" y="177"/>
                    </a:lnTo>
                    <a:lnTo>
                      <a:pt x="6" y="145"/>
                    </a:lnTo>
                    <a:lnTo>
                      <a:pt x="2" y="114"/>
                    </a:lnTo>
                    <a:lnTo>
                      <a:pt x="0" y="85"/>
                    </a:lnTo>
                    <a:lnTo>
                      <a:pt x="2" y="60"/>
                    </a:lnTo>
                    <a:lnTo>
                      <a:pt x="6" y="38"/>
                    </a:lnTo>
                    <a:lnTo>
                      <a:pt x="13" y="21"/>
                    </a:lnTo>
                    <a:lnTo>
                      <a:pt x="22" y="8"/>
                    </a:lnTo>
                    <a:lnTo>
                      <a:pt x="34" y="1"/>
                    </a:lnTo>
                    <a:lnTo>
                      <a:pt x="4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50000">
                    <a:schemeClr val="bg1">
                      <a:lumMod val="6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6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1"/>
              <p:cNvSpPr>
                <a:spLocks/>
              </p:cNvSpPr>
              <p:nvPr/>
            </p:nvSpPr>
            <p:spPr bwMode="auto">
              <a:xfrm>
                <a:off x="4740276" y="4702176"/>
                <a:ext cx="1239838" cy="625475"/>
              </a:xfrm>
              <a:custGeom>
                <a:avLst/>
                <a:gdLst/>
                <a:ahLst/>
                <a:cxnLst>
                  <a:cxn ang="0">
                    <a:pos x="725" y="0"/>
                  </a:cxn>
                  <a:cxn ang="0">
                    <a:pos x="746" y="22"/>
                  </a:cxn>
                  <a:cxn ang="0">
                    <a:pos x="763" y="46"/>
                  </a:cxn>
                  <a:cxn ang="0">
                    <a:pos x="774" y="74"/>
                  </a:cxn>
                  <a:cxn ang="0">
                    <a:pos x="780" y="103"/>
                  </a:cxn>
                  <a:cxn ang="0">
                    <a:pos x="781" y="132"/>
                  </a:cxn>
                  <a:cxn ang="0">
                    <a:pos x="777" y="161"/>
                  </a:cxn>
                  <a:cxn ang="0">
                    <a:pos x="413" y="278"/>
                  </a:cxn>
                  <a:cxn ang="0">
                    <a:pos x="51" y="394"/>
                  </a:cxn>
                  <a:cxn ang="0">
                    <a:pos x="0" y="233"/>
                  </a:cxn>
                  <a:cxn ang="0">
                    <a:pos x="362" y="117"/>
                  </a:cxn>
                  <a:cxn ang="0">
                    <a:pos x="725" y="0"/>
                  </a:cxn>
                </a:cxnLst>
                <a:rect l="0" t="0" r="r" b="b"/>
                <a:pathLst>
                  <a:path w="781" h="394">
                    <a:moveTo>
                      <a:pt x="725" y="0"/>
                    </a:moveTo>
                    <a:lnTo>
                      <a:pt x="746" y="22"/>
                    </a:lnTo>
                    <a:lnTo>
                      <a:pt x="763" y="46"/>
                    </a:lnTo>
                    <a:lnTo>
                      <a:pt x="774" y="74"/>
                    </a:lnTo>
                    <a:lnTo>
                      <a:pt x="780" y="103"/>
                    </a:lnTo>
                    <a:lnTo>
                      <a:pt x="781" y="132"/>
                    </a:lnTo>
                    <a:lnTo>
                      <a:pt x="777" y="161"/>
                    </a:lnTo>
                    <a:lnTo>
                      <a:pt x="413" y="278"/>
                    </a:lnTo>
                    <a:lnTo>
                      <a:pt x="51" y="394"/>
                    </a:lnTo>
                    <a:lnTo>
                      <a:pt x="0" y="233"/>
                    </a:lnTo>
                    <a:lnTo>
                      <a:pt x="362" y="117"/>
                    </a:lnTo>
                    <a:lnTo>
                      <a:pt x="72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2"/>
              <p:cNvSpPr>
                <a:spLocks/>
              </p:cNvSpPr>
              <p:nvPr/>
            </p:nvSpPr>
            <p:spPr bwMode="auto">
              <a:xfrm>
                <a:off x="4046538" y="4916488"/>
                <a:ext cx="925513" cy="787400"/>
              </a:xfrm>
              <a:custGeom>
                <a:avLst/>
                <a:gdLst/>
                <a:ahLst/>
                <a:cxnLst>
                  <a:cxn ang="0">
                    <a:pos x="434" y="0"/>
                  </a:cxn>
                  <a:cxn ang="0">
                    <a:pos x="454" y="6"/>
                  </a:cxn>
                  <a:cxn ang="0">
                    <a:pos x="473" y="17"/>
                  </a:cxn>
                  <a:cxn ang="0">
                    <a:pos x="493" y="33"/>
                  </a:cxn>
                  <a:cxn ang="0">
                    <a:pos x="510" y="54"/>
                  </a:cxn>
                  <a:cxn ang="0">
                    <a:pos x="527" y="78"/>
                  </a:cxn>
                  <a:cxn ang="0">
                    <a:pos x="542" y="105"/>
                  </a:cxn>
                  <a:cxn ang="0">
                    <a:pos x="556" y="134"/>
                  </a:cxn>
                  <a:cxn ang="0">
                    <a:pos x="566" y="165"/>
                  </a:cxn>
                  <a:cxn ang="0">
                    <a:pos x="575" y="196"/>
                  </a:cxn>
                  <a:cxn ang="0">
                    <a:pos x="580" y="227"/>
                  </a:cxn>
                  <a:cxn ang="0">
                    <a:pos x="583" y="257"/>
                  </a:cxn>
                  <a:cxn ang="0">
                    <a:pos x="583" y="285"/>
                  </a:cxn>
                  <a:cxn ang="0">
                    <a:pos x="577" y="313"/>
                  </a:cxn>
                  <a:cxn ang="0">
                    <a:pos x="569" y="336"/>
                  </a:cxn>
                  <a:cxn ang="0">
                    <a:pos x="555" y="357"/>
                  </a:cxn>
                  <a:cxn ang="0">
                    <a:pos x="120" y="496"/>
                  </a:cxn>
                  <a:cxn ang="0">
                    <a:pos x="0" y="120"/>
                  </a:cxn>
                  <a:cxn ang="0">
                    <a:pos x="108" y="89"/>
                  </a:cxn>
                  <a:cxn ang="0">
                    <a:pos x="217" y="60"/>
                  </a:cxn>
                  <a:cxn ang="0">
                    <a:pos x="325" y="32"/>
                  </a:cxn>
                  <a:cxn ang="0">
                    <a:pos x="434" y="0"/>
                  </a:cxn>
                </a:cxnLst>
                <a:rect l="0" t="0" r="r" b="b"/>
                <a:pathLst>
                  <a:path w="583" h="496">
                    <a:moveTo>
                      <a:pt x="434" y="0"/>
                    </a:moveTo>
                    <a:lnTo>
                      <a:pt x="454" y="6"/>
                    </a:lnTo>
                    <a:lnTo>
                      <a:pt x="473" y="17"/>
                    </a:lnTo>
                    <a:lnTo>
                      <a:pt x="493" y="33"/>
                    </a:lnTo>
                    <a:lnTo>
                      <a:pt x="510" y="54"/>
                    </a:lnTo>
                    <a:lnTo>
                      <a:pt x="527" y="78"/>
                    </a:lnTo>
                    <a:lnTo>
                      <a:pt x="542" y="105"/>
                    </a:lnTo>
                    <a:lnTo>
                      <a:pt x="556" y="134"/>
                    </a:lnTo>
                    <a:lnTo>
                      <a:pt x="566" y="165"/>
                    </a:lnTo>
                    <a:lnTo>
                      <a:pt x="575" y="196"/>
                    </a:lnTo>
                    <a:lnTo>
                      <a:pt x="580" y="227"/>
                    </a:lnTo>
                    <a:lnTo>
                      <a:pt x="583" y="257"/>
                    </a:lnTo>
                    <a:lnTo>
                      <a:pt x="583" y="285"/>
                    </a:lnTo>
                    <a:lnTo>
                      <a:pt x="577" y="313"/>
                    </a:lnTo>
                    <a:lnTo>
                      <a:pt x="569" y="336"/>
                    </a:lnTo>
                    <a:lnTo>
                      <a:pt x="555" y="357"/>
                    </a:lnTo>
                    <a:lnTo>
                      <a:pt x="120" y="496"/>
                    </a:lnTo>
                    <a:lnTo>
                      <a:pt x="0" y="120"/>
                    </a:lnTo>
                    <a:lnTo>
                      <a:pt x="108" y="89"/>
                    </a:lnTo>
                    <a:lnTo>
                      <a:pt x="217" y="60"/>
                    </a:lnTo>
                    <a:lnTo>
                      <a:pt x="325" y="32"/>
                    </a:lnTo>
                    <a:lnTo>
                      <a:pt x="4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3"/>
              <p:cNvSpPr>
                <a:spLocks/>
              </p:cNvSpPr>
              <p:nvPr/>
            </p:nvSpPr>
            <p:spPr bwMode="auto">
              <a:xfrm>
                <a:off x="4005263" y="5105401"/>
                <a:ext cx="277813" cy="598488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53" y="5"/>
                  </a:cxn>
                  <a:cxn ang="0">
                    <a:pos x="68" y="16"/>
                  </a:cxn>
                  <a:cxn ang="0">
                    <a:pos x="83" y="32"/>
                  </a:cxn>
                  <a:cxn ang="0">
                    <a:pos x="98" y="51"/>
                  </a:cxn>
                  <a:cxn ang="0">
                    <a:pos x="113" y="76"/>
                  </a:cxn>
                  <a:cxn ang="0">
                    <a:pos x="127" y="103"/>
                  </a:cxn>
                  <a:cxn ang="0">
                    <a:pos x="141" y="134"/>
                  </a:cxn>
                  <a:cxn ang="0">
                    <a:pos x="152" y="168"/>
                  </a:cxn>
                  <a:cxn ang="0">
                    <a:pos x="163" y="202"/>
                  </a:cxn>
                  <a:cxn ang="0">
                    <a:pos x="169" y="234"/>
                  </a:cxn>
                  <a:cxn ang="0">
                    <a:pos x="174" y="265"/>
                  </a:cxn>
                  <a:cxn ang="0">
                    <a:pos x="175" y="293"/>
                  </a:cxn>
                  <a:cxn ang="0">
                    <a:pos x="175" y="318"/>
                  </a:cxn>
                  <a:cxn ang="0">
                    <a:pos x="172" y="340"/>
                  </a:cxn>
                  <a:cxn ang="0">
                    <a:pos x="166" y="356"/>
                  </a:cxn>
                  <a:cxn ang="0">
                    <a:pos x="158" y="369"/>
                  </a:cxn>
                  <a:cxn ang="0">
                    <a:pos x="148" y="376"/>
                  </a:cxn>
                  <a:cxn ang="0">
                    <a:pos x="135" y="377"/>
                  </a:cxn>
                  <a:cxn ang="0">
                    <a:pos x="121" y="371"/>
                  </a:cxn>
                  <a:cxn ang="0">
                    <a:pos x="107" y="361"/>
                  </a:cxn>
                  <a:cxn ang="0">
                    <a:pos x="92" y="345"/>
                  </a:cxn>
                  <a:cxn ang="0">
                    <a:pos x="77" y="325"/>
                  </a:cxn>
                  <a:cxn ang="0">
                    <a:pos x="63" y="301"/>
                  </a:cxn>
                  <a:cxn ang="0">
                    <a:pos x="49" y="274"/>
                  </a:cxn>
                  <a:cxn ang="0">
                    <a:pos x="35" y="242"/>
                  </a:cxn>
                  <a:cxn ang="0">
                    <a:pos x="23" y="209"/>
                  </a:cxn>
                  <a:cxn ang="0">
                    <a:pos x="13" y="175"/>
                  </a:cxn>
                  <a:cxn ang="0">
                    <a:pos x="6" y="142"/>
                  </a:cxn>
                  <a:cxn ang="0">
                    <a:pos x="2" y="111"/>
                  </a:cxn>
                  <a:cxn ang="0">
                    <a:pos x="0" y="84"/>
                  </a:cxn>
                  <a:cxn ang="0">
                    <a:pos x="0" y="58"/>
                  </a:cxn>
                  <a:cxn ang="0">
                    <a:pos x="4" y="36"/>
                  </a:cxn>
                  <a:cxn ang="0">
                    <a:pos x="10" y="20"/>
                  </a:cxn>
                  <a:cxn ang="0">
                    <a:pos x="18" y="8"/>
                  </a:cxn>
                  <a:cxn ang="0">
                    <a:pos x="28" y="1"/>
                  </a:cxn>
                  <a:cxn ang="0">
                    <a:pos x="41" y="0"/>
                  </a:cxn>
                </a:cxnLst>
                <a:rect l="0" t="0" r="r" b="b"/>
                <a:pathLst>
                  <a:path w="175" h="377">
                    <a:moveTo>
                      <a:pt x="41" y="0"/>
                    </a:moveTo>
                    <a:lnTo>
                      <a:pt x="53" y="5"/>
                    </a:lnTo>
                    <a:lnTo>
                      <a:pt x="68" y="16"/>
                    </a:lnTo>
                    <a:lnTo>
                      <a:pt x="83" y="32"/>
                    </a:lnTo>
                    <a:lnTo>
                      <a:pt x="98" y="51"/>
                    </a:lnTo>
                    <a:lnTo>
                      <a:pt x="113" y="76"/>
                    </a:lnTo>
                    <a:lnTo>
                      <a:pt x="127" y="103"/>
                    </a:lnTo>
                    <a:lnTo>
                      <a:pt x="141" y="134"/>
                    </a:lnTo>
                    <a:lnTo>
                      <a:pt x="152" y="168"/>
                    </a:lnTo>
                    <a:lnTo>
                      <a:pt x="163" y="202"/>
                    </a:lnTo>
                    <a:lnTo>
                      <a:pt x="169" y="234"/>
                    </a:lnTo>
                    <a:lnTo>
                      <a:pt x="174" y="265"/>
                    </a:lnTo>
                    <a:lnTo>
                      <a:pt x="175" y="293"/>
                    </a:lnTo>
                    <a:lnTo>
                      <a:pt x="175" y="318"/>
                    </a:lnTo>
                    <a:lnTo>
                      <a:pt x="172" y="340"/>
                    </a:lnTo>
                    <a:lnTo>
                      <a:pt x="166" y="356"/>
                    </a:lnTo>
                    <a:lnTo>
                      <a:pt x="158" y="369"/>
                    </a:lnTo>
                    <a:lnTo>
                      <a:pt x="148" y="376"/>
                    </a:lnTo>
                    <a:lnTo>
                      <a:pt x="135" y="377"/>
                    </a:lnTo>
                    <a:lnTo>
                      <a:pt x="121" y="371"/>
                    </a:lnTo>
                    <a:lnTo>
                      <a:pt x="107" y="361"/>
                    </a:lnTo>
                    <a:lnTo>
                      <a:pt x="92" y="345"/>
                    </a:lnTo>
                    <a:lnTo>
                      <a:pt x="77" y="325"/>
                    </a:lnTo>
                    <a:lnTo>
                      <a:pt x="63" y="301"/>
                    </a:lnTo>
                    <a:lnTo>
                      <a:pt x="49" y="274"/>
                    </a:lnTo>
                    <a:lnTo>
                      <a:pt x="35" y="242"/>
                    </a:lnTo>
                    <a:lnTo>
                      <a:pt x="23" y="209"/>
                    </a:lnTo>
                    <a:lnTo>
                      <a:pt x="13" y="175"/>
                    </a:lnTo>
                    <a:lnTo>
                      <a:pt x="6" y="142"/>
                    </a:lnTo>
                    <a:lnTo>
                      <a:pt x="2" y="111"/>
                    </a:lnTo>
                    <a:lnTo>
                      <a:pt x="0" y="84"/>
                    </a:lnTo>
                    <a:lnTo>
                      <a:pt x="0" y="58"/>
                    </a:lnTo>
                    <a:lnTo>
                      <a:pt x="4" y="36"/>
                    </a:lnTo>
                    <a:lnTo>
                      <a:pt x="10" y="20"/>
                    </a:lnTo>
                    <a:lnTo>
                      <a:pt x="18" y="8"/>
                    </a:lnTo>
                    <a:lnTo>
                      <a:pt x="28" y="1"/>
                    </a:lnTo>
                    <a:lnTo>
                      <a:pt x="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50000">
                    <a:schemeClr val="bg1">
                      <a:lumMod val="6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6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4" name="Group 75"/>
            <p:cNvGrpSpPr/>
            <p:nvPr/>
          </p:nvGrpSpPr>
          <p:grpSpPr>
            <a:xfrm rot="3018025">
              <a:off x="9356742" y="3444457"/>
              <a:ext cx="1118336" cy="1874494"/>
              <a:chOff x="7092951" y="1301751"/>
              <a:chExt cx="2009775" cy="3368675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268" name="Freeform 37"/>
              <p:cNvSpPr>
                <a:spLocks/>
              </p:cNvSpPr>
              <p:nvPr/>
            </p:nvSpPr>
            <p:spPr bwMode="auto">
              <a:xfrm>
                <a:off x="7739063" y="3051176"/>
                <a:ext cx="901700" cy="777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6" y="6"/>
                  </a:cxn>
                  <a:cxn ang="0">
                    <a:pos x="168" y="8"/>
                  </a:cxn>
                  <a:cxn ang="0">
                    <a:pos x="175" y="12"/>
                  </a:cxn>
                  <a:cxn ang="0">
                    <a:pos x="185" y="21"/>
                  </a:cxn>
                  <a:cxn ang="0">
                    <a:pos x="199" y="32"/>
                  </a:cxn>
                  <a:cxn ang="0">
                    <a:pos x="215" y="47"/>
                  </a:cxn>
                  <a:cxn ang="0">
                    <a:pos x="235" y="63"/>
                  </a:cxn>
                  <a:cxn ang="0">
                    <a:pos x="257" y="83"/>
                  </a:cxn>
                  <a:cxn ang="0">
                    <a:pos x="281" y="105"/>
                  </a:cxn>
                  <a:cxn ang="0">
                    <a:pos x="306" y="129"/>
                  </a:cxn>
                  <a:cxn ang="0">
                    <a:pos x="332" y="154"/>
                  </a:cxn>
                  <a:cxn ang="0">
                    <a:pos x="359" y="182"/>
                  </a:cxn>
                  <a:cxn ang="0">
                    <a:pos x="387" y="210"/>
                  </a:cxn>
                  <a:cxn ang="0">
                    <a:pos x="414" y="242"/>
                  </a:cxn>
                  <a:cxn ang="0">
                    <a:pos x="441" y="273"/>
                  </a:cxn>
                  <a:cxn ang="0">
                    <a:pos x="467" y="306"/>
                  </a:cxn>
                  <a:cxn ang="0">
                    <a:pos x="492" y="339"/>
                  </a:cxn>
                  <a:cxn ang="0">
                    <a:pos x="515" y="374"/>
                  </a:cxn>
                  <a:cxn ang="0">
                    <a:pos x="536" y="408"/>
                  </a:cxn>
                  <a:cxn ang="0">
                    <a:pos x="568" y="467"/>
                  </a:cxn>
                  <a:cxn ang="0">
                    <a:pos x="518" y="490"/>
                  </a:cxn>
                  <a:cxn ang="0">
                    <a:pos x="477" y="430"/>
                  </a:cxn>
                  <a:cxn ang="0">
                    <a:pos x="436" y="375"/>
                  </a:cxn>
                  <a:cxn ang="0">
                    <a:pos x="395" y="324"/>
                  </a:cxn>
                  <a:cxn ang="0">
                    <a:pos x="353" y="277"/>
                  </a:cxn>
                  <a:cxn ang="0">
                    <a:pos x="312" y="235"/>
                  </a:cxn>
                  <a:cxn ang="0">
                    <a:pos x="270" y="195"/>
                  </a:cxn>
                  <a:cxn ang="0">
                    <a:pos x="231" y="160"/>
                  </a:cxn>
                  <a:cxn ang="0">
                    <a:pos x="193" y="129"/>
                  </a:cxn>
                  <a:cxn ang="0">
                    <a:pos x="158" y="101"/>
                  </a:cxn>
                  <a:cxn ang="0">
                    <a:pos x="124" y="77"/>
                  </a:cxn>
                  <a:cxn ang="0">
                    <a:pos x="95" y="55"/>
                  </a:cxn>
                  <a:cxn ang="0">
                    <a:pos x="67" y="38"/>
                  </a:cxn>
                  <a:cxn ang="0">
                    <a:pos x="44" y="24"/>
                  </a:cxn>
                  <a:cxn ang="0">
                    <a:pos x="26" y="14"/>
                  </a:cxn>
                  <a:cxn ang="0">
                    <a:pos x="12" y="6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568" h="490">
                    <a:moveTo>
                      <a:pt x="0" y="0"/>
                    </a:moveTo>
                    <a:lnTo>
                      <a:pt x="166" y="6"/>
                    </a:lnTo>
                    <a:lnTo>
                      <a:pt x="168" y="8"/>
                    </a:lnTo>
                    <a:lnTo>
                      <a:pt x="175" y="12"/>
                    </a:lnTo>
                    <a:lnTo>
                      <a:pt x="185" y="21"/>
                    </a:lnTo>
                    <a:lnTo>
                      <a:pt x="199" y="32"/>
                    </a:lnTo>
                    <a:lnTo>
                      <a:pt x="215" y="47"/>
                    </a:lnTo>
                    <a:lnTo>
                      <a:pt x="235" y="63"/>
                    </a:lnTo>
                    <a:lnTo>
                      <a:pt x="257" y="83"/>
                    </a:lnTo>
                    <a:lnTo>
                      <a:pt x="281" y="105"/>
                    </a:lnTo>
                    <a:lnTo>
                      <a:pt x="306" y="129"/>
                    </a:lnTo>
                    <a:lnTo>
                      <a:pt x="332" y="154"/>
                    </a:lnTo>
                    <a:lnTo>
                      <a:pt x="359" y="182"/>
                    </a:lnTo>
                    <a:lnTo>
                      <a:pt x="387" y="210"/>
                    </a:lnTo>
                    <a:lnTo>
                      <a:pt x="414" y="242"/>
                    </a:lnTo>
                    <a:lnTo>
                      <a:pt x="441" y="273"/>
                    </a:lnTo>
                    <a:lnTo>
                      <a:pt x="467" y="306"/>
                    </a:lnTo>
                    <a:lnTo>
                      <a:pt x="492" y="339"/>
                    </a:lnTo>
                    <a:lnTo>
                      <a:pt x="515" y="374"/>
                    </a:lnTo>
                    <a:lnTo>
                      <a:pt x="536" y="408"/>
                    </a:lnTo>
                    <a:lnTo>
                      <a:pt x="568" y="467"/>
                    </a:lnTo>
                    <a:lnTo>
                      <a:pt x="518" y="490"/>
                    </a:lnTo>
                    <a:lnTo>
                      <a:pt x="477" y="430"/>
                    </a:lnTo>
                    <a:lnTo>
                      <a:pt x="436" y="375"/>
                    </a:lnTo>
                    <a:lnTo>
                      <a:pt x="395" y="324"/>
                    </a:lnTo>
                    <a:lnTo>
                      <a:pt x="353" y="277"/>
                    </a:lnTo>
                    <a:lnTo>
                      <a:pt x="312" y="235"/>
                    </a:lnTo>
                    <a:lnTo>
                      <a:pt x="270" y="195"/>
                    </a:lnTo>
                    <a:lnTo>
                      <a:pt x="231" y="160"/>
                    </a:lnTo>
                    <a:lnTo>
                      <a:pt x="193" y="129"/>
                    </a:lnTo>
                    <a:lnTo>
                      <a:pt x="158" y="101"/>
                    </a:lnTo>
                    <a:lnTo>
                      <a:pt x="124" y="77"/>
                    </a:lnTo>
                    <a:lnTo>
                      <a:pt x="95" y="55"/>
                    </a:lnTo>
                    <a:lnTo>
                      <a:pt x="67" y="38"/>
                    </a:lnTo>
                    <a:lnTo>
                      <a:pt x="44" y="24"/>
                    </a:lnTo>
                    <a:lnTo>
                      <a:pt x="26" y="14"/>
                    </a:lnTo>
                    <a:lnTo>
                      <a:pt x="12" y="6"/>
                    </a:lnTo>
                    <a:lnTo>
                      <a:pt x="4" y="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8"/>
              <p:cNvSpPr>
                <a:spLocks/>
              </p:cNvSpPr>
              <p:nvPr/>
            </p:nvSpPr>
            <p:spPr bwMode="auto">
              <a:xfrm>
                <a:off x="8472488" y="2630488"/>
                <a:ext cx="234950" cy="1168400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100" y="4"/>
                  </a:cxn>
                  <a:cxn ang="0">
                    <a:pos x="99" y="13"/>
                  </a:cxn>
                  <a:cxn ang="0">
                    <a:pos x="96" y="29"/>
                  </a:cxn>
                  <a:cxn ang="0">
                    <a:pos x="92" y="50"/>
                  </a:cxn>
                  <a:cxn ang="0">
                    <a:pos x="88" y="76"/>
                  </a:cxn>
                  <a:cxn ang="0">
                    <a:pos x="84" y="108"/>
                  </a:cxn>
                  <a:cxn ang="0">
                    <a:pos x="81" y="144"/>
                  </a:cxn>
                  <a:cxn ang="0">
                    <a:pos x="79" y="185"/>
                  </a:cxn>
                  <a:cxn ang="0">
                    <a:pos x="77" y="231"/>
                  </a:cxn>
                  <a:cxn ang="0">
                    <a:pos x="77" y="280"/>
                  </a:cxn>
                  <a:cxn ang="0">
                    <a:pos x="79" y="333"/>
                  </a:cxn>
                  <a:cxn ang="0">
                    <a:pos x="83" y="389"/>
                  </a:cxn>
                  <a:cxn ang="0">
                    <a:pos x="89" y="449"/>
                  </a:cxn>
                  <a:cxn ang="0">
                    <a:pos x="99" y="511"/>
                  </a:cxn>
                  <a:cxn ang="0">
                    <a:pos x="112" y="576"/>
                  </a:cxn>
                  <a:cxn ang="0">
                    <a:pos x="128" y="642"/>
                  </a:cxn>
                  <a:cxn ang="0">
                    <a:pos x="148" y="711"/>
                  </a:cxn>
                  <a:cxn ang="0">
                    <a:pos x="98" y="736"/>
                  </a:cxn>
                  <a:cxn ang="0">
                    <a:pos x="73" y="675"/>
                  </a:cxn>
                  <a:cxn ang="0">
                    <a:pos x="57" y="629"/>
                  </a:cxn>
                  <a:cxn ang="0">
                    <a:pos x="44" y="580"/>
                  </a:cxn>
                  <a:cxn ang="0">
                    <a:pos x="33" y="531"/>
                  </a:cxn>
                  <a:cxn ang="0">
                    <a:pos x="25" y="482"/>
                  </a:cxn>
                  <a:cxn ang="0">
                    <a:pos x="16" y="433"/>
                  </a:cxn>
                  <a:cxn ang="0">
                    <a:pos x="11" y="386"/>
                  </a:cxn>
                  <a:cxn ang="0">
                    <a:pos x="7" y="341"/>
                  </a:cxn>
                  <a:cxn ang="0">
                    <a:pos x="4" y="297"/>
                  </a:cxn>
                  <a:cxn ang="0">
                    <a:pos x="2" y="258"/>
                  </a:cxn>
                  <a:cxn ang="0">
                    <a:pos x="0" y="222"/>
                  </a:cxn>
                  <a:cxn ang="0">
                    <a:pos x="0" y="132"/>
                  </a:cxn>
                  <a:cxn ang="0">
                    <a:pos x="102" y="0"/>
                  </a:cxn>
                </a:cxnLst>
                <a:rect l="0" t="0" r="r" b="b"/>
                <a:pathLst>
                  <a:path w="148" h="736">
                    <a:moveTo>
                      <a:pt x="102" y="0"/>
                    </a:moveTo>
                    <a:lnTo>
                      <a:pt x="100" y="4"/>
                    </a:lnTo>
                    <a:lnTo>
                      <a:pt x="99" y="13"/>
                    </a:lnTo>
                    <a:lnTo>
                      <a:pt x="96" y="29"/>
                    </a:lnTo>
                    <a:lnTo>
                      <a:pt x="92" y="50"/>
                    </a:lnTo>
                    <a:lnTo>
                      <a:pt x="88" y="76"/>
                    </a:lnTo>
                    <a:lnTo>
                      <a:pt x="84" y="108"/>
                    </a:lnTo>
                    <a:lnTo>
                      <a:pt x="81" y="144"/>
                    </a:lnTo>
                    <a:lnTo>
                      <a:pt x="79" y="185"/>
                    </a:lnTo>
                    <a:lnTo>
                      <a:pt x="77" y="231"/>
                    </a:lnTo>
                    <a:lnTo>
                      <a:pt x="77" y="280"/>
                    </a:lnTo>
                    <a:lnTo>
                      <a:pt x="79" y="333"/>
                    </a:lnTo>
                    <a:lnTo>
                      <a:pt x="83" y="389"/>
                    </a:lnTo>
                    <a:lnTo>
                      <a:pt x="89" y="449"/>
                    </a:lnTo>
                    <a:lnTo>
                      <a:pt x="99" y="511"/>
                    </a:lnTo>
                    <a:lnTo>
                      <a:pt x="112" y="576"/>
                    </a:lnTo>
                    <a:lnTo>
                      <a:pt x="128" y="642"/>
                    </a:lnTo>
                    <a:lnTo>
                      <a:pt x="148" y="711"/>
                    </a:lnTo>
                    <a:lnTo>
                      <a:pt x="98" y="736"/>
                    </a:lnTo>
                    <a:lnTo>
                      <a:pt x="73" y="675"/>
                    </a:lnTo>
                    <a:lnTo>
                      <a:pt x="57" y="629"/>
                    </a:lnTo>
                    <a:lnTo>
                      <a:pt x="44" y="580"/>
                    </a:lnTo>
                    <a:lnTo>
                      <a:pt x="33" y="531"/>
                    </a:lnTo>
                    <a:lnTo>
                      <a:pt x="25" y="482"/>
                    </a:lnTo>
                    <a:lnTo>
                      <a:pt x="16" y="433"/>
                    </a:lnTo>
                    <a:lnTo>
                      <a:pt x="11" y="386"/>
                    </a:lnTo>
                    <a:lnTo>
                      <a:pt x="7" y="341"/>
                    </a:lnTo>
                    <a:lnTo>
                      <a:pt x="4" y="297"/>
                    </a:lnTo>
                    <a:lnTo>
                      <a:pt x="2" y="258"/>
                    </a:lnTo>
                    <a:lnTo>
                      <a:pt x="0" y="222"/>
                    </a:lnTo>
                    <a:lnTo>
                      <a:pt x="0" y="132"/>
                    </a:lnTo>
                    <a:lnTo>
                      <a:pt x="10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70" name="Group 72"/>
              <p:cNvGrpSpPr/>
              <p:nvPr/>
            </p:nvGrpSpPr>
            <p:grpSpPr>
              <a:xfrm>
                <a:off x="7130732" y="1371600"/>
                <a:ext cx="1446213" cy="1704975"/>
                <a:chOff x="9371012" y="838200"/>
                <a:chExt cx="1446213" cy="1704975"/>
              </a:xfrm>
            </p:grpSpPr>
            <p:sp>
              <p:nvSpPr>
                <p:cNvPr id="275" name="Freeform 39"/>
                <p:cNvSpPr>
                  <a:spLocks noEditPoints="1"/>
                </p:cNvSpPr>
                <p:nvPr/>
              </p:nvSpPr>
              <p:spPr bwMode="auto">
                <a:xfrm>
                  <a:off x="9386252" y="1325880"/>
                  <a:ext cx="1423988" cy="1136650"/>
                </a:xfrm>
                <a:custGeom>
                  <a:avLst/>
                  <a:gdLst/>
                  <a:ahLst/>
                  <a:cxnLst>
                    <a:cxn ang="0">
                      <a:pos x="297" y="647"/>
                    </a:cxn>
                    <a:cxn ang="0">
                      <a:pos x="482" y="644"/>
                    </a:cxn>
                    <a:cxn ang="0">
                      <a:pos x="423" y="587"/>
                    </a:cxn>
                    <a:cxn ang="0">
                      <a:pos x="534" y="619"/>
                    </a:cxn>
                    <a:cxn ang="0">
                      <a:pos x="661" y="560"/>
                    </a:cxn>
                    <a:cxn ang="0">
                      <a:pos x="315" y="551"/>
                    </a:cxn>
                    <a:cxn ang="0">
                      <a:pos x="380" y="562"/>
                    </a:cxn>
                    <a:cxn ang="0">
                      <a:pos x="482" y="514"/>
                    </a:cxn>
                    <a:cxn ang="0">
                      <a:pos x="407" y="549"/>
                    </a:cxn>
                    <a:cxn ang="0">
                      <a:pos x="347" y="492"/>
                    </a:cxn>
                    <a:cxn ang="0">
                      <a:pos x="348" y="491"/>
                    </a:cxn>
                    <a:cxn ang="0">
                      <a:pos x="227" y="504"/>
                    </a:cxn>
                    <a:cxn ang="0">
                      <a:pos x="865" y="461"/>
                    </a:cxn>
                    <a:cxn ang="0">
                      <a:pos x="696" y="497"/>
                    </a:cxn>
                    <a:cxn ang="0">
                      <a:pos x="635" y="441"/>
                    </a:cxn>
                    <a:cxn ang="0">
                      <a:pos x="543" y="442"/>
                    </a:cxn>
                    <a:cxn ang="0">
                      <a:pos x="423" y="454"/>
                    </a:cxn>
                    <a:cxn ang="0">
                      <a:pos x="338" y="410"/>
                    </a:cxn>
                    <a:cxn ang="0">
                      <a:pos x="169" y="445"/>
                    </a:cxn>
                    <a:cxn ang="0">
                      <a:pos x="738" y="392"/>
                    </a:cxn>
                    <a:cxn ang="0">
                      <a:pos x="646" y="392"/>
                    </a:cxn>
                    <a:cxn ang="0">
                      <a:pos x="524" y="405"/>
                    </a:cxn>
                    <a:cxn ang="0">
                      <a:pos x="347" y="361"/>
                    </a:cxn>
                    <a:cxn ang="0">
                      <a:pos x="178" y="397"/>
                    </a:cxn>
                    <a:cxn ang="0">
                      <a:pos x="746" y="344"/>
                    </a:cxn>
                    <a:cxn ang="0">
                      <a:pos x="654" y="345"/>
                    </a:cxn>
                    <a:cxn ang="0">
                      <a:pos x="439" y="359"/>
                    </a:cxn>
                    <a:cxn ang="0">
                      <a:pos x="355" y="314"/>
                    </a:cxn>
                    <a:cxn ang="0">
                      <a:pos x="186" y="350"/>
                    </a:cxn>
                    <a:cxn ang="0">
                      <a:pos x="754" y="297"/>
                    </a:cxn>
                    <a:cxn ang="0">
                      <a:pos x="569" y="298"/>
                    </a:cxn>
                    <a:cxn ang="0">
                      <a:pos x="354" y="312"/>
                    </a:cxn>
                    <a:cxn ang="0">
                      <a:pos x="270" y="268"/>
                    </a:cxn>
                    <a:cxn ang="0">
                      <a:pos x="823" y="305"/>
                    </a:cxn>
                    <a:cxn ang="0">
                      <a:pos x="576" y="252"/>
                    </a:cxn>
                    <a:cxn ang="0">
                      <a:pos x="390" y="253"/>
                    </a:cxn>
                    <a:cxn ang="0">
                      <a:pos x="270" y="266"/>
                    </a:cxn>
                    <a:cxn ang="0">
                      <a:pos x="92" y="222"/>
                    </a:cxn>
                    <a:cxn ang="0">
                      <a:pos x="644" y="260"/>
                    </a:cxn>
                    <a:cxn ang="0">
                      <a:pos x="397" y="206"/>
                    </a:cxn>
                    <a:cxn ang="0">
                      <a:pos x="305" y="207"/>
                    </a:cxn>
                    <a:cxn ang="0">
                      <a:pos x="90" y="221"/>
                    </a:cxn>
                    <a:cxn ang="0">
                      <a:pos x="728" y="178"/>
                    </a:cxn>
                    <a:cxn ang="0">
                      <a:pos x="466" y="215"/>
                    </a:cxn>
                    <a:cxn ang="0">
                      <a:pos x="312" y="160"/>
                    </a:cxn>
                    <a:cxn ang="0">
                      <a:pos x="127" y="162"/>
                    </a:cxn>
                    <a:cxn ang="0">
                      <a:pos x="727" y="176"/>
                    </a:cxn>
                    <a:cxn ang="0">
                      <a:pos x="550" y="133"/>
                    </a:cxn>
                    <a:cxn ang="0">
                      <a:pos x="381" y="169"/>
                    </a:cxn>
                    <a:cxn ang="0">
                      <a:pos x="134" y="115"/>
                    </a:cxn>
                    <a:cxn ang="0">
                      <a:pos x="764" y="117"/>
                    </a:cxn>
                    <a:cxn ang="0">
                      <a:pos x="549" y="131"/>
                    </a:cxn>
                    <a:cxn ang="0">
                      <a:pos x="465" y="86"/>
                    </a:cxn>
                    <a:cxn ang="0">
                      <a:pos x="203" y="123"/>
                    </a:cxn>
                    <a:cxn ang="0">
                      <a:pos x="771" y="70"/>
                    </a:cxn>
                    <a:cxn ang="0">
                      <a:pos x="586" y="72"/>
                    </a:cxn>
                    <a:cxn ang="0">
                      <a:pos x="464" y="85"/>
                    </a:cxn>
                    <a:cxn ang="0">
                      <a:pos x="380" y="40"/>
                    </a:cxn>
                    <a:cxn ang="0">
                      <a:pos x="211" y="76"/>
                    </a:cxn>
                    <a:cxn ang="0">
                      <a:pos x="686" y="24"/>
                    </a:cxn>
                    <a:cxn ang="0">
                      <a:pos x="594" y="24"/>
                    </a:cxn>
                    <a:cxn ang="0">
                      <a:pos x="473" y="37"/>
                    </a:cxn>
                  </a:cxnLst>
                  <a:rect l="0" t="0" r="r" b="b"/>
                  <a:pathLst>
                    <a:path w="897" h="716">
                      <a:moveTo>
                        <a:pt x="432" y="670"/>
                      </a:moveTo>
                      <a:lnTo>
                        <a:pt x="408" y="681"/>
                      </a:lnTo>
                      <a:lnTo>
                        <a:pt x="424" y="716"/>
                      </a:lnTo>
                      <a:lnTo>
                        <a:pt x="448" y="704"/>
                      </a:lnTo>
                      <a:lnTo>
                        <a:pt x="432" y="670"/>
                      </a:lnTo>
                      <a:close/>
                      <a:moveTo>
                        <a:pt x="364" y="659"/>
                      </a:moveTo>
                      <a:lnTo>
                        <a:pt x="340" y="671"/>
                      </a:lnTo>
                      <a:lnTo>
                        <a:pt x="356" y="704"/>
                      </a:lnTo>
                      <a:lnTo>
                        <a:pt x="380" y="693"/>
                      </a:lnTo>
                      <a:lnTo>
                        <a:pt x="364" y="659"/>
                      </a:lnTo>
                      <a:close/>
                      <a:moveTo>
                        <a:pt x="457" y="658"/>
                      </a:moveTo>
                      <a:lnTo>
                        <a:pt x="433" y="670"/>
                      </a:lnTo>
                      <a:lnTo>
                        <a:pt x="449" y="703"/>
                      </a:lnTo>
                      <a:lnTo>
                        <a:pt x="473" y="692"/>
                      </a:lnTo>
                      <a:lnTo>
                        <a:pt x="457" y="658"/>
                      </a:lnTo>
                      <a:close/>
                      <a:moveTo>
                        <a:pt x="389" y="647"/>
                      </a:moveTo>
                      <a:lnTo>
                        <a:pt x="365" y="658"/>
                      </a:lnTo>
                      <a:lnTo>
                        <a:pt x="381" y="692"/>
                      </a:lnTo>
                      <a:lnTo>
                        <a:pt x="405" y="681"/>
                      </a:lnTo>
                      <a:lnTo>
                        <a:pt x="389" y="647"/>
                      </a:lnTo>
                      <a:close/>
                      <a:moveTo>
                        <a:pt x="482" y="646"/>
                      </a:moveTo>
                      <a:lnTo>
                        <a:pt x="459" y="657"/>
                      </a:lnTo>
                      <a:lnTo>
                        <a:pt x="475" y="690"/>
                      </a:lnTo>
                      <a:lnTo>
                        <a:pt x="498" y="679"/>
                      </a:lnTo>
                      <a:lnTo>
                        <a:pt x="482" y="646"/>
                      </a:lnTo>
                      <a:close/>
                      <a:moveTo>
                        <a:pt x="415" y="635"/>
                      </a:moveTo>
                      <a:lnTo>
                        <a:pt x="390" y="647"/>
                      </a:lnTo>
                      <a:lnTo>
                        <a:pt x="408" y="680"/>
                      </a:lnTo>
                      <a:lnTo>
                        <a:pt x="431" y="669"/>
                      </a:lnTo>
                      <a:lnTo>
                        <a:pt x="415" y="635"/>
                      </a:lnTo>
                      <a:close/>
                      <a:moveTo>
                        <a:pt x="321" y="635"/>
                      </a:moveTo>
                      <a:lnTo>
                        <a:pt x="297" y="647"/>
                      </a:lnTo>
                      <a:lnTo>
                        <a:pt x="313" y="681"/>
                      </a:lnTo>
                      <a:lnTo>
                        <a:pt x="338" y="670"/>
                      </a:lnTo>
                      <a:lnTo>
                        <a:pt x="321" y="635"/>
                      </a:lnTo>
                      <a:close/>
                      <a:moveTo>
                        <a:pt x="508" y="633"/>
                      </a:moveTo>
                      <a:lnTo>
                        <a:pt x="485" y="644"/>
                      </a:lnTo>
                      <a:lnTo>
                        <a:pt x="501" y="679"/>
                      </a:lnTo>
                      <a:lnTo>
                        <a:pt x="525" y="667"/>
                      </a:lnTo>
                      <a:lnTo>
                        <a:pt x="508" y="633"/>
                      </a:lnTo>
                      <a:close/>
                      <a:moveTo>
                        <a:pt x="347" y="624"/>
                      </a:moveTo>
                      <a:lnTo>
                        <a:pt x="323" y="635"/>
                      </a:lnTo>
                      <a:lnTo>
                        <a:pt x="339" y="669"/>
                      </a:lnTo>
                      <a:lnTo>
                        <a:pt x="363" y="657"/>
                      </a:lnTo>
                      <a:lnTo>
                        <a:pt x="347" y="624"/>
                      </a:lnTo>
                      <a:close/>
                      <a:moveTo>
                        <a:pt x="440" y="623"/>
                      </a:moveTo>
                      <a:lnTo>
                        <a:pt x="417" y="634"/>
                      </a:lnTo>
                      <a:lnTo>
                        <a:pt x="433" y="667"/>
                      </a:lnTo>
                      <a:lnTo>
                        <a:pt x="456" y="656"/>
                      </a:lnTo>
                      <a:lnTo>
                        <a:pt x="440" y="623"/>
                      </a:lnTo>
                      <a:close/>
                      <a:moveTo>
                        <a:pt x="534" y="621"/>
                      </a:moveTo>
                      <a:lnTo>
                        <a:pt x="510" y="633"/>
                      </a:lnTo>
                      <a:lnTo>
                        <a:pt x="526" y="666"/>
                      </a:lnTo>
                      <a:lnTo>
                        <a:pt x="550" y="655"/>
                      </a:lnTo>
                      <a:lnTo>
                        <a:pt x="534" y="621"/>
                      </a:lnTo>
                      <a:close/>
                      <a:moveTo>
                        <a:pt x="372" y="611"/>
                      </a:moveTo>
                      <a:lnTo>
                        <a:pt x="348" y="623"/>
                      </a:lnTo>
                      <a:lnTo>
                        <a:pt x="365" y="657"/>
                      </a:lnTo>
                      <a:lnTo>
                        <a:pt x="388" y="646"/>
                      </a:lnTo>
                      <a:lnTo>
                        <a:pt x="372" y="611"/>
                      </a:lnTo>
                      <a:close/>
                      <a:moveTo>
                        <a:pt x="465" y="610"/>
                      </a:moveTo>
                      <a:lnTo>
                        <a:pt x="442" y="621"/>
                      </a:lnTo>
                      <a:lnTo>
                        <a:pt x="458" y="656"/>
                      </a:lnTo>
                      <a:lnTo>
                        <a:pt x="482" y="644"/>
                      </a:lnTo>
                      <a:lnTo>
                        <a:pt x="465" y="610"/>
                      </a:lnTo>
                      <a:close/>
                      <a:moveTo>
                        <a:pt x="559" y="609"/>
                      </a:moveTo>
                      <a:lnTo>
                        <a:pt x="535" y="620"/>
                      </a:lnTo>
                      <a:lnTo>
                        <a:pt x="551" y="654"/>
                      </a:lnTo>
                      <a:lnTo>
                        <a:pt x="576" y="642"/>
                      </a:lnTo>
                      <a:lnTo>
                        <a:pt x="559" y="609"/>
                      </a:lnTo>
                      <a:close/>
                      <a:moveTo>
                        <a:pt x="304" y="600"/>
                      </a:moveTo>
                      <a:lnTo>
                        <a:pt x="280" y="611"/>
                      </a:lnTo>
                      <a:lnTo>
                        <a:pt x="296" y="646"/>
                      </a:lnTo>
                      <a:lnTo>
                        <a:pt x="320" y="634"/>
                      </a:lnTo>
                      <a:lnTo>
                        <a:pt x="304" y="600"/>
                      </a:lnTo>
                      <a:close/>
                      <a:moveTo>
                        <a:pt x="492" y="598"/>
                      </a:moveTo>
                      <a:lnTo>
                        <a:pt x="467" y="610"/>
                      </a:lnTo>
                      <a:lnTo>
                        <a:pt x="484" y="643"/>
                      </a:lnTo>
                      <a:lnTo>
                        <a:pt x="508" y="632"/>
                      </a:lnTo>
                      <a:lnTo>
                        <a:pt x="492" y="598"/>
                      </a:lnTo>
                      <a:close/>
                      <a:moveTo>
                        <a:pt x="397" y="598"/>
                      </a:moveTo>
                      <a:lnTo>
                        <a:pt x="373" y="610"/>
                      </a:lnTo>
                      <a:lnTo>
                        <a:pt x="390" y="644"/>
                      </a:lnTo>
                      <a:lnTo>
                        <a:pt x="413" y="633"/>
                      </a:lnTo>
                      <a:lnTo>
                        <a:pt x="397" y="598"/>
                      </a:lnTo>
                      <a:close/>
                      <a:moveTo>
                        <a:pt x="585" y="597"/>
                      </a:moveTo>
                      <a:lnTo>
                        <a:pt x="561" y="608"/>
                      </a:lnTo>
                      <a:lnTo>
                        <a:pt x="577" y="642"/>
                      </a:lnTo>
                      <a:lnTo>
                        <a:pt x="601" y="631"/>
                      </a:lnTo>
                      <a:lnTo>
                        <a:pt x="585" y="597"/>
                      </a:lnTo>
                      <a:close/>
                      <a:moveTo>
                        <a:pt x="330" y="588"/>
                      </a:moveTo>
                      <a:lnTo>
                        <a:pt x="305" y="600"/>
                      </a:lnTo>
                      <a:lnTo>
                        <a:pt x="321" y="633"/>
                      </a:lnTo>
                      <a:lnTo>
                        <a:pt x="346" y="621"/>
                      </a:lnTo>
                      <a:lnTo>
                        <a:pt x="330" y="588"/>
                      </a:lnTo>
                      <a:close/>
                      <a:moveTo>
                        <a:pt x="423" y="587"/>
                      </a:moveTo>
                      <a:lnTo>
                        <a:pt x="400" y="598"/>
                      </a:lnTo>
                      <a:lnTo>
                        <a:pt x="416" y="632"/>
                      </a:lnTo>
                      <a:lnTo>
                        <a:pt x="440" y="620"/>
                      </a:lnTo>
                      <a:lnTo>
                        <a:pt x="423" y="587"/>
                      </a:lnTo>
                      <a:close/>
                      <a:moveTo>
                        <a:pt x="517" y="586"/>
                      </a:moveTo>
                      <a:lnTo>
                        <a:pt x="493" y="597"/>
                      </a:lnTo>
                      <a:lnTo>
                        <a:pt x="509" y="631"/>
                      </a:lnTo>
                      <a:lnTo>
                        <a:pt x="533" y="619"/>
                      </a:lnTo>
                      <a:lnTo>
                        <a:pt x="517" y="586"/>
                      </a:lnTo>
                      <a:close/>
                      <a:moveTo>
                        <a:pt x="610" y="585"/>
                      </a:moveTo>
                      <a:lnTo>
                        <a:pt x="586" y="596"/>
                      </a:lnTo>
                      <a:lnTo>
                        <a:pt x="602" y="629"/>
                      </a:lnTo>
                      <a:lnTo>
                        <a:pt x="626" y="618"/>
                      </a:lnTo>
                      <a:lnTo>
                        <a:pt x="610" y="585"/>
                      </a:lnTo>
                      <a:close/>
                      <a:moveTo>
                        <a:pt x="262" y="576"/>
                      </a:moveTo>
                      <a:lnTo>
                        <a:pt x="238" y="588"/>
                      </a:lnTo>
                      <a:lnTo>
                        <a:pt x="254" y="623"/>
                      </a:lnTo>
                      <a:lnTo>
                        <a:pt x="278" y="611"/>
                      </a:lnTo>
                      <a:lnTo>
                        <a:pt x="262" y="576"/>
                      </a:lnTo>
                      <a:close/>
                      <a:moveTo>
                        <a:pt x="355" y="575"/>
                      </a:moveTo>
                      <a:lnTo>
                        <a:pt x="331" y="587"/>
                      </a:lnTo>
                      <a:lnTo>
                        <a:pt x="348" y="620"/>
                      </a:lnTo>
                      <a:lnTo>
                        <a:pt x="371" y="610"/>
                      </a:lnTo>
                      <a:lnTo>
                        <a:pt x="355" y="575"/>
                      </a:lnTo>
                      <a:close/>
                      <a:moveTo>
                        <a:pt x="448" y="574"/>
                      </a:moveTo>
                      <a:lnTo>
                        <a:pt x="425" y="586"/>
                      </a:lnTo>
                      <a:lnTo>
                        <a:pt x="441" y="620"/>
                      </a:lnTo>
                      <a:lnTo>
                        <a:pt x="465" y="609"/>
                      </a:lnTo>
                      <a:lnTo>
                        <a:pt x="448" y="574"/>
                      </a:lnTo>
                      <a:close/>
                      <a:moveTo>
                        <a:pt x="542" y="573"/>
                      </a:moveTo>
                      <a:lnTo>
                        <a:pt x="518" y="585"/>
                      </a:lnTo>
                      <a:lnTo>
                        <a:pt x="534" y="619"/>
                      </a:lnTo>
                      <a:lnTo>
                        <a:pt x="558" y="608"/>
                      </a:lnTo>
                      <a:lnTo>
                        <a:pt x="542" y="573"/>
                      </a:lnTo>
                      <a:close/>
                      <a:moveTo>
                        <a:pt x="635" y="572"/>
                      </a:moveTo>
                      <a:lnTo>
                        <a:pt x="611" y="583"/>
                      </a:lnTo>
                      <a:lnTo>
                        <a:pt x="628" y="618"/>
                      </a:lnTo>
                      <a:lnTo>
                        <a:pt x="651" y="606"/>
                      </a:lnTo>
                      <a:lnTo>
                        <a:pt x="635" y="572"/>
                      </a:lnTo>
                      <a:close/>
                      <a:moveTo>
                        <a:pt x="287" y="565"/>
                      </a:moveTo>
                      <a:lnTo>
                        <a:pt x="263" y="576"/>
                      </a:lnTo>
                      <a:lnTo>
                        <a:pt x="280" y="610"/>
                      </a:lnTo>
                      <a:lnTo>
                        <a:pt x="303" y="598"/>
                      </a:lnTo>
                      <a:lnTo>
                        <a:pt x="287" y="565"/>
                      </a:lnTo>
                      <a:close/>
                      <a:moveTo>
                        <a:pt x="380" y="564"/>
                      </a:moveTo>
                      <a:lnTo>
                        <a:pt x="357" y="574"/>
                      </a:lnTo>
                      <a:lnTo>
                        <a:pt x="373" y="609"/>
                      </a:lnTo>
                      <a:lnTo>
                        <a:pt x="396" y="597"/>
                      </a:lnTo>
                      <a:lnTo>
                        <a:pt x="380" y="564"/>
                      </a:lnTo>
                      <a:close/>
                      <a:moveTo>
                        <a:pt x="567" y="562"/>
                      </a:moveTo>
                      <a:lnTo>
                        <a:pt x="543" y="573"/>
                      </a:lnTo>
                      <a:lnTo>
                        <a:pt x="559" y="606"/>
                      </a:lnTo>
                      <a:lnTo>
                        <a:pt x="584" y="595"/>
                      </a:lnTo>
                      <a:lnTo>
                        <a:pt x="567" y="562"/>
                      </a:lnTo>
                      <a:close/>
                      <a:moveTo>
                        <a:pt x="474" y="562"/>
                      </a:moveTo>
                      <a:lnTo>
                        <a:pt x="450" y="573"/>
                      </a:lnTo>
                      <a:lnTo>
                        <a:pt x="466" y="608"/>
                      </a:lnTo>
                      <a:lnTo>
                        <a:pt x="490" y="596"/>
                      </a:lnTo>
                      <a:lnTo>
                        <a:pt x="474" y="562"/>
                      </a:lnTo>
                      <a:close/>
                      <a:moveTo>
                        <a:pt x="661" y="560"/>
                      </a:moveTo>
                      <a:lnTo>
                        <a:pt x="638" y="572"/>
                      </a:lnTo>
                      <a:lnTo>
                        <a:pt x="654" y="605"/>
                      </a:lnTo>
                      <a:lnTo>
                        <a:pt x="677" y="594"/>
                      </a:lnTo>
                      <a:lnTo>
                        <a:pt x="661" y="560"/>
                      </a:lnTo>
                      <a:close/>
                      <a:moveTo>
                        <a:pt x="312" y="552"/>
                      </a:moveTo>
                      <a:lnTo>
                        <a:pt x="289" y="564"/>
                      </a:lnTo>
                      <a:lnTo>
                        <a:pt x="305" y="597"/>
                      </a:lnTo>
                      <a:lnTo>
                        <a:pt x="328" y="586"/>
                      </a:lnTo>
                      <a:lnTo>
                        <a:pt x="312" y="552"/>
                      </a:lnTo>
                      <a:close/>
                      <a:moveTo>
                        <a:pt x="407" y="551"/>
                      </a:moveTo>
                      <a:lnTo>
                        <a:pt x="382" y="563"/>
                      </a:lnTo>
                      <a:lnTo>
                        <a:pt x="398" y="596"/>
                      </a:lnTo>
                      <a:lnTo>
                        <a:pt x="423" y="585"/>
                      </a:lnTo>
                      <a:lnTo>
                        <a:pt x="407" y="551"/>
                      </a:lnTo>
                      <a:close/>
                      <a:moveTo>
                        <a:pt x="500" y="550"/>
                      </a:moveTo>
                      <a:lnTo>
                        <a:pt x="475" y="562"/>
                      </a:lnTo>
                      <a:lnTo>
                        <a:pt x="492" y="596"/>
                      </a:lnTo>
                      <a:lnTo>
                        <a:pt x="516" y="585"/>
                      </a:lnTo>
                      <a:lnTo>
                        <a:pt x="500" y="550"/>
                      </a:lnTo>
                      <a:close/>
                      <a:moveTo>
                        <a:pt x="593" y="549"/>
                      </a:moveTo>
                      <a:lnTo>
                        <a:pt x="570" y="560"/>
                      </a:lnTo>
                      <a:lnTo>
                        <a:pt x="586" y="594"/>
                      </a:lnTo>
                      <a:lnTo>
                        <a:pt x="609" y="582"/>
                      </a:lnTo>
                      <a:lnTo>
                        <a:pt x="593" y="549"/>
                      </a:lnTo>
                      <a:close/>
                      <a:moveTo>
                        <a:pt x="687" y="548"/>
                      </a:moveTo>
                      <a:lnTo>
                        <a:pt x="663" y="559"/>
                      </a:lnTo>
                      <a:lnTo>
                        <a:pt x="679" y="593"/>
                      </a:lnTo>
                      <a:lnTo>
                        <a:pt x="703" y="581"/>
                      </a:lnTo>
                      <a:lnTo>
                        <a:pt x="687" y="548"/>
                      </a:lnTo>
                      <a:close/>
                      <a:moveTo>
                        <a:pt x="244" y="542"/>
                      </a:moveTo>
                      <a:lnTo>
                        <a:pt x="220" y="553"/>
                      </a:lnTo>
                      <a:lnTo>
                        <a:pt x="236" y="587"/>
                      </a:lnTo>
                      <a:lnTo>
                        <a:pt x="261" y="575"/>
                      </a:lnTo>
                      <a:lnTo>
                        <a:pt x="244" y="542"/>
                      </a:lnTo>
                      <a:close/>
                      <a:moveTo>
                        <a:pt x="338" y="540"/>
                      </a:moveTo>
                      <a:lnTo>
                        <a:pt x="315" y="551"/>
                      </a:lnTo>
                      <a:lnTo>
                        <a:pt x="331" y="586"/>
                      </a:lnTo>
                      <a:lnTo>
                        <a:pt x="355" y="574"/>
                      </a:lnTo>
                      <a:lnTo>
                        <a:pt x="338" y="540"/>
                      </a:lnTo>
                      <a:close/>
                      <a:moveTo>
                        <a:pt x="432" y="539"/>
                      </a:moveTo>
                      <a:lnTo>
                        <a:pt x="408" y="550"/>
                      </a:lnTo>
                      <a:lnTo>
                        <a:pt x="424" y="585"/>
                      </a:lnTo>
                      <a:lnTo>
                        <a:pt x="448" y="573"/>
                      </a:lnTo>
                      <a:lnTo>
                        <a:pt x="432" y="539"/>
                      </a:lnTo>
                      <a:close/>
                      <a:moveTo>
                        <a:pt x="525" y="537"/>
                      </a:moveTo>
                      <a:lnTo>
                        <a:pt x="501" y="549"/>
                      </a:lnTo>
                      <a:lnTo>
                        <a:pt x="518" y="583"/>
                      </a:lnTo>
                      <a:lnTo>
                        <a:pt x="541" y="572"/>
                      </a:lnTo>
                      <a:lnTo>
                        <a:pt x="525" y="537"/>
                      </a:lnTo>
                      <a:close/>
                      <a:moveTo>
                        <a:pt x="618" y="536"/>
                      </a:moveTo>
                      <a:lnTo>
                        <a:pt x="595" y="548"/>
                      </a:lnTo>
                      <a:lnTo>
                        <a:pt x="611" y="582"/>
                      </a:lnTo>
                      <a:lnTo>
                        <a:pt x="635" y="571"/>
                      </a:lnTo>
                      <a:lnTo>
                        <a:pt x="618" y="536"/>
                      </a:lnTo>
                      <a:close/>
                      <a:moveTo>
                        <a:pt x="712" y="535"/>
                      </a:moveTo>
                      <a:lnTo>
                        <a:pt x="688" y="547"/>
                      </a:lnTo>
                      <a:lnTo>
                        <a:pt x="704" y="581"/>
                      </a:lnTo>
                      <a:lnTo>
                        <a:pt x="728" y="570"/>
                      </a:lnTo>
                      <a:lnTo>
                        <a:pt x="712" y="535"/>
                      </a:lnTo>
                      <a:close/>
                      <a:moveTo>
                        <a:pt x="270" y="529"/>
                      </a:moveTo>
                      <a:lnTo>
                        <a:pt x="247" y="541"/>
                      </a:lnTo>
                      <a:lnTo>
                        <a:pt x="263" y="574"/>
                      </a:lnTo>
                      <a:lnTo>
                        <a:pt x="286" y="563"/>
                      </a:lnTo>
                      <a:lnTo>
                        <a:pt x="270" y="529"/>
                      </a:lnTo>
                      <a:close/>
                      <a:moveTo>
                        <a:pt x="364" y="528"/>
                      </a:moveTo>
                      <a:lnTo>
                        <a:pt x="340" y="540"/>
                      </a:lnTo>
                      <a:lnTo>
                        <a:pt x="356" y="573"/>
                      </a:lnTo>
                      <a:lnTo>
                        <a:pt x="380" y="562"/>
                      </a:lnTo>
                      <a:lnTo>
                        <a:pt x="364" y="528"/>
                      </a:lnTo>
                      <a:close/>
                      <a:moveTo>
                        <a:pt x="457" y="527"/>
                      </a:moveTo>
                      <a:lnTo>
                        <a:pt x="433" y="539"/>
                      </a:lnTo>
                      <a:lnTo>
                        <a:pt x="449" y="572"/>
                      </a:lnTo>
                      <a:lnTo>
                        <a:pt x="473" y="560"/>
                      </a:lnTo>
                      <a:lnTo>
                        <a:pt x="457" y="527"/>
                      </a:lnTo>
                      <a:close/>
                      <a:moveTo>
                        <a:pt x="644" y="525"/>
                      </a:moveTo>
                      <a:lnTo>
                        <a:pt x="620" y="536"/>
                      </a:lnTo>
                      <a:lnTo>
                        <a:pt x="636" y="570"/>
                      </a:lnTo>
                      <a:lnTo>
                        <a:pt x="661" y="558"/>
                      </a:lnTo>
                      <a:lnTo>
                        <a:pt x="644" y="525"/>
                      </a:lnTo>
                      <a:close/>
                      <a:moveTo>
                        <a:pt x="550" y="525"/>
                      </a:moveTo>
                      <a:lnTo>
                        <a:pt x="526" y="536"/>
                      </a:lnTo>
                      <a:lnTo>
                        <a:pt x="543" y="571"/>
                      </a:lnTo>
                      <a:lnTo>
                        <a:pt x="566" y="559"/>
                      </a:lnTo>
                      <a:lnTo>
                        <a:pt x="550" y="525"/>
                      </a:lnTo>
                      <a:close/>
                      <a:moveTo>
                        <a:pt x="738" y="524"/>
                      </a:moveTo>
                      <a:lnTo>
                        <a:pt x="713" y="535"/>
                      </a:lnTo>
                      <a:lnTo>
                        <a:pt x="730" y="568"/>
                      </a:lnTo>
                      <a:lnTo>
                        <a:pt x="754" y="557"/>
                      </a:lnTo>
                      <a:lnTo>
                        <a:pt x="738" y="524"/>
                      </a:lnTo>
                      <a:close/>
                      <a:moveTo>
                        <a:pt x="296" y="517"/>
                      </a:moveTo>
                      <a:lnTo>
                        <a:pt x="272" y="528"/>
                      </a:lnTo>
                      <a:lnTo>
                        <a:pt x="288" y="563"/>
                      </a:lnTo>
                      <a:lnTo>
                        <a:pt x="312" y="551"/>
                      </a:lnTo>
                      <a:lnTo>
                        <a:pt x="296" y="517"/>
                      </a:lnTo>
                      <a:close/>
                      <a:moveTo>
                        <a:pt x="389" y="515"/>
                      </a:moveTo>
                      <a:lnTo>
                        <a:pt x="365" y="527"/>
                      </a:lnTo>
                      <a:lnTo>
                        <a:pt x="381" y="560"/>
                      </a:lnTo>
                      <a:lnTo>
                        <a:pt x="405" y="549"/>
                      </a:lnTo>
                      <a:lnTo>
                        <a:pt x="389" y="515"/>
                      </a:lnTo>
                      <a:close/>
                      <a:moveTo>
                        <a:pt x="482" y="514"/>
                      </a:moveTo>
                      <a:lnTo>
                        <a:pt x="458" y="526"/>
                      </a:lnTo>
                      <a:lnTo>
                        <a:pt x="474" y="559"/>
                      </a:lnTo>
                      <a:lnTo>
                        <a:pt x="498" y="548"/>
                      </a:lnTo>
                      <a:lnTo>
                        <a:pt x="482" y="514"/>
                      </a:lnTo>
                      <a:close/>
                      <a:moveTo>
                        <a:pt x="576" y="513"/>
                      </a:moveTo>
                      <a:lnTo>
                        <a:pt x="553" y="525"/>
                      </a:lnTo>
                      <a:lnTo>
                        <a:pt x="569" y="559"/>
                      </a:lnTo>
                      <a:lnTo>
                        <a:pt x="593" y="548"/>
                      </a:lnTo>
                      <a:lnTo>
                        <a:pt x="576" y="513"/>
                      </a:lnTo>
                      <a:close/>
                      <a:moveTo>
                        <a:pt x="670" y="512"/>
                      </a:moveTo>
                      <a:lnTo>
                        <a:pt x="646" y="524"/>
                      </a:lnTo>
                      <a:lnTo>
                        <a:pt x="662" y="557"/>
                      </a:lnTo>
                      <a:lnTo>
                        <a:pt x="686" y="545"/>
                      </a:lnTo>
                      <a:lnTo>
                        <a:pt x="670" y="512"/>
                      </a:lnTo>
                      <a:close/>
                      <a:moveTo>
                        <a:pt x="763" y="511"/>
                      </a:moveTo>
                      <a:lnTo>
                        <a:pt x="739" y="522"/>
                      </a:lnTo>
                      <a:lnTo>
                        <a:pt x="755" y="556"/>
                      </a:lnTo>
                      <a:lnTo>
                        <a:pt x="779" y="544"/>
                      </a:lnTo>
                      <a:lnTo>
                        <a:pt x="763" y="511"/>
                      </a:lnTo>
                      <a:close/>
                      <a:moveTo>
                        <a:pt x="227" y="506"/>
                      </a:moveTo>
                      <a:lnTo>
                        <a:pt x="203" y="518"/>
                      </a:lnTo>
                      <a:lnTo>
                        <a:pt x="219" y="551"/>
                      </a:lnTo>
                      <a:lnTo>
                        <a:pt x="244" y="540"/>
                      </a:lnTo>
                      <a:lnTo>
                        <a:pt x="227" y="506"/>
                      </a:lnTo>
                      <a:close/>
                      <a:moveTo>
                        <a:pt x="321" y="505"/>
                      </a:moveTo>
                      <a:lnTo>
                        <a:pt x="297" y="517"/>
                      </a:lnTo>
                      <a:lnTo>
                        <a:pt x="313" y="550"/>
                      </a:lnTo>
                      <a:lnTo>
                        <a:pt x="338" y="539"/>
                      </a:lnTo>
                      <a:lnTo>
                        <a:pt x="321" y="505"/>
                      </a:lnTo>
                      <a:close/>
                      <a:moveTo>
                        <a:pt x="415" y="503"/>
                      </a:moveTo>
                      <a:lnTo>
                        <a:pt x="390" y="514"/>
                      </a:lnTo>
                      <a:lnTo>
                        <a:pt x="407" y="549"/>
                      </a:lnTo>
                      <a:lnTo>
                        <a:pt x="431" y="537"/>
                      </a:lnTo>
                      <a:lnTo>
                        <a:pt x="415" y="503"/>
                      </a:lnTo>
                      <a:close/>
                      <a:moveTo>
                        <a:pt x="508" y="502"/>
                      </a:moveTo>
                      <a:lnTo>
                        <a:pt x="484" y="513"/>
                      </a:lnTo>
                      <a:lnTo>
                        <a:pt x="501" y="548"/>
                      </a:lnTo>
                      <a:lnTo>
                        <a:pt x="524" y="536"/>
                      </a:lnTo>
                      <a:lnTo>
                        <a:pt x="508" y="502"/>
                      </a:lnTo>
                      <a:close/>
                      <a:moveTo>
                        <a:pt x="695" y="501"/>
                      </a:moveTo>
                      <a:lnTo>
                        <a:pt x="671" y="511"/>
                      </a:lnTo>
                      <a:lnTo>
                        <a:pt x="687" y="545"/>
                      </a:lnTo>
                      <a:lnTo>
                        <a:pt x="711" y="534"/>
                      </a:lnTo>
                      <a:lnTo>
                        <a:pt x="695" y="501"/>
                      </a:lnTo>
                      <a:close/>
                      <a:moveTo>
                        <a:pt x="601" y="501"/>
                      </a:moveTo>
                      <a:lnTo>
                        <a:pt x="578" y="512"/>
                      </a:lnTo>
                      <a:lnTo>
                        <a:pt x="594" y="547"/>
                      </a:lnTo>
                      <a:lnTo>
                        <a:pt x="618" y="535"/>
                      </a:lnTo>
                      <a:lnTo>
                        <a:pt x="601" y="501"/>
                      </a:lnTo>
                      <a:close/>
                      <a:moveTo>
                        <a:pt x="788" y="498"/>
                      </a:moveTo>
                      <a:lnTo>
                        <a:pt x="764" y="510"/>
                      </a:lnTo>
                      <a:lnTo>
                        <a:pt x="781" y="544"/>
                      </a:lnTo>
                      <a:lnTo>
                        <a:pt x="804" y="533"/>
                      </a:lnTo>
                      <a:lnTo>
                        <a:pt x="788" y="498"/>
                      </a:lnTo>
                      <a:close/>
                      <a:moveTo>
                        <a:pt x="254" y="494"/>
                      </a:moveTo>
                      <a:lnTo>
                        <a:pt x="230" y="505"/>
                      </a:lnTo>
                      <a:lnTo>
                        <a:pt x="246" y="539"/>
                      </a:lnTo>
                      <a:lnTo>
                        <a:pt x="270" y="527"/>
                      </a:lnTo>
                      <a:lnTo>
                        <a:pt x="254" y="494"/>
                      </a:lnTo>
                      <a:close/>
                      <a:moveTo>
                        <a:pt x="347" y="492"/>
                      </a:moveTo>
                      <a:lnTo>
                        <a:pt x="323" y="504"/>
                      </a:lnTo>
                      <a:lnTo>
                        <a:pt x="339" y="537"/>
                      </a:lnTo>
                      <a:lnTo>
                        <a:pt x="363" y="526"/>
                      </a:lnTo>
                      <a:lnTo>
                        <a:pt x="347" y="492"/>
                      </a:lnTo>
                      <a:close/>
                      <a:moveTo>
                        <a:pt x="440" y="491"/>
                      </a:moveTo>
                      <a:lnTo>
                        <a:pt x="416" y="503"/>
                      </a:lnTo>
                      <a:lnTo>
                        <a:pt x="432" y="536"/>
                      </a:lnTo>
                      <a:lnTo>
                        <a:pt x="456" y="525"/>
                      </a:lnTo>
                      <a:lnTo>
                        <a:pt x="440" y="491"/>
                      </a:lnTo>
                      <a:close/>
                      <a:moveTo>
                        <a:pt x="533" y="490"/>
                      </a:moveTo>
                      <a:lnTo>
                        <a:pt x="510" y="502"/>
                      </a:lnTo>
                      <a:lnTo>
                        <a:pt x="526" y="535"/>
                      </a:lnTo>
                      <a:lnTo>
                        <a:pt x="549" y="524"/>
                      </a:lnTo>
                      <a:lnTo>
                        <a:pt x="533" y="490"/>
                      </a:lnTo>
                      <a:close/>
                      <a:moveTo>
                        <a:pt x="627" y="489"/>
                      </a:moveTo>
                      <a:lnTo>
                        <a:pt x="603" y="499"/>
                      </a:lnTo>
                      <a:lnTo>
                        <a:pt x="619" y="534"/>
                      </a:lnTo>
                      <a:lnTo>
                        <a:pt x="643" y="522"/>
                      </a:lnTo>
                      <a:lnTo>
                        <a:pt x="627" y="489"/>
                      </a:lnTo>
                      <a:close/>
                      <a:moveTo>
                        <a:pt x="720" y="488"/>
                      </a:moveTo>
                      <a:lnTo>
                        <a:pt x="696" y="499"/>
                      </a:lnTo>
                      <a:lnTo>
                        <a:pt x="712" y="533"/>
                      </a:lnTo>
                      <a:lnTo>
                        <a:pt x="736" y="521"/>
                      </a:lnTo>
                      <a:lnTo>
                        <a:pt x="720" y="488"/>
                      </a:lnTo>
                      <a:close/>
                      <a:moveTo>
                        <a:pt x="813" y="487"/>
                      </a:moveTo>
                      <a:lnTo>
                        <a:pt x="790" y="498"/>
                      </a:lnTo>
                      <a:lnTo>
                        <a:pt x="807" y="532"/>
                      </a:lnTo>
                      <a:lnTo>
                        <a:pt x="830" y="520"/>
                      </a:lnTo>
                      <a:lnTo>
                        <a:pt x="813" y="487"/>
                      </a:lnTo>
                      <a:close/>
                      <a:moveTo>
                        <a:pt x="279" y="481"/>
                      </a:moveTo>
                      <a:lnTo>
                        <a:pt x="255" y="492"/>
                      </a:lnTo>
                      <a:lnTo>
                        <a:pt x="271" y="527"/>
                      </a:lnTo>
                      <a:lnTo>
                        <a:pt x="295" y="515"/>
                      </a:lnTo>
                      <a:lnTo>
                        <a:pt x="279" y="481"/>
                      </a:lnTo>
                      <a:close/>
                      <a:moveTo>
                        <a:pt x="372" y="480"/>
                      </a:moveTo>
                      <a:lnTo>
                        <a:pt x="348" y="491"/>
                      </a:lnTo>
                      <a:lnTo>
                        <a:pt x="364" y="526"/>
                      </a:lnTo>
                      <a:lnTo>
                        <a:pt x="388" y="514"/>
                      </a:lnTo>
                      <a:lnTo>
                        <a:pt x="372" y="480"/>
                      </a:lnTo>
                      <a:close/>
                      <a:moveTo>
                        <a:pt x="465" y="479"/>
                      </a:moveTo>
                      <a:lnTo>
                        <a:pt x="442" y="490"/>
                      </a:lnTo>
                      <a:lnTo>
                        <a:pt x="458" y="524"/>
                      </a:lnTo>
                      <a:lnTo>
                        <a:pt x="481" y="513"/>
                      </a:lnTo>
                      <a:lnTo>
                        <a:pt x="465" y="479"/>
                      </a:lnTo>
                      <a:close/>
                      <a:moveTo>
                        <a:pt x="558" y="478"/>
                      </a:moveTo>
                      <a:lnTo>
                        <a:pt x="535" y="489"/>
                      </a:lnTo>
                      <a:lnTo>
                        <a:pt x="551" y="522"/>
                      </a:lnTo>
                      <a:lnTo>
                        <a:pt x="576" y="511"/>
                      </a:lnTo>
                      <a:lnTo>
                        <a:pt x="558" y="478"/>
                      </a:lnTo>
                      <a:close/>
                      <a:moveTo>
                        <a:pt x="653" y="476"/>
                      </a:moveTo>
                      <a:lnTo>
                        <a:pt x="628" y="488"/>
                      </a:lnTo>
                      <a:lnTo>
                        <a:pt x="644" y="522"/>
                      </a:lnTo>
                      <a:lnTo>
                        <a:pt x="669" y="511"/>
                      </a:lnTo>
                      <a:lnTo>
                        <a:pt x="653" y="476"/>
                      </a:lnTo>
                      <a:close/>
                      <a:moveTo>
                        <a:pt x="746" y="475"/>
                      </a:moveTo>
                      <a:lnTo>
                        <a:pt x="723" y="487"/>
                      </a:lnTo>
                      <a:lnTo>
                        <a:pt x="739" y="521"/>
                      </a:lnTo>
                      <a:lnTo>
                        <a:pt x="762" y="510"/>
                      </a:lnTo>
                      <a:lnTo>
                        <a:pt x="746" y="475"/>
                      </a:lnTo>
                      <a:close/>
                      <a:moveTo>
                        <a:pt x="839" y="474"/>
                      </a:moveTo>
                      <a:lnTo>
                        <a:pt x="816" y="486"/>
                      </a:lnTo>
                      <a:lnTo>
                        <a:pt x="832" y="519"/>
                      </a:lnTo>
                      <a:lnTo>
                        <a:pt x="856" y="507"/>
                      </a:lnTo>
                      <a:lnTo>
                        <a:pt x="839" y="474"/>
                      </a:lnTo>
                      <a:close/>
                      <a:moveTo>
                        <a:pt x="211" y="471"/>
                      </a:moveTo>
                      <a:lnTo>
                        <a:pt x="187" y="482"/>
                      </a:lnTo>
                      <a:lnTo>
                        <a:pt x="203" y="515"/>
                      </a:lnTo>
                      <a:lnTo>
                        <a:pt x="227" y="504"/>
                      </a:lnTo>
                      <a:lnTo>
                        <a:pt x="211" y="471"/>
                      </a:lnTo>
                      <a:close/>
                      <a:moveTo>
                        <a:pt x="304" y="469"/>
                      </a:moveTo>
                      <a:lnTo>
                        <a:pt x="280" y="481"/>
                      </a:lnTo>
                      <a:lnTo>
                        <a:pt x="296" y="514"/>
                      </a:lnTo>
                      <a:lnTo>
                        <a:pt x="320" y="503"/>
                      </a:lnTo>
                      <a:lnTo>
                        <a:pt x="304" y="469"/>
                      </a:lnTo>
                      <a:close/>
                      <a:moveTo>
                        <a:pt x="397" y="468"/>
                      </a:moveTo>
                      <a:lnTo>
                        <a:pt x="373" y="480"/>
                      </a:lnTo>
                      <a:lnTo>
                        <a:pt x="390" y="513"/>
                      </a:lnTo>
                      <a:lnTo>
                        <a:pt x="413" y="502"/>
                      </a:lnTo>
                      <a:lnTo>
                        <a:pt x="397" y="468"/>
                      </a:lnTo>
                      <a:close/>
                      <a:moveTo>
                        <a:pt x="490" y="467"/>
                      </a:moveTo>
                      <a:lnTo>
                        <a:pt x="467" y="479"/>
                      </a:lnTo>
                      <a:lnTo>
                        <a:pt x="484" y="512"/>
                      </a:lnTo>
                      <a:lnTo>
                        <a:pt x="507" y="501"/>
                      </a:lnTo>
                      <a:lnTo>
                        <a:pt x="490" y="467"/>
                      </a:lnTo>
                      <a:close/>
                      <a:moveTo>
                        <a:pt x="585" y="465"/>
                      </a:moveTo>
                      <a:lnTo>
                        <a:pt x="561" y="476"/>
                      </a:lnTo>
                      <a:lnTo>
                        <a:pt x="577" y="511"/>
                      </a:lnTo>
                      <a:lnTo>
                        <a:pt x="601" y="499"/>
                      </a:lnTo>
                      <a:lnTo>
                        <a:pt x="585" y="465"/>
                      </a:lnTo>
                      <a:close/>
                      <a:moveTo>
                        <a:pt x="771" y="464"/>
                      </a:moveTo>
                      <a:lnTo>
                        <a:pt x="748" y="475"/>
                      </a:lnTo>
                      <a:lnTo>
                        <a:pt x="764" y="509"/>
                      </a:lnTo>
                      <a:lnTo>
                        <a:pt x="787" y="497"/>
                      </a:lnTo>
                      <a:lnTo>
                        <a:pt x="771" y="464"/>
                      </a:lnTo>
                      <a:close/>
                      <a:moveTo>
                        <a:pt x="678" y="464"/>
                      </a:moveTo>
                      <a:lnTo>
                        <a:pt x="654" y="475"/>
                      </a:lnTo>
                      <a:lnTo>
                        <a:pt x="671" y="510"/>
                      </a:lnTo>
                      <a:lnTo>
                        <a:pt x="694" y="498"/>
                      </a:lnTo>
                      <a:lnTo>
                        <a:pt x="678" y="464"/>
                      </a:lnTo>
                      <a:close/>
                      <a:moveTo>
                        <a:pt x="865" y="461"/>
                      </a:moveTo>
                      <a:lnTo>
                        <a:pt x="841" y="473"/>
                      </a:lnTo>
                      <a:lnTo>
                        <a:pt x="857" y="507"/>
                      </a:lnTo>
                      <a:lnTo>
                        <a:pt x="881" y="496"/>
                      </a:lnTo>
                      <a:lnTo>
                        <a:pt x="865" y="461"/>
                      </a:lnTo>
                      <a:close/>
                      <a:moveTo>
                        <a:pt x="236" y="458"/>
                      </a:moveTo>
                      <a:lnTo>
                        <a:pt x="212" y="469"/>
                      </a:lnTo>
                      <a:lnTo>
                        <a:pt x="228" y="504"/>
                      </a:lnTo>
                      <a:lnTo>
                        <a:pt x="253" y="492"/>
                      </a:lnTo>
                      <a:lnTo>
                        <a:pt x="236" y="458"/>
                      </a:lnTo>
                      <a:close/>
                      <a:moveTo>
                        <a:pt x="330" y="457"/>
                      </a:moveTo>
                      <a:lnTo>
                        <a:pt x="305" y="468"/>
                      </a:lnTo>
                      <a:lnTo>
                        <a:pt x="321" y="502"/>
                      </a:lnTo>
                      <a:lnTo>
                        <a:pt x="346" y="491"/>
                      </a:lnTo>
                      <a:lnTo>
                        <a:pt x="330" y="457"/>
                      </a:lnTo>
                      <a:close/>
                      <a:moveTo>
                        <a:pt x="423" y="456"/>
                      </a:moveTo>
                      <a:lnTo>
                        <a:pt x="400" y="467"/>
                      </a:lnTo>
                      <a:lnTo>
                        <a:pt x="416" y="501"/>
                      </a:lnTo>
                      <a:lnTo>
                        <a:pt x="439" y="489"/>
                      </a:lnTo>
                      <a:lnTo>
                        <a:pt x="423" y="456"/>
                      </a:lnTo>
                      <a:close/>
                      <a:moveTo>
                        <a:pt x="517" y="454"/>
                      </a:moveTo>
                      <a:lnTo>
                        <a:pt x="493" y="466"/>
                      </a:lnTo>
                      <a:lnTo>
                        <a:pt x="509" y="499"/>
                      </a:lnTo>
                      <a:lnTo>
                        <a:pt x="533" y="488"/>
                      </a:lnTo>
                      <a:lnTo>
                        <a:pt x="517" y="454"/>
                      </a:lnTo>
                      <a:close/>
                      <a:moveTo>
                        <a:pt x="610" y="453"/>
                      </a:moveTo>
                      <a:lnTo>
                        <a:pt x="586" y="465"/>
                      </a:lnTo>
                      <a:lnTo>
                        <a:pt x="602" y="498"/>
                      </a:lnTo>
                      <a:lnTo>
                        <a:pt x="626" y="487"/>
                      </a:lnTo>
                      <a:lnTo>
                        <a:pt x="610" y="453"/>
                      </a:lnTo>
                      <a:close/>
                      <a:moveTo>
                        <a:pt x="703" y="452"/>
                      </a:moveTo>
                      <a:lnTo>
                        <a:pt x="679" y="464"/>
                      </a:lnTo>
                      <a:lnTo>
                        <a:pt x="696" y="497"/>
                      </a:lnTo>
                      <a:lnTo>
                        <a:pt x="719" y="486"/>
                      </a:lnTo>
                      <a:lnTo>
                        <a:pt x="703" y="452"/>
                      </a:lnTo>
                      <a:close/>
                      <a:moveTo>
                        <a:pt x="797" y="451"/>
                      </a:moveTo>
                      <a:lnTo>
                        <a:pt x="773" y="463"/>
                      </a:lnTo>
                      <a:lnTo>
                        <a:pt x="789" y="496"/>
                      </a:lnTo>
                      <a:lnTo>
                        <a:pt x="813" y="484"/>
                      </a:lnTo>
                      <a:lnTo>
                        <a:pt x="797" y="451"/>
                      </a:lnTo>
                      <a:close/>
                      <a:moveTo>
                        <a:pt x="262" y="446"/>
                      </a:moveTo>
                      <a:lnTo>
                        <a:pt x="238" y="458"/>
                      </a:lnTo>
                      <a:lnTo>
                        <a:pt x="254" y="491"/>
                      </a:lnTo>
                      <a:lnTo>
                        <a:pt x="278" y="480"/>
                      </a:lnTo>
                      <a:lnTo>
                        <a:pt x="262" y="446"/>
                      </a:lnTo>
                      <a:close/>
                      <a:moveTo>
                        <a:pt x="355" y="445"/>
                      </a:moveTo>
                      <a:lnTo>
                        <a:pt x="331" y="456"/>
                      </a:lnTo>
                      <a:lnTo>
                        <a:pt x="348" y="490"/>
                      </a:lnTo>
                      <a:lnTo>
                        <a:pt x="371" y="479"/>
                      </a:lnTo>
                      <a:lnTo>
                        <a:pt x="355" y="445"/>
                      </a:lnTo>
                      <a:close/>
                      <a:moveTo>
                        <a:pt x="448" y="443"/>
                      </a:moveTo>
                      <a:lnTo>
                        <a:pt x="425" y="454"/>
                      </a:lnTo>
                      <a:lnTo>
                        <a:pt x="441" y="489"/>
                      </a:lnTo>
                      <a:lnTo>
                        <a:pt x="465" y="478"/>
                      </a:lnTo>
                      <a:lnTo>
                        <a:pt x="448" y="443"/>
                      </a:lnTo>
                      <a:close/>
                      <a:moveTo>
                        <a:pt x="542" y="442"/>
                      </a:moveTo>
                      <a:lnTo>
                        <a:pt x="518" y="453"/>
                      </a:lnTo>
                      <a:lnTo>
                        <a:pt x="534" y="488"/>
                      </a:lnTo>
                      <a:lnTo>
                        <a:pt x="558" y="476"/>
                      </a:lnTo>
                      <a:lnTo>
                        <a:pt x="542" y="442"/>
                      </a:lnTo>
                      <a:close/>
                      <a:moveTo>
                        <a:pt x="635" y="441"/>
                      </a:moveTo>
                      <a:lnTo>
                        <a:pt x="611" y="452"/>
                      </a:lnTo>
                      <a:lnTo>
                        <a:pt x="627" y="486"/>
                      </a:lnTo>
                      <a:lnTo>
                        <a:pt x="651" y="474"/>
                      </a:lnTo>
                      <a:lnTo>
                        <a:pt x="635" y="441"/>
                      </a:lnTo>
                      <a:close/>
                      <a:moveTo>
                        <a:pt x="728" y="440"/>
                      </a:moveTo>
                      <a:lnTo>
                        <a:pt x="705" y="451"/>
                      </a:lnTo>
                      <a:lnTo>
                        <a:pt x="721" y="486"/>
                      </a:lnTo>
                      <a:lnTo>
                        <a:pt x="746" y="474"/>
                      </a:lnTo>
                      <a:lnTo>
                        <a:pt x="728" y="440"/>
                      </a:lnTo>
                      <a:close/>
                      <a:moveTo>
                        <a:pt x="823" y="438"/>
                      </a:moveTo>
                      <a:lnTo>
                        <a:pt x="799" y="450"/>
                      </a:lnTo>
                      <a:lnTo>
                        <a:pt x="815" y="484"/>
                      </a:lnTo>
                      <a:lnTo>
                        <a:pt x="839" y="473"/>
                      </a:lnTo>
                      <a:lnTo>
                        <a:pt x="823" y="438"/>
                      </a:lnTo>
                      <a:close/>
                      <a:moveTo>
                        <a:pt x="194" y="435"/>
                      </a:moveTo>
                      <a:lnTo>
                        <a:pt x="170" y="446"/>
                      </a:lnTo>
                      <a:lnTo>
                        <a:pt x="186" y="481"/>
                      </a:lnTo>
                      <a:lnTo>
                        <a:pt x="210" y="469"/>
                      </a:lnTo>
                      <a:lnTo>
                        <a:pt x="194" y="435"/>
                      </a:lnTo>
                      <a:close/>
                      <a:moveTo>
                        <a:pt x="287" y="434"/>
                      </a:moveTo>
                      <a:lnTo>
                        <a:pt x="263" y="445"/>
                      </a:lnTo>
                      <a:lnTo>
                        <a:pt x="279" y="479"/>
                      </a:lnTo>
                      <a:lnTo>
                        <a:pt x="303" y="467"/>
                      </a:lnTo>
                      <a:lnTo>
                        <a:pt x="287" y="434"/>
                      </a:lnTo>
                      <a:close/>
                      <a:moveTo>
                        <a:pt x="380" y="433"/>
                      </a:moveTo>
                      <a:lnTo>
                        <a:pt x="357" y="444"/>
                      </a:lnTo>
                      <a:lnTo>
                        <a:pt x="373" y="478"/>
                      </a:lnTo>
                      <a:lnTo>
                        <a:pt x="396" y="466"/>
                      </a:lnTo>
                      <a:lnTo>
                        <a:pt x="380" y="433"/>
                      </a:lnTo>
                      <a:close/>
                      <a:moveTo>
                        <a:pt x="474" y="431"/>
                      </a:moveTo>
                      <a:lnTo>
                        <a:pt x="450" y="443"/>
                      </a:lnTo>
                      <a:lnTo>
                        <a:pt x="466" y="476"/>
                      </a:lnTo>
                      <a:lnTo>
                        <a:pt x="490" y="465"/>
                      </a:lnTo>
                      <a:lnTo>
                        <a:pt x="474" y="431"/>
                      </a:lnTo>
                      <a:close/>
                      <a:moveTo>
                        <a:pt x="567" y="430"/>
                      </a:moveTo>
                      <a:lnTo>
                        <a:pt x="543" y="442"/>
                      </a:lnTo>
                      <a:lnTo>
                        <a:pt x="559" y="475"/>
                      </a:lnTo>
                      <a:lnTo>
                        <a:pt x="584" y="464"/>
                      </a:lnTo>
                      <a:lnTo>
                        <a:pt x="567" y="430"/>
                      </a:lnTo>
                      <a:close/>
                      <a:moveTo>
                        <a:pt x="661" y="429"/>
                      </a:moveTo>
                      <a:lnTo>
                        <a:pt x="636" y="440"/>
                      </a:lnTo>
                      <a:lnTo>
                        <a:pt x="654" y="474"/>
                      </a:lnTo>
                      <a:lnTo>
                        <a:pt x="677" y="463"/>
                      </a:lnTo>
                      <a:lnTo>
                        <a:pt x="661" y="429"/>
                      </a:lnTo>
                      <a:close/>
                      <a:moveTo>
                        <a:pt x="848" y="427"/>
                      </a:moveTo>
                      <a:lnTo>
                        <a:pt x="824" y="438"/>
                      </a:lnTo>
                      <a:lnTo>
                        <a:pt x="840" y="472"/>
                      </a:lnTo>
                      <a:lnTo>
                        <a:pt x="864" y="460"/>
                      </a:lnTo>
                      <a:lnTo>
                        <a:pt x="848" y="427"/>
                      </a:lnTo>
                      <a:close/>
                      <a:moveTo>
                        <a:pt x="754" y="427"/>
                      </a:moveTo>
                      <a:lnTo>
                        <a:pt x="731" y="438"/>
                      </a:lnTo>
                      <a:lnTo>
                        <a:pt x="747" y="473"/>
                      </a:lnTo>
                      <a:lnTo>
                        <a:pt x="771" y="461"/>
                      </a:lnTo>
                      <a:lnTo>
                        <a:pt x="754" y="427"/>
                      </a:lnTo>
                      <a:close/>
                      <a:moveTo>
                        <a:pt x="219" y="423"/>
                      </a:moveTo>
                      <a:lnTo>
                        <a:pt x="195" y="434"/>
                      </a:lnTo>
                      <a:lnTo>
                        <a:pt x="211" y="468"/>
                      </a:lnTo>
                      <a:lnTo>
                        <a:pt x="235" y="457"/>
                      </a:lnTo>
                      <a:lnTo>
                        <a:pt x="219" y="423"/>
                      </a:lnTo>
                      <a:close/>
                      <a:moveTo>
                        <a:pt x="312" y="421"/>
                      </a:moveTo>
                      <a:lnTo>
                        <a:pt x="289" y="433"/>
                      </a:lnTo>
                      <a:lnTo>
                        <a:pt x="305" y="467"/>
                      </a:lnTo>
                      <a:lnTo>
                        <a:pt x="328" y="456"/>
                      </a:lnTo>
                      <a:lnTo>
                        <a:pt x="312" y="421"/>
                      </a:lnTo>
                      <a:close/>
                      <a:moveTo>
                        <a:pt x="407" y="420"/>
                      </a:moveTo>
                      <a:lnTo>
                        <a:pt x="382" y="431"/>
                      </a:lnTo>
                      <a:lnTo>
                        <a:pt x="398" y="466"/>
                      </a:lnTo>
                      <a:lnTo>
                        <a:pt x="423" y="454"/>
                      </a:lnTo>
                      <a:lnTo>
                        <a:pt x="407" y="420"/>
                      </a:lnTo>
                      <a:close/>
                      <a:moveTo>
                        <a:pt x="500" y="419"/>
                      </a:moveTo>
                      <a:lnTo>
                        <a:pt x="475" y="430"/>
                      </a:lnTo>
                      <a:lnTo>
                        <a:pt x="492" y="464"/>
                      </a:lnTo>
                      <a:lnTo>
                        <a:pt x="516" y="452"/>
                      </a:lnTo>
                      <a:lnTo>
                        <a:pt x="500" y="419"/>
                      </a:lnTo>
                      <a:close/>
                      <a:moveTo>
                        <a:pt x="593" y="418"/>
                      </a:moveTo>
                      <a:lnTo>
                        <a:pt x="569" y="429"/>
                      </a:lnTo>
                      <a:lnTo>
                        <a:pt x="585" y="463"/>
                      </a:lnTo>
                      <a:lnTo>
                        <a:pt x="609" y="451"/>
                      </a:lnTo>
                      <a:lnTo>
                        <a:pt x="593" y="418"/>
                      </a:lnTo>
                      <a:close/>
                      <a:moveTo>
                        <a:pt x="686" y="416"/>
                      </a:moveTo>
                      <a:lnTo>
                        <a:pt x="663" y="428"/>
                      </a:lnTo>
                      <a:lnTo>
                        <a:pt x="679" y="461"/>
                      </a:lnTo>
                      <a:lnTo>
                        <a:pt x="702" y="450"/>
                      </a:lnTo>
                      <a:lnTo>
                        <a:pt x="686" y="416"/>
                      </a:lnTo>
                      <a:close/>
                      <a:moveTo>
                        <a:pt x="780" y="415"/>
                      </a:moveTo>
                      <a:lnTo>
                        <a:pt x="756" y="427"/>
                      </a:lnTo>
                      <a:lnTo>
                        <a:pt x="772" y="460"/>
                      </a:lnTo>
                      <a:lnTo>
                        <a:pt x="796" y="450"/>
                      </a:lnTo>
                      <a:lnTo>
                        <a:pt x="780" y="415"/>
                      </a:lnTo>
                      <a:close/>
                      <a:moveTo>
                        <a:pt x="873" y="414"/>
                      </a:moveTo>
                      <a:lnTo>
                        <a:pt x="849" y="426"/>
                      </a:lnTo>
                      <a:lnTo>
                        <a:pt x="865" y="459"/>
                      </a:lnTo>
                      <a:lnTo>
                        <a:pt x="889" y="448"/>
                      </a:lnTo>
                      <a:lnTo>
                        <a:pt x="873" y="414"/>
                      </a:lnTo>
                      <a:close/>
                      <a:moveTo>
                        <a:pt x="244" y="411"/>
                      </a:moveTo>
                      <a:lnTo>
                        <a:pt x="220" y="422"/>
                      </a:lnTo>
                      <a:lnTo>
                        <a:pt x="238" y="456"/>
                      </a:lnTo>
                      <a:lnTo>
                        <a:pt x="261" y="444"/>
                      </a:lnTo>
                      <a:lnTo>
                        <a:pt x="244" y="411"/>
                      </a:lnTo>
                      <a:close/>
                      <a:moveTo>
                        <a:pt x="338" y="410"/>
                      </a:moveTo>
                      <a:lnTo>
                        <a:pt x="315" y="421"/>
                      </a:lnTo>
                      <a:lnTo>
                        <a:pt x="331" y="454"/>
                      </a:lnTo>
                      <a:lnTo>
                        <a:pt x="355" y="443"/>
                      </a:lnTo>
                      <a:lnTo>
                        <a:pt x="338" y="410"/>
                      </a:lnTo>
                      <a:close/>
                      <a:moveTo>
                        <a:pt x="432" y="408"/>
                      </a:moveTo>
                      <a:lnTo>
                        <a:pt x="408" y="420"/>
                      </a:lnTo>
                      <a:lnTo>
                        <a:pt x="424" y="453"/>
                      </a:lnTo>
                      <a:lnTo>
                        <a:pt x="448" y="442"/>
                      </a:lnTo>
                      <a:lnTo>
                        <a:pt x="432" y="408"/>
                      </a:lnTo>
                      <a:close/>
                      <a:moveTo>
                        <a:pt x="525" y="407"/>
                      </a:moveTo>
                      <a:lnTo>
                        <a:pt x="501" y="418"/>
                      </a:lnTo>
                      <a:lnTo>
                        <a:pt x="517" y="452"/>
                      </a:lnTo>
                      <a:lnTo>
                        <a:pt x="541" y="441"/>
                      </a:lnTo>
                      <a:lnTo>
                        <a:pt x="525" y="407"/>
                      </a:lnTo>
                      <a:close/>
                      <a:moveTo>
                        <a:pt x="618" y="405"/>
                      </a:moveTo>
                      <a:lnTo>
                        <a:pt x="594" y="416"/>
                      </a:lnTo>
                      <a:lnTo>
                        <a:pt x="611" y="451"/>
                      </a:lnTo>
                      <a:lnTo>
                        <a:pt x="634" y="440"/>
                      </a:lnTo>
                      <a:lnTo>
                        <a:pt x="618" y="405"/>
                      </a:lnTo>
                      <a:close/>
                      <a:moveTo>
                        <a:pt x="711" y="404"/>
                      </a:moveTo>
                      <a:lnTo>
                        <a:pt x="688" y="415"/>
                      </a:lnTo>
                      <a:lnTo>
                        <a:pt x="704" y="450"/>
                      </a:lnTo>
                      <a:lnTo>
                        <a:pt x="728" y="438"/>
                      </a:lnTo>
                      <a:lnTo>
                        <a:pt x="711" y="404"/>
                      </a:lnTo>
                      <a:close/>
                      <a:moveTo>
                        <a:pt x="805" y="403"/>
                      </a:moveTo>
                      <a:lnTo>
                        <a:pt x="781" y="414"/>
                      </a:lnTo>
                      <a:lnTo>
                        <a:pt x="797" y="449"/>
                      </a:lnTo>
                      <a:lnTo>
                        <a:pt x="821" y="437"/>
                      </a:lnTo>
                      <a:lnTo>
                        <a:pt x="805" y="403"/>
                      </a:lnTo>
                      <a:close/>
                      <a:moveTo>
                        <a:pt x="177" y="399"/>
                      </a:moveTo>
                      <a:lnTo>
                        <a:pt x="152" y="412"/>
                      </a:lnTo>
                      <a:lnTo>
                        <a:pt x="169" y="445"/>
                      </a:lnTo>
                      <a:lnTo>
                        <a:pt x="193" y="434"/>
                      </a:lnTo>
                      <a:lnTo>
                        <a:pt x="177" y="399"/>
                      </a:lnTo>
                      <a:close/>
                      <a:moveTo>
                        <a:pt x="270" y="398"/>
                      </a:moveTo>
                      <a:lnTo>
                        <a:pt x="247" y="410"/>
                      </a:lnTo>
                      <a:lnTo>
                        <a:pt x="263" y="444"/>
                      </a:lnTo>
                      <a:lnTo>
                        <a:pt x="286" y="433"/>
                      </a:lnTo>
                      <a:lnTo>
                        <a:pt x="270" y="398"/>
                      </a:lnTo>
                      <a:close/>
                      <a:moveTo>
                        <a:pt x="364" y="397"/>
                      </a:moveTo>
                      <a:lnTo>
                        <a:pt x="340" y="408"/>
                      </a:lnTo>
                      <a:lnTo>
                        <a:pt x="356" y="442"/>
                      </a:lnTo>
                      <a:lnTo>
                        <a:pt x="380" y="430"/>
                      </a:lnTo>
                      <a:lnTo>
                        <a:pt x="364" y="397"/>
                      </a:lnTo>
                      <a:close/>
                      <a:moveTo>
                        <a:pt x="457" y="396"/>
                      </a:moveTo>
                      <a:lnTo>
                        <a:pt x="433" y="407"/>
                      </a:lnTo>
                      <a:lnTo>
                        <a:pt x="449" y="441"/>
                      </a:lnTo>
                      <a:lnTo>
                        <a:pt x="473" y="429"/>
                      </a:lnTo>
                      <a:lnTo>
                        <a:pt x="457" y="396"/>
                      </a:lnTo>
                      <a:close/>
                      <a:moveTo>
                        <a:pt x="550" y="395"/>
                      </a:moveTo>
                      <a:lnTo>
                        <a:pt x="526" y="406"/>
                      </a:lnTo>
                      <a:lnTo>
                        <a:pt x="542" y="440"/>
                      </a:lnTo>
                      <a:lnTo>
                        <a:pt x="566" y="428"/>
                      </a:lnTo>
                      <a:lnTo>
                        <a:pt x="550" y="395"/>
                      </a:lnTo>
                      <a:close/>
                      <a:moveTo>
                        <a:pt x="643" y="393"/>
                      </a:moveTo>
                      <a:lnTo>
                        <a:pt x="620" y="405"/>
                      </a:lnTo>
                      <a:lnTo>
                        <a:pt x="636" y="438"/>
                      </a:lnTo>
                      <a:lnTo>
                        <a:pt x="659" y="427"/>
                      </a:lnTo>
                      <a:lnTo>
                        <a:pt x="643" y="393"/>
                      </a:lnTo>
                      <a:close/>
                      <a:moveTo>
                        <a:pt x="738" y="392"/>
                      </a:moveTo>
                      <a:lnTo>
                        <a:pt x="713" y="404"/>
                      </a:lnTo>
                      <a:lnTo>
                        <a:pt x="730" y="437"/>
                      </a:lnTo>
                      <a:lnTo>
                        <a:pt x="754" y="426"/>
                      </a:lnTo>
                      <a:lnTo>
                        <a:pt x="738" y="392"/>
                      </a:lnTo>
                      <a:close/>
                      <a:moveTo>
                        <a:pt x="831" y="390"/>
                      </a:moveTo>
                      <a:lnTo>
                        <a:pt x="807" y="402"/>
                      </a:lnTo>
                      <a:lnTo>
                        <a:pt x="823" y="436"/>
                      </a:lnTo>
                      <a:lnTo>
                        <a:pt x="847" y="425"/>
                      </a:lnTo>
                      <a:lnTo>
                        <a:pt x="831" y="390"/>
                      </a:lnTo>
                      <a:close/>
                      <a:moveTo>
                        <a:pt x="202" y="388"/>
                      </a:moveTo>
                      <a:lnTo>
                        <a:pt x="179" y="399"/>
                      </a:lnTo>
                      <a:lnTo>
                        <a:pt x="195" y="433"/>
                      </a:lnTo>
                      <a:lnTo>
                        <a:pt x="218" y="421"/>
                      </a:lnTo>
                      <a:lnTo>
                        <a:pt x="202" y="388"/>
                      </a:lnTo>
                      <a:close/>
                      <a:moveTo>
                        <a:pt x="295" y="387"/>
                      </a:moveTo>
                      <a:lnTo>
                        <a:pt x="272" y="398"/>
                      </a:lnTo>
                      <a:lnTo>
                        <a:pt x="288" y="431"/>
                      </a:lnTo>
                      <a:lnTo>
                        <a:pt x="312" y="420"/>
                      </a:lnTo>
                      <a:lnTo>
                        <a:pt x="295" y="387"/>
                      </a:lnTo>
                      <a:close/>
                      <a:moveTo>
                        <a:pt x="389" y="384"/>
                      </a:moveTo>
                      <a:lnTo>
                        <a:pt x="365" y="396"/>
                      </a:lnTo>
                      <a:lnTo>
                        <a:pt x="381" y="430"/>
                      </a:lnTo>
                      <a:lnTo>
                        <a:pt x="405" y="419"/>
                      </a:lnTo>
                      <a:lnTo>
                        <a:pt x="389" y="384"/>
                      </a:lnTo>
                      <a:close/>
                      <a:moveTo>
                        <a:pt x="482" y="383"/>
                      </a:moveTo>
                      <a:lnTo>
                        <a:pt x="458" y="395"/>
                      </a:lnTo>
                      <a:lnTo>
                        <a:pt x="474" y="429"/>
                      </a:lnTo>
                      <a:lnTo>
                        <a:pt x="498" y="418"/>
                      </a:lnTo>
                      <a:lnTo>
                        <a:pt x="482" y="383"/>
                      </a:lnTo>
                      <a:close/>
                      <a:moveTo>
                        <a:pt x="576" y="382"/>
                      </a:moveTo>
                      <a:lnTo>
                        <a:pt x="553" y="393"/>
                      </a:lnTo>
                      <a:lnTo>
                        <a:pt x="569" y="428"/>
                      </a:lnTo>
                      <a:lnTo>
                        <a:pt x="592" y="416"/>
                      </a:lnTo>
                      <a:lnTo>
                        <a:pt x="576" y="382"/>
                      </a:lnTo>
                      <a:close/>
                      <a:moveTo>
                        <a:pt x="670" y="381"/>
                      </a:moveTo>
                      <a:lnTo>
                        <a:pt x="646" y="392"/>
                      </a:lnTo>
                      <a:lnTo>
                        <a:pt x="662" y="426"/>
                      </a:lnTo>
                      <a:lnTo>
                        <a:pt x="686" y="414"/>
                      </a:lnTo>
                      <a:lnTo>
                        <a:pt x="670" y="381"/>
                      </a:lnTo>
                      <a:close/>
                      <a:moveTo>
                        <a:pt x="763" y="380"/>
                      </a:moveTo>
                      <a:lnTo>
                        <a:pt x="739" y="391"/>
                      </a:lnTo>
                      <a:lnTo>
                        <a:pt x="755" y="425"/>
                      </a:lnTo>
                      <a:lnTo>
                        <a:pt x="779" y="413"/>
                      </a:lnTo>
                      <a:lnTo>
                        <a:pt x="763" y="380"/>
                      </a:lnTo>
                      <a:close/>
                      <a:moveTo>
                        <a:pt x="856" y="379"/>
                      </a:moveTo>
                      <a:lnTo>
                        <a:pt x="832" y="390"/>
                      </a:lnTo>
                      <a:lnTo>
                        <a:pt x="849" y="425"/>
                      </a:lnTo>
                      <a:lnTo>
                        <a:pt x="872" y="413"/>
                      </a:lnTo>
                      <a:lnTo>
                        <a:pt x="856" y="379"/>
                      </a:lnTo>
                      <a:close/>
                      <a:moveTo>
                        <a:pt x="227" y="375"/>
                      </a:moveTo>
                      <a:lnTo>
                        <a:pt x="204" y="387"/>
                      </a:lnTo>
                      <a:lnTo>
                        <a:pt x="220" y="420"/>
                      </a:lnTo>
                      <a:lnTo>
                        <a:pt x="243" y="408"/>
                      </a:lnTo>
                      <a:lnTo>
                        <a:pt x="227" y="375"/>
                      </a:lnTo>
                      <a:close/>
                      <a:moveTo>
                        <a:pt x="321" y="374"/>
                      </a:moveTo>
                      <a:lnTo>
                        <a:pt x="297" y="385"/>
                      </a:lnTo>
                      <a:lnTo>
                        <a:pt x="313" y="419"/>
                      </a:lnTo>
                      <a:lnTo>
                        <a:pt x="338" y="407"/>
                      </a:lnTo>
                      <a:lnTo>
                        <a:pt x="321" y="374"/>
                      </a:lnTo>
                      <a:close/>
                      <a:moveTo>
                        <a:pt x="415" y="373"/>
                      </a:moveTo>
                      <a:lnTo>
                        <a:pt x="390" y="384"/>
                      </a:lnTo>
                      <a:lnTo>
                        <a:pt x="407" y="418"/>
                      </a:lnTo>
                      <a:lnTo>
                        <a:pt x="431" y="406"/>
                      </a:lnTo>
                      <a:lnTo>
                        <a:pt x="415" y="373"/>
                      </a:lnTo>
                      <a:close/>
                      <a:moveTo>
                        <a:pt x="508" y="372"/>
                      </a:moveTo>
                      <a:lnTo>
                        <a:pt x="484" y="383"/>
                      </a:lnTo>
                      <a:lnTo>
                        <a:pt x="501" y="416"/>
                      </a:lnTo>
                      <a:lnTo>
                        <a:pt x="524" y="405"/>
                      </a:lnTo>
                      <a:lnTo>
                        <a:pt x="508" y="372"/>
                      </a:lnTo>
                      <a:close/>
                      <a:moveTo>
                        <a:pt x="601" y="370"/>
                      </a:moveTo>
                      <a:lnTo>
                        <a:pt x="578" y="382"/>
                      </a:lnTo>
                      <a:lnTo>
                        <a:pt x="594" y="415"/>
                      </a:lnTo>
                      <a:lnTo>
                        <a:pt x="618" y="404"/>
                      </a:lnTo>
                      <a:lnTo>
                        <a:pt x="601" y="370"/>
                      </a:lnTo>
                      <a:close/>
                      <a:moveTo>
                        <a:pt x="695" y="368"/>
                      </a:moveTo>
                      <a:lnTo>
                        <a:pt x="671" y="380"/>
                      </a:lnTo>
                      <a:lnTo>
                        <a:pt x="687" y="414"/>
                      </a:lnTo>
                      <a:lnTo>
                        <a:pt x="711" y="403"/>
                      </a:lnTo>
                      <a:lnTo>
                        <a:pt x="695" y="368"/>
                      </a:lnTo>
                      <a:close/>
                      <a:moveTo>
                        <a:pt x="788" y="367"/>
                      </a:moveTo>
                      <a:lnTo>
                        <a:pt x="764" y="379"/>
                      </a:lnTo>
                      <a:lnTo>
                        <a:pt x="780" y="413"/>
                      </a:lnTo>
                      <a:lnTo>
                        <a:pt x="804" y="402"/>
                      </a:lnTo>
                      <a:lnTo>
                        <a:pt x="788" y="367"/>
                      </a:lnTo>
                      <a:close/>
                      <a:moveTo>
                        <a:pt x="881" y="366"/>
                      </a:moveTo>
                      <a:lnTo>
                        <a:pt x="857" y="377"/>
                      </a:lnTo>
                      <a:lnTo>
                        <a:pt x="874" y="412"/>
                      </a:lnTo>
                      <a:lnTo>
                        <a:pt x="897" y="400"/>
                      </a:lnTo>
                      <a:lnTo>
                        <a:pt x="881" y="366"/>
                      </a:lnTo>
                      <a:close/>
                      <a:moveTo>
                        <a:pt x="159" y="365"/>
                      </a:moveTo>
                      <a:lnTo>
                        <a:pt x="135" y="376"/>
                      </a:lnTo>
                      <a:lnTo>
                        <a:pt x="151" y="410"/>
                      </a:lnTo>
                      <a:lnTo>
                        <a:pt x="175" y="398"/>
                      </a:lnTo>
                      <a:lnTo>
                        <a:pt x="159" y="365"/>
                      </a:lnTo>
                      <a:close/>
                      <a:moveTo>
                        <a:pt x="254" y="362"/>
                      </a:moveTo>
                      <a:lnTo>
                        <a:pt x="230" y="374"/>
                      </a:lnTo>
                      <a:lnTo>
                        <a:pt x="246" y="408"/>
                      </a:lnTo>
                      <a:lnTo>
                        <a:pt x="270" y="397"/>
                      </a:lnTo>
                      <a:lnTo>
                        <a:pt x="254" y="362"/>
                      </a:lnTo>
                      <a:close/>
                      <a:moveTo>
                        <a:pt x="347" y="361"/>
                      </a:moveTo>
                      <a:lnTo>
                        <a:pt x="323" y="373"/>
                      </a:lnTo>
                      <a:lnTo>
                        <a:pt x="339" y="407"/>
                      </a:lnTo>
                      <a:lnTo>
                        <a:pt x="363" y="396"/>
                      </a:lnTo>
                      <a:lnTo>
                        <a:pt x="347" y="361"/>
                      </a:lnTo>
                      <a:close/>
                      <a:moveTo>
                        <a:pt x="440" y="360"/>
                      </a:moveTo>
                      <a:lnTo>
                        <a:pt x="416" y="372"/>
                      </a:lnTo>
                      <a:lnTo>
                        <a:pt x="432" y="405"/>
                      </a:lnTo>
                      <a:lnTo>
                        <a:pt x="456" y="395"/>
                      </a:lnTo>
                      <a:lnTo>
                        <a:pt x="440" y="360"/>
                      </a:lnTo>
                      <a:close/>
                      <a:moveTo>
                        <a:pt x="533" y="359"/>
                      </a:moveTo>
                      <a:lnTo>
                        <a:pt x="510" y="370"/>
                      </a:lnTo>
                      <a:lnTo>
                        <a:pt x="526" y="404"/>
                      </a:lnTo>
                      <a:lnTo>
                        <a:pt x="549" y="392"/>
                      </a:lnTo>
                      <a:lnTo>
                        <a:pt x="533" y="359"/>
                      </a:lnTo>
                      <a:close/>
                      <a:moveTo>
                        <a:pt x="627" y="358"/>
                      </a:moveTo>
                      <a:lnTo>
                        <a:pt x="603" y="369"/>
                      </a:lnTo>
                      <a:lnTo>
                        <a:pt x="619" y="403"/>
                      </a:lnTo>
                      <a:lnTo>
                        <a:pt x="643" y="391"/>
                      </a:lnTo>
                      <a:lnTo>
                        <a:pt x="627" y="358"/>
                      </a:lnTo>
                      <a:close/>
                      <a:moveTo>
                        <a:pt x="720" y="357"/>
                      </a:moveTo>
                      <a:lnTo>
                        <a:pt x="696" y="368"/>
                      </a:lnTo>
                      <a:lnTo>
                        <a:pt x="712" y="402"/>
                      </a:lnTo>
                      <a:lnTo>
                        <a:pt x="736" y="390"/>
                      </a:lnTo>
                      <a:lnTo>
                        <a:pt x="720" y="357"/>
                      </a:lnTo>
                      <a:close/>
                      <a:moveTo>
                        <a:pt x="813" y="355"/>
                      </a:moveTo>
                      <a:lnTo>
                        <a:pt x="789" y="367"/>
                      </a:lnTo>
                      <a:lnTo>
                        <a:pt x="805" y="400"/>
                      </a:lnTo>
                      <a:lnTo>
                        <a:pt x="830" y="389"/>
                      </a:lnTo>
                      <a:lnTo>
                        <a:pt x="813" y="355"/>
                      </a:lnTo>
                      <a:close/>
                      <a:moveTo>
                        <a:pt x="185" y="352"/>
                      </a:moveTo>
                      <a:lnTo>
                        <a:pt x="162" y="364"/>
                      </a:lnTo>
                      <a:lnTo>
                        <a:pt x="178" y="397"/>
                      </a:lnTo>
                      <a:lnTo>
                        <a:pt x="202" y="385"/>
                      </a:lnTo>
                      <a:lnTo>
                        <a:pt x="185" y="352"/>
                      </a:lnTo>
                      <a:close/>
                      <a:moveTo>
                        <a:pt x="279" y="351"/>
                      </a:moveTo>
                      <a:lnTo>
                        <a:pt x="255" y="362"/>
                      </a:lnTo>
                      <a:lnTo>
                        <a:pt x="271" y="396"/>
                      </a:lnTo>
                      <a:lnTo>
                        <a:pt x="295" y="384"/>
                      </a:lnTo>
                      <a:lnTo>
                        <a:pt x="279" y="351"/>
                      </a:lnTo>
                      <a:close/>
                      <a:moveTo>
                        <a:pt x="372" y="350"/>
                      </a:moveTo>
                      <a:lnTo>
                        <a:pt x="348" y="361"/>
                      </a:lnTo>
                      <a:lnTo>
                        <a:pt x="364" y="395"/>
                      </a:lnTo>
                      <a:lnTo>
                        <a:pt x="388" y="383"/>
                      </a:lnTo>
                      <a:lnTo>
                        <a:pt x="372" y="350"/>
                      </a:lnTo>
                      <a:close/>
                      <a:moveTo>
                        <a:pt x="465" y="349"/>
                      </a:moveTo>
                      <a:lnTo>
                        <a:pt x="441" y="360"/>
                      </a:lnTo>
                      <a:lnTo>
                        <a:pt x="458" y="393"/>
                      </a:lnTo>
                      <a:lnTo>
                        <a:pt x="481" y="382"/>
                      </a:lnTo>
                      <a:lnTo>
                        <a:pt x="465" y="349"/>
                      </a:lnTo>
                      <a:close/>
                      <a:moveTo>
                        <a:pt x="558" y="346"/>
                      </a:moveTo>
                      <a:lnTo>
                        <a:pt x="535" y="358"/>
                      </a:lnTo>
                      <a:lnTo>
                        <a:pt x="551" y="392"/>
                      </a:lnTo>
                      <a:lnTo>
                        <a:pt x="576" y="381"/>
                      </a:lnTo>
                      <a:lnTo>
                        <a:pt x="558" y="346"/>
                      </a:lnTo>
                      <a:close/>
                      <a:moveTo>
                        <a:pt x="653" y="345"/>
                      </a:moveTo>
                      <a:lnTo>
                        <a:pt x="628" y="357"/>
                      </a:lnTo>
                      <a:lnTo>
                        <a:pt x="644" y="391"/>
                      </a:lnTo>
                      <a:lnTo>
                        <a:pt x="669" y="380"/>
                      </a:lnTo>
                      <a:lnTo>
                        <a:pt x="653" y="345"/>
                      </a:lnTo>
                      <a:close/>
                      <a:moveTo>
                        <a:pt x="746" y="344"/>
                      </a:moveTo>
                      <a:lnTo>
                        <a:pt x="721" y="355"/>
                      </a:lnTo>
                      <a:lnTo>
                        <a:pt x="738" y="389"/>
                      </a:lnTo>
                      <a:lnTo>
                        <a:pt x="762" y="379"/>
                      </a:lnTo>
                      <a:lnTo>
                        <a:pt x="746" y="344"/>
                      </a:lnTo>
                      <a:close/>
                      <a:moveTo>
                        <a:pt x="839" y="343"/>
                      </a:moveTo>
                      <a:lnTo>
                        <a:pt x="816" y="354"/>
                      </a:lnTo>
                      <a:lnTo>
                        <a:pt x="832" y="388"/>
                      </a:lnTo>
                      <a:lnTo>
                        <a:pt x="855" y="376"/>
                      </a:lnTo>
                      <a:lnTo>
                        <a:pt x="839" y="343"/>
                      </a:lnTo>
                      <a:close/>
                      <a:moveTo>
                        <a:pt x="211" y="339"/>
                      </a:moveTo>
                      <a:lnTo>
                        <a:pt x="187" y="351"/>
                      </a:lnTo>
                      <a:lnTo>
                        <a:pt x="203" y="385"/>
                      </a:lnTo>
                      <a:lnTo>
                        <a:pt x="227" y="374"/>
                      </a:lnTo>
                      <a:lnTo>
                        <a:pt x="211" y="339"/>
                      </a:lnTo>
                      <a:close/>
                      <a:moveTo>
                        <a:pt x="304" y="338"/>
                      </a:moveTo>
                      <a:lnTo>
                        <a:pt x="280" y="350"/>
                      </a:lnTo>
                      <a:lnTo>
                        <a:pt x="296" y="383"/>
                      </a:lnTo>
                      <a:lnTo>
                        <a:pt x="320" y="373"/>
                      </a:lnTo>
                      <a:lnTo>
                        <a:pt x="304" y="338"/>
                      </a:lnTo>
                      <a:close/>
                      <a:moveTo>
                        <a:pt x="397" y="337"/>
                      </a:moveTo>
                      <a:lnTo>
                        <a:pt x="373" y="349"/>
                      </a:lnTo>
                      <a:lnTo>
                        <a:pt x="389" y="382"/>
                      </a:lnTo>
                      <a:lnTo>
                        <a:pt x="413" y="370"/>
                      </a:lnTo>
                      <a:lnTo>
                        <a:pt x="397" y="337"/>
                      </a:lnTo>
                      <a:close/>
                      <a:moveTo>
                        <a:pt x="490" y="336"/>
                      </a:moveTo>
                      <a:lnTo>
                        <a:pt x="467" y="347"/>
                      </a:lnTo>
                      <a:lnTo>
                        <a:pt x="484" y="381"/>
                      </a:lnTo>
                      <a:lnTo>
                        <a:pt x="507" y="369"/>
                      </a:lnTo>
                      <a:lnTo>
                        <a:pt x="490" y="336"/>
                      </a:lnTo>
                      <a:close/>
                      <a:moveTo>
                        <a:pt x="585" y="335"/>
                      </a:moveTo>
                      <a:lnTo>
                        <a:pt x="561" y="346"/>
                      </a:lnTo>
                      <a:lnTo>
                        <a:pt x="577" y="380"/>
                      </a:lnTo>
                      <a:lnTo>
                        <a:pt x="601" y="368"/>
                      </a:lnTo>
                      <a:lnTo>
                        <a:pt x="585" y="335"/>
                      </a:lnTo>
                      <a:close/>
                      <a:moveTo>
                        <a:pt x="678" y="334"/>
                      </a:moveTo>
                      <a:lnTo>
                        <a:pt x="654" y="345"/>
                      </a:lnTo>
                      <a:lnTo>
                        <a:pt x="670" y="379"/>
                      </a:lnTo>
                      <a:lnTo>
                        <a:pt x="694" y="367"/>
                      </a:lnTo>
                      <a:lnTo>
                        <a:pt x="678" y="334"/>
                      </a:lnTo>
                      <a:close/>
                      <a:moveTo>
                        <a:pt x="771" y="332"/>
                      </a:moveTo>
                      <a:lnTo>
                        <a:pt x="747" y="343"/>
                      </a:lnTo>
                      <a:lnTo>
                        <a:pt x="764" y="377"/>
                      </a:lnTo>
                      <a:lnTo>
                        <a:pt x="787" y="366"/>
                      </a:lnTo>
                      <a:lnTo>
                        <a:pt x="771" y="332"/>
                      </a:lnTo>
                      <a:close/>
                      <a:moveTo>
                        <a:pt x="864" y="330"/>
                      </a:moveTo>
                      <a:lnTo>
                        <a:pt x="841" y="342"/>
                      </a:lnTo>
                      <a:lnTo>
                        <a:pt x="857" y="376"/>
                      </a:lnTo>
                      <a:lnTo>
                        <a:pt x="880" y="365"/>
                      </a:lnTo>
                      <a:lnTo>
                        <a:pt x="864" y="330"/>
                      </a:lnTo>
                      <a:close/>
                      <a:moveTo>
                        <a:pt x="143" y="329"/>
                      </a:moveTo>
                      <a:lnTo>
                        <a:pt x="118" y="341"/>
                      </a:lnTo>
                      <a:lnTo>
                        <a:pt x="135" y="374"/>
                      </a:lnTo>
                      <a:lnTo>
                        <a:pt x="159" y="362"/>
                      </a:lnTo>
                      <a:lnTo>
                        <a:pt x="143" y="329"/>
                      </a:lnTo>
                      <a:close/>
                      <a:moveTo>
                        <a:pt x="236" y="328"/>
                      </a:moveTo>
                      <a:lnTo>
                        <a:pt x="212" y="339"/>
                      </a:lnTo>
                      <a:lnTo>
                        <a:pt x="228" y="373"/>
                      </a:lnTo>
                      <a:lnTo>
                        <a:pt x="253" y="361"/>
                      </a:lnTo>
                      <a:lnTo>
                        <a:pt x="236" y="328"/>
                      </a:lnTo>
                      <a:close/>
                      <a:moveTo>
                        <a:pt x="330" y="327"/>
                      </a:moveTo>
                      <a:lnTo>
                        <a:pt x="305" y="337"/>
                      </a:lnTo>
                      <a:lnTo>
                        <a:pt x="321" y="372"/>
                      </a:lnTo>
                      <a:lnTo>
                        <a:pt x="346" y="360"/>
                      </a:lnTo>
                      <a:lnTo>
                        <a:pt x="330" y="327"/>
                      </a:lnTo>
                      <a:close/>
                      <a:moveTo>
                        <a:pt x="423" y="324"/>
                      </a:moveTo>
                      <a:lnTo>
                        <a:pt x="400" y="336"/>
                      </a:lnTo>
                      <a:lnTo>
                        <a:pt x="416" y="370"/>
                      </a:lnTo>
                      <a:lnTo>
                        <a:pt x="439" y="359"/>
                      </a:lnTo>
                      <a:lnTo>
                        <a:pt x="423" y="324"/>
                      </a:lnTo>
                      <a:close/>
                      <a:moveTo>
                        <a:pt x="517" y="323"/>
                      </a:moveTo>
                      <a:lnTo>
                        <a:pt x="493" y="335"/>
                      </a:lnTo>
                      <a:lnTo>
                        <a:pt x="509" y="369"/>
                      </a:lnTo>
                      <a:lnTo>
                        <a:pt x="533" y="358"/>
                      </a:lnTo>
                      <a:lnTo>
                        <a:pt x="517" y="323"/>
                      </a:lnTo>
                      <a:close/>
                      <a:moveTo>
                        <a:pt x="610" y="322"/>
                      </a:moveTo>
                      <a:lnTo>
                        <a:pt x="586" y="334"/>
                      </a:lnTo>
                      <a:lnTo>
                        <a:pt x="602" y="367"/>
                      </a:lnTo>
                      <a:lnTo>
                        <a:pt x="626" y="357"/>
                      </a:lnTo>
                      <a:lnTo>
                        <a:pt x="610" y="322"/>
                      </a:lnTo>
                      <a:close/>
                      <a:moveTo>
                        <a:pt x="703" y="321"/>
                      </a:moveTo>
                      <a:lnTo>
                        <a:pt x="679" y="332"/>
                      </a:lnTo>
                      <a:lnTo>
                        <a:pt x="695" y="366"/>
                      </a:lnTo>
                      <a:lnTo>
                        <a:pt x="719" y="354"/>
                      </a:lnTo>
                      <a:lnTo>
                        <a:pt x="703" y="321"/>
                      </a:lnTo>
                      <a:close/>
                      <a:moveTo>
                        <a:pt x="796" y="320"/>
                      </a:moveTo>
                      <a:lnTo>
                        <a:pt x="773" y="331"/>
                      </a:lnTo>
                      <a:lnTo>
                        <a:pt x="789" y="365"/>
                      </a:lnTo>
                      <a:lnTo>
                        <a:pt x="812" y="353"/>
                      </a:lnTo>
                      <a:lnTo>
                        <a:pt x="796" y="320"/>
                      </a:lnTo>
                      <a:close/>
                      <a:moveTo>
                        <a:pt x="169" y="316"/>
                      </a:moveTo>
                      <a:lnTo>
                        <a:pt x="144" y="328"/>
                      </a:lnTo>
                      <a:lnTo>
                        <a:pt x="161" y="361"/>
                      </a:lnTo>
                      <a:lnTo>
                        <a:pt x="185" y="351"/>
                      </a:lnTo>
                      <a:lnTo>
                        <a:pt x="169" y="316"/>
                      </a:lnTo>
                      <a:close/>
                      <a:moveTo>
                        <a:pt x="262" y="315"/>
                      </a:moveTo>
                      <a:lnTo>
                        <a:pt x="238" y="327"/>
                      </a:lnTo>
                      <a:lnTo>
                        <a:pt x="254" y="360"/>
                      </a:lnTo>
                      <a:lnTo>
                        <a:pt x="278" y="349"/>
                      </a:lnTo>
                      <a:lnTo>
                        <a:pt x="262" y="315"/>
                      </a:lnTo>
                      <a:close/>
                      <a:moveTo>
                        <a:pt x="355" y="314"/>
                      </a:moveTo>
                      <a:lnTo>
                        <a:pt x="331" y="326"/>
                      </a:lnTo>
                      <a:lnTo>
                        <a:pt x="348" y="359"/>
                      </a:lnTo>
                      <a:lnTo>
                        <a:pt x="371" y="347"/>
                      </a:lnTo>
                      <a:lnTo>
                        <a:pt x="355" y="314"/>
                      </a:lnTo>
                      <a:close/>
                      <a:moveTo>
                        <a:pt x="448" y="313"/>
                      </a:moveTo>
                      <a:lnTo>
                        <a:pt x="425" y="324"/>
                      </a:lnTo>
                      <a:lnTo>
                        <a:pt x="441" y="358"/>
                      </a:lnTo>
                      <a:lnTo>
                        <a:pt x="465" y="346"/>
                      </a:lnTo>
                      <a:lnTo>
                        <a:pt x="448" y="313"/>
                      </a:lnTo>
                      <a:close/>
                      <a:moveTo>
                        <a:pt x="542" y="312"/>
                      </a:moveTo>
                      <a:lnTo>
                        <a:pt x="518" y="323"/>
                      </a:lnTo>
                      <a:lnTo>
                        <a:pt x="534" y="357"/>
                      </a:lnTo>
                      <a:lnTo>
                        <a:pt x="558" y="345"/>
                      </a:lnTo>
                      <a:lnTo>
                        <a:pt x="542" y="312"/>
                      </a:lnTo>
                      <a:close/>
                      <a:moveTo>
                        <a:pt x="635" y="311"/>
                      </a:moveTo>
                      <a:lnTo>
                        <a:pt x="611" y="321"/>
                      </a:lnTo>
                      <a:lnTo>
                        <a:pt x="627" y="355"/>
                      </a:lnTo>
                      <a:lnTo>
                        <a:pt x="651" y="344"/>
                      </a:lnTo>
                      <a:lnTo>
                        <a:pt x="635" y="311"/>
                      </a:lnTo>
                      <a:close/>
                      <a:moveTo>
                        <a:pt x="728" y="308"/>
                      </a:moveTo>
                      <a:lnTo>
                        <a:pt x="704" y="320"/>
                      </a:lnTo>
                      <a:lnTo>
                        <a:pt x="721" y="354"/>
                      </a:lnTo>
                      <a:lnTo>
                        <a:pt x="744" y="343"/>
                      </a:lnTo>
                      <a:lnTo>
                        <a:pt x="728" y="308"/>
                      </a:lnTo>
                      <a:close/>
                      <a:moveTo>
                        <a:pt x="821" y="307"/>
                      </a:moveTo>
                      <a:lnTo>
                        <a:pt x="799" y="319"/>
                      </a:lnTo>
                      <a:lnTo>
                        <a:pt x="815" y="353"/>
                      </a:lnTo>
                      <a:lnTo>
                        <a:pt x="839" y="342"/>
                      </a:lnTo>
                      <a:lnTo>
                        <a:pt x="821" y="307"/>
                      </a:lnTo>
                      <a:close/>
                      <a:moveTo>
                        <a:pt x="194" y="305"/>
                      </a:moveTo>
                      <a:lnTo>
                        <a:pt x="170" y="316"/>
                      </a:lnTo>
                      <a:lnTo>
                        <a:pt x="186" y="350"/>
                      </a:lnTo>
                      <a:lnTo>
                        <a:pt x="210" y="338"/>
                      </a:lnTo>
                      <a:lnTo>
                        <a:pt x="194" y="305"/>
                      </a:lnTo>
                      <a:close/>
                      <a:moveTo>
                        <a:pt x="287" y="303"/>
                      </a:moveTo>
                      <a:lnTo>
                        <a:pt x="263" y="314"/>
                      </a:lnTo>
                      <a:lnTo>
                        <a:pt x="279" y="349"/>
                      </a:lnTo>
                      <a:lnTo>
                        <a:pt x="303" y="337"/>
                      </a:lnTo>
                      <a:lnTo>
                        <a:pt x="287" y="303"/>
                      </a:lnTo>
                      <a:close/>
                      <a:moveTo>
                        <a:pt x="380" y="301"/>
                      </a:moveTo>
                      <a:lnTo>
                        <a:pt x="357" y="313"/>
                      </a:lnTo>
                      <a:lnTo>
                        <a:pt x="373" y="347"/>
                      </a:lnTo>
                      <a:lnTo>
                        <a:pt x="396" y="336"/>
                      </a:lnTo>
                      <a:lnTo>
                        <a:pt x="380" y="301"/>
                      </a:lnTo>
                      <a:close/>
                      <a:moveTo>
                        <a:pt x="474" y="300"/>
                      </a:moveTo>
                      <a:lnTo>
                        <a:pt x="450" y="312"/>
                      </a:lnTo>
                      <a:lnTo>
                        <a:pt x="466" y="345"/>
                      </a:lnTo>
                      <a:lnTo>
                        <a:pt x="490" y="334"/>
                      </a:lnTo>
                      <a:lnTo>
                        <a:pt x="474" y="300"/>
                      </a:lnTo>
                      <a:close/>
                      <a:moveTo>
                        <a:pt x="567" y="299"/>
                      </a:moveTo>
                      <a:lnTo>
                        <a:pt x="543" y="311"/>
                      </a:lnTo>
                      <a:lnTo>
                        <a:pt x="559" y="344"/>
                      </a:lnTo>
                      <a:lnTo>
                        <a:pt x="584" y="332"/>
                      </a:lnTo>
                      <a:lnTo>
                        <a:pt x="567" y="299"/>
                      </a:lnTo>
                      <a:close/>
                      <a:moveTo>
                        <a:pt x="661" y="298"/>
                      </a:moveTo>
                      <a:lnTo>
                        <a:pt x="636" y="309"/>
                      </a:lnTo>
                      <a:lnTo>
                        <a:pt x="653" y="343"/>
                      </a:lnTo>
                      <a:lnTo>
                        <a:pt x="677" y="331"/>
                      </a:lnTo>
                      <a:lnTo>
                        <a:pt x="661" y="298"/>
                      </a:lnTo>
                      <a:close/>
                      <a:moveTo>
                        <a:pt x="754" y="297"/>
                      </a:moveTo>
                      <a:lnTo>
                        <a:pt x="731" y="308"/>
                      </a:lnTo>
                      <a:lnTo>
                        <a:pt x="747" y="342"/>
                      </a:lnTo>
                      <a:lnTo>
                        <a:pt x="770" y="330"/>
                      </a:lnTo>
                      <a:lnTo>
                        <a:pt x="754" y="297"/>
                      </a:lnTo>
                      <a:close/>
                      <a:moveTo>
                        <a:pt x="848" y="296"/>
                      </a:moveTo>
                      <a:lnTo>
                        <a:pt x="824" y="307"/>
                      </a:lnTo>
                      <a:lnTo>
                        <a:pt x="840" y="341"/>
                      </a:lnTo>
                      <a:lnTo>
                        <a:pt x="864" y="329"/>
                      </a:lnTo>
                      <a:lnTo>
                        <a:pt x="848" y="296"/>
                      </a:lnTo>
                      <a:close/>
                      <a:moveTo>
                        <a:pt x="126" y="293"/>
                      </a:moveTo>
                      <a:lnTo>
                        <a:pt x="102" y="305"/>
                      </a:lnTo>
                      <a:lnTo>
                        <a:pt x="118" y="339"/>
                      </a:lnTo>
                      <a:lnTo>
                        <a:pt x="142" y="327"/>
                      </a:lnTo>
                      <a:lnTo>
                        <a:pt x="126" y="293"/>
                      </a:lnTo>
                      <a:close/>
                      <a:moveTo>
                        <a:pt x="219" y="292"/>
                      </a:moveTo>
                      <a:lnTo>
                        <a:pt x="195" y="304"/>
                      </a:lnTo>
                      <a:lnTo>
                        <a:pt x="211" y="337"/>
                      </a:lnTo>
                      <a:lnTo>
                        <a:pt x="235" y="326"/>
                      </a:lnTo>
                      <a:lnTo>
                        <a:pt x="219" y="292"/>
                      </a:lnTo>
                      <a:close/>
                      <a:moveTo>
                        <a:pt x="312" y="291"/>
                      </a:moveTo>
                      <a:lnTo>
                        <a:pt x="289" y="303"/>
                      </a:lnTo>
                      <a:lnTo>
                        <a:pt x="305" y="336"/>
                      </a:lnTo>
                      <a:lnTo>
                        <a:pt x="328" y="324"/>
                      </a:lnTo>
                      <a:lnTo>
                        <a:pt x="312" y="291"/>
                      </a:lnTo>
                      <a:close/>
                      <a:moveTo>
                        <a:pt x="405" y="290"/>
                      </a:moveTo>
                      <a:lnTo>
                        <a:pt x="382" y="301"/>
                      </a:lnTo>
                      <a:lnTo>
                        <a:pt x="398" y="335"/>
                      </a:lnTo>
                      <a:lnTo>
                        <a:pt x="423" y="323"/>
                      </a:lnTo>
                      <a:lnTo>
                        <a:pt x="405" y="290"/>
                      </a:lnTo>
                      <a:close/>
                      <a:moveTo>
                        <a:pt x="500" y="288"/>
                      </a:moveTo>
                      <a:lnTo>
                        <a:pt x="475" y="299"/>
                      </a:lnTo>
                      <a:lnTo>
                        <a:pt x="492" y="334"/>
                      </a:lnTo>
                      <a:lnTo>
                        <a:pt x="516" y="322"/>
                      </a:lnTo>
                      <a:lnTo>
                        <a:pt x="500" y="288"/>
                      </a:lnTo>
                      <a:close/>
                      <a:moveTo>
                        <a:pt x="593" y="286"/>
                      </a:moveTo>
                      <a:lnTo>
                        <a:pt x="569" y="298"/>
                      </a:lnTo>
                      <a:lnTo>
                        <a:pt x="585" y="332"/>
                      </a:lnTo>
                      <a:lnTo>
                        <a:pt x="609" y="321"/>
                      </a:lnTo>
                      <a:lnTo>
                        <a:pt x="593" y="286"/>
                      </a:lnTo>
                      <a:close/>
                      <a:moveTo>
                        <a:pt x="686" y="285"/>
                      </a:moveTo>
                      <a:lnTo>
                        <a:pt x="663" y="297"/>
                      </a:lnTo>
                      <a:lnTo>
                        <a:pt x="679" y="331"/>
                      </a:lnTo>
                      <a:lnTo>
                        <a:pt x="702" y="320"/>
                      </a:lnTo>
                      <a:lnTo>
                        <a:pt x="686" y="285"/>
                      </a:lnTo>
                      <a:close/>
                      <a:moveTo>
                        <a:pt x="780" y="284"/>
                      </a:moveTo>
                      <a:lnTo>
                        <a:pt x="756" y="296"/>
                      </a:lnTo>
                      <a:lnTo>
                        <a:pt x="772" y="329"/>
                      </a:lnTo>
                      <a:lnTo>
                        <a:pt x="796" y="318"/>
                      </a:lnTo>
                      <a:lnTo>
                        <a:pt x="780" y="284"/>
                      </a:lnTo>
                      <a:close/>
                      <a:moveTo>
                        <a:pt x="873" y="283"/>
                      </a:moveTo>
                      <a:lnTo>
                        <a:pt x="849" y="294"/>
                      </a:lnTo>
                      <a:lnTo>
                        <a:pt x="865" y="328"/>
                      </a:lnTo>
                      <a:lnTo>
                        <a:pt x="889" y="316"/>
                      </a:lnTo>
                      <a:lnTo>
                        <a:pt x="873" y="283"/>
                      </a:lnTo>
                      <a:close/>
                      <a:moveTo>
                        <a:pt x="151" y="281"/>
                      </a:moveTo>
                      <a:lnTo>
                        <a:pt x="127" y="292"/>
                      </a:lnTo>
                      <a:lnTo>
                        <a:pt x="143" y="327"/>
                      </a:lnTo>
                      <a:lnTo>
                        <a:pt x="167" y="315"/>
                      </a:lnTo>
                      <a:lnTo>
                        <a:pt x="151" y="281"/>
                      </a:lnTo>
                      <a:close/>
                      <a:moveTo>
                        <a:pt x="244" y="280"/>
                      </a:moveTo>
                      <a:lnTo>
                        <a:pt x="220" y="291"/>
                      </a:lnTo>
                      <a:lnTo>
                        <a:pt x="238" y="326"/>
                      </a:lnTo>
                      <a:lnTo>
                        <a:pt x="261" y="314"/>
                      </a:lnTo>
                      <a:lnTo>
                        <a:pt x="244" y="280"/>
                      </a:lnTo>
                      <a:close/>
                      <a:moveTo>
                        <a:pt x="338" y="278"/>
                      </a:moveTo>
                      <a:lnTo>
                        <a:pt x="315" y="290"/>
                      </a:lnTo>
                      <a:lnTo>
                        <a:pt x="331" y="323"/>
                      </a:lnTo>
                      <a:lnTo>
                        <a:pt x="354" y="312"/>
                      </a:lnTo>
                      <a:lnTo>
                        <a:pt x="338" y="278"/>
                      </a:lnTo>
                      <a:close/>
                      <a:moveTo>
                        <a:pt x="432" y="277"/>
                      </a:moveTo>
                      <a:lnTo>
                        <a:pt x="408" y="289"/>
                      </a:lnTo>
                      <a:lnTo>
                        <a:pt x="424" y="322"/>
                      </a:lnTo>
                      <a:lnTo>
                        <a:pt x="448" y="311"/>
                      </a:lnTo>
                      <a:lnTo>
                        <a:pt x="432" y="277"/>
                      </a:lnTo>
                      <a:close/>
                      <a:moveTo>
                        <a:pt x="525" y="276"/>
                      </a:moveTo>
                      <a:lnTo>
                        <a:pt x="501" y="288"/>
                      </a:lnTo>
                      <a:lnTo>
                        <a:pt x="517" y="321"/>
                      </a:lnTo>
                      <a:lnTo>
                        <a:pt x="541" y="309"/>
                      </a:lnTo>
                      <a:lnTo>
                        <a:pt x="525" y="276"/>
                      </a:lnTo>
                      <a:close/>
                      <a:moveTo>
                        <a:pt x="618" y="275"/>
                      </a:moveTo>
                      <a:lnTo>
                        <a:pt x="594" y="286"/>
                      </a:lnTo>
                      <a:lnTo>
                        <a:pt x="611" y="320"/>
                      </a:lnTo>
                      <a:lnTo>
                        <a:pt x="634" y="308"/>
                      </a:lnTo>
                      <a:lnTo>
                        <a:pt x="618" y="275"/>
                      </a:lnTo>
                      <a:close/>
                      <a:moveTo>
                        <a:pt x="711" y="274"/>
                      </a:moveTo>
                      <a:lnTo>
                        <a:pt x="688" y="285"/>
                      </a:lnTo>
                      <a:lnTo>
                        <a:pt x="704" y="319"/>
                      </a:lnTo>
                      <a:lnTo>
                        <a:pt x="728" y="307"/>
                      </a:lnTo>
                      <a:lnTo>
                        <a:pt x="711" y="274"/>
                      </a:lnTo>
                      <a:close/>
                      <a:moveTo>
                        <a:pt x="805" y="271"/>
                      </a:moveTo>
                      <a:lnTo>
                        <a:pt x="781" y="283"/>
                      </a:lnTo>
                      <a:lnTo>
                        <a:pt x="797" y="318"/>
                      </a:lnTo>
                      <a:lnTo>
                        <a:pt x="821" y="306"/>
                      </a:lnTo>
                      <a:lnTo>
                        <a:pt x="805" y="271"/>
                      </a:lnTo>
                      <a:close/>
                      <a:moveTo>
                        <a:pt x="177" y="269"/>
                      </a:moveTo>
                      <a:lnTo>
                        <a:pt x="152" y="281"/>
                      </a:lnTo>
                      <a:lnTo>
                        <a:pt x="169" y="314"/>
                      </a:lnTo>
                      <a:lnTo>
                        <a:pt x="193" y="303"/>
                      </a:lnTo>
                      <a:lnTo>
                        <a:pt x="177" y="269"/>
                      </a:lnTo>
                      <a:close/>
                      <a:moveTo>
                        <a:pt x="270" y="268"/>
                      </a:moveTo>
                      <a:lnTo>
                        <a:pt x="247" y="280"/>
                      </a:lnTo>
                      <a:lnTo>
                        <a:pt x="263" y="313"/>
                      </a:lnTo>
                      <a:lnTo>
                        <a:pt x="286" y="301"/>
                      </a:lnTo>
                      <a:lnTo>
                        <a:pt x="270" y="268"/>
                      </a:lnTo>
                      <a:close/>
                      <a:moveTo>
                        <a:pt x="364" y="267"/>
                      </a:moveTo>
                      <a:lnTo>
                        <a:pt x="340" y="277"/>
                      </a:lnTo>
                      <a:lnTo>
                        <a:pt x="356" y="312"/>
                      </a:lnTo>
                      <a:lnTo>
                        <a:pt x="380" y="300"/>
                      </a:lnTo>
                      <a:lnTo>
                        <a:pt x="364" y="267"/>
                      </a:lnTo>
                      <a:close/>
                      <a:moveTo>
                        <a:pt x="457" y="265"/>
                      </a:moveTo>
                      <a:lnTo>
                        <a:pt x="433" y="276"/>
                      </a:lnTo>
                      <a:lnTo>
                        <a:pt x="449" y="311"/>
                      </a:lnTo>
                      <a:lnTo>
                        <a:pt x="473" y="299"/>
                      </a:lnTo>
                      <a:lnTo>
                        <a:pt x="457" y="265"/>
                      </a:lnTo>
                      <a:close/>
                      <a:moveTo>
                        <a:pt x="550" y="263"/>
                      </a:moveTo>
                      <a:lnTo>
                        <a:pt x="526" y="275"/>
                      </a:lnTo>
                      <a:lnTo>
                        <a:pt x="542" y="309"/>
                      </a:lnTo>
                      <a:lnTo>
                        <a:pt x="566" y="298"/>
                      </a:lnTo>
                      <a:lnTo>
                        <a:pt x="550" y="263"/>
                      </a:lnTo>
                      <a:close/>
                      <a:moveTo>
                        <a:pt x="643" y="262"/>
                      </a:moveTo>
                      <a:lnTo>
                        <a:pt x="620" y="274"/>
                      </a:lnTo>
                      <a:lnTo>
                        <a:pt x="636" y="307"/>
                      </a:lnTo>
                      <a:lnTo>
                        <a:pt x="659" y="296"/>
                      </a:lnTo>
                      <a:lnTo>
                        <a:pt x="643" y="262"/>
                      </a:lnTo>
                      <a:close/>
                      <a:moveTo>
                        <a:pt x="738" y="261"/>
                      </a:moveTo>
                      <a:lnTo>
                        <a:pt x="713" y="273"/>
                      </a:lnTo>
                      <a:lnTo>
                        <a:pt x="730" y="306"/>
                      </a:lnTo>
                      <a:lnTo>
                        <a:pt x="754" y="294"/>
                      </a:lnTo>
                      <a:lnTo>
                        <a:pt x="738" y="261"/>
                      </a:lnTo>
                      <a:close/>
                      <a:moveTo>
                        <a:pt x="831" y="260"/>
                      </a:moveTo>
                      <a:lnTo>
                        <a:pt x="807" y="271"/>
                      </a:lnTo>
                      <a:lnTo>
                        <a:pt x="823" y="305"/>
                      </a:lnTo>
                      <a:lnTo>
                        <a:pt x="847" y="293"/>
                      </a:lnTo>
                      <a:lnTo>
                        <a:pt x="831" y="260"/>
                      </a:lnTo>
                      <a:close/>
                      <a:moveTo>
                        <a:pt x="109" y="258"/>
                      </a:moveTo>
                      <a:lnTo>
                        <a:pt x="85" y="269"/>
                      </a:lnTo>
                      <a:lnTo>
                        <a:pt x="101" y="304"/>
                      </a:lnTo>
                      <a:lnTo>
                        <a:pt x="125" y="292"/>
                      </a:lnTo>
                      <a:lnTo>
                        <a:pt x="109" y="258"/>
                      </a:lnTo>
                      <a:close/>
                      <a:moveTo>
                        <a:pt x="202" y="256"/>
                      </a:moveTo>
                      <a:lnTo>
                        <a:pt x="178" y="268"/>
                      </a:lnTo>
                      <a:lnTo>
                        <a:pt x="195" y="301"/>
                      </a:lnTo>
                      <a:lnTo>
                        <a:pt x="218" y="290"/>
                      </a:lnTo>
                      <a:lnTo>
                        <a:pt x="202" y="256"/>
                      </a:lnTo>
                      <a:close/>
                      <a:moveTo>
                        <a:pt x="295" y="255"/>
                      </a:moveTo>
                      <a:lnTo>
                        <a:pt x="272" y="267"/>
                      </a:lnTo>
                      <a:lnTo>
                        <a:pt x="288" y="300"/>
                      </a:lnTo>
                      <a:lnTo>
                        <a:pt x="312" y="289"/>
                      </a:lnTo>
                      <a:lnTo>
                        <a:pt x="295" y="255"/>
                      </a:lnTo>
                      <a:close/>
                      <a:moveTo>
                        <a:pt x="389" y="254"/>
                      </a:moveTo>
                      <a:lnTo>
                        <a:pt x="365" y="266"/>
                      </a:lnTo>
                      <a:lnTo>
                        <a:pt x="381" y="299"/>
                      </a:lnTo>
                      <a:lnTo>
                        <a:pt x="405" y="288"/>
                      </a:lnTo>
                      <a:lnTo>
                        <a:pt x="389" y="254"/>
                      </a:lnTo>
                      <a:close/>
                      <a:moveTo>
                        <a:pt x="482" y="253"/>
                      </a:moveTo>
                      <a:lnTo>
                        <a:pt x="458" y="265"/>
                      </a:lnTo>
                      <a:lnTo>
                        <a:pt x="474" y="298"/>
                      </a:lnTo>
                      <a:lnTo>
                        <a:pt x="498" y="286"/>
                      </a:lnTo>
                      <a:lnTo>
                        <a:pt x="482" y="253"/>
                      </a:lnTo>
                      <a:close/>
                      <a:moveTo>
                        <a:pt x="576" y="252"/>
                      </a:moveTo>
                      <a:lnTo>
                        <a:pt x="553" y="263"/>
                      </a:lnTo>
                      <a:lnTo>
                        <a:pt x="569" y="297"/>
                      </a:lnTo>
                      <a:lnTo>
                        <a:pt x="592" y="285"/>
                      </a:lnTo>
                      <a:lnTo>
                        <a:pt x="576" y="252"/>
                      </a:lnTo>
                      <a:close/>
                      <a:moveTo>
                        <a:pt x="669" y="250"/>
                      </a:moveTo>
                      <a:lnTo>
                        <a:pt x="646" y="261"/>
                      </a:lnTo>
                      <a:lnTo>
                        <a:pt x="662" y="296"/>
                      </a:lnTo>
                      <a:lnTo>
                        <a:pt x="686" y="284"/>
                      </a:lnTo>
                      <a:lnTo>
                        <a:pt x="669" y="250"/>
                      </a:lnTo>
                      <a:close/>
                      <a:moveTo>
                        <a:pt x="763" y="248"/>
                      </a:moveTo>
                      <a:lnTo>
                        <a:pt x="739" y="260"/>
                      </a:lnTo>
                      <a:lnTo>
                        <a:pt x="755" y="294"/>
                      </a:lnTo>
                      <a:lnTo>
                        <a:pt x="779" y="283"/>
                      </a:lnTo>
                      <a:lnTo>
                        <a:pt x="763" y="248"/>
                      </a:lnTo>
                      <a:close/>
                      <a:moveTo>
                        <a:pt x="856" y="247"/>
                      </a:moveTo>
                      <a:lnTo>
                        <a:pt x="832" y="259"/>
                      </a:lnTo>
                      <a:lnTo>
                        <a:pt x="848" y="292"/>
                      </a:lnTo>
                      <a:lnTo>
                        <a:pt x="872" y="281"/>
                      </a:lnTo>
                      <a:lnTo>
                        <a:pt x="856" y="247"/>
                      </a:lnTo>
                      <a:close/>
                      <a:moveTo>
                        <a:pt x="134" y="246"/>
                      </a:moveTo>
                      <a:lnTo>
                        <a:pt x="110" y="258"/>
                      </a:lnTo>
                      <a:lnTo>
                        <a:pt x="126" y="291"/>
                      </a:lnTo>
                      <a:lnTo>
                        <a:pt x="150" y="280"/>
                      </a:lnTo>
                      <a:lnTo>
                        <a:pt x="134" y="246"/>
                      </a:lnTo>
                      <a:close/>
                      <a:moveTo>
                        <a:pt x="227" y="244"/>
                      </a:moveTo>
                      <a:lnTo>
                        <a:pt x="204" y="255"/>
                      </a:lnTo>
                      <a:lnTo>
                        <a:pt x="220" y="290"/>
                      </a:lnTo>
                      <a:lnTo>
                        <a:pt x="243" y="278"/>
                      </a:lnTo>
                      <a:lnTo>
                        <a:pt x="227" y="244"/>
                      </a:lnTo>
                      <a:close/>
                      <a:moveTo>
                        <a:pt x="321" y="243"/>
                      </a:moveTo>
                      <a:lnTo>
                        <a:pt x="297" y="254"/>
                      </a:lnTo>
                      <a:lnTo>
                        <a:pt x="313" y="289"/>
                      </a:lnTo>
                      <a:lnTo>
                        <a:pt x="338" y="277"/>
                      </a:lnTo>
                      <a:lnTo>
                        <a:pt x="321" y="243"/>
                      </a:lnTo>
                      <a:close/>
                      <a:moveTo>
                        <a:pt x="415" y="242"/>
                      </a:moveTo>
                      <a:lnTo>
                        <a:pt x="390" y="253"/>
                      </a:lnTo>
                      <a:lnTo>
                        <a:pt x="407" y="288"/>
                      </a:lnTo>
                      <a:lnTo>
                        <a:pt x="431" y="276"/>
                      </a:lnTo>
                      <a:lnTo>
                        <a:pt x="415" y="242"/>
                      </a:lnTo>
                      <a:close/>
                      <a:moveTo>
                        <a:pt x="508" y="240"/>
                      </a:moveTo>
                      <a:lnTo>
                        <a:pt x="484" y="252"/>
                      </a:lnTo>
                      <a:lnTo>
                        <a:pt x="501" y="285"/>
                      </a:lnTo>
                      <a:lnTo>
                        <a:pt x="524" y="274"/>
                      </a:lnTo>
                      <a:lnTo>
                        <a:pt x="508" y="240"/>
                      </a:lnTo>
                      <a:close/>
                      <a:moveTo>
                        <a:pt x="601" y="239"/>
                      </a:moveTo>
                      <a:lnTo>
                        <a:pt x="578" y="251"/>
                      </a:lnTo>
                      <a:lnTo>
                        <a:pt x="594" y="284"/>
                      </a:lnTo>
                      <a:lnTo>
                        <a:pt x="617" y="273"/>
                      </a:lnTo>
                      <a:lnTo>
                        <a:pt x="601" y="239"/>
                      </a:lnTo>
                      <a:close/>
                      <a:moveTo>
                        <a:pt x="695" y="238"/>
                      </a:moveTo>
                      <a:lnTo>
                        <a:pt x="671" y="250"/>
                      </a:lnTo>
                      <a:lnTo>
                        <a:pt x="687" y="283"/>
                      </a:lnTo>
                      <a:lnTo>
                        <a:pt x="711" y="271"/>
                      </a:lnTo>
                      <a:lnTo>
                        <a:pt x="695" y="238"/>
                      </a:lnTo>
                      <a:close/>
                      <a:moveTo>
                        <a:pt x="788" y="237"/>
                      </a:moveTo>
                      <a:lnTo>
                        <a:pt x="764" y="248"/>
                      </a:lnTo>
                      <a:lnTo>
                        <a:pt x="780" y="282"/>
                      </a:lnTo>
                      <a:lnTo>
                        <a:pt x="804" y="270"/>
                      </a:lnTo>
                      <a:lnTo>
                        <a:pt x="788" y="237"/>
                      </a:lnTo>
                      <a:close/>
                      <a:moveTo>
                        <a:pt x="159" y="233"/>
                      </a:moveTo>
                      <a:lnTo>
                        <a:pt x="136" y="245"/>
                      </a:lnTo>
                      <a:lnTo>
                        <a:pt x="152" y="278"/>
                      </a:lnTo>
                      <a:lnTo>
                        <a:pt x="175" y="267"/>
                      </a:lnTo>
                      <a:lnTo>
                        <a:pt x="159" y="233"/>
                      </a:lnTo>
                      <a:close/>
                      <a:moveTo>
                        <a:pt x="254" y="232"/>
                      </a:moveTo>
                      <a:lnTo>
                        <a:pt x="230" y="244"/>
                      </a:lnTo>
                      <a:lnTo>
                        <a:pt x="246" y="277"/>
                      </a:lnTo>
                      <a:lnTo>
                        <a:pt x="270" y="266"/>
                      </a:lnTo>
                      <a:lnTo>
                        <a:pt x="254" y="232"/>
                      </a:lnTo>
                      <a:close/>
                      <a:moveTo>
                        <a:pt x="347" y="231"/>
                      </a:moveTo>
                      <a:lnTo>
                        <a:pt x="323" y="243"/>
                      </a:lnTo>
                      <a:lnTo>
                        <a:pt x="339" y="276"/>
                      </a:lnTo>
                      <a:lnTo>
                        <a:pt x="363" y="265"/>
                      </a:lnTo>
                      <a:lnTo>
                        <a:pt x="347" y="231"/>
                      </a:lnTo>
                      <a:close/>
                      <a:moveTo>
                        <a:pt x="440" y="230"/>
                      </a:moveTo>
                      <a:lnTo>
                        <a:pt x="416" y="242"/>
                      </a:lnTo>
                      <a:lnTo>
                        <a:pt x="432" y="275"/>
                      </a:lnTo>
                      <a:lnTo>
                        <a:pt x="456" y="263"/>
                      </a:lnTo>
                      <a:lnTo>
                        <a:pt x="440" y="230"/>
                      </a:lnTo>
                      <a:close/>
                      <a:moveTo>
                        <a:pt x="533" y="228"/>
                      </a:moveTo>
                      <a:lnTo>
                        <a:pt x="510" y="239"/>
                      </a:lnTo>
                      <a:lnTo>
                        <a:pt x="526" y="274"/>
                      </a:lnTo>
                      <a:lnTo>
                        <a:pt x="549" y="262"/>
                      </a:lnTo>
                      <a:lnTo>
                        <a:pt x="533" y="228"/>
                      </a:lnTo>
                      <a:close/>
                      <a:moveTo>
                        <a:pt x="627" y="227"/>
                      </a:moveTo>
                      <a:lnTo>
                        <a:pt x="603" y="238"/>
                      </a:lnTo>
                      <a:lnTo>
                        <a:pt x="619" y="273"/>
                      </a:lnTo>
                      <a:lnTo>
                        <a:pt x="643" y="261"/>
                      </a:lnTo>
                      <a:lnTo>
                        <a:pt x="627" y="227"/>
                      </a:lnTo>
                      <a:close/>
                      <a:moveTo>
                        <a:pt x="720" y="225"/>
                      </a:moveTo>
                      <a:lnTo>
                        <a:pt x="696" y="237"/>
                      </a:lnTo>
                      <a:lnTo>
                        <a:pt x="712" y="270"/>
                      </a:lnTo>
                      <a:lnTo>
                        <a:pt x="736" y="260"/>
                      </a:lnTo>
                      <a:lnTo>
                        <a:pt x="720" y="225"/>
                      </a:lnTo>
                      <a:close/>
                      <a:moveTo>
                        <a:pt x="813" y="224"/>
                      </a:moveTo>
                      <a:lnTo>
                        <a:pt x="789" y="236"/>
                      </a:lnTo>
                      <a:lnTo>
                        <a:pt x="805" y="269"/>
                      </a:lnTo>
                      <a:lnTo>
                        <a:pt x="830" y="258"/>
                      </a:lnTo>
                      <a:lnTo>
                        <a:pt x="813" y="224"/>
                      </a:lnTo>
                      <a:close/>
                      <a:moveTo>
                        <a:pt x="92" y="222"/>
                      </a:moveTo>
                      <a:lnTo>
                        <a:pt x="67" y="235"/>
                      </a:lnTo>
                      <a:lnTo>
                        <a:pt x="84" y="268"/>
                      </a:lnTo>
                      <a:lnTo>
                        <a:pt x="108" y="256"/>
                      </a:lnTo>
                      <a:lnTo>
                        <a:pt x="92" y="222"/>
                      </a:lnTo>
                      <a:close/>
                      <a:moveTo>
                        <a:pt x="185" y="221"/>
                      </a:moveTo>
                      <a:lnTo>
                        <a:pt x="162" y="232"/>
                      </a:lnTo>
                      <a:lnTo>
                        <a:pt x="178" y="267"/>
                      </a:lnTo>
                      <a:lnTo>
                        <a:pt x="201" y="255"/>
                      </a:lnTo>
                      <a:lnTo>
                        <a:pt x="185" y="221"/>
                      </a:lnTo>
                      <a:close/>
                      <a:moveTo>
                        <a:pt x="279" y="220"/>
                      </a:moveTo>
                      <a:lnTo>
                        <a:pt x="255" y="231"/>
                      </a:lnTo>
                      <a:lnTo>
                        <a:pt x="271" y="265"/>
                      </a:lnTo>
                      <a:lnTo>
                        <a:pt x="295" y="254"/>
                      </a:lnTo>
                      <a:lnTo>
                        <a:pt x="279" y="220"/>
                      </a:lnTo>
                      <a:close/>
                      <a:moveTo>
                        <a:pt x="372" y="219"/>
                      </a:moveTo>
                      <a:lnTo>
                        <a:pt x="348" y="230"/>
                      </a:lnTo>
                      <a:lnTo>
                        <a:pt x="364" y="263"/>
                      </a:lnTo>
                      <a:lnTo>
                        <a:pt x="388" y="252"/>
                      </a:lnTo>
                      <a:lnTo>
                        <a:pt x="372" y="219"/>
                      </a:lnTo>
                      <a:close/>
                      <a:moveTo>
                        <a:pt x="465" y="217"/>
                      </a:moveTo>
                      <a:lnTo>
                        <a:pt x="441" y="229"/>
                      </a:lnTo>
                      <a:lnTo>
                        <a:pt x="458" y="262"/>
                      </a:lnTo>
                      <a:lnTo>
                        <a:pt x="481" y="251"/>
                      </a:lnTo>
                      <a:lnTo>
                        <a:pt x="465" y="217"/>
                      </a:lnTo>
                      <a:close/>
                      <a:moveTo>
                        <a:pt x="558" y="216"/>
                      </a:moveTo>
                      <a:lnTo>
                        <a:pt x="535" y="228"/>
                      </a:lnTo>
                      <a:lnTo>
                        <a:pt x="551" y="261"/>
                      </a:lnTo>
                      <a:lnTo>
                        <a:pt x="576" y="250"/>
                      </a:lnTo>
                      <a:lnTo>
                        <a:pt x="558" y="216"/>
                      </a:lnTo>
                      <a:close/>
                      <a:moveTo>
                        <a:pt x="653" y="215"/>
                      </a:moveTo>
                      <a:lnTo>
                        <a:pt x="628" y="227"/>
                      </a:lnTo>
                      <a:lnTo>
                        <a:pt x="644" y="260"/>
                      </a:lnTo>
                      <a:lnTo>
                        <a:pt x="669" y="248"/>
                      </a:lnTo>
                      <a:lnTo>
                        <a:pt x="653" y="215"/>
                      </a:lnTo>
                      <a:close/>
                      <a:moveTo>
                        <a:pt x="746" y="214"/>
                      </a:moveTo>
                      <a:lnTo>
                        <a:pt x="721" y="224"/>
                      </a:lnTo>
                      <a:lnTo>
                        <a:pt x="738" y="259"/>
                      </a:lnTo>
                      <a:lnTo>
                        <a:pt x="762" y="247"/>
                      </a:lnTo>
                      <a:lnTo>
                        <a:pt x="746" y="214"/>
                      </a:lnTo>
                      <a:close/>
                      <a:moveTo>
                        <a:pt x="840" y="212"/>
                      </a:moveTo>
                      <a:lnTo>
                        <a:pt x="815" y="223"/>
                      </a:lnTo>
                      <a:lnTo>
                        <a:pt x="832" y="258"/>
                      </a:lnTo>
                      <a:lnTo>
                        <a:pt x="856" y="246"/>
                      </a:lnTo>
                      <a:lnTo>
                        <a:pt x="840" y="212"/>
                      </a:lnTo>
                      <a:close/>
                      <a:moveTo>
                        <a:pt x="117" y="210"/>
                      </a:moveTo>
                      <a:lnTo>
                        <a:pt x="94" y="222"/>
                      </a:lnTo>
                      <a:lnTo>
                        <a:pt x="110" y="255"/>
                      </a:lnTo>
                      <a:lnTo>
                        <a:pt x="133" y="244"/>
                      </a:lnTo>
                      <a:lnTo>
                        <a:pt x="117" y="210"/>
                      </a:lnTo>
                      <a:close/>
                      <a:moveTo>
                        <a:pt x="211" y="209"/>
                      </a:moveTo>
                      <a:lnTo>
                        <a:pt x="187" y="221"/>
                      </a:lnTo>
                      <a:lnTo>
                        <a:pt x="203" y="254"/>
                      </a:lnTo>
                      <a:lnTo>
                        <a:pt x="227" y="243"/>
                      </a:lnTo>
                      <a:lnTo>
                        <a:pt x="211" y="209"/>
                      </a:lnTo>
                      <a:close/>
                      <a:moveTo>
                        <a:pt x="304" y="208"/>
                      </a:moveTo>
                      <a:lnTo>
                        <a:pt x="280" y="220"/>
                      </a:lnTo>
                      <a:lnTo>
                        <a:pt x="296" y="253"/>
                      </a:lnTo>
                      <a:lnTo>
                        <a:pt x="320" y="242"/>
                      </a:lnTo>
                      <a:lnTo>
                        <a:pt x="304" y="208"/>
                      </a:lnTo>
                      <a:close/>
                      <a:moveTo>
                        <a:pt x="397" y="206"/>
                      </a:moveTo>
                      <a:lnTo>
                        <a:pt x="373" y="217"/>
                      </a:lnTo>
                      <a:lnTo>
                        <a:pt x="389" y="252"/>
                      </a:lnTo>
                      <a:lnTo>
                        <a:pt x="413" y="240"/>
                      </a:lnTo>
                      <a:lnTo>
                        <a:pt x="397" y="206"/>
                      </a:lnTo>
                      <a:close/>
                      <a:moveTo>
                        <a:pt x="490" y="205"/>
                      </a:moveTo>
                      <a:lnTo>
                        <a:pt x="467" y="216"/>
                      </a:lnTo>
                      <a:lnTo>
                        <a:pt x="484" y="251"/>
                      </a:lnTo>
                      <a:lnTo>
                        <a:pt x="507" y="239"/>
                      </a:lnTo>
                      <a:lnTo>
                        <a:pt x="490" y="205"/>
                      </a:lnTo>
                      <a:close/>
                      <a:moveTo>
                        <a:pt x="585" y="204"/>
                      </a:moveTo>
                      <a:lnTo>
                        <a:pt x="561" y="215"/>
                      </a:lnTo>
                      <a:lnTo>
                        <a:pt x="577" y="248"/>
                      </a:lnTo>
                      <a:lnTo>
                        <a:pt x="601" y="238"/>
                      </a:lnTo>
                      <a:lnTo>
                        <a:pt x="585" y="204"/>
                      </a:lnTo>
                      <a:close/>
                      <a:moveTo>
                        <a:pt x="678" y="202"/>
                      </a:moveTo>
                      <a:lnTo>
                        <a:pt x="654" y="214"/>
                      </a:lnTo>
                      <a:lnTo>
                        <a:pt x="670" y="247"/>
                      </a:lnTo>
                      <a:lnTo>
                        <a:pt x="694" y="236"/>
                      </a:lnTo>
                      <a:lnTo>
                        <a:pt x="678" y="202"/>
                      </a:lnTo>
                      <a:close/>
                      <a:moveTo>
                        <a:pt x="771" y="201"/>
                      </a:moveTo>
                      <a:lnTo>
                        <a:pt x="747" y="213"/>
                      </a:lnTo>
                      <a:lnTo>
                        <a:pt x="763" y="246"/>
                      </a:lnTo>
                      <a:lnTo>
                        <a:pt x="787" y="235"/>
                      </a:lnTo>
                      <a:lnTo>
                        <a:pt x="771" y="201"/>
                      </a:lnTo>
                      <a:close/>
                      <a:moveTo>
                        <a:pt x="142" y="198"/>
                      </a:moveTo>
                      <a:lnTo>
                        <a:pt x="119" y="209"/>
                      </a:lnTo>
                      <a:lnTo>
                        <a:pt x="135" y="243"/>
                      </a:lnTo>
                      <a:lnTo>
                        <a:pt x="159" y="232"/>
                      </a:lnTo>
                      <a:lnTo>
                        <a:pt x="142" y="198"/>
                      </a:lnTo>
                      <a:close/>
                      <a:moveTo>
                        <a:pt x="236" y="197"/>
                      </a:moveTo>
                      <a:lnTo>
                        <a:pt x="212" y="208"/>
                      </a:lnTo>
                      <a:lnTo>
                        <a:pt x="228" y="242"/>
                      </a:lnTo>
                      <a:lnTo>
                        <a:pt x="253" y="230"/>
                      </a:lnTo>
                      <a:lnTo>
                        <a:pt x="236" y="197"/>
                      </a:lnTo>
                      <a:close/>
                      <a:moveTo>
                        <a:pt x="330" y="195"/>
                      </a:moveTo>
                      <a:lnTo>
                        <a:pt x="305" y="207"/>
                      </a:lnTo>
                      <a:lnTo>
                        <a:pt x="321" y="240"/>
                      </a:lnTo>
                      <a:lnTo>
                        <a:pt x="346" y="229"/>
                      </a:lnTo>
                      <a:lnTo>
                        <a:pt x="330" y="195"/>
                      </a:lnTo>
                      <a:close/>
                      <a:moveTo>
                        <a:pt x="423" y="194"/>
                      </a:moveTo>
                      <a:lnTo>
                        <a:pt x="400" y="206"/>
                      </a:lnTo>
                      <a:lnTo>
                        <a:pt x="416" y="239"/>
                      </a:lnTo>
                      <a:lnTo>
                        <a:pt x="439" y="228"/>
                      </a:lnTo>
                      <a:lnTo>
                        <a:pt x="423" y="194"/>
                      </a:lnTo>
                      <a:close/>
                      <a:moveTo>
                        <a:pt x="517" y="193"/>
                      </a:moveTo>
                      <a:lnTo>
                        <a:pt x="493" y="205"/>
                      </a:lnTo>
                      <a:lnTo>
                        <a:pt x="509" y="238"/>
                      </a:lnTo>
                      <a:lnTo>
                        <a:pt x="533" y="227"/>
                      </a:lnTo>
                      <a:lnTo>
                        <a:pt x="517" y="193"/>
                      </a:lnTo>
                      <a:close/>
                      <a:moveTo>
                        <a:pt x="610" y="192"/>
                      </a:moveTo>
                      <a:lnTo>
                        <a:pt x="586" y="202"/>
                      </a:lnTo>
                      <a:lnTo>
                        <a:pt x="602" y="237"/>
                      </a:lnTo>
                      <a:lnTo>
                        <a:pt x="626" y="225"/>
                      </a:lnTo>
                      <a:lnTo>
                        <a:pt x="610" y="192"/>
                      </a:lnTo>
                      <a:close/>
                      <a:moveTo>
                        <a:pt x="703" y="190"/>
                      </a:moveTo>
                      <a:lnTo>
                        <a:pt x="679" y="201"/>
                      </a:lnTo>
                      <a:lnTo>
                        <a:pt x="695" y="236"/>
                      </a:lnTo>
                      <a:lnTo>
                        <a:pt x="719" y="224"/>
                      </a:lnTo>
                      <a:lnTo>
                        <a:pt x="703" y="190"/>
                      </a:lnTo>
                      <a:close/>
                      <a:moveTo>
                        <a:pt x="796" y="189"/>
                      </a:moveTo>
                      <a:lnTo>
                        <a:pt x="773" y="200"/>
                      </a:lnTo>
                      <a:lnTo>
                        <a:pt x="789" y="235"/>
                      </a:lnTo>
                      <a:lnTo>
                        <a:pt x="812" y="223"/>
                      </a:lnTo>
                      <a:lnTo>
                        <a:pt x="796" y="189"/>
                      </a:lnTo>
                      <a:close/>
                      <a:moveTo>
                        <a:pt x="74" y="187"/>
                      </a:moveTo>
                      <a:lnTo>
                        <a:pt x="50" y="199"/>
                      </a:lnTo>
                      <a:lnTo>
                        <a:pt x="66" y="232"/>
                      </a:lnTo>
                      <a:lnTo>
                        <a:pt x="90" y="221"/>
                      </a:lnTo>
                      <a:lnTo>
                        <a:pt x="74" y="187"/>
                      </a:lnTo>
                      <a:close/>
                      <a:moveTo>
                        <a:pt x="169" y="186"/>
                      </a:moveTo>
                      <a:lnTo>
                        <a:pt x="144" y="198"/>
                      </a:lnTo>
                      <a:lnTo>
                        <a:pt x="161" y="231"/>
                      </a:lnTo>
                      <a:lnTo>
                        <a:pt x="185" y="220"/>
                      </a:lnTo>
                      <a:lnTo>
                        <a:pt x="169" y="186"/>
                      </a:lnTo>
                      <a:close/>
                      <a:moveTo>
                        <a:pt x="262" y="184"/>
                      </a:moveTo>
                      <a:lnTo>
                        <a:pt x="238" y="195"/>
                      </a:lnTo>
                      <a:lnTo>
                        <a:pt x="254" y="230"/>
                      </a:lnTo>
                      <a:lnTo>
                        <a:pt x="278" y="219"/>
                      </a:lnTo>
                      <a:lnTo>
                        <a:pt x="262" y="184"/>
                      </a:lnTo>
                      <a:close/>
                      <a:moveTo>
                        <a:pt x="355" y="183"/>
                      </a:moveTo>
                      <a:lnTo>
                        <a:pt x="331" y="194"/>
                      </a:lnTo>
                      <a:lnTo>
                        <a:pt x="348" y="229"/>
                      </a:lnTo>
                      <a:lnTo>
                        <a:pt x="371" y="217"/>
                      </a:lnTo>
                      <a:lnTo>
                        <a:pt x="355" y="183"/>
                      </a:lnTo>
                      <a:close/>
                      <a:moveTo>
                        <a:pt x="448" y="182"/>
                      </a:moveTo>
                      <a:lnTo>
                        <a:pt x="425" y="193"/>
                      </a:lnTo>
                      <a:lnTo>
                        <a:pt x="441" y="227"/>
                      </a:lnTo>
                      <a:lnTo>
                        <a:pt x="465" y="215"/>
                      </a:lnTo>
                      <a:lnTo>
                        <a:pt x="448" y="182"/>
                      </a:lnTo>
                      <a:close/>
                      <a:moveTo>
                        <a:pt x="542" y="181"/>
                      </a:moveTo>
                      <a:lnTo>
                        <a:pt x="518" y="192"/>
                      </a:lnTo>
                      <a:lnTo>
                        <a:pt x="534" y="225"/>
                      </a:lnTo>
                      <a:lnTo>
                        <a:pt x="558" y="214"/>
                      </a:lnTo>
                      <a:lnTo>
                        <a:pt x="542" y="181"/>
                      </a:lnTo>
                      <a:close/>
                      <a:moveTo>
                        <a:pt x="635" y="179"/>
                      </a:moveTo>
                      <a:lnTo>
                        <a:pt x="611" y="191"/>
                      </a:lnTo>
                      <a:lnTo>
                        <a:pt x="627" y="224"/>
                      </a:lnTo>
                      <a:lnTo>
                        <a:pt x="651" y="213"/>
                      </a:lnTo>
                      <a:lnTo>
                        <a:pt x="635" y="179"/>
                      </a:lnTo>
                      <a:close/>
                      <a:moveTo>
                        <a:pt x="728" y="178"/>
                      </a:moveTo>
                      <a:lnTo>
                        <a:pt x="704" y="190"/>
                      </a:lnTo>
                      <a:lnTo>
                        <a:pt x="721" y="223"/>
                      </a:lnTo>
                      <a:lnTo>
                        <a:pt x="744" y="212"/>
                      </a:lnTo>
                      <a:lnTo>
                        <a:pt x="728" y="178"/>
                      </a:lnTo>
                      <a:close/>
                      <a:moveTo>
                        <a:pt x="823" y="176"/>
                      </a:moveTo>
                      <a:lnTo>
                        <a:pt x="799" y="189"/>
                      </a:lnTo>
                      <a:lnTo>
                        <a:pt x="815" y="222"/>
                      </a:lnTo>
                      <a:lnTo>
                        <a:pt x="839" y="210"/>
                      </a:lnTo>
                      <a:lnTo>
                        <a:pt x="823" y="176"/>
                      </a:lnTo>
                      <a:close/>
                      <a:moveTo>
                        <a:pt x="101" y="175"/>
                      </a:moveTo>
                      <a:lnTo>
                        <a:pt x="77" y="186"/>
                      </a:lnTo>
                      <a:lnTo>
                        <a:pt x="93" y="220"/>
                      </a:lnTo>
                      <a:lnTo>
                        <a:pt x="117" y="208"/>
                      </a:lnTo>
                      <a:lnTo>
                        <a:pt x="101" y="175"/>
                      </a:lnTo>
                      <a:close/>
                      <a:moveTo>
                        <a:pt x="194" y="174"/>
                      </a:moveTo>
                      <a:lnTo>
                        <a:pt x="170" y="185"/>
                      </a:lnTo>
                      <a:lnTo>
                        <a:pt x="186" y="219"/>
                      </a:lnTo>
                      <a:lnTo>
                        <a:pt x="210" y="207"/>
                      </a:lnTo>
                      <a:lnTo>
                        <a:pt x="194" y="174"/>
                      </a:lnTo>
                      <a:close/>
                      <a:moveTo>
                        <a:pt x="287" y="172"/>
                      </a:moveTo>
                      <a:lnTo>
                        <a:pt x="263" y="184"/>
                      </a:lnTo>
                      <a:lnTo>
                        <a:pt x="279" y="217"/>
                      </a:lnTo>
                      <a:lnTo>
                        <a:pt x="303" y="206"/>
                      </a:lnTo>
                      <a:lnTo>
                        <a:pt x="287" y="172"/>
                      </a:lnTo>
                      <a:close/>
                      <a:moveTo>
                        <a:pt x="380" y="171"/>
                      </a:moveTo>
                      <a:lnTo>
                        <a:pt x="357" y="183"/>
                      </a:lnTo>
                      <a:lnTo>
                        <a:pt x="373" y="216"/>
                      </a:lnTo>
                      <a:lnTo>
                        <a:pt x="396" y="205"/>
                      </a:lnTo>
                      <a:lnTo>
                        <a:pt x="380" y="171"/>
                      </a:lnTo>
                      <a:close/>
                      <a:moveTo>
                        <a:pt x="474" y="170"/>
                      </a:moveTo>
                      <a:lnTo>
                        <a:pt x="450" y="181"/>
                      </a:lnTo>
                      <a:lnTo>
                        <a:pt x="466" y="215"/>
                      </a:lnTo>
                      <a:lnTo>
                        <a:pt x="490" y="204"/>
                      </a:lnTo>
                      <a:lnTo>
                        <a:pt x="474" y="170"/>
                      </a:lnTo>
                      <a:close/>
                      <a:moveTo>
                        <a:pt x="567" y="168"/>
                      </a:moveTo>
                      <a:lnTo>
                        <a:pt x="543" y="179"/>
                      </a:lnTo>
                      <a:lnTo>
                        <a:pt x="559" y="214"/>
                      </a:lnTo>
                      <a:lnTo>
                        <a:pt x="584" y="202"/>
                      </a:lnTo>
                      <a:lnTo>
                        <a:pt x="567" y="168"/>
                      </a:lnTo>
                      <a:close/>
                      <a:moveTo>
                        <a:pt x="661" y="167"/>
                      </a:moveTo>
                      <a:lnTo>
                        <a:pt x="636" y="178"/>
                      </a:lnTo>
                      <a:lnTo>
                        <a:pt x="653" y="213"/>
                      </a:lnTo>
                      <a:lnTo>
                        <a:pt x="677" y="201"/>
                      </a:lnTo>
                      <a:lnTo>
                        <a:pt x="661" y="167"/>
                      </a:lnTo>
                      <a:close/>
                      <a:moveTo>
                        <a:pt x="754" y="166"/>
                      </a:moveTo>
                      <a:lnTo>
                        <a:pt x="731" y="177"/>
                      </a:lnTo>
                      <a:lnTo>
                        <a:pt x="747" y="210"/>
                      </a:lnTo>
                      <a:lnTo>
                        <a:pt x="770" y="199"/>
                      </a:lnTo>
                      <a:lnTo>
                        <a:pt x="754" y="166"/>
                      </a:lnTo>
                      <a:close/>
                      <a:moveTo>
                        <a:pt x="126" y="162"/>
                      </a:moveTo>
                      <a:lnTo>
                        <a:pt x="102" y="174"/>
                      </a:lnTo>
                      <a:lnTo>
                        <a:pt x="118" y="208"/>
                      </a:lnTo>
                      <a:lnTo>
                        <a:pt x="142" y="197"/>
                      </a:lnTo>
                      <a:lnTo>
                        <a:pt x="126" y="162"/>
                      </a:lnTo>
                      <a:close/>
                      <a:moveTo>
                        <a:pt x="219" y="161"/>
                      </a:moveTo>
                      <a:lnTo>
                        <a:pt x="195" y="172"/>
                      </a:lnTo>
                      <a:lnTo>
                        <a:pt x="211" y="207"/>
                      </a:lnTo>
                      <a:lnTo>
                        <a:pt x="235" y="195"/>
                      </a:lnTo>
                      <a:lnTo>
                        <a:pt x="219" y="161"/>
                      </a:lnTo>
                      <a:close/>
                      <a:moveTo>
                        <a:pt x="312" y="160"/>
                      </a:moveTo>
                      <a:lnTo>
                        <a:pt x="289" y="171"/>
                      </a:lnTo>
                      <a:lnTo>
                        <a:pt x="305" y="205"/>
                      </a:lnTo>
                      <a:lnTo>
                        <a:pt x="328" y="193"/>
                      </a:lnTo>
                      <a:lnTo>
                        <a:pt x="312" y="160"/>
                      </a:lnTo>
                      <a:close/>
                      <a:moveTo>
                        <a:pt x="405" y="159"/>
                      </a:moveTo>
                      <a:lnTo>
                        <a:pt x="382" y="170"/>
                      </a:lnTo>
                      <a:lnTo>
                        <a:pt x="398" y="204"/>
                      </a:lnTo>
                      <a:lnTo>
                        <a:pt x="423" y="192"/>
                      </a:lnTo>
                      <a:lnTo>
                        <a:pt x="405" y="159"/>
                      </a:lnTo>
                      <a:close/>
                      <a:moveTo>
                        <a:pt x="500" y="158"/>
                      </a:moveTo>
                      <a:lnTo>
                        <a:pt x="475" y="169"/>
                      </a:lnTo>
                      <a:lnTo>
                        <a:pt x="492" y="202"/>
                      </a:lnTo>
                      <a:lnTo>
                        <a:pt x="516" y="191"/>
                      </a:lnTo>
                      <a:lnTo>
                        <a:pt x="500" y="158"/>
                      </a:lnTo>
                      <a:close/>
                      <a:moveTo>
                        <a:pt x="593" y="156"/>
                      </a:moveTo>
                      <a:lnTo>
                        <a:pt x="569" y="168"/>
                      </a:lnTo>
                      <a:lnTo>
                        <a:pt x="585" y="201"/>
                      </a:lnTo>
                      <a:lnTo>
                        <a:pt x="609" y="190"/>
                      </a:lnTo>
                      <a:lnTo>
                        <a:pt x="593" y="156"/>
                      </a:lnTo>
                      <a:close/>
                      <a:moveTo>
                        <a:pt x="686" y="155"/>
                      </a:moveTo>
                      <a:lnTo>
                        <a:pt x="663" y="167"/>
                      </a:lnTo>
                      <a:lnTo>
                        <a:pt x="679" y="200"/>
                      </a:lnTo>
                      <a:lnTo>
                        <a:pt x="702" y="189"/>
                      </a:lnTo>
                      <a:lnTo>
                        <a:pt x="686" y="155"/>
                      </a:lnTo>
                      <a:close/>
                      <a:moveTo>
                        <a:pt x="779" y="153"/>
                      </a:moveTo>
                      <a:lnTo>
                        <a:pt x="756" y="164"/>
                      </a:lnTo>
                      <a:lnTo>
                        <a:pt x="772" y="199"/>
                      </a:lnTo>
                      <a:lnTo>
                        <a:pt x="796" y="187"/>
                      </a:lnTo>
                      <a:lnTo>
                        <a:pt x="779" y="153"/>
                      </a:lnTo>
                      <a:close/>
                      <a:moveTo>
                        <a:pt x="58" y="152"/>
                      </a:moveTo>
                      <a:lnTo>
                        <a:pt x="34" y="163"/>
                      </a:lnTo>
                      <a:lnTo>
                        <a:pt x="50" y="197"/>
                      </a:lnTo>
                      <a:lnTo>
                        <a:pt x="74" y="185"/>
                      </a:lnTo>
                      <a:lnTo>
                        <a:pt x="58" y="152"/>
                      </a:lnTo>
                      <a:close/>
                      <a:moveTo>
                        <a:pt x="151" y="151"/>
                      </a:moveTo>
                      <a:lnTo>
                        <a:pt x="127" y="162"/>
                      </a:lnTo>
                      <a:lnTo>
                        <a:pt x="143" y="195"/>
                      </a:lnTo>
                      <a:lnTo>
                        <a:pt x="167" y="184"/>
                      </a:lnTo>
                      <a:lnTo>
                        <a:pt x="151" y="151"/>
                      </a:lnTo>
                      <a:close/>
                      <a:moveTo>
                        <a:pt x="244" y="149"/>
                      </a:moveTo>
                      <a:lnTo>
                        <a:pt x="220" y="161"/>
                      </a:lnTo>
                      <a:lnTo>
                        <a:pt x="238" y="194"/>
                      </a:lnTo>
                      <a:lnTo>
                        <a:pt x="261" y="183"/>
                      </a:lnTo>
                      <a:lnTo>
                        <a:pt x="244" y="149"/>
                      </a:lnTo>
                      <a:close/>
                      <a:moveTo>
                        <a:pt x="338" y="148"/>
                      </a:moveTo>
                      <a:lnTo>
                        <a:pt x="315" y="159"/>
                      </a:lnTo>
                      <a:lnTo>
                        <a:pt x="331" y="193"/>
                      </a:lnTo>
                      <a:lnTo>
                        <a:pt x="354" y="182"/>
                      </a:lnTo>
                      <a:lnTo>
                        <a:pt x="338" y="148"/>
                      </a:lnTo>
                      <a:close/>
                      <a:moveTo>
                        <a:pt x="432" y="146"/>
                      </a:moveTo>
                      <a:lnTo>
                        <a:pt x="408" y="158"/>
                      </a:lnTo>
                      <a:lnTo>
                        <a:pt x="424" y="192"/>
                      </a:lnTo>
                      <a:lnTo>
                        <a:pt x="448" y="181"/>
                      </a:lnTo>
                      <a:lnTo>
                        <a:pt x="432" y="146"/>
                      </a:lnTo>
                      <a:close/>
                      <a:moveTo>
                        <a:pt x="525" y="145"/>
                      </a:moveTo>
                      <a:lnTo>
                        <a:pt x="501" y="156"/>
                      </a:lnTo>
                      <a:lnTo>
                        <a:pt x="517" y="191"/>
                      </a:lnTo>
                      <a:lnTo>
                        <a:pt x="541" y="179"/>
                      </a:lnTo>
                      <a:lnTo>
                        <a:pt x="525" y="145"/>
                      </a:lnTo>
                      <a:close/>
                      <a:moveTo>
                        <a:pt x="618" y="144"/>
                      </a:moveTo>
                      <a:lnTo>
                        <a:pt x="594" y="155"/>
                      </a:lnTo>
                      <a:lnTo>
                        <a:pt x="611" y="189"/>
                      </a:lnTo>
                      <a:lnTo>
                        <a:pt x="634" y="177"/>
                      </a:lnTo>
                      <a:lnTo>
                        <a:pt x="618" y="144"/>
                      </a:lnTo>
                      <a:close/>
                      <a:moveTo>
                        <a:pt x="711" y="143"/>
                      </a:moveTo>
                      <a:lnTo>
                        <a:pt x="688" y="154"/>
                      </a:lnTo>
                      <a:lnTo>
                        <a:pt x="704" y="187"/>
                      </a:lnTo>
                      <a:lnTo>
                        <a:pt x="727" y="176"/>
                      </a:lnTo>
                      <a:lnTo>
                        <a:pt x="711" y="143"/>
                      </a:lnTo>
                      <a:close/>
                      <a:moveTo>
                        <a:pt x="805" y="141"/>
                      </a:moveTo>
                      <a:lnTo>
                        <a:pt x="781" y="153"/>
                      </a:lnTo>
                      <a:lnTo>
                        <a:pt x="797" y="186"/>
                      </a:lnTo>
                      <a:lnTo>
                        <a:pt x="821" y="175"/>
                      </a:lnTo>
                      <a:lnTo>
                        <a:pt x="805" y="141"/>
                      </a:lnTo>
                      <a:close/>
                      <a:moveTo>
                        <a:pt x="84" y="139"/>
                      </a:moveTo>
                      <a:lnTo>
                        <a:pt x="59" y="151"/>
                      </a:lnTo>
                      <a:lnTo>
                        <a:pt x="75" y="185"/>
                      </a:lnTo>
                      <a:lnTo>
                        <a:pt x="100" y="174"/>
                      </a:lnTo>
                      <a:lnTo>
                        <a:pt x="84" y="139"/>
                      </a:lnTo>
                      <a:close/>
                      <a:moveTo>
                        <a:pt x="177" y="138"/>
                      </a:moveTo>
                      <a:lnTo>
                        <a:pt x="152" y="149"/>
                      </a:lnTo>
                      <a:lnTo>
                        <a:pt x="169" y="183"/>
                      </a:lnTo>
                      <a:lnTo>
                        <a:pt x="193" y="171"/>
                      </a:lnTo>
                      <a:lnTo>
                        <a:pt x="177" y="138"/>
                      </a:lnTo>
                      <a:close/>
                      <a:moveTo>
                        <a:pt x="270" y="137"/>
                      </a:moveTo>
                      <a:lnTo>
                        <a:pt x="247" y="148"/>
                      </a:lnTo>
                      <a:lnTo>
                        <a:pt x="263" y="182"/>
                      </a:lnTo>
                      <a:lnTo>
                        <a:pt x="286" y="170"/>
                      </a:lnTo>
                      <a:lnTo>
                        <a:pt x="270" y="137"/>
                      </a:lnTo>
                      <a:close/>
                      <a:moveTo>
                        <a:pt x="364" y="136"/>
                      </a:moveTo>
                      <a:lnTo>
                        <a:pt x="340" y="147"/>
                      </a:lnTo>
                      <a:lnTo>
                        <a:pt x="356" y="181"/>
                      </a:lnTo>
                      <a:lnTo>
                        <a:pt x="380" y="169"/>
                      </a:lnTo>
                      <a:lnTo>
                        <a:pt x="364" y="136"/>
                      </a:lnTo>
                      <a:close/>
                      <a:moveTo>
                        <a:pt x="457" y="134"/>
                      </a:moveTo>
                      <a:lnTo>
                        <a:pt x="433" y="146"/>
                      </a:lnTo>
                      <a:lnTo>
                        <a:pt x="449" y="179"/>
                      </a:lnTo>
                      <a:lnTo>
                        <a:pt x="473" y="168"/>
                      </a:lnTo>
                      <a:lnTo>
                        <a:pt x="457" y="134"/>
                      </a:lnTo>
                      <a:close/>
                      <a:moveTo>
                        <a:pt x="550" y="133"/>
                      </a:moveTo>
                      <a:lnTo>
                        <a:pt x="526" y="145"/>
                      </a:lnTo>
                      <a:lnTo>
                        <a:pt x="542" y="178"/>
                      </a:lnTo>
                      <a:lnTo>
                        <a:pt x="566" y="167"/>
                      </a:lnTo>
                      <a:lnTo>
                        <a:pt x="550" y="133"/>
                      </a:lnTo>
                      <a:close/>
                      <a:moveTo>
                        <a:pt x="643" y="131"/>
                      </a:moveTo>
                      <a:lnTo>
                        <a:pt x="620" y="143"/>
                      </a:lnTo>
                      <a:lnTo>
                        <a:pt x="636" y="177"/>
                      </a:lnTo>
                      <a:lnTo>
                        <a:pt x="659" y="166"/>
                      </a:lnTo>
                      <a:lnTo>
                        <a:pt x="643" y="131"/>
                      </a:lnTo>
                      <a:close/>
                      <a:moveTo>
                        <a:pt x="738" y="130"/>
                      </a:moveTo>
                      <a:lnTo>
                        <a:pt x="713" y="141"/>
                      </a:lnTo>
                      <a:lnTo>
                        <a:pt x="730" y="176"/>
                      </a:lnTo>
                      <a:lnTo>
                        <a:pt x="754" y="164"/>
                      </a:lnTo>
                      <a:lnTo>
                        <a:pt x="738" y="130"/>
                      </a:lnTo>
                      <a:close/>
                      <a:moveTo>
                        <a:pt x="109" y="128"/>
                      </a:moveTo>
                      <a:lnTo>
                        <a:pt x="85" y="139"/>
                      </a:lnTo>
                      <a:lnTo>
                        <a:pt x="101" y="172"/>
                      </a:lnTo>
                      <a:lnTo>
                        <a:pt x="125" y="161"/>
                      </a:lnTo>
                      <a:lnTo>
                        <a:pt x="109" y="128"/>
                      </a:lnTo>
                      <a:close/>
                      <a:moveTo>
                        <a:pt x="202" y="125"/>
                      </a:moveTo>
                      <a:lnTo>
                        <a:pt x="178" y="137"/>
                      </a:lnTo>
                      <a:lnTo>
                        <a:pt x="195" y="171"/>
                      </a:lnTo>
                      <a:lnTo>
                        <a:pt x="218" y="160"/>
                      </a:lnTo>
                      <a:lnTo>
                        <a:pt x="202" y="125"/>
                      </a:lnTo>
                      <a:close/>
                      <a:moveTo>
                        <a:pt x="295" y="124"/>
                      </a:moveTo>
                      <a:lnTo>
                        <a:pt x="272" y="136"/>
                      </a:lnTo>
                      <a:lnTo>
                        <a:pt x="288" y="170"/>
                      </a:lnTo>
                      <a:lnTo>
                        <a:pt x="312" y="159"/>
                      </a:lnTo>
                      <a:lnTo>
                        <a:pt x="295" y="124"/>
                      </a:lnTo>
                      <a:close/>
                      <a:moveTo>
                        <a:pt x="389" y="123"/>
                      </a:moveTo>
                      <a:lnTo>
                        <a:pt x="365" y="134"/>
                      </a:lnTo>
                      <a:lnTo>
                        <a:pt x="381" y="169"/>
                      </a:lnTo>
                      <a:lnTo>
                        <a:pt x="405" y="158"/>
                      </a:lnTo>
                      <a:lnTo>
                        <a:pt x="389" y="123"/>
                      </a:lnTo>
                      <a:close/>
                      <a:moveTo>
                        <a:pt x="482" y="122"/>
                      </a:moveTo>
                      <a:lnTo>
                        <a:pt x="458" y="133"/>
                      </a:lnTo>
                      <a:lnTo>
                        <a:pt x="474" y="167"/>
                      </a:lnTo>
                      <a:lnTo>
                        <a:pt x="498" y="155"/>
                      </a:lnTo>
                      <a:lnTo>
                        <a:pt x="482" y="122"/>
                      </a:lnTo>
                      <a:close/>
                      <a:moveTo>
                        <a:pt x="576" y="121"/>
                      </a:moveTo>
                      <a:lnTo>
                        <a:pt x="551" y="132"/>
                      </a:lnTo>
                      <a:lnTo>
                        <a:pt x="569" y="166"/>
                      </a:lnTo>
                      <a:lnTo>
                        <a:pt x="592" y="154"/>
                      </a:lnTo>
                      <a:lnTo>
                        <a:pt x="576" y="121"/>
                      </a:lnTo>
                      <a:close/>
                      <a:moveTo>
                        <a:pt x="669" y="120"/>
                      </a:moveTo>
                      <a:lnTo>
                        <a:pt x="646" y="131"/>
                      </a:lnTo>
                      <a:lnTo>
                        <a:pt x="662" y="164"/>
                      </a:lnTo>
                      <a:lnTo>
                        <a:pt x="686" y="153"/>
                      </a:lnTo>
                      <a:lnTo>
                        <a:pt x="669" y="120"/>
                      </a:lnTo>
                      <a:close/>
                      <a:moveTo>
                        <a:pt x="763" y="118"/>
                      </a:moveTo>
                      <a:lnTo>
                        <a:pt x="739" y="130"/>
                      </a:lnTo>
                      <a:lnTo>
                        <a:pt x="755" y="163"/>
                      </a:lnTo>
                      <a:lnTo>
                        <a:pt x="779" y="152"/>
                      </a:lnTo>
                      <a:lnTo>
                        <a:pt x="763" y="118"/>
                      </a:lnTo>
                      <a:close/>
                      <a:moveTo>
                        <a:pt x="41" y="116"/>
                      </a:moveTo>
                      <a:lnTo>
                        <a:pt x="17" y="128"/>
                      </a:lnTo>
                      <a:lnTo>
                        <a:pt x="33" y="162"/>
                      </a:lnTo>
                      <a:lnTo>
                        <a:pt x="57" y="149"/>
                      </a:lnTo>
                      <a:lnTo>
                        <a:pt x="41" y="116"/>
                      </a:lnTo>
                      <a:close/>
                      <a:moveTo>
                        <a:pt x="134" y="115"/>
                      </a:moveTo>
                      <a:lnTo>
                        <a:pt x="110" y="126"/>
                      </a:lnTo>
                      <a:lnTo>
                        <a:pt x="126" y="160"/>
                      </a:lnTo>
                      <a:lnTo>
                        <a:pt x="150" y="148"/>
                      </a:lnTo>
                      <a:lnTo>
                        <a:pt x="134" y="115"/>
                      </a:lnTo>
                      <a:close/>
                      <a:moveTo>
                        <a:pt x="227" y="114"/>
                      </a:moveTo>
                      <a:lnTo>
                        <a:pt x="204" y="125"/>
                      </a:lnTo>
                      <a:lnTo>
                        <a:pt x="220" y="159"/>
                      </a:lnTo>
                      <a:lnTo>
                        <a:pt x="243" y="147"/>
                      </a:lnTo>
                      <a:lnTo>
                        <a:pt x="227" y="114"/>
                      </a:lnTo>
                      <a:close/>
                      <a:moveTo>
                        <a:pt x="321" y="113"/>
                      </a:moveTo>
                      <a:lnTo>
                        <a:pt x="297" y="124"/>
                      </a:lnTo>
                      <a:lnTo>
                        <a:pt x="313" y="158"/>
                      </a:lnTo>
                      <a:lnTo>
                        <a:pt x="338" y="146"/>
                      </a:lnTo>
                      <a:lnTo>
                        <a:pt x="321" y="113"/>
                      </a:lnTo>
                      <a:close/>
                      <a:moveTo>
                        <a:pt x="415" y="111"/>
                      </a:moveTo>
                      <a:lnTo>
                        <a:pt x="390" y="123"/>
                      </a:lnTo>
                      <a:lnTo>
                        <a:pt x="407" y="156"/>
                      </a:lnTo>
                      <a:lnTo>
                        <a:pt x="431" y="145"/>
                      </a:lnTo>
                      <a:lnTo>
                        <a:pt x="415" y="111"/>
                      </a:lnTo>
                      <a:close/>
                      <a:moveTo>
                        <a:pt x="508" y="109"/>
                      </a:moveTo>
                      <a:lnTo>
                        <a:pt x="484" y="121"/>
                      </a:lnTo>
                      <a:lnTo>
                        <a:pt x="500" y="155"/>
                      </a:lnTo>
                      <a:lnTo>
                        <a:pt x="524" y="144"/>
                      </a:lnTo>
                      <a:lnTo>
                        <a:pt x="508" y="109"/>
                      </a:lnTo>
                      <a:close/>
                      <a:moveTo>
                        <a:pt x="601" y="108"/>
                      </a:moveTo>
                      <a:lnTo>
                        <a:pt x="578" y="120"/>
                      </a:lnTo>
                      <a:lnTo>
                        <a:pt x="594" y="154"/>
                      </a:lnTo>
                      <a:lnTo>
                        <a:pt x="617" y="143"/>
                      </a:lnTo>
                      <a:lnTo>
                        <a:pt x="601" y="108"/>
                      </a:lnTo>
                      <a:close/>
                      <a:moveTo>
                        <a:pt x="695" y="107"/>
                      </a:moveTo>
                      <a:lnTo>
                        <a:pt x="671" y="118"/>
                      </a:lnTo>
                      <a:lnTo>
                        <a:pt x="687" y="152"/>
                      </a:lnTo>
                      <a:lnTo>
                        <a:pt x="711" y="141"/>
                      </a:lnTo>
                      <a:lnTo>
                        <a:pt x="695" y="107"/>
                      </a:lnTo>
                      <a:close/>
                      <a:moveTo>
                        <a:pt x="788" y="106"/>
                      </a:moveTo>
                      <a:lnTo>
                        <a:pt x="764" y="117"/>
                      </a:lnTo>
                      <a:lnTo>
                        <a:pt x="780" y="151"/>
                      </a:lnTo>
                      <a:lnTo>
                        <a:pt x="804" y="139"/>
                      </a:lnTo>
                      <a:lnTo>
                        <a:pt x="788" y="106"/>
                      </a:lnTo>
                      <a:close/>
                      <a:moveTo>
                        <a:pt x="66" y="105"/>
                      </a:moveTo>
                      <a:lnTo>
                        <a:pt x="42" y="115"/>
                      </a:lnTo>
                      <a:lnTo>
                        <a:pt x="58" y="149"/>
                      </a:lnTo>
                      <a:lnTo>
                        <a:pt x="82" y="138"/>
                      </a:lnTo>
                      <a:lnTo>
                        <a:pt x="66" y="105"/>
                      </a:lnTo>
                      <a:close/>
                      <a:moveTo>
                        <a:pt x="159" y="102"/>
                      </a:moveTo>
                      <a:lnTo>
                        <a:pt x="136" y="114"/>
                      </a:lnTo>
                      <a:lnTo>
                        <a:pt x="152" y="148"/>
                      </a:lnTo>
                      <a:lnTo>
                        <a:pt x="175" y="137"/>
                      </a:lnTo>
                      <a:lnTo>
                        <a:pt x="159" y="102"/>
                      </a:lnTo>
                      <a:close/>
                      <a:moveTo>
                        <a:pt x="254" y="101"/>
                      </a:moveTo>
                      <a:lnTo>
                        <a:pt x="230" y="113"/>
                      </a:lnTo>
                      <a:lnTo>
                        <a:pt x="246" y="147"/>
                      </a:lnTo>
                      <a:lnTo>
                        <a:pt x="270" y="136"/>
                      </a:lnTo>
                      <a:lnTo>
                        <a:pt x="254" y="101"/>
                      </a:lnTo>
                      <a:close/>
                      <a:moveTo>
                        <a:pt x="347" y="100"/>
                      </a:moveTo>
                      <a:lnTo>
                        <a:pt x="323" y="111"/>
                      </a:lnTo>
                      <a:lnTo>
                        <a:pt x="339" y="145"/>
                      </a:lnTo>
                      <a:lnTo>
                        <a:pt x="363" y="133"/>
                      </a:lnTo>
                      <a:lnTo>
                        <a:pt x="347" y="100"/>
                      </a:lnTo>
                      <a:close/>
                      <a:moveTo>
                        <a:pt x="440" y="99"/>
                      </a:moveTo>
                      <a:lnTo>
                        <a:pt x="416" y="110"/>
                      </a:lnTo>
                      <a:lnTo>
                        <a:pt x="432" y="144"/>
                      </a:lnTo>
                      <a:lnTo>
                        <a:pt x="456" y="132"/>
                      </a:lnTo>
                      <a:lnTo>
                        <a:pt x="440" y="99"/>
                      </a:lnTo>
                      <a:close/>
                      <a:moveTo>
                        <a:pt x="533" y="98"/>
                      </a:moveTo>
                      <a:lnTo>
                        <a:pt x="510" y="109"/>
                      </a:lnTo>
                      <a:lnTo>
                        <a:pt x="526" y="143"/>
                      </a:lnTo>
                      <a:lnTo>
                        <a:pt x="549" y="131"/>
                      </a:lnTo>
                      <a:lnTo>
                        <a:pt x="533" y="98"/>
                      </a:lnTo>
                      <a:close/>
                      <a:moveTo>
                        <a:pt x="627" y="97"/>
                      </a:moveTo>
                      <a:lnTo>
                        <a:pt x="603" y="108"/>
                      </a:lnTo>
                      <a:lnTo>
                        <a:pt x="619" y="141"/>
                      </a:lnTo>
                      <a:lnTo>
                        <a:pt x="643" y="130"/>
                      </a:lnTo>
                      <a:lnTo>
                        <a:pt x="627" y="97"/>
                      </a:lnTo>
                      <a:close/>
                      <a:moveTo>
                        <a:pt x="720" y="95"/>
                      </a:moveTo>
                      <a:lnTo>
                        <a:pt x="696" y="107"/>
                      </a:lnTo>
                      <a:lnTo>
                        <a:pt x="712" y="140"/>
                      </a:lnTo>
                      <a:lnTo>
                        <a:pt x="736" y="129"/>
                      </a:lnTo>
                      <a:lnTo>
                        <a:pt x="720" y="95"/>
                      </a:lnTo>
                      <a:close/>
                      <a:moveTo>
                        <a:pt x="92" y="92"/>
                      </a:moveTo>
                      <a:lnTo>
                        <a:pt x="67" y="103"/>
                      </a:lnTo>
                      <a:lnTo>
                        <a:pt x="85" y="137"/>
                      </a:lnTo>
                      <a:lnTo>
                        <a:pt x="108" y="125"/>
                      </a:lnTo>
                      <a:lnTo>
                        <a:pt x="92" y="92"/>
                      </a:lnTo>
                      <a:close/>
                      <a:moveTo>
                        <a:pt x="185" y="91"/>
                      </a:moveTo>
                      <a:lnTo>
                        <a:pt x="162" y="102"/>
                      </a:lnTo>
                      <a:lnTo>
                        <a:pt x="178" y="136"/>
                      </a:lnTo>
                      <a:lnTo>
                        <a:pt x="201" y="124"/>
                      </a:lnTo>
                      <a:lnTo>
                        <a:pt x="185" y="91"/>
                      </a:lnTo>
                      <a:close/>
                      <a:moveTo>
                        <a:pt x="279" y="90"/>
                      </a:moveTo>
                      <a:lnTo>
                        <a:pt x="255" y="101"/>
                      </a:lnTo>
                      <a:lnTo>
                        <a:pt x="271" y="134"/>
                      </a:lnTo>
                      <a:lnTo>
                        <a:pt x="295" y="123"/>
                      </a:lnTo>
                      <a:lnTo>
                        <a:pt x="279" y="90"/>
                      </a:lnTo>
                      <a:close/>
                      <a:moveTo>
                        <a:pt x="372" y="87"/>
                      </a:moveTo>
                      <a:lnTo>
                        <a:pt x="348" y="99"/>
                      </a:lnTo>
                      <a:lnTo>
                        <a:pt x="364" y="133"/>
                      </a:lnTo>
                      <a:lnTo>
                        <a:pt x="388" y="122"/>
                      </a:lnTo>
                      <a:lnTo>
                        <a:pt x="372" y="87"/>
                      </a:lnTo>
                      <a:close/>
                      <a:moveTo>
                        <a:pt x="465" y="86"/>
                      </a:moveTo>
                      <a:lnTo>
                        <a:pt x="441" y="98"/>
                      </a:lnTo>
                      <a:lnTo>
                        <a:pt x="458" y="132"/>
                      </a:lnTo>
                      <a:lnTo>
                        <a:pt x="481" y="121"/>
                      </a:lnTo>
                      <a:lnTo>
                        <a:pt x="465" y="86"/>
                      </a:lnTo>
                      <a:close/>
                      <a:moveTo>
                        <a:pt x="558" y="85"/>
                      </a:moveTo>
                      <a:lnTo>
                        <a:pt x="535" y="97"/>
                      </a:lnTo>
                      <a:lnTo>
                        <a:pt x="551" y="130"/>
                      </a:lnTo>
                      <a:lnTo>
                        <a:pt x="576" y="120"/>
                      </a:lnTo>
                      <a:lnTo>
                        <a:pt x="558" y="85"/>
                      </a:lnTo>
                      <a:close/>
                      <a:moveTo>
                        <a:pt x="653" y="84"/>
                      </a:moveTo>
                      <a:lnTo>
                        <a:pt x="628" y="95"/>
                      </a:lnTo>
                      <a:lnTo>
                        <a:pt x="644" y="129"/>
                      </a:lnTo>
                      <a:lnTo>
                        <a:pt x="669" y="117"/>
                      </a:lnTo>
                      <a:lnTo>
                        <a:pt x="653" y="84"/>
                      </a:lnTo>
                      <a:close/>
                      <a:moveTo>
                        <a:pt x="746" y="83"/>
                      </a:moveTo>
                      <a:lnTo>
                        <a:pt x="721" y="94"/>
                      </a:lnTo>
                      <a:lnTo>
                        <a:pt x="738" y="128"/>
                      </a:lnTo>
                      <a:lnTo>
                        <a:pt x="762" y="116"/>
                      </a:lnTo>
                      <a:lnTo>
                        <a:pt x="746" y="83"/>
                      </a:lnTo>
                      <a:close/>
                      <a:moveTo>
                        <a:pt x="24" y="80"/>
                      </a:moveTo>
                      <a:lnTo>
                        <a:pt x="0" y="92"/>
                      </a:lnTo>
                      <a:lnTo>
                        <a:pt x="16" y="126"/>
                      </a:lnTo>
                      <a:lnTo>
                        <a:pt x="40" y="115"/>
                      </a:lnTo>
                      <a:lnTo>
                        <a:pt x="24" y="80"/>
                      </a:lnTo>
                      <a:close/>
                      <a:moveTo>
                        <a:pt x="117" y="79"/>
                      </a:moveTo>
                      <a:lnTo>
                        <a:pt x="94" y="91"/>
                      </a:lnTo>
                      <a:lnTo>
                        <a:pt x="110" y="125"/>
                      </a:lnTo>
                      <a:lnTo>
                        <a:pt x="133" y="114"/>
                      </a:lnTo>
                      <a:lnTo>
                        <a:pt x="117" y="79"/>
                      </a:lnTo>
                      <a:close/>
                      <a:moveTo>
                        <a:pt x="211" y="78"/>
                      </a:moveTo>
                      <a:lnTo>
                        <a:pt x="187" y="90"/>
                      </a:lnTo>
                      <a:lnTo>
                        <a:pt x="203" y="123"/>
                      </a:lnTo>
                      <a:lnTo>
                        <a:pt x="227" y="111"/>
                      </a:lnTo>
                      <a:lnTo>
                        <a:pt x="211" y="78"/>
                      </a:lnTo>
                      <a:close/>
                      <a:moveTo>
                        <a:pt x="304" y="77"/>
                      </a:moveTo>
                      <a:lnTo>
                        <a:pt x="280" y="88"/>
                      </a:lnTo>
                      <a:lnTo>
                        <a:pt x="296" y="122"/>
                      </a:lnTo>
                      <a:lnTo>
                        <a:pt x="320" y="110"/>
                      </a:lnTo>
                      <a:lnTo>
                        <a:pt x="304" y="77"/>
                      </a:lnTo>
                      <a:close/>
                      <a:moveTo>
                        <a:pt x="397" y="76"/>
                      </a:moveTo>
                      <a:lnTo>
                        <a:pt x="373" y="87"/>
                      </a:lnTo>
                      <a:lnTo>
                        <a:pt x="389" y="121"/>
                      </a:lnTo>
                      <a:lnTo>
                        <a:pt x="413" y="109"/>
                      </a:lnTo>
                      <a:lnTo>
                        <a:pt x="397" y="76"/>
                      </a:lnTo>
                      <a:close/>
                      <a:moveTo>
                        <a:pt x="490" y="75"/>
                      </a:moveTo>
                      <a:lnTo>
                        <a:pt x="467" y="86"/>
                      </a:lnTo>
                      <a:lnTo>
                        <a:pt x="484" y="120"/>
                      </a:lnTo>
                      <a:lnTo>
                        <a:pt x="507" y="108"/>
                      </a:lnTo>
                      <a:lnTo>
                        <a:pt x="490" y="75"/>
                      </a:lnTo>
                      <a:close/>
                      <a:moveTo>
                        <a:pt x="585" y="73"/>
                      </a:moveTo>
                      <a:lnTo>
                        <a:pt x="561" y="84"/>
                      </a:lnTo>
                      <a:lnTo>
                        <a:pt x="577" y="118"/>
                      </a:lnTo>
                      <a:lnTo>
                        <a:pt x="601" y="107"/>
                      </a:lnTo>
                      <a:lnTo>
                        <a:pt x="585" y="73"/>
                      </a:lnTo>
                      <a:close/>
                      <a:moveTo>
                        <a:pt x="678" y="71"/>
                      </a:moveTo>
                      <a:lnTo>
                        <a:pt x="654" y="83"/>
                      </a:lnTo>
                      <a:lnTo>
                        <a:pt x="670" y="117"/>
                      </a:lnTo>
                      <a:lnTo>
                        <a:pt x="694" y="106"/>
                      </a:lnTo>
                      <a:lnTo>
                        <a:pt x="678" y="71"/>
                      </a:lnTo>
                      <a:close/>
                      <a:moveTo>
                        <a:pt x="771" y="70"/>
                      </a:moveTo>
                      <a:lnTo>
                        <a:pt x="747" y="82"/>
                      </a:lnTo>
                      <a:lnTo>
                        <a:pt x="763" y="116"/>
                      </a:lnTo>
                      <a:lnTo>
                        <a:pt x="788" y="103"/>
                      </a:lnTo>
                      <a:lnTo>
                        <a:pt x="771" y="70"/>
                      </a:lnTo>
                      <a:close/>
                      <a:moveTo>
                        <a:pt x="142" y="68"/>
                      </a:moveTo>
                      <a:lnTo>
                        <a:pt x="119" y="79"/>
                      </a:lnTo>
                      <a:lnTo>
                        <a:pt x="135" y="113"/>
                      </a:lnTo>
                      <a:lnTo>
                        <a:pt x="159" y="101"/>
                      </a:lnTo>
                      <a:lnTo>
                        <a:pt x="142" y="68"/>
                      </a:lnTo>
                      <a:close/>
                      <a:moveTo>
                        <a:pt x="49" y="68"/>
                      </a:moveTo>
                      <a:lnTo>
                        <a:pt x="25" y="79"/>
                      </a:lnTo>
                      <a:lnTo>
                        <a:pt x="42" y="114"/>
                      </a:lnTo>
                      <a:lnTo>
                        <a:pt x="65" y="102"/>
                      </a:lnTo>
                      <a:lnTo>
                        <a:pt x="49" y="68"/>
                      </a:lnTo>
                      <a:close/>
                      <a:moveTo>
                        <a:pt x="236" y="65"/>
                      </a:moveTo>
                      <a:lnTo>
                        <a:pt x="212" y="77"/>
                      </a:lnTo>
                      <a:lnTo>
                        <a:pt x="228" y="111"/>
                      </a:lnTo>
                      <a:lnTo>
                        <a:pt x="253" y="100"/>
                      </a:lnTo>
                      <a:lnTo>
                        <a:pt x="236" y="65"/>
                      </a:lnTo>
                      <a:close/>
                      <a:moveTo>
                        <a:pt x="330" y="64"/>
                      </a:moveTo>
                      <a:lnTo>
                        <a:pt x="305" y="76"/>
                      </a:lnTo>
                      <a:lnTo>
                        <a:pt x="321" y="110"/>
                      </a:lnTo>
                      <a:lnTo>
                        <a:pt x="346" y="99"/>
                      </a:lnTo>
                      <a:lnTo>
                        <a:pt x="330" y="64"/>
                      </a:lnTo>
                      <a:close/>
                      <a:moveTo>
                        <a:pt x="423" y="63"/>
                      </a:moveTo>
                      <a:lnTo>
                        <a:pt x="400" y="75"/>
                      </a:lnTo>
                      <a:lnTo>
                        <a:pt x="416" y="108"/>
                      </a:lnTo>
                      <a:lnTo>
                        <a:pt x="439" y="97"/>
                      </a:lnTo>
                      <a:lnTo>
                        <a:pt x="423" y="63"/>
                      </a:lnTo>
                      <a:close/>
                      <a:moveTo>
                        <a:pt x="516" y="62"/>
                      </a:moveTo>
                      <a:lnTo>
                        <a:pt x="493" y="73"/>
                      </a:lnTo>
                      <a:lnTo>
                        <a:pt x="509" y="107"/>
                      </a:lnTo>
                      <a:lnTo>
                        <a:pt x="533" y="95"/>
                      </a:lnTo>
                      <a:lnTo>
                        <a:pt x="516" y="62"/>
                      </a:lnTo>
                      <a:close/>
                      <a:moveTo>
                        <a:pt x="610" y="61"/>
                      </a:moveTo>
                      <a:lnTo>
                        <a:pt x="586" y="72"/>
                      </a:lnTo>
                      <a:lnTo>
                        <a:pt x="602" y="106"/>
                      </a:lnTo>
                      <a:lnTo>
                        <a:pt x="626" y="94"/>
                      </a:lnTo>
                      <a:lnTo>
                        <a:pt x="610" y="61"/>
                      </a:lnTo>
                      <a:close/>
                      <a:moveTo>
                        <a:pt x="703" y="60"/>
                      </a:moveTo>
                      <a:lnTo>
                        <a:pt x="679" y="71"/>
                      </a:lnTo>
                      <a:lnTo>
                        <a:pt x="695" y="105"/>
                      </a:lnTo>
                      <a:lnTo>
                        <a:pt x="719" y="93"/>
                      </a:lnTo>
                      <a:lnTo>
                        <a:pt x="703" y="60"/>
                      </a:lnTo>
                      <a:close/>
                      <a:moveTo>
                        <a:pt x="74" y="56"/>
                      </a:moveTo>
                      <a:lnTo>
                        <a:pt x="50" y="68"/>
                      </a:lnTo>
                      <a:lnTo>
                        <a:pt x="67" y="101"/>
                      </a:lnTo>
                      <a:lnTo>
                        <a:pt x="90" y="90"/>
                      </a:lnTo>
                      <a:lnTo>
                        <a:pt x="74" y="56"/>
                      </a:lnTo>
                      <a:close/>
                      <a:moveTo>
                        <a:pt x="169" y="55"/>
                      </a:moveTo>
                      <a:lnTo>
                        <a:pt x="144" y="67"/>
                      </a:lnTo>
                      <a:lnTo>
                        <a:pt x="161" y="100"/>
                      </a:lnTo>
                      <a:lnTo>
                        <a:pt x="185" y="88"/>
                      </a:lnTo>
                      <a:lnTo>
                        <a:pt x="169" y="55"/>
                      </a:lnTo>
                      <a:close/>
                      <a:moveTo>
                        <a:pt x="262" y="54"/>
                      </a:moveTo>
                      <a:lnTo>
                        <a:pt x="238" y="65"/>
                      </a:lnTo>
                      <a:lnTo>
                        <a:pt x="254" y="99"/>
                      </a:lnTo>
                      <a:lnTo>
                        <a:pt x="278" y="87"/>
                      </a:lnTo>
                      <a:lnTo>
                        <a:pt x="262" y="54"/>
                      </a:lnTo>
                      <a:close/>
                      <a:moveTo>
                        <a:pt x="355" y="53"/>
                      </a:moveTo>
                      <a:lnTo>
                        <a:pt x="331" y="64"/>
                      </a:lnTo>
                      <a:lnTo>
                        <a:pt x="347" y="98"/>
                      </a:lnTo>
                      <a:lnTo>
                        <a:pt x="371" y="86"/>
                      </a:lnTo>
                      <a:lnTo>
                        <a:pt x="355" y="53"/>
                      </a:lnTo>
                      <a:close/>
                      <a:moveTo>
                        <a:pt x="448" y="52"/>
                      </a:moveTo>
                      <a:lnTo>
                        <a:pt x="425" y="62"/>
                      </a:lnTo>
                      <a:lnTo>
                        <a:pt x="441" y="97"/>
                      </a:lnTo>
                      <a:lnTo>
                        <a:pt x="464" y="85"/>
                      </a:lnTo>
                      <a:lnTo>
                        <a:pt x="448" y="52"/>
                      </a:lnTo>
                      <a:close/>
                      <a:moveTo>
                        <a:pt x="542" y="49"/>
                      </a:moveTo>
                      <a:lnTo>
                        <a:pt x="518" y="61"/>
                      </a:lnTo>
                      <a:lnTo>
                        <a:pt x="534" y="95"/>
                      </a:lnTo>
                      <a:lnTo>
                        <a:pt x="558" y="84"/>
                      </a:lnTo>
                      <a:lnTo>
                        <a:pt x="542" y="49"/>
                      </a:lnTo>
                      <a:close/>
                      <a:moveTo>
                        <a:pt x="635" y="48"/>
                      </a:moveTo>
                      <a:lnTo>
                        <a:pt x="611" y="60"/>
                      </a:lnTo>
                      <a:lnTo>
                        <a:pt x="627" y="94"/>
                      </a:lnTo>
                      <a:lnTo>
                        <a:pt x="651" y="83"/>
                      </a:lnTo>
                      <a:lnTo>
                        <a:pt x="635" y="48"/>
                      </a:lnTo>
                      <a:close/>
                      <a:moveTo>
                        <a:pt x="728" y="47"/>
                      </a:moveTo>
                      <a:lnTo>
                        <a:pt x="704" y="59"/>
                      </a:lnTo>
                      <a:lnTo>
                        <a:pt x="721" y="92"/>
                      </a:lnTo>
                      <a:lnTo>
                        <a:pt x="744" y="80"/>
                      </a:lnTo>
                      <a:lnTo>
                        <a:pt x="728" y="47"/>
                      </a:lnTo>
                      <a:close/>
                      <a:moveTo>
                        <a:pt x="100" y="44"/>
                      </a:moveTo>
                      <a:lnTo>
                        <a:pt x="77" y="55"/>
                      </a:lnTo>
                      <a:lnTo>
                        <a:pt x="93" y="90"/>
                      </a:lnTo>
                      <a:lnTo>
                        <a:pt x="117" y="78"/>
                      </a:lnTo>
                      <a:lnTo>
                        <a:pt x="100" y="44"/>
                      </a:lnTo>
                      <a:close/>
                      <a:moveTo>
                        <a:pt x="194" y="42"/>
                      </a:moveTo>
                      <a:lnTo>
                        <a:pt x="170" y="54"/>
                      </a:lnTo>
                      <a:lnTo>
                        <a:pt x="186" y="88"/>
                      </a:lnTo>
                      <a:lnTo>
                        <a:pt x="210" y="77"/>
                      </a:lnTo>
                      <a:lnTo>
                        <a:pt x="194" y="42"/>
                      </a:lnTo>
                      <a:close/>
                      <a:moveTo>
                        <a:pt x="287" y="41"/>
                      </a:moveTo>
                      <a:lnTo>
                        <a:pt x="263" y="53"/>
                      </a:lnTo>
                      <a:lnTo>
                        <a:pt x="279" y="86"/>
                      </a:lnTo>
                      <a:lnTo>
                        <a:pt x="303" y="76"/>
                      </a:lnTo>
                      <a:lnTo>
                        <a:pt x="287" y="41"/>
                      </a:lnTo>
                      <a:close/>
                      <a:moveTo>
                        <a:pt x="380" y="40"/>
                      </a:moveTo>
                      <a:lnTo>
                        <a:pt x="357" y="52"/>
                      </a:lnTo>
                      <a:lnTo>
                        <a:pt x="373" y="85"/>
                      </a:lnTo>
                      <a:lnTo>
                        <a:pt x="396" y="73"/>
                      </a:lnTo>
                      <a:lnTo>
                        <a:pt x="380" y="40"/>
                      </a:lnTo>
                      <a:close/>
                      <a:moveTo>
                        <a:pt x="474" y="39"/>
                      </a:moveTo>
                      <a:lnTo>
                        <a:pt x="450" y="50"/>
                      </a:lnTo>
                      <a:lnTo>
                        <a:pt x="466" y="84"/>
                      </a:lnTo>
                      <a:lnTo>
                        <a:pt x="490" y="72"/>
                      </a:lnTo>
                      <a:lnTo>
                        <a:pt x="474" y="39"/>
                      </a:lnTo>
                      <a:close/>
                      <a:moveTo>
                        <a:pt x="567" y="38"/>
                      </a:moveTo>
                      <a:lnTo>
                        <a:pt x="543" y="49"/>
                      </a:lnTo>
                      <a:lnTo>
                        <a:pt x="559" y="83"/>
                      </a:lnTo>
                      <a:lnTo>
                        <a:pt x="584" y="71"/>
                      </a:lnTo>
                      <a:lnTo>
                        <a:pt x="567" y="38"/>
                      </a:lnTo>
                      <a:close/>
                      <a:moveTo>
                        <a:pt x="661" y="37"/>
                      </a:moveTo>
                      <a:lnTo>
                        <a:pt x="636" y="48"/>
                      </a:lnTo>
                      <a:lnTo>
                        <a:pt x="653" y="82"/>
                      </a:lnTo>
                      <a:lnTo>
                        <a:pt x="677" y="70"/>
                      </a:lnTo>
                      <a:lnTo>
                        <a:pt x="661" y="37"/>
                      </a:lnTo>
                      <a:close/>
                      <a:moveTo>
                        <a:pt x="755" y="34"/>
                      </a:moveTo>
                      <a:lnTo>
                        <a:pt x="731" y="46"/>
                      </a:lnTo>
                      <a:lnTo>
                        <a:pt x="747" y="80"/>
                      </a:lnTo>
                      <a:lnTo>
                        <a:pt x="771" y="69"/>
                      </a:lnTo>
                      <a:lnTo>
                        <a:pt x="755" y="34"/>
                      </a:lnTo>
                      <a:close/>
                      <a:moveTo>
                        <a:pt x="32" y="32"/>
                      </a:moveTo>
                      <a:lnTo>
                        <a:pt x="8" y="44"/>
                      </a:lnTo>
                      <a:lnTo>
                        <a:pt x="25" y="78"/>
                      </a:lnTo>
                      <a:lnTo>
                        <a:pt x="48" y="67"/>
                      </a:lnTo>
                      <a:lnTo>
                        <a:pt x="32" y="32"/>
                      </a:lnTo>
                      <a:close/>
                      <a:moveTo>
                        <a:pt x="219" y="31"/>
                      </a:moveTo>
                      <a:lnTo>
                        <a:pt x="195" y="42"/>
                      </a:lnTo>
                      <a:lnTo>
                        <a:pt x="211" y="76"/>
                      </a:lnTo>
                      <a:lnTo>
                        <a:pt x="235" y="64"/>
                      </a:lnTo>
                      <a:lnTo>
                        <a:pt x="219" y="31"/>
                      </a:lnTo>
                      <a:close/>
                      <a:moveTo>
                        <a:pt x="125" y="31"/>
                      </a:moveTo>
                      <a:lnTo>
                        <a:pt x="102" y="42"/>
                      </a:lnTo>
                      <a:lnTo>
                        <a:pt x="118" y="77"/>
                      </a:lnTo>
                      <a:lnTo>
                        <a:pt x="142" y="65"/>
                      </a:lnTo>
                      <a:lnTo>
                        <a:pt x="125" y="31"/>
                      </a:lnTo>
                      <a:close/>
                      <a:moveTo>
                        <a:pt x="312" y="30"/>
                      </a:moveTo>
                      <a:lnTo>
                        <a:pt x="288" y="40"/>
                      </a:lnTo>
                      <a:lnTo>
                        <a:pt x="305" y="75"/>
                      </a:lnTo>
                      <a:lnTo>
                        <a:pt x="328" y="63"/>
                      </a:lnTo>
                      <a:lnTo>
                        <a:pt x="312" y="30"/>
                      </a:lnTo>
                      <a:close/>
                      <a:moveTo>
                        <a:pt x="405" y="27"/>
                      </a:moveTo>
                      <a:lnTo>
                        <a:pt x="382" y="39"/>
                      </a:lnTo>
                      <a:lnTo>
                        <a:pt x="398" y="73"/>
                      </a:lnTo>
                      <a:lnTo>
                        <a:pt x="423" y="62"/>
                      </a:lnTo>
                      <a:lnTo>
                        <a:pt x="405" y="27"/>
                      </a:lnTo>
                      <a:close/>
                      <a:moveTo>
                        <a:pt x="500" y="26"/>
                      </a:moveTo>
                      <a:lnTo>
                        <a:pt x="475" y="38"/>
                      </a:lnTo>
                      <a:lnTo>
                        <a:pt x="492" y="72"/>
                      </a:lnTo>
                      <a:lnTo>
                        <a:pt x="516" y="61"/>
                      </a:lnTo>
                      <a:lnTo>
                        <a:pt x="500" y="26"/>
                      </a:lnTo>
                      <a:close/>
                      <a:moveTo>
                        <a:pt x="593" y="25"/>
                      </a:moveTo>
                      <a:lnTo>
                        <a:pt x="569" y="37"/>
                      </a:lnTo>
                      <a:lnTo>
                        <a:pt x="585" y="70"/>
                      </a:lnTo>
                      <a:lnTo>
                        <a:pt x="609" y="59"/>
                      </a:lnTo>
                      <a:lnTo>
                        <a:pt x="593" y="25"/>
                      </a:lnTo>
                      <a:close/>
                      <a:moveTo>
                        <a:pt x="686" y="24"/>
                      </a:moveTo>
                      <a:lnTo>
                        <a:pt x="663" y="35"/>
                      </a:lnTo>
                      <a:lnTo>
                        <a:pt x="679" y="69"/>
                      </a:lnTo>
                      <a:lnTo>
                        <a:pt x="702" y="57"/>
                      </a:lnTo>
                      <a:lnTo>
                        <a:pt x="686" y="24"/>
                      </a:lnTo>
                      <a:close/>
                      <a:moveTo>
                        <a:pt x="57" y="21"/>
                      </a:moveTo>
                      <a:lnTo>
                        <a:pt x="34" y="32"/>
                      </a:lnTo>
                      <a:lnTo>
                        <a:pt x="50" y="65"/>
                      </a:lnTo>
                      <a:lnTo>
                        <a:pt x="73" y="54"/>
                      </a:lnTo>
                      <a:lnTo>
                        <a:pt x="57" y="21"/>
                      </a:lnTo>
                      <a:close/>
                      <a:moveTo>
                        <a:pt x="151" y="19"/>
                      </a:moveTo>
                      <a:lnTo>
                        <a:pt x="127" y="31"/>
                      </a:lnTo>
                      <a:lnTo>
                        <a:pt x="143" y="64"/>
                      </a:lnTo>
                      <a:lnTo>
                        <a:pt x="167" y="53"/>
                      </a:lnTo>
                      <a:lnTo>
                        <a:pt x="151" y="19"/>
                      </a:lnTo>
                      <a:close/>
                      <a:moveTo>
                        <a:pt x="244" y="18"/>
                      </a:moveTo>
                      <a:lnTo>
                        <a:pt x="220" y="30"/>
                      </a:lnTo>
                      <a:lnTo>
                        <a:pt x="236" y="63"/>
                      </a:lnTo>
                      <a:lnTo>
                        <a:pt x="261" y="52"/>
                      </a:lnTo>
                      <a:lnTo>
                        <a:pt x="244" y="18"/>
                      </a:lnTo>
                      <a:close/>
                      <a:moveTo>
                        <a:pt x="338" y="17"/>
                      </a:moveTo>
                      <a:lnTo>
                        <a:pt x="315" y="29"/>
                      </a:lnTo>
                      <a:lnTo>
                        <a:pt x="331" y="62"/>
                      </a:lnTo>
                      <a:lnTo>
                        <a:pt x="354" y="50"/>
                      </a:lnTo>
                      <a:lnTo>
                        <a:pt x="338" y="17"/>
                      </a:lnTo>
                      <a:close/>
                      <a:moveTo>
                        <a:pt x="432" y="16"/>
                      </a:moveTo>
                      <a:lnTo>
                        <a:pt x="408" y="27"/>
                      </a:lnTo>
                      <a:lnTo>
                        <a:pt x="424" y="61"/>
                      </a:lnTo>
                      <a:lnTo>
                        <a:pt x="448" y="49"/>
                      </a:lnTo>
                      <a:lnTo>
                        <a:pt x="432" y="16"/>
                      </a:lnTo>
                      <a:close/>
                      <a:moveTo>
                        <a:pt x="525" y="15"/>
                      </a:moveTo>
                      <a:lnTo>
                        <a:pt x="501" y="26"/>
                      </a:lnTo>
                      <a:lnTo>
                        <a:pt x="517" y="60"/>
                      </a:lnTo>
                      <a:lnTo>
                        <a:pt x="541" y="48"/>
                      </a:lnTo>
                      <a:lnTo>
                        <a:pt x="525" y="15"/>
                      </a:lnTo>
                      <a:close/>
                      <a:moveTo>
                        <a:pt x="618" y="12"/>
                      </a:moveTo>
                      <a:lnTo>
                        <a:pt x="594" y="24"/>
                      </a:lnTo>
                      <a:lnTo>
                        <a:pt x="610" y="59"/>
                      </a:lnTo>
                      <a:lnTo>
                        <a:pt x="634" y="47"/>
                      </a:lnTo>
                      <a:lnTo>
                        <a:pt x="618" y="12"/>
                      </a:lnTo>
                      <a:close/>
                      <a:moveTo>
                        <a:pt x="711" y="11"/>
                      </a:moveTo>
                      <a:lnTo>
                        <a:pt x="688" y="23"/>
                      </a:lnTo>
                      <a:lnTo>
                        <a:pt x="704" y="57"/>
                      </a:lnTo>
                      <a:lnTo>
                        <a:pt x="727" y="46"/>
                      </a:lnTo>
                      <a:lnTo>
                        <a:pt x="711" y="11"/>
                      </a:lnTo>
                      <a:close/>
                      <a:moveTo>
                        <a:pt x="84" y="8"/>
                      </a:moveTo>
                      <a:lnTo>
                        <a:pt x="59" y="19"/>
                      </a:lnTo>
                      <a:lnTo>
                        <a:pt x="75" y="53"/>
                      </a:lnTo>
                      <a:lnTo>
                        <a:pt x="100" y="42"/>
                      </a:lnTo>
                      <a:lnTo>
                        <a:pt x="84" y="8"/>
                      </a:lnTo>
                      <a:close/>
                      <a:moveTo>
                        <a:pt x="177" y="7"/>
                      </a:moveTo>
                      <a:lnTo>
                        <a:pt x="152" y="18"/>
                      </a:lnTo>
                      <a:lnTo>
                        <a:pt x="169" y="53"/>
                      </a:lnTo>
                      <a:lnTo>
                        <a:pt x="193" y="41"/>
                      </a:lnTo>
                      <a:lnTo>
                        <a:pt x="177" y="7"/>
                      </a:lnTo>
                      <a:close/>
                      <a:moveTo>
                        <a:pt x="270" y="6"/>
                      </a:moveTo>
                      <a:lnTo>
                        <a:pt x="247" y="17"/>
                      </a:lnTo>
                      <a:lnTo>
                        <a:pt x="263" y="52"/>
                      </a:lnTo>
                      <a:lnTo>
                        <a:pt x="286" y="40"/>
                      </a:lnTo>
                      <a:lnTo>
                        <a:pt x="270" y="6"/>
                      </a:lnTo>
                      <a:close/>
                      <a:moveTo>
                        <a:pt x="364" y="4"/>
                      </a:moveTo>
                      <a:lnTo>
                        <a:pt x="340" y="16"/>
                      </a:lnTo>
                      <a:lnTo>
                        <a:pt x="356" y="50"/>
                      </a:lnTo>
                      <a:lnTo>
                        <a:pt x="380" y="39"/>
                      </a:lnTo>
                      <a:lnTo>
                        <a:pt x="364" y="4"/>
                      </a:lnTo>
                      <a:close/>
                      <a:moveTo>
                        <a:pt x="457" y="3"/>
                      </a:moveTo>
                      <a:lnTo>
                        <a:pt x="433" y="15"/>
                      </a:lnTo>
                      <a:lnTo>
                        <a:pt x="449" y="48"/>
                      </a:lnTo>
                      <a:lnTo>
                        <a:pt x="473" y="37"/>
                      </a:lnTo>
                      <a:lnTo>
                        <a:pt x="457" y="3"/>
                      </a:lnTo>
                      <a:close/>
                      <a:moveTo>
                        <a:pt x="550" y="2"/>
                      </a:moveTo>
                      <a:lnTo>
                        <a:pt x="526" y="14"/>
                      </a:lnTo>
                      <a:lnTo>
                        <a:pt x="542" y="47"/>
                      </a:lnTo>
                      <a:lnTo>
                        <a:pt x="566" y="35"/>
                      </a:lnTo>
                      <a:lnTo>
                        <a:pt x="550" y="2"/>
                      </a:lnTo>
                      <a:close/>
                      <a:moveTo>
                        <a:pt x="643" y="1"/>
                      </a:moveTo>
                      <a:lnTo>
                        <a:pt x="620" y="12"/>
                      </a:lnTo>
                      <a:lnTo>
                        <a:pt x="636" y="46"/>
                      </a:lnTo>
                      <a:lnTo>
                        <a:pt x="659" y="34"/>
                      </a:lnTo>
                      <a:lnTo>
                        <a:pt x="643" y="1"/>
                      </a:lnTo>
                      <a:close/>
                      <a:moveTo>
                        <a:pt x="738" y="0"/>
                      </a:moveTo>
                      <a:lnTo>
                        <a:pt x="713" y="11"/>
                      </a:lnTo>
                      <a:lnTo>
                        <a:pt x="730" y="45"/>
                      </a:lnTo>
                      <a:lnTo>
                        <a:pt x="754" y="33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noFill/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40"/>
                <p:cNvSpPr>
                  <a:spLocks noEditPoints="1"/>
                </p:cNvSpPr>
                <p:nvPr/>
              </p:nvSpPr>
              <p:spPr bwMode="auto">
                <a:xfrm>
                  <a:off x="9371012" y="838200"/>
                  <a:ext cx="1446213" cy="1704975"/>
                </a:xfrm>
                <a:custGeom>
                  <a:avLst/>
                  <a:gdLst/>
                  <a:ahLst/>
                  <a:cxnLst>
                    <a:cxn ang="0">
                      <a:pos x="371" y="313"/>
                    </a:cxn>
                    <a:cxn ang="0">
                      <a:pos x="692" y="332"/>
                    </a:cxn>
                    <a:cxn ang="0">
                      <a:pos x="327" y="290"/>
                    </a:cxn>
                    <a:cxn ang="0">
                      <a:pos x="600" y="332"/>
                    </a:cxn>
                    <a:cxn ang="0">
                      <a:pos x="165" y="280"/>
                    </a:cxn>
                    <a:cxn ang="0">
                      <a:pos x="516" y="287"/>
                    </a:cxn>
                    <a:cxn ang="0">
                      <a:pos x="114" y="303"/>
                    </a:cxn>
                    <a:cxn ang="0">
                      <a:pos x="471" y="265"/>
                    </a:cxn>
                    <a:cxn ang="0">
                      <a:pos x="115" y="302"/>
                    </a:cxn>
                    <a:cxn ang="0">
                      <a:pos x="403" y="254"/>
                    </a:cxn>
                    <a:cxn ang="0">
                      <a:pos x="31" y="258"/>
                    </a:cxn>
                    <a:cxn ang="0">
                      <a:pos x="445" y="275"/>
                    </a:cxn>
                    <a:cxn ang="0">
                      <a:pos x="709" y="237"/>
                    </a:cxn>
                    <a:cxn ang="0">
                      <a:pos x="260" y="277"/>
                    </a:cxn>
                    <a:cxn ang="0">
                      <a:pos x="548" y="228"/>
                    </a:cxn>
                    <a:cxn ang="0">
                      <a:pos x="269" y="231"/>
                    </a:cxn>
                    <a:cxn ang="0">
                      <a:pos x="590" y="249"/>
                    </a:cxn>
                    <a:cxn ang="0">
                      <a:pos x="318" y="206"/>
                    </a:cxn>
                    <a:cxn ang="0">
                      <a:pos x="591" y="249"/>
                    </a:cxn>
                    <a:cxn ang="0">
                      <a:pos x="250" y="196"/>
                    </a:cxn>
                    <a:cxn ang="0">
                      <a:pos x="600" y="203"/>
                    </a:cxn>
                    <a:cxn ang="0">
                      <a:pos x="385" y="217"/>
                    </a:cxn>
                    <a:cxn ang="0">
                      <a:pos x="208" y="173"/>
                    </a:cxn>
                    <a:cxn ang="0">
                      <a:pos x="575" y="213"/>
                    </a:cxn>
                    <a:cxn ang="0">
                      <a:pos x="233" y="160"/>
                    </a:cxn>
                    <a:cxn ang="0">
                      <a:pos x="584" y="167"/>
                    </a:cxn>
                    <a:cxn ang="0">
                      <a:pos x="462" y="180"/>
                    </a:cxn>
                    <a:cxn ang="0">
                      <a:pos x="378" y="135"/>
                    </a:cxn>
                    <a:cxn ang="0">
                      <a:pos x="557" y="178"/>
                    </a:cxn>
                    <a:cxn ang="0">
                      <a:pos x="496" y="121"/>
                    </a:cxn>
                    <a:cxn ang="0">
                      <a:pos x="498" y="120"/>
                    </a:cxn>
                    <a:cxn ang="0">
                      <a:pos x="470" y="132"/>
                    </a:cxn>
                    <a:cxn ang="0">
                      <a:pos x="479" y="86"/>
                    </a:cxn>
                    <a:cxn ang="0">
                      <a:pos x="498" y="119"/>
                    </a:cxn>
                    <a:cxn ang="0">
                      <a:pos x="531" y="61"/>
                    </a:cxn>
                    <a:cxn ang="0">
                      <a:pos x="209" y="41"/>
                    </a:cxn>
                    <a:cxn ang="0">
                      <a:pos x="441" y="5"/>
                    </a:cxn>
                    <a:cxn ang="0">
                      <a:pos x="550" y="37"/>
                    </a:cxn>
                    <a:cxn ang="0">
                      <a:pos x="609" y="67"/>
                    </a:cxn>
                    <a:cxn ang="0">
                      <a:pos x="677" y="164"/>
                    </a:cxn>
                    <a:cxn ang="0">
                      <a:pos x="793" y="241"/>
                    </a:cxn>
                    <a:cxn ang="0">
                      <a:pos x="865" y="380"/>
                    </a:cxn>
                    <a:cxn ang="0">
                      <a:pos x="905" y="536"/>
                    </a:cxn>
                    <a:cxn ang="0">
                      <a:pos x="890" y="674"/>
                    </a:cxn>
                    <a:cxn ang="0">
                      <a:pos x="872" y="770"/>
                    </a:cxn>
                    <a:cxn ang="0">
                      <a:pos x="845" y="911"/>
                    </a:cxn>
                    <a:cxn ang="0">
                      <a:pos x="711" y="891"/>
                    </a:cxn>
                    <a:cxn ang="0">
                      <a:pos x="659" y="917"/>
                    </a:cxn>
                    <a:cxn ang="0">
                      <a:pos x="556" y="966"/>
                    </a:cxn>
                    <a:cxn ang="0">
                      <a:pos x="431" y="1026"/>
                    </a:cxn>
                    <a:cxn ang="0">
                      <a:pos x="362" y="1017"/>
                    </a:cxn>
                    <a:cxn ang="0">
                      <a:pos x="273" y="960"/>
                    </a:cxn>
                    <a:cxn ang="0">
                      <a:pos x="185" y="880"/>
                    </a:cxn>
                    <a:cxn ang="0">
                      <a:pos x="88" y="753"/>
                    </a:cxn>
                    <a:cxn ang="0">
                      <a:pos x="26" y="609"/>
                    </a:cxn>
                    <a:cxn ang="0">
                      <a:pos x="21" y="438"/>
                    </a:cxn>
                    <a:cxn ang="0">
                      <a:pos x="8" y="340"/>
                    </a:cxn>
                    <a:cxn ang="0">
                      <a:pos x="44" y="224"/>
                    </a:cxn>
                    <a:cxn ang="0">
                      <a:pos x="132" y="208"/>
                    </a:cxn>
                    <a:cxn ang="0">
                      <a:pos x="234" y="158"/>
                    </a:cxn>
                    <a:cxn ang="0">
                      <a:pos x="261" y="18"/>
                    </a:cxn>
                  </a:cxnLst>
                  <a:rect l="0" t="0" r="r" b="b"/>
                  <a:pathLst>
                    <a:path w="911" h="1074">
                      <a:moveTo>
                        <a:pt x="115" y="305"/>
                      </a:moveTo>
                      <a:lnTo>
                        <a:pt x="91" y="316"/>
                      </a:lnTo>
                      <a:lnTo>
                        <a:pt x="107" y="350"/>
                      </a:lnTo>
                      <a:lnTo>
                        <a:pt x="131" y="339"/>
                      </a:lnTo>
                      <a:lnTo>
                        <a:pt x="115" y="305"/>
                      </a:lnTo>
                      <a:close/>
                      <a:moveTo>
                        <a:pt x="301" y="303"/>
                      </a:moveTo>
                      <a:lnTo>
                        <a:pt x="278" y="315"/>
                      </a:lnTo>
                      <a:lnTo>
                        <a:pt x="294" y="348"/>
                      </a:lnTo>
                      <a:lnTo>
                        <a:pt x="318" y="336"/>
                      </a:lnTo>
                      <a:lnTo>
                        <a:pt x="301" y="303"/>
                      </a:lnTo>
                      <a:close/>
                      <a:moveTo>
                        <a:pt x="208" y="303"/>
                      </a:moveTo>
                      <a:lnTo>
                        <a:pt x="184" y="315"/>
                      </a:lnTo>
                      <a:lnTo>
                        <a:pt x="201" y="349"/>
                      </a:lnTo>
                      <a:lnTo>
                        <a:pt x="224" y="338"/>
                      </a:lnTo>
                      <a:lnTo>
                        <a:pt x="208" y="303"/>
                      </a:lnTo>
                      <a:close/>
                      <a:moveTo>
                        <a:pt x="395" y="302"/>
                      </a:moveTo>
                      <a:lnTo>
                        <a:pt x="371" y="313"/>
                      </a:lnTo>
                      <a:lnTo>
                        <a:pt x="387" y="347"/>
                      </a:lnTo>
                      <a:lnTo>
                        <a:pt x="411" y="335"/>
                      </a:lnTo>
                      <a:lnTo>
                        <a:pt x="395" y="302"/>
                      </a:lnTo>
                      <a:close/>
                      <a:moveTo>
                        <a:pt x="488" y="300"/>
                      </a:moveTo>
                      <a:lnTo>
                        <a:pt x="464" y="311"/>
                      </a:lnTo>
                      <a:lnTo>
                        <a:pt x="480" y="346"/>
                      </a:lnTo>
                      <a:lnTo>
                        <a:pt x="504" y="334"/>
                      </a:lnTo>
                      <a:lnTo>
                        <a:pt x="488" y="300"/>
                      </a:lnTo>
                      <a:close/>
                      <a:moveTo>
                        <a:pt x="582" y="298"/>
                      </a:moveTo>
                      <a:lnTo>
                        <a:pt x="557" y="310"/>
                      </a:lnTo>
                      <a:lnTo>
                        <a:pt x="575" y="344"/>
                      </a:lnTo>
                      <a:lnTo>
                        <a:pt x="598" y="333"/>
                      </a:lnTo>
                      <a:lnTo>
                        <a:pt x="582" y="298"/>
                      </a:lnTo>
                      <a:close/>
                      <a:moveTo>
                        <a:pt x="675" y="297"/>
                      </a:moveTo>
                      <a:lnTo>
                        <a:pt x="652" y="309"/>
                      </a:lnTo>
                      <a:lnTo>
                        <a:pt x="668" y="342"/>
                      </a:lnTo>
                      <a:lnTo>
                        <a:pt x="692" y="332"/>
                      </a:lnTo>
                      <a:lnTo>
                        <a:pt x="675" y="297"/>
                      </a:lnTo>
                      <a:close/>
                      <a:moveTo>
                        <a:pt x="47" y="294"/>
                      </a:moveTo>
                      <a:lnTo>
                        <a:pt x="23" y="305"/>
                      </a:lnTo>
                      <a:lnTo>
                        <a:pt x="39" y="339"/>
                      </a:lnTo>
                      <a:lnTo>
                        <a:pt x="63" y="327"/>
                      </a:lnTo>
                      <a:lnTo>
                        <a:pt x="47" y="294"/>
                      </a:lnTo>
                      <a:close/>
                      <a:moveTo>
                        <a:pt x="140" y="293"/>
                      </a:moveTo>
                      <a:lnTo>
                        <a:pt x="116" y="304"/>
                      </a:lnTo>
                      <a:lnTo>
                        <a:pt x="132" y="338"/>
                      </a:lnTo>
                      <a:lnTo>
                        <a:pt x="156" y="326"/>
                      </a:lnTo>
                      <a:lnTo>
                        <a:pt x="140" y="293"/>
                      </a:lnTo>
                      <a:close/>
                      <a:moveTo>
                        <a:pt x="233" y="292"/>
                      </a:moveTo>
                      <a:lnTo>
                        <a:pt x="209" y="303"/>
                      </a:lnTo>
                      <a:lnTo>
                        <a:pt x="226" y="338"/>
                      </a:lnTo>
                      <a:lnTo>
                        <a:pt x="249" y="326"/>
                      </a:lnTo>
                      <a:lnTo>
                        <a:pt x="233" y="292"/>
                      </a:lnTo>
                      <a:close/>
                      <a:moveTo>
                        <a:pt x="327" y="290"/>
                      </a:moveTo>
                      <a:lnTo>
                        <a:pt x="303" y="302"/>
                      </a:lnTo>
                      <a:lnTo>
                        <a:pt x="319" y="335"/>
                      </a:lnTo>
                      <a:lnTo>
                        <a:pt x="344" y="324"/>
                      </a:lnTo>
                      <a:lnTo>
                        <a:pt x="327" y="290"/>
                      </a:lnTo>
                      <a:close/>
                      <a:moveTo>
                        <a:pt x="421" y="289"/>
                      </a:moveTo>
                      <a:lnTo>
                        <a:pt x="396" y="301"/>
                      </a:lnTo>
                      <a:lnTo>
                        <a:pt x="413" y="334"/>
                      </a:lnTo>
                      <a:lnTo>
                        <a:pt x="437" y="323"/>
                      </a:lnTo>
                      <a:lnTo>
                        <a:pt x="421" y="289"/>
                      </a:lnTo>
                      <a:close/>
                      <a:moveTo>
                        <a:pt x="514" y="288"/>
                      </a:moveTo>
                      <a:lnTo>
                        <a:pt x="490" y="300"/>
                      </a:lnTo>
                      <a:lnTo>
                        <a:pt x="506" y="333"/>
                      </a:lnTo>
                      <a:lnTo>
                        <a:pt x="530" y="321"/>
                      </a:lnTo>
                      <a:lnTo>
                        <a:pt x="514" y="288"/>
                      </a:lnTo>
                      <a:close/>
                      <a:moveTo>
                        <a:pt x="607" y="287"/>
                      </a:moveTo>
                      <a:lnTo>
                        <a:pt x="584" y="298"/>
                      </a:lnTo>
                      <a:lnTo>
                        <a:pt x="600" y="332"/>
                      </a:lnTo>
                      <a:lnTo>
                        <a:pt x="623" y="320"/>
                      </a:lnTo>
                      <a:lnTo>
                        <a:pt x="607" y="287"/>
                      </a:lnTo>
                      <a:close/>
                      <a:moveTo>
                        <a:pt x="701" y="286"/>
                      </a:moveTo>
                      <a:lnTo>
                        <a:pt x="677" y="297"/>
                      </a:lnTo>
                      <a:lnTo>
                        <a:pt x="693" y="331"/>
                      </a:lnTo>
                      <a:lnTo>
                        <a:pt x="717" y="319"/>
                      </a:lnTo>
                      <a:lnTo>
                        <a:pt x="701" y="286"/>
                      </a:lnTo>
                      <a:close/>
                      <a:moveTo>
                        <a:pt x="72" y="281"/>
                      </a:moveTo>
                      <a:lnTo>
                        <a:pt x="48" y="293"/>
                      </a:lnTo>
                      <a:lnTo>
                        <a:pt x="64" y="327"/>
                      </a:lnTo>
                      <a:lnTo>
                        <a:pt x="88" y="316"/>
                      </a:lnTo>
                      <a:lnTo>
                        <a:pt x="72" y="281"/>
                      </a:lnTo>
                      <a:close/>
                      <a:moveTo>
                        <a:pt x="165" y="280"/>
                      </a:moveTo>
                      <a:lnTo>
                        <a:pt x="141" y="292"/>
                      </a:lnTo>
                      <a:lnTo>
                        <a:pt x="157" y="326"/>
                      </a:lnTo>
                      <a:lnTo>
                        <a:pt x="181" y="315"/>
                      </a:lnTo>
                      <a:lnTo>
                        <a:pt x="165" y="280"/>
                      </a:lnTo>
                      <a:close/>
                      <a:moveTo>
                        <a:pt x="259" y="279"/>
                      </a:moveTo>
                      <a:lnTo>
                        <a:pt x="236" y="290"/>
                      </a:lnTo>
                      <a:lnTo>
                        <a:pt x="252" y="325"/>
                      </a:lnTo>
                      <a:lnTo>
                        <a:pt x="276" y="313"/>
                      </a:lnTo>
                      <a:lnTo>
                        <a:pt x="259" y="279"/>
                      </a:lnTo>
                      <a:close/>
                      <a:moveTo>
                        <a:pt x="353" y="278"/>
                      </a:moveTo>
                      <a:lnTo>
                        <a:pt x="329" y="289"/>
                      </a:lnTo>
                      <a:lnTo>
                        <a:pt x="345" y="324"/>
                      </a:lnTo>
                      <a:lnTo>
                        <a:pt x="369" y="312"/>
                      </a:lnTo>
                      <a:lnTo>
                        <a:pt x="353" y="278"/>
                      </a:lnTo>
                      <a:close/>
                      <a:moveTo>
                        <a:pt x="446" y="277"/>
                      </a:moveTo>
                      <a:lnTo>
                        <a:pt x="422" y="288"/>
                      </a:lnTo>
                      <a:lnTo>
                        <a:pt x="438" y="323"/>
                      </a:lnTo>
                      <a:lnTo>
                        <a:pt x="462" y="311"/>
                      </a:lnTo>
                      <a:lnTo>
                        <a:pt x="446" y="277"/>
                      </a:lnTo>
                      <a:close/>
                      <a:moveTo>
                        <a:pt x="539" y="275"/>
                      </a:moveTo>
                      <a:lnTo>
                        <a:pt x="516" y="287"/>
                      </a:lnTo>
                      <a:lnTo>
                        <a:pt x="532" y="320"/>
                      </a:lnTo>
                      <a:lnTo>
                        <a:pt x="555" y="310"/>
                      </a:lnTo>
                      <a:lnTo>
                        <a:pt x="539" y="275"/>
                      </a:lnTo>
                      <a:close/>
                      <a:moveTo>
                        <a:pt x="633" y="274"/>
                      </a:moveTo>
                      <a:lnTo>
                        <a:pt x="609" y="286"/>
                      </a:lnTo>
                      <a:lnTo>
                        <a:pt x="625" y="319"/>
                      </a:lnTo>
                      <a:lnTo>
                        <a:pt x="649" y="308"/>
                      </a:lnTo>
                      <a:lnTo>
                        <a:pt x="633" y="274"/>
                      </a:lnTo>
                      <a:close/>
                      <a:moveTo>
                        <a:pt x="726" y="273"/>
                      </a:moveTo>
                      <a:lnTo>
                        <a:pt x="702" y="285"/>
                      </a:lnTo>
                      <a:lnTo>
                        <a:pt x="718" y="318"/>
                      </a:lnTo>
                      <a:lnTo>
                        <a:pt x="742" y="307"/>
                      </a:lnTo>
                      <a:lnTo>
                        <a:pt x="726" y="273"/>
                      </a:lnTo>
                      <a:close/>
                      <a:moveTo>
                        <a:pt x="98" y="270"/>
                      </a:moveTo>
                      <a:lnTo>
                        <a:pt x="73" y="281"/>
                      </a:lnTo>
                      <a:lnTo>
                        <a:pt x="90" y="315"/>
                      </a:lnTo>
                      <a:lnTo>
                        <a:pt x="114" y="303"/>
                      </a:lnTo>
                      <a:lnTo>
                        <a:pt x="98" y="270"/>
                      </a:lnTo>
                      <a:close/>
                      <a:moveTo>
                        <a:pt x="191" y="269"/>
                      </a:moveTo>
                      <a:lnTo>
                        <a:pt x="167" y="280"/>
                      </a:lnTo>
                      <a:lnTo>
                        <a:pt x="184" y="313"/>
                      </a:lnTo>
                      <a:lnTo>
                        <a:pt x="207" y="302"/>
                      </a:lnTo>
                      <a:lnTo>
                        <a:pt x="191" y="269"/>
                      </a:lnTo>
                      <a:close/>
                      <a:moveTo>
                        <a:pt x="284" y="267"/>
                      </a:moveTo>
                      <a:lnTo>
                        <a:pt x="261" y="278"/>
                      </a:lnTo>
                      <a:lnTo>
                        <a:pt x="277" y="312"/>
                      </a:lnTo>
                      <a:lnTo>
                        <a:pt x="301" y="301"/>
                      </a:lnTo>
                      <a:lnTo>
                        <a:pt x="284" y="267"/>
                      </a:lnTo>
                      <a:close/>
                      <a:moveTo>
                        <a:pt x="378" y="266"/>
                      </a:moveTo>
                      <a:lnTo>
                        <a:pt x="354" y="278"/>
                      </a:lnTo>
                      <a:lnTo>
                        <a:pt x="370" y="311"/>
                      </a:lnTo>
                      <a:lnTo>
                        <a:pt x="394" y="300"/>
                      </a:lnTo>
                      <a:lnTo>
                        <a:pt x="378" y="266"/>
                      </a:lnTo>
                      <a:close/>
                      <a:moveTo>
                        <a:pt x="471" y="265"/>
                      </a:moveTo>
                      <a:lnTo>
                        <a:pt x="447" y="277"/>
                      </a:lnTo>
                      <a:lnTo>
                        <a:pt x="464" y="310"/>
                      </a:lnTo>
                      <a:lnTo>
                        <a:pt x="487" y="298"/>
                      </a:lnTo>
                      <a:lnTo>
                        <a:pt x="471" y="265"/>
                      </a:lnTo>
                      <a:close/>
                      <a:moveTo>
                        <a:pt x="564" y="264"/>
                      </a:moveTo>
                      <a:lnTo>
                        <a:pt x="541" y="275"/>
                      </a:lnTo>
                      <a:lnTo>
                        <a:pt x="557" y="309"/>
                      </a:lnTo>
                      <a:lnTo>
                        <a:pt x="580" y="297"/>
                      </a:lnTo>
                      <a:lnTo>
                        <a:pt x="564" y="264"/>
                      </a:lnTo>
                      <a:close/>
                      <a:moveTo>
                        <a:pt x="659" y="262"/>
                      </a:moveTo>
                      <a:lnTo>
                        <a:pt x="634" y="273"/>
                      </a:lnTo>
                      <a:lnTo>
                        <a:pt x="650" y="308"/>
                      </a:lnTo>
                      <a:lnTo>
                        <a:pt x="675" y="296"/>
                      </a:lnTo>
                      <a:lnTo>
                        <a:pt x="659" y="262"/>
                      </a:lnTo>
                      <a:close/>
                      <a:moveTo>
                        <a:pt x="123" y="257"/>
                      </a:moveTo>
                      <a:lnTo>
                        <a:pt x="99" y="269"/>
                      </a:lnTo>
                      <a:lnTo>
                        <a:pt x="115" y="302"/>
                      </a:lnTo>
                      <a:lnTo>
                        <a:pt x="139" y="290"/>
                      </a:lnTo>
                      <a:lnTo>
                        <a:pt x="123" y="257"/>
                      </a:lnTo>
                      <a:close/>
                      <a:moveTo>
                        <a:pt x="216" y="256"/>
                      </a:moveTo>
                      <a:lnTo>
                        <a:pt x="193" y="267"/>
                      </a:lnTo>
                      <a:lnTo>
                        <a:pt x="209" y="301"/>
                      </a:lnTo>
                      <a:lnTo>
                        <a:pt x="232" y="289"/>
                      </a:lnTo>
                      <a:lnTo>
                        <a:pt x="216" y="256"/>
                      </a:lnTo>
                      <a:close/>
                      <a:moveTo>
                        <a:pt x="310" y="255"/>
                      </a:moveTo>
                      <a:lnTo>
                        <a:pt x="286" y="266"/>
                      </a:lnTo>
                      <a:lnTo>
                        <a:pt x="302" y="301"/>
                      </a:lnTo>
                      <a:lnTo>
                        <a:pt x="326" y="289"/>
                      </a:lnTo>
                      <a:lnTo>
                        <a:pt x="310" y="255"/>
                      </a:lnTo>
                      <a:close/>
                      <a:moveTo>
                        <a:pt x="403" y="254"/>
                      </a:moveTo>
                      <a:lnTo>
                        <a:pt x="379" y="265"/>
                      </a:lnTo>
                      <a:lnTo>
                        <a:pt x="395" y="298"/>
                      </a:lnTo>
                      <a:lnTo>
                        <a:pt x="419" y="288"/>
                      </a:lnTo>
                      <a:lnTo>
                        <a:pt x="403" y="254"/>
                      </a:lnTo>
                      <a:close/>
                      <a:moveTo>
                        <a:pt x="496" y="252"/>
                      </a:moveTo>
                      <a:lnTo>
                        <a:pt x="473" y="264"/>
                      </a:lnTo>
                      <a:lnTo>
                        <a:pt x="490" y="297"/>
                      </a:lnTo>
                      <a:lnTo>
                        <a:pt x="513" y="286"/>
                      </a:lnTo>
                      <a:lnTo>
                        <a:pt x="496" y="252"/>
                      </a:lnTo>
                      <a:close/>
                      <a:moveTo>
                        <a:pt x="591" y="251"/>
                      </a:moveTo>
                      <a:lnTo>
                        <a:pt x="567" y="263"/>
                      </a:lnTo>
                      <a:lnTo>
                        <a:pt x="583" y="296"/>
                      </a:lnTo>
                      <a:lnTo>
                        <a:pt x="607" y="285"/>
                      </a:lnTo>
                      <a:lnTo>
                        <a:pt x="591" y="251"/>
                      </a:lnTo>
                      <a:close/>
                      <a:moveTo>
                        <a:pt x="684" y="250"/>
                      </a:moveTo>
                      <a:lnTo>
                        <a:pt x="660" y="262"/>
                      </a:lnTo>
                      <a:lnTo>
                        <a:pt x="676" y="295"/>
                      </a:lnTo>
                      <a:lnTo>
                        <a:pt x="700" y="283"/>
                      </a:lnTo>
                      <a:lnTo>
                        <a:pt x="684" y="250"/>
                      </a:lnTo>
                      <a:close/>
                      <a:moveTo>
                        <a:pt x="55" y="247"/>
                      </a:moveTo>
                      <a:lnTo>
                        <a:pt x="31" y="258"/>
                      </a:lnTo>
                      <a:lnTo>
                        <a:pt x="47" y="292"/>
                      </a:lnTo>
                      <a:lnTo>
                        <a:pt x="71" y="280"/>
                      </a:lnTo>
                      <a:lnTo>
                        <a:pt x="55" y="247"/>
                      </a:lnTo>
                      <a:close/>
                      <a:moveTo>
                        <a:pt x="148" y="244"/>
                      </a:moveTo>
                      <a:lnTo>
                        <a:pt x="125" y="256"/>
                      </a:lnTo>
                      <a:lnTo>
                        <a:pt x="141" y="290"/>
                      </a:lnTo>
                      <a:lnTo>
                        <a:pt x="164" y="279"/>
                      </a:lnTo>
                      <a:lnTo>
                        <a:pt x="148" y="244"/>
                      </a:lnTo>
                      <a:close/>
                      <a:moveTo>
                        <a:pt x="241" y="243"/>
                      </a:moveTo>
                      <a:lnTo>
                        <a:pt x="218" y="255"/>
                      </a:lnTo>
                      <a:lnTo>
                        <a:pt x="234" y="289"/>
                      </a:lnTo>
                      <a:lnTo>
                        <a:pt x="259" y="278"/>
                      </a:lnTo>
                      <a:lnTo>
                        <a:pt x="241" y="243"/>
                      </a:lnTo>
                      <a:close/>
                      <a:moveTo>
                        <a:pt x="429" y="242"/>
                      </a:moveTo>
                      <a:lnTo>
                        <a:pt x="406" y="254"/>
                      </a:lnTo>
                      <a:lnTo>
                        <a:pt x="422" y="287"/>
                      </a:lnTo>
                      <a:lnTo>
                        <a:pt x="445" y="275"/>
                      </a:lnTo>
                      <a:lnTo>
                        <a:pt x="429" y="242"/>
                      </a:lnTo>
                      <a:close/>
                      <a:moveTo>
                        <a:pt x="336" y="242"/>
                      </a:moveTo>
                      <a:lnTo>
                        <a:pt x="311" y="254"/>
                      </a:lnTo>
                      <a:lnTo>
                        <a:pt x="327" y="288"/>
                      </a:lnTo>
                      <a:lnTo>
                        <a:pt x="352" y="277"/>
                      </a:lnTo>
                      <a:lnTo>
                        <a:pt x="336" y="242"/>
                      </a:lnTo>
                      <a:close/>
                      <a:moveTo>
                        <a:pt x="522" y="240"/>
                      </a:moveTo>
                      <a:lnTo>
                        <a:pt x="499" y="251"/>
                      </a:lnTo>
                      <a:lnTo>
                        <a:pt x="515" y="286"/>
                      </a:lnTo>
                      <a:lnTo>
                        <a:pt x="539" y="274"/>
                      </a:lnTo>
                      <a:lnTo>
                        <a:pt x="522" y="240"/>
                      </a:lnTo>
                      <a:close/>
                      <a:moveTo>
                        <a:pt x="616" y="239"/>
                      </a:moveTo>
                      <a:lnTo>
                        <a:pt x="592" y="250"/>
                      </a:lnTo>
                      <a:lnTo>
                        <a:pt x="608" y="285"/>
                      </a:lnTo>
                      <a:lnTo>
                        <a:pt x="632" y="273"/>
                      </a:lnTo>
                      <a:lnTo>
                        <a:pt x="616" y="239"/>
                      </a:lnTo>
                      <a:close/>
                      <a:moveTo>
                        <a:pt x="709" y="237"/>
                      </a:moveTo>
                      <a:lnTo>
                        <a:pt x="685" y="249"/>
                      </a:lnTo>
                      <a:lnTo>
                        <a:pt x="701" y="282"/>
                      </a:lnTo>
                      <a:lnTo>
                        <a:pt x="725" y="271"/>
                      </a:lnTo>
                      <a:lnTo>
                        <a:pt x="709" y="237"/>
                      </a:lnTo>
                      <a:close/>
                      <a:moveTo>
                        <a:pt x="80" y="234"/>
                      </a:moveTo>
                      <a:lnTo>
                        <a:pt x="56" y="246"/>
                      </a:lnTo>
                      <a:lnTo>
                        <a:pt x="72" y="279"/>
                      </a:lnTo>
                      <a:lnTo>
                        <a:pt x="96" y="267"/>
                      </a:lnTo>
                      <a:lnTo>
                        <a:pt x="80" y="234"/>
                      </a:lnTo>
                      <a:close/>
                      <a:moveTo>
                        <a:pt x="173" y="233"/>
                      </a:moveTo>
                      <a:lnTo>
                        <a:pt x="150" y="244"/>
                      </a:lnTo>
                      <a:lnTo>
                        <a:pt x="167" y="278"/>
                      </a:lnTo>
                      <a:lnTo>
                        <a:pt x="190" y="266"/>
                      </a:lnTo>
                      <a:lnTo>
                        <a:pt x="173" y="233"/>
                      </a:lnTo>
                      <a:close/>
                      <a:moveTo>
                        <a:pt x="268" y="232"/>
                      </a:moveTo>
                      <a:lnTo>
                        <a:pt x="244" y="243"/>
                      </a:lnTo>
                      <a:lnTo>
                        <a:pt x="260" y="277"/>
                      </a:lnTo>
                      <a:lnTo>
                        <a:pt x="284" y="265"/>
                      </a:lnTo>
                      <a:lnTo>
                        <a:pt x="268" y="232"/>
                      </a:lnTo>
                      <a:close/>
                      <a:moveTo>
                        <a:pt x="361" y="231"/>
                      </a:moveTo>
                      <a:lnTo>
                        <a:pt x="337" y="242"/>
                      </a:lnTo>
                      <a:lnTo>
                        <a:pt x="354" y="275"/>
                      </a:lnTo>
                      <a:lnTo>
                        <a:pt x="377" y="264"/>
                      </a:lnTo>
                      <a:lnTo>
                        <a:pt x="361" y="231"/>
                      </a:lnTo>
                      <a:close/>
                      <a:moveTo>
                        <a:pt x="454" y="229"/>
                      </a:moveTo>
                      <a:lnTo>
                        <a:pt x="431" y="241"/>
                      </a:lnTo>
                      <a:lnTo>
                        <a:pt x="447" y="274"/>
                      </a:lnTo>
                      <a:lnTo>
                        <a:pt x="470" y="263"/>
                      </a:lnTo>
                      <a:lnTo>
                        <a:pt x="454" y="229"/>
                      </a:lnTo>
                      <a:close/>
                      <a:moveTo>
                        <a:pt x="548" y="228"/>
                      </a:moveTo>
                      <a:lnTo>
                        <a:pt x="524" y="240"/>
                      </a:lnTo>
                      <a:lnTo>
                        <a:pt x="540" y="273"/>
                      </a:lnTo>
                      <a:lnTo>
                        <a:pt x="564" y="262"/>
                      </a:lnTo>
                      <a:lnTo>
                        <a:pt x="548" y="228"/>
                      </a:lnTo>
                      <a:close/>
                      <a:moveTo>
                        <a:pt x="641" y="227"/>
                      </a:moveTo>
                      <a:lnTo>
                        <a:pt x="617" y="239"/>
                      </a:lnTo>
                      <a:lnTo>
                        <a:pt x="633" y="272"/>
                      </a:lnTo>
                      <a:lnTo>
                        <a:pt x="657" y="260"/>
                      </a:lnTo>
                      <a:lnTo>
                        <a:pt x="641" y="227"/>
                      </a:lnTo>
                      <a:close/>
                      <a:moveTo>
                        <a:pt x="106" y="221"/>
                      </a:moveTo>
                      <a:lnTo>
                        <a:pt x="83" y="233"/>
                      </a:lnTo>
                      <a:lnTo>
                        <a:pt x="99" y="267"/>
                      </a:lnTo>
                      <a:lnTo>
                        <a:pt x="122" y="256"/>
                      </a:lnTo>
                      <a:lnTo>
                        <a:pt x="106" y="221"/>
                      </a:lnTo>
                      <a:close/>
                      <a:moveTo>
                        <a:pt x="200" y="220"/>
                      </a:moveTo>
                      <a:lnTo>
                        <a:pt x="176" y="232"/>
                      </a:lnTo>
                      <a:lnTo>
                        <a:pt x="192" y="265"/>
                      </a:lnTo>
                      <a:lnTo>
                        <a:pt x="216" y="255"/>
                      </a:lnTo>
                      <a:lnTo>
                        <a:pt x="200" y="220"/>
                      </a:lnTo>
                      <a:close/>
                      <a:moveTo>
                        <a:pt x="293" y="219"/>
                      </a:moveTo>
                      <a:lnTo>
                        <a:pt x="269" y="231"/>
                      </a:lnTo>
                      <a:lnTo>
                        <a:pt x="285" y="264"/>
                      </a:lnTo>
                      <a:lnTo>
                        <a:pt x="309" y="252"/>
                      </a:lnTo>
                      <a:lnTo>
                        <a:pt x="293" y="219"/>
                      </a:lnTo>
                      <a:close/>
                      <a:moveTo>
                        <a:pt x="386" y="218"/>
                      </a:moveTo>
                      <a:lnTo>
                        <a:pt x="362" y="229"/>
                      </a:lnTo>
                      <a:lnTo>
                        <a:pt x="379" y="264"/>
                      </a:lnTo>
                      <a:lnTo>
                        <a:pt x="402" y="252"/>
                      </a:lnTo>
                      <a:lnTo>
                        <a:pt x="386" y="218"/>
                      </a:lnTo>
                      <a:close/>
                      <a:moveTo>
                        <a:pt x="480" y="217"/>
                      </a:moveTo>
                      <a:lnTo>
                        <a:pt x="456" y="228"/>
                      </a:lnTo>
                      <a:lnTo>
                        <a:pt x="472" y="263"/>
                      </a:lnTo>
                      <a:lnTo>
                        <a:pt x="496" y="251"/>
                      </a:lnTo>
                      <a:lnTo>
                        <a:pt x="480" y="217"/>
                      </a:lnTo>
                      <a:close/>
                      <a:moveTo>
                        <a:pt x="573" y="216"/>
                      </a:moveTo>
                      <a:lnTo>
                        <a:pt x="549" y="227"/>
                      </a:lnTo>
                      <a:lnTo>
                        <a:pt x="565" y="260"/>
                      </a:lnTo>
                      <a:lnTo>
                        <a:pt x="590" y="249"/>
                      </a:lnTo>
                      <a:lnTo>
                        <a:pt x="573" y="216"/>
                      </a:lnTo>
                      <a:close/>
                      <a:moveTo>
                        <a:pt x="667" y="214"/>
                      </a:moveTo>
                      <a:lnTo>
                        <a:pt x="642" y="226"/>
                      </a:lnTo>
                      <a:lnTo>
                        <a:pt x="659" y="259"/>
                      </a:lnTo>
                      <a:lnTo>
                        <a:pt x="683" y="248"/>
                      </a:lnTo>
                      <a:lnTo>
                        <a:pt x="667" y="214"/>
                      </a:lnTo>
                      <a:close/>
                      <a:moveTo>
                        <a:pt x="131" y="210"/>
                      </a:moveTo>
                      <a:lnTo>
                        <a:pt x="108" y="221"/>
                      </a:lnTo>
                      <a:lnTo>
                        <a:pt x="124" y="255"/>
                      </a:lnTo>
                      <a:lnTo>
                        <a:pt x="148" y="243"/>
                      </a:lnTo>
                      <a:lnTo>
                        <a:pt x="131" y="210"/>
                      </a:lnTo>
                      <a:close/>
                      <a:moveTo>
                        <a:pt x="225" y="209"/>
                      </a:moveTo>
                      <a:lnTo>
                        <a:pt x="201" y="220"/>
                      </a:lnTo>
                      <a:lnTo>
                        <a:pt x="217" y="254"/>
                      </a:lnTo>
                      <a:lnTo>
                        <a:pt x="241" y="242"/>
                      </a:lnTo>
                      <a:lnTo>
                        <a:pt x="225" y="209"/>
                      </a:lnTo>
                      <a:close/>
                      <a:moveTo>
                        <a:pt x="318" y="206"/>
                      </a:moveTo>
                      <a:lnTo>
                        <a:pt x="294" y="218"/>
                      </a:lnTo>
                      <a:lnTo>
                        <a:pt x="310" y="252"/>
                      </a:lnTo>
                      <a:lnTo>
                        <a:pt x="334" y="241"/>
                      </a:lnTo>
                      <a:lnTo>
                        <a:pt x="318" y="206"/>
                      </a:lnTo>
                      <a:close/>
                      <a:moveTo>
                        <a:pt x="506" y="205"/>
                      </a:moveTo>
                      <a:lnTo>
                        <a:pt x="481" y="217"/>
                      </a:lnTo>
                      <a:lnTo>
                        <a:pt x="498" y="250"/>
                      </a:lnTo>
                      <a:lnTo>
                        <a:pt x="522" y="239"/>
                      </a:lnTo>
                      <a:lnTo>
                        <a:pt x="506" y="205"/>
                      </a:lnTo>
                      <a:close/>
                      <a:moveTo>
                        <a:pt x="411" y="205"/>
                      </a:moveTo>
                      <a:lnTo>
                        <a:pt x="388" y="217"/>
                      </a:lnTo>
                      <a:lnTo>
                        <a:pt x="404" y="251"/>
                      </a:lnTo>
                      <a:lnTo>
                        <a:pt x="429" y="240"/>
                      </a:lnTo>
                      <a:lnTo>
                        <a:pt x="411" y="205"/>
                      </a:lnTo>
                      <a:close/>
                      <a:moveTo>
                        <a:pt x="599" y="203"/>
                      </a:moveTo>
                      <a:lnTo>
                        <a:pt x="575" y="214"/>
                      </a:lnTo>
                      <a:lnTo>
                        <a:pt x="591" y="249"/>
                      </a:lnTo>
                      <a:lnTo>
                        <a:pt x="615" y="237"/>
                      </a:lnTo>
                      <a:lnTo>
                        <a:pt x="599" y="203"/>
                      </a:lnTo>
                      <a:close/>
                      <a:moveTo>
                        <a:pt x="693" y="202"/>
                      </a:moveTo>
                      <a:lnTo>
                        <a:pt x="668" y="213"/>
                      </a:lnTo>
                      <a:lnTo>
                        <a:pt x="685" y="248"/>
                      </a:lnTo>
                      <a:lnTo>
                        <a:pt x="709" y="236"/>
                      </a:lnTo>
                      <a:lnTo>
                        <a:pt x="693" y="202"/>
                      </a:lnTo>
                      <a:close/>
                      <a:moveTo>
                        <a:pt x="157" y="197"/>
                      </a:moveTo>
                      <a:lnTo>
                        <a:pt x="133" y="209"/>
                      </a:lnTo>
                      <a:lnTo>
                        <a:pt x="149" y="242"/>
                      </a:lnTo>
                      <a:lnTo>
                        <a:pt x="173" y="231"/>
                      </a:lnTo>
                      <a:lnTo>
                        <a:pt x="157" y="197"/>
                      </a:lnTo>
                      <a:close/>
                      <a:moveTo>
                        <a:pt x="250" y="196"/>
                      </a:moveTo>
                      <a:lnTo>
                        <a:pt x="226" y="208"/>
                      </a:lnTo>
                      <a:lnTo>
                        <a:pt x="242" y="241"/>
                      </a:lnTo>
                      <a:lnTo>
                        <a:pt x="267" y="229"/>
                      </a:lnTo>
                      <a:lnTo>
                        <a:pt x="250" y="196"/>
                      </a:lnTo>
                      <a:close/>
                      <a:moveTo>
                        <a:pt x="344" y="195"/>
                      </a:moveTo>
                      <a:lnTo>
                        <a:pt x="319" y="206"/>
                      </a:lnTo>
                      <a:lnTo>
                        <a:pt x="337" y="240"/>
                      </a:lnTo>
                      <a:lnTo>
                        <a:pt x="360" y="228"/>
                      </a:lnTo>
                      <a:lnTo>
                        <a:pt x="344" y="195"/>
                      </a:lnTo>
                      <a:close/>
                      <a:moveTo>
                        <a:pt x="437" y="194"/>
                      </a:moveTo>
                      <a:lnTo>
                        <a:pt x="414" y="205"/>
                      </a:lnTo>
                      <a:lnTo>
                        <a:pt x="430" y="239"/>
                      </a:lnTo>
                      <a:lnTo>
                        <a:pt x="454" y="227"/>
                      </a:lnTo>
                      <a:lnTo>
                        <a:pt x="437" y="194"/>
                      </a:lnTo>
                      <a:close/>
                      <a:moveTo>
                        <a:pt x="531" y="193"/>
                      </a:moveTo>
                      <a:lnTo>
                        <a:pt x="507" y="204"/>
                      </a:lnTo>
                      <a:lnTo>
                        <a:pt x="523" y="237"/>
                      </a:lnTo>
                      <a:lnTo>
                        <a:pt x="547" y="226"/>
                      </a:lnTo>
                      <a:lnTo>
                        <a:pt x="531" y="193"/>
                      </a:lnTo>
                      <a:close/>
                      <a:moveTo>
                        <a:pt x="624" y="191"/>
                      </a:moveTo>
                      <a:lnTo>
                        <a:pt x="600" y="203"/>
                      </a:lnTo>
                      <a:lnTo>
                        <a:pt x="616" y="236"/>
                      </a:lnTo>
                      <a:lnTo>
                        <a:pt x="640" y="225"/>
                      </a:lnTo>
                      <a:lnTo>
                        <a:pt x="624" y="191"/>
                      </a:lnTo>
                      <a:close/>
                      <a:moveTo>
                        <a:pt x="183" y="184"/>
                      </a:moveTo>
                      <a:lnTo>
                        <a:pt x="158" y="196"/>
                      </a:lnTo>
                      <a:lnTo>
                        <a:pt x="175" y="231"/>
                      </a:lnTo>
                      <a:lnTo>
                        <a:pt x="199" y="219"/>
                      </a:lnTo>
                      <a:lnTo>
                        <a:pt x="183" y="184"/>
                      </a:lnTo>
                      <a:close/>
                      <a:moveTo>
                        <a:pt x="276" y="183"/>
                      </a:moveTo>
                      <a:lnTo>
                        <a:pt x="252" y="195"/>
                      </a:lnTo>
                      <a:lnTo>
                        <a:pt x="268" y="229"/>
                      </a:lnTo>
                      <a:lnTo>
                        <a:pt x="292" y="218"/>
                      </a:lnTo>
                      <a:lnTo>
                        <a:pt x="276" y="183"/>
                      </a:lnTo>
                      <a:close/>
                      <a:moveTo>
                        <a:pt x="369" y="182"/>
                      </a:moveTo>
                      <a:lnTo>
                        <a:pt x="346" y="194"/>
                      </a:lnTo>
                      <a:lnTo>
                        <a:pt x="362" y="227"/>
                      </a:lnTo>
                      <a:lnTo>
                        <a:pt x="385" y="217"/>
                      </a:lnTo>
                      <a:lnTo>
                        <a:pt x="369" y="182"/>
                      </a:lnTo>
                      <a:close/>
                      <a:moveTo>
                        <a:pt x="463" y="181"/>
                      </a:moveTo>
                      <a:lnTo>
                        <a:pt x="439" y="193"/>
                      </a:lnTo>
                      <a:lnTo>
                        <a:pt x="455" y="227"/>
                      </a:lnTo>
                      <a:lnTo>
                        <a:pt x="479" y="216"/>
                      </a:lnTo>
                      <a:lnTo>
                        <a:pt x="463" y="181"/>
                      </a:lnTo>
                      <a:close/>
                      <a:moveTo>
                        <a:pt x="556" y="180"/>
                      </a:moveTo>
                      <a:lnTo>
                        <a:pt x="532" y="191"/>
                      </a:lnTo>
                      <a:lnTo>
                        <a:pt x="548" y="226"/>
                      </a:lnTo>
                      <a:lnTo>
                        <a:pt x="572" y="214"/>
                      </a:lnTo>
                      <a:lnTo>
                        <a:pt x="556" y="180"/>
                      </a:lnTo>
                      <a:close/>
                      <a:moveTo>
                        <a:pt x="649" y="179"/>
                      </a:moveTo>
                      <a:lnTo>
                        <a:pt x="626" y="190"/>
                      </a:lnTo>
                      <a:lnTo>
                        <a:pt x="642" y="224"/>
                      </a:lnTo>
                      <a:lnTo>
                        <a:pt x="665" y="213"/>
                      </a:lnTo>
                      <a:lnTo>
                        <a:pt x="649" y="179"/>
                      </a:lnTo>
                      <a:close/>
                      <a:moveTo>
                        <a:pt x="208" y="173"/>
                      </a:moveTo>
                      <a:lnTo>
                        <a:pt x="184" y="184"/>
                      </a:lnTo>
                      <a:lnTo>
                        <a:pt x="200" y="218"/>
                      </a:lnTo>
                      <a:lnTo>
                        <a:pt x="224" y="206"/>
                      </a:lnTo>
                      <a:lnTo>
                        <a:pt x="208" y="173"/>
                      </a:lnTo>
                      <a:close/>
                      <a:moveTo>
                        <a:pt x="301" y="172"/>
                      </a:moveTo>
                      <a:lnTo>
                        <a:pt x="277" y="183"/>
                      </a:lnTo>
                      <a:lnTo>
                        <a:pt x="294" y="217"/>
                      </a:lnTo>
                      <a:lnTo>
                        <a:pt x="317" y="205"/>
                      </a:lnTo>
                      <a:lnTo>
                        <a:pt x="301" y="172"/>
                      </a:lnTo>
                      <a:close/>
                      <a:moveTo>
                        <a:pt x="394" y="170"/>
                      </a:moveTo>
                      <a:lnTo>
                        <a:pt x="371" y="181"/>
                      </a:lnTo>
                      <a:lnTo>
                        <a:pt x="387" y="216"/>
                      </a:lnTo>
                      <a:lnTo>
                        <a:pt x="411" y="204"/>
                      </a:lnTo>
                      <a:lnTo>
                        <a:pt x="394" y="170"/>
                      </a:lnTo>
                      <a:close/>
                      <a:moveTo>
                        <a:pt x="582" y="168"/>
                      </a:moveTo>
                      <a:lnTo>
                        <a:pt x="557" y="180"/>
                      </a:lnTo>
                      <a:lnTo>
                        <a:pt x="575" y="213"/>
                      </a:lnTo>
                      <a:lnTo>
                        <a:pt x="598" y="202"/>
                      </a:lnTo>
                      <a:lnTo>
                        <a:pt x="582" y="168"/>
                      </a:lnTo>
                      <a:close/>
                      <a:moveTo>
                        <a:pt x="488" y="168"/>
                      </a:moveTo>
                      <a:lnTo>
                        <a:pt x="464" y="180"/>
                      </a:lnTo>
                      <a:lnTo>
                        <a:pt x="480" y="214"/>
                      </a:lnTo>
                      <a:lnTo>
                        <a:pt x="504" y="203"/>
                      </a:lnTo>
                      <a:lnTo>
                        <a:pt x="488" y="168"/>
                      </a:lnTo>
                      <a:close/>
                      <a:moveTo>
                        <a:pt x="676" y="166"/>
                      </a:moveTo>
                      <a:lnTo>
                        <a:pt x="652" y="179"/>
                      </a:lnTo>
                      <a:lnTo>
                        <a:pt x="668" y="212"/>
                      </a:lnTo>
                      <a:lnTo>
                        <a:pt x="692" y="201"/>
                      </a:lnTo>
                      <a:lnTo>
                        <a:pt x="676" y="166"/>
                      </a:lnTo>
                      <a:close/>
                      <a:moveTo>
                        <a:pt x="233" y="160"/>
                      </a:moveTo>
                      <a:lnTo>
                        <a:pt x="209" y="172"/>
                      </a:lnTo>
                      <a:lnTo>
                        <a:pt x="225" y="205"/>
                      </a:lnTo>
                      <a:lnTo>
                        <a:pt x="249" y="194"/>
                      </a:lnTo>
                      <a:lnTo>
                        <a:pt x="233" y="160"/>
                      </a:lnTo>
                      <a:close/>
                      <a:moveTo>
                        <a:pt x="326" y="159"/>
                      </a:moveTo>
                      <a:lnTo>
                        <a:pt x="303" y="171"/>
                      </a:lnTo>
                      <a:lnTo>
                        <a:pt x="319" y="204"/>
                      </a:lnTo>
                      <a:lnTo>
                        <a:pt x="342" y="193"/>
                      </a:lnTo>
                      <a:lnTo>
                        <a:pt x="326" y="159"/>
                      </a:lnTo>
                      <a:close/>
                      <a:moveTo>
                        <a:pt x="421" y="158"/>
                      </a:moveTo>
                      <a:lnTo>
                        <a:pt x="396" y="170"/>
                      </a:lnTo>
                      <a:lnTo>
                        <a:pt x="413" y="203"/>
                      </a:lnTo>
                      <a:lnTo>
                        <a:pt x="437" y="191"/>
                      </a:lnTo>
                      <a:lnTo>
                        <a:pt x="421" y="158"/>
                      </a:lnTo>
                      <a:close/>
                      <a:moveTo>
                        <a:pt x="514" y="157"/>
                      </a:moveTo>
                      <a:lnTo>
                        <a:pt x="490" y="168"/>
                      </a:lnTo>
                      <a:lnTo>
                        <a:pt x="506" y="203"/>
                      </a:lnTo>
                      <a:lnTo>
                        <a:pt x="530" y="191"/>
                      </a:lnTo>
                      <a:lnTo>
                        <a:pt x="514" y="157"/>
                      </a:lnTo>
                      <a:close/>
                      <a:moveTo>
                        <a:pt x="607" y="156"/>
                      </a:moveTo>
                      <a:lnTo>
                        <a:pt x="584" y="167"/>
                      </a:lnTo>
                      <a:lnTo>
                        <a:pt x="600" y="201"/>
                      </a:lnTo>
                      <a:lnTo>
                        <a:pt x="623" y="189"/>
                      </a:lnTo>
                      <a:lnTo>
                        <a:pt x="607" y="156"/>
                      </a:lnTo>
                      <a:close/>
                      <a:moveTo>
                        <a:pt x="259" y="149"/>
                      </a:moveTo>
                      <a:lnTo>
                        <a:pt x="236" y="159"/>
                      </a:lnTo>
                      <a:lnTo>
                        <a:pt x="252" y="194"/>
                      </a:lnTo>
                      <a:lnTo>
                        <a:pt x="275" y="182"/>
                      </a:lnTo>
                      <a:lnTo>
                        <a:pt x="259" y="149"/>
                      </a:lnTo>
                      <a:close/>
                      <a:moveTo>
                        <a:pt x="352" y="147"/>
                      </a:moveTo>
                      <a:lnTo>
                        <a:pt x="329" y="158"/>
                      </a:lnTo>
                      <a:lnTo>
                        <a:pt x="345" y="193"/>
                      </a:lnTo>
                      <a:lnTo>
                        <a:pt x="369" y="181"/>
                      </a:lnTo>
                      <a:lnTo>
                        <a:pt x="352" y="147"/>
                      </a:lnTo>
                      <a:close/>
                      <a:moveTo>
                        <a:pt x="446" y="145"/>
                      </a:moveTo>
                      <a:lnTo>
                        <a:pt x="422" y="157"/>
                      </a:lnTo>
                      <a:lnTo>
                        <a:pt x="438" y="191"/>
                      </a:lnTo>
                      <a:lnTo>
                        <a:pt x="462" y="180"/>
                      </a:lnTo>
                      <a:lnTo>
                        <a:pt x="446" y="145"/>
                      </a:lnTo>
                      <a:close/>
                      <a:moveTo>
                        <a:pt x="539" y="144"/>
                      </a:moveTo>
                      <a:lnTo>
                        <a:pt x="515" y="156"/>
                      </a:lnTo>
                      <a:lnTo>
                        <a:pt x="532" y="190"/>
                      </a:lnTo>
                      <a:lnTo>
                        <a:pt x="555" y="179"/>
                      </a:lnTo>
                      <a:lnTo>
                        <a:pt x="539" y="144"/>
                      </a:lnTo>
                      <a:close/>
                      <a:moveTo>
                        <a:pt x="632" y="143"/>
                      </a:moveTo>
                      <a:lnTo>
                        <a:pt x="609" y="155"/>
                      </a:lnTo>
                      <a:lnTo>
                        <a:pt x="625" y="189"/>
                      </a:lnTo>
                      <a:lnTo>
                        <a:pt x="649" y="178"/>
                      </a:lnTo>
                      <a:lnTo>
                        <a:pt x="632" y="143"/>
                      </a:lnTo>
                      <a:close/>
                      <a:moveTo>
                        <a:pt x="284" y="136"/>
                      </a:moveTo>
                      <a:lnTo>
                        <a:pt x="261" y="148"/>
                      </a:lnTo>
                      <a:lnTo>
                        <a:pt x="277" y="181"/>
                      </a:lnTo>
                      <a:lnTo>
                        <a:pt x="300" y="170"/>
                      </a:lnTo>
                      <a:lnTo>
                        <a:pt x="284" y="136"/>
                      </a:lnTo>
                      <a:close/>
                      <a:moveTo>
                        <a:pt x="378" y="135"/>
                      </a:moveTo>
                      <a:lnTo>
                        <a:pt x="354" y="147"/>
                      </a:lnTo>
                      <a:lnTo>
                        <a:pt x="370" y="180"/>
                      </a:lnTo>
                      <a:lnTo>
                        <a:pt x="394" y="168"/>
                      </a:lnTo>
                      <a:lnTo>
                        <a:pt x="378" y="135"/>
                      </a:lnTo>
                      <a:close/>
                      <a:moveTo>
                        <a:pt x="471" y="134"/>
                      </a:moveTo>
                      <a:lnTo>
                        <a:pt x="447" y="145"/>
                      </a:lnTo>
                      <a:lnTo>
                        <a:pt x="463" y="179"/>
                      </a:lnTo>
                      <a:lnTo>
                        <a:pt x="487" y="167"/>
                      </a:lnTo>
                      <a:lnTo>
                        <a:pt x="471" y="134"/>
                      </a:lnTo>
                      <a:close/>
                      <a:moveTo>
                        <a:pt x="659" y="132"/>
                      </a:moveTo>
                      <a:lnTo>
                        <a:pt x="634" y="143"/>
                      </a:lnTo>
                      <a:lnTo>
                        <a:pt x="650" y="176"/>
                      </a:lnTo>
                      <a:lnTo>
                        <a:pt x="675" y="165"/>
                      </a:lnTo>
                      <a:lnTo>
                        <a:pt x="659" y="132"/>
                      </a:lnTo>
                      <a:close/>
                      <a:moveTo>
                        <a:pt x="564" y="132"/>
                      </a:moveTo>
                      <a:lnTo>
                        <a:pt x="540" y="143"/>
                      </a:lnTo>
                      <a:lnTo>
                        <a:pt x="557" y="178"/>
                      </a:lnTo>
                      <a:lnTo>
                        <a:pt x="580" y="166"/>
                      </a:lnTo>
                      <a:lnTo>
                        <a:pt x="564" y="132"/>
                      </a:lnTo>
                      <a:close/>
                      <a:moveTo>
                        <a:pt x="310" y="123"/>
                      </a:moveTo>
                      <a:lnTo>
                        <a:pt x="286" y="135"/>
                      </a:lnTo>
                      <a:lnTo>
                        <a:pt x="302" y="168"/>
                      </a:lnTo>
                      <a:lnTo>
                        <a:pt x="326" y="158"/>
                      </a:lnTo>
                      <a:lnTo>
                        <a:pt x="310" y="123"/>
                      </a:lnTo>
                      <a:close/>
                      <a:moveTo>
                        <a:pt x="403" y="122"/>
                      </a:moveTo>
                      <a:lnTo>
                        <a:pt x="379" y="134"/>
                      </a:lnTo>
                      <a:lnTo>
                        <a:pt x="395" y="167"/>
                      </a:lnTo>
                      <a:lnTo>
                        <a:pt x="419" y="156"/>
                      </a:lnTo>
                      <a:lnTo>
                        <a:pt x="403" y="122"/>
                      </a:lnTo>
                      <a:close/>
                      <a:moveTo>
                        <a:pt x="496" y="121"/>
                      </a:moveTo>
                      <a:lnTo>
                        <a:pt x="472" y="133"/>
                      </a:lnTo>
                      <a:lnTo>
                        <a:pt x="488" y="166"/>
                      </a:lnTo>
                      <a:lnTo>
                        <a:pt x="513" y="155"/>
                      </a:lnTo>
                      <a:lnTo>
                        <a:pt x="496" y="121"/>
                      </a:lnTo>
                      <a:close/>
                      <a:moveTo>
                        <a:pt x="590" y="120"/>
                      </a:moveTo>
                      <a:lnTo>
                        <a:pt x="567" y="132"/>
                      </a:lnTo>
                      <a:lnTo>
                        <a:pt x="583" y="166"/>
                      </a:lnTo>
                      <a:lnTo>
                        <a:pt x="607" y="155"/>
                      </a:lnTo>
                      <a:lnTo>
                        <a:pt x="590" y="120"/>
                      </a:lnTo>
                      <a:close/>
                      <a:moveTo>
                        <a:pt x="336" y="112"/>
                      </a:moveTo>
                      <a:lnTo>
                        <a:pt x="311" y="123"/>
                      </a:lnTo>
                      <a:lnTo>
                        <a:pt x="327" y="157"/>
                      </a:lnTo>
                      <a:lnTo>
                        <a:pt x="352" y="145"/>
                      </a:lnTo>
                      <a:lnTo>
                        <a:pt x="336" y="112"/>
                      </a:lnTo>
                      <a:close/>
                      <a:moveTo>
                        <a:pt x="429" y="110"/>
                      </a:moveTo>
                      <a:lnTo>
                        <a:pt x="404" y="121"/>
                      </a:lnTo>
                      <a:lnTo>
                        <a:pt x="421" y="156"/>
                      </a:lnTo>
                      <a:lnTo>
                        <a:pt x="445" y="144"/>
                      </a:lnTo>
                      <a:lnTo>
                        <a:pt x="429" y="110"/>
                      </a:lnTo>
                      <a:close/>
                      <a:moveTo>
                        <a:pt x="522" y="109"/>
                      </a:moveTo>
                      <a:lnTo>
                        <a:pt x="498" y="120"/>
                      </a:lnTo>
                      <a:lnTo>
                        <a:pt x="515" y="155"/>
                      </a:lnTo>
                      <a:lnTo>
                        <a:pt x="538" y="143"/>
                      </a:lnTo>
                      <a:lnTo>
                        <a:pt x="522" y="109"/>
                      </a:lnTo>
                      <a:close/>
                      <a:moveTo>
                        <a:pt x="615" y="107"/>
                      </a:moveTo>
                      <a:lnTo>
                        <a:pt x="592" y="119"/>
                      </a:lnTo>
                      <a:lnTo>
                        <a:pt x="608" y="153"/>
                      </a:lnTo>
                      <a:lnTo>
                        <a:pt x="632" y="142"/>
                      </a:lnTo>
                      <a:lnTo>
                        <a:pt x="615" y="107"/>
                      </a:lnTo>
                      <a:close/>
                      <a:moveTo>
                        <a:pt x="361" y="99"/>
                      </a:moveTo>
                      <a:lnTo>
                        <a:pt x="337" y="111"/>
                      </a:lnTo>
                      <a:lnTo>
                        <a:pt x="353" y="144"/>
                      </a:lnTo>
                      <a:lnTo>
                        <a:pt x="377" y="133"/>
                      </a:lnTo>
                      <a:lnTo>
                        <a:pt x="361" y="99"/>
                      </a:lnTo>
                      <a:close/>
                      <a:moveTo>
                        <a:pt x="454" y="98"/>
                      </a:moveTo>
                      <a:lnTo>
                        <a:pt x="430" y="110"/>
                      </a:lnTo>
                      <a:lnTo>
                        <a:pt x="446" y="143"/>
                      </a:lnTo>
                      <a:lnTo>
                        <a:pt x="470" y="132"/>
                      </a:lnTo>
                      <a:lnTo>
                        <a:pt x="454" y="98"/>
                      </a:lnTo>
                      <a:close/>
                      <a:moveTo>
                        <a:pt x="547" y="97"/>
                      </a:moveTo>
                      <a:lnTo>
                        <a:pt x="524" y="109"/>
                      </a:lnTo>
                      <a:lnTo>
                        <a:pt x="540" y="142"/>
                      </a:lnTo>
                      <a:lnTo>
                        <a:pt x="563" y="130"/>
                      </a:lnTo>
                      <a:lnTo>
                        <a:pt x="547" y="97"/>
                      </a:lnTo>
                      <a:close/>
                      <a:moveTo>
                        <a:pt x="641" y="95"/>
                      </a:moveTo>
                      <a:lnTo>
                        <a:pt x="617" y="107"/>
                      </a:lnTo>
                      <a:lnTo>
                        <a:pt x="633" y="141"/>
                      </a:lnTo>
                      <a:lnTo>
                        <a:pt x="657" y="129"/>
                      </a:lnTo>
                      <a:lnTo>
                        <a:pt x="641" y="95"/>
                      </a:lnTo>
                      <a:close/>
                      <a:moveTo>
                        <a:pt x="386" y="87"/>
                      </a:moveTo>
                      <a:lnTo>
                        <a:pt x="362" y="98"/>
                      </a:lnTo>
                      <a:lnTo>
                        <a:pt x="378" y="133"/>
                      </a:lnTo>
                      <a:lnTo>
                        <a:pt x="402" y="121"/>
                      </a:lnTo>
                      <a:lnTo>
                        <a:pt x="386" y="87"/>
                      </a:lnTo>
                      <a:close/>
                      <a:moveTo>
                        <a:pt x="479" y="86"/>
                      </a:moveTo>
                      <a:lnTo>
                        <a:pt x="456" y="97"/>
                      </a:lnTo>
                      <a:lnTo>
                        <a:pt x="472" y="130"/>
                      </a:lnTo>
                      <a:lnTo>
                        <a:pt x="495" y="120"/>
                      </a:lnTo>
                      <a:lnTo>
                        <a:pt x="479" y="86"/>
                      </a:lnTo>
                      <a:close/>
                      <a:moveTo>
                        <a:pt x="573" y="84"/>
                      </a:moveTo>
                      <a:lnTo>
                        <a:pt x="549" y="96"/>
                      </a:lnTo>
                      <a:lnTo>
                        <a:pt x="565" y="129"/>
                      </a:lnTo>
                      <a:lnTo>
                        <a:pt x="590" y="118"/>
                      </a:lnTo>
                      <a:lnTo>
                        <a:pt x="573" y="84"/>
                      </a:lnTo>
                      <a:close/>
                      <a:moveTo>
                        <a:pt x="411" y="75"/>
                      </a:moveTo>
                      <a:lnTo>
                        <a:pt x="387" y="87"/>
                      </a:lnTo>
                      <a:lnTo>
                        <a:pt x="404" y="120"/>
                      </a:lnTo>
                      <a:lnTo>
                        <a:pt x="427" y="109"/>
                      </a:lnTo>
                      <a:lnTo>
                        <a:pt x="411" y="75"/>
                      </a:lnTo>
                      <a:close/>
                      <a:moveTo>
                        <a:pt x="504" y="74"/>
                      </a:moveTo>
                      <a:lnTo>
                        <a:pt x="481" y="84"/>
                      </a:lnTo>
                      <a:lnTo>
                        <a:pt x="498" y="119"/>
                      </a:lnTo>
                      <a:lnTo>
                        <a:pt x="522" y="107"/>
                      </a:lnTo>
                      <a:lnTo>
                        <a:pt x="504" y="74"/>
                      </a:lnTo>
                      <a:close/>
                      <a:moveTo>
                        <a:pt x="599" y="72"/>
                      </a:moveTo>
                      <a:lnTo>
                        <a:pt x="575" y="83"/>
                      </a:lnTo>
                      <a:lnTo>
                        <a:pt x="591" y="118"/>
                      </a:lnTo>
                      <a:lnTo>
                        <a:pt x="615" y="106"/>
                      </a:lnTo>
                      <a:lnTo>
                        <a:pt x="599" y="72"/>
                      </a:lnTo>
                      <a:close/>
                      <a:moveTo>
                        <a:pt x="437" y="62"/>
                      </a:moveTo>
                      <a:lnTo>
                        <a:pt x="414" y="74"/>
                      </a:lnTo>
                      <a:lnTo>
                        <a:pt x="430" y="107"/>
                      </a:lnTo>
                      <a:lnTo>
                        <a:pt x="453" y="96"/>
                      </a:lnTo>
                      <a:lnTo>
                        <a:pt x="437" y="62"/>
                      </a:lnTo>
                      <a:close/>
                      <a:moveTo>
                        <a:pt x="531" y="61"/>
                      </a:moveTo>
                      <a:lnTo>
                        <a:pt x="507" y="73"/>
                      </a:lnTo>
                      <a:lnTo>
                        <a:pt x="523" y="106"/>
                      </a:lnTo>
                      <a:lnTo>
                        <a:pt x="547" y="95"/>
                      </a:lnTo>
                      <a:lnTo>
                        <a:pt x="531" y="61"/>
                      </a:lnTo>
                      <a:close/>
                      <a:moveTo>
                        <a:pt x="462" y="50"/>
                      </a:moveTo>
                      <a:lnTo>
                        <a:pt x="439" y="61"/>
                      </a:lnTo>
                      <a:lnTo>
                        <a:pt x="455" y="96"/>
                      </a:lnTo>
                      <a:lnTo>
                        <a:pt x="479" y="84"/>
                      </a:lnTo>
                      <a:lnTo>
                        <a:pt x="462" y="50"/>
                      </a:lnTo>
                      <a:close/>
                      <a:moveTo>
                        <a:pt x="556" y="49"/>
                      </a:moveTo>
                      <a:lnTo>
                        <a:pt x="532" y="60"/>
                      </a:lnTo>
                      <a:lnTo>
                        <a:pt x="548" y="95"/>
                      </a:lnTo>
                      <a:lnTo>
                        <a:pt x="572" y="83"/>
                      </a:lnTo>
                      <a:lnTo>
                        <a:pt x="556" y="49"/>
                      </a:lnTo>
                      <a:close/>
                      <a:moveTo>
                        <a:pt x="488" y="38"/>
                      </a:moveTo>
                      <a:lnTo>
                        <a:pt x="464" y="50"/>
                      </a:lnTo>
                      <a:lnTo>
                        <a:pt x="480" y="83"/>
                      </a:lnTo>
                      <a:lnTo>
                        <a:pt x="504" y="72"/>
                      </a:lnTo>
                      <a:lnTo>
                        <a:pt x="488" y="38"/>
                      </a:lnTo>
                      <a:close/>
                      <a:moveTo>
                        <a:pt x="233" y="30"/>
                      </a:moveTo>
                      <a:lnTo>
                        <a:pt x="209" y="41"/>
                      </a:lnTo>
                      <a:lnTo>
                        <a:pt x="260" y="145"/>
                      </a:lnTo>
                      <a:lnTo>
                        <a:pt x="284" y="134"/>
                      </a:lnTo>
                      <a:lnTo>
                        <a:pt x="233" y="30"/>
                      </a:lnTo>
                      <a:close/>
                      <a:moveTo>
                        <a:pt x="514" y="26"/>
                      </a:moveTo>
                      <a:lnTo>
                        <a:pt x="490" y="37"/>
                      </a:lnTo>
                      <a:lnTo>
                        <a:pt x="506" y="71"/>
                      </a:lnTo>
                      <a:lnTo>
                        <a:pt x="530" y="59"/>
                      </a:lnTo>
                      <a:lnTo>
                        <a:pt x="514" y="26"/>
                      </a:lnTo>
                      <a:close/>
                      <a:moveTo>
                        <a:pt x="376" y="0"/>
                      </a:moveTo>
                      <a:lnTo>
                        <a:pt x="378" y="0"/>
                      </a:lnTo>
                      <a:lnTo>
                        <a:pt x="413" y="73"/>
                      </a:lnTo>
                      <a:lnTo>
                        <a:pt x="437" y="61"/>
                      </a:lnTo>
                      <a:lnTo>
                        <a:pt x="408" y="1"/>
                      </a:lnTo>
                      <a:lnTo>
                        <a:pt x="410" y="1"/>
                      </a:lnTo>
                      <a:lnTo>
                        <a:pt x="438" y="60"/>
                      </a:lnTo>
                      <a:lnTo>
                        <a:pt x="462" y="49"/>
                      </a:lnTo>
                      <a:lnTo>
                        <a:pt x="441" y="5"/>
                      </a:lnTo>
                      <a:lnTo>
                        <a:pt x="444" y="5"/>
                      </a:lnTo>
                      <a:lnTo>
                        <a:pt x="463" y="48"/>
                      </a:lnTo>
                      <a:lnTo>
                        <a:pt x="487" y="36"/>
                      </a:lnTo>
                      <a:lnTo>
                        <a:pt x="476" y="12"/>
                      </a:lnTo>
                      <a:lnTo>
                        <a:pt x="477" y="12"/>
                      </a:lnTo>
                      <a:lnTo>
                        <a:pt x="478" y="13"/>
                      </a:lnTo>
                      <a:lnTo>
                        <a:pt x="488" y="36"/>
                      </a:lnTo>
                      <a:lnTo>
                        <a:pt x="513" y="25"/>
                      </a:lnTo>
                      <a:lnTo>
                        <a:pt x="511" y="22"/>
                      </a:lnTo>
                      <a:lnTo>
                        <a:pt x="514" y="22"/>
                      </a:lnTo>
                      <a:lnTo>
                        <a:pt x="515" y="23"/>
                      </a:lnTo>
                      <a:lnTo>
                        <a:pt x="516" y="23"/>
                      </a:lnTo>
                      <a:lnTo>
                        <a:pt x="517" y="25"/>
                      </a:lnTo>
                      <a:lnTo>
                        <a:pt x="515" y="25"/>
                      </a:lnTo>
                      <a:lnTo>
                        <a:pt x="531" y="59"/>
                      </a:lnTo>
                      <a:lnTo>
                        <a:pt x="555" y="48"/>
                      </a:lnTo>
                      <a:lnTo>
                        <a:pt x="550" y="37"/>
                      </a:lnTo>
                      <a:lnTo>
                        <a:pt x="552" y="37"/>
                      </a:lnTo>
                      <a:lnTo>
                        <a:pt x="552" y="38"/>
                      </a:lnTo>
                      <a:lnTo>
                        <a:pt x="553" y="38"/>
                      </a:lnTo>
                      <a:lnTo>
                        <a:pt x="557" y="46"/>
                      </a:lnTo>
                      <a:lnTo>
                        <a:pt x="564" y="43"/>
                      </a:lnTo>
                      <a:lnTo>
                        <a:pt x="565" y="44"/>
                      </a:lnTo>
                      <a:lnTo>
                        <a:pt x="557" y="49"/>
                      </a:lnTo>
                      <a:lnTo>
                        <a:pt x="573" y="82"/>
                      </a:lnTo>
                      <a:lnTo>
                        <a:pt x="598" y="71"/>
                      </a:lnTo>
                      <a:lnTo>
                        <a:pt x="591" y="57"/>
                      </a:lnTo>
                      <a:lnTo>
                        <a:pt x="593" y="57"/>
                      </a:lnTo>
                      <a:lnTo>
                        <a:pt x="594" y="58"/>
                      </a:lnTo>
                      <a:lnTo>
                        <a:pt x="599" y="69"/>
                      </a:lnTo>
                      <a:lnTo>
                        <a:pt x="607" y="66"/>
                      </a:lnTo>
                      <a:lnTo>
                        <a:pt x="608" y="66"/>
                      </a:lnTo>
                      <a:lnTo>
                        <a:pt x="608" y="67"/>
                      </a:lnTo>
                      <a:lnTo>
                        <a:pt x="609" y="67"/>
                      </a:lnTo>
                      <a:lnTo>
                        <a:pt x="600" y="72"/>
                      </a:lnTo>
                      <a:lnTo>
                        <a:pt x="616" y="105"/>
                      </a:lnTo>
                      <a:lnTo>
                        <a:pt x="640" y="94"/>
                      </a:lnTo>
                      <a:lnTo>
                        <a:pt x="636" y="84"/>
                      </a:lnTo>
                      <a:lnTo>
                        <a:pt x="638" y="84"/>
                      </a:lnTo>
                      <a:lnTo>
                        <a:pt x="639" y="86"/>
                      </a:lnTo>
                      <a:lnTo>
                        <a:pt x="642" y="92"/>
                      </a:lnTo>
                      <a:lnTo>
                        <a:pt x="646" y="91"/>
                      </a:lnTo>
                      <a:lnTo>
                        <a:pt x="647" y="91"/>
                      </a:lnTo>
                      <a:lnTo>
                        <a:pt x="648" y="92"/>
                      </a:lnTo>
                      <a:lnTo>
                        <a:pt x="642" y="95"/>
                      </a:lnTo>
                      <a:lnTo>
                        <a:pt x="660" y="129"/>
                      </a:lnTo>
                      <a:lnTo>
                        <a:pt x="682" y="118"/>
                      </a:lnTo>
                      <a:lnTo>
                        <a:pt x="682" y="119"/>
                      </a:lnTo>
                      <a:lnTo>
                        <a:pt x="683" y="119"/>
                      </a:lnTo>
                      <a:lnTo>
                        <a:pt x="660" y="130"/>
                      </a:lnTo>
                      <a:lnTo>
                        <a:pt x="677" y="164"/>
                      </a:lnTo>
                      <a:lnTo>
                        <a:pt x="714" y="147"/>
                      </a:lnTo>
                      <a:lnTo>
                        <a:pt x="714" y="148"/>
                      </a:lnTo>
                      <a:lnTo>
                        <a:pt x="715" y="148"/>
                      </a:lnTo>
                      <a:lnTo>
                        <a:pt x="677" y="166"/>
                      </a:lnTo>
                      <a:lnTo>
                        <a:pt x="693" y="199"/>
                      </a:lnTo>
                      <a:lnTo>
                        <a:pt x="742" y="176"/>
                      </a:lnTo>
                      <a:lnTo>
                        <a:pt x="742" y="178"/>
                      </a:lnTo>
                      <a:lnTo>
                        <a:pt x="744" y="178"/>
                      </a:lnTo>
                      <a:lnTo>
                        <a:pt x="694" y="202"/>
                      </a:lnTo>
                      <a:lnTo>
                        <a:pt x="710" y="235"/>
                      </a:lnTo>
                      <a:lnTo>
                        <a:pt x="769" y="208"/>
                      </a:lnTo>
                      <a:lnTo>
                        <a:pt x="770" y="209"/>
                      </a:lnTo>
                      <a:lnTo>
                        <a:pt x="711" y="236"/>
                      </a:lnTo>
                      <a:lnTo>
                        <a:pt x="727" y="271"/>
                      </a:lnTo>
                      <a:lnTo>
                        <a:pt x="792" y="240"/>
                      </a:lnTo>
                      <a:lnTo>
                        <a:pt x="793" y="240"/>
                      </a:lnTo>
                      <a:lnTo>
                        <a:pt x="793" y="241"/>
                      </a:lnTo>
                      <a:lnTo>
                        <a:pt x="729" y="272"/>
                      </a:lnTo>
                      <a:lnTo>
                        <a:pt x="745" y="305"/>
                      </a:lnTo>
                      <a:lnTo>
                        <a:pt x="814" y="272"/>
                      </a:lnTo>
                      <a:lnTo>
                        <a:pt x="814" y="273"/>
                      </a:lnTo>
                      <a:lnTo>
                        <a:pt x="815" y="274"/>
                      </a:lnTo>
                      <a:lnTo>
                        <a:pt x="745" y="308"/>
                      </a:lnTo>
                      <a:lnTo>
                        <a:pt x="761" y="341"/>
                      </a:lnTo>
                      <a:lnTo>
                        <a:pt x="833" y="307"/>
                      </a:lnTo>
                      <a:lnTo>
                        <a:pt x="833" y="309"/>
                      </a:lnTo>
                      <a:lnTo>
                        <a:pt x="762" y="343"/>
                      </a:lnTo>
                      <a:lnTo>
                        <a:pt x="778" y="377"/>
                      </a:lnTo>
                      <a:lnTo>
                        <a:pt x="850" y="342"/>
                      </a:lnTo>
                      <a:lnTo>
                        <a:pt x="850" y="343"/>
                      </a:lnTo>
                      <a:lnTo>
                        <a:pt x="779" y="378"/>
                      </a:lnTo>
                      <a:lnTo>
                        <a:pt x="795" y="412"/>
                      </a:lnTo>
                      <a:lnTo>
                        <a:pt x="865" y="379"/>
                      </a:lnTo>
                      <a:lnTo>
                        <a:pt x="865" y="380"/>
                      </a:lnTo>
                      <a:lnTo>
                        <a:pt x="796" y="414"/>
                      </a:lnTo>
                      <a:lnTo>
                        <a:pt x="813" y="448"/>
                      </a:lnTo>
                      <a:lnTo>
                        <a:pt x="878" y="416"/>
                      </a:lnTo>
                      <a:lnTo>
                        <a:pt x="878" y="418"/>
                      </a:lnTo>
                      <a:lnTo>
                        <a:pt x="813" y="449"/>
                      </a:lnTo>
                      <a:lnTo>
                        <a:pt x="830" y="483"/>
                      </a:lnTo>
                      <a:lnTo>
                        <a:pt x="888" y="454"/>
                      </a:lnTo>
                      <a:lnTo>
                        <a:pt x="890" y="455"/>
                      </a:lnTo>
                      <a:lnTo>
                        <a:pt x="890" y="456"/>
                      </a:lnTo>
                      <a:lnTo>
                        <a:pt x="830" y="485"/>
                      </a:lnTo>
                      <a:lnTo>
                        <a:pt x="846" y="518"/>
                      </a:lnTo>
                      <a:lnTo>
                        <a:pt x="898" y="494"/>
                      </a:lnTo>
                      <a:lnTo>
                        <a:pt x="898" y="495"/>
                      </a:lnTo>
                      <a:lnTo>
                        <a:pt x="847" y="521"/>
                      </a:lnTo>
                      <a:lnTo>
                        <a:pt x="863" y="554"/>
                      </a:lnTo>
                      <a:lnTo>
                        <a:pt x="905" y="534"/>
                      </a:lnTo>
                      <a:lnTo>
                        <a:pt x="905" y="536"/>
                      </a:lnTo>
                      <a:lnTo>
                        <a:pt x="864" y="555"/>
                      </a:lnTo>
                      <a:lnTo>
                        <a:pt x="880" y="590"/>
                      </a:lnTo>
                      <a:lnTo>
                        <a:pt x="909" y="576"/>
                      </a:lnTo>
                      <a:lnTo>
                        <a:pt x="909" y="577"/>
                      </a:lnTo>
                      <a:lnTo>
                        <a:pt x="882" y="591"/>
                      </a:lnTo>
                      <a:lnTo>
                        <a:pt x="898" y="624"/>
                      </a:lnTo>
                      <a:lnTo>
                        <a:pt x="911" y="618"/>
                      </a:lnTo>
                      <a:lnTo>
                        <a:pt x="911" y="620"/>
                      </a:lnTo>
                      <a:lnTo>
                        <a:pt x="898" y="627"/>
                      </a:lnTo>
                      <a:lnTo>
                        <a:pt x="911" y="654"/>
                      </a:lnTo>
                      <a:lnTo>
                        <a:pt x="911" y="658"/>
                      </a:lnTo>
                      <a:lnTo>
                        <a:pt x="896" y="628"/>
                      </a:lnTo>
                      <a:lnTo>
                        <a:pt x="872" y="639"/>
                      </a:lnTo>
                      <a:lnTo>
                        <a:pt x="888" y="673"/>
                      </a:lnTo>
                      <a:lnTo>
                        <a:pt x="911" y="662"/>
                      </a:lnTo>
                      <a:lnTo>
                        <a:pt x="911" y="663"/>
                      </a:lnTo>
                      <a:lnTo>
                        <a:pt x="890" y="674"/>
                      </a:lnTo>
                      <a:lnTo>
                        <a:pt x="906" y="708"/>
                      </a:lnTo>
                      <a:lnTo>
                        <a:pt x="908" y="707"/>
                      </a:lnTo>
                      <a:lnTo>
                        <a:pt x="908" y="708"/>
                      </a:lnTo>
                      <a:lnTo>
                        <a:pt x="907" y="709"/>
                      </a:lnTo>
                      <a:lnTo>
                        <a:pt x="907" y="715"/>
                      </a:lnTo>
                      <a:lnTo>
                        <a:pt x="905" y="711"/>
                      </a:lnTo>
                      <a:lnTo>
                        <a:pt x="880" y="722"/>
                      </a:lnTo>
                      <a:lnTo>
                        <a:pt x="898" y="757"/>
                      </a:lnTo>
                      <a:lnTo>
                        <a:pt x="901" y="754"/>
                      </a:lnTo>
                      <a:lnTo>
                        <a:pt x="901" y="755"/>
                      </a:lnTo>
                      <a:lnTo>
                        <a:pt x="900" y="757"/>
                      </a:lnTo>
                      <a:lnTo>
                        <a:pt x="898" y="758"/>
                      </a:lnTo>
                      <a:lnTo>
                        <a:pt x="900" y="761"/>
                      </a:lnTo>
                      <a:lnTo>
                        <a:pt x="899" y="762"/>
                      </a:lnTo>
                      <a:lnTo>
                        <a:pt x="899" y="763"/>
                      </a:lnTo>
                      <a:lnTo>
                        <a:pt x="896" y="759"/>
                      </a:lnTo>
                      <a:lnTo>
                        <a:pt x="872" y="770"/>
                      </a:lnTo>
                      <a:lnTo>
                        <a:pt x="888" y="804"/>
                      </a:lnTo>
                      <a:lnTo>
                        <a:pt x="890" y="804"/>
                      </a:lnTo>
                      <a:lnTo>
                        <a:pt x="888" y="805"/>
                      </a:lnTo>
                      <a:lnTo>
                        <a:pt x="888" y="807"/>
                      </a:lnTo>
                      <a:lnTo>
                        <a:pt x="887" y="806"/>
                      </a:lnTo>
                      <a:lnTo>
                        <a:pt x="864" y="818"/>
                      </a:lnTo>
                      <a:lnTo>
                        <a:pt x="876" y="843"/>
                      </a:lnTo>
                      <a:lnTo>
                        <a:pt x="876" y="846"/>
                      </a:lnTo>
                      <a:lnTo>
                        <a:pt x="862" y="819"/>
                      </a:lnTo>
                      <a:lnTo>
                        <a:pt x="839" y="830"/>
                      </a:lnTo>
                      <a:lnTo>
                        <a:pt x="862" y="879"/>
                      </a:lnTo>
                      <a:lnTo>
                        <a:pt x="861" y="880"/>
                      </a:lnTo>
                      <a:lnTo>
                        <a:pt x="861" y="881"/>
                      </a:lnTo>
                      <a:lnTo>
                        <a:pt x="837" y="831"/>
                      </a:lnTo>
                      <a:lnTo>
                        <a:pt x="813" y="842"/>
                      </a:lnTo>
                      <a:lnTo>
                        <a:pt x="846" y="910"/>
                      </a:lnTo>
                      <a:lnTo>
                        <a:pt x="845" y="911"/>
                      </a:lnTo>
                      <a:lnTo>
                        <a:pt x="845" y="912"/>
                      </a:lnTo>
                      <a:lnTo>
                        <a:pt x="811" y="843"/>
                      </a:lnTo>
                      <a:lnTo>
                        <a:pt x="787" y="854"/>
                      </a:lnTo>
                      <a:lnTo>
                        <a:pt x="827" y="938"/>
                      </a:lnTo>
                      <a:lnTo>
                        <a:pt x="826" y="940"/>
                      </a:lnTo>
                      <a:lnTo>
                        <a:pt x="786" y="856"/>
                      </a:lnTo>
                      <a:lnTo>
                        <a:pt x="762" y="867"/>
                      </a:lnTo>
                      <a:lnTo>
                        <a:pt x="808" y="964"/>
                      </a:lnTo>
                      <a:lnTo>
                        <a:pt x="808" y="965"/>
                      </a:lnTo>
                      <a:lnTo>
                        <a:pt x="807" y="965"/>
                      </a:lnTo>
                      <a:lnTo>
                        <a:pt x="761" y="867"/>
                      </a:lnTo>
                      <a:lnTo>
                        <a:pt x="737" y="879"/>
                      </a:lnTo>
                      <a:lnTo>
                        <a:pt x="788" y="987"/>
                      </a:lnTo>
                      <a:lnTo>
                        <a:pt x="787" y="987"/>
                      </a:lnTo>
                      <a:lnTo>
                        <a:pt x="786" y="988"/>
                      </a:lnTo>
                      <a:lnTo>
                        <a:pt x="734" y="880"/>
                      </a:lnTo>
                      <a:lnTo>
                        <a:pt x="711" y="891"/>
                      </a:lnTo>
                      <a:lnTo>
                        <a:pt x="767" y="1006"/>
                      </a:lnTo>
                      <a:lnTo>
                        <a:pt x="765" y="1006"/>
                      </a:lnTo>
                      <a:lnTo>
                        <a:pt x="765" y="1008"/>
                      </a:lnTo>
                      <a:lnTo>
                        <a:pt x="764" y="1008"/>
                      </a:lnTo>
                      <a:lnTo>
                        <a:pt x="709" y="892"/>
                      </a:lnTo>
                      <a:lnTo>
                        <a:pt x="686" y="904"/>
                      </a:lnTo>
                      <a:lnTo>
                        <a:pt x="744" y="1024"/>
                      </a:lnTo>
                      <a:lnTo>
                        <a:pt x="742" y="1024"/>
                      </a:lnTo>
                      <a:lnTo>
                        <a:pt x="742" y="1025"/>
                      </a:lnTo>
                      <a:lnTo>
                        <a:pt x="741" y="1025"/>
                      </a:lnTo>
                      <a:lnTo>
                        <a:pt x="684" y="904"/>
                      </a:lnTo>
                      <a:lnTo>
                        <a:pt x="660" y="915"/>
                      </a:lnTo>
                      <a:lnTo>
                        <a:pt x="719" y="1039"/>
                      </a:lnTo>
                      <a:lnTo>
                        <a:pt x="718" y="1039"/>
                      </a:lnTo>
                      <a:lnTo>
                        <a:pt x="718" y="1040"/>
                      </a:lnTo>
                      <a:lnTo>
                        <a:pt x="717" y="1040"/>
                      </a:lnTo>
                      <a:lnTo>
                        <a:pt x="659" y="917"/>
                      </a:lnTo>
                      <a:lnTo>
                        <a:pt x="634" y="928"/>
                      </a:lnTo>
                      <a:lnTo>
                        <a:pt x="694" y="1051"/>
                      </a:lnTo>
                      <a:lnTo>
                        <a:pt x="692" y="1051"/>
                      </a:lnTo>
                      <a:lnTo>
                        <a:pt x="633" y="929"/>
                      </a:lnTo>
                      <a:lnTo>
                        <a:pt x="609" y="941"/>
                      </a:lnTo>
                      <a:lnTo>
                        <a:pt x="667" y="1060"/>
                      </a:lnTo>
                      <a:lnTo>
                        <a:pt x="665" y="1060"/>
                      </a:lnTo>
                      <a:lnTo>
                        <a:pt x="665" y="1062"/>
                      </a:lnTo>
                      <a:lnTo>
                        <a:pt x="608" y="941"/>
                      </a:lnTo>
                      <a:lnTo>
                        <a:pt x="584" y="952"/>
                      </a:lnTo>
                      <a:lnTo>
                        <a:pt x="639" y="1067"/>
                      </a:lnTo>
                      <a:lnTo>
                        <a:pt x="637" y="1067"/>
                      </a:lnTo>
                      <a:lnTo>
                        <a:pt x="583" y="953"/>
                      </a:lnTo>
                      <a:lnTo>
                        <a:pt x="559" y="965"/>
                      </a:lnTo>
                      <a:lnTo>
                        <a:pt x="610" y="1072"/>
                      </a:lnTo>
                      <a:lnTo>
                        <a:pt x="608" y="1072"/>
                      </a:lnTo>
                      <a:lnTo>
                        <a:pt x="556" y="966"/>
                      </a:lnTo>
                      <a:lnTo>
                        <a:pt x="533" y="976"/>
                      </a:lnTo>
                      <a:lnTo>
                        <a:pt x="579" y="1074"/>
                      </a:lnTo>
                      <a:lnTo>
                        <a:pt x="577" y="1074"/>
                      </a:lnTo>
                      <a:lnTo>
                        <a:pt x="531" y="978"/>
                      </a:lnTo>
                      <a:lnTo>
                        <a:pt x="507" y="989"/>
                      </a:lnTo>
                      <a:lnTo>
                        <a:pt x="547" y="1073"/>
                      </a:lnTo>
                      <a:lnTo>
                        <a:pt x="546" y="1073"/>
                      </a:lnTo>
                      <a:lnTo>
                        <a:pt x="506" y="990"/>
                      </a:lnTo>
                      <a:lnTo>
                        <a:pt x="481" y="1002"/>
                      </a:lnTo>
                      <a:lnTo>
                        <a:pt x="514" y="1069"/>
                      </a:lnTo>
                      <a:lnTo>
                        <a:pt x="513" y="1069"/>
                      </a:lnTo>
                      <a:lnTo>
                        <a:pt x="480" y="1002"/>
                      </a:lnTo>
                      <a:lnTo>
                        <a:pt x="456" y="1013"/>
                      </a:lnTo>
                      <a:lnTo>
                        <a:pt x="479" y="1062"/>
                      </a:lnTo>
                      <a:lnTo>
                        <a:pt x="477" y="1062"/>
                      </a:lnTo>
                      <a:lnTo>
                        <a:pt x="455" y="1014"/>
                      </a:lnTo>
                      <a:lnTo>
                        <a:pt x="431" y="1026"/>
                      </a:lnTo>
                      <a:lnTo>
                        <a:pt x="444" y="1051"/>
                      </a:lnTo>
                      <a:lnTo>
                        <a:pt x="442" y="1051"/>
                      </a:lnTo>
                      <a:lnTo>
                        <a:pt x="440" y="1050"/>
                      </a:lnTo>
                      <a:lnTo>
                        <a:pt x="430" y="1027"/>
                      </a:lnTo>
                      <a:lnTo>
                        <a:pt x="407" y="1037"/>
                      </a:lnTo>
                      <a:lnTo>
                        <a:pt x="406" y="1037"/>
                      </a:lnTo>
                      <a:lnTo>
                        <a:pt x="404" y="1036"/>
                      </a:lnTo>
                      <a:lnTo>
                        <a:pt x="429" y="1025"/>
                      </a:lnTo>
                      <a:lnTo>
                        <a:pt x="413" y="991"/>
                      </a:lnTo>
                      <a:lnTo>
                        <a:pt x="388" y="1003"/>
                      </a:lnTo>
                      <a:lnTo>
                        <a:pt x="404" y="1036"/>
                      </a:lnTo>
                      <a:lnTo>
                        <a:pt x="402" y="1036"/>
                      </a:lnTo>
                      <a:lnTo>
                        <a:pt x="387" y="1004"/>
                      </a:lnTo>
                      <a:lnTo>
                        <a:pt x="363" y="1016"/>
                      </a:lnTo>
                      <a:lnTo>
                        <a:pt x="364" y="1018"/>
                      </a:lnTo>
                      <a:lnTo>
                        <a:pt x="363" y="1017"/>
                      </a:lnTo>
                      <a:lnTo>
                        <a:pt x="362" y="1017"/>
                      </a:lnTo>
                      <a:lnTo>
                        <a:pt x="361" y="1016"/>
                      </a:lnTo>
                      <a:lnTo>
                        <a:pt x="360" y="1016"/>
                      </a:lnTo>
                      <a:lnTo>
                        <a:pt x="359" y="1014"/>
                      </a:lnTo>
                      <a:lnTo>
                        <a:pt x="361" y="1014"/>
                      </a:lnTo>
                      <a:lnTo>
                        <a:pt x="345" y="980"/>
                      </a:lnTo>
                      <a:lnTo>
                        <a:pt x="321" y="991"/>
                      </a:lnTo>
                      <a:lnTo>
                        <a:pt x="321" y="993"/>
                      </a:lnTo>
                      <a:lnTo>
                        <a:pt x="319" y="993"/>
                      </a:lnTo>
                      <a:lnTo>
                        <a:pt x="319" y="991"/>
                      </a:lnTo>
                      <a:lnTo>
                        <a:pt x="318" y="991"/>
                      </a:lnTo>
                      <a:lnTo>
                        <a:pt x="302" y="957"/>
                      </a:lnTo>
                      <a:lnTo>
                        <a:pt x="281" y="966"/>
                      </a:lnTo>
                      <a:lnTo>
                        <a:pt x="280" y="965"/>
                      </a:lnTo>
                      <a:lnTo>
                        <a:pt x="301" y="955"/>
                      </a:lnTo>
                      <a:lnTo>
                        <a:pt x="285" y="921"/>
                      </a:lnTo>
                      <a:lnTo>
                        <a:pt x="261" y="933"/>
                      </a:lnTo>
                      <a:lnTo>
                        <a:pt x="273" y="960"/>
                      </a:lnTo>
                      <a:lnTo>
                        <a:pt x="270" y="957"/>
                      </a:lnTo>
                      <a:lnTo>
                        <a:pt x="259" y="934"/>
                      </a:lnTo>
                      <a:lnTo>
                        <a:pt x="247" y="940"/>
                      </a:lnTo>
                      <a:lnTo>
                        <a:pt x="247" y="938"/>
                      </a:lnTo>
                      <a:lnTo>
                        <a:pt x="246" y="938"/>
                      </a:lnTo>
                      <a:lnTo>
                        <a:pt x="259" y="932"/>
                      </a:lnTo>
                      <a:lnTo>
                        <a:pt x="241" y="898"/>
                      </a:lnTo>
                      <a:lnTo>
                        <a:pt x="216" y="911"/>
                      </a:lnTo>
                      <a:lnTo>
                        <a:pt x="215" y="911"/>
                      </a:lnTo>
                      <a:lnTo>
                        <a:pt x="215" y="910"/>
                      </a:lnTo>
                      <a:lnTo>
                        <a:pt x="214" y="910"/>
                      </a:lnTo>
                      <a:lnTo>
                        <a:pt x="241" y="897"/>
                      </a:lnTo>
                      <a:lnTo>
                        <a:pt x="225" y="862"/>
                      </a:lnTo>
                      <a:lnTo>
                        <a:pt x="186" y="882"/>
                      </a:lnTo>
                      <a:lnTo>
                        <a:pt x="186" y="881"/>
                      </a:lnTo>
                      <a:lnTo>
                        <a:pt x="185" y="881"/>
                      </a:lnTo>
                      <a:lnTo>
                        <a:pt x="185" y="880"/>
                      </a:lnTo>
                      <a:lnTo>
                        <a:pt x="224" y="861"/>
                      </a:lnTo>
                      <a:lnTo>
                        <a:pt x="208" y="828"/>
                      </a:lnTo>
                      <a:lnTo>
                        <a:pt x="158" y="851"/>
                      </a:lnTo>
                      <a:lnTo>
                        <a:pt x="157" y="850"/>
                      </a:lnTo>
                      <a:lnTo>
                        <a:pt x="207" y="826"/>
                      </a:lnTo>
                      <a:lnTo>
                        <a:pt x="191" y="792"/>
                      </a:lnTo>
                      <a:lnTo>
                        <a:pt x="133" y="820"/>
                      </a:lnTo>
                      <a:lnTo>
                        <a:pt x="133" y="819"/>
                      </a:lnTo>
                      <a:lnTo>
                        <a:pt x="132" y="818"/>
                      </a:lnTo>
                      <a:lnTo>
                        <a:pt x="190" y="790"/>
                      </a:lnTo>
                      <a:lnTo>
                        <a:pt x="173" y="757"/>
                      </a:lnTo>
                      <a:lnTo>
                        <a:pt x="110" y="787"/>
                      </a:lnTo>
                      <a:lnTo>
                        <a:pt x="109" y="785"/>
                      </a:lnTo>
                      <a:lnTo>
                        <a:pt x="173" y="755"/>
                      </a:lnTo>
                      <a:lnTo>
                        <a:pt x="157" y="721"/>
                      </a:lnTo>
                      <a:lnTo>
                        <a:pt x="90" y="753"/>
                      </a:lnTo>
                      <a:lnTo>
                        <a:pt x="88" y="753"/>
                      </a:lnTo>
                      <a:lnTo>
                        <a:pt x="88" y="752"/>
                      </a:lnTo>
                      <a:lnTo>
                        <a:pt x="156" y="720"/>
                      </a:lnTo>
                      <a:lnTo>
                        <a:pt x="140" y="685"/>
                      </a:lnTo>
                      <a:lnTo>
                        <a:pt x="70" y="720"/>
                      </a:lnTo>
                      <a:lnTo>
                        <a:pt x="70" y="719"/>
                      </a:lnTo>
                      <a:lnTo>
                        <a:pt x="69" y="717"/>
                      </a:lnTo>
                      <a:lnTo>
                        <a:pt x="139" y="684"/>
                      </a:lnTo>
                      <a:lnTo>
                        <a:pt x="123" y="651"/>
                      </a:lnTo>
                      <a:lnTo>
                        <a:pt x="53" y="684"/>
                      </a:lnTo>
                      <a:lnTo>
                        <a:pt x="53" y="682"/>
                      </a:lnTo>
                      <a:lnTo>
                        <a:pt x="122" y="648"/>
                      </a:lnTo>
                      <a:lnTo>
                        <a:pt x="106" y="615"/>
                      </a:lnTo>
                      <a:lnTo>
                        <a:pt x="38" y="647"/>
                      </a:lnTo>
                      <a:lnTo>
                        <a:pt x="38" y="646"/>
                      </a:lnTo>
                      <a:lnTo>
                        <a:pt x="106" y="613"/>
                      </a:lnTo>
                      <a:lnTo>
                        <a:pt x="88" y="579"/>
                      </a:lnTo>
                      <a:lnTo>
                        <a:pt x="26" y="609"/>
                      </a:lnTo>
                      <a:lnTo>
                        <a:pt x="25" y="609"/>
                      </a:lnTo>
                      <a:lnTo>
                        <a:pt x="25" y="608"/>
                      </a:lnTo>
                      <a:lnTo>
                        <a:pt x="88" y="578"/>
                      </a:lnTo>
                      <a:lnTo>
                        <a:pt x="72" y="544"/>
                      </a:lnTo>
                      <a:lnTo>
                        <a:pt x="16" y="571"/>
                      </a:lnTo>
                      <a:lnTo>
                        <a:pt x="15" y="570"/>
                      </a:lnTo>
                      <a:lnTo>
                        <a:pt x="15" y="569"/>
                      </a:lnTo>
                      <a:lnTo>
                        <a:pt x="71" y="542"/>
                      </a:lnTo>
                      <a:lnTo>
                        <a:pt x="55" y="509"/>
                      </a:lnTo>
                      <a:lnTo>
                        <a:pt x="8" y="531"/>
                      </a:lnTo>
                      <a:lnTo>
                        <a:pt x="8" y="530"/>
                      </a:lnTo>
                      <a:lnTo>
                        <a:pt x="54" y="507"/>
                      </a:lnTo>
                      <a:lnTo>
                        <a:pt x="38" y="473"/>
                      </a:lnTo>
                      <a:lnTo>
                        <a:pt x="2" y="491"/>
                      </a:lnTo>
                      <a:lnTo>
                        <a:pt x="2" y="488"/>
                      </a:lnTo>
                      <a:lnTo>
                        <a:pt x="37" y="471"/>
                      </a:lnTo>
                      <a:lnTo>
                        <a:pt x="21" y="438"/>
                      </a:lnTo>
                      <a:lnTo>
                        <a:pt x="0" y="448"/>
                      </a:lnTo>
                      <a:lnTo>
                        <a:pt x="0" y="446"/>
                      </a:lnTo>
                      <a:lnTo>
                        <a:pt x="21" y="437"/>
                      </a:lnTo>
                      <a:lnTo>
                        <a:pt x="3" y="402"/>
                      </a:lnTo>
                      <a:lnTo>
                        <a:pt x="1" y="403"/>
                      </a:lnTo>
                      <a:lnTo>
                        <a:pt x="1" y="401"/>
                      </a:lnTo>
                      <a:lnTo>
                        <a:pt x="3" y="400"/>
                      </a:lnTo>
                      <a:lnTo>
                        <a:pt x="1" y="396"/>
                      </a:lnTo>
                      <a:lnTo>
                        <a:pt x="1" y="393"/>
                      </a:lnTo>
                      <a:lnTo>
                        <a:pt x="4" y="400"/>
                      </a:lnTo>
                      <a:lnTo>
                        <a:pt x="29" y="387"/>
                      </a:lnTo>
                      <a:lnTo>
                        <a:pt x="13" y="354"/>
                      </a:lnTo>
                      <a:lnTo>
                        <a:pt x="6" y="357"/>
                      </a:lnTo>
                      <a:lnTo>
                        <a:pt x="6" y="355"/>
                      </a:lnTo>
                      <a:lnTo>
                        <a:pt x="11" y="353"/>
                      </a:lnTo>
                      <a:lnTo>
                        <a:pt x="8" y="343"/>
                      </a:lnTo>
                      <a:lnTo>
                        <a:pt x="8" y="340"/>
                      </a:lnTo>
                      <a:lnTo>
                        <a:pt x="14" y="351"/>
                      </a:lnTo>
                      <a:lnTo>
                        <a:pt x="38" y="340"/>
                      </a:lnTo>
                      <a:lnTo>
                        <a:pt x="21" y="307"/>
                      </a:lnTo>
                      <a:lnTo>
                        <a:pt x="15" y="309"/>
                      </a:lnTo>
                      <a:lnTo>
                        <a:pt x="15" y="307"/>
                      </a:lnTo>
                      <a:lnTo>
                        <a:pt x="21" y="304"/>
                      </a:lnTo>
                      <a:lnTo>
                        <a:pt x="17" y="298"/>
                      </a:lnTo>
                      <a:lnTo>
                        <a:pt x="17" y="297"/>
                      </a:lnTo>
                      <a:lnTo>
                        <a:pt x="18" y="296"/>
                      </a:lnTo>
                      <a:lnTo>
                        <a:pt x="22" y="304"/>
                      </a:lnTo>
                      <a:lnTo>
                        <a:pt x="46" y="293"/>
                      </a:lnTo>
                      <a:lnTo>
                        <a:pt x="30" y="259"/>
                      </a:lnTo>
                      <a:lnTo>
                        <a:pt x="30" y="257"/>
                      </a:lnTo>
                      <a:lnTo>
                        <a:pt x="31" y="257"/>
                      </a:lnTo>
                      <a:lnTo>
                        <a:pt x="31" y="256"/>
                      </a:lnTo>
                      <a:lnTo>
                        <a:pt x="54" y="244"/>
                      </a:lnTo>
                      <a:lnTo>
                        <a:pt x="44" y="224"/>
                      </a:lnTo>
                      <a:lnTo>
                        <a:pt x="45" y="222"/>
                      </a:lnTo>
                      <a:lnTo>
                        <a:pt x="45" y="221"/>
                      </a:lnTo>
                      <a:lnTo>
                        <a:pt x="56" y="243"/>
                      </a:lnTo>
                      <a:lnTo>
                        <a:pt x="79" y="233"/>
                      </a:lnTo>
                      <a:lnTo>
                        <a:pt x="60" y="191"/>
                      </a:lnTo>
                      <a:lnTo>
                        <a:pt x="61" y="190"/>
                      </a:lnTo>
                      <a:lnTo>
                        <a:pt x="61" y="189"/>
                      </a:lnTo>
                      <a:lnTo>
                        <a:pt x="81" y="232"/>
                      </a:lnTo>
                      <a:lnTo>
                        <a:pt x="106" y="220"/>
                      </a:lnTo>
                      <a:lnTo>
                        <a:pt x="78" y="163"/>
                      </a:lnTo>
                      <a:lnTo>
                        <a:pt x="78" y="161"/>
                      </a:lnTo>
                      <a:lnTo>
                        <a:pt x="79" y="160"/>
                      </a:lnTo>
                      <a:lnTo>
                        <a:pt x="107" y="219"/>
                      </a:lnTo>
                      <a:lnTo>
                        <a:pt x="131" y="208"/>
                      </a:lnTo>
                      <a:lnTo>
                        <a:pt x="96" y="136"/>
                      </a:lnTo>
                      <a:lnTo>
                        <a:pt x="98" y="135"/>
                      </a:lnTo>
                      <a:lnTo>
                        <a:pt x="132" y="208"/>
                      </a:lnTo>
                      <a:lnTo>
                        <a:pt x="156" y="196"/>
                      </a:lnTo>
                      <a:lnTo>
                        <a:pt x="116" y="113"/>
                      </a:lnTo>
                      <a:lnTo>
                        <a:pt x="118" y="111"/>
                      </a:lnTo>
                      <a:lnTo>
                        <a:pt x="157" y="195"/>
                      </a:lnTo>
                      <a:lnTo>
                        <a:pt x="181" y="183"/>
                      </a:lnTo>
                      <a:lnTo>
                        <a:pt x="138" y="91"/>
                      </a:lnTo>
                      <a:lnTo>
                        <a:pt x="139" y="90"/>
                      </a:lnTo>
                      <a:lnTo>
                        <a:pt x="184" y="182"/>
                      </a:lnTo>
                      <a:lnTo>
                        <a:pt x="207" y="171"/>
                      </a:lnTo>
                      <a:lnTo>
                        <a:pt x="160" y="73"/>
                      </a:lnTo>
                      <a:lnTo>
                        <a:pt x="161" y="72"/>
                      </a:lnTo>
                      <a:lnTo>
                        <a:pt x="209" y="171"/>
                      </a:lnTo>
                      <a:lnTo>
                        <a:pt x="232" y="159"/>
                      </a:lnTo>
                      <a:lnTo>
                        <a:pt x="183" y="56"/>
                      </a:lnTo>
                      <a:lnTo>
                        <a:pt x="184" y="56"/>
                      </a:lnTo>
                      <a:lnTo>
                        <a:pt x="185" y="54"/>
                      </a:lnTo>
                      <a:lnTo>
                        <a:pt x="234" y="158"/>
                      </a:lnTo>
                      <a:lnTo>
                        <a:pt x="259" y="147"/>
                      </a:lnTo>
                      <a:lnTo>
                        <a:pt x="208" y="42"/>
                      </a:lnTo>
                      <a:lnTo>
                        <a:pt x="195" y="49"/>
                      </a:lnTo>
                      <a:lnTo>
                        <a:pt x="208" y="41"/>
                      </a:lnTo>
                      <a:lnTo>
                        <a:pt x="222" y="34"/>
                      </a:lnTo>
                      <a:lnTo>
                        <a:pt x="225" y="31"/>
                      </a:lnTo>
                      <a:lnTo>
                        <a:pt x="229" y="30"/>
                      </a:lnTo>
                      <a:lnTo>
                        <a:pt x="233" y="28"/>
                      </a:lnTo>
                      <a:lnTo>
                        <a:pt x="234" y="28"/>
                      </a:lnTo>
                      <a:lnTo>
                        <a:pt x="239" y="26"/>
                      </a:lnTo>
                      <a:lnTo>
                        <a:pt x="245" y="23"/>
                      </a:lnTo>
                      <a:lnTo>
                        <a:pt x="249" y="22"/>
                      </a:lnTo>
                      <a:lnTo>
                        <a:pt x="236" y="29"/>
                      </a:lnTo>
                      <a:lnTo>
                        <a:pt x="285" y="134"/>
                      </a:lnTo>
                      <a:lnTo>
                        <a:pt x="309" y="122"/>
                      </a:lnTo>
                      <a:lnTo>
                        <a:pt x="260" y="19"/>
                      </a:lnTo>
                      <a:lnTo>
                        <a:pt x="261" y="18"/>
                      </a:lnTo>
                      <a:lnTo>
                        <a:pt x="310" y="121"/>
                      </a:lnTo>
                      <a:lnTo>
                        <a:pt x="334" y="110"/>
                      </a:lnTo>
                      <a:lnTo>
                        <a:pt x="287" y="11"/>
                      </a:lnTo>
                      <a:lnTo>
                        <a:pt x="288" y="11"/>
                      </a:lnTo>
                      <a:lnTo>
                        <a:pt x="336" y="109"/>
                      </a:lnTo>
                      <a:lnTo>
                        <a:pt x="360" y="98"/>
                      </a:lnTo>
                      <a:lnTo>
                        <a:pt x="315" y="5"/>
                      </a:lnTo>
                      <a:lnTo>
                        <a:pt x="317" y="5"/>
                      </a:lnTo>
                      <a:lnTo>
                        <a:pt x="362" y="97"/>
                      </a:lnTo>
                      <a:lnTo>
                        <a:pt x="385" y="86"/>
                      </a:lnTo>
                      <a:lnTo>
                        <a:pt x="345" y="1"/>
                      </a:lnTo>
                      <a:lnTo>
                        <a:pt x="347" y="1"/>
                      </a:lnTo>
                      <a:lnTo>
                        <a:pt x="387" y="84"/>
                      </a:lnTo>
                      <a:lnTo>
                        <a:pt x="410" y="73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noFill/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71" name="Freeform 41"/>
              <p:cNvSpPr>
                <a:spLocks/>
              </p:cNvSpPr>
              <p:nvPr/>
            </p:nvSpPr>
            <p:spPr bwMode="auto">
              <a:xfrm>
                <a:off x="8512176" y="3703638"/>
                <a:ext cx="590550" cy="966788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366" y="515"/>
                  </a:cxn>
                  <a:cxn ang="0">
                    <a:pos x="372" y="534"/>
                  </a:cxn>
                  <a:cxn ang="0">
                    <a:pos x="371" y="551"/>
                  </a:cxn>
                  <a:cxn ang="0">
                    <a:pos x="366" y="568"/>
                  </a:cxn>
                  <a:cxn ang="0">
                    <a:pos x="356" y="581"/>
                  </a:cxn>
                  <a:cxn ang="0">
                    <a:pos x="341" y="591"/>
                  </a:cxn>
                  <a:cxn ang="0">
                    <a:pos x="316" y="604"/>
                  </a:cxn>
                  <a:cxn ang="0">
                    <a:pos x="298" y="609"/>
                  </a:cxn>
                  <a:cxn ang="0">
                    <a:pos x="281" y="607"/>
                  </a:cxn>
                  <a:cxn ang="0">
                    <a:pos x="265" y="601"/>
                  </a:cxn>
                  <a:cxn ang="0">
                    <a:pos x="251" y="589"/>
                  </a:cxn>
                  <a:cxn ang="0">
                    <a:pos x="241" y="574"/>
                  </a:cxn>
                  <a:cxn ang="0">
                    <a:pos x="0" y="58"/>
                  </a:cxn>
                  <a:cxn ang="0">
                    <a:pos x="124" y="0"/>
                  </a:cxn>
                </a:cxnLst>
                <a:rect l="0" t="0" r="r" b="b"/>
                <a:pathLst>
                  <a:path w="372" h="609">
                    <a:moveTo>
                      <a:pt x="124" y="0"/>
                    </a:moveTo>
                    <a:lnTo>
                      <a:pt x="366" y="515"/>
                    </a:lnTo>
                    <a:lnTo>
                      <a:pt x="372" y="534"/>
                    </a:lnTo>
                    <a:lnTo>
                      <a:pt x="371" y="551"/>
                    </a:lnTo>
                    <a:lnTo>
                      <a:pt x="366" y="568"/>
                    </a:lnTo>
                    <a:lnTo>
                      <a:pt x="356" y="581"/>
                    </a:lnTo>
                    <a:lnTo>
                      <a:pt x="341" y="591"/>
                    </a:lnTo>
                    <a:lnTo>
                      <a:pt x="316" y="604"/>
                    </a:lnTo>
                    <a:lnTo>
                      <a:pt x="298" y="609"/>
                    </a:lnTo>
                    <a:lnTo>
                      <a:pt x="281" y="607"/>
                    </a:lnTo>
                    <a:lnTo>
                      <a:pt x="265" y="601"/>
                    </a:lnTo>
                    <a:lnTo>
                      <a:pt x="251" y="589"/>
                    </a:lnTo>
                    <a:lnTo>
                      <a:pt x="241" y="574"/>
                    </a:lnTo>
                    <a:lnTo>
                      <a:pt x="0" y="58"/>
                    </a:lnTo>
                    <a:lnTo>
                      <a:pt x="12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42"/>
              <p:cNvSpPr>
                <a:spLocks/>
              </p:cNvSpPr>
              <p:nvPr/>
            </p:nvSpPr>
            <p:spPr bwMode="auto">
              <a:xfrm>
                <a:off x="8558213" y="3803651"/>
                <a:ext cx="223838" cy="147638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141" y="35"/>
                  </a:cxn>
                  <a:cxn ang="0">
                    <a:pos x="17" y="93"/>
                  </a:cxn>
                  <a:cxn ang="0">
                    <a:pos x="0" y="59"/>
                  </a:cxn>
                  <a:cxn ang="0">
                    <a:pos x="125" y="0"/>
                  </a:cxn>
                </a:cxnLst>
                <a:rect l="0" t="0" r="r" b="b"/>
                <a:pathLst>
                  <a:path w="141" h="93">
                    <a:moveTo>
                      <a:pt x="125" y="0"/>
                    </a:moveTo>
                    <a:lnTo>
                      <a:pt x="141" y="35"/>
                    </a:lnTo>
                    <a:lnTo>
                      <a:pt x="17" y="93"/>
                    </a:lnTo>
                    <a:lnTo>
                      <a:pt x="0" y="59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8094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43"/>
              <p:cNvSpPr>
                <a:spLocks/>
              </p:cNvSpPr>
              <p:nvPr/>
            </p:nvSpPr>
            <p:spPr bwMode="auto">
              <a:xfrm>
                <a:off x="8594726" y="3883026"/>
                <a:ext cx="225425" cy="147638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142" y="34"/>
                  </a:cxn>
                  <a:cxn ang="0">
                    <a:pos x="16" y="93"/>
                  </a:cxn>
                  <a:cxn ang="0">
                    <a:pos x="0" y="58"/>
                  </a:cxn>
                  <a:cxn ang="0">
                    <a:pos x="125" y="0"/>
                  </a:cxn>
                </a:cxnLst>
                <a:rect l="0" t="0" r="r" b="b"/>
                <a:pathLst>
                  <a:path w="142" h="93">
                    <a:moveTo>
                      <a:pt x="125" y="0"/>
                    </a:moveTo>
                    <a:lnTo>
                      <a:pt x="142" y="34"/>
                    </a:lnTo>
                    <a:lnTo>
                      <a:pt x="16" y="93"/>
                    </a:lnTo>
                    <a:lnTo>
                      <a:pt x="0" y="5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8094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44"/>
              <p:cNvSpPr>
                <a:spLocks noEditPoints="1"/>
              </p:cNvSpPr>
              <p:nvPr/>
            </p:nvSpPr>
            <p:spPr bwMode="auto">
              <a:xfrm>
                <a:off x="7092951" y="1301751"/>
                <a:ext cx="1570038" cy="1852613"/>
              </a:xfrm>
              <a:custGeom>
                <a:avLst/>
                <a:gdLst/>
                <a:ahLst/>
                <a:cxnLst>
                  <a:cxn ang="0">
                    <a:pos x="353" y="81"/>
                  </a:cxn>
                  <a:cxn ang="0">
                    <a:pos x="271" y="106"/>
                  </a:cxn>
                  <a:cxn ang="0">
                    <a:pos x="198" y="154"/>
                  </a:cxn>
                  <a:cxn ang="0">
                    <a:pos x="142" y="220"/>
                  </a:cxn>
                  <a:cxn ang="0">
                    <a:pos x="102" y="301"/>
                  </a:cxn>
                  <a:cxn ang="0">
                    <a:pos x="77" y="393"/>
                  </a:cxn>
                  <a:cxn ang="0">
                    <a:pos x="72" y="492"/>
                  </a:cxn>
                  <a:cxn ang="0">
                    <a:pos x="82" y="596"/>
                  </a:cxn>
                  <a:cxn ang="0">
                    <a:pos x="112" y="702"/>
                  </a:cxn>
                  <a:cxn ang="0">
                    <a:pos x="160" y="804"/>
                  </a:cxn>
                  <a:cxn ang="0">
                    <a:pos x="222" y="895"/>
                  </a:cxn>
                  <a:cxn ang="0">
                    <a:pos x="295" y="971"/>
                  </a:cxn>
                  <a:cxn ang="0">
                    <a:pos x="376" y="1030"/>
                  </a:cxn>
                  <a:cxn ang="0">
                    <a:pos x="462" y="1072"/>
                  </a:cxn>
                  <a:cxn ang="0">
                    <a:pos x="551" y="1093"/>
                  </a:cxn>
                  <a:cxn ang="0">
                    <a:pos x="638" y="1091"/>
                  </a:cxn>
                  <a:cxn ang="0">
                    <a:pos x="721" y="1067"/>
                  </a:cxn>
                  <a:cxn ang="0">
                    <a:pos x="789" y="1022"/>
                  </a:cxn>
                  <a:cxn ang="0">
                    <a:pos x="843" y="961"/>
                  </a:cxn>
                  <a:cxn ang="0">
                    <a:pos x="883" y="888"/>
                  </a:cxn>
                  <a:cxn ang="0">
                    <a:pos x="908" y="803"/>
                  </a:cxn>
                  <a:cxn ang="0">
                    <a:pos x="918" y="710"/>
                  </a:cxn>
                  <a:cxn ang="0">
                    <a:pos x="913" y="613"/>
                  </a:cxn>
                  <a:cxn ang="0">
                    <a:pos x="892" y="514"/>
                  </a:cxn>
                  <a:cxn ang="0">
                    <a:pos x="854" y="415"/>
                  </a:cxn>
                  <a:cxn ang="0">
                    <a:pos x="799" y="318"/>
                  </a:cxn>
                  <a:cxn ang="0">
                    <a:pos x="731" y="235"/>
                  </a:cxn>
                  <a:cxn ang="0">
                    <a:pos x="654" y="167"/>
                  </a:cxn>
                  <a:cxn ang="0">
                    <a:pos x="571" y="118"/>
                  </a:cxn>
                  <a:cxn ang="0">
                    <a:pos x="483" y="87"/>
                  </a:cxn>
                  <a:cxn ang="0">
                    <a:pos x="396" y="77"/>
                  </a:cxn>
                  <a:cxn ang="0">
                    <a:pos x="435" y="3"/>
                  </a:cxn>
                  <a:cxn ang="0">
                    <a:pos x="536" y="24"/>
                  </a:cxn>
                  <a:cxn ang="0">
                    <a:pos x="636" y="69"/>
                  </a:cxn>
                  <a:cxn ang="0">
                    <a:pos x="729" y="136"/>
                  </a:cxn>
                  <a:cxn ang="0">
                    <a:pos x="814" y="222"/>
                  </a:cxn>
                  <a:cxn ang="0">
                    <a:pos x="887" y="327"/>
                  </a:cxn>
                  <a:cxn ang="0">
                    <a:pos x="941" y="443"/>
                  </a:cxn>
                  <a:cxn ang="0">
                    <a:pos x="974" y="557"/>
                  </a:cxn>
                  <a:cxn ang="0">
                    <a:pos x="989" y="671"/>
                  </a:cxn>
                  <a:cxn ang="0">
                    <a:pos x="984" y="781"/>
                  </a:cxn>
                  <a:cxn ang="0">
                    <a:pos x="962" y="882"/>
                  </a:cxn>
                  <a:cxn ang="0">
                    <a:pos x="922" y="972"/>
                  </a:cxn>
                  <a:cxn ang="0">
                    <a:pos x="866" y="1049"/>
                  </a:cxn>
                  <a:cxn ang="0">
                    <a:pos x="794" y="1110"/>
                  </a:cxn>
                  <a:cxn ang="0">
                    <a:pos x="704" y="1151"/>
                  </a:cxn>
                  <a:cxn ang="0">
                    <a:pos x="605" y="1167"/>
                  </a:cxn>
                  <a:cxn ang="0">
                    <a:pos x="503" y="1158"/>
                  </a:cxn>
                  <a:cxn ang="0">
                    <a:pos x="403" y="1125"/>
                  </a:cxn>
                  <a:cxn ang="0">
                    <a:pos x="305" y="1068"/>
                  </a:cxn>
                  <a:cxn ang="0">
                    <a:pos x="215" y="991"/>
                  </a:cxn>
                  <a:cxn ang="0">
                    <a:pos x="137" y="896"/>
                  </a:cxn>
                  <a:cxn ang="0">
                    <a:pos x="72" y="783"/>
                  </a:cxn>
                  <a:cxn ang="0">
                    <a:pos x="28" y="668"/>
                  </a:cxn>
                  <a:cxn ang="0">
                    <a:pos x="5" y="554"/>
                  </a:cxn>
                  <a:cxn ang="0">
                    <a:pos x="0" y="442"/>
                  </a:cxn>
                  <a:cxn ang="0">
                    <a:pos x="13" y="336"/>
                  </a:cxn>
                  <a:cxn ang="0">
                    <a:pos x="45" y="241"/>
                  </a:cxn>
                  <a:cxn ang="0">
                    <a:pos x="92" y="156"/>
                  </a:cxn>
                  <a:cxn ang="0">
                    <a:pos x="157" y="87"/>
                  </a:cxn>
                  <a:cxn ang="0">
                    <a:pos x="237" y="36"/>
                  </a:cxn>
                  <a:cxn ang="0">
                    <a:pos x="334" y="6"/>
                  </a:cxn>
                </a:cxnLst>
                <a:rect l="0" t="0" r="r" b="b"/>
                <a:pathLst>
                  <a:path w="989" h="1167">
                    <a:moveTo>
                      <a:pt x="396" y="77"/>
                    </a:moveTo>
                    <a:lnTo>
                      <a:pt x="353" y="81"/>
                    </a:lnTo>
                    <a:lnTo>
                      <a:pt x="311" y="91"/>
                    </a:lnTo>
                    <a:lnTo>
                      <a:pt x="271" y="106"/>
                    </a:lnTo>
                    <a:lnTo>
                      <a:pt x="233" y="128"/>
                    </a:lnTo>
                    <a:lnTo>
                      <a:pt x="198" y="154"/>
                    </a:lnTo>
                    <a:lnTo>
                      <a:pt x="168" y="184"/>
                    </a:lnTo>
                    <a:lnTo>
                      <a:pt x="142" y="220"/>
                    </a:lnTo>
                    <a:lnTo>
                      <a:pt x="119" y="258"/>
                    </a:lnTo>
                    <a:lnTo>
                      <a:pt x="102" y="301"/>
                    </a:lnTo>
                    <a:lnTo>
                      <a:pt x="88" y="346"/>
                    </a:lnTo>
                    <a:lnTo>
                      <a:pt x="77" y="393"/>
                    </a:lnTo>
                    <a:lnTo>
                      <a:pt x="72" y="441"/>
                    </a:lnTo>
                    <a:lnTo>
                      <a:pt x="72" y="492"/>
                    </a:lnTo>
                    <a:lnTo>
                      <a:pt x="74" y="544"/>
                    </a:lnTo>
                    <a:lnTo>
                      <a:pt x="82" y="596"/>
                    </a:lnTo>
                    <a:lnTo>
                      <a:pt x="95" y="649"/>
                    </a:lnTo>
                    <a:lnTo>
                      <a:pt x="112" y="702"/>
                    </a:lnTo>
                    <a:lnTo>
                      <a:pt x="134" y="754"/>
                    </a:lnTo>
                    <a:lnTo>
                      <a:pt x="160" y="804"/>
                    </a:lnTo>
                    <a:lnTo>
                      <a:pt x="189" y="851"/>
                    </a:lnTo>
                    <a:lnTo>
                      <a:pt x="222" y="895"/>
                    </a:lnTo>
                    <a:lnTo>
                      <a:pt x="258" y="935"/>
                    </a:lnTo>
                    <a:lnTo>
                      <a:pt x="295" y="971"/>
                    </a:lnTo>
                    <a:lnTo>
                      <a:pt x="335" y="1003"/>
                    </a:lnTo>
                    <a:lnTo>
                      <a:pt x="376" y="1030"/>
                    </a:lnTo>
                    <a:lnTo>
                      <a:pt x="419" y="1053"/>
                    </a:lnTo>
                    <a:lnTo>
                      <a:pt x="462" y="1072"/>
                    </a:lnTo>
                    <a:lnTo>
                      <a:pt x="507" y="1085"/>
                    </a:lnTo>
                    <a:lnTo>
                      <a:pt x="551" y="1093"/>
                    </a:lnTo>
                    <a:lnTo>
                      <a:pt x="595" y="1095"/>
                    </a:lnTo>
                    <a:lnTo>
                      <a:pt x="638" y="1091"/>
                    </a:lnTo>
                    <a:lnTo>
                      <a:pt x="680" y="1082"/>
                    </a:lnTo>
                    <a:lnTo>
                      <a:pt x="721" y="1067"/>
                    </a:lnTo>
                    <a:lnTo>
                      <a:pt x="757" y="1048"/>
                    </a:lnTo>
                    <a:lnTo>
                      <a:pt x="789" y="1022"/>
                    </a:lnTo>
                    <a:lnTo>
                      <a:pt x="818" y="995"/>
                    </a:lnTo>
                    <a:lnTo>
                      <a:pt x="843" y="961"/>
                    </a:lnTo>
                    <a:lnTo>
                      <a:pt x="865" y="926"/>
                    </a:lnTo>
                    <a:lnTo>
                      <a:pt x="883" y="888"/>
                    </a:lnTo>
                    <a:lnTo>
                      <a:pt x="897" y="846"/>
                    </a:lnTo>
                    <a:lnTo>
                      <a:pt x="908" y="803"/>
                    </a:lnTo>
                    <a:lnTo>
                      <a:pt x="915" y="758"/>
                    </a:lnTo>
                    <a:lnTo>
                      <a:pt x="918" y="710"/>
                    </a:lnTo>
                    <a:lnTo>
                      <a:pt x="918" y="662"/>
                    </a:lnTo>
                    <a:lnTo>
                      <a:pt x="913" y="613"/>
                    </a:lnTo>
                    <a:lnTo>
                      <a:pt x="904" y="563"/>
                    </a:lnTo>
                    <a:lnTo>
                      <a:pt x="892" y="514"/>
                    </a:lnTo>
                    <a:lnTo>
                      <a:pt x="875" y="464"/>
                    </a:lnTo>
                    <a:lnTo>
                      <a:pt x="854" y="415"/>
                    </a:lnTo>
                    <a:lnTo>
                      <a:pt x="828" y="364"/>
                    </a:lnTo>
                    <a:lnTo>
                      <a:pt x="799" y="318"/>
                    </a:lnTo>
                    <a:lnTo>
                      <a:pt x="766" y="274"/>
                    </a:lnTo>
                    <a:lnTo>
                      <a:pt x="731" y="235"/>
                    </a:lnTo>
                    <a:lnTo>
                      <a:pt x="694" y="199"/>
                    </a:lnTo>
                    <a:lnTo>
                      <a:pt x="654" y="167"/>
                    </a:lnTo>
                    <a:lnTo>
                      <a:pt x="613" y="141"/>
                    </a:lnTo>
                    <a:lnTo>
                      <a:pt x="571" y="118"/>
                    </a:lnTo>
                    <a:lnTo>
                      <a:pt x="527" y="100"/>
                    </a:lnTo>
                    <a:lnTo>
                      <a:pt x="483" y="87"/>
                    </a:lnTo>
                    <a:lnTo>
                      <a:pt x="439" y="80"/>
                    </a:lnTo>
                    <a:lnTo>
                      <a:pt x="396" y="77"/>
                    </a:lnTo>
                    <a:close/>
                    <a:moveTo>
                      <a:pt x="384" y="0"/>
                    </a:moveTo>
                    <a:lnTo>
                      <a:pt x="435" y="3"/>
                    </a:lnTo>
                    <a:lnTo>
                      <a:pt x="485" y="9"/>
                    </a:lnTo>
                    <a:lnTo>
                      <a:pt x="536" y="24"/>
                    </a:lnTo>
                    <a:lnTo>
                      <a:pt x="587" y="44"/>
                    </a:lnTo>
                    <a:lnTo>
                      <a:pt x="636" y="69"/>
                    </a:lnTo>
                    <a:lnTo>
                      <a:pt x="683" y="99"/>
                    </a:lnTo>
                    <a:lnTo>
                      <a:pt x="729" y="136"/>
                    </a:lnTo>
                    <a:lnTo>
                      <a:pt x="773" y="176"/>
                    </a:lnTo>
                    <a:lnTo>
                      <a:pt x="814" y="222"/>
                    </a:lnTo>
                    <a:lnTo>
                      <a:pt x="852" y="272"/>
                    </a:lnTo>
                    <a:lnTo>
                      <a:pt x="887" y="327"/>
                    </a:lnTo>
                    <a:lnTo>
                      <a:pt x="917" y="386"/>
                    </a:lnTo>
                    <a:lnTo>
                      <a:pt x="941" y="443"/>
                    </a:lnTo>
                    <a:lnTo>
                      <a:pt x="960" y="500"/>
                    </a:lnTo>
                    <a:lnTo>
                      <a:pt x="974" y="557"/>
                    </a:lnTo>
                    <a:lnTo>
                      <a:pt x="984" y="615"/>
                    </a:lnTo>
                    <a:lnTo>
                      <a:pt x="989" y="671"/>
                    </a:lnTo>
                    <a:lnTo>
                      <a:pt x="989" y="727"/>
                    </a:lnTo>
                    <a:lnTo>
                      <a:pt x="984" y="781"/>
                    </a:lnTo>
                    <a:lnTo>
                      <a:pt x="975" y="831"/>
                    </a:lnTo>
                    <a:lnTo>
                      <a:pt x="962" y="882"/>
                    </a:lnTo>
                    <a:lnTo>
                      <a:pt x="944" y="928"/>
                    </a:lnTo>
                    <a:lnTo>
                      <a:pt x="922" y="972"/>
                    </a:lnTo>
                    <a:lnTo>
                      <a:pt x="896" y="1012"/>
                    </a:lnTo>
                    <a:lnTo>
                      <a:pt x="866" y="1049"/>
                    </a:lnTo>
                    <a:lnTo>
                      <a:pt x="833" y="1082"/>
                    </a:lnTo>
                    <a:lnTo>
                      <a:pt x="794" y="1110"/>
                    </a:lnTo>
                    <a:lnTo>
                      <a:pt x="752" y="1133"/>
                    </a:lnTo>
                    <a:lnTo>
                      <a:pt x="704" y="1151"/>
                    </a:lnTo>
                    <a:lnTo>
                      <a:pt x="656" y="1163"/>
                    </a:lnTo>
                    <a:lnTo>
                      <a:pt x="605" y="1167"/>
                    </a:lnTo>
                    <a:lnTo>
                      <a:pt x="554" y="1166"/>
                    </a:lnTo>
                    <a:lnTo>
                      <a:pt x="503" y="1158"/>
                    </a:lnTo>
                    <a:lnTo>
                      <a:pt x="452" y="1144"/>
                    </a:lnTo>
                    <a:lnTo>
                      <a:pt x="403" y="1125"/>
                    </a:lnTo>
                    <a:lnTo>
                      <a:pt x="353" y="1099"/>
                    </a:lnTo>
                    <a:lnTo>
                      <a:pt x="305" y="1068"/>
                    </a:lnTo>
                    <a:lnTo>
                      <a:pt x="259" y="1033"/>
                    </a:lnTo>
                    <a:lnTo>
                      <a:pt x="215" y="991"/>
                    </a:lnTo>
                    <a:lnTo>
                      <a:pt x="175" y="946"/>
                    </a:lnTo>
                    <a:lnTo>
                      <a:pt x="137" y="896"/>
                    </a:lnTo>
                    <a:lnTo>
                      <a:pt x="103" y="842"/>
                    </a:lnTo>
                    <a:lnTo>
                      <a:pt x="72" y="783"/>
                    </a:lnTo>
                    <a:lnTo>
                      <a:pt x="48" y="725"/>
                    </a:lnTo>
                    <a:lnTo>
                      <a:pt x="28" y="668"/>
                    </a:lnTo>
                    <a:lnTo>
                      <a:pt x="14" y="611"/>
                    </a:lnTo>
                    <a:lnTo>
                      <a:pt x="5" y="554"/>
                    </a:lnTo>
                    <a:lnTo>
                      <a:pt x="0" y="497"/>
                    </a:lnTo>
                    <a:lnTo>
                      <a:pt x="0" y="442"/>
                    </a:lnTo>
                    <a:lnTo>
                      <a:pt x="5" y="388"/>
                    </a:lnTo>
                    <a:lnTo>
                      <a:pt x="13" y="336"/>
                    </a:lnTo>
                    <a:lnTo>
                      <a:pt x="27" y="287"/>
                    </a:lnTo>
                    <a:lnTo>
                      <a:pt x="45" y="241"/>
                    </a:lnTo>
                    <a:lnTo>
                      <a:pt x="67" y="197"/>
                    </a:lnTo>
                    <a:lnTo>
                      <a:pt x="92" y="156"/>
                    </a:lnTo>
                    <a:lnTo>
                      <a:pt x="123" y="120"/>
                    </a:lnTo>
                    <a:lnTo>
                      <a:pt x="157" y="87"/>
                    </a:lnTo>
                    <a:lnTo>
                      <a:pt x="196" y="59"/>
                    </a:lnTo>
                    <a:lnTo>
                      <a:pt x="237" y="36"/>
                    </a:lnTo>
                    <a:lnTo>
                      <a:pt x="284" y="17"/>
                    </a:lnTo>
                    <a:lnTo>
                      <a:pt x="334" y="6"/>
                    </a:lnTo>
                    <a:lnTo>
                      <a:pt x="38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7" name="Group 71"/>
            <p:cNvGrpSpPr/>
            <p:nvPr/>
          </p:nvGrpSpPr>
          <p:grpSpPr>
            <a:xfrm>
              <a:off x="2357841" y="3629453"/>
              <a:ext cx="1093780" cy="1096753"/>
              <a:chOff x="3765551" y="1158876"/>
              <a:chExt cx="2335213" cy="2341563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248" name="Freeform 6"/>
              <p:cNvSpPr>
                <a:spLocks/>
              </p:cNvSpPr>
              <p:nvPr/>
            </p:nvSpPr>
            <p:spPr bwMode="auto">
              <a:xfrm>
                <a:off x="3767138" y="1158876"/>
                <a:ext cx="2332038" cy="2341563"/>
              </a:xfrm>
              <a:custGeom>
                <a:avLst/>
                <a:gdLst/>
                <a:ahLst/>
                <a:cxnLst>
                  <a:cxn ang="0">
                    <a:pos x="806" y="4"/>
                  </a:cxn>
                  <a:cxn ang="0">
                    <a:pos x="940" y="30"/>
                  </a:cxn>
                  <a:cxn ang="0">
                    <a:pos x="1067" y="80"/>
                  </a:cxn>
                  <a:cxn ang="0">
                    <a:pos x="1179" y="150"/>
                  </a:cxn>
                  <a:cxn ang="0">
                    <a:pos x="1277" y="240"/>
                  </a:cxn>
                  <a:cxn ang="0">
                    <a:pos x="1357" y="346"/>
                  </a:cxn>
                  <a:cxn ang="0">
                    <a:pos x="1417" y="465"/>
                  </a:cxn>
                  <a:cxn ang="0">
                    <a:pos x="1455" y="597"/>
                  </a:cxn>
                  <a:cxn ang="0">
                    <a:pos x="1469" y="737"/>
                  </a:cxn>
                  <a:cxn ang="0">
                    <a:pos x="1455" y="878"/>
                  </a:cxn>
                  <a:cxn ang="0">
                    <a:pos x="1417" y="1009"/>
                  </a:cxn>
                  <a:cxn ang="0">
                    <a:pos x="1357" y="1128"/>
                  </a:cxn>
                  <a:cxn ang="0">
                    <a:pos x="1277" y="1234"/>
                  </a:cxn>
                  <a:cxn ang="0">
                    <a:pos x="1179" y="1324"/>
                  </a:cxn>
                  <a:cxn ang="0">
                    <a:pos x="1067" y="1396"/>
                  </a:cxn>
                  <a:cxn ang="0">
                    <a:pos x="940" y="1445"/>
                  </a:cxn>
                  <a:cxn ang="0">
                    <a:pos x="806" y="1472"/>
                  </a:cxn>
                  <a:cxn ang="0">
                    <a:pos x="663" y="1472"/>
                  </a:cxn>
                  <a:cxn ang="0">
                    <a:pos x="529" y="1445"/>
                  </a:cxn>
                  <a:cxn ang="0">
                    <a:pos x="402" y="1396"/>
                  </a:cxn>
                  <a:cxn ang="0">
                    <a:pos x="290" y="1324"/>
                  </a:cxn>
                  <a:cxn ang="0">
                    <a:pos x="192" y="1234"/>
                  </a:cxn>
                  <a:cxn ang="0">
                    <a:pos x="111" y="1128"/>
                  </a:cxn>
                  <a:cxn ang="0">
                    <a:pos x="52" y="1009"/>
                  </a:cxn>
                  <a:cxn ang="0">
                    <a:pos x="14" y="878"/>
                  </a:cxn>
                  <a:cxn ang="0">
                    <a:pos x="0" y="737"/>
                  </a:cxn>
                  <a:cxn ang="0">
                    <a:pos x="14" y="597"/>
                  </a:cxn>
                  <a:cxn ang="0">
                    <a:pos x="52" y="465"/>
                  </a:cxn>
                  <a:cxn ang="0">
                    <a:pos x="111" y="346"/>
                  </a:cxn>
                  <a:cxn ang="0">
                    <a:pos x="192" y="240"/>
                  </a:cxn>
                  <a:cxn ang="0">
                    <a:pos x="290" y="150"/>
                  </a:cxn>
                  <a:cxn ang="0">
                    <a:pos x="402" y="80"/>
                  </a:cxn>
                  <a:cxn ang="0">
                    <a:pos x="529" y="30"/>
                  </a:cxn>
                  <a:cxn ang="0">
                    <a:pos x="663" y="4"/>
                  </a:cxn>
                </a:cxnLst>
                <a:rect l="0" t="0" r="r" b="b"/>
                <a:pathLst>
                  <a:path w="1469" h="1475">
                    <a:moveTo>
                      <a:pt x="734" y="0"/>
                    </a:moveTo>
                    <a:lnTo>
                      <a:pt x="806" y="4"/>
                    </a:lnTo>
                    <a:lnTo>
                      <a:pt x="873" y="14"/>
                    </a:lnTo>
                    <a:lnTo>
                      <a:pt x="940" y="30"/>
                    </a:lnTo>
                    <a:lnTo>
                      <a:pt x="1005" y="52"/>
                    </a:lnTo>
                    <a:lnTo>
                      <a:pt x="1067" y="80"/>
                    </a:lnTo>
                    <a:lnTo>
                      <a:pt x="1124" y="112"/>
                    </a:lnTo>
                    <a:lnTo>
                      <a:pt x="1179" y="150"/>
                    </a:lnTo>
                    <a:lnTo>
                      <a:pt x="1230" y="193"/>
                    </a:lnTo>
                    <a:lnTo>
                      <a:pt x="1277" y="240"/>
                    </a:lnTo>
                    <a:lnTo>
                      <a:pt x="1319" y="292"/>
                    </a:lnTo>
                    <a:lnTo>
                      <a:pt x="1357" y="346"/>
                    </a:lnTo>
                    <a:lnTo>
                      <a:pt x="1390" y="404"/>
                    </a:lnTo>
                    <a:lnTo>
                      <a:pt x="1417" y="465"/>
                    </a:lnTo>
                    <a:lnTo>
                      <a:pt x="1439" y="530"/>
                    </a:lnTo>
                    <a:lnTo>
                      <a:pt x="1455" y="597"/>
                    </a:lnTo>
                    <a:lnTo>
                      <a:pt x="1465" y="666"/>
                    </a:lnTo>
                    <a:lnTo>
                      <a:pt x="1469" y="737"/>
                    </a:lnTo>
                    <a:lnTo>
                      <a:pt x="1465" y="808"/>
                    </a:lnTo>
                    <a:lnTo>
                      <a:pt x="1455" y="878"/>
                    </a:lnTo>
                    <a:lnTo>
                      <a:pt x="1439" y="944"/>
                    </a:lnTo>
                    <a:lnTo>
                      <a:pt x="1417" y="1009"/>
                    </a:lnTo>
                    <a:lnTo>
                      <a:pt x="1390" y="1070"/>
                    </a:lnTo>
                    <a:lnTo>
                      <a:pt x="1357" y="1128"/>
                    </a:lnTo>
                    <a:lnTo>
                      <a:pt x="1319" y="1184"/>
                    </a:lnTo>
                    <a:lnTo>
                      <a:pt x="1277" y="1234"/>
                    </a:lnTo>
                    <a:lnTo>
                      <a:pt x="1230" y="1282"/>
                    </a:lnTo>
                    <a:lnTo>
                      <a:pt x="1179" y="1324"/>
                    </a:lnTo>
                    <a:lnTo>
                      <a:pt x="1124" y="1362"/>
                    </a:lnTo>
                    <a:lnTo>
                      <a:pt x="1067" y="1396"/>
                    </a:lnTo>
                    <a:lnTo>
                      <a:pt x="1005" y="1423"/>
                    </a:lnTo>
                    <a:lnTo>
                      <a:pt x="940" y="1445"/>
                    </a:lnTo>
                    <a:lnTo>
                      <a:pt x="873" y="1461"/>
                    </a:lnTo>
                    <a:lnTo>
                      <a:pt x="806" y="1472"/>
                    </a:lnTo>
                    <a:lnTo>
                      <a:pt x="734" y="1475"/>
                    </a:lnTo>
                    <a:lnTo>
                      <a:pt x="663" y="1472"/>
                    </a:lnTo>
                    <a:lnTo>
                      <a:pt x="595" y="1461"/>
                    </a:lnTo>
                    <a:lnTo>
                      <a:pt x="529" y="1445"/>
                    </a:lnTo>
                    <a:lnTo>
                      <a:pt x="464" y="1423"/>
                    </a:lnTo>
                    <a:lnTo>
                      <a:pt x="402" y="1396"/>
                    </a:lnTo>
                    <a:lnTo>
                      <a:pt x="345" y="1362"/>
                    </a:lnTo>
                    <a:lnTo>
                      <a:pt x="290" y="1324"/>
                    </a:lnTo>
                    <a:lnTo>
                      <a:pt x="239" y="1282"/>
                    </a:lnTo>
                    <a:lnTo>
                      <a:pt x="192" y="1234"/>
                    </a:lnTo>
                    <a:lnTo>
                      <a:pt x="149" y="1184"/>
                    </a:lnTo>
                    <a:lnTo>
                      <a:pt x="111" y="1128"/>
                    </a:lnTo>
                    <a:lnTo>
                      <a:pt x="79" y="1070"/>
                    </a:lnTo>
                    <a:lnTo>
                      <a:pt x="52" y="1009"/>
                    </a:lnTo>
                    <a:lnTo>
                      <a:pt x="30" y="944"/>
                    </a:lnTo>
                    <a:lnTo>
                      <a:pt x="14" y="878"/>
                    </a:lnTo>
                    <a:lnTo>
                      <a:pt x="3" y="808"/>
                    </a:lnTo>
                    <a:lnTo>
                      <a:pt x="0" y="737"/>
                    </a:lnTo>
                    <a:lnTo>
                      <a:pt x="3" y="666"/>
                    </a:lnTo>
                    <a:lnTo>
                      <a:pt x="14" y="597"/>
                    </a:lnTo>
                    <a:lnTo>
                      <a:pt x="30" y="530"/>
                    </a:lnTo>
                    <a:lnTo>
                      <a:pt x="52" y="465"/>
                    </a:lnTo>
                    <a:lnTo>
                      <a:pt x="79" y="404"/>
                    </a:lnTo>
                    <a:lnTo>
                      <a:pt x="111" y="346"/>
                    </a:lnTo>
                    <a:lnTo>
                      <a:pt x="149" y="292"/>
                    </a:lnTo>
                    <a:lnTo>
                      <a:pt x="192" y="240"/>
                    </a:lnTo>
                    <a:lnTo>
                      <a:pt x="239" y="193"/>
                    </a:lnTo>
                    <a:lnTo>
                      <a:pt x="290" y="150"/>
                    </a:lnTo>
                    <a:lnTo>
                      <a:pt x="345" y="112"/>
                    </a:lnTo>
                    <a:lnTo>
                      <a:pt x="402" y="80"/>
                    </a:lnTo>
                    <a:lnTo>
                      <a:pt x="464" y="52"/>
                    </a:lnTo>
                    <a:lnTo>
                      <a:pt x="529" y="30"/>
                    </a:lnTo>
                    <a:lnTo>
                      <a:pt x="595" y="14"/>
                    </a:lnTo>
                    <a:lnTo>
                      <a:pt x="663" y="4"/>
                    </a:lnTo>
                    <a:lnTo>
                      <a:pt x="7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50000">
                    <a:schemeClr val="tx1">
                      <a:lumMod val="50000"/>
                      <a:lumOff val="50000"/>
                      <a:shade val="67500"/>
                      <a:satMod val="115000"/>
                    </a:schemeClr>
                  </a:gs>
                  <a:gs pos="100000">
                    <a:schemeClr val="tx1">
                      <a:lumMod val="50000"/>
                      <a:lumOff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49" name="Group 69"/>
              <p:cNvGrpSpPr/>
              <p:nvPr/>
            </p:nvGrpSpPr>
            <p:grpSpPr>
              <a:xfrm>
                <a:off x="3765551" y="1217613"/>
                <a:ext cx="2335213" cy="2281238"/>
                <a:chOff x="3765551" y="1217613"/>
                <a:chExt cx="2335213" cy="2281238"/>
              </a:xfr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grpSpPr>
            <p:sp>
              <p:nvSpPr>
                <p:cNvPr id="257" name="Freeform 7"/>
                <p:cNvSpPr>
                  <a:spLocks/>
                </p:cNvSpPr>
                <p:nvPr/>
              </p:nvSpPr>
              <p:spPr bwMode="auto">
                <a:xfrm>
                  <a:off x="4935538" y="1230313"/>
                  <a:ext cx="800100" cy="568325"/>
                </a:xfrm>
                <a:custGeom>
                  <a:avLst/>
                  <a:gdLst/>
                  <a:ahLst/>
                  <a:cxnLst>
                    <a:cxn ang="0">
                      <a:pos x="216" y="0"/>
                    </a:cxn>
                    <a:cxn ang="0">
                      <a:pos x="251" y="0"/>
                    </a:cxn>
                    <a:cxn ang="0">
                      <a:pos x="310" y="25"/>
                    </a:cxn>
                    <a:cxn ang="0">
                      <a:pos x="365" y="53"/>
                    </a:cxn>
                    <a:cxn ang="0">
                      <a:pos x="418" y="87"/>
                    </a:cxn>
                    <a:cxn ang="0">
                      <a:pos x="451" y="112"/>
                    </a:cxn>
                    <a:cxn ang="0">
                      <a:pos x="483" y="138"/>
                    </a:cxn>
                    <a:cxn ang="0">
                      <a:pos x="504" y="327"/>
                    </a:cxn>
                    <a:cxn ang="0">
                      <a:pos x="485" y="330"/>
                    </a:cxn>
                    <a:cxn ang="0">
                      <a:pos x="460" y="333"/>
                    </a:cxn>
                    <a:cxn ang="0">
                      <a:pos x="435" y="336"/>
                    </a:cxn>
                    <a:cxn ang="0">
                      <a:pos x="408" y="340"/>
                    </a:cxn>
                    <a:cxn ang="0">
                      <a:pos x="381" y="345"/>
                    </a:cxn>
                    <a:cxn ang="0">
                      <a:pos x="355" y="348"/>
                    </a:cxn>
                    <a:cxn ang="0">
                      <a:pos x="332" y="351"/>
                    </a:cxn>
                    <a:cxn ang="0">
                      <a:pos x="311" y="355"/>
                    </a:cxn>
                    <a:cxn ang="0">
                      <a:pos x="296" y="357"/>
                    </a:cxn>
                    <a:cxn ang="0">
                      <a:pos x="286" y="358"/>
                    </a:cxn>
                    <a:cxn ang="0">
                      <a:pos x="269" y="346"/>
                    </a:cxn>
                    <a:cxn ang="0">
                      <a:pos x="249" y="332"/>
                    </a:cxn>
                    <a:cxn ang="0">
                      <a:pos x="226" y="317"/>
                    </a:cxn>
                    <a:cxn ang="0">
                      <a:pos x="201" y="301"/>
                    </a:cxn>
                    <a:cxn ang="0">
                      <a:pos x="175" y="286"/>
                    </a:cxn>
                    <a:cxn ang="0">
                      <a:pos x="149" y="270"/>
                    </a:cxn>
                    <a:cxn ang="0">
                      <a:pos x="125" y="255"/>
                    </a:cxn>
                    <a:cxn ang="0">
                      <a:pos x="101" y="241"/>
                    </a:cxn>
                    <a:cxn ang="0">
                      <a:pos x="80" y="229"/>
                    </a:cxn>
                    <a:cxn ang="0">
                      <a:pos x="63" y="219"/>
                    </a:cxn>
                    <a:cxn ang="0">
                      <a:pos x="49" y="211"/>
                    </a:cxn>
                    <a:cxn ang="0">
                      <a:pos x="40" y="206"/>
                    </a:cxn>
                    <a:cxn ang="0">
                      <a:pos x="8" y="72"/>
                    </a:cxn>
                    <a:cxn ang="0">
                      <a:pos x="0" y="39"/>
                    </a:cxn>
                    <a:cxn ang="0">
                      <a:pos x="12" y="36"/>
                    </a:cxn>
                    <a:cxn ang="0">
                      <a:pos x="31" y="30"/>
                    </a:cxn>
                    <a:cxn ang="0">
                      <a:pos x="54" y="25"/>
                    </a:cxn>
                    <a:cxn ang="0">
                      <a:pos x="81" y="19"/>
                    </a:cxn>
                    <a:cxn ang="0">
                      <a:pos x="112" y="12"/>
                    </a:cxn>
                    <a:cxn ang="0">
                      <a:pos x="146" y="7"/>
                    </a:cxn>
                    <a:cxn ang="0">
                      <a:pos x="180" y="3"/>
                    </a:cxn>
                    <a:cxn ang="0">
                      <a:pos x="216" y="0"/>
                    </a:cxn>
                  </a:cxnLst>
                  <a:rect l="0" t="0" r="r" b="b"/>
                  <a:pathLst>
                    <a:path w="504" h="358">
                      <a:moveTo>
                        <a:pt x="216" y="0"/>
                      </a:moveTo>
                      <a:lnTo>
                        <a:pt x="251" y="0"/>
                      </a:lnTo>
                      <a:lnTo>
                        <a:pt x="310" y="25"/>
                      </a:lnTo>
                      <a:lnTo>
                        <a:pt x="365" y="53"/>
                      </a:lnTo>
                      <a:lnTo>
                        <a:pt x="418" y="87"/>
                      </a:lnTo>
                      <a:lnTo>
                        <a:pt x="451" y="112"/>
                      </a:lnTo>
                      <a:lnTo>
                        <a:pt x="483" y="138"/>
                      </a:lnTo>
                      <a:lnTo>
                        <a:pt x="504" y="327"/>
                      </a:lnTo>
                      <a:lnTo>
                        <a:pt x="485" y="330"/>
                      </a:lnTo>
                      <a:lnTo>
                        <a:pt x="460" y="333"/>
                      </a:lnTo>
                      <a:lnTo>
                        <a:pt x="435" y="336"/>
                      </a:lnTo>
                      <a:lnTo>
                        <a:pt x="408" y="340"/>
                      </a:lnTo>
                      <a:lnTo>
                        <a:pt x="381" y="345"/>
                      </a:lnTo>
                      <a:lnTo>
                        <a:pt x="355" y="348"/>
                      </a:lnTo>
                      <a:lnTo>
                        <a:pt x="332" y="351"/>
                      </a:lnTo>
                      <a:lnTo>
                        <a:pt x="311" y="355"/>
                      </a:lnTo>
                      <a:lnTo>
                        <a:pt x="296" y="357"/>
                      </a:lnTo>
                      <a:lnTo>
                        <a:pt x="286" y="358"/>
                      </a:lnTo>
                      <a:lnTo>
                        <a:pt x="269" y="346"/>
                      </a:lnTo>
                      <a:lnTo>
                        <a:pt x="249" y="332"/>
                      </a:lnTo>
                      <a:lnTo>
                        <a:pt x="226" y="317"/>
                      </a:lnTo>
                      <a:lnTo>
                        <a:pt x="201" y="301"/>
                      </a:lnTo>
                      <a:lnTo>
                        <a:pt x="175" y="286"/>
                      </a:lnTo>
                      <a:lnTo>
                        <a:pt x="149" y="270"/>
                      </a:lnTo>
                      <a:lnTo>
                        <a:pt x="125" y="255"/>
                      </a:lnTo>
                      <a:lnTo>
                        <a:pt x="101" y="241"/>
                      </a:lnTo>
                      <a:lnTo>
                        <a:pt x="80" y="229"/>
                      </a:lnTo>
                      <a:lnTo>
                        <a:pt x="63" y="219"/>
                      </a:lnTo>
                      <a:lnTo>
                        <a:pt x="49" y="211"/>
                      </a:lnTo>
                      <a:lnTo>
                        <a:pt x="40" y="206"/>
                      </a:lnTo>
                      <a:lnTo>
                        <a:pt x="8" y="72"/>
                      </a:lnTo>
                      <a:lnTo>
                        <a:pt x="0" y="39"/>
                      </a:lnTo>
                      <a:lnTo>
                        <a:pt x="12" y="36"/>
                      </a:lnTo>
                      <a:lnTo>
                        <a:pt x="31" y="30"/>
                      </a:lnTo>
                      <a:lnTo>
                        <a:pt x="54" y="25"/>
                      </a:lnTo>
                      <a:lnTo>
                        <a:pt x="81" y="19"/>
                      </a:lnTo>
                      <a:lnTo>
                        <a:pt x="112" y="12"/>
                      </a:lnTo>
                      <a:lnTo>
                        <a:pt x="146" y="7"/>
                      </a:lnTo>
                      <a:lnTo>
                        <a:pt x="180" y="3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8"/>
                <p:cNvSpPr>
                  <a:spLocks/>
                </p:cNvSpPr>
                <p:nvPr/>
              </p:nvSpPr>
              <p:spPr bwMode="auto">
                <a:xfrm>
                  <a:off x="5262563" y="1771651"/>
                  <a:ext cx="717550" cy="869950"/>
                </a:xfrm>
                <a:custGeom>
                  <a:avLst/>
                  <a:gdLst/>
                  <a:ahLst/>
                  <a:cxnLst>
                    <a:cxn ang="0">
                      <a:pos x="303" y="0"/>
                    </a:cxn>
                    <a:cxn ang="0">
                      <a:pos x="309" y="8"/>
                    </a:cxn>
                    <a:cxn ang="0">
                      <a:pos x="318" y="20"/>
                    </a:cxn>
                    <a:cxn ang="0">
                      <a:pos x="330" y="35"/>
                    </a:cxn>
                    <a:cxn ang="0">
                      <a:pos x="344" y="53"/>
                    </a:cxn>
                    <a:cxn ang="0">
                      <a:pos x="359" y="74"/>
                    </a:cxn>
                    <a:cxn ang="0">
                      <a:pos x="375" y="96"/>
                    </a:cxn>
                    <a:cxn ang="0">
                      <a:pos x="391" y="119"/>
                    </a:cxn>
                    <a:cxn ang="0">
                      <a:pos x="421" y="167"/>
                    </a:cxn>
                    <a:cxn ang="0">
                      <a:pos x="434" y="190"/>
                    </a:cxn>
                    <a:cxn ang="0">
                      <a:pos x="444" y="212"/>
                    </a:cxn>
                    <a:cxn ang="0">
                      <a:pos x="452" y="233"/>
                    </a:cxn>
                    <a:cxn ang="0">
                      <a:pos x="451" y="241"/>
                    </a:cxn>
                    <a:cxn ang="0">
                      <a:pos x="450" y="254"/>
                    </a:cxn>
                    <a:cxn ang="0">
                      <a:pos x="448" y="275"/>
                    </a:cxn>
                    <a:cxn ang="0">
                      <a:pos x="443" y="300"/>
                    </a:cxn>
                    <a:cxn ang="0">
                      <a:pos x="437" y="329"/>
                    </a:cxn>
                    <a:cxn ang="0">
                      <a:pos x="429" y="361"/>
                    </a:cxn>
                    <a:cxn ang="0">
                      <a:pos x="420" y="396"/>
                    </a:cxn>
                    <a:cxn ang="0">
                      <a:pos x="407" y="432"/>
                    </a:cxn>
                    <a:cxn ang="0">
                      <a:pos x="392" y="469"/>
                    </a:cxn>
                    <a:cxn ang="0">
                      <a:pos x="375" y="504"/>
                    </a:cxn>
                    <a:cxn ang="0">
                      <a:pos x="366" y="508"/>
                    </a:cxn>
                    <a:cxn ang="0">
                      <a:pos x="351" y="512"/>
                    </a:cxn>
                    <a:cxn ang="0">
                      <a:pos x="332" y="517"/>
                    </a:cxn>
                    <a:cxn ang="0">
                      <a:pos x="309" y="524"/>
                    </a:cxn>
                    <a:cxn ang="0">
                      <a:pos x="283" y="530"/>
                    </a:cxn>
                    <a:cxn ang="0">
                      <a:pos x="258" y="536"/>
                    </a:cxn>
                    <a:cxn ang="0">
                      <a:pos x="232" y="541"/>
                    </a:cxn>
                    <a:cxn ang="0">
                      <a:pos x="206" y="546"/>
                    </a:cxn>
                    <a:cxn ang="0">
                      <a:pos x="183" y="548"/>
                    </a:cxn>
                    <a:cxn ang="0">
                      <a:pos x="164" y="548"/>
                    </a:cxn>
                    <a:cxn ang="0">
                      <a:pos x="141" y="513"/>
                    </a:cxn>
                    <a:cxn ang="0">
                      <a:pos x="0" y="312"/>
                    </a:cxn>
                    <a:cxn ang="0">
                      <a:pos x="83" y="32"/>
                    </a:cxn>
                    <a:cxn ang="0">
                      <a:pos x="94" y="30"/>
                    </a:cxn>
                    <a:cxn ang="0">
                      <a:pos x="109" y="28"/>
                    </a:cxn>
                    <a:cxn ang="0">
                      <a:pos x="128" y="24"/>
                    </a:cxn>
                    <a:cxn ang="0">
                      <a:pos x="151" y="22"/>
                    </a:cxn>
                    <a:cxn ang="0">
                      <a:pos x="176" y="17"/>
                    </a:cxn>
                    <a:cxn ang="0">
                      <a:pos x="202" y="14"/>
                    </a:cxn>
                    <a:cxn ang="0">
                      <a:pos x="230" y="9"/>
                    </a:cxn>
                    <a:cxn ang="0">
                      <a:pos x="257" y="6"/>
                    </a:cxn>
                    <a:cxn ang="0">
                      <a:pos x="282" y="2"/>
                    </a:cxn>
                    <a:cxn ang="0">
                      <a:pos x="303" y="0"/>
                    </a:cxn>
                  </a:cxnLst>
                  <a:rect l="0" t="0" r="r" b="b"/>
                  <a:pathLst>
                    <a:path w="452" h="548">
                      <a:moveTo>
                        <a:pt x="303" y="0"/>
                      </a:moveTo>
                      <a:lnTo>
                        <a:pt x="309" y="8"/>
                      </a:lnTo>
                      <a:lnTo>
                        <a:pt x="318" y="20"/>
                      </a:lnTo>
                      <a:lnTo>
                        <a:pt x="330" y="35"/>
                      </a:lnTo>
                      <a:lnTo>
                        <a:pt x="344" y="53"/>
                      </a:lnTo>
                      <a:lnTo>
                        <a:pt x="359" y="74"/>
                      </a:lnTo>
                      <a:lnTo>
                        <a:pt x="375" y="96"/>
                      </a:lnTo>
                      <a:lnTo>
                        <a:pt x="391" y="119"/>
                      </a:lnTo>
                      <a:lnTo>
                        <a:pt x="421" y="167"/>
                      </a:lnTo>
                      <a:lnTo>
                        <a:pt x="434" y="190"/>
                      </a:lnTo>
                      <a:lnTo>
                        <a:pt x="444" y="212"/>
                      </a:lnTo>
                      <a:lnTo>
                        <a:pt x="452" y="233"/>
                      </a:lnTo>
                      <a:lnTo>
                        <a:pt x="451" y="241"/>
                      </a:lnTo>
                      <a:lnTo>
                        <a:pt x="450" y="254"/>
                      </a:lnTo>
                      <a:lnTo>
                        <a:pt x="448" y="275"/>
                      </a:lnTo>
                      <a:lnTo>
                        <a:pt x="443" y="300"/>
                      </a:lnTo>
                      <a:lnTo>
                        <a:pt x="437" y="329"/>
                      </a:lnTo>
                      <a:lnTo>
                        <a:pt x="429" y="361"/>
                      </a:lnTo>
                      <a:lnTo>
                        <a:pt x="420" y="396"/>
                      </a:lnTo>
                      <a:lnTo>
                        <a:pt x="407" y="432"/>
                      </a:lnTo>
                      <a:lnTo>
                        <a:pt x="392" y="469"/>
                      </a:lnTo>
                      <a:lnTo>
                        <a:pt x="375" y="504"/>
                      </a:lnTo>
                      <a:lnTo>
                        <a:pt x="366" y="508"/>
                      </a:lnTo>
                      <a:lnTo>
                        <a:pt x="351" y="512"/>
                      </a:lnTo>
                      <a:lnTo>
                        <a:pt x="332" y="517"/>
                      </a:lnTo>
                      <a:lnTo>
                        <a:pt x="309" y="524"/>
                      </a:lnTo>
                      <a:lnTo>
                        <a:pt x="283" y="530"/>
                      </a:lnTo>
                      <a:lnTo>
                        <a:pt x="258" y="536"/>
                      </a:lnTo>
                      <a:lnTo>
                        <a:pt x="232" y="541"/>
                      </a:lnTo>
                      <a:lnTo>
                        <a:pt x="206" y="546"/>
                      </a:lnTo>
                      <a:lnTo>
                        <a:pt x="183" y="548"/>
                      </a:lnTo>
                      <a:lnTo>
                        <a:pt x="164" y="548"/>
                      </a:lnTo>
                      <a:lnTo>
                        <a:pt x="141" y="513"/>
                      </a:lnTo>
                      <a:lnTo>
                        <a:pt x="0" y="312"/>
                      </a:lnTo>
                      <a:lnTo>
                        <a:pt x="83" y="32"/>
                      </a:lnTo>
                      <a:lnTo>
                        <a:pt x="94" y="30"/>
                      </a:lnTo>
                      <a:lnTo>
                        <a:pt x="109" y="28"/>
                      </a:lnTo>
                      <a:lnTo>
                        <a:pt x="128" y="24"/>
                      </a:lnTo>
                      <a:lnTo>
                        <a:pt x="151" y="22"/>
                      </a:lnTo>
                      <a:lnTo>
                        <a:pt x="176" y="17"/>
                      </a:lnTo>
                      <a:lnTo>
                        <a:pt x="202" y="14"/>
                      </a:lnTo>
                      <a:lnTo>
                        <a:pt x="230" y="9"/>
                      </a:lnTo>
                      <a:lnTo>
                        <a:pt x="257" y="6"/>
                      </a:lnTo>
                      <a:lnTo>
                        <a:pt x="282" y="2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9"/>
                <p:cNvSpPr>
                  <a:spLocks/>
                </p:cNvSpPr>
                <p:nvPr/>
              </p:nvSpPr>
              <p:spPr bwMode="auto">
                <a:xfrm>
                  <a:off x="4537076" y="2281238"/>
                  <a:ext cx="966788" cy="796925"/>
                </a:xfrm>
                <a:custGeom>
                  <a:avLst/>
                  <a:gdLst/>
                  <a:ahLst/>
                  <a:cxnLst>
                    <a:cxn ang="0">
                      <a:pos x="433" y="0"/>
                    </a:cxn>
                    <a:cxn ang="0">
                      <a:pos x="445" y="0"/>
                    </a:cxn>
                    <a:cxn ang="0">
                      <a:pos x="609" y="236"/>
                    </a:cxn>
                    <a:cxn ang="0">
                      <a:pos x="603" y="252"/>
                    </a:cxn>
                    <a:cxn ang="0">
                      <a:pos x="595" y="272"/>
                    </a:cxn>
                    <a:cxn ang="0">
                      <a:pos x="585" y="293"/>
                    </a:cxn>
                    <a:cxn ang="0">
                      <a:pos x="572" y="316"/>
                    </a:cxn>
                    <a:cxn ang="0">
                      <a:pos x="559" y="340"/>
                    </a:cxn>
                    <a:cxn ang="0">
                      <a:pos x="529" y="388"/>
                    </a:cxn>
                    <a:cxn ang="0">
                      <a:pos x="514" y="411"/>
                    </a:cxn>
                    <a:cxn ang="0">
                      <a:pos x="500" y="432"/>
                    </a:cxn>
                    <a:cxn ang="0">
                      <a:pos x="487" y="450"/>
                    </a:cxn>
                    <a:cxn ang="0">
                      <a:pos x="477" y="466"/>
                    </a:cxn>
                    <a:cxn ang="0">
                      <a:pos x="469" y="478"/>
                    </a:cxn>
                    <a:cxn ang="0">
                      <a:pos x="464" y="485"/>
                    </a:cxn>
                    <a:cxn ang="0">
                      <a:pos x="437" y="492"/>
                    </a:cxn>
                    <a:cxn ang="0">
                      <a:pos x="405" y="496"/>
                    </a:cxn>
                    <a:cxn ang="0">
                      <a:pos x="370" y="500"/>
                    </a:cxn>
                    <a:cxn ang="0">
                      <a:pos x="336" y="501"/>
                    </a:cxn>
                    <a:cxn ang="0">
                      <a:pos x="300" y="502"/>
                    </a:cxn>
                    <a:cxn ang="0">
                      <a:pos x="233" y="502"/>
                    </a:cxn>
                    <a:cxn ang="0">
                      <a:pos x="206" y="501"/>
                    </a:cxn>
                    <a:cxn ang="0">
                      <a:pos x="182" y="500"/>
                    </a:cxn>
                    <a:cxn ang="0">
                      <a:pos x="164" y="499"/>
                    </a:cxn>
                    <a:cxn ang="0">
                      <a:pos x="154" y="497"/>
                    </a:cxn>
                    <a:cxn ang="0">
                      <a:pos x="140" y="484"/>
                    </a:cxn>
                    <a:cxn ang="0">
                      <a:pos x="124" y="465"/>
                    </a:cxn>
                    <a:cxn ang="0">
                      <a:pos x="108" y="443"/>
                    </a:cxn>
                    <a:cxn ang="0">
                      <a:pos x="91" y="419"/>
                    </a:cxn>
                    <a:cxn ang="0">
                      <a:pos x="59" y="369"/>
                    </a:cxn>
                    <a:cxn ang="0">
                      <a:pos x="44" y="343"/>
                    </a:cxn>
                    <a:cxn ang="0">
                      <a:pos x="31" y="321"/>
                    </a:cxn>
                    <a:cxn ang="0">
                      <a:pos x="21" y="302"/>
                    </a:cxn>
                    <a:cxn ang="0">
                      <a:pos x="11" y="286"/>
                    </a:cxn>
                    <a:cxn ang="0">
                      <a:pos x="5" y="272"/>
                    </a:cxn>
                    <a:cxn ang="0">
                      <a:pos x="0" y="264"/>
                    </a:cxn>
                    <a:cxn ang="0">
                      <a:pos x="146" y="12"/>
                    </a:cxn>
                    <a:cxn ang="0">
                      <a:pos x="185" y="9"/>
                    </a:cxn>
                    <a:cxn ang="0">
                      <a:pos x="229" y="7"/>
                    </a:cxn>
                    <a:cxn ang="0">
                      <a:pos x="275" y="6"/>
                    </a:cxn>
                    <a:cxn ang="0">
                      <a:pos x="320" y="4"/>
                    </a:cxn>
                    <a:cxn ang="0">
                      <a:pos x="361" y="2"/>
                    </a:cxn>
                    <a:cxn ang="0">
                      <a:pos x="390" y="1"/>
                    </a:cxn>
                    <a:cxn ang="0">
                      <a:pos x="415" y="1"/>
                    </a:cxn>
                    <a:cxn ang="0">
                      <a:pos x="433" y="0"/>
                    </a:cxn>
                  </a:cxnLst>
                  <a:rect l="0" t="0" r="r" b="b"/>
                  <a:pathLst>
                    <a:path w="609" h="502">
                      <a:moveTo>
                        <a:pt x="433" y="0"/>
                      </a:moveTo>
                      <a:lnTo>
                        <a:pt x="445" y="0"/>
                      </a:lnTo>
                      <a:lnTo>
                        <a:pt x="609" y="236"/>
                      </a:lnTo>
                      <a:lnTo>
                        <a:pt x="603" y="252"/>
                      </a:lnTo>
                      <a:lnTo>
                        <a:pt x="595" y="272"/>
                      </a:lnTo>
                      <a:lnTo>
                        <a:pt x="585" y="293"/>
                      </a:lnTo>
                      <a:lnTo>
                        <a:pt x="572" y="316"/>
                      </a:lnTo>
                      <a:lnTo>
                        <a:pt x="559" y="340"/>
                      </a:lnTo>
                      <a:lnTo>
                        <a:pt x="529" y="388"/>
                      </a:lnTo>
                      <a:lnTo>
                        <a:pt x="514" y="411"/>
                      </a:lnTo>
                      <a:lnTo>
                        <a:pt x="500" y="432"/>
                      </a:lnTo>
                      <a:lnTo>
                        <a:pt x="487" y="450"/>
                      </a:lnTo>
                      <a:lnTo>
                        <a:pt x="477" y="466"/>
                      </a:lnTo>
                      <a:lnTo>
                        <a:pt x="469" y="478"/>
                      </a:lnTo>
                      <a:lnTo>
                        <a:pt x="464" y="485"/>
                      </a:lnTo>
                      <a:lnTo>
                        <a:pt x="437" y="492"/>
                      </a:lnTo>
                      <a:lnTo>
                        <a:pt x="405" y="496"/>
                      </a:lnTo>
                      <a:lnTo>
                        <a:pt x="370" y="500"/>
                      </a:lnTo>
                      <a:lnTo>
                        <a:pt x="336" y="501"/>
                      </a:lnTo>
                      <a:lnTo>
                        <a:pt x="300" y="502"/>
                      </a:lnTo>
                      <a:lnTo>
                        <a:pt x="233" y="502"/>
                      </a:lnTo>
                      <a:lnTo>
                        <a:pt x="206" y="501"/>
                      </a:lnTo>
                      <a:lnTo>
                        <a:pt x="182" y="500"/>
                      </a:lnTo>
                      <a:lnTo>
                        <a:pt x="164" y="499"/>
                      </a:lnTo>
                      <a:lnTo>
                        <a:pt x="154" y="497"/>
                      </a:lnTo>
                      <a:lnTo>
                        <a:pt x="140" y="484"/>
                      </a:lnTo>
                      <a:lnTo>
                        <a:pt x="124" y="465"/>
                      </a:lnTo>
                      <a:lnTo>
                        <a:pt x="108" y="443"/>
                      </a:lnTo>
                      <a:lnTo>
                        <a:pt x="91" y="419"/>
                      </a:lnTo>
                      <a:lnTo>
                        <a:pt x="59" y="369"/>
                      </a:lnTo>
                      <a:lnTo>
                        <a:pt x="44" y="343"/>
                      </a:lnTo>
                      <a:lnTo>
                        <a:pt x="31" y="321"/>
                      </a:lnTo>
                      <a:lnTo>
                        <a:pt x="21" y="302"/>
                      </a:lnTo>
                      <a:lnTo>
                        <a:pt x="11" y="286"/>
                      </a:lnTo>
                      <a:lnTo>
                        <a:pt x="5" y="272"/>
                      </a:lnTo>
                      <a:lnTo>
                        <a:pt x="0" y="264"/>
                      </a:lnTo>
                      <a:lnTo>
                        <a:pt x="146" y="12"/>
                      </a:lnTo>
                      <a:lnTo>
                        <a:pt x="185" y="9"/>
                      </a:lnTo>
                      <a:lnTo>
                        <a:pt x="229" y="7"/>
                      </a:lnTo>
                      <a:lnTo>
                        <a:pt x="275" y="6"/>
                      </a:lnTo>
                      <a:lnTo>
                        <a:pt x="320" y="4"/>
                      </a:lnTo>
                      <a:lnTo>
                        <a:pt x="361" y="2"/>
                      </a:lnTo>
                      <a:lnTo>
                        <a:pt x="390" y="1"/>
                      </a:lnTo>
                      <a:lnTo>
                        <a:pt x="415" y="1"/>
                      </a:lnTo>
                      <a:lnTo>
                        <a:pt x="43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0"/>
                <p:cNvSpPr>
                  <a:spLocks/>
                </p:cNvSpPr>
                <p:nvPr/>
              </p:nvSpPr>
              <p:spPr bwMode="auto">
                <a:xfrm>
                  <a:off x="4046538" y="3067051"/>
                  <a:ext cx="654050" cy="407988"/>
                </a:xfrm>
                <a:custGeom>
                  <a:avLst/>
                  <a:gdLst/>
                  <a:ahLst/>
                  <a:cxnLst>
                    <a:cxn ang="0">
                      <a:pos x="53" y="0"/>
                    </a:cxn>
                    <a:cxn ang="0">
                      <a:pos x="60" y="5"/>
                    </a:cxn>
                    <a:cxn ang="0">
                      <a:pos x="69" y="13"/>
                    </a:cxn>
                    <a:cxn ang="0">
                      <a:pos x="80" y="23"/>
                    </a:cxn>
                    <a:cxn ang="0">
                      <a:pos x="95" y="35"/>
                    </a:cxn>
                    <a:cxn ang="0">
                      <a:pos x="122" y="54"/>
                    </a:cxn>
                    <a:cxn ang="0">
                      <a:pos x="154" y="74"/>
                    </a:cxn>
                    <a:cxn ang="0">
                      <a:pos x="189" y="95"/>
                    </a:cxn>
                    <a:cxn ang="0">
                      <a:pos x="227" y="115"/>
                    </a:cxn>
                    <a:cxn ang="0">
                      <a:pos x="269" y="131"/>
                    </a:cxn>
                    <a:cxn ang="0">
                      <a:pos x="311" y="145"/>
                    </a:cxn>
                    <a:cxn ang="0">
                      <a:pos x="412" y="257"/>
                    </a:cxn>
                    <a:cxn ang="0">
                      <a:pos x="376" y="249"/>
                    </a:cxn>
                    <a:cxn ang="0">
                      <a:pos x="340" y="238"/>
                    </a:cxn>
                    <a:cxn ang="0">
                      <a:pos x="277" y="215"/>
                    </a:cxn>
                    <a:cxn ang="0">
                      <a:pos x="216" y="187"/>
                    </a:cxn>
                    <a:cxn ang="0">
                      <a:pos x="158" y="153"/>
                    </a:cxn>
                    <a:cxn ang="0">
                      <a:pos x="104" y="114"/>
                    </a:cxn>
                    <a:cxn ang="0">
                      <a:pos x="54" y="72"/>
                    </a:cxn>
                    <a:cxn ang="0">
                      <a:pos x="8" y="23"/>
                    </a:cxn>
                    <a:cxn ang="0">
                      <a:pos x="4" y="21"/>
                    </a:cxn>
                    <a:cxn ang="0">
                      <a:pos x="0" y="14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412" h="257">
                      <a:moveTo>
                        <a:pt x="53" y="0"/>
                      </a:moveTo>
                      <a:lnTo>
                        <a:pt x="60" y="5"/>
                      </a:lnTo>
                      <a:lnTo>
                        <a:pt x="69" y="13"/>
                      </a:lnTo>
                      <a:lnTo>
                        <a:pt x="80" y="23"/>
                      </a:lnTo>
                      <a:lnTo>
                        <a:pt x="95" y="35"/>
                      </a:lnTo>
                      <a:lnTo>
                        <a:pt x="122" y="54"/>
                      </a:lnTo>
                      <a:lnTo>
                        <a:pt x="154" y="74"/>
                      </a:lnTo>
                      <a:lnTo>
                        <a:pt x="189" y="95"/>
                      </a:lnTo>
                      <a:lnTo>
                        <a:pt x="227" y="115"/>
                      </a:lnTo>
                      <a:lnTo>
                        <a:pt x="269" y="131"/>
                      </a:lnTo>
                      <a:lnTo>
                        <a:pt x="311" y="145"/>
                      </a:lnTo>
                      <a:lnTo>
                        <a:pt x="412" y="257"/>
                      </a:lnTo>
                      <a:lnTo>
                        <a:pt x="376" y="249"/>
                      </a:lnTo>
                      <a:lnTo>
                        <a:pt x="340" y="238"/>
                      </a:lnTo>
                      <a:lnTo>
                        <a:pt x="277" y="215"/>
                      </a:lnTo>
                      <a:lnTo>
                        <a:pt x="216" y="187"/>
                      </a:lnTo>
                      <a:lnTo>
                        <a:pt x="158" y="153"/>
                      </a:lnTo>
                      <a:lnTo>
                        <a:pt x="104" y="114"/>
                      </a:lnTo>
                      <a:lnTo>
                        <a:pt x="54" y="72"/>
                      </a:lnTo>
                      <a:lnTo>
                        <a:pt x="8" y="23"/>
                      </a:lnTo>
                      <a:lnTo>
                        <a:pt x="4" y="21"/>
                      </a:lnTo>
                      <a:lnTo>
                        <a:pt x="0" y="1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1"/>
                <p:cNvSpPr>
                  <a:spLocks/>
                </p:cNvSpPr>
                <p:nvPr/>
              </p:nvSpPr>
              <p:spPr bwMode="auto">
                <a:xfrm>
                  <a:off x="3765551" y="2216151"/>
                  <a:ext cx="354013" cy="85407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09" y="16"/>
                    </a:cxn>
                    <a:cxn ang="0">
                      <a:pos x="114" y="47"/>
                    </a:cxn>
                    <a:cxn ang="0">
                      <a:pos x="123" y="86"/>
                    </a:cxn>
                    <a:cxn ang="0">
                      <a:pos x="133" y="122"/>
                    </a:cxn>
                    <a:cxn ang="0">
                      <a:pos x="146" y="156"/>
                    </a:cxn>
                    <a:cxn ang="0">
                      <a:pos x="158" y="186"/>
                    </a:cxn>
                    <a:cxn ang="0">
                      <a:pos x="172" y="214"/>
                    </a:cxn>
                    <a:cxn ang="0">
                      <a:pos x="186" y="238"/>
                    </a:cxn>
                    <a:cxn ang="0">
                      <a:pos x="197" y="258"/>
                    </a:cxn>
                    <a:cxn ang="0">
                      <a:pos x="209" y="275"/>
                    </a:cxn>
                    <a:cxn ang="0">
                      <a:pos x="217" y="286"/>
                    </a:cxn>
                    <a:cxn ang="0">
                      <a:pos x="223" y="294"/>
                    </a:cxn>
                    <a:cxn ang="0">
                      <a:pos x="219" y="306"/>
                    </a:cxn>
                    <a:cxn ang="0">
                      <a:pos x="216" y="323"/>
                    </a:cxn>
                    <a:cxn ang="0">
                      <a:pos x="212" y="346"/>
                    </a:cxn>
                    <a:cxn ang="0">
                      <a:pos x="209" y="374"/>
                    </a:cxn>
                    <a:cxn ang="0">
                      <a:pos x="208" y="406"/>
                    </a:cxn>
                    <a:cxn ang="0">
                      <a:pos x="209" y="443"/>
                    </a:cxn>
                    <a:cxn ang="0">
                      <a:pos x="214" y="481"/>
                    </a:cxn>
                    <a:cxn ang="0">
                      <a:pos x="223" y="522"/>
                    </a:cxn>
                    <a:cxn ang="0">
                      <a:pos x="166" y="538"/>
                    </a:cxn>
                    <a:cxn ang="0">
                      <a:pos x="137" y="499"/>
                    </a:cxn>
                    <a:cxn ang="0">
                      <a:pos x="109" y="458"/>
                    </a:cxn>
                    <a:cxn ang="0">
                      <a:pos x="85" y="414"/>
                    </a:cxn>
                    <a:cxn ang="0">
                      <a:pos x="58" y="360"/>
                    </a:cxn>
                    <a:cxn ang="0">
                      <a:pos x="38" y="305"/>
                    </a:cxn>
                    <a:cxn ang="0">
                      <a:pos x="20" y="247"/>
                    </a:cxn>
                    <a:cxn ang="0">
                      <a:pos x="8" y="186"/>
                    </a:cxn>
                    <a:cxn ang="0">
                      <a:pos x="1" y="124"/>
                    </a:cxn>
                    <a:cxn ang="0">
                      <a:pos x="0" y="6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23" h="538">
                      <a:moveTo>
                        <a:pt x="3" y="0"/>
                      </a:moveTo>
                      <a:lnTo>
                        <a:pt x="109" y="16"/>
                      </a:lnTo>
                      <a:lnTo>
                        <a:pt x="114" y="47"/>
                      </a:lnTo>
                      <a:lnTo>
                        <a:pt x="123" y="86"/>
                      </a:lnTo>
                      <a:lnTo>
                        <a:pt x="133" y="122"/>
                      </a:lnTo>
                      <a:lnTo>
                        <a:pt x="146" y="156"/>
                      </a:lnTo>
                      <a:lnTo>
                        <a:pt x="158" y="186"/>
                      </a:lnTo>
                      <a:lnTo>
                        <a:pt x="172" y="214"/>
                      </a:lnTo>
                      <a:lnTo>
                        <a:pt x="186" y="238"/>
                      </a:lnTo>
                      <a:lnTo>
                        <a:pt x="197" y="258"/>
                      </a:lnTo>
                      <a:lnTo>
                        <a:pt x="209" y="275"/>
                      </a:lnTo>
                      <a:lnTo>
                        <a:pt x="217" y="286"/>
                      </a:lnTo>
                      <a:lnTo>
                        <a:pt x="223" y="294"/>
                      </a:lnTo>
                      <a:lnTo>
                        <a:pt x="219" y="306"/>
                      </a:lnTo>
                      <a:lnTo>
                        <a:pt x="216" y="323"/>
                      </a:lnTo>
                      <a:lnTo>
                        <a:pt x="212" y="346"/>
                      </a:lnTo>
                      <a:lnTo>
                        <a:pt x="209" y="374"/>
                      </a:lnTo>
                      <a:lnTo>
                        <a:pt x="208" y="406"/>
                      </a:lnTo>
                      <a:lnTo>
                        <a:pt x="209" y="443"/>
                      </a:lnTo>
                      <a:lnTo>
                        <a:pt x="214" y="481"/>
                      </a:lnTo>
                      <a:lnTo>
                        <a:pt x="223" y="522"/>
                      </a:lnTo>
                      <a:lnTo>
                        <a:pt x="166" y="538"/>
                      </a:lnTo>
                      <a:lnTo>
                        <a:pt x="137" y="499"/>
                      </a:lnTo>
                      <a:lnTo>
                        <a:pt x="109" y="458"/>
                      </a:lnTo>
                      <a:lnTo>
                        <a:pt x="85" y="414"/>
                      </a:lnTo>
                      <a:lnTo>
                        <a:pt x="58" y="360"/>
                      </a:lnTo>
                      <a:lnTo>
                        <a:pt x="38" y="305"/>
                      </a:lnTo>
                      <a:lnTo>
                        <a:pt x="20" y="247"/>
                      </a:lnTo>
                      <a:lnTo>
                        <a:pt x="8" y="186"/>
                      </a:lnTo>
                      <a:lnTo>
                        <a:pt x="1" y="124"/>
                      </a:lnTo>
                      <a:lnTo>
                        <a:pt x="0" y="6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2"/>
                <p:cNvSpPr>
                  <a:spLocks/>
                </p:cNvSpPr>
                <p:nvPr/>
              </p:nvSpPr>
              <p:spPr bwMode="auto">
                <a:xfrm>
                  <a:off x="3960813" y="1836738"/>
                  <a:ext cx="787400" cy="852488"/>
                </a:xfrm>
                <a:custGeom>
                  <a:avLst/>
                  <a:gdLst/>
                  <a:ahLst/>
                  <a:cxnLst>
                    <a:cxn ang="0">
                      <a:pos x="164" y="0"/>
                    </a:cxn>
                    <a:cxn ang="0">
                      <a:pos x="215" y="0"/>
                    </a:cxn>
                    <a:cxn ang="0">
                      <a:pos x="245" y="2"/>
                    </a:cxn>
                    <a:cxn ang="0">
                      <a:pos x="276" y="3"/>
                    </a:cxn>
                    <a:cxn ang="0">
                      <a:pos x="308" y="4"/>
                    </a:cxn>
                    <a:cxn ang="0">
                      <a:pos x="338" y="6"/>
                    </a:cxn>
                    <a:cxn ang="0">
                      <a:pos x="369" y="10"/>
                    </a:cxn>
                    <a:cxn ang="0">
                      <a:pos x="394" y="14"/>
                    </a:cxn>
                    <a:cxn ang="0">
                      <a:pos x="399" y="36"/>
                    </a:cxn>
                    <a:cxn ang="0">
                      <a:pos x="406" y="60"/>
                    </a:cxn>
                    <a:cxn ang="0">
                      <a:pos x="415" y="87"/>
                    </a:cxn>
                    <a:cxn ang="0">
                      <a:pos x="424" y="114"/>
                    </a:cxn>
                    <a:cxn ang="0">
                      <a:pos x="435" y="142"/>
                    </a:cxn>
                    <a:cxn ang="0">
                      <a:pos x="446" y="170"/>
                    </a:cxn>
                    <a:cxn ang="0">
                      <a:pos x="457" y="196"/>
                    </a:cxn>
                    <a:cxn ang="0">
                      <a:pos x="468" y="220"/>
                    </a:cxn>
                    <a:cxn ang="0">
                      <a:pos x="477" y="242"/>
                    </a:cxn>
                    <a:cxn ang="0">
                      <a:pos x="485" y="261"/>
                    </a:cxn>
                    <a:cxn ang="0">
                      <a:pos x="492" y="276"/>
                    </a:cxn>
                    <a:cxn ang="0">
                      <a:pos x="496" y="285"/>
                    </a:cxn>
                    <a:cxn ang="0">
                      <a:pos x="350" y="537"/>
                    </a:cxn>
                    <a:cxn ang="0">
                      <a:pos x="317" y="537"/>
                    </a:cxn>
                    <a:cxn ang="0">
                      <a:pos x="292" y="536"/>
                    </a:cxn>
                    <a:cxn ang="0">
                      <a:pos x="262" y="536"/>
                    </a:cxn>
                    <a:cxn ang="0">
                      <a:pos x="197" y="533"/>
                    </a:cxn>
                    <a:cxn ang="0">
                      <a:pos x="165" y="531"/>
                    </a:cxn>
                    <a:cxn ang="0">
                      <a:pos x="137" y="529"/>
                    </a:cxn>
                    <a:cxn ang="0">
                      <a:pos x="112" y="525"/>
                    </a:cxn>
                    <a:cxn ang="0">
                      <a:pos x="108" y="518"/>
                    </a:cxn>
                    <a:cxn ang="0">
                      <a:pos x="100" y="508"/>
                    </a:cxn>
                    <a:cxn ang="0">
                      <a:pos x="89" y="494"/>
                    </a:cxn>
                    <a:cxn ang="0">
                      <a:pos x="79" y="476"/>
                    </a:cxn>
                    <a:cxn ang="0">
                      <a:pos x="66" y="453"/>
                    </a:cxn>
                    <a:cxn ang="0">
                      <a:pos x="40" y="400"/>
                    </a:cxn>
                    <a:cxn ang="0">
                      <a:pos x="28" y="369"/>
                    </a:cxn>
                    <a:cxn ang="0">
                      <a:pos x="17" y="334"/>
                    </a:cxn>
                    <a:cxn ang="0">
                      <a:pos x="7" y="294"/>
                    </a:cxn>
                    <a:cxn ang="0">
                      <a:pos x="0" y="250"/>
                    </a:cxn>
                    <a:cxn ang="0">
                      <a:pos x="2" y="242"/>
                    </a:cxn>
                    <a:cxn ang="0">
                      <a:pos x="7" y="230"/>
                    </a:cxn>
                    <a:cxn ang="0">
                      <a:pos x="14" y="212"/>
                    </a:cxn>
                    <a:cxn ang="0">
                      <a:pos x="23" y="190"/>
                    </a:cxn>
                    <a:cxn ang="0">
                      <a:pos x="33" y="166"/>
                    </a:cxn>
                    <a:cxn ang="0">
                      <a:pos x="45" y="141"/>
                    </a:cxn>
                    <a:cxn ang="0">
                      <a:pos x="72" y="88"/>
                    </a:cxn>
                    <a:cxn ang="0">
                      <a:pos x="87" y="63"/>
                    </a:cxn>
                    <a:cxn ang="0">
                      <a:pos x="103" y="38"/>
                    </a:cxn>
                    <a:cxn ang="0">
                      <a:pos x="119" y="18"/>
                    </a:cxn>
                    <a:cxn ang="0">
                      <a:pos x="137" y="2"/>
                    </a:cxn>
                    <a:cxn ang="0">
                      <a:pos x="147" y="2"/>
                    </a:cxn>
                    <a:cxn ang="0">
                      <a:pos x="164" y="0"/>
                    </a:cxn>
                  </a:cxnLst>
                  <a:rect l="0" t="0" r="r" b="b"/>
                  <a:pathLst>
                    <a:path w="496" h="537">
                      <a:moveTo>
                        <a:pt x="164" y="0"/>
                      </a:moveTo>
                      <a:lnTo>
                        <a:pt x="215" y="0"/>
                      </a:lnTo>
                      <a:lnTo>
                        <a:pt x="245" y="2"/>
                      </a:lnTo>
                      <a:lnTo>
                        <a:pt x="276" y="3"/>
                      </a:lnTo>
                      <a:lnTo>
                        <a:pt x="308" y="4"/>
                      </a:lnTo>
                      <a:lnTo>
                        <a:pt x="338" y="6"/>
                      </a:lnTo>
                      <a:lnTo>
                        <a:pt x="369" y="10"/>
                      </a:lnTo>
                      <a:lnTo>
                        <a:pt x="394" y="14"/>
                      </a:lnTo>
                      <a:lnTo>
                        <a:pt x="399" y="36"/>
                      </a:lnTo>
                      <a:lnTo>
                        <a:pt x="406" y="60"/>
                      </a:lnTo>
                      <a:lnTo>
                        <a:pt x="415" y="87"/>
                      </a:lnTo>
                      <a:lnTo>
                        <a:pt x="424" y="114"/>
                      </a:lnTo>
                      <a:lnTo>
                        <a:pt x="435" y="142"/>
                      </a:lnTo>
                      <a:lnTo>
                        <a:pt x="446" y="170"/>
                      </a:lnTo>
                      <a:lnTo>
                        <a:pt x="457" y="196"/>
                      </a:lnTo>
                      <a:lnTo>
                        <a:pt x="468" y="220"/>
                      </a:lnTo>
                      <a:lnTo>
                        <a:pt x="477" y="242"/>
                      </a:lnTo>
                      <a:lnTo>
                        <a:pt x="485" y="261"/>
                      </a:lnTo>
                      <a:lnTo>
                        <a:pt x="492" y="276"/>
                      </a:lnTo>
                      <a:lnTo>
                        <a:pt x="496" y="285"/>
                      </a:lnTo>
                      <a:lnTo>
                        <a:pt x="350" y="537"/>
                      </a:lnTo>
                      <a:lnTo>
                        <a:pt x="317" y="537"/>
                      </a:lnTo>
                      <a:lnTo>
                        <a:pt x="292" y="536"/>
                      </a:lnTo>
                      <a:lnTo>
                        <a:pt x="262" y="536"/>
                      </a:lnTo>
                      <a:lnTo>
                        <a:pt x="197" y="533"/>
                      </a:lnTo>
                      <a:lnTo>
                        <a:pt x="165" y="531"/>
                      </a:lnTo>
                      <a:lnTo>
                        <a:pt x="137" y="529"/>
                      </a:lnTo>
                      <a:lnTo>
                        <a:pt x="112" y="525"/>
                      </a:lnTo>
                      <a:lnTo>
                        <a:pt x="108" y="518"/>
                      </a:lnTo>
                      <a:lnTo>
                        <a:pt x="100" y="508"/>
                      </a:lnTo>
                      <a:lnTo>
                        <a:pt x="89" y="494"/>
                      </a:lnTo>
                      <a:lnTo>
                        <a:pt x="79" y="476"/>
                      </a:lnTo>
                      <a:lnTo>
                        <a:pt x="66" y="453"/>
                      </a:lnTo>
                      <a:lnTo>
                        <a:pt x="40" y="400"/>
                      </a:lnTo>
                      <a:lnTo>
                        <a:pt x="28" y="369"/>
                      </a:lnTo>
                      <a:lnTo>
                        <a:pt x="17" y="334"/>
                      </a:lnTo>
                      <a:lnTo>
                        <a:pt x="7" y="294"/>
                      </a:lnTo>
                      <a:lnTo>
                        <a:pt x="0" y="250"/>
                      </a:lnTo>
                      <a:lnTo>
                        <a:pt x="2" y="242"/>
                      </a:lnTo>
                      <a:lnTo>
                        <a:pt x="7" y="230"/>
                      </a:lnTo>
                      <a:lnTo>
                        <a:pt x="14" y="212"/>
                      </a:lnTo>
                      <a:lnTo>
                        <a:pt x="23" y="190"/>
                      </a:lnTo>
                      <a:lnTo>
                        <a:pt x="33" y="166"/>
                      </a:lnTo>
                      <a:lnTo>
                        <a:pt x="45" y="141"/>
                      </a:lnTo>
                      <a:lnTo>
                        <a:pt x="72" y="88"/>
                      </a:lnTo>
                      <a:lnTo>
                        <a:pt x="87" y="63"/>
                      </a:lnTo>
                      <a:lnTo>
                        <a:pt x="103" y="38"/>
                      </a:lnTo>
                      <a:lnTo>
                        <a:pt x="119" y="18"/>
                      </a:lnTo>
                      <a:lnTo>
                        <a:pt x="137" y="2"/>
                      </a:lnTo>
                      <a:lnTo>
                        <a:pt x="147" y="2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"/>
                <p:cNvSpPr>
                  <a:spLocks/>
                </p:cNvSpPr>
                <p:nvPr/>
              </p:nvSpPr>
              <p:spPr bwMode="auto">
                <a:xfrm>
                  <a:off x="4164013" y="1265238"/>
                  <a:ext cx="811213" cy="571500"/>
                </a:xfrm>
                <a:custGeom>
                  <a:avLst/>
                  <a:gdLst/>
                  <a:ahLst/>
                  <a:cxnLst>
                    <a:cxn ang="0">
                      <a:pos x="351" y="0"/>
                    </a:cxn>
                    <a:cxn ang="0">
                      <a:pos x="379" y="1"/>
                    </a:cxn>
                    <a:cxn ang="0">
                      <a:pos x="406" y="4"/>
                    </a:cxn>
                    <a:cxn ang="0">
                      <a:pos x="440" y="8"/>
                    </a:cxn>
                    <a:cxn ang="0">
                      <a:pos x="472" y="17"/>
                    </a:cxn>
                    <a:cxn ang="0">
                      <a:pos x="511" y="186"/>
                    </a:cxn>
                    <a:cxn ang="0">
                      <a:pos x="480" y="200"/>
                    </a:cxn>
                    <a:cxn ang="0">
                      <a:pos x="449" y="218"/>
                    </a:cxn>
                    <a:cxn ang="0">
                      <a:pos x="420" y="236"/>
                    </a:cxn>
                    <a:cxn ang="0">
                      <a:pos x="392" y="256"/>
                    </a:cxn>
                    <a:cxn ang="0">
                      <a:pos x="366" y="275"/>
                    </a:cxn>
                    <a:cxn ang="0">
                      <a:pos x="343" y="295"/>
                    </a:cxn>
                    <a:cxn ang="0">
                      <a:pos x="321" y="312"/>
                    </a:cxn>
                    <a:cxn ang="0">
                      <a:pos x="304" y="328"/>
                    </a:cxn>
                    <a:cxn ang="0">
                      <a:pos x="289" y="342"/>
                    </a:cxn>
                    <a:cxn ang="0">
                      <a:pos x="271" y="360"/>
                    </a:cxn>
                    <a:cxn ang="0">
                      <a:pos x="248" y="356"/>
                    </a:cxn>
                    <a:cxn ang="0">
                      <a:pos x="220" y="352"/>
                    </a:cxn>
                    <a:cxn ang="0">
                      <a:pos x="190" y="350"/>
                    </a:cxn>
                    <a:cxn ang="0">
                      <a:pos x="158" y="349"/>
                    </a:cxn>
                    <a:cxn ang="0">
                      <a:pos x="96" y="347"/>
                    </a:cxn>
                    <a:cxn ang="0">
                      <a:pos x="11" y="347"/>
                    </a:cxn>
                    <a:cxn ang="0">
                      <a:pos x="9" y="336"/>
                    </a:cxn>
                    <a:cxn ang="0">
                      <a:pos x="6" y="321"/>
                    </a:cxn>
                    <a:cxn ang="0">
                      <a:pos x="3" y="303"/>
                    </a:cxn>
                    <a:cxn ang="0">
                      <a:pos x="2" y="281"/>
                    </a:cxn>
                    <a:cxn ang="0">
                      <a:pos x="0" y="256"/>
                    </a:cxn>
                    <a:cxn ang="0">
                      <a:pos x="3" y="215"/>
                    </a:cxn>
                    <a:cxn ang="0">
                      <a:pos x="11" y="173"/>
                    </a:cxn>
                    <a:cxn ang="0">
                      <a:pos x="14" y="167"/>
                    </a:cxn>
                    <a:cxn ang="0">
                      <a:pos x="22" y="158"/>
                    </a:cxn>
                    <a:cxn ang="0">
                      <a:pos x="34" y="145"/>
                    </a:cxn>
                    <a:cxn ang="0">
                      <a:pos x="50" y="130"/>
                    </a:cxn>
                    <a:cxn ang="0">
                      <a:pos x="71" y="112"/>
                    </a:cxn>
                    <a:cxn ang="0">
                      <a:pos x="96" y="92"/>
                    </a:cxn>
                    <a:cxn ang="0">
                      <a:pos x="126" y="72"/>
                    </a:cxn>
                    <a:cxn ang="0">
                      <a:pos x="161" y="51"/>
                    </a:cxn>
                    <a:cxn ang="0">
                      <a:pos x="202" y="29"/>
                    </a:cxn>
                    <a:cxn ang="0">
                      <a:pos x="248" y="8"/>
                    </a:cxn>
                    <a:cxn ang="0">
                      <a:pos x="253" y="7"/>
                    </a:cxn>
                    <a:cxn ang="0">
                      <a:pos x="266" y="6"/>
                    </a:cxn>
                    <a:cxn ang="0">
                      <a:pos x="282" y="4"/>
                    </a:cxn>
                    <a:cxn ang="0">
                      <a:pos x="303" y="3"/>
                    </a:cxn>
                    <a:cxn ang="0">
                      <a:pos x="326" y="1"/>
                    </a:cxn>
                    <a:cxn ang="0">
                      <a:pos x="351" y="0"/>
                    </a:cxn>
                  </a:cxnLst>
                  <a:rect l="0" t="0" r="r" b="b"/>
                  <a:pathLst>
                    <a:path w="511" h="360">
                      <a:moveTo>
                        <a:pt x="351" y="0"/>
                      </a:moveTo>
                      <a:lnTo>
                        <a:pt x="379" y="1"/>
                      </a:lnTo>
                      <a:lnTo>
                        <a:pt x="406" y="4"/>
                      </a:lnTo>
                      <a:lnTo>
                        <a:pt x="440" y="8"/>
                      </a:lnTo>
                      <a:lnTo>
                        <a:pt x="472" y="17"/>
                      </a:lnTo>
                      <a:lnTo>
                        <a:pt x="511" y="186"/>
                      </a:lnTo>
                      <a:lnTo>
                        <a:pt x="480" y="200"/>
                      </a:lnTo>
                      <a:lnTo>
                        <a:pt x="449" y="218"/>
                      </a:lnTo>
                      <a:lnTo>
                        <a:pt x="420" y="236"/>
                      </a:lnTo>
                      <a:lnTo>
                        <a:pt x="392" y="256"/>
                      </a:lnTo>
                      <a:lnTo>
                        <a:pt x="366" y="275"/>
                      </a:lnTo>
                      <a:lnTo>
                        <a:pt x="343" y="295"/>
                      </a:lnTo>
                      <a:lnTo>
                        <a:pt x="321" y="312"/>
                      </a:lnTo>
                      <a:lnTo>
                        <a:pt x="304" y="328"/>
                      </a:lnTo>
                      <a:lnTo>
                        <a:pt x="289" y="342"/>
                      </a:lnTo>
                      <a:lnTo>
                        <a:pt x="271" y="360"/>
                      </a:lnTo>
                      <a:lnTo>
                        <a:pt x="248" y="356"/>
                      </a:lnTo>
                      <a:lnTo>
                        <a:pt x="220" y="352"/>
                      </a:lnTo>
                      <a:lnTo>
                        <a:pt x="190" y="350"/>
                      </a:lnTo>
                      <a:lnTo>
                        <a:pt x="158" y="349"/>
                      </a:lnTo>
                      <a:lnTo>
                        <a:pt x="96" y="347"/>
                      </a:lnTo>
                      <a:lnTo>
                        <a:pt x="11" y="347"/>
                      </a:lnTo>
                      <a:lnTo>
                        <a:pt x="9" y="336"/>
                      </a:lnTo>
                      <a:lnTo>
                        <a:pt x="6" y="321"/>
                      </a:lnTo>
                      <a:lnTo>
                        <a:pt x="3" y="303"/>
                      </a:lnTo>
                      <a:lnTo>
                        <a:pt x="2" y="281"/>
                      </a:lnTo>
                      <a:lnTo>
                        <a:pt x="0" y="256"/>
                      </a:lnTo>
                      <a:lnTo>
                        <a:pt x="3" y="215"/>
                      </a:lnTo>
                      <a:lnTo>
                        <a:pt x="11" y="173"/>
                      </a:lnTo>
                      <a:lnTo>
                        <a:pt x="14" y="167"/>
                      </a:lnTo>
                      <a:lnTo>
                        <a:pt x="22" y="158"/>
                      </a:lnTo>
                      <a:lnTo>
                        <a:pt x="34" y="145"/>
                      </a:lnTo>
                      <a:lnTo>
                        <a:pt x="50" y="130"/>
                      </a:lnTo>
                      <a:lnTo>
                        <a:pt x="71" y="112"/>
                      </a:lnTo>
                      <a:lnTo>
                        <a:pt x="96" y="92"/>
                      </a:lnTo>
                      <a:lnTo>
                        <a:pt x="126" y="72"/>
                      </a:lnTo>
                      <a:lnTo>
                        <a:pt x="161" y="51"/>
                      </a:lnTo>
                      <a:lnTo>
                        <a:pt x="202" y="29"/>
                      </a:lnTo>
                      <a:lnTo>
                        <a:pt x="248" y="8"/>
                      </a:lnTo>
                      <a:lnTo>
                        <a:pt x="253" y="7"/>
                      </a:lnTo>
                      <a:lnTo>
                        <a:pt x="266" y="6"/>
                      </a:lnTo>
                      <a:lnTo>
                        <a:pt x="282" y="4"/>
                      </a:lnTo>
                      <a:lnTo>
                        <a:pt x="303" y="3"/>
                      </a:lnTo>
                      <a:lnTo>
                        <a:pt x="326" y="1"/>
                      </a:lnTo>
                      <a:lnTo>
                        <a:pt x="35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4"/>
                <p:cNvSpPr>
                  <a:spLocks/>
                </p:cNvSpPr>
                <p:nvPr/>
              </p:nvSpPr>
              <p:spPr bwMode="auto">
                <a:xfrm>
                  <a:off x="5327651" y="2946401"/>
                  <a:ext cx="592138" cy="481013"/>
                </a:xfrm>
                <a:custGeom>
                  <a:avLst/>
                  <a:gdLst/>
                  <a:ahLst/>
                  <a:cxnLst>
                    <a:cxn ang="0">
                      <a:pos x="347" y="0"/>
                    </a:cxn>
                    <a:cxn ang="0">
                      <a:pos x="373" y="4"/>
                    </a:cxn>
                    <a:cxn ang="0">
                      <a:pos x="338" y="55"/>
                    </a:cxn>
                    <a:cxn ang="0">
                      <a:pos x="297" y="104"/>
                    </a:cxn>
                    <a:cxn ang="0">
                      <a:pos x="254" y="149"/>
                    </a:cxn>
                    <a:cxn ang="0">
                      <a:pos x="207" y="189"/>
                    </a:cxn>
                    <a:cxn ang="0">
                      <a:pos x="171" y="215"/>
                    </a:cxn>
                    <a:cxn ang="0">
                      <a:pos x="133" y="240"/>
                    </a:cxn>
                    <a:cxn ang="0">
                      <a:pos x="94" y="263"/>
                    </a:cxn>
                    <a:cxn ang="0">
                      <a:pos x="47" y="284"/>
                    </a:cxn>
                    <a:cxn ang="0">
                      <a:pos x="0" y="303"/>
                    </a:cxn>
                    <a:cxn ang="0">
                      <a:pos x="112" y="188"/>
                    </a:cxn>
                    <a:cxn ang="0">
                      <a:pos x="150" y="169"/>
                    </a:cxn>
                    <a:cxn ang="0">
                      <a:pos x="187" y="148"/>
                    </a:cxn>
                    <a:cxn ang="0">
                      <a:pos x="219" y="124"/>
                    </a:cxn>
                    <a:cxn ang="0">
                      <a:pos x="249" y="100"/>
                    </a:cxn>
                    <a:cxn ang="0">
                      <a:pos x="274" y="78"/>
                    </a:cxn>
                    <a:cxn ang="0">
                      <a:pos x="295" y="58"/>
                    </a:cxn>
                    <a:cxn ang="0">
                      <a:pos x="314" y="38"/>
                    </a:cxn>
                    <a:cxn ang="0">
                      <a:pos x="328" y="22"/>
                    </a:cxn>
                    <a:cxn ang="0">
                      <a:pos x="340" y="9"/>
                    </a:cxn>
                    <a:cxn ang="0">
                      <a:pos x="347" y="0"/>
                    </a:cxn>
                  </a:cxnLst>
                  <a:rect l="0" t="0" r="r" b="b"/>
                  <a:pathLst>
                    <a:path w="373" h="303">
                      <a:moveTo>
                        <a:pt x="347" y="0"/>
                      </a:moveTo>
                      <a:lnTo>
                        <a:pt x="373" y="4"/>
                      </a:lnTo>
                      <a:lnTo>
                        <a:pt x="338" y="55"/>
                      </a:lnTo>
                      <a:lnTo>
                        <a:pt x="297" y="104"/>
                      </a:lnTo>
                      <a:lnTo>
                        <a:pt x="254" y="149"/>
                      </a:lnTo>
                      <a:lnTo>
                        <a:pt x="207" y="189"/>
                      </a:lnTo>
                      <a:lnTo>
                        <a:pt x="171" y="215"/>
                      </a:lnTo>
                      <a:lnTo>
                        <a:pt x="133" y="240"/>
                      </a:lnTo>
                      <a:lnTo>
                        <a:pt x="94" y="263"/>
                      </a:lnTo>
                      <a:lnTo>
                        <a:pt x="47" y="284"/>
                      </a:lnTo>
                      <a:lnTo>
                        <a:pt x="0" y="303"/>
                      </a:lnTo>
                      <a:lnTo>
                        <a:pt x="112" y="188"/>
                      </a:lnTo>
                      <a:lnTo>
                        <a:pt x="150" y="169"/>
                      </a:lnTo>
                      <a:lnTo>
                        <a:pt x="187" y="148"/>
                      </a:lnTo>
                      <a:lnTo>
                        <a:pt x="219" y="124"/>
                      </a:lnTo>
                      <a:lnTo>
                        <a:pt x="249" y="100"/>
                      </a:lnTo>
                      <a:lnTo>
                        <a:pt x="274" y="78"/>
                      </a:lnTo>
                      <a:lnTo>
                        <a:pt x="295" y="58"/>
                      </a:lnTo>
                      <a:lnTo>
                        <a:pt x="314" y="38"/>
                      </a:lnTo>
                      <a:lnTo>
                        <a:pt x="328" y="22"/>
                      </a:lnTo>
                      <a:lnTo>
                        <a:pt x="340" y="9"/>
                      </a:lnTo>
                      <a:lnTo>
                        <a:pt x="34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5"/>
                <p:cNvSpPr>
                  <a:spLocks/>
                </p:cNvSpPr>
                <p:nvPr/>
              </p:nvSpPr>
              <p:spPr bwMode="auto">
                <a:xfrm>
                  <a:off x="5876926" y="2109788"/>
                  <a:ext cx="223838" cy="820738"/>
                </a:xfrm>
                <a:custGeom>
                  <a:avLst/>
                  <a:gdLst/>
                  <a:ahLst/>
                  <a:cxnLst>
                    <a:cxn ang="0">
                      <a:pos x="127" y="0"/>
                    </a:cxn>
                    <a:cxn ang="0">
                      <a:pos x="136" y="71"/>
                    </a:cxn>
                    <a:cxn ang="0">
                      <a:pos x="141" y="142"/>
                    </a:cxn>
                    <a:cxn ang="0">
                      <a:pos x="136" y="214"/>
                    </a:cxn>
                    <a:cxn ang="0">
                      <a:pos x="126" y="284"/>
                    </a:cxn>
                    <a:cxn ang="0">
                      <a:pos x="108" y="356"/>
                    </a:cxn>
                    <a:cxn ang="0">
                      <a:pos x="99" y="384"/>
                    </a:cxn>
                    <a:cxn ang="0">
                      <a:pos x="87" y="412"/>
                    </a:cxn>
                    <a:cxn ang="0">
                      <a:pos x="64" y="466"/>
                    </a:cxn>
                    <a:cxn ang="0">
                      <a:pos x="36" y="517"/>
                    </a:cxn>
                    <a:cxn ang="0">
                      <a:pos x="8" y="513"/>
                    </a:cxn>
                    <a:cxn ang="0">
                      <a:pos x="13" y="492"/>
                    </a:cxn>
                    <a:cxn ang="0">
                      <a:pos x="16" y="467"/>
                    </a:cxn>
                    <a:cxn ang="0">
                      <a:pos x="17" y="442"/>
                    </a:cxn>
                    <a:cxn ang="0">
                      <a:pos x="16" y="416"/>
                    </a:cxn>
                    <a:cxn ang="0">
                      <a:pos x="13" y="389"/>
                    </a:cxn>
                    <a:cxn ang="0">
                      <a:pos x="11" y="365"/>
                    </a:cxn>
                    <a:cxn ang="0">
                      <a:pos x="8" y="342"/>
                    </a:cxn>
                    <a:cxn ang="0">
                      <a:pos x="4" y="323"/>
                    </a:cxn>
                    <a:cxn ang="0">
                      <a:pos x="2" y="308"/>
                    </a:cxn>
                    <a:cxn ang="0">
                      <a:pos x="0" y="299"/>
                    </a:cxn>
                    <a:cxn ang="0">
                      <a:pos x="23" y="254"/>
                    </a:cxn>
                    <a:cxn ang="0">
                      <a:pos x="40" y="209"/>
                    </a:cxn>
                    <a:cxn ang="0">
                      <a:pos x="51" y="173"/>
                    </a:cxn>
                    <a:cxn ang="0">
                      <a:pos x="61" y="138"/>
                    </a:cxn>
                    <a:cxn ang="0">
                      <a:pos x="68" y="106"/>
                    </a:cxn>
                    <a:cxn ang="0">
                      <a:pos x="72" y="77"/>
                    </a:cxn>
                    <a:cxn ang="0">
                      <a:pos x="76" y="53"/>
                    </a:cxn>
                    <a:cxn ang="0">
                      <a:pos x="78" y="35"/>
                    </a:cxn>
                    <a:cxn ang="0">
                      <a:pos x="79" y="23"/>
                    </a:cxn>
                    <a:cxn ang="0">
                      <a:pos x="127" y="0"/>
                    </a:cxn>
                  </a:cxnLst>
                  <a:rect l="0" t="0" r="r" b="b"/>
                  <a:pathLst>
                    <a:path w="141" h="517">
                      <a:moveTo>
                        <a:pt x="127" y="0"/>
                      </a:moveTo>
                      <a:lnTo>
                        <a:pt x="136" y="71"/>
                      </a:lnTo>
                      <a:lnTo>
                        <a:pt x="141" y="142"/>
                      </a:lnTo>
                      <a:lnTo>
                        <a:pt x="136" y="214"/>
                      </a:lnTo>
                      <a:lnTo>
                        <a:pt x="126" y="284"/>
                      </a:lnTo>
                      <a:lnTo>
                        <a:pt x="108" y="356"/>
                      </a:lnTo>
                      <a:lnTo>
                        <a:pt x="99" y="384"/>
                      </a:lnTo>
                      <a:lnTo>
                        <a:pt x="87" y="412"/>
                      </a:lnTo>
                      <a:lnTo>
                        <a:pt x="64" y="466"/>
                      </a:lnTo>
                      <a:lnTo>
                        <a:pt x="36" y="517"/>
                      </a:lnTo>
                      <a:lnTo>
                        <a:pt x="8" y="513"/>
                      </a:lnTo>
                      <a:lnTo>
                        <a:pt x="13" y="492"/>
                      </a:lnTo>
                      <a:lnTo>
                        <a:pt x="16" y="467"/>
                      </a:lnTo>
                      <a:lnTo>
                        <a:pt x="17" y="442"/>
                      </a:lnTo>
                      <a:lnTo>
                        <a:pt x="16" y="416"/>
                      </a:lnTo>
                      <a:lnTo>
                        <a:pt x="13" y="389"/>
                      </a:lnTo>
                      <a:lnTo>
                        <a:pt x="11" y="365"/>
                      </a:lnTo>
                      <a:lnTo>
                        <a:pt x="8" y="342"/>
                      </a:lnTo>
                      <a:lnTo>
                        <a:pt x="4" y="323"/>
                      </a:lnTo>
                      <a:lnTo>
                        <a:pt x="2" y="308"/>
                      </a:lnTo>
                      <a:lnTo>
                        <a:pt x="0" y="299"/>
                      </a:lnTo>
                      <a:lnTo>
                        <a:pt x="23" y="254"/>
                      </a:lnTo>
                      <a:lnTo>
                        <a:pt x="40" y="209"/>
                      </a:lnTo>
                      <a:lnTo>
                        <a:pt x="51" y="173"/>
                      </a:lnTo>
                      <a:lnTo>
                        <a:pt x="61" y="138"/>
                      </a:lnTo>
                      <a:lnTo>
                        <a:pt x="68" y="106"/>
                      </a:lnTo>
                      <a:lnTo>
                        <a:pt x="72" y="77"/>
                      </a:lnTo>
                      <a:lnTo>
                        <a:pt x="76" y="53"/>
                      </a:lnTo>
                      <a:lnTo>
                        <a:pt x="78" y="35"/>
                      </a:lnTo>
                      <a:lnTo>
                        <a:pt x="79" y="23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6"/>
                <p:cNvSpPr>
                  <a:spLocks/>
                </p:cNvSpPr>
                <p:nvPr/>
              </p:nvSpPr>
              <p:spPr bwMode="auto">
                <a:xfrm>
                  <a:off x="4564063" y="3073401"/>
                  <a:ext cx="915988" cy="425450"/>
                </a:xfrm>
                <a:custGeom>
                  <a:avLst/>
                  <a:gdLst/>
                  <a:ahLst/>
                  <a:cxnLst>
                    <a:cxn ang="0">
                      <a:pos x="449" y="0"/>
                    </a:cxn>
                    <a:cxn ang="0">
                      <a:pos x="461" y="12"/>
                    </a:cxn>
                    <a:cxn ang="0">
                      <a:pos x="478" y="27"/>
                    </a:cxn>
                    <a:cxn ang="0">
                      <a:pos x="515" y="57"/>
                    </a:cxn>
                    <a:cxn ang="0">
                      <a:pos x="535" y="72"/>
                    </a:cxn>
                    <a:cxn ang="0">
                      <a:pos x="552" y="85"/>
                    </a:cxn>
                    <a:cxn ang="0">
                      <a:pos x="567" y="95"/>
                    </a:cxn>
                    <a:cxn ang="0">
                      <a:pos x="577" y="103"/>
                    </a:cxn>
                    <a:cxn ang="0">
                      <a:pos x="451" y="234"/>
                    </a:cxn>
                    <a:cxn ang="0">
                      <a:pos x="393" y="249"/>
                    </a:cxn>
                    <a:cxn ang="0">
                      <a:pos x="334" y="261"/>
                    </a:cxn>
                    <a:cxn ang="0">
                      <a:pos x="286" y="266"/>
                    </a:cxn>
                    <a:cxn ang="0">
                      <a:pos x="239" y="268"/>
                    </a:cxn>
                    <a:cxn ang="0">
                      <a:pos x="175" y="266"/>
                    </a:cxn>
                    <a:cxn ang="0">
                      <a:pos x="109" y="257"/>
                    </a:cxn>
                    <a:cxn ang="0">
                      <a:pos x="0" y="137"/>
                    </a:cxn>
                    <a:cxn ang="0">
                      <a:pos x="16" y="125"/>
                    </a:cxn>
                    <a:cxn ang="0">
                      <a:pos x="34" y="112"/>
                    </a:cxn>
                    <a:cxn ang="0">
                      <a:pos x="53" y="96"/>
                    </a:cxn>
                    <a:cxn ang="0">
                      <a:pos x="73" y="79"/>
                    </a:cxn>
                    <a:cxn ang="0">
                      <a:pos x="130" y="21"/>
                    </a:cxn>
                    <a:cxn ang="0">
                      <a:pos x="137" y="13"/>
                    </a:cxn>
                    <a:cxn ang="0">
                      <a:pos x="148" y="15"/>
                    </a:cxn>
                    <a:cxn ang="0">
                      <a:pos x="166" y="16"/>
                    </a:cxn>
                    <a:cxn ang="0">
                      <a:pos x="189" y="17"/>
                    </a:cxn>
                    <a:cxn ang="0">
                      <a:pos x="215" y="17"/>
                    </a:cxn>
                    <a:cxn ang="0">
                      <a:pos x="245" y="18"/>
                    </a:cxn>
                    <a:cxn ang="0">
                      <a:pos x="278" y="18"/>
                    </a:cxn>
                    <a:cxn ang="0">
                      <a:pos x="312" y="17"/>
                    </a:cxn>
                    <a:cxn ang="0">
                      <a:pos x="349" y="16"/>
                    </a:cxn>
                    <a:cxn ang="0">
                      <a:pos x="385" y="12"/>
                    </a:cxn>
                    <a:cxn ang="0">
                      <a:pos x="419" y="7"/>
                    </a:cxn>
                    <a:cxn ang="0">
                      <a:pos x="449" y="0"/>
                    </a:cxn>
                  </a:cxnLst>
                  <a:rect l="0" t="0" r="r" b="b"/>
                  <a:pathLst>
                    <a:path w="577" h="268">
                      <a:moveTo>
                        <a:pt x="449" y="0"/>
                      </a:moveTo>
                      <a:lnTo>
                        <a:pt x="461" y="12"/>
                      </a:lnTo>
                      <a:lnTo>
                        <a:pt x="478" y="27"/>
                      </a:lnTo>
                      <a:lnTo>
                        <a:pt x="515" y="57"/>
                      </a:lnTo>
                      <a:lnTo>
                        <a:pt x="535" y="72"/>
                      </a:lnTo>
                      <a:lnTo>
                        <a:pt x="552" y="85"/>
                      </a:lnTo>
                      <a:lnTo>
                        <a:pt x="567" y="95"/>
                      </a:lnTo>
                      <a:lnTo>
                        <a:pt x="577" y="103"/>
                      </a:lnTo>
                      <a:lnTo>
                        <a:pt x="451" y="234"/>
                      </a:lnTo>
                      <a:lnTo>
                        <a:pt x="393" y="249"/>
                      </a:lnTo>
                      <a:lnTo>
                        <a:pt x="334" y="261"/>
                      </a:lnTo>
                      <a:lnTo>
                        <a:pt x="286" y="266"/>
                      </a:lnTo>
                      <a:lnTo>
                        <a:pt x="239" y="268"/>
                      </a:lnTo>
                      <a:lnTo>
                        <a:pt x="175" y="266"/>
                      </a:lnTo>
                      <a:lnTo>
                        <a:pt x="109" y="257"/>
                      </a:lnTo>
                      <a:lnTo>
                        <a:pt x="0" y="137"/>
                      </a:lnTo>
                      <a:lnTo>
                        <a:pt x="16" y="125"/>
                      </a:lnTo>
                      <a:lnTo>
                        <a:pt x="34" y="112"/>
                      </a:lnTo>
                      <a:lnTo>
                        <a:pt x="53" y="96"/>
                      </a:lnTo>
                      <a:lnTo>
                        <a:pt x="73" y="79"/>
                      </a:lnTo>
                      <a:lnTo>
                        <a:pt x="130" y="21"/>
                      </a:lnTo>
                      <a:lnTo>
                        <a:pt x="137" y="13"/>
                      </a:lnTo>
                      <a:lnTo>
                        <a:pt x="148" y="15"/>
                      </a:lnTo>
                      <a:lnTo>
                        <a:pt x="166" y="16"/>
                      </a:lnTo>
                      <a:lnTo>
                        <a:pt x="189" y="17"/>
                      </a:lnTo>
                      <a:lnTo>
                        <a:pt x="215" y="17"/>
                      </a:lnTo>
                      <a:lnTo>
                        <a:pt x="245" y="18"/>
                      </a:lnTo>
                      <a:lnTo>
                        <a:pt x="278" y="18"/>
                      </a:lnTo>
                      <a:lnTo>
                        <a:pt x="312" y="17"/>
                      </a:lnTo>
                      <a:lnTo>
                        <a:pt x="349" y="16"/>
                      </a:lnTo>
                      <a:lnTo>
                        <a:pt x="385" y="12"/>
                      </a:lnTo>
                      <a:lnTo>
                        <a:pt x="419" y="7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23"/>
                <p:cNvSpPr>
                  <a:spLocks noEditPoints="1"/>
                </p:cNvSpPr>
                <p:nvPr/>
              </p:nvSpPr>
              <p:spPr bwMode="auto">
                <a:xfrm>
                  <a:off x="4011613" y="1217613"/>
                  <a:ext cx="552450" cy="388938"/>
                </a:xfrm>
                <a:custGeom>
                  <a:avLst/>
                  <a:gdLst/>
                  <a:ahLst/>
                  <a:cxnLst>
                    <a:cxn ang="0">
                      <a:pos x="2" y="244"/>
                    </a:cxn>
                    <a:cxn ang="0">
                      <a:pos x="0" y="245"/>
                    </a:cxn>
                    <a:cxn ang="0">
                      <a:pos x="2" y="244"/>
                    </a:cxn>
                    <a:cxn ang="0">
                      <a:pos x="348" y="0"/>
                    </a:cxn>
                    <a:cxn ang="0">
                      <a:pos x="336" y="26"/>
                    </a:cxn>
                    <a:cxn ang="0">
                      <a:pos x="285" y="49"/>
                    </a:cxn>
                    <a:cxn ang="0">
                      <a:pos x="247" y="69"/>
                    </a:cxn>
                    <a:cxn ang="0">
                      <a:pos x="214" y="90"/>
                    </a:cxn>
                    <a:cxn ang="0">
                      <a:pos x="184" y="110"/>
                    </a:cxn>
                    <a:cxn ang="0">
                      <a:pos x="160" y="128"/>
                    </a:cxn>
                    <a:cxn ang="0">
                      <a:pos x="138" y="146"/>
                    </a:cxn>
                    <a:cxn ang="0">
                      <a:pos x="121" y="164"/>
                    </a:cxn>
                    <a:cxn ang="0">
                      <a:pos x="108" y="178"/>
                    </a:cxn>
                    <a:cxn ang="0">
                      <a:pos x="99" y="188"/>
                    </a:cxn>
                    <a:cxn ang="0">
                      <a:pos x="94" y="194"/>
                    </a:cxn>
                    <a:cxn ang="0">
                      <a:pos x="2" y="244"/>
                    </a:cxn>
                    <a:cxn ang="0">
                      <a:pos x="3" y="242"/>
                    </a:cxn>
                    <a:cxn ang="0">
                      <a:pos x="5" y="241"/>
                    </a:cxn>
                    <a:cxn ang="0">
                      <a:pos x="45" y="196"/>
                    </a:cxn>
                    <a:cxn ang="0">
                      <a:pos x="87" y="153"/>
                    </a:cxn>
                    <a:cxn ang="0">
                      <a:pos x="134" y="114"/>
                    </a:cxn>
                    <a:cxn ang="0">
                      <a:pos x="184" y="80"/>
                    </a:cxn>
                    <a:cxn ang="0">
                      <a:pos x="237" y="49"/>
                    </a:cxn>
                    <a:cxn ang="0">
                      <a:pos x="282" y="27"/>
                    </a:cxn>
                    <a:cxn ang="0">
                      <a:pos x="328" y="8"/>
                    </a:cxn>
                    <a:cxn ang="0">
                      <a:pos x="348" y="0"/>
                    </a:cxn>
                  </a:cxnLst>
                  <a:rect l="0" t="0" r="r" b="b"/>
                  <a:pathLst>
                    <a:path w="348" h="245">
                      <a:moveTo>
                        <a:pt x="2" y="244"/>
                      </a:moveTo>
                      <a:lnTo>
                        <a:pt x="0" y="245"/>
                      </a:lnTo>
                      <a:lnTo>
                        <a:pt x="2" y="244"/>
                      </a:lnTo>
                      <a:close/>
                      <a:moveTo>
                        <a:pt x="348" y="0"/>
                      </a:moveTo>
                      <a:lnTo>
                        <a:pt x="336" y="26"/>
                      </a:lnTo>
                      <a:lnTo>
                        <a:pt x="285" y="49"/>
                      </a:lnTo>
                      <a:lnTo>
                        <a:pt x="247" y="69"/>
                      </a:lnTo>
                      <a:lnTo>
                        <a:pt x="214" y="90"/>
                      </a:lnTo>
                      <a:lnTo>
                        <a:pt x="184" y="110"/>
                      </a:lnTo>
                      <a:lnTo>
                        <a:pt x="160" y="128"/>
                      </a:lnTo>
                      <a:lnTo>
                        <a:pt x="138" y="146"/>
                      </a:lnTo>
                      <a:lnTo>
                        <a:pt x="121" y="164"/>
                      </a:lnTo>
                      <a:lnTo>
                        <a:pt x="108" y="178"/>
                      </a:lnTo>
                      <a:lnTo>
                        <a:pt x="99" y="188"/>
                      </a:lnTo>
                      <a:lnTo>
                        <a:pt x="94" y="194"/>
                      </a:lnTo>
                      <a:lnTo>
                        <a:pt x="2" y="244"/>
                      </a:lnTo>
                      <a:lnTo>
                        <a:pt x="3" y="242"/>
                      </a:lnTo>
                      <a:lnTo>
                        <a:pt x="5" y="241"/>
                      </a:lnTo>
                      <a:lnTo>
                        <a:pt x="45" y="196"/>
                      </a:lnTo>
                      <a:lnTo>
                        <a:pt x="87" y="153"/>
                      </a:lnTo>
                      <a:lnTo>
                        <a:pt x="134" y="114"/>
                      </a:lnTo>
                      <a:lnTo>
                        <a:pt x="184" y="80"/>
                      </a:lnTo>
                      <a:lnTo>
                        <a:pt x="237" y="49"/>
                      </a:lnTo>
                      <a:lnTo>
                        <a:pt x="282" y="27"/>
                      </a:lnTo>
                      <a:lnTo>
                        <a:pt x="328" y="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67"/>
              <p:cNvGrpSpPr/>
              <p:nvPr/>
            </p:nvGrpSpPr>
            <p:grpSpPr>
              <a:xfrm>
                <a:off x="3771901" y="1158876"/>
                <a:ext cx="2303462" cy="2116137"/>
                <a:chOff x="3771901" y="1158876"/>
                <a:chExt cx="2303462" cy="2116137"/>
              </a:xfr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81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grpSpPr>
            <p:sp>
              <p:nvSpPr>
                <p:cNvPr id="251" name="Freeform 17"/>
                <p:cNvSpPr>
                  <a:spLocks/>
                </p:cNvSpPr>
                <p:nvPr/>
              </p:nvSpPr>
              <p:spPr bwMode="auto">
                <a:xfrm>
                  <a:off x="5294313" y="2597151"/>
                  <a:ext cx="585788" cy="625475"/>
                </a:xfrm>
                <a:custGeom>
                  <a:avLst/>
                  <a:gdLst/>
                  <a:ahLst/>
                  <a:cxnLst>
                    <a:cxn ang="0">
                      <a:pos x="354" y="0"/>
                    </a:cxn>
                    <a:cxn ang="0">
                      <a:pos x="356" y="14"/>
                    </a:cxn>
                    <a:cxn ang="0">
                      <a:pos x="360" y="33"/>
                    </a:cxn>
                    <a:cxn ang="0">
                      <a:pos x="362" y="57"/>
                    </a:cxn>
                    <a:cxn ang="0">
                      <a:pos x="366" y="83"/>
                    </a:cxn>
                    <a:cxn ang="0">
                      <a:pos x="368" y="111"/>
                    </a:cxn>
                    <a:cxn ang="0">
                      <a:pos x="369" y="138"/>
                    </a:cxn>
                    <a:cxn ang="0">
                      <a:pos x="368" y="165"/>
                    </a:cxn>
                    <a:cxn ang="0">
                      <a:pos x="364" y="188"/>
                    </a:cxn>
                    <a:cxn ang="0">
                      <a:pos x="357" y="209"/>
                    </a:cxn>
                    <a:cxn ang="0">
                      <a:pos x="354" y="213"/>
                    </a:cxn>
                    <a:cxn ang="0">
                      <a:pos x="347" y="221"/>
                    </a:cxn>
                    <a:cxn ang="0">
                      <a:pos x="337" y="233"/>
                    </a:cxn>
                    <a:cxn ang="0">
                      <a:pos x="324" y="248"/>
                    </a:cxn>
                    <a:cxn ang="0">
                      <a:pos x="308" y="265"/>
                    </a:cxn>
                    <a:cxn ang="0">
                      <a:pos x="290" y="283"/>
                    </a:cxn>
                    <a:cxn ang="0">
                      <a:pos x="268" y="303"/>
                    </a:cxn>
                    <a:cxn ang="0">
                      <a:pos x="245" y="323"/>
                    </a:cxn>
                    <a:cxn ang="0">
                      <a:pos x="218" y="342"/>
                    </a:cxn>
                    <a:cxn ang="0">
                      <a:pos x="191" y="361"/>
                    </a:cxn>
                    <a:cxn ang="0">
                      <a:pos x="161" y="378"/>
                    </a:cxn>
                    <a:cxn ang="0">
                      <a:pos x="130" y="394"/>
                    </a:cxn>
                    <a:cxn ang="0">
                      <a:pos x="122" y="388"/>
                    </a:cxn>
                    <a:cxn ang="0">
                      <a:pos x="109" y="380"/>
                    </a:cxn>
                    <a:cxn ang="0">
                      <a:pos x="94" y="369"/>
                    </a:cxn>
                    <a:cxn ang="0">
                      <a:pos x="78" y="357"/>
                    </a:cxn>
                    <a:cxn ang="0">
                      <a:pos x="61" y="343"/>
                    </a:cxn>
                    <a:cxn ang="0">
                      <a:pos x="43" y="330"/>
                    </a:cxn>
                    <a:cxn ang="0">
                      <a:pos x="26" y="316"/>
                    </a:cxn>
                    <a:cxn ang="0">
                      <a:pos x="12" y="303"/>
                    </a:cxn>
                    <a:cxn ang="0">
                      <a:pos x="0" y="292"/>
                    </a:cxn>
                    <a:cxn ang="0">
                      <a:pos x="16" y="267"/>
                    </a:cxn>
                    <a:cxn ang="0">
                      <a:pos x="29" y="249"/>
                    </a:cxn>
                    <a:cxn ang="0">
                      <a:pos x="43" y="228"/>
                    </a:cxn>
                    <a:cxn ang="0">
                      <a:pos x="57" y="205"/>
                    </a:cxn>
                    <a:cxn ang="0">
                      <a:pos x="74" y="180"/>
                    </a:cxn>
                    <a:cxn ang="0">
                      <a:pos x="89" y="155"/>
                    </a:cxn>
                    <a:cxn ang="0">
                      <a:pos x="105" y="129"/>
                    </a:cxn>
                    <a:cxn ang="0">
                      <a:pos x="118" y="105"/>
                    </a:cxn>
                    <a:cxn ang="0">
                      <a:pos x="130" y="82"/>
                    </a:cxn>
                    <a:cxn ang="0">
                      <a:pos x="139" y="61"/>
                    </a:cxn>
                    <a:cxn ang="0">
                      <a:pos x="146" y="43"/>
                    </a:cxn>
                    <a:cxn ang="0">
                      <a:pos x="168" y="43"/>
                    </a:cxn>
                    <a:cxn ang="0">
                      <a:pos x="192" y="39"/>
                    </a:cxn>
                    <a:cxn ang="0">
                      <a:pos x="220" y="35"/>
                    </a:cxn>
                    <a:cxn ang="0">
                      <a:pos x="247" y="29"/>
                    </a:cxn>
                    <a:cxn ang="0">
                      <a:pos x="274" y="22"/>
                    </a:cxn>
                    <a:cxn ang="0">
                      <a:pos x="299" y="16"/>
                    </a:cxn>
                    <a:cxn ang="0">
                      <a:pos x="322" y="10"/>
                    </a:cxn>
                    <a:cxn ang="0">
                      <a:pos x="340" y="4"/>
                    </a:cxn>
                    <a:cxn ang="0">
                      <a:pos x="354" y="0"/>
                    </a:cxn>
                  </a:cxnLst>
                  <a:rect l="0" t="0" r="r" b="b"/>
                  <a:pathLst>
                    <a:path w="369" h="394">
                      <a:moveTo>
                        <a:pt x="354" y="0"/>
                      </a:moveTo>
                      <a:lnTo>
                        <a:pt x="356" y="14"/>
                      </a:lnTo>
                      <a:lnTo>
                        <a:pt x="360" y="33"/>
                      </a:lnTo>
                      <a:lnTo>
                        <a:pt x="362" y="57"/>
                      </a:lnTo>
                      <a:lnTo>
                        <a:pt x="366" y="83"/>
                      </a:lnTo>
                      <a:lnTo>
                        <a:pt x="368" y="111"/>
                      </a:lnTo>
                      <a:lnTo>
                        <a:pt x="369" y="138"/>
                      </a:lnTo>
                      <a:lnTo>
                        <a:pt x="368" y="165"/>
                      </a:lnTo>
                      <a:lnTo>
                        <a:pt x="364" y="188"/>
                      </a:lnTo>
                      <a:lnTo>
                        <a:pt x="357" y="209"/>
                      </a:lnTo>
                      <a:lnTo>
                        <a:pt x="354" y="213"/>
                      </a:lnTo>
                      <a:lnTo>
                        <a:pt x="347" y="221"/>
                      </a:lnTo>
                      <a:lnTo>
                        <a:pt x="337" y="233"/>
                      </a:lnTo>
                      <a:lnTo>
                        <a:pt x="324" y="248"/>
                      </a:lnTo>
                      <a:lnTo>
                        <a:pt x="308" y="265"/>
                      </a:lnTo>
                      <a:lnTo>
                        <a:pt x="290" y="283"/>
                      </a:lnTo>
                      <a:lnTo>
                        <a:pt x="268" y="303"/>
                      </a:lnTo>
                      <a:lnTo>
                        <a:pt x="245" y="323"/>
                      </a:lnTo>
                      <a:lnTo>
                        <a:pt x="218" y="342"/>
                      </a:lnTo>
                      <a:lnTo>
                        <a:pt x="191" y="361"/>
                      </a:lnTo>
                      <a:lnTo>
                        <a:pt x="161" y="378"/>
                      </a:lnTo>
                      <a:lnTo>
                        <a:pt x="130" y="394"/>
                      </a:lnTo>
                      <a:lnTo>
                        <a:pt x="122" y="388"/>
                      </a:lnTo>
                      <a:lnTo>
                        <a:pt x="109" y="380"/>
                      </a:lnTo>
                      <a:lnTo>
                        <a:pt x="94" y="369"/>
                      </a:lnTo>
                      <a:lnTo>
                        <a:pt x="78" y="357"/>
                      </a:lnTo>
                      <a:lnTo>
                        <a:pt x="61" y="343"/>
                      </a:lnTo>
                      <a:lnTo>
                        <a:pt x="43" y="330"/>
                      </a:lnTo>
                      <a:lnTo>
                        <a:pt x="26" y="316"/>
                      </a:lnTo>
                      <a:lnTo>
                        <a:pt x="12" y="303"/>
                      </a:lnTo>
                      <a:lnTo>
                        <a:pt x="0" y="292"/>
                      </a:lnTo>
                      <a:lnTo>
                        <a:pt x="16" y="267"/>
                      </a:lnTo>
                      <a:lnTo>
                        <a:pt x="29" y="249"/>
                      </a:lnTo>
                      <a:lnTo>
                        <a:pt x="43" y="228"/>
                      </a:lnTo>
                      <a:lnTo>
                        <a:pt x="57" y="205"/>
                      </a:lnTo>
                      <a:lnTo>
                        <a:pt x="74" y="180"/>
                      </a:lnTo>
                      <a:lnTo>
                        <a:pt x="89" y="155"/>
                      </a:lnTo>
                      <a:lnTo>
                        <a:pt x="105" y="129"/>
                      </a:lnTo>
                      <a:lnTo>
                        <a:pt x="118" y="105"/>
                      </a:lnTo>
                      <a:lnTo>
                        <a:pt x="130" y="82"/>
                      </a:lnTo>
                      <a:lnTo>
                        <a:pt x="139" y="61"/>
                      </a:lnTo>
                      <a:lnTo>
                        <a:pt x="146" y="43"/>
                      </a:lnTo>
                      <a:lnTo>
                        <a:pt x="168" y="43"/>
                      </a:lnTo>
                      <a:lnTo>
                        <a:pt x="192" y="39"/>
                      </a:lnTo>
                      <a:lnTo>
                        <a:pt x="220" y="35"/>
                      </a:lnTo>
                      <a:lnTo>
                        <a:pt x="247" y="29"/>
                      </a:lnTo>
                      <a:lnTo>
                        <a:pt x="274" y="22"/>
                      </a:lnTo>
                      <a:lnTo>
                        <a:pt x="299" y="16"/>
                      </a:lnTo>
                      <a:lnTo>
                        <a:pt x="322" y="10"/>
                      </a:lnTo>
                      <a:lnTo>
                        <a:pt x="340" y="4"/>
                      </a:lnTo>
                      <a:lnTo>
                        <a:pt x="35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8"/>
                <p:cNvSpPr>
                  <a:spLocks/>
                </p:cNvSpPr>
                <p:nvPr/>
              </p:nvSpPr>
              <p:spPr bwMode="auto">
                <a:xfrm>
                  <a:off x="4608513" y="1579563"/>
                  <a:ext cx="763588" cy="696913"/>
                </a:xfrm>
                <a:custGeom>
                  <a:avLst/>
                  <a:gdLst/>
                  <a:ahLst/>
                  <a:cxnLst>
                    <a:cxn ang="0">
                      <a:pos x="239" y="0"/>
                    </a:cxn>
                    <a:cxn ang="0">
                      <a:pos x="247" y="5"/>
                    </a:cxn>
                    <a:cxn ang="0">
                      <a:pos x="258" y="11"/>
                    </a:cxn>
                    <a:cxn ang="0">
                      <a:pos x="275" y="20"/>
                    </a:cxn>
                    <a:cxn ang="0">
                      <a:pos x="293" y="30"/>
                    </a:cxn>
                    <a:cxn ang="0">
                      <a:pos x="314" y="42"/>
                    </a:cxn>
                    <a:cxn ang="0">
                      <a:pos x="335" y="55"/>
                    </a:cxn>
                    <a:cxn ang="0">
                      <a:pos x="387" y="87"/>
                    </a:cxn>
                    <a:cxn ang="0">
                      <a:pos x="414" y="103"/>
                    </a:cxn>
                    <a:cxn ang="0">
                      <a:pos x="440" y="120"/>
                    </a:cxn>
                    <a:cxn ang="0">
                      <a:pos x="463" y="135"/>
                    </a:cxn>
                    <a:cxn ang="0">
                      <a:pos x="481" y="149"/>
                    </a:cxn>
                    <a:cxn ang="0">
                      <a:pos x="478" y="160"/>
                    </a:cxn>
                    <a:cxn ang="0">
                      <a:pos x="472" y="177"/>
                    </a:cxn>
                    <a:cxn ang="0">
                      <a:pos x="465" y="199"/>
                    </a:cxn>
                    <a:cxn ang="0">
                      <a:pos x="457" y="225"/>
                    </a:cxn>
                    <a:cxn ang="0">
                      <a:pos x="448" y="252"/>
                    </a:cxn>
                    <a:cxn ang="0">
                      <a:pos x="439" y="281"/>
                    </a:cxn>
                    <a:cxn ang="0">
                      <a:pos x="431" y="311"/>
                    </a:cxn>
                    <a:cxn ang="0">
                      <a:pos x="422" y="340"/>
                    </a:cxn>
                    <a:cxn ang="0">
                      <a:pos x="414" y="366"/>
                    </a:cxn>
                    <a:cxn ang="0">
                      <a:pos x="407" y="392"/>
                    </a:cxn>
                    <a:cxn ang="0">
                      <a:pos x="401" y="411"/>
                    </a:cxn>
                    <a:cxn ang="0">
                      <a:pos x="398" y="427"/>
                    </a:cxn>
                    <a:cxn ang="0">
                      <a:pos x="385" y="427"/>
                    </a:cxn>
                    <a:cxn ang="0">
                      <a:pos x="364" y="428"/>
                    </a:cxn>
                    <a:cxn ang="0">
                      <a:pos x="339" y="430"/>
                    </a:cxn>
                    <a:cxn ang="0">
                      <a:pos x="310" y="431"/>
                    </a:cxn>
                    <a:cxn ang="0">
                      <a:pos x="278" y="432"/>
                    </a:cxn>
                    <a:cxn ang="0">
                      <a:pos x="243" y="433"/>
                    </a:cxn>
                    <a:cxn ang="0">
                      <a:pos x="208" y="434"/>
                    </a:cxn>
                    <a:cxn ang="0">
                      <a:pos x="173" y="435"/>
                    </a:cxn>
                    <a:cxn ang="0">
                      <a:pos x="135" y="436"/>
                    </a:cxn>
                    <a:cxn ang="0">
                      <a:pos x="101" y="439"/>
                    </a:cxn>
                    <a:cxn ang="0">
                      <a:pos x="96" y="428"/>
                    </a:cxn>
                    <a:cxn ang="0">
                      <a:pos x="89" y="415"/>
                    </a:cxn>
                    <a:cxn ang="0">
                      <a:pos x="81" y="396"/>
                    </a:cxn>
                    <a:cxn ang="0">
                      <a:pos x="72" y="374"/>
                    </a:cxn>
                    <a:cxn ang="0">
                      <a:pos x="62" y="350"/>
                    </a:cxn>
                    <a:cxn ang="0">
                      <a:pos x="50" y="324"/>
                    </a:cxn>
                    <a:cxn ang="0">
                      <a:pos x="40" y="296"/>
                    </a:cxn>
                    <a:cxn ang="0">
                      <a:pos x="30" y="270"/>
                    </a:cxn>
                    <a:cxn ang="0">
                      <a:pos x="19" y="242"/>
                    </a:cxn>
                    <a:cxn ang="0">
                      <a:pos x="11" y="217"/>
                    </a:cxn>
                    <a:cxn ang="0">
                      <a:pos x="4" y="194"/>
                    </a:cxn>
                    <a:cxn ang="0">
                      <a:pos x="0" y="173"/>
                    </a:cxn>
                    <a:cxn ang="0">
                      <a:pos x="17" y="156"/>
                    </a:cxn>
                    <a:cxn ang="0">
                      <a:pos x="32" y="142"/>
                    </a:cxn>
                    <a:cxn ang="0">
                      <a:pos x="50" y="126"/>
                    </a:cxn>
                    <a:cxn ang="0">
                      <a:pos x="71" y="108"/>
                    </a:cxn>
                    <a:cxn ang="0">
                      <a:pos x="95" y="89"/>
                    </a:cxn>
                    <a:cxn ang="0">
                      <a:pos x="120" y="69"/>
                    </a:cxn>
                    <a:cxn ang="0">
                      <a:pos x="148" y="51"/>
                    </a:cxn>
                    <a:cxn ang="0">
                      <a:pos x="178" y="32"/>
                    </a:cxn>
                    <a:cxn ang="0">
                      <a:pos x="208" y="15"/>
                    </a:cxn>
                    <a:cxn ang="0">
                      <a:pos x="239" y="0"/>
                    </a:cxn>
                  </a:cxnLst>
                  <a:rect l="0" t="0" r="r" b="b"/>
                  <a:pathLst>
                    <a:path w="481" h="439">
                      <a:moveTo>
                        <a:pt x="239" y="0"/>
                      </a:moveTo>
                      <a:lnTo>
                        <a:pt x="247" y="5"/>
                      </a:lnTo>
                      <a:lnTo>
                        <a:pt x="258" y="11"/>
                      </a:lnTo>
                      <a:lnTo>
                        <a:pt x="275" y="20"/>
                      </a:lnTo>
                      <a:lnTo>
                        <a:pt x="293" y="30"/>
                      </a:lnTo>
                      <a:lnTo>
                        <a:pt x="314" y="42"/>
                      </a:lnTo>
                      <a:lnTo>
                        <a:pt x="335" y="55"/>
                      </a:lnTo>
                      <a:lnTo>
                        <a:pt x="387" y="87"/>
                      </a:lnTo>
                      <a:lnTo>
                        <a:pt x="414" y="103"/>
                      </a:lnTo>
                      <a:lnTo>
                        <a:pt x="440" y="120"/>
                      </a:lnTo>
                      <a:lnTo>
                        <a:pt x="463" y="135"/>
                      </a:lnTo>
                      <a:lnTo>
                        <a:pt x="481" y="149"/>
                      </a:lnTo>
                      <a:lnTo>
                        <a:pt x="478" y="160"/>
                      </a:lnTo>
                      <a:lnTo>
                        <a:pt x="472" y="177"/>
                      </a:lnTo>
                      <a:lnTo>
                        <a:pt x="465" y="199"/>
                      </a:lnTo>
                      <a:lnTo>
                        <a:pt x="457" y="225"/>
                      </a:lnTo>
                      <a:lnTo>
                        <a:pt x="448" y="252"/>
                      </a:lnTo>
                      <a:lnTo>
                        <a:pt x="439" y="281"/>
                      </a:lnTo>
                      <a:lnTo>
                        <a:pt x="431" y="311"/>
                      </a:lnTo>
                      <a:lnTo>
                        <a:pt x="422" y="340"/>
                      </a:lnTo>
                      <a:lnTo>
                        <a:pt x="414" y="366"/>
                      </a:lnTo>
                      <a:lnTo>
                        <a:pt x="407" y="392"/>
                      </a:lnTo>
                      <a:lnTo>
                        <a:pt x="401" y="411"/>
                      </a:lnTo>
                      <a:lnTo>
                        <a:pt x="398" y="427"/>
                      </a:lnTo>
                      <a:lnTo>
                        <a:pt x="385" y="427"/>
                      </a:lnTo>
                      <a:lnTo>
                        <a:pt x="364" y="428"/>
                      </a:lnTo>
                      <a:lnTo>
                        <a:pt x="339" y="430"/>
                      </a:lnTo>
                      <a:lnTo>
                        <a:pt x="310" y="431"/>
                      </a:lnTo>
                      <a:lnTo>
                        <a:pt x="278" y="432"/>
                      </a:lnTo>
                      <a:lnTo>
                        <a:pt x="243" y="433"/>
                      </a:lnTo>
                      <a:lnTo>
                        <a:pt x="208" y="434"/>
                      </a:lnTo>
                      <a:lnTo>
                        <a:pt x="173" y="435"/>
                      </a:lnTo>
                      <a:lnTo>
                        <a:pt x="135" y="436"/>
                      </a:lnTo>
                      <a:lnTo>
                        <a:pt x="101" y="439"/>
                      </a:lnTo>
                      <a:lnTo>
                        <a:pt x="96" y="428"/>
                      </a:lnTo>
                      <a:lnTo>
                        <a:pt x="89" y="415"/>
                      </a:lnTo>
                      <a:lnTo>
                        <a:pt x="81" y="396"/>
                      </a:lnTo>
                      <a:lnTo>
                        <a:pt x="72" y="374"/>
                      </a:lnTo>
                      <a:lnTo>
                        <a:pt x="62" y="350"/>
                      </a:lnTo>
                      <a:lnTo>
                        <a:pt x="50" y="324"/>
                      </a:lnTo>
                      <a:lnTo>
                        <a:pt x="40" y="296"/>
                      </a:lnTo>
                      <a:lnTo>
                        <a:pt x="30" y="270"/>
                      </a:lnTo>
                      <a:lnTo>
                        <a:pt x="19" y="242"/>
                      </a:lnTo>
                      <a:lnTo>
                        <a:pt x="11" y="217"/>
                      </a:lnTo>
                      <a:lnTo>
                        <a:pt x="4" y="194"/>
                      </a:lnTo>
                      <a:lnTo>
                        <a:pt x="0" y="173"/>
                      </a:lnTo>
                      <a:lnTo>
                        <a:pt x="17" y="156"/>
                      </a:lnTo>
                      <a:lnTo>
                        <a:pt x="32" y="142"/>
                      </a:lnTo>
                      <a:lnTo>
                        <a:pt x="50" y="126"/>
                      </a:lnTo>
                      <a:lnTo>
                        <a:pt x="71" y="108"/>
                      </a:lnTo>
                      <a:lnTo>
                        <a:pt x="95" y="89"/>
                      </a:lnTo>
                      <a:lnTo>
                        <a:pt x="120" y="69"/>
                      </a:lnTo>
                      <a:lnTo>
                        <a:pt x="148" y="51"/>
                      </a:lnTo>
                      <a:lnTo>
                        <a:pt x="178" y="32"/>
                      </a:lnTo>
                      <a:lnTo>
                        <a:pt x="208" y="15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9"/>
                <p:cNvSpPr>
                  <a:spLocks/>
                </p:cNvSpPr>
                <p:nvPr/>
              </p:nvSpPr>
              <p:spPr bwMode="auto">
                <a:xfrm>
                  <a:off x="4119563" y="2693988"/>
                  <a:ext cx="641350" cy="581025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45" y="4"/>
                    </a:cxn>
                    <a:cxn ang="0">
                      <a:pos x="81" y="6"/>
                    </a:cxn>
                    <a:cxn ang="0">
                      <a:pos x="120" y="8"/>
                    </a:cxn>
                    <a:cxn ang="0">
                      <a:pos x="158" y="10"/>
                    </a:cxn>
                    <a:cxn ang="0">
                      <a:pos x="183" y="10"/>
                    </a:cxn>
                    <a:cxn ang="0">
                      <a:pos x="206" y="11"/>
                    </a:cxn>
                    <a:cxn ang="0">
                      <a:pos x="225" y="11"/>
                    </a:cxn>
                    <a:cxn ang="0">
                      <a:pos x="240" y="12"/>
                    </a:cxn>
                    <a:cxn ang="0">
                      <a:pos x="250" y="12"/>
                    </a:cxn>
                    <a:cxn ang="0">
                      <a:pos x="255" y="21"/>
                    </a:cxn>
                    <a:cxn ang="0">
                      <a:pos x="263" y="35"/>
                    </a:cxn>
                    <a:cxn ang="0">
                      <a:pos x="273" y="52"/>
                    </a:cxn>
                    <a:cxn ang="0">
                      <a:pos x="285" y="73"/>
                    </a:cxn>
                    <a:cxn ang="0">
                      <a:pos x="297" y="96"/>
                    </a:cxn>
                    <a:cxn ang="0">
                      <a:pos x="327" y="144"/>
                    </a:cxn>
                    <a:cxn ang="0">
                      <a:pos x="343" y="168"/>
                    </a:cxn>
                    <a:cxn ang="0">
                      <a:pos x="360" y="191"/>
                    </a:cxn>
                    <a:cxn ang="0">
                      <a:pos x="374" y="212"/>
                    </a:cxn>
                    <a:cxn ang="0">
                      <a:pos x="391" y="231"/>
                    </a:cxn>
                    <a:cxn ang="0">
                      <a:pos x="404" y="246"/>
                    </a:cxn>
                    <a:cxn ang="0">
                      <a:pos x="396" y="254"/>
                    </a:cxn>
                    <a:cxn ang="0">
                      <a:pos x="386" y="265"/>
                    </a:cxn>
                    <a:cxn ang="0">
                      <a:pos x="372" y="279"/>
                    </a:cxn>
                    <a:cxn ang="0">
                      <a:pos x="340" y="309"/>
                    </a:cxn>
                    <a:cxn ang="0">
                      <a:pos x="322" y="325"/>
                    </a:cxn>
                    <a:cxn ang="0">
                      <a:pos x="303" y="340"/>
                    </a:cxn>
                    <a:cxn ang="0">
                      <a:pos x="286" y="355"/>
                    </a:cxn>
                    <a:cxn ang="0">
                      <a:pos x="269" y="366"/>
                    </a:cxn>
                    <a:cxn ang="0">
                      <a:pos x="232" y="355"/>
                    </a:cxn>
                    <a:cxn ang="0">
                      <a:pos x="195" y="341"/>
                    </a:cxn>
                    <a:cxn ang="0">
                      <a:pos x="162" y="324"/>
                    </a:cxn>
                    <a:cxn ang="0">
                      <a:pos x="130" y="307"/>
                    </a:cxn>
                    <a:cxn ang="0">
                      <a:pos x="100" y="288"/>
                    </a:cxn>
                    <a:cxn ang="0">
                      <a:pos x="74" y="270"/>
                    </a:cxn>
                    <a:cxn ang="0">
                      <a:pos x="53" y="254"/>
                    </a:cxn>
                    <a:cxn ang="0">
                      <a:pos x="39" y="243"/>
                    </a:cxn>
                    <a:cxn ang="0">
                      <a:pos x="28" y="234"/>
                    </a:cxn>
                    <a:cxn ang="0">
                      <a:pos x="19" y="227"/>
                    </a:cxn>
                    <a:cxn ang="0">
                      <a:pos x="15" y="222"/>
                    </a:cxn>
                    <a:cxn ang="0">
                      <a:pos x="7" y="183"/>
                    </a:cxn>
                    <a:cxn ang="0">
                      <a:pos x="1" y="147"/>
                    </a:cxn>
                    <a:cxn ang="0">
                      <a:pos x="0" y="112"/>
                    </a:cxn>
                    <a:cxn ang="0">
                      <a:pos x="1" y="81"/>
                    </a:cxn>
                    <a:cxn ang="0">
                      <a:pos x="3" y="53"/>
                    </a:cxn>
                    <a:cxn ang="0">
                      <a:pos x="7" y="30"/>
                    </a:cxn>
                    <a:cxn ang="0">
                      <a:pos x="10" y="13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404" h="366">
                      <a:moveTo>
                        <a:pt x="14" y="0"/>
                      </a:moveTo>
                      <a:lnTo>
                        <a:pt x="45" y="4"/>
                      </a:lnTo>
                      <a:lnTo>
                        <a:pt x="81" y="6"/>
                      </a:lnTo>
                      <a:lnTo>
                        <a:pt x="120" y="8"/>
                      </a:lnTo>
                      <a:lnTo>
                        <a:pt x="158" y="10"/>
                      </a:lnTo>
                      <a:lnTo>
                        <a:pt x="183" y="10"/>
                      </a:lnTo>
                      <a:lnTo>
                        <a:pt x="206" y="11"/>
                      </a:lnTo>
                      <a:lnTo>
                        <a:pt x="225" y="11"/>
                      </a:lnTo>
                      <a:lnTo>
                        <a:pt x="240" y="12"/>
                      </a:lnTo>
                      <a:lnTo>
                        <a:pt x="250" y="12"/>
                      </a:lnTo>
                      <a:lnTo>
                        <a:pt x="255" y="21"/>
                      </a:lnTo>
                      <a:lnTo>
                        <a:pt x="263" y="35"/>
                      </a:lnTo>
                      <a:lnTo>
                        <a:pt x="273" y="52"/>
                      </a:lnTo>
                      <a:lnTo>
                        <a:pt x="285" y="73"/>
                      </a:lnTo>
                      <a:lnTo>
                        <a:pt x="297" y="96"/>
                      </a:lnTo>
                      <a:lnTo>
                        <a:pt x="327" y="144"/>
                      </a:lnTo>
                      <a:lnTo>
                        <a:pt x="343" y="168"/>
                      </a:lnTo>
                      <a:lnTo>
                        <a:pt x="360" y="191"/>
                      </a:lnTo>
                      <a:lnTo>
                        <a:pt x="374" y="212"/>
                      </a:lnTo>
                      <a:lnTo>
                        <a:pt x="391" y="231"/>
                      </a:lnTo>
                      <a:lnTo>
                        <a:pt x="404" y="246"/>
                      </a:lnTo>
                      <a:lnTo>
                        <a:pt x="396" y="254"/>
                      </a:lnTo>
                      <a:lnTo>
                        <a:pt x="386" y="265"/>
                      </a:lnTo>
                      <a:lnTo>
                        <a:pt x="372" y="279"/>
                      </a:lnTo>
                      <a:lnTo>
                        <a:pt x="340" y="309"/>
                      </a:lnTo>
                      <a:lnTo>
                        <a:pt x="322" y="325"/>
                      </a:lnTo>
                      <a:lnTo>
                        <a:pt x="303" y="340"/>
                      </a:lnTo>
                      <a:lnTo>
                        <a:pt x="286" y="355"/>
                      </a:lnTo>
                      <a:lnTo>
                        <a:pt x="269" y="366"/>
                      </a:lnTo>
                      <a:lnTo>
                        <a:pt x="232" y="355"/>
                      </a:lnTo>
                      <a:lnTo>
                        <a:pt x="195" y="341"/>
                      </a:lnTo>
                      <a:lnTo>
                        <a:pt x="162" y="324"/>
                      </a:lnTo>
                      <a:lnTo>
                        <a:pt x="130" y="307"/>
                      </a:lnTo>
                      <a:lnTo>
                        <a:pt x="100" y="288"/>
                      </a:lnTo>
                      <a:lnTo>
                        <a:pt x="74" y="270"/>
                      </a:lnTo>
                      <a:lnTo>
                        <a:pt x="53" y="254"/>
                      </a:lnTo>
                      <a:lnTo>
                        <a:pt x="39" y="243"/>
                      </a:lnTo>
                      <a:lnTo>
                        <a:pt x="28" y="234"/>
                      </a:lnTo>
                      <a:lnTo>
                        <a:pt x="19" y="227"/>
                      </a:lnTo>
                      <a:lnTo>
                        <a:pt x="15" y="222"/>
                      </a:lnTo>
                      <a:lnTo>
                        <a:pt x="7" y="183"/>
                      </a:lnTo>
                      <a:lnTo>
                        <a:pt x="1" y="147"/>
                      </a:lnTo>
                      <a:lnTo>
                        <a:pt x="0" y="112"/>
                      </a:lnTo>
                      <a:lnTo>
                        <a:pt x="1" y="81"/>
                      </a:lnTo>
                      <a:lnTo>
                        <a:pt x="3" y="53"/>
                      </a:lnTo>
                      <a:lnTo>
                        <a:pt x="7" y="30"/>
                      </a:lnTo>
                      <a:lnTo>
                        <a:pt x="10" y="13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20"/>
                <p:cNvSpPr>
                  <a:spLocks/>
                </p:cNvSpPr>
                <p:nvPr/>
              </p:nvSpPr>
              <p:spPr bwMode="auto">
                <a:xfrm>
                  <a:off x="3771901" y="1555751"/>
                  <a:ext cx="387350" cy="663575"/>
                </a:xfrm>
                <a:custGeom>
                  <a:avLst/>
                  <a:gdLst/>
                  <a:ahLst/>
                  <a:cxnLst>
                    <a:cxn ang="0">
                      <a:pos x="239" y="0"/>
                    </a:cxn>
                    <a:cxn ang="0">
                      <a:pos x="235" y="34"/>
                    </a:cxn>
                    <a:cxn ang="0">
                      <a:pos x="233" y="66"/>
                    </a:cxn>
                    <a:cxn ang="0">
                      <a:pos x="233" y="95"/>
                    </a:cxn>
                    <a:cxn ang="0">
                      <a:pos x="235" y="120"/>
                    </a:cxn>
                    <a:cxn ang="0">
                      <a:pos x="238" y="141"/>
                    </a:cxn>
                    <a:cxn ang="0">
                      <a:pos x="242" y="158"/>
                    </a:cxn>
                    <a:cxn ang="0">
                      <a:pos x="244" y="168"/>
                    </a:cxn>
                    <a:cxn ang="0">
                      <a:pos x="226" y="187"/>
                    </a:cxn>
                    <a:cxn ang="0">
                      <a:pos x="208" y="210"/>
                    </a:cxn>
                    <a:cxn ang="0">
                      <a:pos x="192" y="235"/>
                    </a:cxn>
                    <a:cxn ang="0">
                      <a:pos x="176" y="262"/>
                    </a:cxn>
                    <a:cxn ang="0">
                      <a:pos x="161" y="289"/>
                    </a:cxn>
                    <a:cxn ang="0">
                      <a:pos x="147" y="317"/>
                    </a:cxn>
                    <a:cxn ang="0">
                      <a:pos x="136" y="344"/>
                    </a:cxn>
                    <a:cxn ang="0">
                      <a:pos x="126" y="369"/>
                    </a:cxn>
                    <a:cxn ang="0">
                      <a:pos x="116" y="389"/>
                    </a:cxn>
                    <a:cxn ang="0">
                      <a:pos x="111" y="407"/>
                    </a:cxn>
                    <a:cxn ang="0">
                      <a:pos x="106" y="418"/>
                    </a:cxn>
                    <a:cxn ang="0">
                      <a:pos x="16" y="404"/>
                    </a:cxn>
                    <a:cxn ang="0">
                      <a:pos x="0" y="402"/>
                    </a:cxn>
                    <a:cxn ang="0">
                      <a:pos x="12" y="335"/>
                    </a:cxn>
                    <a:cxn ang="0">
                      <a:pos x="28" y="268"/>
                    </a:cxn>
                    <a:cxn ang="0">
                      <a:pos x="47" y="213"/>
                    </a:cxn>
                    <a:cxn ang="0">
                      <a:pos x="72" y="160"/>
                    </a:cxn>
                    <a:cxn ang="0">
                      <a:pos x="99" y="110"/>
                    </a:cxn>
                    <a:cxn ang="0">
                      <a:pos x="130" y="61"/>
                    </a:cxn>
                    <a:cxn ang="0">
                      <a:pos x="237" y="3"/>
                    </a:cxn>
                    <a:cxn ang="0">
                      <a:pos x="239" y="0"/>
                    </a:cxn>
                  </a:cxnLst>
                  <a:rect l="0" t="0" r="r" b="b"/>
                  <a:pathLst>
                    <a:path w="244" h="418">
                      <a:moveTo>
                        <a:pt x="239" y="0"/>
                      </a:moveTo>
                      <a:lnTo>
                        <a:pt x="235" y="34"/>
                      </a:lnTo>
                      <a:lnTo>
                        <a:pt x="233" y="66"/>
                      </a:lnTo>
                      <a:lnTo>
                        <a:pt x="233" y="95"/>
                      </a:lnTo>
                      <a:lnTo>
                        <a:pt x="235" y="120"/>
                      </a:lnTo>
                      <a:lnTo>
                        <a:pt x="238" y="141"/>
                      </a:lnTo>
                      <a:lnTo>
                        <a:pt x="242" y="158"/>
                      </a:lnTo>
                      <a:lnTo>
                        <a:pt x="244" y="168"/>
                      </a:lnTo>
                      <a:lnTo>
                        <a:pt x="226" y="187"/>
                      </a:lnTo>
                      <a:lnTo>
                        <a:pt x="208" y="210"/>
                      </a:lnTo>
                      <a:lnTo>
                        <a:pt x="192" y="235"/>
                      </a:lnTo>
                      <a:lnTo>
                        <a:pt x="176" y="262"/>
                      </a:lnTo>
                      <a:lnTo>
                        <a:pt x="161" y="289"/>
                      </a:lnTo>
                      <a:lnTo>
                        <a:pt x="147" y="317"/>
                      </a:lnTo>
                      <a:lnTo>
                        <a:pt x="136" y="344"/>
                      </a:lnTo>
                      <a:lnTo>
                        <a:pt x="126" y="369"/>
                      </a:lnTo>
                      <a:lnTo>
                        <a:pt x="116" y="389"/>
                      </a:lnTo>
                      <a:lnTo>
                        <a:pt x="111" y="407"/>
                      </a:lnTo>
                      <a:lnTo>
                        <a:pt x="106" y="418"/>
                      </a:lnTo>
                      <a:lnTo>
                        <a:pt x="16" y="404"/>
                      </a:lnTo>
                      <a:lnTo>
                        <a:pt x="0" y="402"/>
                      </a:lnTo>
                      <a:lnTo>
                        <a:pt x="12" y="335"/>
                      </a:lnTo>
                      <a:lnTo>
                        <a:pt x="28" y="268"/>
                      </a:lnTo>
                      <a:lnTo>
                        <a:pt x="47" y="213"/>
                      </a:lnTo>
                      <a:lnTo>
                        <a:pt x="72" y="160"/>
                      </a:lnTo>
                      <a:lnTo>
                        <a:pt x="99" y="110"/>
                      </a:lnTo>
                      <a:lnTo>
                        <a:pt x="130" y="61"/>
                      </a:lnTo>
                      <a:lnTo>
                        <a:pt x="237" y="3"/>
                      </a:lnTo>
                      <a:lnTo>
                        <a:pt x="2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21"/>
                <p:cNvSpPr>
                  <a:spLocks/>
                </p:cNvSpPr>
                <p:nvPr/>
              </p:nvSpPr>
              <p:spPr bwMode="auto">
                <a:xfrm>
                  <a:off x="4573588" y="1158876"/>
                  <a:ext cx="693738" cy="114300"/>
                </a:xfrm>
                <a:custGeom>
                  <a:avLst/>
                  <a:gdLst/>
                  <a:ahLst/>
                  <a:cxnLst>
                    <a:cxn ang="0">
                      <a:pos x="224" y="0"/>
                    </a:cxn>
                    <a:cxn ang="0">
                      <a:pos x="295" y="4"/>
                    </a:cxn>
                    <a:cxn ang="0">
                      <a:pos x="367" y="14"/>
                    </a:cxn>
                    <a:cxn ang="0">
                      <a:pos x="437" y="32"/>
                    </a:cxn>
                    <a:cxn ang="0">
                      <a:pos x="386" y="36"/>
                    </a:cxn>
                    <a:cxn ang="0">
                      <a:pos x="352" y="41"/>
                    </a:cxn>
                    <a:cxn ang="0">
                      <a:pos x="320" y="46"/>
                    </a:cxn>
                    <a:cxn ang="0">
                      <a:pos x="291" y="52"/>
                    </a:cxn>
                    <a:cxn ang="0">
                      <a:pos x="265" y="59"/>
                    </a:cxn>
                    <a:cxn ang="0">
                      <a:pos x="245" y="65"/>
                    </a:cxn>
                    <a:cxn ang="0">
                      <a:pos x="229" y="68"/>
                    </a:cxn>
                    <a:cxn ang="0">
                      <a:pos x="220" y="72"/>
                    </a:cxn>
                    <a:cxn ang="0">
                      <a:pos x="185" y="63"/>
                    </a:cxn>
                    <a:cxn ang="0">
                      <a:pos x="149" y="57"/>
                    </a:cxn>
                    <a:cxn ang="0">
                      <a:pos x="114" y="53"/>
                    </a:cxn>
                    <a:cxn ang="0">
                      <a:pos x="78" y="53"/>
                    </a:cxn>
                    <a:cxn ang="0">
                      <a:pos x="47" y="55"/>
                    </a:cxn>
                    <a:cxn ang="0">
                      <a:pos x="21" y="57"/>
                    </a:cxn>
                    <a:cxn ang="0">
                      <a:pos x="0" y="59"/>
                    </a:cxn>
                    <a:cxn ang="0">
                      <a:pos x="10" y="40"/>
                    </a:cxn>
                    <a:cxn ang="0">
                      <a:pos x="14" y="32"/>
                    </a:cxn>
                    <a:cxn ang="0">
                      <a:pos x="83" y="14"/>
                    </a:cxn>
                    <a:cxn ang="0">
                      <a:pos x="153" y="4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437" h="72">
                      <a:moveTo>
                        <a:pt x="224" y="0"/>
                      </a:moveTo>
                      <a:lnTo>
                        <a:pt x="295" y="4"/>
                      </a:lnTo>
                      <a:lnTo>
                        <a:pt x="367" y="14"/>
                      </a:lnTo>
                      <a:lnTo>
                        <a:pt x="437" y="32"/>
                      </a:lnTo>
                      <a:lnTo>
                        <a:pt x="386" y="36"/>
                      </a:lnTo>
                      <a:lnTo>
                        <a:pt x="352" y="41"/>
                      </a:lnTo>
                      <a:lnTo>
                        <a:pt x="320" y="46"/>
                      </a:lnTo>
                      <a:lnTo>
                        <a:pt x="291" y="52"/>
                      </a:lnTo>
                      <a:lnTo>
                        <a:pt x="265" y="59"/>
                      </a:lnTo>
                      <a:lnTo>
                        <a:pt x="245" y="65"/>
                      </a:lnTo>
                      <a:lnTo>
                        <a:pt x="229" y="68"/>
                      </a:lnTo>
                      <a:lnTo>
                        <a:pt x="220" y="72"/>
                      </a:lnTo>
                      <a:lnTo>
                        <a:pt x="185" y="63"/>
                      </a:lnTo>
                      <a:lnTo>
                        <a:pt x="149" y="57"/>
                      </a:lnTo>
                      <a:lnTo>
                        <a:pt x="114" y="53"/>
                      </a:lnTo>
                      <a:lnTo>
                        <a:pt x="78" y="53"/>
                      </a:lnTo>
                      <a:lnTo>
                        <a:pt x="47" y="55"/>
                      </a:lnTo>
                      <a:lnTo>
                        <a:pt x="21" y="57"/>
                      </a:lnTo>
                      <a:lnTo>
                        <a:pt x="0" y="59"/>
                      </a:lnTo>
                      <a:lnTo>
                        <a:pt x="10" y="40"/>
                      </a:lnTo>
                      <a:lnTo>
                        <a:pt x="14" y="32"/>
                      </a:lnTo>
                      <a:lnTo>
                        <a:pt x="83" y="14"/>
                      </a:lnTo>
                      <a:lnTo>
                        <a:pt x="153" y="4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22"/>
                <p:cNvSpPr>
                  <a:spLocks/>
                </p:cNvSpPr>
                <p:nvPr/>
              </p:nvSpPr>
              <p:spPr bwMode="auto">
                <a:xfrm>
                  <a:off x="5729288" y="1473201"/>
                  <a:ext cx="346075" cy="6492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8" y="38"/>
                    </a:cxn>
                    <a:cxn ang="0">
                      <a:pos x="73" y="80"/>
                    </a:cxn>
                    <a:cxn ang="0">
                      <a:pos x="101" y="117"/>
                    </a:cxn>
                    <a:cxn ang="0">
                      <a:pos x="126" y="155"/>
                    </a:cxn>
                    <a:cxn ang="0">
                      <a:pos x="149" y="195"/>
                    </a:cxn>
                    <a:cxn ang="0">
                      <a:pos x="178" y="257"/>
                    </a:cxn>
                    <a:cxn ang="0">
                      <a:pos x="201" y="322"/>
                    </a:cxn>
                    <a:cxn ang="0">
                      <a:pos x="218" y="386"/>
                    </a:cxn>
                    <a:cxn ang="0">
                      <a:pos x="170" y="409"/>
                    </a:cxn>
                    <a:cxn ang="0">
                      <a:pos x="161" y="387"/>
                    </a:cxn>
                    <a:cxn ang="0">
                      <a:pos x="149" y="364"/>
                    </a:cxn>
                    <a:cxn ang="0">
                      <a:pos x="135" y="341"/>
                    </a:cxn>
                    <a:cxn ang="0">
                      <a:pos x="120" y="317"/>
                    </a:cxn>
                    <a:cxn ang="0">
                      <a:pos x="88" y="269"/>
                    </a:cxn>
                    <a:cxn ang="0">
                      <a:pos x="72" y="247"/>
                    </a:cxn>
                    <a:cxn ang="0">
                      <a:pos x="58" y="227"/>
                    </a:cxn>
                    <a:cxn ang="0">
                      <a:pos x="44" y="210"/>
                    </a:cxn>
                    <a:cxn ang="0">
                      <a:pos x="33" y="195"/>
                    </a:cxn>
                    <a:cxn ang="0">
                      <a:pos x="25" y="185"/>
                    </a:cxn>
                    <a:cxn ang="0">
                      <a:pos x="19" y="178"/>
                    </a:cxn>
                    <a:cxn ang="0">
                      <a:pos x="4" y="4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18" h="409">
                      <a:moveTo>
                        <a:pt x="0" y="0"/>
                      </a:moveTo>
                      <a:lnTo>
                        <a:pt x="38" y="38"/>
                      </a:lnTo>
                      <a:lnTo>
                        <a:pt x="73" y="80"/>
                      </a:lnTo>
                      <a:lnTo>
                        <a:pt x="101" y="117"/>
                      </a:lnTo>
                      <a:lnTo>
                        <a:pt x="126" y="155"/>
                      </a:lnTo>
                      <a:lnTo>
                        <a:pt x="149" y="195"/>
                      </a:lnTo>
                      <a:lnTo>
                        <a:pt x="178" y="257"/>
                      </a:lnTo>
                      <a:lnTo>
                        <a:pt x="201" y="322"/>
                      </a:lnTo>
                      <a:lnTo>
                        <a:pt x="218" y="386"/>
                      </a:lnTo>
                      <a:lnTo>
                        <a:pt x="170" y="409"/>
                      </a:lnTo>
                      <a:lnTo>
                        <a:pt x="161" y="387"/>
                      </a:lnTo>
                      <a:lnTo>
                        <a:pt x="149" y="364"/>
                      </a:lnTo>
                      <a:lnTo>
                        <a:pt x="135" y="341"/>
                      </a:lnTo>
                      <a:lnTo>
                        <a:pt x="120" y="317"/>
                      </a:lnTo>
                      <a:lnTo>
                        <a:pt x="88" y="269"/>
                      </a:lnTo>
                      <a:lnTo>
                        <a:pt x="72" y="247"/>
                      </a:lnTo>
                      <a:lnTo>
                        <a:pt x="58" y="227"/>
                      </a:lnTo>
                      <a:lnTo>
                        <a:pt x="44" y="210"/>
                      </a:lnTo>
                      <a:lnTo>
                        <a:pt x="33" y="195"/>
                      </a:lnTo>
                      <a:lnTo>
                        <a:pt x="25" y="185"/>
                      </a:lnTo>
                      <a:lnTo>
                        <a:pt x="19" y="178"/>
                      </a:lnTo>
                      <a:lnTo>
                        <a:pt x="4" y="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 rot="2240044">
              <a:off x="7488467" y="3742067"/>
              <a:ext cx="1293371" cy="1516179"/>
              <a:chOff x="8761413" y="381000"/>
              <a:chExt cx="1889125" cy="2214563"/>
            </a:xfrm>
            <a:effectLst/>
          </p:grpSpPr>
          <p:sp>
            <p:nvSpPr>
              <p:cNvPr id="189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8761413" y="381000"/>
                <a:ext cx="1889125" cy="2214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Rectangle 5"/>
              <p:cNvSpPr>
                <a:spLocks noChangeArrowheads="1"/>
              </p:cNvSpPr>
              <p:nvPr/>
            </p:nvSpPr>
            <p:spPr bwMode="auto">
              <a:xfrm>
                <a:off x="8761413" y="381000"/>
                <a:ext cx="1884363" cy="2211388"/>
              </a:xfrm>
              <a:prstGeom prst="rect">
                <a:avLst/>
              </a:prstGeom>
              <a:no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6"/>
              <p:cNvSpPr>
                <a:spLocks/>
              </p:cNvSpPr>
              <p:nvPr/>
            </p:nvSpPr>
            <p:spPr bwMode="auto">
              <a:xfrm>
                <a:off x="10217151" y="557213"/>
                <a:ext cx="398463" cy="431800"/>
              </a:xfrm>
              <a:custGeom>
                <a:avLst/>
                <a:gdLst/>
                <a:ahLst/>
                <a:cxnLst>
                  <a:cxn ang="0">
                    <a:pos x="213" y="0"/>
                  </a:cxn>
                  <a:cxn ang="0">
                    <a:pos x="251" y="30"/>
                  </a:cxn>
                  <a:cxn ang="0">
                    <a:pos x="163" y="272"/>
                  </a:cxn>
                  <a:cxn ang="0">
                    <a:pos x="55" y="251"/>
                  </a:cxn>
                  <a:cxn ang="0">
                    <a:pos x="0" y="147"/>
                  </a:cxn>
                  <a:cxn ang="0">
                    <a:pos x="213" y="0"/>
                  </a:cxn>
                </a:cxnLst>
                <a:rect l="0" t="0" r="r" b="b"/>
                <a:pathLst>
                  <a:path w="251" h="272">
                    <a:moveTo>
                      <a:pt x="213" y="0"/>
                    </a:moveTo>
                    <a:lnTo>
                      <a:pt x="251" y="30"/>
                    </a:lnTo>
                    <a:lnTo>
                      <a:pt x="163" y="272"/>
                    </a:lnTo>
                    <a:lnTo>
                      <a:pt x="55" y="251"/>
                    </a:lnTo>
                    <a:lnTo>
                      <a:pt x="0" y="147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EBE7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7"/>
              <p:cNvSpPr>
                <a:spLocks/>
              </p:cNvSpPr>
              <p:nvPr/>
            </p:nvSpPr>
            <p:spPr bwMode="auto">
              <a:xfrm>
                <a:off x="10515601" y="501650"/>
                <a:ext cx="131763" cy="149225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80" y="0"/>
                  </a:cxn>
                  <a:cxn ang="0">
                    <a:pos x="82" y="1"/>
                  </a:cxn>
                  <a:cxn ang="0">
                    <a:pos x="83" y="4"/>
                  </a:cxn>
                  <a:cxn ang="0">
                    <a:pos x="83" y="9"/>
                  </a:cxn>
                  <a:cxn ang="0">
                    <a:pos x="83" y="11"/>
                  </a:cxn>
                  <a:cxn ang="0">
                    <a:pos x="67" y="53"/>
                  </a:cxn>
                  <a:cxn ang="0">
                    <a:pos x="52" y="94"/>
                  </a:cxn>
                  <a:cxn ang="0">
                    <a:pos x="48" y="91"/>
                  </a:cxn>
                  <a:cxn ang="0">
                    <a:pos x="44" y="89"/>
                  </a:cxn>
                  <a:cxn ang="0">
                    <a:pos x="41" y="88"/>
                  </a:cxn>
                  <a:cxn ang="0">
                    <a:pos x="38" y="86"/>
                  </a:cxn>
                  <a:cxn ang="0">
                    <a:pos x="33" y="85"/>
                  </a:cxn>
                  <a:cxn ang="0">
                    <a:pos x="26" y="82"/>
                  </a:cxn>
                  <a:cxn ang="0">
                    <a:pos x="21" y="79"/>
                  </a:cxn>
                  <a:cxn ang="0">
                    <a:pos x="16" y="75"/>
                  </a:cxn>
                  <a:cxn ang="0">
                    <a:pos x="12" y="69"/>
                  </a:cxn>
                  <a:cxn ang="0">
                    <a:pos x="4" y="57"/>
                  </a:cxn>
                  <a:cxn ang="0">
                    <a:pos x="0" y="52"/>
                  </a:cxn>
                  <a:cxn ang="0">
                    <a:pos x="1" y="51"/>
                  </a:cxn>
                  <a:cxn ang="0">
                    <a:pos x="3" y="50"/>
                  </a:cxn>
                  <a:cxn ang="0">
                    <a:pos x="5" y="49"/>
                  </a:cxn>
                  <a:cxn ang="0">
                    <a:pos x="7" y="47"/>
                  </a:cxn>
                  <a:cxn ang="0">
                    <a:pos x="8" y="46"/>
                  </a:cxn>
                  <a:cxn ang="0">
                    <a:pos x="9" y="45"/>
                  </a:cxn>
                  <a:cxn ang="0">
                    <a:pos x="51" y="17"/>
                  </a:cxn>
                  <a:cxn ang="0">
                    <a:pos x="57" y="13"/>
                  </a:cxn>
                  <a:cxn ang="0">
                    <a:pos x="67" y="6"/>
                  </a:cxn>
                  <a:cxn ang="0">
                    <a:pos x="72" y="2"/>
                  </a:cxn>
                  <a:cxn ang="0">
                    <a:pos x="76" y="0"/>
                  </a:cxn>
                </a:cxnLst>
                <a:rect l="0" t="0" r="r" b="b"/>
                <a:pathLst>
                  <a:path w="83" h="94">
                    <a:moveTo>
                      <a:pt x="76" y="0"/>
                    </a:moveTo>
                    <a:lnTo>
                      <a:pt x="80" y="0"/>
                    </a:lnTo>
                    <a:lnTo>
                      <a:pt x="82" y="1"/>
                    </a:lnTo>
                    <a:lnTo>
                      <a:pt x="83" y="4"/>
                    </a:lnTo>
                    <a:lnTo>
                      <a:pt x="83" y="9"/>
                    </a:lnTo>
                    <a:lnTo>
                      <a:pt x="83" y="11"/>
                    </a:lnTo>
                    <a:lnTo>
                      <a:pt x="67" y="53"/>
                    </a:lnTo>
                    <a:lnTo>
                      <a:pt x="52" y="94"/>
                    </a:lnTo>
                    <a:lnTo>
                      <a:pt x="48" y="91"/>
                    </a:lnTo>
                    <a:lnTo>
                      <a:pt x="44" y="89"/>
                    </a:lnTo>
                    <a:lnTo>
                      <a:pt x="41" y="88"/>
                    </a:lnTo>
                    <a:lnTo>
                      <a:pt x="38" y="86"/>
                    </a:lnTo>
                    <a:lnTo>
                      <a:pt x="33" y="85"/>
                    </a:lnTo>
                    <a:lnTo>
                      <a:pt x="26" y="82"/>
                    </a:lnTo>
                    <a:lnTo>
                      <a:pt x="21" y="79"/>
                    </a:lnTo>
                    <a:lnTo>
                      <a:pt x="16" y="75"/>
                    </a:lnTo>
                    <a:lnTo>
                      <a:pt x="12" y="69"/>
                    </a:lnTo>
                    <a:lnTo>
                      <a:pt x="4" y="57"/>
                    </a:lnTo>
                    <a:lnTo>
                      <a:pt x="0" y="52"/>
                    </a:lnTo>
                    <a:lnTo>
                      <a:pt x="1" y="51"/>
                    </a:lnTo>
                    <a:lnTo>
                      <a:pt x="3" y="50"/>
                    </a:lnTo>
                    <a:lnTo>
                      <a:pt x="5" y="49"/>
                    </a:lnTo>
                    <a:lnTo>
                      <a:pt x="7" y="47"/>
                    </a:lnTo>
                    <a:lnTo>
                      <a:pt x="8" y="46"/>
                    </a:lnTo>
                    <a:lnTo>
                      <a:pt x="9" y="45"/>
                    </a:lnTo>
                    <a:lnTo>
                      <a:pt x="51" y="17"/>
                    </a:lnTo>
                    <a:lnTo>
                      <a:pt x="57" y="13"/>
                    </a:lnTo>
                    <a:lnTo>
                      <a:pt x="67" y="6"/>
                    </a:lnTo>
                    <a:lnTo>
                      <a:pt x="72" y="2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547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8"/>
              <p:cNvSpPr>
                <a:spLocks/>
              </p:cNvSpPr>
              <p:nvPr/>
            </p:nvSpPr>
            <p:spPr bwMode="auto">
              <a:xfrm>
                <a:off x="9115426" y="908050"/>
                <a:ext cx="1368425" cy="1662113"/>
              </a:xfrm>
              <a:custGeom>
                <a:avLst/>
                <a:gdLst/>
                <a:ahLst/>
                <a:cxnLst>
                  <a:cxn ang="0">
                    <a:pos x="838" y="0"/>
                  </a:cxn>
                  <a:cxn ang="0">
                    <a:pos x="845" y="2"/>
                  </a:cxn>
                  <a:cxn ang="0">
                    <a:pos x="852" y="5"/>
                  </a:cxn>
                  <a:cxn ang="0">
                    <a:pos x="856" y="10"/>
                  </a:cxn>
                  <a:cxn ang="0">
                    <a:pos x="859" y="15"/>
                  </a:cxn>
                  <a:cxn ang="0">
                    <a:pos x="861" y="22"/>
                  </a:cxn>
                  <a:cxn ang="0">
                    <a:pos x="862" y="29"/>
                  </a:cxn>
                  <a:cxn ang="0">
                    <a:pos x="861" y="37"/>
                  </a:cxn>
                  <a:cxn ang="0">
                    <a:pos x="859" y="46"/>
                  </a:cxn>
                  <a:cxn ang="0">
                    <a:pos x="856" y="54"/>
                  </a:cxn>
                  <a:cxn ang="0">
                    <a:pos x="851" y="62"/>
                  </a:cxn>
                  <a:cxn ang="0">
                    <a:pos x="846" y="71"/>
                  </a:cxn>
                  <a:cxn ang="0">
                    <a:pos x="844" y="72"/>
                  </a:cxn>
                  <a:cxn ang="0">
                    <a:pos x="843" y="74"/>
                  </a:cxn>
                  <a:cxn ang="0">
                    <a:pos x="124" y="1003"/>
                  </a:cxn>
                  <a:cxn ang="0">
                    <a:pos x="0" y="1047"/>
                  </a:cxn>
                  <a:cxn ang="0">
                    <a:pos x="787" y="31"/>
                  </a:cxn>
                  <a:cxn ang="0">
                    <a:pos x="789" y="27"/>
                  </a:cxn>
                  <a:cxn ang="0">
                    <a:pos x="797" y="19"/>
                  </a:cxn>
                  <a:cxn ang="0">
                    <a:pos x="805" y="12"/>
                  </a:cxn>
                  <a:cxn ang="0">
                    <a:pos x="814" y="6"/>
                  </a:cxn>
                  <a:cxn ang="0">
                    <a:pos x="822" y="2"/>
                  </a:cxn>
                  <a:cxn ang="0">
                    <a:pos x="830" y="0"/>
                  </a:cxn>
                  <a:cxn ang="0">
                    <a:pos x="838" y="0"/>
                  </a:cxn>
                </a:cxnLst>
                <a:rect l="0" t="0" r="r" b="b"/>
                <a:pathLst>
                  <a:path w="862" h="1047">
                    <a:moveTo>
                      <a:pt x="838" y="0"/>
                    </a:moveTo>
                    <a:lnTo>
                      <a:pt x="845" y="2"/>
                    </a:lnTo>
                    <a:lnTo>
                      <a:pt x="852" y="5"/>
                    </a:lnTo>
                    <a:lnTo>
                      <a:pt x="856" y="10"/>
                    </a:lnTo>
                    <a:lnTo>
                      <a:pt x="859" y="15"/>
                    </a:lnTo>
                    <a:lnTo>
                      <a:pt x="861" y="22"/>
                    </a:lnTo>
                    <a:lnTo>
                      <a:pt x="862" y="29"/>
                    </a:lnTo>
                    <a:lnTo>
                      <a:pt x="861" y="37"/>
                    </a:lnTo>
                    <a:lnTo>
                      <a:pt x="859" y="46"/>
                    </a:lnTo>
                    <a:lnTo>
                      <a:pt x="856" y="54"/>
                    </a:lnTo>
                    <a:lnTo>
                      <a:pt x="851" y="62"/>
                    </a:lnTo>
                    <a:lnTo>
                      <a:pt x="846" y="71"/>
                    </a:lnTo>
                    <a:lnTo>
                      <a:pt x="844" y="72"/>
                    </a:lnTo>
                    <a:lnTo>
                      <a:pt x="843" y="74"/>
                    </a:lnTo>
                    <a:lnTo>
                      <a:pt x="124" y="1003"/>
                    </a:lnTo>
                    <a:lnTo>
                      <a:pt x="0" y="1047"/>
                    </a:lnTo>
                    <a:lnTo>
                      <a:pt x="787" y="31"/>
                    </a:lnTo>
                    <a:lnTo>
                      <a:pt x="789" y="27"/>
                    </a:lnTo>
                    <a:lnTo>
                      <a:pt x="797" y="19"/>
                    </a:lnTo>
                    <a:lnTo>
                      <a:pt x="805" y="12"/>
                    </a:lnTo>
                    <a:lnTo>
                      <a:pt x="814" y="6"/>
                    </a:lnTo>
                    <a:lnTo>
                      <a:pt x="822" y="2"/>
                    </a:lnTo>
                    <a:lnTo>
                      <a:pt x="830" y="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rgbClr val="BE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9"/>
              <p:cNvSpPr>
                <a:spLocks/>
              </p:cNvSpPr>
              <p:nvPr/>
            </p:nvSpPr>
            <p:spPr bwMode="auto">
              <a:xfrm>
                <a:off x="9017001" y="839788"/>
                <a:ext cx="1377950" cy="1755775"/>
              </a:xfrm>
              <a:custGeom>
                <a:avLst/>
                <a:gdLst/>
                <a:ahLst/>
                <a:cxnLst>
                  <a:cxn ang="0">
                    <a:pos x="845" y="0"/>
                  </a:cxn>
                  <a:cxn ang="0">
                    <a:pos x="852" y="1"/>
                  </a:cxn>
                  <a:cxn ang="0">
                    <a:pos x="858" y="5"/>
                  </a:cxn>
                  <a:cxn ang="0">
                    <a:pos x="863" y="10"/>
                  </a:cxn>
                  <a:cxn ang="0">
                    <a:pos x="867" y="17"/>
                  </a:cxn>
                  <a:cxn ang="0">
                    <a:pos x="868" y="25"/>
                  </a:cxn>
                  <a:cxn ang="0">
                    <a:pos x="868" y="33"/>
                  </a:cxn>
                  <a:cxn ang="0">
                    <a:pos x="866" y="42"/>
                  </a:cxn>
                  <a:cxn ang="0">
                    <a:pos x="863" y="52"/>
                  </a:cxn>
                  <a:cxn ang="0">
                    <a:pos x="858" y="61"/>
                  </a:cxn>
                  <a:cxn ang="0">
                    <a:pos x="852" y="71"/>
                  </a:cxn>
                  <a:cxn ang="0">
                    <a:pos x="849" y="74"/>
                  </a:cxn>
                  <a:cxn ang="0">
                    <a:pos x="62" y="1090"/>
                  </a:cxn>
                  <a:cxn ang="0">
                    <a:pos x="19" y="1106"/>
                  </a:cxn>
                  <a:cxn ang="0">
                    <a:pos x="0" y="1055"/>
                  </a:cxn>
                  <a:cxn ang="0">
                    <a:pos x="793" y="31"/>
                  </a:cxn>
                  <a:cxn ang="0">
                    <a:pos x="796" y="28"/>
                  </a:cxn>
                  <a:cxn ang="0">
                    <a:pos x="804" y="19"/>
                  </a:cxn>
                  <a:cxn ang="0">
                    <a:pos x="812" y="12"/>
                  </a:cxn>
                  <a:cxn ang="0">
                    <a:pos x="820" y="7"/>
                  </a:cxn>
                  <a:cxn ang="0">
                    <a:pos x="829" y="3"/>
                  </a:cxn>
                  <a:cxn ang="0">
                    <a:pos x="837" y="0"/>
                  </a:cxn>
                  <a:cxn ang="0">
                    <a:pos x="845" y="0"/>
                  </a:cxn>
                </a:cxnLst>
                <a:rect l="0" t="0" r="r" b="b"/>
                <a:pathLst>
                  <a:path w="868" h="1106">
                    <a:moveTo>
                      <a:pt x="845" y="0"/>
                    </a:moveTo>
                    <a:lnTo>
                      <a:pt x="852" y="1"/>
                    </a:lnTo>
                    <a:lnTo>
                      <a:pt x="858" y="5"/>
                    </a:lnTo>
                    <a:lnTo>
                      <a:pt x="863" y="10"/>
                    </a:lnTo>
                    <a:lnTo>
                      <a:pt x="867" y="17"/>
                    </a:lnTo>
                    <a:lnTo>
                      <a:pt x="868" y="25"/>
                    </a:lnTo>
                    <a:lnTo>
                      <a:pt x="868" y="33"/>
                    </a:lnTo>
                    <a:lnTo>
                      <a:pt x="866" y="42"/>
                    </a:lnTo>
                    <a:lnTo>
                      <a:pt x="863" y="52"/>
                    </a:lnTo>
                    <a:lnTo>
                      <a:pt x="858" y="61"/>
                    </a:lnTo>
                    <a:lnTo>
                      <a:pt x="852" y="71"/>
                    </a:lnTo>
                    <a:lnTo>
                      <a:pt x="849" y="74"/>
                    </a:lnTo>
                    <a:lnTo>
                      <a:pt x="62" y="1090"/>
                    </a:lnTo>
                    <a:lnTo>
                      <a:pt x="19" y="1106"/>
                    </a:lnTo>
                    <a:lnTo>
                      <a:pt x="0" y="1055"/>
                    </a:lnTo>
                    <a:lnTo>
                      <a:pt x="793" y="31"/>
                    </a:lnTo>
                    <a:lnTo>
                      <a:pt x="796" y="28"/>
                    </a:lnTo>
                    <a:lnTo>
                      <a:pt x="804" y="19"/>
                    </a:lnTo>
                    <a:lnTo>
                      <a:pt x="812" y="12"/>
                    </a:lnTo>
                    <a:lnTo>
                      <a:pt x="820" y="7"/>
                    </a:lnTo>
                    <a:lnTo>
                      <a:pt x="829" y="3"/>
                    </a:lnTo>
                    <a:lnTo>
                      <a:pt x="837" y="0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DC32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0"/>
              <p:cNvSpPr>
                <a:spLocks/>
              </p:cNvSpPr>
              <p:nvPr/>
            </p:nvSpPr>
            <p:spPr bwMode="auto">
              <a:xfrm>
                <a:off x="8972551" y="771525"/>
                <a:ext cx="1333500" cy="1744663"/>
              </a:xfrm>
              <a:custGeom>
                <a:avLst/>
                <a:gdLst/>
                <a:ahLst/>
                <a:cxnLst>
                  <a:cxn ang="0">
                    <a:pos x="817" y="0"/>
                  </a:cxn>
                  <a:cxn ang="0">
                    <a:pos x="824" y="2"/>
                  </a:cxn>
                  <a:cxn ang="0">
                    <a:pos x="831" y="5"/>
                  </a:cxn>
                  <a:cxn ang="0">
                    <a:pos x="836" y="10"/>
                  </a:cxn>
                  <a:cxn ang="0">
                    <a:pos x="839" y="17"/>
                  </a:cxn>
                  <a:cxn ang="0">
                    <a:pos x="840" y="25"/>
                  </a:cxn>
                  <a:cxn ang="0">
                    <a:pos x="840" y="33"/>
                  </a:cxn>
                  <a:cxn ang="0">
                    <a:pos x="839" y="42"/>
                  </a:cxn>
                  <a:cxn ang="0">
                    <a:pos x="835" y="52"/>
                  </a:cxn>
                  <a:cxn ang="0">
                    <a:pos x="831" y="61"/>
                  </a:cxn>
                  <a:cxn ang="0">
                    <a:pos x="824" y="71"/>
                  </a:cxn>
                  <a:cxn ang="0">
                    <a:pos x="823" y="73"/>
                  </a:cxn>
                  <a:cxn ang="0">
                    <a:pos x="821" y="74"/>
                  </a:cxn>
                  <a:cxn ang="0">
                    <a:pos x="29" y="1099"/>
                  </a:cxn>
                  <a:cxn ang="0">
                    <a:pos x="0" y="1020"/>
                  </a:cxn>
                  <a:cxn ang="0">
                    <a:pos x="766" y="31"/>
                  </a:cxn>
                  <a:cxn ang="0">
                    <a:pos x="769" y="28"/>
                  </a:cxn>
                  <a:cxn ang="0">
                    <a:pos x="776" y="19"/>
                  </a:cxn>
                  <a:cxn ang="0">
                    <a:pos x="784" y="12"/>
                  </a:cxn>
                  <a:cxn ang="0">
                    <a:pos x="792" y="6"/>
                  </a:cxn>
                  <a:cxn ang="0">
                    <a:pos x="801" y="3"/>
                  </a:cxn>
                  <a:cxn ang="0">
                    <a:pos x="809" y="0"/>
                  </a:cxn>
                  <a:cxn ang="0">
                    <a:pos x="817" y="0"/>
                  </a:cxn>
                </a:cxnLst>
                <a:rect l="0" t="0" r="r" b="b"/>
                <a:pathLst>
                  <a:path w="840" h="1099">
                    <a:moveTo>
                      <a:pt x="817" y="0"/>
                    </a:moveTo>
                    <a:lnTo>
                      <a:pt x="824" y="2"/>
                    </a:lnTo>
                    <a:lnTo>
                      <a:pt x="831" y="5"/>
                    </a:lnTo>
                    <a:lnTo>
                      <a:pt x="836" y="10"/>
                    </a:lnTo>
                    <a:lnTo>
                      <a:pt x="839" y="17"/>
                    </a:lnTo>
                    <a:lnTo>
                      <a:pt x="840" y="25"/>
                    </a:lnTo>
                    <a:lnTo>
                      <a:pt x="840" y="33"/>
                    </a:lnTo>
                    <a:lnTo>
                      <a:pt x="839" y="42"/>
                    </a:lnTo>
                    <a:lnTo>
                      <a:pt x="835" y="52"/>
                    </a:lnTo>
                    <a:lnTo>
                      <a:pt x="831" y="61"/>
                    </a:lnTo>
                    <a:lnTo>
                      <a:pt x="824" y="71"/>
                    </a:lnTo>
                    <a:lnTo>
                      <a:pt x="823" y="73"/>
                    </a:lnTo>
                    <a:lnTo>
                      <a:pt x="821" y="74"/>
                    </a:lnTo>
                    <a:lnTo>
                      <a:pt x="29" y="1099"/>
                    </a:lnTo>
                    <a:lnTo>
                      <a:pt x="0" y="1020"/>
                    </a:lnTo>
                    <a:lnTo>
                      <a:pt x="766" y="31"/>
                    </a:lnTo>
                    <a:lnTo>
                      <a:pt x="769" y="28"/>
                    </a:lnTo>
                    <a:lnTo>
                      <a:pt x="776" y="19"/>
                    </a:lnTo>
                    <a:lnTo>
                      <a:pt x="784" y="12"/>
                    </a:lnTo>
                    <a:lnTo>
                      <a:pt x="792" y="6"/>
                    </a:lnTo>
                    <a:lnTo>
                      <a:pt x="801" y="3"/>
                    </a:lnTo>
                    <a:lnTo>
                      <a:pt x="809" y="0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88AB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1"/>
              <p:cNvSpPr>
                <a:spLocks/>
              </p:cNvSpPr>
              <p:nvPr/>
            </p:nvSpPr>
            <p:spPr bwMode="auto">
              <a:xfrm>
                <a:off x="9282113" y="603250"/>
                <a:ext cx="312738" cy="461963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93" y="14"/>
                  </a:cxn>
                  <a:cxn ang="0">
                    <a:pos x="197" y="272"/>
                  </a:cxn>
                  <a:cxn ang="0">
                    <a:pos x="88" y="291"/>
                  </a:cxn>
                  <a:cxn ang="0">
                    <a:pos x="0" y="213"/>
                  </a:cxn>
                  <a:cxn ang="0">
                    <a:pos x="146" y="0"/>
                  </a:cxn>
                </a:cxnLst>
                <a:rect l="0" t="0" r="r" b="b"/>
                <a:pathLst>
                  <a:path w="197" h="291">
                    <a:moveTo>
                      <a:pt x="146" y="0"/>
                    </a:moveTo>
                    <a:lnTo>
                      <a:pt x="193" y="14"/>
                    </a:lnTo>
                    <a:lnTo>
                      <a:pt x="197" y="272"/>
                    </a:lnTo>
                    <a:lnTo>
                      <a:pt x="88" y="291"/>
                    </a:lnTo>
                    <a:lnTo>
                      <a:pt x="0" y="213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EBE7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2"/>
              <p:cNvSpPr>
                <a:spLocks/>
              </p:cNvSpPr>
              <p:nvPr/>
            </p:nvSpPr>
            <p:spPr bwMode="auto">
              <a:xfrm>
                <a:off x="9488488" y="520700"/>
                <a:ext cx="100013" cy="155575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7" y="0"/>
                  </a:cxn>
                  <a:cxn ang="0">
                    <a:pos x="60" y="2"/>
                  </a:cxn>
                  <a:cxn ang="0">
                    <a:pos x="61" y="5"/>
                  </a:cxn>
                  <a:cxn ang="0">
                    <a:pos x="62" y="8"/>
                  </a:cxn>
                  <a:cxn ang="0">
                    <a:pos x="62" y="53"/>
                  </a:cxn>
                  <a:cxn ang="0">
                    <a:pos x="63" y="98"/>
                  </a:cxn>
                  <a:cxn ang="0">
                    <a:pos x="58" y="96"/>
                  </a:cxn>
                  <a:cxn ang="0">
                    <a:pos x="46" y="95"/>
                  </a:cxn>
                  <a:cxn ang="0">
                    <a:pos x="34" y="95"/>
                  </a:cxn>
                  <a:cxn ang="0">
                    <a:pos x="27" y="94"/>
                  </a:cxn>
                  <a:cxn ang="0">
                    <a:pos x="20" y="90"/>
                  </a:cxn>
                  <a:cxn ang="0">
                    <a:pos x="13" y="86"/>
                  </a:cxn>
                  <a:cxn ang="0">
                    <a:pos x="6" y="81"/>
                  </a:cxn>
                  <a:cxn ang="0">
                    <a:pos x="0" y="76"/>
                  </a:cxn>
                  <a:cxn ang="0">
                    <a:pos x="0" y="75"/>
                  </a:cxn>
                  <a:cxn ang="0">
                    <a:pos x="1" y="74"/>
                  </a:cxn>
                  <a:cxn ang="0">
                    <a:pos x="3" y="71"/>
                  </a:cxn>
                  <a:cxn ang="0">
                    <a:pos x="4" y="69"/>
                  </a:cxn>
                  <a:cxn ang="0">
                    <a:pos x="5" y="68"/>
                  </a:cxn>
                  <a:cxn ang="0">
                    <a:pos x="5" y="67"/>
                  </a:cxn>
                  <a:cxn ang="0">
                    <a:pos x="34" y="25"/>
                  </a:cxn>
                  <a:cxn ang="0">
                    <a:pos x="38" y="20"/>
                  </a:cxn>
                  <a:cxn ang="0">
                    <a:pos x="42" y="15"/>
                  </a:cxn>
                  <a:cxn ang="0">
                    <a:pos x="45" y="10"/>
                  </a:cxn>
                  <a:cxn ang="0">
                    <a:pos x="49" y="4"/>
                  </a:cxn>
                  <a:cxn ang="0">
                    <a:pos x="52" y="0"/>
                  </a:cxn>
                  <a:cxn ang="0">
                    <a:pos x="55" y="0"/>
                  </a:cxn>
                </a:cxnLst>
                <a:rect l="0" t="0" r="r" b="b"/>
                <a:pathLst>
                  <a:path w="63" h="98">
                    <a:moveTo>
                      <a:pt x="55" y="0"/>
                    </a:moveTo>
                    <a:lnTo>
                      <a:pt x="57" y="0"/>
                    </a:lnTo>
                    <a:lnTo>
                      <a:pt x="60" y="2"/>
                    </a:lnTo>
                    <a:lnTo>
                      <a:pt x="61" y="5"/>
                    </a:lnTo>
                    <a:lnTo>
                      <a:pt x="62" y="8"/>
                    </a:lnTo>
                    <a:lnTo>
                      <a:pt x="62" y="53"/>
                    </a:lnTo>
                    <a:lnTo>
                      <a:pt x="63" y="98"/>
                    </a:lnTo>
                    <a:lnTo>
                      <a:pt x="58" y="96"/>
                    </a:lnTo>
                    <a:lnTo>
                      <a:pt x="46" y="95"/>
                    </a:lnTo>
                    <a:lnTo>
                      <a:pt x="34" y="95"/>
                    </a:lnTo>
                    <a:lnTo>
                      <a:pt x="27" y="94"/>
                    </a:lnTo>
                    <a:lnTo>
                      <a:pt x="20" y="90"/>
                    </a:lnTo>
                    <a:lnTo>
                      <a:pt x="13" y="86"/>
                    </a:lnTo>
                    <a:lnTo>
                      <a:pt x="6" y="81"/>
                    </a:lnTo>
                    <a:lnTo>
                      <a:pt x="0" y="76"/>
                    </a:lnTo>
                    <a:lnTo>
                      <a:pt x="0" y="75"/>
                    </a:lnTo>
                    <a:lnTo>
                      <a:pt x="1" y="74"/>
                    </a:lnTo>
                    <a:lnTo>
                      <a:pt x="3" y="71"/>
                    </a:lnTo>
                    <a:lnTo>
                      <a:pt x="4" y="69"/>
                    </a:lnTo>
                    <a:lnTo>
                      <a:pt x="5" y="68"/>
                    </a:lnTo>
                    <a:lnTo>
                      <a:pt x="5" y="67"/>
                    </a:lnTo>
                    <a:lnTo>
                      <a:pt x="34" y="25"/>
                    </a:lnTo>
                    <a:lnTo>
                      <a:pt x="38" y="20"/>
                    </a:lnTo>
                    <a:lnTo>
                      <a:pt x="42" y="15"/>
                    </a:lnTo>
                    <a:lnTo>
                      <a:pt x="45" y="10"/>
                    </a:lnTo>
                    <a:lnTo>
                      <a:pt x="49" y="4"/>
                    </a:lnTo>
                    <a:lnTo>
                      <a:pt x="52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BFF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3"/>
              <p:cNvSpPr>
                <a:spLocks/>
              </p:cNvSpPr>
              <p:nvPr/>
            </p:nvSpPr>
            <p:spPr bwMode="auto">
              <a:xfrm>
                <a:off x="9094788" y="968375"/>
                <a:ext cx="498475" cy="1435100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93" y="0"/>
                  </a:cxn>
                  <a:cxn ang="0">
                    <a:pos x="300" y="3"/>
                  </a:cxn>
                  <a:cxn ang="0">
                    <a:pos x="305" y="8"/>
                  </a:cxn>
                  <a:cxn ang="0">
                    <a:pos x="309" y="15"/>
                  </a:cxn>
                  <a:cxn ang="0">
                    <a:pos x="312" y="23"/>
                  </a:cxn>
                  <a:cxn ang="0">
                    <a:pos x="314" y="32"/>
                  </a:cxn>
                  <a:cxn ang="0">
                    <a:pos x="314" y="43"/>
                  </a:cxn>
                  <a:cxn ang="0">
                    <a:pos x="313" y="53"/>
                  </a:cxn>
                  <a:cxn ang="0">
                    <a:pos x="311" y="64"/>
                  </a:cxn>
                  <a:cxn ang="0">
                    <a:pos x="310" y="66"/>
                  </a:cxn>
                  <a:cxn ang="0">
                    <a:pos x="309" y="68"/>
                  </a:cxn>
                  <a:cxn ang="0">
                    <a:pos x="55" y="904"/>
                  </a:cxn>
                  <a:cxn ang="0">
                    <a:pos x="0" y="841"/>
                  </a:cxn>
                  <a:cxn ang="0">
                    <a:pos x="242" y="48"/>
                  </a:cxn>
                  <a:cxn ang="0">
                    <a:pos x="242" y="46"/>
                  </a:cxn>
                  <a:cxn ang="0">
                    <a:pos x="243" y="43"/>
                  </a:cxn>
                  <a:cxn ang="0">
                    <a:pos x="247" y="33"/>
                  </a:cxn>
                  <a:cxn ang="0">
                    <a:pos x="252" y="24"/>
                  </a:cxn>
                  <a:cxn ang="0">
                    <a:pos x="258" y="16"/>
                  </a:cxn>
                  <a:cxn ang="0">
                    <a:pos x="264" y="9"/>
                  </a:cxn>
                  <a:cxn ang="0">
                    <a:pos x="271" y="4"/>
                  </a:cxn>
                  <a:cxn ang="0">
                    <a:pos x="278" y="1"/>
                  </a:cxn>
                  <a:cxn ang="0">
                    <a:pos x="286" y="0"/>
                  </a:cxn>
                </a:cxnLst>
                <a:rect l="0" t="0" r="r" b="b"/>
                <a:pathLst>
                  <a:path w="314" h="904">
                    <a:moveTo>
                      <a:pt x="286" y="0"/>
                    </a:moveTo>
                    <a:lnTo>
                      <a:pt x="293" y="0"/>
                    </a:lnTo>
                    <a:lnTo>
                      <a:pt x="300" y="3"/>
                    </a:lnTo>
                    <a:lnTo>
                      <a:pt x="305" y="8"/>
                    </a:lnTo>
                    <a:lnTo>
                      <a:pt x="309" y="15"/>
                    </a:lnTo>
                    <a:lnTo>
                      <a:pt x="312" y="23"/>
                    </a:lnTo>
                    <a:lnTo>
                      <a:pt x="314" y="32"/>
                    </a:lnTo>
                    <a:lnTo>
                      <a:pt x="314" y="43"/>
                    </a:lnTo>
                    <a:lnTo>
                      <a:pt x="313" y="53"/>
                    </a:lnTo>
                    <a:lnTo>
                      <a:pt x="311" y="64"/>
                    </a:lnTo>
                    <a:lnTo>
                      <a:pt x="310" y="66"/>
                    </a:lnTo>
                    <a:lnTo>
                      <a:pt x="309" y="68"/>
                    </a:lnTo>
                    <a:lnTo>
                      <a:pt x="55" y="904"/>
                    </a:lnTo>
                    <a:lnTo>
                      <a:pt x="0" y="841"/>
                    </a:lnTo>
                    <a:lnTo>
                      <a:pt x="242" y="48"/>
                    </a:lnTo>
                    <a:lnTo>
                      <a:pt x="242" y="46"/>
                    </a:lnTo>
                    <a:lnTo>
                      <a:pt x="243" y="43"/>
                    </a:lnTo>
                    <a:lnTo>
                      <a:pt x="247" y="33"/>
                    </a:lnTo>
                    <a:lnTo>
                      <a:pt x="252" y="24"/>
                    </a:lnTo>
                    <a:lnTo>
                      <a:pt x="258" y="16"/>
                    </a:lnTo>
                    <a:lnTo>
                      <a:pt x="264" y="9"/>
                    </a:lnTo>
                    <a:lnTo>
                      <a:pt x="271" y="4"/>
                    </a:lnTo>
                    <a:lnTo>
                      <a:pt x="278" y="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6FEF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4"/>
              <p:cNvSpPr>
                <a:spLocks/>
              </p:cNvSpPr>
              <p:nvPr/>
            </p:nvSpPr>
            <p:spPr bwMode="auto">
              <a:xfrm>
                <a:off x="9009063" y="935038"/>
                <a:ext cx="477838" cy="1368425"/>
              </a:xfrm>
              <a:custGeom>
                <a:avLst/>
                <a:gdLst/>
                <a:ahLst/>
                <a:cxnLst>
                  <a:cxn ang="0">
                    <a:pos x="273" y="0"/>
                  </a:cxn>
                  <a:cxn ang="0">
                    <a:pos x="280" y="1"/>
                  </a:cxn>
                  <a:cxn ang="0">
                    <a:pos x="286" y="4"/>
                  </a:cxn>
                  <a:cxn ang="0">
                    <a:pos x="292" y="9"/>
                  </a:cxn>
                  <a:cxn ang="0">
                    <a:pos x="296" y="16"/>
                  </a:cxn>
                  <a:cxn ang="0">
                    <a:pos x="299" y="24"/>
                  </a:cxn>
                  <a:cxn ang="0">
                    <a:pos x="301" y="33"/>
                  </a:cxn>
                  <a:cxn ang="0">
                    <a:pos x="301" y="43"/>
                  </a:cxn>
                  <a:cxn ang="0">
                    <a:pos x="300" y="53"/>
                  </a:cxn>
                  <a:cxn ang="0">
                    <a:pos x="297" y="64"/>
                  </a:cxn>
                  <a:cxn ang="0">
                    <a:pos x="296" y="67"/>
                  </a:cxn>
                  <a:cxn ang="0">
                    <a:pos x="296" y="69"/>
                  </a:cxn>
                  <a:cxn ang="0">
                    <a:pos x="55" y="862"/>
                  </a:cxn>
                  <a:cxn ang="0">
                    <a:pos x="0" y="799"/>
                  </a:cxn>
                  <a:cxn ang="0">
                    <a:pos x="228" y="48"/>
                  </a:cxn>
                  <a:cxn ang="0">
                    <a:pos x="229" y="46"/>
                  </a:cxn>
                  <a:cxn ang="0">
                    <a:pos x="230" y="44"/>
                  </a:cxn>
                  <a:cxn ang="0">
                    <a:pos x="233" y="34"/>
                  </a:cxn>
                  <a:cxn ang="0">
                    <a:pos x="239" y="24"/>
                  </a:cxn>
                  <a:cxn ang="0">
                    <a:pos x="244" y="16"/>
                  </a:cxn>
                  <a:cxn ang="0">
                    <a:pos x="251" y="9"/>
                  </a:cxn>
                  <a:cxn ang="0">
                    <a:pos x="258" y="4"/>
                  </a:cxn>
                  <a:cxn ang="0">
                    <a:pos x="266" y="1"/>
                  </a:cxn>
                  <a:cxn ang="0">
                    <a:pos x="273" y="0"/>
                  </a:cxn>
                </a:cxnLst>
                <a:rect l="0" t="0" r="r" b="b"/>
                <a:pathLst>
                  <a:path w="301" h="862">
                    <a:moveTo>
                      <a:pt x="273" y="0"/>
                    </a:moveTo>
                    <a:lnTo>
                      <a:pt x="280" y="1"/>
                    </a:lnTo>
                    <a:lnTo>
                      <a:pt x="286" y="4"/>
                    </a:lnTo>
                    <a:lnTo>
                      <a:pt x="292" y="9"/>
                    </a:lnTo>
                    <a:lnTo>
                      <a:pt x="296" y="16"/>
                    </a:lnTo>
                    <a:lnTo>
                      <a:pt x="299" y="24"/>
                    </a:lnTo>
                    <a:lnTo>
                      <a:pt x="301" y="33"/>
                    </a:lnTo>
                    <a:lnTo>
                      <a:pt x="301" y="43"/>
                    </a:lnTo>
                    <a:lnTo>
                      <a:pt x="300" y="53"/>
                    </a:lnTo>
                    <a:lnTo>
                      <a:pt x="297" y="64"/>
                    </a:lnTo>
                    <a:lnTo>
                      <a:pt x="296" y="67"/>
                    </a:lnTo>
                    <a:lnTo>
                      <a:pt x="296" y="69"/>
                    </a:lnTo>
                    <a:lnTo>
                      <a:pt x="55" y="862"/>
                    </a:lnTo>
                    <a:lnTo>
                      <a:pt x="0" y="799"/>
                    </a:lnTo>
                    <a:lnTo>
                      <a:pt x="228" y="48"/>
                    </a:lnTo>
                    <a:lnTo>
                      <a:pt x="229" y="46"/>
                    </a:lnTo>
                    <a:lnTo>
                      <a:pt x="230" y="44"/>
                    </a:lnTo>
                    <a:lnTo>
                      <a:pt x="233" y="34"/>
                    </a:lnTo>
                    <a:lnTo>
                      <a:pt x="239" y="24"/>
                    </a:lnTo>
                    <a:lnTo>
                      <a:pt x="244" y="16"/>
                    </a:lnTo>
                    <a:lnTo>
                      <a:pt x="251" y="9"/>
                    </a:lnTo>
                    <a:lnTo>
                      <a:pt x="258" y="4"/>
                    </a:lnTo>
                    <a:lnTo>
                      <a:pt x="266" y="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8BFF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5"/>
              <p:cNvSpPr>
                <a:spLocks/>
              </p:cNvSpPr>
              <p:nvPr/>
            </p:nvSpPr>
            <p:spPr bwMode="auto">
              <a:xfrm>
                <a:off x="8923338" y="901700"/>
                <a:ext cx="457200" cy="1301750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267" y="1"/>
                  </a:cxn>
                  <a:cxn ang="0">
                    <a:pos x="273" y="5"/>
                  </a:cxn>
                  <a:cxn ang="0">
                    <a:pos x="279" y="10"/>
                  </a:cxn>
                  <a:cxn ang="0">
                    <a:pos x="283" y="16"/>
                  </a:cxn>
                  <a:cxn ang="0">
                    <a:pos x="286" y="24"/>
                  </a:cxn>
                  <a:cxn ang="0">
                    <a:pos x="288" y="33"/>
                  </a:cxn>
                  <a:cxn ang="0">
                    <a:pos x="288" y="44"/>
                  </a:cxn>
                  <a:cxn ang="0">
                    <a:pos x="287" y="54"/>
                  </a:cxn>
                  <a:cxn ang="0">
                    <a:pos x="285" y="65"/>
                  </a:cxn>
                  <a:cxn ang="0">
                    <a:pos x="284" y="67"/>
                  </a:cxn>
                  <a:cxn ang="0">
                    <a:pos x="283" y="68"/>
                  </a:cxn>
                  <a:cxn ang="0">
                    <a:pos x="283" y="69"/>
                  </a:cxn>
                  <a:cxn ang="0">
                    <a:pos x="54" y="820"/>
                  </a:cxn>
                  <a:cxn ang="0">
                    <a:pos x="0" y="757"/>
                  </a:cxn>
                  <a:cxn ang="0">
                    <a:pos x="216" y="49"/>
                  </a:cxn>
                  <a:cxn ang="0">
                    <a:pos x="216" y="47"/>
                  </a:cxn>
                  <a:cxn ang="0">
                    <a:pos x="216" y="46"/>
                  </a:cxn>
                  <a:cxn ang="0">
                    <a:pos x="216" y="44"/>
                  </a:cxn>
                  <a:cxn ang="0">
                    <a:pos x="221" y="34"/>
                  </a:cxn>
                  <a:cxn ang="0">
                    <a:pos x="226" y="25"/>
                  </a:cxn>
                  <a:cxn ang="0">
                    <a:pos x="232" y="17"/>
                  </a:cxn>
                  <a:cxn ang="0">
                    <a:pos x="238" y="10"/>
                  </a:cxn>
                  <a:cxn ang="0">
                    <a:pos x="245" y="5"/>
                  </a:cxn>
                  <a:cxn ang="0">
                    <a:pos x="252" y="2"/>
                  </a:cxn>
                  <a:cxn ang="0">
                    <a:pos x="260" y="0"/>
                  </a:cxn>
                </a:cxnLst>
                <a:rect l="0" t="0" r="r" b="b"/>
                <a:pathLst>
                  <a:path w="288" h="820">
                    <a:moveTo>
                      <a:pt x="260" y="0"/>
                    </a:moveTo>
                    <a:lnTo>
                      <a:pt x="267" y="1"/>
                    </a:lnTo>
                    <a:lnTo>
                      <a:pt x="273" y="5"/>
                    </a:lnTo>
                    <a:lnTo>
                      <a:pt x="279" y="10"/>
                    </a:lnTo>
                    <a:lnTo>
                      <a:pt x="283" y="16"/>
                    </a:lnTo>
                    <a:lnTo>
                      <a:pt x="286" y="24"/>
                    </a:lnTo>
                    <a:lnTo>
                      <a:pt x="288" y="33"/>
                    </a:lnTo>
                    <a:lnTo>
                      <a:pt x="288" y="44"/>
                    </a:lnTo>
                    <a:lnTo>
                      <a:pt x="287" y="54"/>
                    </a:lnTo>
                    <a:lnTo>
                      <a:pt x="285" y="65"/>
                    </a:lnTo>
                    <a:lnTo>
                      <a:pt x="284" y="67"/>
                    </a:lnTo>
                    <a:lnTo>
                      <a:pt x="283" y="68"/>
                    </a:lnTo>
                    <a:lnTo>
                      <a:pt x="283" y="69"/>
                    </a:lnTo>
                    <a:lnTo>
                      <a:pt x="54" y="820"/>
                    </a:lnTo>
                    <a:lnTo>
                      <a:pt x="0" y="757"/>
                    </a:lnTo>
                    <a:lnTo>
                      <a:pt x="216" y="49"/>
                    </a:lnTo>
                    <a:lnTo>
                      <a:pt x="216" y="47"/>
                    </a:lnTo>
                    <a:lnTo>
                      <a:pt x="216" y="46"/>
                    </a:lnTo>
                    <a:lnTo>
                      <a:pt x="216" y="44"/>
                    </a:lnTo>
                    <a:lnTo>
                      <a:pt x="221" y="34"/>
                    </a:lnTo>
                    <a:lnTo>
                      <a:pt x="226" y="25"/>
                    </a:lnTo>
                    <a:lnTo>
                      <a:pt x="232" y="17"/>
                    </a:lnTo>
                    <a:lnTo>
                      <a:pt x="238" y="10"/>
                    </a:lnTo>
                    <a:lnTo>
                      <a:pt x="245" y="5"/>
                    </a:lnTo>
                    <a:lnTo>
                      <a:pt x="252" y="2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D1FF7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6"/>
              <p:cNvSpPr>
                <a:spLocks/>
              </p:cNvSpPr>
              <p:nvPr/>
            </p:nvSpPr>
            <p:spPr bwMode="auto">
              <a:xfrm>
                <a:off x="8890001" y="477838"/>
                <a:ext cx="323850" cy="471488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56" y="6"/>
                  </a:cxn>
                  <a:cxn ang="0">
                    <a:pos x="204" y="260"/>
                  </a:cxn>
                  <a:cxn ang="0">
                    <a:pos x="100" y="297"/>
                  </a:cxn>
                  <a:cxn ang="0">
                    <a:pos x="0" y="235"/>
                  </a:cxn>
                  <a:cxn ang="0">
                    <a:pos x="108" y="0"/>
                  </a:cxn>
                </a:cxnLst>
                <a:rect l="0" t="0" r="r" b="b"/>
                <a:pathLst>
                  <a:path w="204" h="297">
                    <a:moveTo>
                      <a:pt x="108" y="0"/>
                    </a:moveTo>
                    <a:lnTo>
                      <a:pt x="156" y="6"/>
                    </a:lnTo>
                    <a:lnTo>
                      <a:pt x="204" y="260"/>
                    </a:lnTo>
                    <a:lnTo>
                      <a:pt x="100" y="297"/>
                    </a:lnTo>
                    <a:lnTo>
                      <a:pt x="0" y="2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EBE7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7"/>
              <p:cNvSpPr>
                <a:spLocks/>
              </p:cNvSpPr>
              <p:nvPr/>
            </p:nvSpPr>
            <p:spPr bwMode="auto">
              <a:xfrm>
                <a:off x="9040813" y="385763"/>
                <a:ext cx="106363" cy="15557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4" y="0"/>
                  </a:cxn>
                  <a:cxn ang="0">
                    <a:pos x="47" y="2"/>
                  </a:cxn>
                  <a:cxn ang="0">
                    <a:pos x="49" y="5"/>
                  </a:cxn>
                  <a:cxn ang="0">
                    <a:pos x="50" y="8"/>
                  </a:cxn>
                  <a:cxn ang="0">
                    <a:pos x="58" y="52"/>
                  </a:cxn>
                  <a:cxn ang="0">
                    <a:pos x="67" y="95"/>
                  </a:cxn>
                  <a:cxn ang="0">
                    <a:pos x="62" y="95"/>
                  </a:cxn>
                  <a:cxn ang="0">
                    <a:pos x="57" y="95"/>
                  </a:cxn>
                  <a:cxn ang="0">
                    <a:pos x="54" y="95"/>
                  </a:cxn>
                  <a:cxn ang="0">
                    <a:pos x="50" y="96"/>
                  </a:cxn>
                  <a:cxn ang="0">
                    <a:pos x="45" y="97"/>
                  </a:cxn>
                  <a:cxn ang="0">
                    <a:pos x="38" y="98"/>
                  </a:cxn>
                  <a:cxn ang="0">
                    <a:pos x="30" y="98"/>
                  </a:cxn>
                  <a:cxn ang="0">
                    <a:pos x="23" y="96"/>
                  </a:cxn>
                  <a:cxn ang="0">
                    <a:pos x="15" y="92"/>
                  </a:cxn>
                  <a:cxn ang="0">
                    <a:pos x="8" y="88"/>
                  </a:cxn>
                  <a:cxn ang="0">
                    <a:pos x="0" y="85"/>
                  </a:cxn>
                  <a:cxn ang="0">
                    <a:pos x="2" y="82"/>
                  </a:cxn>
                  <a:cxn ang="0">
                    <a:pos x="3" y="79"/>
                  </a:cxn>
                  <a:cxn ang="0">
                    <a:pos x="4" y="76"/>
                  </a:cxn>
                  <a:cxn ang="0">
                    <a:pos x="5" y="75"/>
                  </a:cxn>
                  <a:cxn ang="0">
                    <a:pos x="26" y="29"/>
                  </a:cxn>
                  <a:cxn ang="0">
                    <a:pos x="29" y="23"/>
                  </a:cxn>
                  <a:cxn ang="0">
                    <a:pos x="32" y="17"/>
                  </a:cxn>
                  <a:cxn ang="0">
                    <a:pos x="34" y="12"/>
                  </a:cxn>
                  <a:cxn ang="0">
                    <a:pos x="37" y="5"/>
                  </a:cxn>
                  <a:cxn ang="0">
                    <a:pos x="39" y="2"/>
                  </a:cxn>
                  <a:cxn ang="0">
                    <a:pos x="42" y="0"/>
                  </a:cxn>
                </a:cxnLst>
                <a:rect l="0" t="0" r="r" b="b"/>
                <a:pathLst>
                  <a:path w="67" h="98">
                    <a:moveTo>
                      <a:pt x="42" y="0"/>
                    </a:moveTo>
                    <a:lnTo>
                      <a:pt x="44" y="0"/>
                    </a:lnTo>
                    <a:lnTo>
                      <a:pt x="47" y="2"/>
                    </a:lnTo>
                    <a:lnTo>
                      <a:pt x="49" y="5"/>
                    </a:lnTo>
                    <a:lnTo>
                      <a:pt x="50" y="8"/>
                    </a:lnTo>
                    <a:lnTo>
                      <a:pt x="58" y="52"/>
                    </a:lnTo>
                    <a:lnTo>
                      <a:pt x="67" y="95"/>
                    </a:lnTo>
                    <a:lnTo>
                      <a:pt x="62" y="95"/>
                    </a:lnTo>
                    <a:lnTo>
                      <a:pt x="57" y="95"/>
                    </a:lnTo>
                    <a:lnTo>
                      <a:pt x="54" y="95"/>
                    </a:lnTo>
                    <a:lnTo>
                      <a:pt x="50" y="96"/>
                    </a:lnTo>
                    <a:lnTo>
                      <a:pt x="45" y="97"/>
                    </a:lnTo>
                    <a:lnTo>
                      <a:pt x="38" y="98"/>
                    </a:lnTo>
                    <a:lnTo>
                      <a:pt x="30" y="98"/>
                    </a:lnTo>
                    <a:lnTo>
                      <a:pt x="23" y="96"/>
                    </a:lnTo>
                    <a:lnTo>
                      <a:pt x="15" y="92"/>
                    </a:lnTo>
                    <a:lnTo>
                      <a:pt x="8" y="88"/>
                    </a:lnTo>
                    <a:lnTo>
                      <a:pt x="0" y="85"/>
                    </a:lnTo>
                    <a:lnTo>
                      <a:pt x="2" y="82"/>
                    </a:lnTo>
                    <a:lnTo>
                      <a:pt x="3" y="79"/>
                    </a:lnTo>
                    <a:lnTo>
                      <a:pt x="4" y="76"/>
                    </a:lnTo>
                    <a:lnTo>
                      <a:pt x="5" y="75"/>
                    </a:lnTo>
                    <a:lnTo>
                      <a:pt x="26" y="29"/>
                    </a:lnTo>
                    <a:lnTo>
                      <a:pt x="29" y="23"/>
                    </a:lnTo>
                    <a:lnTo>
                      <a:pt x="32" y="17"/>
                    </a:lnTo>
                    <a:lnTo>
                      <a:pt x="34" y="12"/>
                    </a:lnTo>
                    <a:lnTo>
                      <a:pt x="37" y="5"/>
                    </a:lnTo>
                    <a:lnTo>
                      <a:pt x="39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B0F8D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8"/>
              <p:cNvSpPr>
                <a:spLocks/>
              </p:cNvSpPr>
              <p:nvPr/>
            </p:nvSpPr>
            <p:spPr bwMode="auto">
              <a:xfrm>
                <a:off x="8863013" y="817563"/>
                <a:ext cx="241300" cy="1196975"/>
              </a:xfrm>
              <a:custGeom>
                <a:avLst/>
                <a:gdLst/>
                <a:ahLst/>
                <a:cxnLst>
                  <a:cxn ang="0">
                    <a:pos x="123" y="0"/>
                  </a:cxn>
                  <a:cxn ang="0">
                    <a:pos x="130" y="2"/>
                  </a:cxn>
                  <a:cxn ang="0">
                    <a:pos x="136" y="6"/>
                  </a:cxn>
                  <a:cxn ang="0">
                    <a:pos x="141" y="12"/>
                  </a:cxn>
                  <a:cxn ang="0">
                    <a:pos x="146" y="19"/>
                  </a:cxn>
                  <a:cxn ang="0">
                    <a:pos x="149" y="28"/>
                  </a:cxn>
                  <a:cxn ang="0">
                    <a:pos x="151" y="37"/>
                  </a:cxn>
                  <a:cxn ang="0">
                    <a:pos x="152" y="48"/>
                  </a:cxn>
                  <a:cxn ang="0">
                    <a:pos x="151" y="59"/>
                  </a:cxn>
                  <a:cxn ang="0">
                    <a:pos x="151" y="62"/>
                  </a:cxn>
                  <a:cxn ang="0">
                    <a:pos x="150" y="64"/>
                  </a:cxn>
                  <a:cxn ang="0">
                    <a:pos x="65" y="754"/>
                  </a:cxn>
                  <a:cxn ang="0">
                    <a:pos x="0" y="701"/>
                  </a:cxn>
                  <a:cxn ang="0">
                    <a:pos x="80" y="55"/>
                  </a:cxn>
                  <a:cxn ang="0">
                    <a:pos x="81" y="54"/>
                  </a:cxn>
                  <a:cxn ang="0">
                    <a:pos x="81" y="51"/>
                  </a:cxn>
                  <a:cxn ang="0">
                    <a:pos x="83" y="38"/>
                  </a:cxn>
                  <a:cxn ang="0">
                    <a:pos x="87" y="27"/>
                  </a:cxn>
                  <a:cxn ang="0">
                    <a:pos x="93" y="17"/>
                  </a:cxn>
                  <a:cxn ang="0">
                    <a:pos x="99" y="9"/>
                  </a:cxn>
                  <a:cxn ang="0">
                    <a:pos x="107" y="4"/>
                  </a:cxn>
                  <a:cxn ang="0">
                    <a:pos x="114" y="0"/>
                  </a:cxn>
                  <a:cxn ang="0">
                    <a:pos x="123" y="0"/>
                  </a:cxn>
                </a:cxnLst>
                <a:rect l="0" t="0" r="r" b="b"/>
                <a:pathLst>
                  <a:path w="152" h="754">
                    <a:moveTo>
                      <a:pt x="123" y="0"/>
                    </a:moveTo>
                    <a:lnTo>
                      <a:pt x="130" y="2"/>
                    </a:lnTo>
                    <a:lnTo>
                      <a:pt x="136" y="6"/>
                    </a:lnTo>
                    <a:lnTo>
                      <a:pt x="141" y="12"/>
                    </a:lnTo>
                    <a:lnTo>
                      <a:pt x="146" y="19"/>
                    </a:lnTo>
                    <a:lnTo>
                      <a:pt x="149" y="28"/>
                    </a:lnTo>
                    <a:lnTo>
                      <a:pt x="151" y="37"/>
                    </a:lnTo>
                    <a:lnTo>
                      <a:pt x="152" y="48"/>
                    </a:lnTo>
                    <a:lnTo>
                      <a:pt x="151" y="59"/>
                    </a:lnTo>
                    <a:lnTo>
                      <a:pt x="151" y="62"/>
                    </a:lnTo>
                    <a:lnTo>
                      <a:pt x="150" y="64"/>
                    </a:lnTo>
                    <a:lnTo>
                      <a:pt x="65" y="754"/>
                    </a:lnTo>
                    <a:lnTo>
                      <a:pt x="0" y="701"/>
                    </a:lnTo>
                    <a:lnTo>
                      <a:pt x="80" y="55"/>
                    </a:lnTo>
                    <a:lnTo>
                      <a:pt x="81" y="54"/>
                    </a:lnTo>
                    <a:lnTo>
                      <a:pt x="81" y="51"/>
                    </a:lnTo>
                    <a:lnTo>
                      <a:pt x="83" y="38"/>
                    </a:lnTo>
                    <a:lnTo>
                      <a:pt x="87" y="27"/>
                    </a:lnTo>
                    <a:lnTo>
                      <a:pt x="93" y="17"/>
                    </a:lnTo>
                    <a:lnTo>
                      <a:pt x="99" y="9"/>
                    </a:lnTo>
                    <a:lnTo>
                      <a:pt x="107" y="4"/>
                    </a:lnTo>
                    <a:lnTo>
                      <a:pt x="114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99F6C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19"/>
              <p:cNvSpPr>
                <a:spLocks/>
              </p:cNvSpPr>
              <p:nvPr/>
            </p:nvSpPr>
            <p:spPr bwMode="auto">
              <a:xfrm>
                <a:off x="8761413" y="803275"/>
                <a:ext cx="231775" cy="1127125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124" y="2"/>
                  </a:cxn>
                  <a:cxn ang="0">
                    <a:pos x="130" y="6"/>
                  </a:cxn>
                  <a:cxn ang="0">
                    <a:pos x="136" y="12"/>
                  </a:cxn>
                  <a:cxn ang="0">
                    <a:pos x="140" y="19"/>
                  </a:cxn>
                  <a:cxn ang="0">
                    <a:pos x="143" y="28"/>
                  </a:cxn>
                  <a:cxn ang="0">
                    <a:pos x="145" y="38"/>
                  </a:cxn>
                  <a:cxn ang="0">
                    <a:pos x="146" y="49"/>
                  </a:cxn>
                  <a:cxn ang="0">
                    <a:pos x="145" y="60"/>
                  </a:cxn>
                  <a:cxn ang="0">
                    <a:pos x="145" y="61"/>
                  </a:cxn>
                  <a:cxn ang="0">
                    <a:pos x="145" y="63"/>
                  </a:cxn>
                  <a:cxn ang="0">
                    <a:pos x="145" y="64"/>
                  </a:cxn>
                  <a:cxn ang="0">
                    <a:pos x="64" y="710"/>
                  </a:cxn>
                  <a:cxn ang="0">
                    <a:pos x="0" y="657"/>
                  </a:cxn>
                  <a:cxn ang="0">
                    <a:pos x="75" y="56"/>
                  </a:cxn>
                  <a:cxn ang="0">
                    <a:pos x="75" y="53"/>
                  </a:cxn>
                  <a:cxn ang="0">
                    <a:pos x="75" y="51"/>
                  </a:cxn>
                  <a:cxn ang="0">
                    <a:pos x="78" y="38"/>
                  </a:cxn>
                  <a:cxn ang="0">
                    <a:pos x="82" y="27"/>
                  </a:cxn>
                  <a:cxn ang="0">
                    <a:pos x="87" y="18"/>
                  </a:cxn>
                  <a:cxn ang="0">
                    <a:pos x="94" y="10"/>
                  </a:cxn>
                  <a:cxn ang="0">
                    <a:pos x="101" y="4"/>
                  </a:cxn>
                  <a:cxn ang="0">
                    <a:pos x="109" y="0"/>
                  </a:cxn>
                  <a:cxn ang="0">
                    <a:pos x="117" y="0"/>
                  </a:cxn>
                </a:cxnLst>
                <a:rect l="0" t="0" r="r" b="b"/>
                <a:pathLst>
                  <a:path w="146" h="710">
                    <a:moveTo>
                      <a:pt x="117" y="0"/>
                    </a:moveTo>
                    <a:lnTo>
                      <a:pt x="124" y="2"/>
                    </a:lnTo>
                    <a:lnTo>
                      <a:pt x="130" y="6"/>
                    </a:lnTo>
                    <a:lnTo>
                      <a:pt x="136" y="12"/>
                    </a:lnTo>
                    <a:lnTo>
                      <a:pt x="140" y="19"/>
                    </a:lnTo>
                    <a:lnTo>
                      <a:pt x="143" y="28"/>
                    </a:lnTo>
                    <a:lnTo>
                      <a:pt x="145" y="38"/>
                    </a:lnTo>
                    <a:lnTo>
                      <a:pt x="146" y="49"/>
                    </a:lnTo>
                    <a:lnTo>
                      <a:pt x="145" y="60"/>
                    </a:lnTo>
                    <a:lnTo>
                      <a:pt x="145" y="61"/>
                    </a:lnTo>
                    <a:lnTo>
                      <a:pt x="145" y="63"/>
                    </a:lnTo>
                    <a:lnTo>
                      <a:pt x="145" y="64"/>
                    </a:lnTo>
                    <a:lnTo>
                      <a:pt x="64" y="710"/>
                    </a:lnTo>
                    <a:lnTo>
                      <a:pt x="0" y="657"/>
                    </a:lnTo>
                    <a:lnTo>
                      <a:pt x="75" y="56"/>
                    </a:lnTo>
                    <a:lnTo>
                      <a:pt x="75" y="53"/>
                    </a:lnTo>
                    <a:lnTo>
                      <a:pt x="75" y="51"/>
                    </a:lnTo>
                    <a:lnTo>
                      <a:pt x="78" y="38"/>
                    </a:lnTo>
                    <a:lnTo>
                      <a:pt x="82" y="27"/>
                    </a:lnTo>
                    <a:lnTo>
                      <a:pt x="87" y="18"/>
                    </a:lnTo>
                    <a:lnTo>
                      <a:pt x="94" y="10"/>
                    </a:lnTo>
                    <a:lnTo>
                      <a:pt x="101" y="4"/>
                    </a:lnTo>
                    <a:lnTo>
                      <a:pt x="109" y="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CDF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0"/>
              <p:cNvSpPr>
                <a:spLocks/>
              </p:cNvSpPr>
              <p:nvPr/>
            </p:nvSpPr>
            <p:spPr bwMode="auto">
              <a:xfrm>
                <a:off x="9074151" y="949325"/>
                <a:ext cx="242888" cy="792163"/>
              </a:xfrm>
              <a:custGeom>
                <a:avLst/>
                <a:gdLst/>
                <a:ahLst/>
                <a:cxnLst>
                  <a:cxn ang="0">
                    <a:pos x="151" y="0"/>
                  </a:cxn>
                  <a:cxn ang="0">
                    <a:pos x="153" y="2"/>
                  </a:cxn>
                  <a:cxn ang="0">
                    <a:pos x="153" y="6"/>
                  </a:cxn>
                  <a:cxn ang="0">
                    <a:pos x="153" y="12"/>
                  </a:cxn>
                  <a:cxn ang="0">
                    <a:pos x="151" y="20"/>
                  </a:cxn>
                  <a:cxn ang="0">
                    <a:pos x="149" y="30"/>
                  </a:cxn>
                  <a:cxn ang="0">
                    <a:pos x="147" y="42"/>
                  </a:cxn>
                  <a:cxn ang="0">
                    <a:pos x="143" y="55"/>
                  </a:cxn>
                  <a:cxn ang="0">
                    <a:pos x="140" y="69"/>
                  </a:cxn>
                  <a:cxn ang="0">
                    <a:pos x="135" y="85"/>
                  </a:cxn>
                  <a:cxn ang="0">
                    <a:pos x="130" y="102"/>
                  </a:cxn>
                  <a:cxn ang="0">
                    <a:pos x="125" y="120"/>
                  </a:cxn>
                  <a:cxn ang="0">
                    <a:pos x="119" y="139"/>
                  </a:cxn>
                  <a:cxn ang="0">
                    <a:pos x="113" y="159"/>
                  </a:cxn>
                  <a:cxn ang="0">
                    <a:pos x="107" y="179"/>
                  </a:cxn>
                  <a:cxn ang="0">
                    <a:pos x="100" y="200"/>
                  </a:cxn>
                  <a:cxn ang="0">
                    <a:pos x="87" y="242"/>
                  </a:cxn>
                  <a:cxn ang="0">
                    <a:pos x="80" y="263"/>
                  </a:cxn>
                  <a:cxn ang="0">
                    <a:pos x="73" y="285"/>
                  </a:cxn>
                  <a:cxn ang="0">
                    <a:pos x="66" y="306"/>
                  </a:cxn>
                  <a:cxn ang="0">
                    <a:pos x="59" y="326"/>
                  </a:cxn>
                  <a:cxn ang="0">
                    <a:pos x="52" y="346"/>
                  </a:cxn>
                  <a:cxn ang="0">
                    <a:pos x="46" y="366"/>
                  </a:cxn>
                  <a:cxn ang="0">
                    <a:pos x="33" y="403"/>
                  </a:cxn>
                  <a:cxn ang="0">
                    <a:pos x="28" y="419"/>
                  </a:cxn>
                  <a:cxn ang="0">
                    <a:pos x="22" y="435"/>
                  </a:cxn>
                  <a:cxn ang="0">
                    <a:pos x="17" y="449"/>
                  </a:cxn>
                  <a:cxn ang="0">
                    <a:pos x="13" y="462"/>
                  </a:cxn>
                  <a:cxn ang="0">
                    <a:pos x="9" y="473"/>
                  </a:cxn>
                  <a:cxn ang="0">
                    <a:pos x="6" y="483"/>
                  </a:cxn>
                  <a:cxn ang="0">
                    <a:pos x="3" y="490"/>
                  </a:cxn>
                  <a:cxn ang="0">
                    <a:pos x="1" y="496"/>
                  </a:cxn>
                  <a:cxn ang="0">
                    <a:pos x="0" y="499"/>
                  </a:cxn>
                  <a:cxn ang="0">
                    <a:pos x="1" y="496"/>
                  </a:cxn>
                  <a:cxn ang="0">
                    <a:pos x="3" y="490"/>
                  </a:cxn>
                  <a:cxn ang="0">
                    <a:pos x="7" y="471"/>
                  </a:cxn>
                  <a:cxn ang="0">
                    <a:pos x="11" y="459"/>
                  </a:cxn>
                  <a:cxn ang="0">
                    <a:pos x="14" y="445"/>
                  </a:cxn>
                  <a:cxn ang="0">
                    <a:pos x="18" y="430"/>
                  </a:cxn>
                  <a:cxn ang="0">
                    <a:pos x="23" y="413"/>
                  </a:cxn>
                  <a:cxn ang="0">
                    <a:pos x="28" y="395"/>
                  </a:cxn>
                  <a:cxn ang="0">
                    <a:pos x="33" y="376"/>
                  </a:cxn>
                  <a:cxn ang="0">
                    <a:pos x="38" y="356"/>
                  </a:cxn>
                  <a:cxn ang="0">
                    <a:pos x="44" y="335"/>
                  </a:cxn>
                  <a:cxn ang="0">
                    <a:pos x="50" y="314"/>
                  </a:cxn>
                  <a:cxn ang="0">
                    <a:pos x="55" y="292"/>
                  </a:cxn>
                  <a:cxn ang="0">
                    <a:pos x="62" y="270"/>
                  </a:cxn>
                  <a:cxn ang="0">
                    <a:pos x="68" y="248"/>
                  </a:cxn>
                  <a:cxn ang="0">
                    <a:pos x="80" y="204"/>
                  </a:cxn>
                  <a:cxn ang="0">
                    <a:pos x="93" y="161"/>
                  </a:cxn>
                  <a:cxn ang="0">
                    <a:pos x="99" y="140"/>
                  </a:cxn>
                  <a:cxn ang="0">
                    <a:pos x="105" y="121"/>
                  </a:cxn>
                  <a:cxn ang="0">
                    <a:pos x="111" y="102"/>
                  </a:cxn>
                  <a:cxn ang="0">
                    <a:pos x="116" y="84"/>
                  </a:cxn>
                  <a:cxn ang="0">
                    <a:pos x="127" y="53"/>
                  </a:cxn>
                  <a:cxn ang="0">
                    <a:pos x="132" y="39"/>
                  </a:cxn>
                  <a:cxn ang="0">
                    <a:pos x="136" y="27"/>
                  </a:cxn>
                  <a:cxn ang="0">
                    <a:pos x="140" y="17"/>
                  </a:cxn>
                  <a:cxn ang="0">
                    <a:pos x="147" y="4"/>
                  </a:cxn>
                  <a:cxn ang="0">
                    <a:pos x="149" y="1"/>
                  </a:cxn>
                  <a:cxn ang="0">
                    <a:pos x="151" y="0"/>
                  </a:cxn>
                </a:cxnLst>
                <a:rect l="0" t="0" r="r" b="b"/>
                <a:pathLst>
                  <a:path w="153" h="499">
                    <a:moveTo>
                      <a:pt x="151" y="0"/>
                    </a:moveTo>
                    <a:lnTo>
                      <a:pt x="153" y="2"/>
                    </a:lnTo>
                    <a:lnTo>
                      <a:pt x="153" y="6"/>
                    </a:lnTo>
                    <a:lnTo>
                      <a:pt x="153" y="12"/>
                    </a:lnTo>
                    <a:lnTo>
                      <a:pt x="151" y="20"/>
                    </a:lnTo>
                    <a:lnTo>
                      <a:pt x="149" y="30"/>
                    </a:lnTo>
                    <a:lnTo>
                      <a:pt x="147" y="42"/>
                    </a:lnTo>
                    <a:lnTo>
                      <a:pt x="143" y="55"/>
                    </a:lnTo>
                    <a:lnTo>
                      <a:pt x="140" y="69"/>
                    </a:lnTo>
                    <a:lnTo>
                      <a:pt x="135" y="85"/>
                    </a:lnTo>
                    <a:lnTo>
                      <a:pt x="130" y="102"/>
                    </a:lnTo>
                    <a:lnTo>
                      <a:pt x="125" y="120"/>
                    </a:lnTo>
                    <a:lnTo>
                      <a:pt x="119" y="139"/>
                    </a:lnTo>
                    <a:lnTo>
                      <a:pt x="113" y="159"/>
                    </a:lnTo>
                    <a:lnTo>
                      <a:pt x="107" y="179"/>
                    </a:lnTo>
                    <a:lnTo>
                      <a:pt x="100" y="200"/>
                    </a:lnTo>
                    <a:lnTo>
                      <a:pt x="87" y="242"/>
                    </a:lnTo>
                    <a:lnTo>
                      <a:pt x="80" y="263"/>
                    </a:lnTo>
                    <a:lnTo>
                      <a:pt x="73" y="285"/>
                    </a:lnTo>
                    <a:lnTo>
                      <a:pt x="66" y="306"/>
                    </a:lnTo>
                    <a:lnTo>
                      <a:pt x="59" y="326"/>
                    </a:lnTo>
                    <a:lnTo>
                      <a:pt x="52" y="346"/>
                    </a:lnTo>
                    <a:lnTo>
                      <a:pt x="46" y="366"/>
                    </a:lnTo>
                    <a:lnTo>
                      <a:pt x="33" y="403"/>
                    </a:lnTo>
                    <a:lnTo>
                      <a:pt x="28" y="419"/>
                    </a:lnTo>
                    <a:lnTo>
                      <a:pt x="22" y="435"/>
                    </a:lnTo>
                    <a:lnTo>
                      <a:pt x="17" y="449"/>
                    </a:lnTo>
                    <a:lnTo>
                      <a:pt x="13" y="462"/>
                    </a:lnTo>
                    <a:lnTo>
                      <a:pt x="9" y="473"/>
                    </a:lnTo>
                    <a:lnTo>
                      <a:pt x="6" y="483"/>
                    </a:lnTo>
                    <a:lnTo>
                      <a:pt x="3" y="490"/>
                    </a:lnTo>
                    <a:lnTo>
                      <a:pt x="1" y="496"/>
                    </a:lnTo>
                    <a:lnTo>
                      <a:pt x="0" y="499"/>
                    </a:lnTo>
                    <a:lnTo>
                      <a:pt x="1" y="496"/>
                    </a:lnTo>
                    <a:lnTo>
                      <a:pt x="3" y="490"/>
                    </a:lnTo>
                    <a:lnTo>
                      <a:pt x="7" y="471"/>
                    </a:lnTo>
                    <a:lnTo>
                      <a:pt x="11" y="459"/>
                    </a:lnTo>
                    <a:lnTo>
                      <a:pt x="14" y="445"/>
                    </a:lnTo>
                    <a:lnTo>
                      <a:pt x="18" y="430"/>
                    </a:lnTo>
                    <a:lnTo>
                      <a:pt x="23" y="413"/>
                    </a:lnTo>
                    <a:lnTo>
                      <a:pt x="28" y="395"/>
                    </a:lnTo>
                    <a:lnTo>
                      <a:pt x="33" y="376"/>
                    </a:lnTo>
                    <a:lnTo>
                      <a:pt x="38" y="356"/>
                    </a:lnTo>
                    <a:lnTo>
                      <a:pt x="44" y="335"/>
                    </a:lnTo>
                    <a:lnTo>
                      <a:pt x="50" y="314"/>
                    </a:lnTo>
                    <a:lnTo>
                      <a:pt x="55" y="292"/>
                    </a:lnTo>
                    <a:lnTo>
                      <a:pt x="62" y="270"/>
                    </a:lnTo>
                    <a:lnTo>
                      <a:pt x="68" y="248"/>
                    </a:lnTo>
                    <a:lnTo>
                      <a:pt x="80" y="204"/>
                    </a:lnTo>
                    <a:lnTo>
                      <a:pt x="93" y="161"/>
                    </a:lnTo>
                    <a:lnTo>
                      <a:pt x="99" y="140"/>
                    </a:lnTo>
                    <a:lnTo>
                      <a:pt x="105" y="121"/>
                    </a:lnTo>
                    <a:lnTo>
                      <a:pt x="111" y="102"/>
                    </a:lnTo>
                    <a:lnTo>
                      <a:pt x="116" y="84"/>
                    </a:lnTo>
                    <a:lnTo>
                      <a:pt x="127" y="53"/>
                    </a:lnTo>
                    <a:lnTo>
                      <a:pt x="132" y="39"/>
                    </a:lnTo>
                    <a:lnTo>
                      <a:pt x="136" y="27"/>
                    </a:lnTo>
                    <a:lnTo>
                      <a:pt x="140" y="17"/>
                    </a:lnTo>
                    <a:lnTo>
                      <a:pt x="147" y="4"/>
                    </a:lnTo>
                    <a:lnTo>
                      <a:pt x="149" y="1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21"/>
              <p:cNvSpPr>
                <a:spLocks/>
              </p:cNvSpPr>
              <p:nvPr/>
            </p:nvSpPr>
            <p:spPr bwMode="auto">
              <a:xfrm>
                <a:off x="9345613" y="823913"/>
                <a:ext cx="893763" cy="1154113"/>
              </a:xfrm>
              <a:custGeom>
                <a:avLst/>
                <a:gdLst/>
                <a:ahLst/>
                <a:cxnLst>
                  <a:cxn ang="0">
                    <a:pos x="563" y="0"/>
                  </a:cxn>
                  <a:cxn ang="0">
                    <a:pos x="562" y="5"/>
                  </a:cxn>
                  <a:cxn ang="0">
                    <a:pos x="556" y="17"/>
                  </a:cxn>
                  <a:cxn ang="0">
                    <a:pos x="544" y="34"/>
                  </a:cxn>
                  <a:cxn ang="0">
                    <a:pos x="529" y="56"/>
                  </a:cxn>
                  <a:cxn ang="0">
                    <a:pos x="509" y="84"/>
                  </a:cxn>
                  <a:cxn ang="0">
                    <a:pos x="485" y="115"/>
                  </a:cxn>
                  <a:cxn ang="0">
                    <a:pos x="458" y="150"/>
                  </a:cxn>
                  <a:cxn ang="0">
                    <a:pos x="429" y="188"/>
                  </a:cxn>
                  <a:cxn ang="0">
                    <a:pos x="382" y="249"/>
                  </a:cxn>
                  <a:cxn ang="0">
                    <a:pos x="348" y="292"/>
                  </a:cxn>
                  <a:cxn ang="0">
                    <a:pos x="313" y="336"/>
                  </a:cxn>
                  <a:cxn ang="0">
                    <a:pos x="261" y="402"/>
                  </a:cxn>
                  <a:cxn ang="0">
                    <a:pos x="226" y="445"/>
                  </a:cxn>
                  <a:cxn ang="0">
                    <a:pos x="192" y="488"/>
                  </a:cxn>
                  <a:cxn ang="0">
                    <a:pos x="159" y="529"/>
                  </a:cxn>
                  <a:cxn ang="0">
                    <a:pos x="128" y="567"/>
                  </a:cxn>
                  <a:cxn ang="0">
                    <a:pos x="100" y="603"/>
                  </a:cxn>
                  <a:cxn ang="0">
                    <a:pos x="73" y="635"/>
                  </a:cxn>
                  <a:cxn ang="0">
                    <a:pos x="51" y="664"/>
                  </a:cxn>
                  <a:cxn ang="0">
                    <a:pos x="31" y="688"/>
                  </a:cxn>
                  <a:cxn ang="0">
                    <a:pos x="16" y="707"/>
                  </a:cxn>
                  <a:cxn ang="0">
                    <a:pos x="5" y="720"/>
                  </a:cxn>
                  <a:cxn ang="0">
                    <a:pos x="0" y="727"/>
                  </a:cxn>
                  <a:cxn ang="0">
                    <a:pos x="5" y="719"/>
                  </a:cxn>
                  <a:cxn ang="0">
                    <a:pos x="16" y="705"/>
                  </a:cxn>
                  <a:cxn ang="0">
                    <a:pos x="31" y="685"/>
                  </a:cxn>
                  <a:cxn ang="0">
                    <a:pos x="50" y="660"/>
                  </a:cxn>
                  <a:cxn ang="0">
                    <a:pos x="72" y="629"/>
                  </a:cxn>
                  <a:cxn ang="0">
                    <a:pos x="98" y="594"/>
                  </a:cxn>
                  <a:cxn ang="0">
                    <a:pos x="126" y="556"/>
                  </a:cxn>
                  <a:cxn ang="0">
                    <a:pos x="157" y="515"/>
                  </a:cxn>
                  <a:cxn ang="0">
                    <a:pos x="189" y="472"/>
                  </a:cxn>
                  <a:cxn ang="0">
                    <a:pos x="240" y="405"/>
                  </a:cxn>
                  <a:cxn ang="0">
                    <a:pos x="344" y="268"/>
                  </a:cxn>
                  <a:cxn ang="0">
                    <a:pos x="377" y="225"/>
                  </a:cxn>
                  <a:cxn ang="0">
                    <a:pos x="409" y="183"/>
                  </a:cxn>
                  <a:cxn ang="0">
                    <a:pos x="440" y="144"/>
                  </a:cxn>
                  <a:cxn ang="0">
                    <a:pos x="468" y="108"/>
                  </a:cxn>
                  <a:cxn ang="0">
                    <a:pos x="493" y="77"/>
                  </a:cxn>
                  <a:cxn ang="0">
                    <a:pos x="515" y="49"/>
                  </a:cxn>
                  <a:cxn ang="0">
                    <a:pos x="534" y="28"/>
                  </a:cxn>
                  <a:cxn ang="0">
                    <a:pos x="548" y="11"/>
                  </a:cxn>
                  <a:cxn ang="0">
                    <a:pos x="558" y="2"/>
                  </a:cxn>
                </a:cxnLst>
                <a:rect l="0" t="0" r="r" b="b"/>
                <a:pathLst>
                  <a:path w="563" h="727">
                    <a:moveTo>
                      <a:pt x="561" y="0"/>
                    </a:moveTo>
                    <a:lnTo>
                      <a:pt x="563" y="0"/>
                    </a:lnTo>
                    <a:lnTo>
                      <a:pt x="563" y="2"/>
                    </a:lnTo>
                    <a:lnTo>
                      <a:pt x="562" y="5"/>
                    </a:lnTo>
                    <a:lnTo>
                      <a:pt x="559" y="10"/>
                    </a:lnTo>
                    <a:lnTo>
                      <a:pt x="556" y="17"/>
                    </a:lnTo>
                    <a:lnTo>
                      <a:pt x="551" y="25"/>
                    </a:lnTo>
                    <a:lnTo>
                      <a:pt x="544" y="34"/>
                    </a:lnTo>
                    <a:lnTo>
                      <a:pt x="537" y="44"/>
                    </a:lnTo>
                    <a:lnTo>
                      <a:pt x="529" y="56"/>
                    </a:lnTo>
                    <a:lnTo>
                      <a:pt x="519" y="69"/>
                    </a:lnTo>
                    <a:lnTo>
                      <a:pt x="509" y="84"/>
                    </a:lnTo>
                    <a:lnTo>
                      <a:pt x="497" y="99"/>
                    </a:lnTo>
                    <a:lnTo>
                      <a:pt x="485" y="115"/>
                    </a:lnTo>
                    <a:lnTo>
                      <a:pt x="472" y="132"/>
                    </a:lnTo>
                    <a:lnTo>
                      <a:pt x="458" y="150"/>
                    </a:lnTo>
                    <a:lnTo>
                      <a:pt x="444" y="169"/>
                    </a:lnTo>
                    <a:lnTo>
                      <a:pt x="429" y="188"/>
                    </a:lnTo>
                    <a:lnTo>
                      <a:pt x="414" y="208"/>
                    </a:lnTo>
                    <a:lnTo>
                      <a:pt x="382" y="249"/>
                    </a:lnTo>
                    <a:lnTo>
                      <a:pt x="365" y="270"/>
                    </a:lnTo>
                    <a:lnTo>
                      <a:pt x="348" y="292"/>
                    </a:lnTo>
                    <a:lnTo>
                      <a:pt x="331" y="314"/>
                    </a:lnTo>
                    <a:lnTo>
                      <a:pt x="313" y="336"/>
                    </a:lnTo>
                    <a:lnTo>
                      <a:pt x="279" y="380"/>
                    </a:lnTo>
                    <a:lnTo>
                      <a:pt x="261" y="402"/>
                    </a:lnTo>
                    <a:lnTo>
                      <a:pt x="243" y="424"/>
                    </a:lnTo>
                    <a:lnTo>
                      <a:pt x="226" y="445"/>
                    </a:lnTo>
                    <a:lnTo>
                      <a:pt x="209" y="467"/>
                    </a:lnTo>
                    <a:lnTo>
                      <a:pt x="192" y="488"/>
                    </a:lnTo>
                    <a:lnTo>
                      <a:pt x="176" y="509"/>
                    </a:lnTo>
                    <a:lnTo>
                      <a:pt x="159" y="529"/>
                    </a:lnTo>
                    <a:lnTo>
                      <a:pt x="144" y="548"/>
                    </a:lnTo>
                    <a:lnTo>
                      <a:pt x="128" y="567"/>
                    </a:lnTo>
                    <a:lnTo>
                      <a:pt x="114" y="586"/>
                    </a:lnTo>
                    <a:lnTo>
                      <a:pt x="100" y="603"/>
                    </a:lnTo>
                    <a:lnTo>
                      <a:pt x="86" y="620"/>
                    </a:lnTo>
                    <a:lnTo>
                      <a:pt x="73" y="635"/>
                    </a:lnTo>
                    <a:lnTo>
                      <a:pt x="62" y="650"/>
                    </a:lnTo>
                    <a:lnTo>
                      <a:pt x="51" y="664"/>
                    </a:lnTo>
                    <a:lnTo>
                      <a:pt x="40" y="676"/>
                    </a:lnTo>
                    <a:lnTo>
                      <a:pt x="31" y="688"/>
                    </a:lnTo>
                    <a:lnTo>
                      <a:pt x="23" y="698"/>
                    </a:lnTo>
                    <a:lnTo>
                      <a:pt x="16" y="707"/>
                    </a:lnTo>
                    <a:lnTo>
                      <a:pt x="10" y="714"/>
                    </a:lnTo>
                    <a:lnTo>
                      <a:pt x="5" y="720"/>
                    </a:lnTo>
                    <a:lnTo>
                      <a:pt x="2" y="724"/>
                    </a:lnTo>
                    <a:lnTo>
                      <a:pt x="0" y="727"/>
                    </a:lnTo>
                    <a:lnTo>
                      <a:pt x="2" y="724"/>
                    </a:lnTo>
                    <a:lnTo>
                      <a:pt x="5" y="719"/>
                    </a:lnTo>
                    <a:lnTo>
                      <a:pt x="10" y="713"/>
                    </a:lnTo>
                    <a:lnTo>
                      <a:pt x="16" y="705"/>
                    </a:lnTo>
                    <a:lnTo>
                      <a:pt x="23" y="696"/>
                    </a:lnTo>
                    <a:lnTo>
                      <a:pt x="31" y="685"/>
                    </a:lnTo>
                    <a:lnTo>
                      <a:pt x="40" y="673"/>
                    </a:lnTo>
                    <a:lnTo>
                      <a:pt x="50" y="660"/>
                    </a:lnTo>
                    <a:lnTo>
                      <a:pt x="60" y="645"/>
                    </a:lnTo>
                    <a:lnTo>
                      <a:pt x="72" y="629"/>
                    </a:lnTo>
                    <a:lnTo>
                      <a:pt x="85" y="612"/>
                    </a:lnTo>
                    <a:lnTo>
                      <a:pt x="98" y="594"/>
                    </a:lnTo>
                    <a:lnTo>
                      <a:pt x="112" y="576"/>
                    </a:lnTo>
                    <a:lnTo>
                      <a:pt x="126" y="556"/>
                    </a:lnTo>
                    <a:lnTo>
                      <a:pt x="142" y="536"/>
                    </a:lnTo>
                    <a:lnTo>
                      <a:pt x="157" y="515"/>
                    </a:lnTo>
                    <a:lnTo>
                      <a:pt x="173" y="494"/>
                    </a:lnTo>
                    <a:lnTo>
                      <a:pt x="189" y="472"/>
                    </a:lnTo>
                    <a:lnTo>
                      <a:pt x="223" y="427"/>
                    </a:lnTo>
                    <a:lnTo>
                      <a:pt x="240" y="405"/>
                    </a:lnTo>
                    <a:lnTo>
                      <a:pt x="327" y="290"/>
                    </a:lnTo>
                    <a:lnTo>
                      <a:pt x="344" y="268"/>
                    </a:lnTo>
                    <a:lnTo>
                      <a:pt x="361" y="246"/>
                    </a:lnTo>
                    <a:lnTo>
                      <a:pt x="377" y="225"/>
                    </a:lnTo>
                    <a:lnTo>
                      <a:pt x="394" y="203"/>
                    </a:lnTo>
                    <a:lnTo>
                      <a:pt x="409" y="183"/>
                    </a:lnTo>
                    <a:lnTo>
                      <a:pt x="425" y="163"/>
                    </a:lnTo>
                    <a:lnTo>
                      <a:pt x="440" y="144"/>
                    </a:lnTo>
                    <a:lnTo>
                      <a:pt x="454" y="126"/>
                    </a:lnTo>
                    <a:lnTo>
                      <a:pt x="468" y="108"/>
                    </a:lnTo>
                    <a:lnTo>
                      <a:pt x="481" y="92"/>
                    </a:lnTo>
                    <a:lnTo>
                      <a:pt x="493" y="77"/>
                    </a:lnTo>
                    <a:lnTo>
                      <a:pt x="505" y="62"/>
                    </a:lnTo>
                    <a:lnTo>
                      <a:pt x="515" y="49"/>
                    </a:lnTo>
                    <a:lnTo>
                      <a:pt x="525" y="38"/>
                    </a:lnTo>
                    <a:lnTo>
                      <a:pt x="534" y="28"/>
                    </a:lnTo>
                    <a:lnTo>
                      <a:pt x="542" y="19"/>
                    </a:lnTo>
                    <a:lnTo>
                      <a:pt x="548" y="11"/>
                    </a:lnTo>
                    <a:lnTo>
                      <a:pt x="554" y="6"/>
                    </a:lnTo>
                    <a:lnTo>
                      <a:pt x="558" y="2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2"/>
              <p:cNvSpPr>
                <a:spLocks/>
              </p:cNvSpPr>
              <p:nvPr/>
            </p:nvSpPr>
            <p:spPr bwMode="auto">
              <a:xfrm>
                <a:off x="8828088" y="854075"/>
                <a:ext cx="106363" cy="825500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65" y="2"/>
                  </a:cxn>
                  <a:cxn ang="0">
                    <a:pos x="66" y="6"/>
                  </a:cxn>
                  <a:cxn ang="0">
                    <a:pos x="67" y="13"/>
                  </a:cxn>
                  <a:cxn ang="0">
                    <a:pos x="67" y="32"/>
                  </a:cxn>
                  <a:cxn ang="0">
                    <a:pos x="66" y="44"/>
                  </a:cxn>
                  <a:cxn ang="0">
                    <a:pos x="65" y="59"/>
                  </a:cxn>
                  <a:cxn ang="0">
                    <a:pos x="63" y="74"/>
                  </a:cxn>
                  <a:cxn ang="0">
                    <a:pos x="62" y="92"/>
                  </a:cxn>
                  <a:cxn ang="0">
                    <a:pos x="59" y="110"/>
                  </a:cxn>
                  <a:cxn ang="0">
                    <a:pos x="57" y="130"/>
                  </a:cxn>
                  <a:cxn ang="0">
                    <a:pos x="55" y="150"/>
                  </a:cxn>
                  <a:cxn ang="0">
                    <a:pos x="52" y="172"/>
                  </a:cxn>
                  <a:cxn ang="0">
                    <a:pos x="46" y="216"/>
                  </a:cxn>
                  <a:cxn ang="0">
                    <a:pos x="43" y="238"/>
                  </a:cxn>
                  <a:cxn ang="0">
                    <a:pos x="33" y="307"/>
                  </a:cxn>
                  <a:cxn ang="0">
                    <a:pos x="30" y="329"/>
                  </a:cxn>
                  <a:cxn ang="0">
                    <a:pos x="26" y="351"/>
                  </a:cxn>
                  <a:cxn ang="0">
                    <a:pos x="23" y="372"/>
                  </a:cxn>
                  <a:cxn ang="0">
                    <a:pos x="20" y="393"/>
                  </a:cxn>
                  <a:cxn ang="0">
                    <a:pos x="17" y="412"/>
                  </a:cxn>
                  <a:cxn ang="0">
                    <a:pos x="14" y="430"/>
                  </a:cxn>
                  <a:cxn ang="0">
                    <a:pos x="11" y="448"/>
                  </a:cxn>
                  <a:cxn ang="0">
                    <a:pos x="9" y="463"/>
                  </a:cxn>
                  <a:cxn ang="0">
                    <a:pos x="7" y="477"/>
                  </a:cxn>
                  <a:cxn ang="0">
                    <a:pos x="5" y="490"/>
                  </a:cxn>
                  <a:cxn ang="0">
                    <a:pos x="3" y="500"/>
                  </a:cxn>
                  <a:cxn ang="0">
                    <a:pos x="2" y="509"/>
                  </a:cxn>
                  <a:cxn ang="0">
                    <a:pos x="1" y="515"/>
                  </a:cxn>
                  <a:cxn ang="0">
                    <a:pos x="0" y="519"/>
                  </a:cxn>
                  <a:cxn ang="0">
                    <a:pos x="0" y="520"/>
                  </a:cxn>
                  <a:cxn ang="0">
                    <a:pos x="0" y="518"/>
                  </a:cxn>
                  <a:cxn ang="0">
                    <a:pos x="0" y="514"/>
                  </a:cxn>
                  <a:cxn ang="0">
                    <a:pos x="1" y="507"/>
                  </a:cxn>
                  <a:cxn ang="0">
                    <a:pos x="2" y="498"/>
                  </a:cxn>
                  <a:cxn ang="0">
                    <a:pos x="3" y="486"/>
                  </a:cxn>
                  <a:cxn ang="0">
                    <a:pos x="4" y="472"/>
                  </a:cxn>
                  <a:cxn ang="0">
                    <a:pos x="5" y="456"/>
                  </a:cxn>
                  <a:cxn ang="0">
                    <a:pos x="7" y="438"/>
                  </a:cxn>
                  <a:cxn ang="0">
                    <a:pos x="8" y="419"/>
                  </a:cxn>
                  <a:cxn ang="0">
                    <a:pos x="10" y="399"/>
                  </a:cxn>
                  <a:cxn ang="0">
                    <a:pos x="12" y="378"/>
                  </a:cxn>
                  <a:cxn ang="0">
                    <a:pos x="14" y="355"/>
                  </a:cxn>
                  <a:cxn ang="0">
                    <a:pos x="16" y="332"/>
                  </a:cxn>
                  <a:cxn ang="0">
                    <a:pos x="19" y="308"/>
                  </a:cxn>
                  <a:cxn ang="0">
                    <a:pos x="21" y="284"/>
                  </a:cxn>
                  <a:cxn ang="0">
                    <a:pos x="24" y="259"/>
                  </a:cxn>
                  <a:cxn ang="0">
                    <a:pos x="26" y="235"/>
                  </a:cxn>
                  <a:cxn ang="0">
                    <a:pos x="29" y="211"/>
                  </a:cxn>
                  <a:cxn ang="0">
                    <a:pos x="31" y="187"/>
                  </a:cxn>
                  <a:cxn ang="0">
                    <a:pos x="34" y="164"/>
                  </a:cxn>
                  <a:cxn ang="0">
                    <a:pos x="37" y="141"/>
                  </a:cxn>
                  <a:cxn ang="0">
                    <a:pos x="39" y="120"/>
                  </a:cxn>
                  <a:cxn ang="0">
                    <a:pos x="42" y="99"/>
                  </a:cxn>
                  <a:cxn ang="0">
                    <a:pos x="44" y="80"/>
                  </a:cxn>
                  <a:cxn ang="0">
                    <a:pos x="47" y="63"/>
                  </a:cxn>
                  <a:cxn ang="0">
                    <a:pos x="50" y="47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7" y="13"/>
                  </a:cxn>
                  <a:cxn ang="0">
                    <a:pos x="59" y="6"/>
                  </a:cxn>
                  <a:cxn ang="0">
                    <a:pos x="61" y="2"/>
                  </a:cxn>
                  <a:cxn ang="0">
                    <a:pos x="63" y="0"/>
                  </a:cxn>
                </a:cxnLst>
                <a:rect l="0" t="0" r="r" b="b"/>
                <a:pathLst>
                  <a:path w="67" h="520">
                    <a:moveTo>
                      <a:pt x="63" y="0"/>
                    </a:moveTo>
                    <a:lnTo>
                      <a:pt x="65" y="2"/>
                    </a:lnTo>
                    <a:lnTo>
                      <a:pt x="66" y="6"/>
                    </a:lnTo>
                    <a:lnTo>
                      <a:pt x="67" y="13"/>
                    </a:lnTo>
                    <a:lnTo>
                      <a:pt x="67" y="32"/>
                    </a:lnTo>
                    <a:lnTo>
                      <a:pt x="66" y="44"/>
                    </a:lnTo>
                    <a:lnTo>
                      <a:pt x="65" y="59"/>
                    </a:lnTo>
                    <a:lnTo>
                      <a:pt x="63" y="74"/>
                    </a:lnTo>
                    <a:lnTo>
                      <a:pt x="62" y="92"/>
                    </a:lnTo>
                    <a:lnTo>
                      <a:pt x="59" y="110"/>
                    </a:lnTo>
                    <a:lnTo>
                      <a:pt x="57" y="130"/>
                    </a:lnTo>
                    <a:lnTo>
                      <a:pt x="55" y="150"/>
                    </a:lnTo>
                    <a:lnTo>
                      <a:pt x="52" y="172"/>
                    </a:lnTo>
                    <a:lnTo>
                      <a:pt x="46" y="216"/>
                    </a:lnTo>
                    <a:lnTo>
                      <a:pt x="43" y="238"/>
                    </a:lnTo>
                    <a:lnTo>
                      <a:pt x="33" y="307"/>
                    </a:lnTo>
                    <a:lnTo>
                      <a:pt x="30" y="329"/>
                    </a:lnTo>
                    <a:lnTo>
                      <a:pt x="26" y="351"/>
                    </a:lnTo>
                    <a:lnTo>
                      <a:pt x="23" y="372"/>
                    </a:lnTo>
                    <a:lnTo>
                      <a:pt x="20" y="393"/>
                    </a:lnTo>
                    <a:lnTo>
                      <a:pt x="17" y="412"/>
                    </a:lnTo>
                    <a:lnTo>
                      <a:pt x="14" y="430"/>
                    </a:lnTo>
                    <a:lnTo>
                      <a:pt x="11" y="448"/>
                    </a:lnTo>
                    <a:lnTo>
                      <a:pt x="9" y="463"/>
                    </a:lnTo>
                    <a:lnTo>
                      <a:pt x="7" y="477"/>
                    </a:lnTo>
                    <a:lnTo>
                      <a:pt x="5" y="490"/>
                    </a:lnTo>
                    <a:lnTo>
                      <a:pt x="3" y="500"/>
                    </a:lnTo>
                    <a:lnTo>
                      <a:pt x="2" y="509"/>
                    </a:lnTo>
                    <a:lnTo>
                      <a:pt x="1" y="515"/>
                    </a:lnTo>
                    <a:lnTo>
                      <a:pt x="0" y="519"/>
                    </a:lnTo>
                    <a:lnTo>
                      <a:pt x="0" y="520"/>
                    </a:lnTo>
                    <a:lnTo>
                      <a:pt x="0" y="518"/>
                    </a:lnTo>
                    <a:lnTo>
                      <a:pt x="0" y="514"/>
                    </a:lnTo>
                    <a:lnTo>
                      <a:pt x="1" y="507"/>
                    </a:lnTo>
                    <a:lnTo>
                      <a:pt x="2" y="498"/>
                    </a:lnTo>
                    <a:lnTo>
                      <a:pt x="3" y="486"/>
                    </a:lnTo>
                    <a:lnTo>
                      <a:pt x="4" y="472"/>
                    </a:lnTo>
                    <a:lnTo>
                      <a:pt x="5" y="456"/>
                    </a:lnTo>
                    <a:lnTo>
                      <a:pt x="7" y="438"/>
                    </a:lnTo>
                    <a:lnTo>
                      <a:pt x="8" y="419"/>
                    </a:lnTo>
                    <a:lnTo>
                      <a:pt x="10" y="399"/>
                    </a:lnTo>
                    <a:lnTo>
                      <a:pt x="12" y="378"/>
                    </a:lnTo>
                    <a:lnTo>
                      <a:pt x="14" y="355"/>
                    </a:lnTo>
                    <a:lnTo>
                      <a:pt x="16" y="332"/>
                    </a:lnTo>
                    <a:lnTo>
                      <a:pt x="19" y="308"/>
                    </a:lnTo>
                    <a:lnTo>
                      <a:pt x="21" y="284"/>
                    </a:lnTo>
                    <a:lnTo>
                      <a:pt x="24" y="259"/>
                    </a:lnTo>
                    <a:lnTo>
                      <a:pt x="26" y="235"/>
                    </a:lnTo>
                    <a:lnTo>
                      <a:pt x="29" y="211"/>
                    </a:lnTo>
                    <a:lnTo>
                      <a:pt x="31" y="187"/>
                    </a:lnTo>
                    <a:lnTo>
                      <a:pt x="34" y="164"/>
                    </a:lnTo>
                    <a:lnTo>
                      <a:pt x="37" y="141"/>
                    </a:lnTo>
                    <a:lnTo>
                      <a:pt x="39" y="120"/>
                    </a:lnTo>
                    <a:lnTo>
                      <a:pt x="42" y="99"/>
                    </a:lnTo>
                    <a:lnTo>
                      <a:pt x="44" y="80"/>
                    </a:lnTo>
                    <a:lnTo>
                      <a:pt x="47" y="63"/>
                    </a:lnTo>
                    <a:lnTo>
                      <a:pt x="50" y="47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7" y="13"/>
                    </a:lnTo>
                    <a:lnTo>
                      <a:pt x="59" y="6"/>
                    </a:lnTo>
                    <a:lnTo>
                      <a:pt x="61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23"/>
              <p:cNvSpPr>
                <a:spLocks/>
              </p:cNvSpPr>
              <p:nvPr/>
            </p:nvSpPr>
            <p:spPr bwMode="auto">
              <a:xfrm>
                <a:off x="8964613" y="830263"/>
                <a:ext cx="249238" cy="1268413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135" y="2"/>
                  </a:cxn>
                  <a:cxn ang="0">
                    <a:pos x="141" y="7"/>
                  </a:cxn>
                  <a:cxn ang="0">
                    <a:pos x="147" y="13"/>
                  </a:cxn>
                  <a:cxn ang="0">
                    <a:pos x="151" y="20"/>
                  </a:cxn>
                  <a:cxn ang="0">
                    <a:pos x="154" y="29"/>
                  </a:cxn>
                  <a:cxn ang="0">
                    <a:pos x="157" y="38"/>
                  </a:cxn>
                  <a:cxn ang="0">
                    <a:pos x="157" y="49"/>
                  </a:cxn>
                  <a:cxn ang="0">
                    <a:pos x="157" y="60"/>
                  </a:cxn>
                  <a:cxn ang="0">
                    <a:pos x="157" y="62"/>
                  </a:cxn>
                  <a:cxn ang="0">
                    <a:pos x="156" y="63"/>
                  </a:cxn>
                  <a:cxn ang="0">
                    <a:pos x="156" y="65"/>
                  </a:cxn>
                  <a:cxn ang="0">
                    <a:pos x="64" y="799"/>
                  </a:cxn>
                  <a:cxn ang="0">
                    <a:pos x="0" y="746"/>
                  </a:cxn>
                  <a:cxn ang="0">
                    <a:pos x="86" y="56"/>
                  </a:cxn>
                  <a:cxn ang="0">
                    <a:pos x="86" y="54"/>
                  </a:cxn>
                  <a:cxn ang="0">
                    <a:pos x="86" y="53"/>
                  </a:cxn>
                  <a:cxn ang="0">
                    <a:pos x="86" y="51"/>
                  </a:cxn>
                  <a:cxn ang="0">
                    <a:pos x="89" y="39"/>
                  </a:cxn>
                  <a:cxn ang="0">
                    <a:pos x="93" y="28"/>
                  </a:cxn>
                  <a:cxn ang="0">
                    <a:pos x="99" y="18"/>
                  </a:cxn>
                  <a:cxn ang="0">
                    <a:pos x="105" y="10"/>
                  </a:cxn>
                  <a:cxn ang="0">
                    <a:pos x="112" y="4"/>
                  </a:cxn>
                  <a:cxn ang="0">
                    <a:pos x="120" y="1"/>
                  </a:cxn>
                  <a:cxn ang="0">
                    <a:pos x="128" y="0"/>
                  </a:cxn>
                </a:cxnLst>
                <a:rect l="0" t="0" r="r" b="b"/>
                <a:pathLst>
                  <a:path w="157" h="799">
                    <a:moveTo>
                      <a:pt x="128" y="0"/>
                    </a:moveTo>
                    <a:lnTo>
                      <a:pt x="135" y="2"/>
                    </a:lnTo>
                    <a:lnTo>
                      <a:pt x="141" y="7"/>
                    </a:lnTo>
                    <a:lnTo>
                      <a:pt x="147" y="13"/>
                    </a:lnTo>
                    <a:lnTo>
                      <a:pt x="151" y="20"/>
                    </a:lnTo>
                    <a:lnTo>
                      <a:pt x="154" y="29"/>
                    </a:lnTo>
                    <a:lnTo>
                      <a:pt x="157" y="38"/>
                    </a:lnTo>
                    <a:lnTo>
                      <a:pt x="157" y="49"/>
                    </a:lnTo>
                    <a:lnTo>
                      <a:pt x="157" y="60"/>
                    </a:lnTo>
                    <a:lnTo>
                      <a:pt x="157" y="62"/>
                    </a:lnTo>
                    <a:lnTo>
                      <a:pt x="156" y="63"/>
                    </a:lnTo>
                    <a:lnTo>
                      <a:pt x="156" y="65"/>
                    </a:lnTo>
                    <a:lnTo>
                      <a:pt x="64" y="799"/>
                    </a:lnTo>
                    <a:lnTo>
                      <a:pt x="0" y="746"/>
                    </a:lnTo>
                    <a:lnTo>
                      <a:pt x="86" y="56"/>
                    </a:lnTo>
                    <a:lnTo>
                      <a:pt x="86" y="54"/>
                    </a:lnTo>
                    <a:lnTo>
                      <a:pt x="86" y="53"/>
                    </a:lnTo>
                    <a:lnTo>
                      <a:pt x="86" y="51"/>
                    </a:lnTo>
                    <a:lnTo>
                      <a:pt x="89" y="39"/>
                    </a:lnTo>
                    <a:lnTo>
                      <a:pt x="93" y="28"/>
                    </a:lnTo>
                    <a:lnTo>
                      <a:pt x="99" y="18"/>
                    </a:lnTo>
                    <a:lnTo>
                      <a:pt x="105" y="10"/>
                    </a:lnTo>
                    <a:lnTo>
                      <a:pt x="112" y="4"/>
                    </a:lnTo>
                    <a:lnTo>
                      <a:pt x="120" y="1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5BE0A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960812" y="1371600"/>
              <a:ext cx="4011613" cy="4478337"/>
              <a:chOff x="4265613" y="1068388"/>
              <a:chExt cx="4011613" cy="4478337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3078" name="Freeform 6"/>
              <p:cNvSpPr>
                <a:spLocks/>
              </p:cNvSpPr>
              <p:nvPr/>
            </p:nvSpPr>
            <p:spPr bwMode="auto">
              <a:xfrm>
                <a:off x="4918076" y="4295775"/>
                <a:ext cx="593725" cy="1249363"/>
              </a:xfrm>
              <a:custGeom>
                <a:avLst/>
                <a:gdLst/>
                <a:ahLst/>
                <a:cxnLst>
                  <a:cxn ang="0">
                    <a:pos x="212" y="0"/>
                  </a:cxn>
                  <a:cxn ang="0">
                    <a:pos x="225" y="2"/>
                  </a:cxn>
                  <a:cxn ang="0">
                    <a:pos x="342" y="34"/>
                  </a:cxn>
                  <a:cxn ang="0">
                    <a:pos x="355" y="40"/>
                  </a:cxn>
                  <a:cxn ang="0">
                    <a:pos x="365" y="48"/>
                  </a:cxn>
                  <a:cxn ang="0">
                    <a:pos x="372" y="60"/>
                  </a:cxn>
                  <a:cxn ang="0">
                    <a:pos x="374" y="73"/>
                  </a:cxn>
                  <a:cxn ang="0">
                    <a:pos x="372" y="87"/>
                  </a:cxn>
                  <a:cxn ang="0">
                    <a:pos x="200" y="735"/>
                  </a:cxn>
                  <a:cxn ang="0">
                    <a:pos x="196" y="745"/>
                  </a:cxn>
                  <a:cxn ang="0">
                    <a:pos x="189" y="754"/>
                  </a:cxn>
                  <a:cxn ang="0">
                    <a:pos x="180" y="761"/>
                  </a:cxn>
                  <a:cxn ang="0">
                    <a:pos x="174" y="764"/>
                  </a:cxn>
                  <a:cxn ang="0">
                    <a:pos x="164" y="769"/>
                  </a:cxn>
                  <a:cxn ang="0">
                    <a:pos x="152" y="773"/>
                  </a:cxn>
                  <a:cxn ang="0">
                    <a:pos x="137" y="777"/>
                  </a:cxn>
                  <a:cxn ang="0">
                    <a:pos x="122" y="781"/>
                  </a:cxn>
                  <a:cxn ang="0">
                    <a:pos x="106" y="785"/>
                  </a:cxn>
                  <a:cxn ang="0">
                    <a:pos x="91" y="787"/>
                  </a:cxn>
                  <a:cxn ang="0">
                    <a:pos x="82" y="787"/>
                  </a:cxn>
                  <a:cxn ang="0">
                    <a:pos x="71" y="781"/>
                  </a:cxn>
                  <a:cxn ang="0">
                    <a:pos x="59" y="774"/>
                  </a:cxn>
                  <a:cxn ang="0">
                    <a:pos x="48" y="763"/>
                  </a:cxn>
                  <a:cxn ang="0">
                    <a:pos x="37" y="751"/>
                  </a:cxn>
                  <a:cxn ang="0">
                    <a:pos x="26" y="738"/>
                  </a:cxn>
                  <a:cxn ang="0">
                    <a:pos x="16" y="724"/>
                  </a:cxn>
                  <a:cxn ang="0">
                    <a:pos x="8" y="710"/>
                  </a:cxn>
                  <a:cxn ang="0">
                    <a:pos x="3" y="698"/>
                  </a:cxn>
                  <a:cxn ang="0">
                    <a:pos x="0" y="688"/>
                  </a:cxn>
                  <a:cxn ang="0">
                    <a:pos x="0" y="680"/>
                  </a:cxn>
                  <a:cxn ang="0">
                    <a:pos x="172" y="32"/>
                  </a:cxn>
                  <a:cxn ang="0">
                    <a:pos x="178" y="19"/>
                  </a:cxn>
                  <a:cxn ang="0">
                    <a:pos x="187" y="10"/>
                  </a:cxn>
                  <a:cxn ang="0">
                    <a:pos x="199" y="3"/>
                  </a:cxn>
                  <a:cxn ang="0">
                    <a:pos x="212" y="0"/>
                  </a:cxn>
                </a:cxnLst>
                <a:rect l="0" t="0" r="r" b="b"/>
                <a:pathLst>
                  <a:path w="374" h="787">
                    <a:moveTo>
                      <a:pt x="212" y="0"/>
                    </a:moveTo>
                    <a:lnTo>
                      <a:pt x="225" y="2"/>
                    </a:lnTo>
                    <a:lnTo>
                      <a:pt x="342" y="34"/>
                    </a:lnTo>
                    <a:lnTo>
                      <a:pt x="355" y="40"/>
                    </a:lnTo>
                    <a:lnTo>
                      <a:pt x="365" y="48"/>
                    </a:lnTo>
                    <a:lnTo>
                      <a:pt x="372" y="60"/>
                    </a:lnTo>
                    <a:lnTo>
                      <a:pt x="374" y="73"/>
                    </a:lnTo>
                    <a:lnTo>
                      <a:pt x="372" y="87"/>
                    </a:lnTo>
                    <a:lnTo>
                      <a:pt x="200" y="735"/>
                    </a:lnTo>
                    <a:lnTo>
                      <a:pt x="196" y="745"/>
                    </a:lnTo>
                    <a:lnTo>
                      <a:pt x="189" y="754"/>
                    </a:lnTo>
                    <a:lnTo>
                      <a:pt x="180" y="761"/>
                    </a:lnTo>
                    <a:lnTo>
                      <a:pt x="174" y="764"/>
                    </a:lnTo>
                    <a:lnTo>
                      <a:pt x="164" y="769"/>
                    </a:lnTo>
                    <a:lnTo>
                      <a:pt x="152" y="773"/>
                    </a:lnTo>
                    <a:lnTo>
                      <a:pt x="137" y="777"/>
                    </a:lnTo>
                    <a:lnTo>
                      <a:pt x="122" y="781"/>
                    </a:lnTo>
                    <a:lnTo>
                      <a:pt x="106" y="785"/>
                    </a:lnTo>
                    <a:lnTo>
                      <a:pt x="91" y="787"/>
                    </a:lnTo>
                    <a:lnTo>
                      <a:pt x="82" y="787"/>
                    </a:lnTo>
                    <a:lnTo>
                      <a:pt x="71" y="781"/>
                    </a:lnTo>
                    <a:lnTo>
                      <a:pt x="59" y="774"/>
                    </a:lnTo>
                    <a:lnTo>
                      <a:pt x="48" y="763"/>
                    </a:lnTo>
                    <a:lnTo>
                      <a:pt x="37" y="751"/>
                    </a:lnTo>
                    <a:lnTo>
                      <a:pt x="26" y="738"/>
                    </a:lnTo>
                    <a:lnTo>
                      <a:pt x="16" y="724"/>
                    </a:lnTo>
                    <a:lnTo>
                      <a:pt x="8" y="710"/>
                    </a:lnTo>
                    <a:lnTo>
                      <a:pt x="3" y="698"/>
                    </a:lnTo>
                    <a:lnTo>
                      <a:pt x="0" y="688"/>
                    </a:lnTo>
                    <a:lnTo>
                      <a:pt x="0" y="680"/>
                    </a:lnTo>
                    <a:lnTo>
                      <a:pt x="172" y="32"/>
                    </a:lnTo>
                    <a:lnTo>
                      <a:pt x="178" y="19"/>
                    </a:lnTo>
                    <a:lnTo>
                      <a:pt x="187" y="10"/>
                    </a:lnTo>
                    <a:lnTo>
                      <a:pt x="199" y="3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8014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9" name="Freeform 7"/>
              <p:cNvSpPr>
                <a:spLocks/>
              </p:cNvSpPr>
              <p:nvPr/>
            </p:nvSpPr>
            <p:spPr bwMode="auto">
              <a:xfrm>
                <a:off x="4811713" y="4330700"/>
                <a:ext cx="598488" cy="1216025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28" y="1"/>
                  </a:cxn>
                  <a:cxn ang="0">
                    <a:pos x="345" y="33"/>
                  </a:cxn>
                  <a:cxn ang="0">
                    <a:pos x="357" y="39"/>
                  </a:cxn>
                  <a:cxn ang="0">
                    <a:pos x="368" y="48"/>
                  </a:cxn>
                  <a:cxn ang="0">
                    <a:pos x="374" y="60"/>
                  </a:cxn>
                  <a:cxn ang="0">
                    <a:pos x="377" y="73"/>
                  </a:cxn>
                  <a:cxn ang="0">
                    <a:pos x="375" y="87"/>
                  </a:cxn>
                  <a:cxn ang="0">
                    <a:pos x="202" y="735"/>
                  </a:cxn>
                  <a:cxn ang="0">
                    <a:pos x="198" y="746"/>
                  </a:cxn>
                  <a:cxn ang="0">
                    <a:pos x="192" y="753"/>
                  </a:cxn>
                  <a:cxn ang="0">
                    <a:pos x="183" y="759"/>
                  </a:cxn>
                  <a:cxn ang="0">
                    <a:pos x="174" y="763"/>
                  </a:cxn>
                  <a:cxn ang="0">
                    <a:pos x="162" y="765"/>
                  </a:cxn>
                  <a:cxn ang="0">
                    <a:pos x="150" y="766"/>
                  </a:cxn>
                  <a:cxn ang="0">
                    <a:pos x="113" y="766"/>
                  </a:cxn>
                  <a:cxn ang="0">
                    <a:pos x="98" y="765"/>
                  </a:cxn>
                  <a:cxn ang="0">
                    <a:pos x="81" y="765"/>
                  </a:cxn>
                  <a:cxn ang="0">
                    <a:pos x="67" y="765"/>
                  </a:cxn>
                  <a:cxn ang="0">
                    <a:pos x="53" y="764"/>
                  </a:cxn>
                  <a:cxn ang="0">
                    <a:pos x="42" y="764"/>
                  </a:cxn>
                  <a:cxn ang="0">
                    <a:pos x="35" y="763"/>
                  </a:cxn>
                  <a:cxn ang="0">
                    <a:pos x="33" y="763"/>
                  </a:cxn>
                  <a:cxn ang="0">
                    <a:pos x="20" y="757"/>
                  </a:cxn>
                  <a:cxn ang="0">
                    <a:pos x="11" y="748"/>
                  </a:cxn>
                  <a:cxn ang="0">
                    <a:pos x="4" y="736"/>
                  </a:cxn>
                  <a:cxn ang="0">
                    <a:pos x="0" y="723"/>
                  </a:cxn>
                  <a:cxn ang="0">
                    <a:pos x="2" y="710"/>
                  </a:cxn>
                  <a:cxn ang="0">
                    <a:pos x="175" y="32"/>
                  </a:cxn>
                  <a:cxn ang="0">
                    <a:pos x="181" y="19"/>
                  </a:cxn>
                  <a:cxn ang="0">
                    <a:pos x="190" y="10"/>
                  </a:cxn>
                  <a:cxn ang="0">
                    <a:pos x="201" y="3"/>
                  </a:cxn>
                  <a:cxn ang="0">
                    <a:pos x="214" y="0"/>
                  </a:cxn>
                </a:cxnLst>
                <a:rect l="0" t="0" r="r" b="b"/>
                <a:pathLst>
                  <a:path w="377" h="766">
                    <a:moveTo>
                      <a:pt x="214" y="0"/>
                    </a:moveTo>
                    <a:lnTo>
                      <a:pt x="228" y="1"/>
                    </a:lnTo>
                    <a:lnTo>
                      <a:pt x="345" y="33"/>
                    </a:lnTo>
                    <a:lnTo>
                      <a:pt x="357" y="39"/>
                    </a:lnTo>
                    <a:lnTo>
                      <a:pt x="368" y="48"/>
                    </a:lnTo>
                    <a:lnTo>
                      <a:pt x="374" y="60"/>
                    </a:lnTo>
                    <a:lnTo>
                      <a:pt x="377" y="73"/>
                    </a:lnTo>
                    <a:lnTo>
                      <a:pt x="375" y="87"/>
                    </a:lnTo>
                    <a:lnTo>
                      <a:pt x="202" y="735"/>
                    </a:lnTo>
                    <a:lnTo>
                      <a:pt x="198" y="746"/>
                    </a:lnTo>
                    <a:lnTo>
                      <a:pt x="192" y="753"/>
                    </a:lnTo>
                    <a:lnTo>
                      <a:pt x="183" y="759"/>
                    </a:lnTo>
                    <a:lnTo>
                      <a:pt x="174" y="763"/>
                    </a:lnTo>
                    <a:lnTo>
                      <a:pt x="162" y="765"/>
                    </a:lnTo>
                    <a:lnTo>
                      <a:pt x="150" y="766"/>
                    </a:lnTo>
                    <a:lnTo>
                      <a:pt x="113" y="766"/>
                    </a:lnTo>
                    <a:lnTo>
                      <a:pt x="98" y="765"/>
                    </a:lnTo>
                    <a:lnTo>
                      <a:pt x="81" y="765"/>
                    </a:lnTo>
                    <a:lnTo>
                      <a:pt x="67" y="765"/>
                    </a:lnTo>
                    <a:lnTo>
                      <a:pt x="53" y="764"/>
                    </a:lnTo>
                    <a:lnTo>
                      <a:pt x="42" y="764"/>
                    </a:lnTo>
                    <a:lnTo>
                      <a:pt x="35" y="763"/>
                    </a:lnTo>
                    <a:lnTo>
                      <a:pt x="33" y="763"/>
                    </a:lnTo>
                    <a:lnTo>
                      <a:pt x="20" y="757"/>
                    </a:lnTo>
                    <a:lnTo>
                      <a:pt x="11" y="748"/>
                    </a:lnTo>
                    <a:lnTo>
                      <a:pt x="4" y="736"/>
                    </a:lnTo>
                    <a:lnTo>
                      <a:pt x="0" y="723"/>
                    </a:lnTo>
                    <a:lnTo>
                      <a:pt x="2" y="710"/>
                    </a:lnTo>
                    <a:lnTo>
                      <a:pt x="175" y="32"/>
                    </a:lnTo>
                    <a:lnTo>
                      <a:pt x="181" y="19"/>
                    </a:lnTo>
                    <a:lnTo>
                      <a:pt x="190" y="10"/>
                    </a:lnTo>
                    <a:lnTo>
                      <a:pt x="201" y="3"/>
                    </a:lnTo>
                    <a:lnTo>
                      <a:pt x="21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15900">
                      <a:shade val="30000"/>
                      <a:satMod val="115000"/>
                    </a:srgbClr>
                  </a:gs>
                  <a:gs pos="50000">
                    <a:srgbClr val="C15900">
                      <a:shade val="67500"/>
                      <a:satMod val="115000"/>
                    </a:srgbClr>
                  </a:gs>
                  <a:gs pos="100000">
                    <a:srgbClr val="C15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0" name="Freeform 8"/>
              <p:cNvSpPr>
                <a:spLocks/>
              </p:cNvSpPr>
              <p:nvPr/>
            </p:nvSpPr>
            <p:spPr bwMode="auto">
              <a:xfrm>
                <a:off x="7029451" y="4295775"/>
                <a:ext cx="595313" cy="1249363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76" y="3"/>
                  </a:cxn>
                  <a:cxn ang="0">
                    <a:pos x="187" y="10"/>
                  </a:cxn>
                  <a:cxn ang="0">
                    <a:pos x="197" y="19"/>
                  </a:cxn>
                  <a:cxn ang="0">
                    <a:pos x="203" y="32"/>
                  </a:cxn>
                  <a:cxn ang="0">
                    <a:pos x="375" y="680"/>
                  </a:cxn>
                  <a:cxn ang="0">
                    <a:pos x="375" y="688"/>
                  </a:cxn>
                  <a:cxn ang="0">
                    <a:pos x="372" y="698"/>
                  </a:cxn>
                  <a:cxn ang="0">
                    <a:pos x="367" y="710"/>
                  </a:cxn>
                  <a:cxn ang="0">
                    <a:pos x="359" y="724"/>
                  </a:cxn>
                  <a:cxn ang="0">
                    <a:pos x="349" y="738"/>
                  </a:cxn>
                  <a:cxn ang="0">
                    <a:pos x="338" y="751"/>
                  </a:cxn>
                  <a:cxn ang="0">
                    <a:pos x="327" y="763"/>
                  </a:cxn>
                  <a:cxn ang="0">
                    <a:pos x="316" y="774"/>
                  </a:cxn>
                  <a:cxn ang="0">
                    <a:pos x="304" y="781"/>
                  </a:cxn>
                  <a:cxn ang="0">
                    <a:pos x="293" y="787"/>
                  </a:cxn>
                  <a:cxn ang="0">
                    <a:pos x="284" y="787"/>
                  </a:cxn>
                  <a:cxn ang="0">
                    <a:pos x="269" y="785"/>
                  </a:cxn>
                  <a:cxn ang="0">
                    <a:pos x="253" y="781"/>
                  </a:cxn>
                  <a:cxn ang="0">
                    <a:pos x="238" y="777"/>
                  </a:cxn>
                  <a:cxn ang="0">
                    <a:pos x="223" y="773"/>
                  </a:cxn>
                  <a:cxn ang="0">
                    <a:pos x="211" y="769"/>
                  </a:cxn>
                  <a:cxn ang="0">
                    <a:pos x="201" y="764"/>
                  </a:cxn>
                  <a:cxn ang="0">
                    <a:pos x="195" y="761"/>
                  </a:cxn>
                  <a:cxn ang="0">
                    <a:pos x="186" y="754"/>
                  </a:cxn>
                  <a:cxn ang="0">
                    <a:pos x="179" y="745"/>
                  </a:cxn>
                  <a:cxn ang="0">
                    <a:pos x="175" y="735"/>
                  </a:cxn>
                  <a:cxn ang="0">
                    <a:pos x="2" y="87"/>
                  </a:cxn>
                  <a:cxn ang="0">
                    <a:pos x="0" y="73"/>
                  </a:cxn>
                  <a:cxn ang="0">
                    <a:pos x="3" y="60"/>
                  </a:cxn>
                  <a:cxn ang="0">
                    <a:pos x="10" y="48"/>
                  </a:cxn>
                  <a:cxn ang="0">
                    <a:pos x="20" y="40"/>
                  </a:cxn>
                  <a:cxn ang="0">
                    <a:pos x="33" y="34"/>
                  </a:cxn>
                  <a:cxn ang="0">
                    <a:pos x="150" y="2"/>
                  </a:cxn>
                  <a:cxn ang="0">
                    <a:pos x="163" y="0"/>
                  </a:cxn>
                </a:cxnLst>
                <a:rect l="0" t="0" r="r" b="b"/>
                <a:pathLst>
                  <a:path w="375" h="787">
                    <a:moveTo>
                      <a:pt x="163" y="0"/>
                    </a:moveTo>
                    <a:lnTo>
                      <a:pt x="176" y="3"/>
                    </a:lnTo>
                    <a:lnTo>
                      <a:pt x="187" y="10"/>
                    </a:lnTo>
                    <a:lnTo>
                      <a:pt x="197" y="19"/>
                    </a:lnTo>
                    <a:lnTo>
                      <a:pt x="203" y="32"/>
                    </a:lnTo>
                    <a:lnTo>
                      <a:pt x="375" y="680"/>
                    </a:lnTo>
                    <a:lnTo>
                      <a:pt x="375" y="688"/>
                    </a:lnTo>
                    <a:lnTo>
                      <a:pt x="372" y="698"/>
                    </a:lnTo>
                    <a:lnTo>
                      <a:pt x="367" y="710"/>
                    </a:lnTo>
                    <a:lnTo>
                      <a:pt x="359" y="724"/>
                    </a:lnTo>
                    <a:lnTo>
                      <a:pt x="349" y="738"/>
                    </a:lnTo>
                    <a:lnTo>
                      <a:pt x="338" y="751"/>
                    </a:lnTo>
                    <a:lnTo>
                      <a:pt x="327" y="763"/>
                    </a:lnTo>
                    <a:lnTo>
                      <a:pt x="316" y="774"/>
                    </a:lnTo>
                    <a:lnTo>
                      <a:pt x="304" y="781"/>
                    </a:lnTo>
                    <a:lnTo>
                      <a:pt x="293" y="787"/>
                    </a:lnTo>
                    <a:lnTo>
                      <a:pt x="284" y="787"/>
                    </a:lnTo>
                    <a:lnTo>
                      <a:pt x="269" y="785"/>
                    </a:lnTo>
                    <a:lnTo>
                      <a:pt x="253" y="781"/>
                    </a:lnTo>
                    <a:lnTo>
                      <a:pt x="238" y="777"/>
                    </a:lnTo>
                    <a:lnTo>
                      <a:pt x="223" y="773"/>
                    </a:lnTo>
                    <a:lnTo>
                      <a:pt x="211" y="769"/>
                    </a:lnTo>
                    <a:lnTo>
                      <a:pt x="201" y="764"/>
                    </a:lnTo>
                    <a:lnTo>
                      <a:pt x="195" y="761"/>
                    </a:lnTo>
                    <a:lnTo>
                      <a:pt x="186" y="754"/>
                    </a:lnTo>
                    <a:lnTo>
                      <a:pt x="179" y="745"/>
                    </a:lnTo>
                    <a:lnTo>
                      <a:pt x="175" y="735"/>
                    </a:lnTo>
                    <a:lnTo>
                      <a:pt x="2" y="87"/>
                    </a:lnTo>
                    <a:lnTo>
                      <a:pt x="0" y="73"/>
                    </a:lnTo>
                    <a:lnTo>
                      <a:pt x="3" y="60"/>
                    </a:lnTo>
                    <a:lnTo>
                      <a:pt x="10" y="48"/>
                    </a:lnTo>
                    <a:lnTo>
                      <a:pt x="20" y="40"/>
                    </a:lnTo>
                    <a:lnTo>
                      <a:pt x="33" y="34"/>
                    </a:lnTo>
                    <a:lnTo>
                      <a:pt x="150" y="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8014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1" name="Freeform 9"/>
              <p:cNvSpPr>
                <a:spLocks/>
              </p:cNvSpPr>
              <p:nvPr/>
            </p:nvSpPr>
            <p:spPr bwMode="auto">
              <a:xfrm>
                <a:off x="7132638" y="4330700"/>
                <a:ext cx="598488" cy="1216025"/>
              </a:xfrm>
              <a:custGeom>
                <a:avLst/>
                <a:gdLst/>
                <a:ahLst/>
                <a:cxnLst>
                  <a:cxn ang="0">
                    <a:pos x="162" y="0"/>
                  </a:cxn>
                  <a:cxn ang="0">
                    <a:pos x="175" y="3"/>
                  </a:cxn>
                  <a:cxn ang="0">
                    <a:pos x="187" y="10"/>
                  </a:cxn>
                  <a:cxn ang="0">
                    <a:pos x="196" y="19"/>
                  </a:cxn>
                  <a:cxn ang="0">
                    <a:pos x="202" y="32"/>
                  </a:cxn>
                  <a:cxn ang="0">
                    <a:pos x="375" y="710"/>
                  </a:cxn>
                  <a:cxn ang="0">
                    <a:pos x="377" y="723"/>
                  </a:cxn>
                  <a:cxn ang="0">
                    <a:pos x="373" y="736"/>
                  </a:cxn>
                  <a:cxn ang="0">
                    <a:pos x="366" y="748"/>
                  </a:cxn>
                  <a:cxn ang="0">
                    <a:pos x="357" y="757"/>
                  </a:cxn>
                  <a:cxn ang="0">
                    <a:pos x="344" y="763"/>
                  </a:cxn>
                  <a:cxn ang="0">
                    <a:pos x="342" y="763"/>
                  </a:cxn>
                  <a:cxn ang="0">
                    <a:pos x="335" y="764"/>
                  </a:cxn>
                  <a:cxn ang="0">
                    <a:pos x="324" y="764"/>
                  </a:cxn>
                  <a:cxn ang="0">
                    <a:pos x="310" y="765"/>
                  </a:cxn>
                  <a:cxn ang="0">
                    <a:pos x="295" y="765"/>
                  </a:cxn>
                  <a:cxn ang="0">
                    <a:pos x="279" y="765"/>
                  </a:cxn>
                  <a:cxn ang="0">
                    <a:pos x="263" y="766"/>
                  </a:cxn>
                  <a:cxn ang="0">
                    <a:pos x="227" y="766"/>
                  </a:cxn>
                  <a:cxn ang="0">
                    <a:pos x="215" y="765"/>
                  </a:cxn>
                  <a:cxn ang="0">
                    <a:pos x="203" y="763"/>
                  </a:cxn>
                  <a:cxn ang="0">
                    <a:pos x="194" y="759"/>
                  </a:cxn>
                  <a:cxn ang="0">
                    <a:pos x="185" y="753"/>
                  </a:cxn>
                  <a:cxn ang="0">
                    <a:pos x="179" y="746"/>
                  </a:cxn>
                  <a:cxn ang="0">
                    <a:pos x="174" y="735"/>
                  </a:cxn>
                  <a:cxn ang="0">
                    <a:pos x="2" y="87"/>
                  </a:cxn>
                  <a:cxn ang="0">
                    <a:pos x="0" y="73"/>
                  </a:cxn>
                  <a:cxn ang="0">
                    <a:pos x="3" y="60"/>
                  </a:cxn>
                  <a:cxn ang="0">
                    <a:pos x="9" y="48"/>
                  </a:cxn>
                  <a:cxn ang="0">
                    <a:pos x="19" y="39"/>
                  </a:cxn>
                  <a:cxn ang="0">
                    <a:pos x="32" y="33"/>
                  </a:cxn>
                  <a:cxn ang="0">
                    <a:pos x="149" y="1"/>
                  </a:cxn>
                  <a:cxn ang="0">
                    <a:pos x="162" y="0"/>
                  </a:cxn>
                </a:cxnLst>
                <a:rect l="0" t="0" r="r" b="b"/>
                <a:pathLst>
                  <a:path w="377" h="766">
                    <a:moveTo>
                      <a:pt x="162" y="0"/>
                    </a:moveTo>
                    <a:lnTo>
                      <a:pt x="175" y="3"/>
                    </a:lnTo>
                    <a:lnTo>
                      <a:pt x="187" y="10"/>
                    </a:lnTo>
                    <a:lnTo>
                      <a:pt x="196" y="19"/>
                    </a:lnTo>
                    <a:lnTo>
                      <a:pt x="202" y="32"/>
                    </a:lnTo>
                    <a:lnTo>
                      <a:pt x="375" y="710"/>
                    </a:lnTo>
                    <a:lnTo>
                      <a:pt x="377" y="723"/>
                    </a:lnTo>
                    <a:lnTo>
                      <a:pt x="373" y="736"/>
                    </a:lnTo>
                    <a:lnTo>
                      <a:pt x="366" y="748"/>
                    </a:lnTo>
                    <a:lnTo>
                      <a:pt x="357" y="757"/>
                    </a:lnTo>
                    <a:lnTo>
                      <a:pt x="344" y="763"/>
                    </a:lnTo>
                    <a:lnTo>
                      <a:pt x="342" y="763"/>
                    </a:lnTo>
                    <a:lnTo>
                      <a:pt x="335" y="764"/>
                    </a:lnTo>
                    <a:lnTo>
                      <a:pt x="324" y="764"/>
                    </a:lnTo>
                    <a:lnTo>
                      <a:pt x="310" y="765"/>
                    </a:lnTo>
                    <a:lnTo>
                      <a:pt x="295" y="765"/>
                    </a:lnTo>
                    <a:lnTo>
                      <a:pt x="279" y="765"/>
                    </a:lnTo>
                    <a:lnTo>
                      <a:pt x="263" y="766"/>
                    </a:lnTo>
                    <a:lnTo>
                      <a:pt x="227" y="766"/>
                    </a:lnTo>
                    <a:lnTo>
                      <a:pt x="215" y="765"/>
                    </a:lnTo>
                    <a:lnTo>
                      <a:pt x="203" y="763"/>
                    </a:lnTo>
                    <a:lnTo>
                      <a:pt x="194" y="759"/>
                    </a:lnTo>
                    <a:lnTo>
                      <a:pt x="185" y="753"/>
                    </a:lnTo>
                    <a:lnTo>
                      <a:pt x="179" y="746"/>
                    </a:lnTo>
                    <a:lnTo>
                      <a:pt x="174" y="735"/>
                    </a:lnTo>
                    <a:lnTo>
                      <a:pt x="2" y="87"/>
                    </a:lnTo>
                    <a:lnTo>
                      <a:pt x="0" y="73"/>
                    </a:lnTo>
                    <a:lnTo>
                      <a:pt x="3" y="60"/>
                    </a:lnTo>
                    <a:lnTo>
                      <a:pt x="9" y="48"/>
                    </a:lnTo>
                    <a:lnTo>
                      <a:pt x="19" y="39"/>
                    </a:lnTo>
                    <a:lnTo>
                      <a:pt x="32" y="33"/>
                    </a:lnTo>
                    <a:lnTo>
                      <a:pt x="149" y="1"/>
                    </a:lnTo>
                    <a:lnTo>
                      <a:pt x="16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15900">
                      <a:shade val="30000"/>
                      <a:satMod val="115000"/>
                    </a:srgbClr>
                  </a:gs>
                  <a:gs pos="50000">
                    <a:srgbClr val="C15900">
                      <a:shade val="67500"/>
                      <a:satMod val="115000"/>
                    </a:srgbClr>
                  </a:gs>
                  <a:gs pos="100000">
                    <a:srgbClr val="C159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2" name="Freeform 10"/>
              <p:cNvSpPr>
                <a:spLocks/>
              </p:cNvSpPr>
              <p:nvPr/>
            </p:nvSpPr>
            <p:spPr bwMode="auto">
              <a:xfrm>
                <a:off x="4270376" y="4257675"/>
                <a:ext cx="4002088" cy="228600"/>
              </a:xfrm>
              <a:custGeom>
                <a:avLst/>
                <a:gdLst/>
                <a:ahLst/>
                <a:cxnLst>
                  <a:cxn ang="0">
                    <a:pos x="50" y="0"/>
                  </a:cxn>
                  <a:cxn ang="0">
                    <a:pos x="2470" y="0"/>
                  </a:cxn>
                  <a:cxn ang="0">
                    <a:pos x="2481" y="2"/>
                  </a:cxn>
                  <a:cxn ang="0">
                    <a:pos x="2491" y="8"/>
                  </a:cxn>
                  <a:cxn ang="0">
                    <a:pos x="2497" y="17"/>
                  </a:cxn>
                  <a:cxn ang="0">
                    <a:pos x="2499" y="29"/>
                  </a:cxn>
                  <a:cxn ang="0">
                    <a:pos x="2521" y="144"/>
                  </a:cxn>
                  <a:cxn ang="0">
                    <a:pos x="0" y="144"/>
                  </a:cxn>
                  <a:cxn ang="0">
                    <a:pos x="22" y="29"/>
                  </a:cxn>
                  <a:cxn ang="0">
                    <a:pos x="24" y="17"/>
                  </a:cxn>
                  <a:cxn ang="0">
                    <a:pos x="30" y="8"/>
                  </a:cxn>
                  <a:cxn ang="0">
                    <a:pos x="39" y="2"/>
                  </a:cxn>
                  <a:cxn ang="0">
                    <a:pos x="50" y="0"/>
                  </a:cxn>
                </a:cxnLst>
                <a:rect l="0" t="0" r="r" b="b"/>
                <a:pathLst>
                  <a:path w="2521" h="144">
                    <a:moveTo>
                      <a:pt x="50" y="0"/>
                    </a:moveTo>
                    <a:lnTo>
                      <a:pt x="2470" y="0"/>
                    </a:lnTo>
                    <a:lnTo>
                      <a:pt x="2481" y="2"/>
                    </a:lnTo>
                    <a:lnTo>
                      <a:pt x="2491" y="8"/>
                    </a:lnTo>
                    <a:lnTo>
                      <a:pt x="2497" y="17"/>
                    </a:lnTo>
                    <a:lnTo>
                      <a:pt x="2499" y="29"/>
                    </a:lnTo>
                    <a:lnTo>
                      <a:pt x="2521" y="144"/>
                    </a:lnTo>
                    <a:lnTo>
                      <a:pt x="0" y="144"/>
                    </a:lnTo>
                    <a:lnTo>
                      <a:pt x="22" y="29"/>
                    </a:lnTo>
                    <a:lnTo>
                      <a:pt x="24" y="17"/>
                    </a:lnTo>
                    <a:lnTo>
                      <a:pt x="30" y="8"/>
                    </a:lnTo>
                    <a:lnTo>
                      <a:pt x="39" y="2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992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3" name="Freeform 11"/>
              <p:cNvSpPr>
                <a:spLocks/>
              </p:cNvSpPr>
              <p:nvPr/>
            </p:nvSpPr>
            <p:spPr bwMode="auto">
              <a:xfrm>
                <a:off x="4391026" y="1477963"/>
                <a:ext cx="3738563" cy="2806700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2281" y="0"/>
                  </a:cxn>
                  <a:cxn ang="0">
                    <a:pos x="2298" y="2"/>
                  </a:cxn>
                  <a:cxn ang="0">
                    <a:pos x="2313" y="8"/>
                  </a:cxn>
                  <a:cxn ang="0">
                    <a:pos x="2327" y="16"/>
                  </a:cxn>
                  <a:cxn ang="0">
                    <a:pos x="2339" y="28"/>
                  </a:cxn>
                  <a:cxn ang="0">
                    <a:pos x="2347" y="42"/>
                  </a:cxn>
                  <a:cxn ang="0">
                    <a:pos x="2353" y="58"/>
                  </a:cxn>
                  <a:cxn ang="0">
                    <a:pos x="2355" y="75"/>
                  </a:cxn>
                  <a:cxn ang="0">
                    <a:pos x="2355" y="1692"/>
                  </a:cxn>
                  <a:cxn ang="0">
                    <a:pos x="2353" y="1709"/>
                  </a:cxn>
                  <a:cxn ang="0">
                    <a:pos x="2347" y="1726"/>
                  </a:cxn>
                  <a:cxn ang="0">
                    <a:pos x="2339" y="1739"/>
                  </a:cxn>
                  <a:cxn ang="0">
                    <a:pos x="2327" y="1751"/>
                  </a:cxn>
                  <a:cxn ang="0">
                    <a:pos x="2313" y="1760"/>
                  </a:cxn>
                  <a:cxn ang="0">
                    <a:pos x="2298" y="1766"/>
                  </a:cxn>
                  <a:cxn ang="0">
                    <a:pos x="2281" y="1768"/>
                  </a:cxn>
                  <a:cxn ang="0">
                    <a:pos x="74" y="1768"/>
                  </a:cxn>
                  <a:cxn ang="0">
                    <a:pos x="57" y="1766"/>
                  </a:cxn>
                  <a:cxn ang="0">
                    <a:pos x="41" y="1760"/>
                  </a:cxn>
                  <a:cxn ang="0">
                    <a:pos x="28" y="1751"/>
                  </a:cxn>
                  <a:cxn ang="0">
                    <a:pos x="16" y="1739"/>
                  </a:cxn>
                  <a:cxn ang="0">
                    <a:pos x="7" y="1726"/>
                  </a:cxn>
                  <a:cxn ang="0">
                    <a:pos x="1" y="1709"/>
                  </a:cxn>
                  <a:cxn ang="0">
                    <a:pos x="0" y="1692"/>
                  </a:cxn>
                  <a:cxn ang="0">
                    <a:pos x="0" y="75"/>
                  </a:cxn>
                  <a:cxn ang="0">
                    <a:pos x="1" y="58"/>
                  </a:cxn>
                  <a:cxn ang="0">
                    <a:pos x="7" y="42"/>
                  </a:cxn>
                  <a:cxn ang="0">
                    <a:pos x="16" y="28"/>
                  </a:cxn>
                  <a:cxn ang="0">
                    <a:pos x="28" y="16"/>
                  </a:cxn>
                  <a:cxn ang="0">
                    <a:pos x="41" y="8"/>
                  </a:cxn>
                  <a:cxn ang="0">
                    <a:pos x="57" y="2"/>
                  </a:cxn>
                  <a:cxn ang="0">
                    <a:pos x="74" y="0"/>
                  </a:cxn>
                </a:cxnLst>
                <a:rect l="0" t="0" r="r" b="b"/>
                <a:pathLst>
                  <a:path w="2355" h="1768">
                    <a:moveTo>
                      <a:pt x="74" y="0"/>
                    </a:moveTo>
                    <a:lnTo>
                      <a:pt x="2281" y="0"/>
                    </a:lnTo>
                    <a:lnTo>
                      <a:pt x="2298" y="2"/>
                    </a:lnTo>
                    <a:lnTo>
                      <a:pt x="2313" y="8"/>
                    </a:lnTo>
                    <a:lnTo>
                      <a:pt x="2327" y="16"/>
                    </a:lnTo>
                    <a:lnTo>
                      <a:pt x="2339" y="28"/>
                    </a:lnTo>
                    <a:lnTo>
                      <a:pt x="2347" y="42"/>
                    </a:lnTo>
                    <a:lnTo>
                      <a:pt x="2353" y="58"/>
                    </a:lnTo>
                    <a:lnTo>
                      <a:pt x="2355" y="75"/>
                    </a:lnTo>
                    <a:lnTo>
                      <a:pt x="2355" y="1692"/>
                    </a:lnTo>
                    <a:lnTo>
                      <a:pt x="2353" y="1709"/>
                    </a:lnTo>
                    <a:lnTo>
                      <a:pt x="2347" y="1726"/>
                    </a:lnTo>
                    <a:lnTo>
                      <a:pt x="2339" y="1739"/>
                    </a:lnTo>
                    <a:lnTo>
                      <a:pt x="2327" y="1751"/>
                    </a:lnTo>
                    <a:lnTo>
                      <a:pt x="2313" y="1760"/>
                    </a:lnTo>
                    <a:lnTo>
                      <a:pt x="2298" y="1766"/>
                    </a:lnTo>
                    <a:lnTo>
                      <a:pt x="2281" y="1768"/>
                    </a:lnTo>
                    <a:lnTo>
                      <a:pt x="74" y="1768"/>
                    </a:lnTo>
                    <a:lnTo>
                      <a:pt x="57" y="1766"/>
                    </a:lnTo>
                    <a:lnTo>
                      <a:pt x="41" y="1760"/>
                    </a:lnTo>
                    <a:lnTo>
                      <a:pt x="28" y="1751"/>
                    </a:lnTo>
                    <a:lnTo>
                      <a:pt x="16" y="1739"/>
                    </a:lnTo>
                    <a:lnTo>
                      <a:pt x="7" y="1726"/>
                    </a:lnTo>
                    <a:lnTo>
                      <a:pt x="1" y="1709"/>
                    </a:lnTo>
                    <a:lnTo>
                      <a:pt x="0" y="1692"/>
                    </a:lnTo>
                    <a:lnTo>
                      <a:pt x="0" y="75"/>
                    </a:lnTo>
                    <a:lnTo>
                      <a:pt x="1" y="58"/>
                    </a:lnTo>
                    <a:lnTo>
                      <a:pt x="7" y="42"/>
                    </a:lnTo>
                    <a:lnTo>
                      <a:pt x="16" y="28"/>
                    </a:lnTo>
                    <a:lnTo>
                      <a:pt x="28" y="16"/>
                    </a:lnTo>
                    <a:lnTo>
                      <a:pt x="41" y="8"/>
                    </a:lnTo>
                    <a:lnTo>
                      <a:pt x="57" y="2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AF4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4" name="Freeform 12"/>
              <p:cNvSpPr>
                <a:spLocks/>
              </p:cNvSpPr>
              <p:nvPr/>
            </p:nvSpPr>
            <p:spPr bwMode="auto">
              <a:xfrm>
                <a:off x="4391026" y="1568450"/>
                <a:ext cx="3738563" cy="2805113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2281" y="0"/>
                  </a:cxn>
                  <a:cxn ang="0">
                    <a:pos x="2298" y="1"/>
                  </a:cxn>
                  <a:cxn ang="0">
                    <a:pos x="2313" y="7"/>
                  </a:cxn>
                  <a:cxn ang="0">
                    <a:pos x="2327" y="16"/>
                  </a:cxn>
                  <a:cxn ang="0">
                    <a:pos x="2339" y="28"/>
                  </a:cxn>
                  <a:cxn ang="0">
                    <a:pos x="2347" y="42"/>
                  </a:cxn>
                  <a:cxn ang="0">
                    <a:pos x="2353" y="58"/>
                  </a:cxn>
                  <a:cxn ang="0">
                    <a:pos x="2355" y="75"/>
                  </a:cxn>
                  <a:cxn ang="0">
                    <a:pos x="2355" y="1692"/>
                  </a:cxn>
                  <a:cxn ang="0">
                    <a:pos x="2353" y="1709"/>
                  </a:cxn>
                  <a:cxn ang="0">
                    <a:pos x="2347" y="1725"/>
                  </a:cxn>
                  <a:cxn ang="0">
                    <a:pos x="2339" y="1739"/>
                  </a:cxn>
                  <a:cxn ang="0">
                    <a:pos x="2327" y="1751"/>
                  </a:cxn>
                  <a:cxn ang="0">
                    <a:pos x="2313" y="1759"/>
                  </a:cxn>
                  <a:cxn ang="0">
                    <a:pos x="2298" y="1765"/>
                  </a:cxn>
                  <a:cxn ang="0">
                    <a:pos x="2281" y="1767"/>
                  </a:cxn>
                  <a:cxn ang="0">
                    <a:pos x="74" y="1767"/>
                  </a:cxn>
                  <a:cxn ang="0">
                    <a:pos x="57" y="1765"/>
                  </a:cxn>
                  <a:cxn ang="0">
                    <a:pos x="41" y="1759"/>
                  </a:cxn>
                  <a:cxn ang="0">
                    <a:pos x="28" y="1751"/>
                  </a:cxn>
                  <a:cxn ang="0">
                    <a:pos x="16" y="1739"/>
                  </a:cxn>
                  <a:cxn ang="0">
                    <a:pos x="7" y="1725"/>
                  </a:cxn>
                  <a:cxn ang="0">
                    <a:pos x="1" y="1709"/>
                  </a:cxn>
                  <a:cxn ang="0">
                    <a:pos x="0" y="1692"/>
                  </a:cxn>
                  <a:cxn ang="0">
                    <a:pos x="0" y="75"/>
                  </a:cxn>
                  <a:cxn ang="0">
                    <a:pos x="1" y="58"/>
                  </a:cxn>
                  <a:cxn ang="0">
                    <a:pos x="7" y="42"/>
                  </a:cxn>
                  <a:cxn ang="0">
                    <a:pos x="16" y="28"/>
                  </a:cxn>
                  <a:cxn ang="0">
                    <a:pos x="28" y="16"/>
                  </a:cxn>
                  <a:cxn ang="0">
                    <a:pos x="41" y="7"/>
                  </a:cxn>
                  <a:cxn ang="0">
                    <a:pos x="57" y="1"/>
                  </a:cxn>
                  <a:cxn ang="0">
                    <a:pos x="74" y="0"/>
                  </a:cxn>
                </a:cxnLst>
                <a:rect l="0" t="0" r="r" b="b"/>
                <a:pathLst>
                  <a:path w="2355" h="1767">
                    <a:moveTo>
                      <a:pt x="74" y="0"/>
                    </a:moveTo>
                    <a:lnTo>
                      <a:pt x="2281" y="0"/>
                    </a:lnTo>
                    <a:lnTo>
                      <a:pt x="2298" y="1"/>
                    </a:lnTo>
                    <a:lnTo>
                      <a:pt x="2313" y="7"/>
                    </a:lnTo>
                    <a:lnTo>
                      <a:pt x="2327" y="16"/>
                    </a:lnTo>
                    <a:lnTo>
                      <a:pt x="2339" y="28"/>
                    </a:lnTo>
                    <a:lnTo>
                      <a:pt x="2347" y="42"/>
                    </a:lnTo>
                    <a:lnTo>
                      <a:pt x="2353" y="58"/>
                    </a:lnTo>
                    <a:lnTo>
                      <a:pt x="2355" y="75"/>
                    </a:lnTo>
                    <a:lnTo>
                      <a:pt x="2355" y="1692"/>
                    </a:lnTo>
                    <a:lnTo>
                      <a:pt x="2353" y="1709"/>
                    </a:lnTo>
                    <a:lnTo>
                      <a:pt x="2347" y="1725"/>
                    </a:lnTo>
                    <a:lnTo>
                      <a:pt x="2339" y="1739"/>
                    </a:lnTo>
                    <a:lnTo>
                      <a:pt x="2327" y="1751"/>
                    </a:lnTo>
                    <a:lnTo>
                      <a:pt x="2313" y="1759"/>
                    </a:lnTo>
                    <a:lnTo>
                      <a:pt x="2298" y="1765"/>
                    </a:lnTo>
                    <a:lnTo>
                      <a:pt x="2281" y="1767"/>
                    </a:lnTo>
                    <a:lnTo>
                      <a:pt x="74" y="1767"/>
                    </a:lnTo>
                    <a:lnTo>
                      <a:pt x="57" y="1765"/>
                    </a:lnTo>
                    <a:lnTo>
                      <a:pt x="41" y="1759"/>
                    </a:lnTo>
                    <a:lnTo>
                      <a:pt x="28" y="1751"/>
                    </a:lnTo>
                    <a:lnTo>
                      <a:pt x="16" y="1739"/>
                    </a:lnTo>
                    <a:lnTo>
                      <a:pt x="7" y="1725"/>
                    </a:lnTo>
                    <a:lnTo>
                      <a:pt x="1" y="1709"/>
                    </a:lnTo>
                    <a:lnTo>
                      <a:pt x="0" y="1692"/>
                    </a:lnTo>
                    <a:lnTo>
                      <a:pt x="0" y="75"/>
                    </a:lnTo>
                    <a:lnTo>
                      <a:pt x="1" y="58"/>
                    </a:lnTo>
                    <a:lnTo>
                      <a:pt x="7" y="42"/>
                    </a:lnTo>
                    <a:lnTo>
                      <a:pt x="16" y="28"/>
                    </a:lnTo>
                    <a:lnTo>
                      <a:pt x="28" y="16"/>
                    </a:lnTo>
                    <a:lnTo>
                      <a:pt x="41" y="7"/>
                    </a:lnTo>
                    <a:lnTo>
                      <a:pt x="57" y="1"/>
                    </a:lnTo>
                    <a:lnTo>
                      <a:pt x="7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F851B">
                      <a:shade val="30000"/>
                      <a:satMod val="115000"/>
                    </a:srgbClr>
                  </a:gs>
                  <a:gs pos="50000">
                    <a:srgbClr val="DF851B">
                      <a:shade val="67500"/>
                      <a:satMod val="115000"/>
                    </a:srgbClr>
                  </a:gs>
                  <a:gs pos="100000">
                    <a:srgbClr val="DF851B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auto">
              <a:xfrm>
                <a:off x="4660901" y="1811338"/>
                <a:ext cx="3198813" cy="232092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1951" y="0"/>
                  </a:cxn>
                  <a:cxn ang="0">
                    <a:pos x="1968" y="2"/>
                  </a:cxn>
                  <a:cxn ang="0">
                    <a:pos x="1983" y="8"/>
                  </a:cxn>
                  <a:cxn ang="0">
                    <a:pos x="1996" y="18"/>
                  </a:cxn>
                  <a:cxn ang="0">
                    <a:pos x="2006" y="31"/>
                  </a:cxn>
                  <a:cxn ang="0">
                    <a:pos x="2012" y="45"/>
                  </a:cxn>
                  <a:cxn ang="0">
                    <a:pos x="2015" y="61"/>
                  </a:cxn>
                  <a:cxn ang="0">
                    <a:pos x="2015" y="1399"/>
                  </a:cxn>
                  <a:cxn ang="0">
                    <a:pos x="2012" y="1416"/>
                  </a:cxn>
                  <a:cxn ang="0">
                    <a:pos x="2006" y="1431"/>
                  </a:cxn>
                  <a:cxn ang="0">
                    <a:pos x="1996" y="1444"/>
                  </a:cxn>
                  <a:cxn ang="0">
                    <a:pos x="1983" y="1453"/>
                  </a:cxn>
                  <a:cxn ang="0">
                    <a:pos x="1968" y="1459"/>
                  </a:cxn>
                  <a:cxn ang="0">
                    <a:pos x="1951" y="1462"/>
                  </a:cxn>
                  <a:cxn ang="0">
                    <a:pos x="64" y="1462"/>
                  </a:cxn>
                  <a:cxn ang="0">
                    <a:pos x="47" y="1459"/>
                  </a:cxn>
                  <a:cxn ang="0">
                    <a:pos x="32" y="1453"/>
                  </a:cxn>
                  <a:cxn ang="0">
                    <a:pos x="19" y="1444"/>
                  </a:cxn>
                  <a:cxn ang="0">
                    <a:pos x="9" y="1431"/>
                  </a:cxn>
                  <a:cxn ang="0">
                    <a:pos x="3" y="1416"/>
                  </a:cxn>
                  <a:cxn ang="0">
                    <a:pos x="0" y="1399"/>
                  </a:cxn>
                  <a:cxn ang="0">
                    <a:pos x="0" y="61"/>
                  </a:cxn>
                  <a:cxn ang="0">
                    <a:pos x="3" y="45"/>
                  </a:cxn>
                  <a:cxn ang="0">
                    <a:pos x="9" y="31"/>
                  </a:cxn>
                  <a:cxn ang="0">
                    <a:pos x="19" y="18"/>
                  </a:cxn>
                  <a:cxn ang="0">
                    <a:pos x="32" y="8"/>
                  </a:cxn>
                  <a:cxn ang="0">
                    <a:pos x="47" y="2"/>
                  </a:cxn>
                  <a:cxn ang="0">
                    <a:pos x="64" y="0"/>
                  </a:cxn>
                </a:cxnLst>
                <a:rect l="0" t="0" r="r" b="b"/>
                <a:pathLst>
                  <a:path w="2015" h="1462">
                    <a:moveTo>
                      <a:pt x="64" y="0"/>
                    </a:moveTo>
                    <a:lnTo>
                      <a:pt x="1951" y="0"/>
                    </a:lnTo>
                    <a:lnTo>
                      <a:pt x="1968" y="2"/>
                    </a:lnTo>
                    <a:lnTo>
                      <a:pt x="1983" y="8"/>
                    </a:lnTo>
                    <a:lnTo>
                      <a:pt x="1996" y="18"/>
                    </a:lnTo>
                    <a:lnTo>
                      <a:pt x="2006" y="31"/>
                    </a:lnTo>
                    <a:lnTo>
                      <a:pt x="2012" y="45"/>
                    </a:lnTo>
                    <a:lnTo>
                      <a:pt x="2015" y="61"/>
                    </a:lnTo>
                    <a:lnTo>
                      <a:pt x="2015" y="1399"/>
                    </a:lnTo>
                    <a:lnTo>
                      <a:pt x="2012" y="1416"/>
                    </a:lnTo>
                    <a:lnTo>
                      <a:pt x="2006" y="1431"/>
                    </a:lnTo>
                    <a:lnTo>
                      <a:pt x="1996" y="1444"/>
                    </a:lnTo>
                    <a:lnTo>
                      <a:pt x="1983" y="1453"/>
                    </a:lnTo>
                    <a:lnTo>
                      <a:pt x="1968" y="1459"/>
                    </a:lnTo>
                    <a:lnTo>
                      <a:pt x="1951" y="1462"/>
                    </a:lnTo>
                    <a:lnTo>
                      <a:pt x="64" y="1462"/>
                    </a:lnTo>
                    <a:lnTo>
                      <a:pt x="47" y="1459"/>
                    </a:lnTo>
                    <a:lnTo>
                      <a:pt x="32" y="1453"/>
                    </a:lnTo>
                    <a:lnTo>
                      <a:pt x="19" y="1444"/>
                    </a:lnTo>
                    <a:lnTo>
                      <a:pt x="9" y="1431"/>
                    </a:lnTo>
                    <a:lnTo>
                      <a:pt x="3" y="1416"/>
                    </a:lnTo>
                    <a:lnTo>
                      <a:pt x="0" y="1399"/>
                    </a:lnTo>
                    <a:lnTo>
                      <a:pt x="0" y="61"/>
                    </a:lnTo>
                    <a:lnTo>
                      <a:pt x="3" y="45"/>
                    </a:lnTo>
                    <a:lnTo>
                      <a:pt x="9" y="31"/>
                    </a:lnTo>
                    <a:lnTo>
                      <a:pt x="19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992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auto">
              <a:xfrm>
                <a:off x="4721226" y="1566863"/>
                <a:ext cx="2927350" cy="28575"/>
              </a:xfrm>
              <a:custGeom>
                <a:avLst/>
                <a:gdLst/>
                <a:ahLst/>
                <a:cxnLst>
                  <a:cxn ang="0">
                    <a:pos x="1840" y="0"/>
                  </a:cxn>
                  <a:cxn ang="0">
                    <a:pos x="1831" y="1"/>
                  </a:cxn>
                  <a:cxn ang="0">
                    <a:pos x="1816" y="1"/>
                  </a:cxn>
                  <a:cxn ang="0">
                    <a:pos x="1795" y="2"/>
                  </a:cxn>
                  <a:cxn ang="0">
                    <a:pos x="1768" y="3"/>
                  </a:cxn>
                  <a:cxn ang="0">
                    <a:pos x="1736" y="4"/>
                  </a:cxn>
                  <a:cxn ang="0">
                    <a:pos x="1699" y="5"/>
                  </a:cxn>
                  <a:cxn ang="0">
                    <a:pos x="1657" y="7"/>
                  </a:cxn>
                  <a:cxn ang="0">
                    <a:pos x="1609" y="8"/>
                  </a:cxn>
                  <a:cxn ang="0">
                    <a:pos x="1557" y="9"/>
                  </a:cxn>
                  <a:cxn ang="0">
                    <a:pos x="1500" y="11"/>
                  </a:cxn>
                  <a:cxn ang="0">
                    <a:pos x="1439" y="12"/>
                  </a:cxn>
                  <a:cxn ang="0">
                    <a:pos x="1374" y="14"/>
                  </a:cxn>
                  <a:cxn ang="0">
                    <a:pos x="1304" y="14"/>
                  </a:cxn>
                  <a:cxn ang="0">
                    <a:pos x="1230" y="15"/>
                  </a:cxn>
                  <a:cxn ang="0">
                    <a:pos x="1153" y="16"/>
                  </a:cxn>
                  <a:cxn ang="0">
                    <a:pos x="1073" y="17"/>
                  </a:cxn>
                  <a:cxn ang="0">
                    <a:pos x="988" y="18"/>
                  </a:cxn>
                  <a:cxn ang="0">
                    <a:pos x="812" y="18"/>
                  </a:cxn>
                  <a:cxn ang="0">
                    <a:pos x="718" y="17"/>
                  </a:cxn>
                  <a:cxn ang="0">
                    <a:pos x="622" y="16"/>
                  </a:cxn>
                  <a:cxn ang="0">
                    <a:pos x="524" y="15"/>
                  </a:cxn>
                  <a:cxn ang="0">
                    <a:pos x="423" y="14"/>
                  </a:cxn>
                  <a:cxn ang="0">
                    <a:pos x="320" y="12"/>
                  </a:cxn>
                  <a:cxn ang="0">
                    <a:pos x="215" y="9"/>
                  </a:cxn>
                  <a:cxn ang="0">
                    <a:pos x="109" y="6"/>
                  </a:cxn>
                  <a:cxn ang="0">
                    <a:pos x="0" y="2"/>
                  </a:cxn>
                  <a:cxn ang="0">
                    <a:pos x="1844" y="0"/>
                  </a:cxn>
                  <a:cxn ang="0">
                    <a:pos x="1840" y="0"/>
                  </a:cxn>
                </a:cxnLst>
                <a:rect l="0" t="0" r="r" b="b"/>
                <a:pathLst>
                  <a:path w="1844" h="18">
                    <a:moveTo>
                      <a:pt x="1840" y="0"/>
                    </a:moveTo>
                    <a:lnTo>
                      <a:pt x="1831" y="1"/>
                    </a:lnTo>
                    <a:lnTo>
                      <a:pt x="1816" y="1"/>
                    </a:lnTo>
                    <a:lnTo>
                      <a:pt x="1795" y="2"/>
                    </a:lnTo>
                    <a:lnTo>
                      <a:pt x="1768" y="3"/>
                    </a:lnTo>
                    <a:lnTo>
                      <a:pt x="1736" y="4"/>
                    </a:lnTo>
                    <a:lnTo>
                      <a:pt x="1699" y="5"/>
                    </a:lnTo>
                    <a:lnTo>
                      <a:pt x="1657" y="7"/>
                    </a:lnTo>
                    <a:lnTo>
                      <a:pt x="1609" y="8"/>
                    </a:lnTo>
                    <a:lnTo>
                      <a:pt x="1557" y="9"/>
                    </a:lnTo>
                    <a:lnTo>
                      <a:pt x="1500" y="11"/>
                    </a:lnTo>
                    <a:lnTo>
                      <a:pt x="1439" y="12"/>
                    </a:lnTo>
                    <a:lnTo>
                      <a:pt x="1374" y="14"/>
                    </a:lnTo>
                    <a:lnTo>
                      <a:pt x="1304" y="14"/>
                    </a:lnTo>
                    <a:lnTo>
                      <a:pt x="1230" y="15"/>
                    </a:lnTo>
                    <a:lnTo>
                      <a:pt x="1153" y="16"/>
                    </a:lnTo>
                    <a:lnTo>
                      <a:pt x="1073" y="17"/>
                    </a:lnTo>
                    <a:lnTo>
                      <a:pt x="988" y="18"/>
                    </a:lnTo>
                    <a:lnTo>
                      <a:pt x="812" y="18"/>
                    </a:lnTo>
                    <a:lnTo>
                      <a:pt x="718" y="17"/>
                    </a:lnTo>
                    <a:lnTo>
                      <a:pt x="622" y="16"/>
                    </a:lnTo>
                    <a:lnTo>
                      <a:pt x="524" y="15"/>
                    </a:lnTo>
                    <a:lnTo>
                      <a:pt x="423" y="14"/>
                    </a:lnTo>
                    <a:lnTo>
                      <a:pt x="320" y="12"/>
                    </a:lnTo>
                    <a:lnTo>
                      <a:pt x="215" y="9"/>
                    </a:lnTo>
                    <a:lnTo>
                      <a:pt x="109" y="6"/>
                    </a:lnTo>
                    <a:lnTo>
                      <a:pt x="0" y="2"/>
                    </a:lnTo>
                    <a:lnTo>
                      <a:pt x="1844" y="0"/>
                    </a:lnTo>
                    <a:lnTo>
                      <a:pt x="1840" y="0"/>
                    </a:lnTo>
                    <a:close/>
                  </a:path>
                </a:pathLst>
              </a:custGeom>
              <a:solidFill>
                <a:srgbClr val="FFA84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7" name="Freeform 15"/>
              <p:cNvSpPr>
                <a:spLocks/>
              </p:cNvSpPr>
              <p:nvPr/>
            </p:nvSpPr>
            <p:spPr bwMode="auto">
              <a:xfrm>
                <a:off x="4660901" y="1778000"/>
                <a:ext cx="3198813" cy="22891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1951" y="0"/>
                  </a:cxn>
                  <a:cxn ang="0">
                    <a:pos x="1968" y="3"/>
                  </a:cxn>
                  <a:cxn ang="0">
                    <a:pos x="1983" y="9"/>
                  </a:cxn>
                  <a:cxn ang="0">
                    <a:pos x="1996" y="18"/>
                  </a:cxn>
                  <a:cxn ang="0">
                    <a:pos x="2006" y="31"/>
                  </a:cxn>
                  <a:cxn ang="0">
                    <a:pos x="2012" y="46"/>
                  </a:cxn>
                  <a:cxn ang="0">
                    <a:pos x="2015" y="62"/>
                  </a:cxn>
                  <a:cxn ang="0">
                    <a:pos x="2015" y="1381"/>
                  </a:cxn>
                  <a:cxn ang="0">
                    <a:pos x="2012" y="1397"/>
                  </a:cxn>
                  <a:cxn ang="0">
                    <a:pos x="2006" y="1412"/>
                  </a:cxn>
                  <a:cxn ang="0">
                    <a:pos x="1996" y="1424"/>
                  </a:cxn>
                  <a:cxn ang="0">
                    <a:pos x="1983" y="1433"/>
                  </a:cxn>
                  <a:cxn ang="0">
                    <a:pos x="1968" y="1439"/>
                  </a:cxn>
                  <a:cxn ang="0">
                    <a:pos x="1951" y="1442"/>
                  </a:cxn>
                  <a:cxn ang="0">
                    <a:pos x="64" y="1442"/>
                  </a:cxn>
                  <a:cxn ang="0">
                    <a:pos x="47" y="1439"/>
                  </a:cxn>
                  <a:cxn ang="0">
                    <a:pos x="32" y="1433"/>
                  </a:cxn>
                  <a:cxn ang="0">
                    <a:pos x="19" y="1424"/>
                  </a:cxn>
                  <a:cxn ang="0">
                    <a:pos x="9" y="1412"/>
                  </a:cxn>
                  <a:cxn ang="0">
                    <a:pos x="3" y="1397"/>
                  </a:cxn>
                  <a:cxn ang="0">
                    <a:pos x="0" y="1381"/>
                  </a:cxn>
                  <a:cxn ang="0">
                    <a:pos x="0" y="62"/>
                  </a:cxn>
                  <a:cxn ang="0">
                    <a:pos x="3" y="46"/>
                  </a:cxn>
                  <a:cxn ang="0">
                    <a:pos x="9" y="31"/>
                  </a:cxn>
                  <a:cxn ang="0">
                    <a:pos x="19" y="18"/>
                  </a:cxn>
                  <a:cxn ang="0">
                    <a:pos x="32" y="9"/>
                  </a:cxn>
                  <a:cxn ang="0">
                    <a:pos x="47" y="3"/>
                  </a:cxn>
                  <a:cxn ang="0">
                    <a:pos x="64" y="0"/>
                  </a:cxn>
                </a:cxnLst>
                <a:rect l="0" t="0" r="r" b="b"/>
                <a:pathLst>
                  <a:path w="2015" h="1442">
                    <a:moveTo>
                      <a:pt x="64" y="0"/>
                    </a:moveTo>
                    <a:lnTo>
                      <a:pt x="1951" y="0"/>
                    </a:lnTo>
                    <a:lnTo>
                      <a:pt x="1968" y="3"/>
                    </a:lnTo>
                    <a:lnTo>
                      <a:pt x="1983" y="9"/>
                    </a:lnTo>
                    <a:lnTo>
                      <a:pt x="1996" y="18"/>
                    </a:lnTo>
                    <a:lnTo>
                      <a:pt x="2006" y="31"/>
                    </a:lnTo>
                    <a:lnTo>
                      <a:pt x="2012" y="46"/>
                    </a:lnTo>
                    <a:lnTo>
                      <a:pt x="2015" y="62"/>
                    </a:lnTo>
                    <a:lnTo>
                      <a:pt x="2015" y="1381"/>
                    </a:lnTo>
                    <a:lnTo>
                      <a:pt x="2012" y="1397"/>
                    </a:lnTo>
                    <a:lnTo>
                      <a:pt x="2006" y="1412"/>
                    </a:lnTo>
                    <a:lnTo>
                      <a:pt x="1996" y="1424"/>
                    </a:lnTo>
                    <a:lnTo>
                      <a:pt x="1983" y="1433"/>
                    </a:lnTo>
                    <a:lnTo>
                      <a:pt x="1968" y="1439"/>
                    </a:lnTo>
                    <a:lnTo>
                      <a:pt x="1951" y="1442"/>
                    </a:lnTo>
                    <a:lnTo>
                      <a:pt x="64" y="1442"/>
                    </a:lnTo>
                    <a:lnTo>
                      <a:pt x="47" y="1439"/>
                    </a:lnTo>
                    <a:lnTo>
                      <a:pt x="32" y="1433"/>
                    </a:lnTo>
                    <a:lnTo>
                      <a:pt x="19" y="1424"/>
                    </a:lnTo>
                    <a:lnTo>
                      <a:pt x="9" y="1412"/>
                    </a:lnTo>
                    <a:lnTo>
                      <a:pt x="3" y="1397"/>
                    </a:lnTo>
                    <a:lnTo>
                      <a:pt x="0" y="1381"/>
                    </a:lnTo>
                    <a:lnTo>
                      <a:pt x="0" y="62"/>
                    </a:lnTo>
                    <a:lnTo>
                      <a:pt x="3" y="46"/>
                    </a:lnTo>
                    <a:lnTo>
                      <a:pt x="9" y="31"/>
                    </a:lnTo>
                    <a:lnTo>
                      <a:pt x="19" y="18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8" name="Freeform 16"/>
              <p:cNvSpPr>
                <a:spLocks/>
              </p:cNvSpPr>
              <p:nvPr/>
            </p:nvSpPr>
            <p:spPr bwMode="auto">
              <a:xfrm>
                <a:off x="4660901" y="1778000"/>
                <a:ext cx="3198813" cy="166688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1951" y="0"/>
                  </a:cxn>
                  <a:cxn ang="0">
                    <a:pos x="1968" y="3"/>
                  </a:cxn>
                  <a:cxn ang="0">
                    <a:pos x="1983" y="9"/>
                  </a:cxn>
                  <a:cxn ang="0">
                    <a:pos x="1996" y="18"/>
                  </a:cxn>
                  <a:cxn ang="0">
                    <a:pos x="2006" y="31"/>
                  </a:cxn>
                  <a:cxn ang="0">
                    <a:pos x="2012" y="46"/>
                  </a:cxn>
                  <a:cxn ang="0">
                    <a:pos x="2015" y="62"/>
                  </a:cxn>
                  <a:cxn ang="0">
                    <a:pos x="2015" y="105"/>
                  </a:cxn>
                  <a:cxn ang="0">
                    <a:pos x="2012" y="88"/>
                  </a:cxn>
                  <a:cxn ang="0">
                    <a:pos x="2006" y="74"/>
                  </a:cxn>
                  <a:cxn ang="0">
                    <a:pos x="1996" y="62"/>
                  </a:cxn>
                  <a:cxn ang="0">
                    <a:pos x="1983" y="52"/>
                  </a:cxn>
                  <a:cxn ang="0">
                    <a:pos x="1968" y="46"/>
                  </a:cxn>
                  <a:cxn ang="0">
                    <a:pos x="1951" y="44"/>
                  </a:cxn>
                  <a:cxn ang="0">
                    <a:pos x="64" y="44"/>
                  </a:cxn>
                  <a:cxn ang="0">
                    <a:pos x="47" y="46"/>
                  </a:cxn>
                  <a:cxn ang="0">
                    <a:pos x="32" y="52"/>
                  </a:cxn>
                  <a:cxn ang="0">
                    <a:pos x="19" y="62"/>
                  </a:cxn>
                  <a:cxn ang="0">
                    <a:pos x="9" y="74"/>
                  </a:cxn>
                  <a:cxn ang="0">
                    <a:pos x="3" y="88"/>
                  </a:cxn>
                  <a:cxn ang="0">
                    <a:pos x="0" y="105"/>
                  </a:cxn>
                  <a:cxn ang="0">
                    <a:pos x="0" y="62"/>
                  </a:cxn>
                  <a:cxn ang="0">
                    <a:pos x="3" y="46"/>
                  </a:cxn>
                  <a:cxn ang="0">
                    <a:pos x="9" y="31"/>
                  </a:cxn>
                  <a:cxn ang="0">
                    <a:pos x="19" y="18"/>
                  </a:cxn>
                  <a:cxn ang="0">
                    <a:pos x="32" y="9"/>
                  </a:cxn>
                  <a:cxn ang="0">
                    <a:pos x="47" y="3"/>
                  </a:cxn>
                  <a:cxn ang="0">
                    <a:pos x="64" y="0"/>
                  </a:cxn>
                </a:cxnLst>
                <a:rect l="0" t="0" r="r" b="b"/>
                <a:pathLst>
                  <a:path w="2015" h="105">
                    <a:moveTo>
                      <a:pt x="64" y="0"/>
                    </a:moveTo>
                    <a:lnTo>
                      <a:pt x="1951" y="0"/>
                    </a:lnTo>
                    <a:lnTo>
                      <a:pt x="1968" y="3"/>
                    </a:lnTo>
                    <a:lnTo>
                      <a:pt x="1983" y="9"/>
                    </a:lnTo>
                    <a:lnTo>
                      <a:pt x="1996" y="18"/>
                    </a:lnTo>
                    <a:lnTo>
                      <a:pt x="2006" y="31"/>
                    </a:lnTo>
                    <a:lnTo>
                      <a:pt x="2012" y="46"/>
                    </a:lnTo>
                    <a:lnTo>
                      <a:pt x="2015" y="62"/>
                    </a:lnTo>
                    <a:lnTo>
                      <a:pt x="2015" y="105"/>
                    </a:lnTo>
                    <a:lnTo>
                      <a:pt x="2012" y="88"/>
                    </a:lnTo>
                    <a:lnTo>
                      <a:pt x="2006" y="74"/>
                    </a:lnTo>
                    <a:lnTo>
                      <a:pt x="1996" y="62"/>
                    </a:lnTo>
                    <a:lnTo>
                      <a:pt x="1983" y="52"/>
                    </a:lnTo>
                    <a:lnTo>
                      <a:pt x="1968" y="46"/>
                    </a:lnTo>
                    <a:lnTo>
                      <a:pt x="1951" y="44"/>
                    </a:lnTo>
                    <a:lnTo>
                      <a:pt x="64" y="44"/>
                    </a:lnTo>
                    <a:lnTo>
                      <a:pt x="47" y="46"/>
                    </a:lnTo>
                    <a:lnTo>
                      <a:pt x="32" y="52"/>
                    </a:lnTo>
                    <a:lnTo>
                      <a:pt x="19" y="62"/>
                    </a:lnTo>
                    <a:lnTo>
                      <a:pt x="9" y="74"/>
                    </a:lnTo>
                    <a:lnTo>
                      <a:pt x="3" y="88"/>
                    </a:lnTo>
                    <a:lnTo>
                      <a:pt x="0" y="105"/>
                    </a:lnTo>
                    <a:lnTo>
                      <a:pt x="0" y="62"/>
                    </a:lnTo>
                    <a:lnTo>
                      <a:pt x="3" y="46"/>
                    </a:lnTo>
                    <a:lnTo>
                      <a:pt x="9" y="31"/>
                    </a:lnTo>
                    <a:lnTo>
                      <a:pt x="19" y="18"/>
                    </a:lnTo>
                    <a:lnTo>
                      <a:pt x="32" y="9"/>
                    </a:lnTo>
                    <a:lnTo>
                      <a:pt x="47" y="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5" name="Freeform 23"/>
              <p:cNvSpPr>
                <a:spLocks/>
              </p:cNvSpPr>
              <p:nvPr/>
            </p:nvSpPr>
            <p:spPr bwMode="auto">
              <a:xfrm>
                <a:off x="5851526" y="1068388"/>
                <a:ext cx="714375" cy="36036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422" y="0"/>
                  </a:cxn>
                  <a:cxn ang="0">
                    <a:pos x="433" y="2"/>
                  </a:cxn>
                  <a:cxn ang="0">
                    <a:pos x="441" y="8"/>
                  </a:cxn>
                  <a:cxn ang="0">
                    <a:pos x="447" y="17"/>
                  </a:cxn>
                  <a:cxn ang="0">
                    <a:pos x="450" y="28"/>
                  </a:cxn>
                  <a:cxn ang="0">
                    <a:pos x="450" y="198"/>
                  </a:cxn>
                  <a:cxn ang="0">
                    <a:pos x="447" y="209"/>
                  </a:cxn>
                  <a:cxn ang="0">
                    <a:pos x="441" y="219"/>
                  </a:cxn>
                  <a:cxn ang="0">
                    <a:pos x="433" y="225"/>
                  </a:cxn>
                  <a:cxn ang="0">
                    <a:pos x="422" y="227"/>
                  </a:cxn>
                  <a:cxn ang="0">
                    <a:pos x="29" y="227"/>
                  </a:cxn>
                  <a:cxn ang="0">
                    <a:pos x="18" y="225"/>
                  </a:cxn>
                  <a:cxn ang="0">
                    <a:pos x="8" y="219"/>
                  </a:cxn>
                  <a:cxn ang="0">
                    <a:pos x="2" y="209"/>
                  </a:cxn>
                  <a:cxn ang="0">
                    <a:pos x="0" y="198"/>
                  </a:cxn>
                  <a:cxn ang="0">
                    <a:pos x="0" y="28"/>
                  </a:cxn>
                  <a:cxn ang="0">
                    <a:pos x="2" y="17"/>
                  </a:cxn>
                  <a:cxn ang="0">
                    <a:pos x="8" y="8"/>
                  </a:cxn>
                  <a:cxn ang="0">
                    <a:pos x="18" y="2"/>
                  </a:cxn>
                  <a:cxn ang="0">
                    <a:pos x="29" y="0"/>
                  </a:cxn>
                </a:cxnLst>
                <a:rect l="0" t="0" r="r" b="b"/>
                <a:pathLst>
                  <a:path w="450" h="227">
                    <a:moveTo>
                      <a:pt x="29" y="0"/>
                    </a:moveTo>
                    <a:lnTo>
                      <a:pt x="422" y="0"/>
                    </a:lnTo>
                    <a:lnTo>
                      <a:pt x="433" y="2"/>
                    </a:lnTo>
                    <a:lnTo>
                      <a:pt x="441" y="8"/>
                    </a:lnTo>
                    <a:lnTo>
                      <a:pt x="447" y="17"/>
                    </a:lnTo>
                    <a:lnTo>
                      <a:pt x="450" y="28"/>
                    </a:lnTo>
                    <a:lnTo>
                      <a:pt x="450" y="198"/>
                    </a:lnTo>
                    <a:lnTo>
                      <a:pt x="447" y="209"/>
                    </a:lnTo>
                    <a:lnTo>
                      <a:pt x="441" y="219"/>
                    </a:lnTo>
                    <a:lnTo>
                      <a:pt x="433" y="225"/>
                    </a:lnTo>
                    <a:lnTo>
                      <a:pt x="422" y="227"/>
                    </a:lnTo>
                    <a:lnTo>
                      <a:pt x="29" y="227"/>
                    </a:lnTo>
                    <a:lnTo>
                      <a:pt x="18" y="225"/>
                    </a:lnTo>
                    <a:lnTo>
                      <a:pt x="8" y="219"/>
                    </a:lnTo>
                    <a:lnTo>
                      <a:pt x="2" y="209"/>
                    </a:lnTo>
                    <a:lnTo>
                      <a:pt x="0" y="198"/>
                    </a:lnTo>
                    <a:lnTo>
                      <a:pt x="0" y="28"/>
                    </a:lnTo>
                    <a:lnTo>
                      <a:pt x="2" y="17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F4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6" name="Freeform 24"/>
              <p:cNvSpPr>
                <a:spLocks/>
              </p:cNvSpPr>
              <p:nvPr/>
            </p:nvSpPr>
            <p:spPr bwMode="auto">
              <a:xfrm>
                <a:off x="5851526" y="1147763"/>
                <a:ext cx="714375" cy="36195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422" y="0"/>
                  </a:cxn>
                  <a:cxn ang="0">
                    <a:pos x="433" y="3"/>
                  </a:cxn>
                  <a:cxn ang="0">
                    <a:pos x="441" y="9"/>
                  </a:cxn>
                  <a:cxn ang="0">
                    <a:pos x="447" y="18"/>
                  </a:cxn>
                  <a:cxn ang="0">
                    <a:pos x="450" y="29"/>
                  </a:cxn>
                  <a:cxn ang="0">
                    <a:pos x="450" y="199"/>
                  </a:cxn>
                  <a:cxn ang="0">
                    <a:pos x="447" y="210"/>
                  </a:cxn>
                  <a:cxn ang="0">
                    <a:pos x="441" y="219"/>
                  </a:cxn>
                  <a:cxn ang="0">
                    <a:pos x="433" y="225"/>
                  </a:cxn>
                  <a:cxn ang="0">
                    <a:pos x="422" y="228"/>
                  </a:cxn>
                  <a:cxn ang="0">
                    <a:pos x="29" y="228"/>
                  </a:cxn>
                  <a:cxn ang="0">
                    <a:pos x="18" y="225"/>
                  </a:cxn>
                  <a:cxn ang="0">
                    <a:pos x="8" y="219"/>
                  </a:cxn>
                  <a:cxn ang="0">
                    <a:pos x="2" y="210"/>
                  </a:cxn>
                  <a:cxn ang="0">
                    <a:pos x="0" y="199"/>
                  </a:cxn>
                  <a:cxn ang="0">
                    <a:pos x="0" y="29"/>
                  </a:cxn>
                  <a:cxn ang="0">
                    <a:pos x="2" y="18"/>
                  </a:cxn>
                  <a:cxn ang="0">
                    <a:pos x="8" y="9"/>
                  </a:cxn>
                  <a:cxn ang="0">
                    <a:pos x="18" y="3"/>
                  </a:cxn>
                  <a:cxn ang="0">
                    <a:pos x="29" y="0"/>
                  </a:cxn>
                </a:cxnLst>
                <a:rect l="0" t="0" r="r" b="b"/>
                <a:pathLst>
                  <a:path w="450" h="228">
                    <a:moveTo>
                      <a:pt x="29" y="0"/>
                    </a:moveTo>
                    <a:lnTo>
                      <a:pt x="422" y="0"/>
                    </a:lnTo>
                    <a:lnTo>
                      <a:pt x="433" y="3"/>
                    </a:lnTo>
                    <a:lnTo>
                      <a:pt x="441" y="9"/>
                    </a:lnTo>
                    <a:lnTo>
                      <a:pt x="447" y="18"/>
                    </a:lnTo>
                    <a:lnTo>
                      <a:pt x="450" y="29"/>
                    </a:lnTo>
                    <a:lnTo>
                      <a:pt x="450" y="199"/>
                    </a:lnTo>
                    <a:lnTo>
                      <a:pt x="447" y="210"/>
                    </a:lnTo>
                    <a:lnTo>
                      <a:pt x="441" y="219"/>
                    </a:lnTo>
                    <a:lnTo>
                      <a:pt x="433" y="225"/>
                    </a:lnTo>
                    <a:lnTo>
                      <a:pt x="422" y="228"/>
                    </a:lnTo>
                    <a:lnTo>
                      <a:pt x="29" y="228"/>
                    </a:lnTo>
                    <a:lnTo>
                      <a:pt x="18" y="225"/>
                    </a:lnTo>
                    <a:lnTo>
                      <a:pt x="8" y="219"/>
                    </a:lnTo>
                    <a:lnTo>
                      <a:pt x="2" y="210"/>
                    </a:lnTo>
                    <a:lnTo>
                      <a:pt x="0" y="199"/>
                    </a:lnTo>
                    <a:lnTo>
                      <a:pt x="0" y="29"/>
                    </a:lnTo>
                    <a:lnTo>
                      <a:pt x="2" y="18"/>
                    </a:lnTo>
                    <a:lnTo>
                      <a:pt x="8" y="9"/>
                    </a:lnTo>
                    <a:lnTo>
                      <a:pt x="18" y="3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DF851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7" name="Freeform 25"/>
              <p:cNvSpPr>
                <a:spLocks/>
              </p:cNvSpPr>
              <p:nvPr/>
            </p:nvSpPr>
            <p:spPr bwMode="auto">
              <a:xfrm>
                <a:off x="5881688" y="1144588"/>
                <a:ext cx="652463" cy="20638"/>
              </a:xfrm>
              <a:custGeom>
                <a:avLst/>
                <a:gdLst/>
                <a:ahLst/>
                <a:cxnLst>
                  <a:cxn ang="0">
                    <a:pos x="409" y="0"/>
                  </a:cxn>
                  <a:cxn ang="0">
                    <a:pos x="400" y="1"/>
                  </a:cxn>
                  <a:cxn ang="0">
                    <a:pos x="387" y="3"/>
                  </a:cxn>
                  <a:cxn ang="0">
                    <a:pos x="369" y="5"/>
                  </a:cxn>
                  <a:cxn ang="0">
                    <a:pos x="347" y="7"/>
                  </a:cxn>
                  <a:cxn ang="0">
                    <a:pos x="321" y="9"/>
                  </a:cxn>
                  <a:cxn ang="0">
                    <a:pos x="291" y="11"/>
                  </a:cxn>
                  <a:cxn ang="0">
                    <a:pos x="257" y="13"/>
                  </a:cxn>
                  <a:cxn ang="0">
                    <a:pos x="221" y="13"/>
                  </a:cxn>
                  <a:cxn ang="0">
                    <a:pos x="181" y="13"/>
                  </a:cxn>
                  <a:cxn ang="0">
                    <a:pos x="139" y="12"/>
                  </a:cxn>
                  <a:cxn ang="0">
                    <a:pos x="94" y="10"/>
                  </a:cxn>
                  <a:cxn ang="0">
                    <a:pos x="48" y="7"/>
                  </a:cxn>
                  <a:cxn ang="0">
                    <a:pos x="0" y="1"/>
                  </a:cxn>
                  <a:cxn ang="0">
                    <a:pos x="411" y="0"/>
                  </a:cxn>
                  <a:cxn ang="0">
                    <a:pos x="409" y="0"/>
                  </a:cxn>
                </a:cxnLst>
                <a:rect l="0" t="0" r="r" b="b"/>
                <a:pathLst>
                  <a:path w="411" h="13">
                    <a:moveTo>
                      <a:pt x="409" y="0"/>
                    </a:moveTo>
                    <a:lnTo>
                      <a:pt x="400" y="1"/>
                    </a:lnTo>
                    <a:lnTo>
                      <a:pt x="387" y="3"/>
                    </a:lnTo>
                    <a:lnTo>
                      <a:pt x="369" y="5"/>
                    </a:lnTo>
                    <a:lnTo>
                      <a:pt x="347" y="7"/>
                    </a:lnTo>
                    <a:lnTo>
                      <a:pt x="321" y="9"/>
                    </a:lnTo>
                    <a:lnTo>
                      <a:pt x="291" y="11"/>
                    </a:lnTo>
                    <a:lnTo>
                      <a:pt x="257" y="13"/>
                    </a:lnTo>
                    <a:lnTo>
                      <a:pt x="221" y="13"/>
                    </a:lnTo>
                    <a:lnTo>
                      <a:pt x="181" y="13"/>
                    </a:lnTo>
                    <a:lnTo>
                      <a:pt x="139" y="12"/>
                    </a:lnTo>
                    <a:lnTo>
                      <a:pt x="94" y="10"/>
                    </a:lnTo>
                    <a:lnTo>
                      <a:pt x="48" y="7"/>
                    </a:lnTo>
                    <a:lnTo>
                      <a:pt x="0" y="1"/>
                    </a:lnTo>
                    <a:lnTo>
                      <a:pt x="411" y="0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FFA84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8" name="Freeform 26"/>
              <p:cNvSpPr>
                <a:spLocks/>
              </p:cNvSpPr>
              <p:nvPr/>
            </p:nvSpPr>
            <p:spPr bwMode="auto">
              <a:xfrm>
                <a:off x="4265613" y="4473575"/>
                <a:ext cx="4011613" cy="21272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506" y="0"/>
                  </a:cxn>
                  <a:cxn ang="0">
                    <a:pos x="2514" y="1"/>
                  </a:cxn>
                  <a:cxn ang="0">
                    <a:pos x="2521" y="6"/>
                  </a:cxn>
                  <a:cxn ang="0">
                    <a:pos x="2525" y="12"/>
                  </a:cxn>
                  <a:cxn ang="0">
                    <a:pos x="2527" y="21"/>
                  </a:cxn>
                  <a:cxn ang="0">
                    <a:pos x="2527" y="112"/>
                  </a:cxn>
                  <a:cxn ang="0">
                    <a:pos x="2525" y="121"/>
                  </a:cxn>
                  <a:cxn ang="0">
                    <a:pos x="2521" y="128"/>
                  </a:cxn>
                  <a:cxn ang="0">
                    <a:pos x="2514" y="132"/>
                  </a:cxn>
                  <a:cxn ang="0">
                    <a:pos x="2506" y="134"/>
                  </a:cxn>
                  <a:cxn ang="0">
                    <a:pos x="21" y="134"/>
                  </a:cxn>
                  <a:cxn ang="0">
                    <a:pos x="13" y="132"/>
                  </a:cxn>
                  <a:cxn ang="0">
                    <a:pos x="6" y="128"/>
                  </a:cxn>
                  <a:cxn ang="0">
                    <a:pos x="2" y="121"/>
                  </a:cxn>
                  <a:cxn ang="0">
                    <a:pos x="0" y="112"/>
                  </a:cxn>
                  <a:cxn ang="0">
                    <a:pos x="0" y="21"/>
                  </a:cxn>
                  <a:cxn ang="0">
                    <a:pos x="2" y="12"/>
                  </a:cxn>
                  <a:cxn ang="0">
                    <a:pos x="6" y="6"/>
                  </a:cxn>
                  <a:cxn ang="0">
                    <a:pos x="13" y="1"/>
                  </a:cxn>
                  <a:cxn ang="0">
                    <a:pos x="21" y="0"/>
                  </a:cxn>
                </a:cxnLst>
                <a:rect l="0" t="0" r="r" b="b"/>
                <a:pathLst>
                  <a:path w="2527" h="134">
                    <a:moveTo>
                      <a:pt x="21" y="0"/>
                    </a:moveTo>
                    <a:lnTo>
                      <a:pt x="2506" y="0"/>
                    </a:lnTo>
                    <a:lnTo>
                      <a:pt x="2514" y="1"/>
                    </a:lnTo>
                    <a:lnTo>
                      <a:pt x="2521" y="6"/>
                    </a:lnTo>
                    <a:lnTo>
                      <a:pt x="2525" y="12"/>
                    </a:lnTo>
                    <a:lnTo>
                      <a:pt x="2527" y="21"/>
                    </a:lnTo>
                    <a:lnTo>
                      <a:pt x="2527" y="112"/>
                    </a:lnTo>
                    <a:lnTo>
                      <a:pt x="2525" y="121"/>
                    </a:lnTo>
                    <a:lnTo>
                      <a:pt x="2521" y="128"/>
                    </a:lnTo>
                    <a:lnTo>
                      <a:pt x="2514" y="132"/>
                    </a:lnTo>
                    <a:lnTo>
                      <a:pt x="2506" y="134"/>
                    </a:lnTo>
                    <a:lnTo>
                      <a:pt x="21" y="134"/>
                    </a:lnTo>
                    <a:lnTo>
                      <a:pt x="13" y="132"/>
                    </a:lnTo>
                    <a:lnTo>
                      <a:pt x="6" y="128"/>
                    </a:lnTo>
                    <a:lnTo>
                      <a:pt x="2" y="121"/>
                    </a:lnTo>
                    <a:lnTo>
                      <a:pt x="0" y="112"/>
                    </a:lnTo>
                    <a:lnTo>
                      <a:pt x="0" y="21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3" y="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DF851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9" name="Freeform 27"/>
              <p:cNvSpPr>
                <a:spLocks/>
              </p:cNvSpPr>
              <p:nvPr/>
            </p:nvSpPr>
            <p:spPr bwMode="auto">
              <a:xfrm>
                <a:off x="4371976" y="4473575"/>
                <a:ext cx="3797300" cy="28575"/>
              </a:xfrm>
              <a:custGeom>
                <a:avLst/>
                <a:gdLst/>
                <a:ahLst/>
                <a:cxnLst>
                  <a:cxn ang="0">
                    <a:pos x="2380" y="0"/>
                  </a:cxn>
                  <a:cxn ang="0">
                    <a:pos x="2364" y="0"/>
                  </a:cxn>
                  <a:cxn ang="0">
                    <a:pos x="2343" y="1"/>
                  </a:cxn>
                  <a:cxn ang="0">
                    <a:pos x="2316" y="2"/>
                  </a:cxn>
                  <a:cxn ang="0">
                    <a:pos x="2284" y="3"/>
                  </a:cxn>
                  <a:cxn ang="0">
                    <a:pos x="2246" y="4"/>
                  </a:cxn>
                  <a:cxn ang="0">
                    <a:pos x="2204" y="5"/>
                  </a:cxn>
                  <a:cxn ang="0">
                    <a:pos x="2156" y="6"/>
                  </a:cxn>
                  <a:cxn ang="0">
                    <a:pos x="2104" y="7"/>
                  </a:cxn>
                  <a:cxn ang="0">
                    <a:pos x="2046" y="9"/>
                  </a:cxn>
                  <a:cxn ang="0">
                    <a:pos x="1984" y="10"/>
                  </a:cxn>
                  <a:cxn ang="0">
                    <a:pos x="1918" y="11"/>
                  </a:cxn>
                  <a:cxn ang="0">
                    <a:pos x="1847" y="12"/>
                  </a:cxn>
                  <a:cxn ang="0">
                    <a:pos x="1771" y="13"/>
                  </a:cxn>
                  <a:cxn ang="0">
                    <a:pos x="1692" y="14"/>
                  </a:cxn>
                  <a:cxn ang="0">
                    <a:pos x="1609" y="15"/>
                  </a:cxn>
                  <a:cxn ang="0">
                    <a:pos x="1522" y="16"/>
                  </a:cxn>
                  <a:cxn ang="0">
                    <a:pos x="1432" y="17"/>
                  </a:cxn>
                  <a:cxn ang="0">
                    <a:pos x="1338" y="18"/>
                  </a:cxn>
                  <a:cxn ang="0">
                    <a:pos x="1038" y="18"/>
                  </a:cxn>
                  <a:cxn ang="0">
                    <a:pos x="932" y="17"/>
                  </a:cxn>
                  <a:cxn ang="0">
                    <a:pos x="823" y="16"/>
                  </a:cxn>
                  <a:cxn ang="0">
                    <a:pos x="712" y="15"/>
                  </a:cxn>
                  <a:cxn ang="0">
                    <a:pos x="598" y="14"/>
                  </a:cxn>
                  <a:cxn ang="0">
                    <a:pos x="483" y="12"/>
                  </a:cxn>
                  <a:cxn ang="0">
                    <a:pos x="365" y="11"/>
                  </a:cxn>
                  <a:cxn ang="0">
                    <a:pos x="246" y="8"/>
                  </a:cxn>
                  <a:cxn ang="0">
                    <a:pos x="124" y="6"/>
                  </a:cxn>
                  <a:cxn ang="0">
                    <a:pos x="0" y="2"/>
                  </a:cxn>
                  <a:cxn ang="0">
                    <a:pos x="2392" y="0"/>
                  </a:cxn>
                  <a:cxn ang="0">
                    <a:pos x="2380" y="0"/>
                  </a:cxn>
                </a:cxnLst>
                <a:rect l="0" t="0" r="r" b="b"/>
                <a:pathLst>
                  <a:path w="2392" h="18">
                    <a:moveTo>
                      <a:pt x="2380" y="0"/>
                    </a:moveTo>
                    <a:lnTo>
                      <a:pt x="2364" y="0"/>
                    </a:lnTo>
                    <a:lnTo>
                      <a:pt x="2343" y="1"/>
                    </a:lnTo>
                    <a:lnTo>
                      <a:pt x="2316" y="2"/>
                    </a:lnTo>
                    <a:lnTo>
                      <a:pt x="2284" y="3"/>
                    </a:lnTo>
                    <a:lnTo>
                      <a:pt x="2246" y="4"/>
                    </a:lnTo>
                    <a:lnTo>
                      <a:pt x="2204" y="5"/>
                    </a:lnTo>
                    <a:lnTo>
                      <a:pt x="2156" y="6"/>
                    </a:lnTo>
                    <a:lnTo>
                      <a:pt x="2104" y="7"/>
                    </a:lnTo>
                    <a:lnTo>
                      <a:pt x="2046" y="9"/>
                    </a:lnTo>
                    <a:lnTo>
                      <a:pt x="1984" y="10"/>
                    </a:lnTo>
                    <a:lnTo>
                      <a:pt x="1918" y="11"/>
                    </a:lnTo>
                    <a:lnTo>
                      <a:pt x="1847" y="12"/>
                    </a:lnTo>
                    <a:lnTo>
                      <a:pt x="1771" y="13"/>
                    </a:lnTo>
                    <a:lnTo>
                      <a:pt x="1692" y="14"/>
                    </a:lnTo>
                    <a:lnTo>
                      <a:pt x="1609" y="15"/>
                    </a:lnTo>
                    <a:lnTo>
                      <a:pt x="1522" y="16"/>
                    </a:lnTo>
                    <a:lnTo>
                      <a:pt x="1432" y="17"/>
                    </a:lnTo>
                    <a:lnTo>
                      <a:pt x="1338" y="18"/>
                    </a:lnTo>
                    <a:lnTo>
                      <a:pt x="1038" y="18"/>
                    </a:lnTo>
                    <a:lnTo>
                      <a:pt x="932" y="17"/>
                    </a:lnTo>
                    <a:lnTo>
                      <a:pt x="823" y="16"/>
                    </a:lnTo>
                    <a:lnTo>
                      <a:pt x="712" y="15"/>
                    </a:lnTo>
                    <a:lnTo>
                      <a:pt x="598" y="14"/>
                    </a:lnTo>
                    <a:lnTo>
                      <a:pt x="483" y="12"/>
                    </a:lnTo>
                    <a:lnTo>
                      <a:pt x="365" y="11"/>
                    </a:lnTo>
                    <a:lnTo>
                      <a:pt x="246" y="8"/>
                    </a:lnTo>
                    <a:lnTo>
                      <a:pt x="124" y="6"/>
                    </a:lnTo>
                    <a:lnTo>
                      <a:pt x="0" y="2"/>
                    </a:lnTo>
                    <a:lnTo>
                      <a:pt x="2392" y="0"/>
                    </a:lnTo>
                    <a:lnTo>
                      <a:pt x="2380" y="0"/>
                    </a:lnTo>
                    <a:close/>
                  </a:path>
                </a:pathLst>
              </a:custGeom>
              <a:solidFill>
                <a:srgbClr val="FFB95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0" name="Freeform 28"/>
              <p:cNvSpPr>
                <a:spLocks/>
              </p:cNvSpPr>
              <p:nvPr/>
            </p:nvSpPr>
            <p:spPr bwMode="auto">
              <a:xfrm>
                <a:off x="6626226" y="4260850"/>
                <a:ext cx="781050" cy="176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92" y="0"/>
                  </a:cxn>
                  <a:cxn ang="0">
                    <a:pos x="492" y="68"/>
                  </a:cxn>
                  <a:cxn ang="0">
                    <a:pos x="489" y="81"/>
                  </a:cxn>
                  <a:cxn ang="0">
                    <a:pos x="483" y="93"/>
                  </a:cxn>
                  <a:cxn ang="0">
                    <a:pos x="474" y="103"/>
                  </a:cxn>
                  <a:cxn ang="0">
                    <a:pos x="462" y="109"/>
                  </a:cxn>
                  <a:cxn ang="0">
                    <a:pos x="449" y="111"/>
                  </a:cxn>
                  <a:cxn ang="0">
                    <a:pos x="44" y="111"/>
                  </a:cxn>
                  <a:cxn ang="0">
                    <a:pos x="30" y="109"/>
                  </a:cxn>
                  <a:cxn ang="0">
                    <a:pos x="18" y="103"/>
                  </a:cxn>
                  <a:cxn ang="0">
                    <a:pos x="9" y="93"/>
                  </a:cxn>
                  <a:cxn ang="0">
                    <a:pos x="3" y="81"/>
                  </a:cxn>
                  <a:cxn ang="0">
                    <a:pos x="0" y="68"/>
                  </a:cxn>
                  <a:cxn ang="0">
                    <a:pos x="0" y="0"/>
                  </a:cxn>
                </a:cxnLst>
                <a:rect l="0" t="0" r="r" b="b"/>
                <a:pathLst>
                  <a:path w="492" h="111">
                    <a:moveTo>
                      <a:pt x="0" y="0"/>
                    </a:moveTo>
                    <a:lnTo>
                      <a:pt x="492" y="0"/>
                    </a:lnTo>
                    <a:lnTo>
                      <a:pt x="492" y="68"/>
                    </a:lnTo>
                    <a:lnTo>
                      <a:pt x="489" y="81"/>
                    </a:lnTo>
                    <a:lnTo>
                      <a:pt x="483" y="93"/>
                    </a:lnTo>
                    <a:lnTo>
                      <a:pt x="474" y="103"/>
                    </a:lnTo>
                    <a:lnTo>
                      <a:pt x="462" y="109"/>
                    </a:lnTo>
                    <a:lnTo>
                      <a:pt x="449" y="111"/>
                    </a:lnTo>
                    <a:lnTo>
                      <a:pt x="44" y="111"/>
                    </a:lnTo>
                    <a:lnTo>
                      <a:pt x="30" y="109"/>
                    </a:lnTo>
                    <a:lnTo>
                      <a:pt x="18" y="103"/>
                    </a:lnTo>
                    <a:lnTo>
                      <a:pt x="9" y="93"/>
                    </a:lnTo>
                    <a:lnTo>
                      <a:pt x="3" y="81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1" name="Freeform 29"/>
              <p:cNvSpPr>
                <a:spLocks/>
              </p:cNvSpPr>
              <p:nvPr/>
            </p:nvSpPr>
            <p:spPr bwMode="auto">
              <a:xfrm>
                <a:off x="6626226" y="4154488"/>
                <a:ext cx="781050" cy="106363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9" y="0"/>
                  </a:cxn>
                  <a:cxn ang="0">
                    <a:pos x="462" y="2"/>
                  </a:cxn>
                  <a:cxn ang="0">
                    <a:pos x="474" y="8"/>
                  </a:cxn>
                  <a:cxn ang="0">
                    <a:pos x="483" y="17"/>
                  </a:cxn>
                  <a:cxn ang="0">
                    <a:pos x="489" y="29"/>
                  </a:cxn>
                  <a:cxn ang="0">
                    <a:pos x="492" y="43"/>
                  </a:cxn>
                  <a:cxn ang="0">
                    <a:pos x="492" y="67"/>
                  </a:cxn>
                  <a:cxn ang="0">
                    <a:pos x="0" y="67"/>
                  </a:cxn>
                  <a:cxn ang="0">
                    <a:pos x="0" y="43"/>
                  </a:cxn>
                  <a:cxn ang="0">
                    <a:pos x="3" y="29"/>
                  </a:cxn>
                  <a:cxn ang="0">
                    <a:pos x="9" y="17"/>
                  </a:cxn>
                  <a:cxn ang="0">
                    <a:pos x="18" y="8"/>
                  </a:cxn>
                  <a:cxn ang="0">
                    <a:pos x="30" y="2"/>
                  </a:cxn>
                  <a:cxn ang="0">
                    <a:pos x="44" y="0"/>
                  </a:cxn>
                </a:cxnLst>
                <a:rect l="0" t="0" r="r" b="b"/>
                <a:pathLst>
                  <a:path w="492" h="67">
                    <a:moveTo>
                      <a:pt x="44" y="0"/>
                    </a:moveTo>
                    <a:lnTo>
                      <a:pt x="449" y="0"/>
                    </a:lnTo>
                    <a:lnTo>
                      <a:pt x="462" y="2"/>
                    </a:lnTo>
                    <a:lnTo>
                      <a:pt x="474" y="8"/>
                    </a:lnTo>
                    <a:lnTo>
                      <a:pt x="483" y="17"/>
                    </a:lnTo>
                    <a:lnTo>
                      <a:pt x="489" y="29"/>
                    </a:lnTo>
                    <a:lnTo>
                      <a:pt x="492" y="43"/>
                    </a:lnTo>
                    <a:lnTo>
                      <a:pt x="492" y="67"/>
                    </a:lnTo>
                    <a:lnTo>
                      <a:pt x="0" y="67"/>
                    </a:lnTo>
                    <a:lnTo>
                      <a:pt x="0" y="43"/>
                    </a:lnTo>
                    <a:lnTo>
                      <a:pt x="3" y="29"/>
                    </a:lnTo>
                    <a:lnTo>
                      <a:pt x="9" y="17"/>
                    </a:lnTo>
                    <a:lnTo>
                      <a:pt x="18" y="8"/>
                    </a:lnTo>
                    <a:lnTo>
                      <a:pt x="30" y="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741612" y="3657600"/>
              <a:ext cx="1981200" cy="2186619"/>
              <a:chOff x="979488" y="1543051"/>
              <a:chExt cx="3016250" cy="3328987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59" name="Freeform 52"/>
              <p:cNvSpPr>
                <a:spLocks/>
              </p:cNvSpPr>
              <p:nvPr/>
            </p:nvSpPr>
            <p:spPr bwMode="auto">
              <a:xfrm>
                <a:off x="981076" y="3935413"/>
                <a:ext cx="2259013" cy="936625"/>
              </a:xfrm>
              <a:custGeom>
                <a:avLst/>
                <a:gdLst/>
                <a:ahLst/>
                <a:cxnLst>
                  <a:cxn ang="0">
                    <a:pos x="76" y="1"/>
                  </a:cxn>
                  <a:cxn ang="0">
                    <a:pos x="1413" y="467"/>
                  </a:cxn>
                  <a:cxn ang="0">
                    <a:pos x="1422" y="478"/>
                  </a:cxn>
                  <a:cxn ang="0">
                    <a:pos x="1422" y="493"/>
                  </a:cxn>
                  <a:cxn ang="0">
                    <a:pos x="1397" y="561"/>
                  </a:cxn>
                  <a:cxn ang="0">
                    <a:pos x="1385" y="572"/>
                  </a:cxn>
                  <a:cxn ang="0">
                    <a:pos x="1369" y="582"/>
                  </a:cxn>
                  <a:cxn ang="0">
                    <a:pos x="1352" y="589"/>
                  </a:cxn>
                  <a:cxn ang="0">
                    <a:pos x="1340" y="589"/>
                  </a:cxn>
                  <a:cxn ang="0">
                    <a:pos x="1333" y="587"/>
                  </a:cxn>
                  <a:cxn ang="0">
                    <a:pos x="1312" y="580"/>
                  </a:cxn>
                  <a:cxn ang="0">
                    <a:pos x="1279" y="568"/>
                  </a:cxn>
                  <a:cxn ang="0">
                    <a:pos x="1235" y="553"/>
                  </a:cxn>
                  <a:cxn ang="0">
                    <a:pos x="1181" y="534"/>
                  </a:cxn>
                  <a:cxn ang="0">
                    <a:pos x="1119" y="513"/>
                  </a:cxn>
                  <a:cxn ang="0">
                    <a:pos x="1050" y="489"/>
                  </a:cxn>
                  <a:cxn ang="0">
                    <a:pos x="975" y="463"/>
                  </a:cxn>
                  <a:cxn ang="0">
                    <a:pos x="895" y="435"/>
                  </a:cxn>
                  <a:cxn ang="0">
                    <a:pos x="770" y="392"/>
                  </a:cxn>
                  <a:cxn ang="0">
                    <a:pos x="684" y="362"/>
                  </a:cxn>
                  <a:cxn ang="0">
                    <a:pos x="598" y="332"/>
                  </a:cxn>
                  <a:cxn ang="0">
                    <a:pos x="513" y="303"/>
                  </a:cxn>
                  <a:cxn ang="0">
                    <a:pos x="431" y="274"/>
                  </a:cxn>
                  <a:cxn ang="0">
                    <a:pos x="353" y="248"/>
                  </a:cxn>
                  <a:cxn ang="0">
                    <a:pos x="280" y="222"/>
                  </a:cxn>
                  <a:cxn ang="0">
                    <a:pos x="213" y="199"/>
                  </a:cxn>
                  <a:cxn ang="0">
                    <a:pos x="154" y="178"/>
                  </a:cxn>
                  <a:cxn ang="0">
                    <a:pos x="104" y="161"/>
                  </a:cxn>
                  <a:cxn ang="0">
                    <a:pos x="64" y="147"/>
                  </a:cxn>
                  <a:cxn ang="0">
                    <a:pos x="35" y="137"/>
                  </a:cxn>
                  <a:cxn ang="0">
                    <a:pos x="19" y="132"/>
                  </a:cxn>
                  <a:cxn ang="0">
                    <a:pos x="9" y="127"/>
                  </a:cxn>
                  <a:cxn ang="0">
                    <a:pos x="2" y="117"/>
                  </a:cxn>
                  <a:cxn ang="0">
                    <a:pos x="0" y="107"/>
                  </a:cxn>
                  <a:cxn ang="0">
                    <a:pos x="3" y="99"/>
                  </a:cxn>
                  <a:cxn ang="0">
                    <a:pos x="10" y="77"/>
                  </a:cxn>
                  <a:cxn ang="0">
                    <a:pos x="17" y="59"/>
                  </a:cxn>
                  <a:cxn ang="0">
                    <a:pos x="23" y="42"/>
                  </a:cxn>
                  <a:cxn ang="0">
                    <a:pos x="26" y="31"/>
                  </a:cxn>
                  <a:cxn ang="0">
                    <a:pos x="30" y="25"/>
                  </a:cxn>
                  <a:cxn ang="0">
                    <a:pos x="48" y="10"/>
                  </a:cxn>
                  <a:cxn ang="0">
                    <a:pos x="64" y="2"/>
                  </a:cxn>
                </a:cxnLst>
                <a:rect l="0" t="0" r="r" b="b"/>
                <a:pathLst>
                  <a:path w="1423" h="590">
                    <a:moveTo>
                      <a:pt x="70" y="0"/>
                    </a:moveTo>
                    <a:lnTo>
                      <a:pt x="76" y="1"/>
                    </a:lnTo>
                    <a:lnTo>
                      <a:pt x="1406" y="463"/>
                    </a:lnTo>
                    <a:lnTo>
                      <a:pt x="1413" y="467"/>
                    </a:lnTo>
                    <a:lnTo>
                      <a:pt x="1418" y="472"/>
                    </a:lnTo>
                    <a:lnTo>
                      <a:pt x="1422" y="478"/>
                    </a:lnTo>
                    <a:lnTo>
                      <a:pt x="1423" y="485"/>
                    </a:lnTo>
                    <a:lnTo>
                      <a:pt x="1422" y="493"/>
                    </a:lnTo>
                    <a:lnTo>
                      <a:pt x="1399" y="557"/>
                    </a:lnTo>
                    <a:lnTo>
                      <a:pt x="1397" y="561"/>
                    </a:lnTo>
                    <a:lnTo>
                      <a:pt x="1392" y="567"/>
                    </a:lnTo>
                    <a:lnTo>
                      <a:pt x="1385" y="572"/>
                    </a:lnTo>
                    <a:lnTo>
                      <a:pt x="1377" y="577"/>
                    </a:lnTo>
                    <a:lnTo>
                      <a:pt x="1369" y="582"/>
                    </a:lnTo>
                    <a:lnTo>
                      <a:pt x="1360" y="586"/>
                    </a:lnTo>
                    <a:lnTo>
                      <a:pt x="1352" y="589"/>
                    </a:lnTo>
                    <a:lnTo>
                      <a:pt x="1345" y="590"/>
                    </a:lnTo>
                    <a:lnTo>
                      <a:pt x="1340" y="589"/>
                    </a:lnTo>
                    <a:lnTo>
                      <a:pt x="1338" y="589"/>
                    </a:lnTo>
                    <a:lnTo>
                      <a:pt x="1333" y="587"/>
                    </a:lnTo>
                    <a:lnTo>
                      <a:pt x="1324" y="584"/>
                    </a:lnTo>
                    <a:lnTo>
                      <a:pt x="1312" y="580"/>
                    </a:lnTo>
                    <a:lnTo>
                      <a:pt x="1297" y="575"/>
                    </a:lnTo>
                    <a:lnTo>
                      <a:pt x="1279" y="568"/>
                    </a:lnTo>
                    <a:lnTo>
                      <a:pt x="1258" y="561"/>
                    </a:lnTo>
                    <a:lnTo>
                      <a:pt x="1235" y="553"/>
                    </a:lnTo>
                    <a:lnTo>
                      <a:pt x="1209" y="544"/>
                    </a:lnTo>
                    <a:lnTo>
                      <a:pt x="1181" y="534"/>
                    </a:lnTo>
                    <a:lnTo>
                      <a:pt x="1151" y="524"/>
                    </a:lnTo>
                    <a:lnTo>
                      <a:pt x="1119" y="513"/>
                    </a:lnTo>
                    <a:lnTo>
                      <a:pt x="1085" y="501"/>
                    </a:lnTo>
                    <a:lnTo>
                      <a:pt x="1050" y="489"/>
                    </a:lnTo>
                    <a:lnTo>
                      <a:pt x="1013" y="476"/>
                    </a:lnTo>
                    <a:lnTo>
                      <a:pt x="975" y="463"/>
                    </a:lnTo>
                    <a:lnTo>
                      <a:pt x="935" y="449"/>
                    </a:lnTo>
                    <a:lnTo>
                      <a:pt x="895" y="435"/>
                    </a:lnTo>
                    <a:lnTo>
                      <a:pt x="854" y="421"/>
                    </a:lnTo>
                    <a:lnTo>
                      <a:pt x="770" y="392"/>
                    </a:lnTo>
                    <a:lnTo>
                      <a:pt x="727" y="377"/>
                    </a:lnTo>
                    <a:lnTo>
                      <a:pt x="684" y="362"/>
                    </a:lnTo>
                    <a:lnTo>
                      <a:pt x="641" y="347"/>
                    </a:lnTo>
                    <a:lnTo>
                      <a:pt x="598" y="332"/>
                    </a:lnTo>
                    <a:lnTo>
                      <a:pt x="555" y="318"/>
                    </a:lnTo>
                    <a:lnTo>
                      <a:pt x="513" y="303"/>
                    </a:lnTo>
                    <a:lnTo>
                      <a:pt x="472" y="288"/>
                    </a:lnTo>
                    <a:lnTo>
                      <a:pt x="431" y="274"/>
                    </a:lnTo>
                    <a:lnTo>
                      <a:pt x="392" y="261"/>
                    </a:lnTo>
                    <a:lnTo>
                      <a:pt x="353" y="248"/>
                    </a:lnTo>
                    <a:lnTo>
                      <a:pt x="316" y="234"/>
                    </a:lnTo>
                    <a:lnTo>
                      <a:pt x="280" y="222"/>
                    </a:lnTo>
                    <a:lnTo>
                      <a:pt x="246" y="210"/>
                    </a:lnTo>
                    <a:lnTo>
                      <a:pt x="213" y="199"/>
                    </a:lnTo>
                    <a:lnTo>
                      <a:pt x="183" y="188"/>
                    </a:lnTo>
                    <a:lnTo>
                      <a:pt x="154" y="178"/>
                    </a:lnTo>
                    <a:lnTo>
                      <a:pt x="128" y="169"/>
                    </a:lnTo>
                    <a:lnTo>
                      <a:pt x="104" y="161"/>
                    </a:lnTo>
                    <a:lnTo>
                      <a:pt x="82" y="153"/>
                    </a:lnTo>
                    <a:lnTo>
                      <a:pt x="64" y="147"/>
                    </a:lnTo>
                    <a:lnTo>
                      <a:pt x="48" y="141"/>
                    </a:lnTo>
                    <a:lnTo>
                      <a:pt x="35" y="137"/>
                    </a:lnTo>
                    <a:lnTo>
                      <a:pt x="25" y="134"/>
                    </a:lnTo>
                    <a:lnTo>
                      <a:pt x="19" y="132"/>
                    </a:lnTo>
                    <a:lnTo>
                      <a:pt x="16" y="131"/>
                    </a:lnTo>
                    <a:lnTo>
                      <a:pt x="9" y="127"/>
                    </a:lnTo>
                    <a:lnTo>
                      <a:pt x="5" y="122"/>
                    </a:lnTo>
                    <a:lnTo>
                      <a:pt x="2" y="117"/>
                    </a:lnTo>
                    <a:lnTo>
                      <a:pt x="0" y="112"/>
                    </a:lnTo>
                    <a:lnTo>
                      <a:pt x="0" y="107"/>
                    </a:lnTo>
                    <a:lnTo>
                      <a:pt x="2" y="103"/>
                    </a:lnTo>
                    <a:lnTo>
                      <a:pt x="3" y="99"/>
                    </a:lnTo>
                    <a:lnTo>
                      <a:pt x="7" y="86"/>
                    </a:lnTo>
                    <a:lnTo>
                      <a:pt x="10" y="77"/>
                    </a:lnTo>
                    <a:lnTo>
                      <a:pt x="13" y="68"/>
                    </a:lnTo>
                    <a:lnTo>
                      <a:pt x="17" y="59"/>
                    </a:lnTo>
                    <a:lnTo>
                      <a:pt x="19" y="50"/>
                    </a:lnTo>
                    <a:lnTo>
                      <a:pt x="23" y="42"/>
                    </a:lnTo>
                    <a:lnTo>
                      <a:pt x="24" y="36"/>
                    </a:lnTo>
                    <a:lnTo>
                      <a:pt x="26" y="31"/>
                    </a:lnTo>
                    <a:lnTo>
                      <a:pt x="26" y="30"/>
                    </a:lnTo>
                    <a:lnTo>
                      <a:pt x="30" y="25"/>
                    </a:lnTo>
                    <a:lnTo>
                      <a:pt x="34" y="20"/>
                    </a:lnTo>
                    <a:lnTo>
                      <a:pt x="48" y="10"/>
                    </a:lnTo>
                    <a:lnTo>
                      <a:pt x="56" y="5"/>
                    </a:lnTo>
                    <a:lnTo>
                      <a:pt x="64" y="2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D7A7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53"/>
              <p:cNvSpPr>
                <a:spLocks/>
              </p:cNvSpPr>
              <p:nvPr/>
            </p:nvSpPr>
            <p:spPr bwMode="auto">
              <a:xfrm>
                <a:off x="979488" y="4033838"/>
                <a:ext cx="2184400" cy="8366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4" y="0"/>
                  </a:cxn>
                  <a:cxn ang="0">
                    <a:pos x="41" y="2"/>
                  </a:cxn>
                  <a:cxn ang="0">
                    <a:pos x="1358" y="460"/>
                  </a:cxn>
                  <a:cxn ang="0">
                    <a:pos x="1367" y="464"/>
                  </a:cxn>
                  <a:cxn ang="0">
                    <a:pos x="1373" y="470"/>
                  </a:cxn>
                  <a:cxn ang="0">
                    <a:pos x="1376" y="475"/>
                  </a:cxn>
                  <a:cxn ang="0">
                    <a:pos x="1376" y="481"/>
                  </a:cxn>
                  <a:cxn ang="0">
                    <a:pos x="1363" y="520"/>
                  </a:cxn>
                  <a:cxn ang="0">
                    <a:pos x="1360" y="524"/>
                  </a:cxn>
                  <a:cxn ang="0">
                    <a:pos x="1356" y="527"/>
                  </a:cxn>
                  <a:cxn ang="0">
                    <a:pos x="1349" y="527"/>
                  </a:cxn>
                  <a:cxn ang="0">
                    <a:pos x="1342" y="527"/>
                  </a:cxn>
                  <a:cxn ang="0">
                    <a:pos x="1336" y="526"/>
                  </a:cxn>
                  <a:cxn ang="0">
                    <a:pos x="18" y="68"/>
                  </a:cxn>
                  <a:cxn ang="0">
                    <a:pos x="10" y="63"/>
                  </a:cxn>
                  <a:cxn ang="0">
                    <a:pos x="3" y="58"/>
                  </a:cxn>
                  <a:cxn ang="0">
                    <a:pos x="0" y="53"/>
                  </a:cxn>
                  <a:cxn ang="0">
                    <a:pos x="0" y="47"/>
                  </a:cxn>
                  <a:cxn ang="0">
                    <a:pos x="14" y="7"/>
                  </a:cxn>
                  <a:cxn ang="0">
                    <a:pos x="17" y="4"/>
                  </a:cxn>
                  <a:cxn ang="0">
                    <a:pos x="21" y="1"/>
                  </a:cxn>
                  <a:cxn ang="0">
                    <a:pos x="27" y="0"/>
                  </a:cxn>
                </a:cxnLst>
                <a:rect l="0" t="0" r="r" b="b"/>
                <a:pathLst>
                  <a:path w="1376" h="527">
                    <a:moveTo>
                      <a:pt x="27" y="0"/>
                    </a:moveTo>
                    <a:lnTo>
                      <a:pt x="34" y="0"/>
                    </a:lnTo>
                    <a:lnTo>
                      <a:pt x="41" y="2"/>
                    </a:lnTo>
                    <a:lnTo>
                      <a:pt x="1358" y="460"/>
                    </a:lnTo>
                    <a:lnTo>
                      <a:pt x="1367" y="464"/>
                    </a:lnTo>
                    <a:lnTo>
                      <a:pt x="1373" y="470"/>
                    </a:lnTo>
                    <a:lnTo>
                      <a:pt x="1376" y="475"/>
                    </a:lnTo>
                    <a:lnTo>
                      <a:pt x="1376" y="481"/>
                    </a:lnTo>
                    <a:lnTo>
                      <a:pt x="1363" y="520"/>
                    </a:lnTo>
                    <a:lnTo>
                      <a:pt x="1360" y="524"/>
                    </a:lnTo>
                    <a:lnTo>
                      <a:pt x="1356" y="527"/>
                    </a:lnTo>
                    <a:lnTo>
                      <a:pt x="1349" y="527"/>
                    </a:lnTo>
                    <a:lnTo>
                      <a:pt x="1342" y="527"/>
                    </a:lnTo>
                    <a:lnTo>
                      <a:pt x="1336" y="526"/>
                    </a:lnTo>
                    <a:lnTo>
                      <a:pt x="18" y="68"/>
                    </a:lnTo>
                    <a:lnTo>
                      <a:pt x="10" y="63"/>
                    </a:lnTo>
                    <a:lnTo>
                      <a:pt x="3" y="58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14" y="7"/>
                    </a:lnTo>
                    <a:lnTo>
                      <a:pt x="17" y="4"/>
                    </a:lnTo>
                    <a:lnTo>
                      <a:pt x="21" y="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E9C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54"/>
              <p:cNvSpPr>
                <a:spLocks/>
              </p:cNvSpPr>
              <p:nvPr/>
            </p:nvSpPr>
            <p:spPr bwMode="auto">
              <a:xfrm>
                <a:off x="979488" y="4040188"/>
                <a:ext cx="2174875" cy="82867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2" y="1"/>
                  </a:cxn>
                  <a:cxn ang="0">
                    <a:pos x="39" y="3"/>
                  </a:cxn>
                  <a:cxn ang="0">
                    <a:pos x="1352" y="459"/>
                  </a:cxn>
                  <a:cxn ang="0">
                    <a:pos x="1360" y="463"/>
                  </a:cxn>
                  <a:cxn ang="0">
                    <a:pos x="1367" y="468"/>
                  </a:cxn>
                  <a:cxn ang="0">
                    <a:pos x="1370" y="474"/>
                  </a:cxn>
                  <a:cxn ang="0">
                    <a:pos x="1370" y="479"/>
                  </a:cxn>
                  <a:cxn ang="0">
                    <a:pos x="1358" y="516"/>
                  </a:cxn>
                  <a:cxn ang="0">
                    <a:pos x="1355" y="519"/>
                  </a:cxn>
                  <a:cxn ang="0">
                    <a:pos x="1351" y="521"/>
                  </a:cxn>
                  <a:cxn ang="0">
                    <a:pos x="1345" y="522"/>
                  </a:cxn>
                  <a:cxn ang="0">
                    <a:pos x="1338" y="522"/>
                  </a:cxn>
                  <a:cxn ang="0">
                    <a:pos x="1331" y="520"/>
                  </a:cxn>
                  <a:cxn ang="0">
                    <a:pos x="18" y="63"/>
                  </a:cxn>
                  <a:cxn ang="0">
                    <a:pos x="10" y="59"/>
                  </a:cxn>
                  <a:cxn ang="0">
                    <a:pos x="3" y="54"/>
                  </a:cxn>
                  <a:cxn ang="0">
                    <a:pos x="0" y="49"/>
                  </a:cxn>
                  <a:cxn ang="0">
                    <a:pos x="0" y="44"/>
                  </a:cxn>
                  <a:cxn ang="0">
                    <a:pos x="13" y="7"/>
                  </a:cxn>
                  <a:cxn ang="0">
                    <a:pos x="15" y="3"/>
                  </a:cxn>
                  <a:cxn ang="0">
                    <a:pos x="19" y="1"/>
                  </a:cxn>
                  <a:cxn ang="0">
                    <a:pos x="25" y="0"/>
                  </a:cxn>
                </a:cxnLst>
                <a:rect l="0" t="0" r="r" b="b"/>
                <a:pathLst>
                  <a:path w="1370" h="522">
                    <a:moveTo>
                      <a:pt x="25" y="0"/>
                    </a:moveTo>
                    <a:lnTo>
                      <a:pt x="32" y="1"/>
                    </a:lnTo>
                    <a:lnTo>
                      <a:pt x="39" y="3"/>
                    </a:lnTo>
                    <a:lnTo>
                      <a:pt x="1352" y="459"/>
                    </a:lnTo>
                    <a:lnTo>
                      <a:pt x="1360" y="463"/>
                    </a:lnTo>
                    <a:lnTo>
                      <a:pt x="1367" y="468"/>
                    </a:lnTo>
                    <a:lnTo>
                      <a:pt x="1370" y="474"/>
                    </a:lnTo>
                    <a:lnTo>
                      <a:pt x="1370" y="479"/>
                    </a:lnTo>
                    <a:lnTo>
                      <a:pt x="1358" y="516"/>
                    </a:lnTo>
                    <a:lnTo>
                      <a:pt x="1355" y="519"/>
                    </a:lnTo>
                    <a:lnTo>
                      <a:pt x="1351" y="521"/>
                    </a:lnTo>
                    <a:lnTo>
                      <a:pt x="1345" y="522"/>
                    </a:lnTo>
                    <a:lnTo>
                      <a:pt x="1338" y="522"/>
                    </a:lnTo>
                    <a:lnTo>
                      <a:pt x="1331" y="520"/>
                    </a:lnTo>
                    <a:lnTo>
                      <a:pt x="18" y="63"/>
                    </a:lnTo>
                    <a:lnTo>
                      <a:pt x="10" y="59"/>
                    </a:lnTo>
                    <a:lnTo>
                      <a:pt x="3" y="54"/>
                    </a:lnTo>
                    <a:lnTo>
                      <a:pt x="0" y="49"/>
                    </a:lnTo>
                    <a:lnTo>
                      <a:pt x="0" y="44"/>
                    </a:lnTo>
                    <a:lnTo>
                      <a:pt x="13" y="7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DFAB5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55"/>
              <p:cNvSpPr>
                <a:spLocks/>
              </p:cNvSpPr>
              <p:nvPr/>
            </p:nvSpPr>
            <p:spPr bwMode="auto">
              <a:xfrm>
                <a:off x="1106488" y="1543051"/>
                <a:ext cx="1089025" cy="2560638"/>
              </a:xfrm>
              <a:custGeom>
                <a:avLst/>
                <a:gdLst/>
                <a:ahLst/>
                <a:cxnLst>
                  <a:cxn ang="0">
                    <a:pos x="600" y="1"/>
                  </a:cxn>
                  <a:cxn ang="0">
                    <a:pos x="677" y="29"/>
                  </a:cxn>
                  <a:cxn ang="0">
                    <a:pos x="686" y="43"/>
                  </a:cxn>
                  <a:cxn ang="0">
                    <a:pos x="685" y="60"/>
                  </a:cxn>
                  <a:cxn ang="0">
                    <a:pos x="151" y="1594"/>
                  </a:cxn>
                  <a:cxn ang="0">
                    <a:pos x="137" y="1604"/>
                  </a:cxn>
                  <a:cxn ang="0">
                    <a:pos x="118" y="1611"/>
                  </a:cxn>
                  <a:cxn ang="0">
                    <a:pos x="101" y="1613"/>
                  </a:cxn>
                  <a:cxn ang="0">
                    <a:pos x="93" y="1612"/>
                  </a:cxn>
                  <a:cxn ang="0">
                    <a:pos x="82" y="1608"/>
                  </a:cxn>
                  <a:cxn ang="0">
                    <a:pos x="53" y="1599"/>
                  </a:cxn>
                  <a:cxn ang="0">
                    <a:pos x="26" y="1589"/>
                  </a:cxn>
                  <a:cxn ang="0">
                    <a:pos x="15" y="1585"/>
                  </a:cxn>
                  <a:cxn ang="0">
                    <a:pos x="7" y="1580"/>
                  </a:cxn>
                  <a:cxn ang="0">
                    <a:pos x="1" y="1569"/>
                  </a:cxn>
                  <a:cxn ang="0">
                    <a:pos x="2" y="1553"/>
                  </a:cxn>
                  <a:cxn ang="0">
                    <a:pos x="5" y="1543"/>
                  </a:cxn>
                  <a:cxn ang="0">
                    <a:pos x="13" y="1520"/>
                  </a:cxn>
                  <a:cxn ang="0">
                    <a:pos x="26" y="1485"/>
                  </a:cxn>
                  <a:cxn ang="0">
                    <a:pos x="42" y="1438"/>
                  </a:cxn>
                  <a:cxn ang="0">
                    <a:pos x="62" y="1382"/>
                  </a:cxn>
                  <a:cxn ang="0">
                    <a:pos x="84" y="1316"/>
                  </a:cxn>
                  <a:cxn ang="0">
                    <a:pos x="110" y="1243"/>
                  </a:cxn>
                  <a:cxn ang="0">
                    <a:pos x="137" y="1164"/>
                  </a:cxn>
                  <a:cxn ang="0">
                    <a:pos x="167" y="1080"/>
                  </a:cxn>
                  <a:cxn ang="0">
                    <a:pos x="197" y="991"/>
                  </a:cxn>
                  <a:cxn ang="0">
                    <a:pos x="245" y="855"/>
                  </a:cxn>
                  <a:cxn ang="0">
                    <a:pos x="293" y="716"/>
                  </a:cxn>
                  <a:cxn ang="0">
                    <a:pos x="356" y="536"/>
                  </a:cxn>
                  <a:cxn ang="0">
                    <a:pos x="386" y="450"/>
                  </a:cxn>
                  <a:cxn ang="0">
                    <a:pos x="414" y="369"/>
                  </a:cxn>
                  <a:cxn ang="0">
                    <a:pos x="440" y="294"/>
                  </a:cxn>
                  <a:cxn ang="0">
                    <a:pos x="464" y="226"/>
                  </a:cxn>
                  <a:cxn ang="0">
                    <a:pos x="485" y="166"/>
                  </a:cxn>
                  <a:cxn ang="0">
                    <a:pos x="502" y="115"/>
                  </a:cxn>
                  <a:cxn ang="0">
                    <a:pos x="516" y="76"/>
                  </a:cxn>
                  <a:cxn ang="0">
                    <a:pos x="525" y="48"/>
                  </a:cxn>
                  <a:cxn ang="0">
                    <a:pos x="531" y="34"/>
                  </a:cxn>
                  <a:cxn ang="0">
                    <a:pos x="534" y="27"/>
                  </a:cxn>
                  <a:cxn ang="0">
                    <a:pos x="548" y="17"/>
                  </a:cxn>
                  <a:cxn ang="0">
                    <a:pos x="567" y="7"/>
                  </a:cxn>
                  <a:cxn ang="0">
                    <a:pos x="586" y="1"/>
                  </a:cxn>
                </a:cxnLst>
                <a:rect l="0" t="0" r="r" b="b"/>
                <a:pathLst>
                  <a:path w="686" h="1613">
                    <a:moveTo>
                      <a:pt x="594" y="0"/>
                    </a:moveTo>
                    <a:lnTo>
                      <a:pt x="600" y="1"/>
                    </a:lnTo>
                    <a:lnTo>
                      <a:pt x="670" y="26"/>
                    </a:lnTo>
                    <a:lnTo>
                      <a:pt x="677" y="29"/>
                    </a:lnTo>
                    <a:lnTo>
                      <a:pt x="683" y="35"/>
                    </a:lnTo>
                    <a:lnTo>
                      <a:pt x="686" y="43"/>
                    </a:lnTo>
                    <a:lnTo>
                      <a:pt x="686" y="51"/>
                    </a:lnTo>
                    <a:lnTo>
                      <a:pt x="685" y="60"/>
                    </a:lnTo>
                    <a:lnTo>
                      <a:pt x="155" y="1588"/>
                    </a:lnTo>
                    <a:lnTo>
                      <a:pt x="151" y="1594"/>
                    </a:lnTo>
                    <a:lnTo>
                      <a:pt x="145" y="1599"/>
                    </a:lnTo>
                    <a:lnTo>
                      <a:pt x="137" y="1604"/>
                    </a:lnTo>
                    <a:lnTo>
                      <a:pt x="127" y="1608"/>
                    </a:lnTo>
                    <a:lnTo>
                      <a:pt x="118" y="1611"/>
                    </a:lnTo>
                    <a:lnTo>
                      <a:pt x="109" y="1613"/>
                    </a:lnTo>
                    <a:lnTo>
                      <a:pt x="101" y="1613"/>
                    </a:lnTo>
                    <a:lnTo>
                      <a:pt x="95" y="1613"/>
                    </a:lnTo>
                    <a:lnTo>
                      <a:pt x="93" y="1612"/>
                    </a:lnTo>
                    <a:lnTo>
                      <a:pt x="89" y="1611"/>
                    </a:lnTo>
                    <a:lnTo>
                      <a:pt x="82" y="1608"/>
                    </a:lnTo>
                    <a:lnTo>
                      <a:pt x="73" y="1605"/>
                    </a:lnTo>
                    <a:lnTo>
                      <a:pt x="53" y="1599"/>
                    </a:lnTo>
                    <a:lnTo>
                      <a:pt x="43" y="1595"/>
                    </a:lnTo>
                    <a:lnTo>
                      <a:pt x="26" y="1589"/>
                    </a:lnTo>
                    <a:lnTo>
                      <a:pt x="19" y="1587"/>
                    </a:lnTo>
                    <a:lnTo>
                      <a:pt x="15" y="1585"/>
                    </a:lnTo>
                    <a:lnTo>
                      <a:pt x="11" y="1583"/>
                    </a:lnTo>
                    <a:lnTo>
                      <a:pt x="7" y="1580"/>
                    </a:lnTo>
                    <a:lnTo>
                      <a:pt x="3" y="1575"/>
                    </a:lnTo>
                    <a:lnTo>
                      <a:pt x="1" y="1569"/>
                    </a:lnTo>
                    <a:lnTo>
                      <a:pt x="0" y="1562"/>
                    </a:lnTo>
                    <a:lnTo>
                      <a:pt x="2" y="1553"/>
                    </a:lnTo>
                    <a:lnTo>
                      <a:pt x="3" y="1550"/>
                    </a:lnTo>
                    <a:lnTo>
                      <a:pt x="5" y="1543"/>
                    </a:lnTo>
                    <a:lnTo>
                      <a:pt x="9" y="1534"/>
                    </a:lnTo>
                    <a:lnTo>
                      <a:pt x="13" y="1520"/>
                    </a:lnTo>
                    <a:lnTo>
                      <a:pt x="19" y="1504"/>
                    </a:lnTo>
                    <a:lnTo>
                      <a:pt x="26" y="1485"/>
                    </a:lnTo>
                    <a:lnTo>
                      <a:pt x="33" y="1463"/>
                    </a:lnTo>
                    <a:lnTo>
                      <a:pt x="42" y="1438"/>
                    </a:lnTo>
                    <a:lnTo>
                      <a:pt x="52" y="1411"/>
                    </a:lnTo>
                    <a:lnTo>
                      <a:pt x="62" y="1382"/>
                    </a:lnTo>
                    <a:lnTo>
                      <a:pt x="73" y="1350"/>
                    </a:lnTo>
                    <a:lnTo>
                      <a:pt x="84" y="1316"/>
                    </a:lnTo>
                    <a:lnTo>
                      <a:pt x="97" y="1280"/>
                    </a:lnTo>
                    <a:lnTo>
                      <a:pt x="110" y="1243"/>
                    </a:lnTo>
                    <a:lnTo>
                      <a:pt x="124" y="1205"/>
                    </a:lnTo>
                    <a:lnTo>
                      <a:pt x="137" y="1164"/>
                    </a:lnTo>
                    <a:lnTo>
                      <a:pt x="151" y="1123"/>
                    </a:lnTo>
                    <a:lnTo>
                      <a:pt x="167" y="1080"/>
                    </a:lnTo>
                    <a:lnTo>
                      <a:pt x="182" y="1036"/>
                    </a:lnTo>
                    <a:lnTo>
                      <a:pt x="197" y="991"/>
                    </a:lnTo>
                    <a:lnTo>
                      <a:pt x="213" y="947"/>
                    </a:lnTo>
                    <a:lnTo>
                      <a:pt x="245" y="855"/>
                    </a:lnTo>
                    <a:lnTo>
                      <a:pt x="277" y="762"/>
                    </a:lnTo>
                    <a:lnTo>
                      <a:pt x="293" y="716"/>
                    </a:lnTo>
                    <a:lnTo>
                      <a:pt x="325" y="625"/>
                    </a:lnTo>
                    <a:lnTo>
                      <a:pt x="356" y="536"/>
                    </a:lnTo>
                    <a:lnTo>
                      <a:pt x="371" y="492"/>
                    </a:lnTo>
                    <a:lnTo>
                      <a:pt x="386" y="450"/>
                    </a:lnTo>
                    <a:lnTo>
                      <a:pt x="400" y="409"/>
                    </a:lnTo>
                    <a:lnTo>
                      <a:pt x="414" y="369"/>
                    </a:lnTo>
                    <a:lnTo>
                      <a:pt x="427" y="331"/>
                    </a:lnTo>
                    <a:lnTo>
                      <a:pt x="440" y="294"/>
                    </a:lnTo>
                    <a:lnTo>
                      <a:pt x="452" y="259"/>
                    </a:lnTo>
                    <a:lnTo>
                      <a:pt x="464" y="226"/>
                    </a:lnTo>
                    <a:lnTo>
                      <a:pt x="475" y="194"/>
                    </a:lnTo>
                    <a:lnTo>
                      <a:pt x="485" y="166"/>
                    </a:lnTo>
                    <a:lnTo>
                      <a:pt x="494" y="139"/>
                    </a:lnTo>
                    <a:lnTo>
                      <a:pt x="502" y="115"/>
                    </a:lnTo>
                    <a:lnTo>
                      <a:pt x="510" y="94"/>
                    </a:lnTo>
                    <a:lnTo>
                      <a:pt x="516" y="76"/>
                    </a:lnTo>
                    <a:lnTo>
                      <a:pt x="521" y="61"/>
                    </a:lnTo>
                    <a:lnTo>
                      <a:pt x="525" y="48"/>
                    </a:lnTo>
                    <a:lnTo>
                      <a:pt x="529" y="39"/>
                    </a:lnTo>
                    <a:lnTo>
                      <a:pt x="531" y="34"/>
                    </a:lnTo>
                    <a:lnTo>
                      <a:pt x="531" y="32"/>
                    </a:lnTo>
                    <a:lnTo>
                      <a:pt x="534" y="27"/>
                    </a:lnTo>
                    <a:lnTo>
                      <a:pt x="541" y="22"/>
                    </a:lnTo>
                    <a:lnTo>
                      <a:pt x="548" y="17"/>
                    </a:lnTo>
                    <a:lnTo>
                      <a:pt x="558" y="12"/>
                    </a:lnTo>
                    <a:lnTo>
                      <a:pt x="567" y="7"/>
                    </a:lnTo>
                    <a:lnTo>
                      <a:pt x="578" y="3"/>
                    </a:lnTo>
                    <a:lnTo>
                      <a:pt x="586" y="1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rgbClr val="CD8D3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56"/>
              <p:cNvSpPr>
                <a:spLocks/>
              </p:cNvSpPr>
              <p:nvPr/>
            </p:nvSpPr>
            <p:spPr bwMode="auto">
              <a:xfrm>
                <a:off x="1111251" y="1574801"/>
                <a:ext cx="1023938" cy="2527300"/>
              </a:xfrm>
              <a:custGeom>
                <a:avLst/>
                <a:gdLst/>
                <a:ahLst/>
                <a:cxnLst>
                  <a:cxn ang="0">
                    <a:pos x="552" y="0"/>
                  </a:cxn>
                  <a:cxn ang="0">
                    <a:pos x="559" y="1"/>
                  </a:cxn>
                  <a:cxn ang="0">
                    <a:pos x="629" y="25"/>
                  </a:cxn>
                  <a:cxn ang="0">
                    <a:pos x="636" y="29"/>
                  </a:cxn>
                  <a:cxn ang="0">
                    <a:pos x="641" y="35"/>
                  </a:cxn>
                  <a:cxn ang="0">
                    <a:pos x="644" y="43"/>
                  </a:cxn>
                  <a:cxn ang="0">
                    <a:pos x="645" y="51"/>
                  </a:cxn>
                  <a:cxn ang="0">
                    <a:pos x="643" y="59"/>
                  </a:cxn>
                  <a:cxn ang="0">
                    <a:pos x="118" y="1573"/>
                  </a:cxn>
                  <a:cxn ang="0">
                    <a:pos x="114" y="1581"/>
                  </a:cxn>
                  <a:cxn ang="0">
                    <a:pos x="108" y="1586"/>
                  </a:cxn>
                  <a:cxn ang="0">
                    <a:pos x="101" y="1591"/>
                  </a:cxn>
                  <a:cxn ang="0">
                    <a:pos x="93" y="1592"/>
                  </a:cxn>
                  <a:cxn ang="0">
                    <a:pos x="86" y="1591"/>
                  </a:cxn>
                  <a:cxn ang="0">
                    <a:pos x="16" y="1567"/>
                  </a:cxn>
                  <a:cxn ang="0">
                    <a:pos x="9" y="1563"/>
                  </a:cxn>
                  <a:cxn ang="0">
                    <a:pos x="3" y="1557"/>
                  </a:cxn>
                  <a:cxn ang="0">
                    <a:pos x="1" y="1549"/>
                  </a:cxn>
                  <a:cxn ang="0">
                    <a:pos x="0" y="1541"/>
                  </a:cxn>
                  <a:cxn ang="0">
                    <a:pos x="2" y="1532"/>
                  </a:cxn>
                  <a:cxn ang="0">
                    <a:pos x="527" y="19"/>
                  </a:cxn>
                  <a:cxn ang="0">
                    <a:pos x="531" y="11"/>
                  </a:cxn>
                  <a:cxn ang="0">
                    <a:pos x="537" y="5"/>
                  </a:cxn>
                  <a:cxn ang="0">
                    <a:pos x="544" y="1"/>
                  </a:cxn>
                  <a:cxn ang="0">
                    <a:pos x="552" y="0"/>
                  </a:cxn>
                </a:cxnLst>
                <a:rect l="0" t="0" r="r" b="b"/>
                <a:pathLst>
                  <a:path w="645" h="1592">
                    <a:moveTo>
                      <a:pt x="552" y="0"/>
                    </a:moveTo>
                    <a:lnTo>
                      <a:pt x="559" y="1"/>
                    </a:lnTo>
                    <a:lnTo>
                      <a:pt x="629" y="25"/>
                    </a:lnTo>
                    <a:lnTo>
                      <a:pt x="636" y="29"/>
                    </a:lnTo>
                    <a:lnTo>
                      <a:pt x="641" y="35"/>
                    </a:lnTo>
                    <a:lnTo>
                      <a:pt x="644" y="43"/>
                    </a:lnTo>
                    <a:lnTo>
                      <a:pt x="645" y="51"/>
                    </a:lnTo>
                    <a:lnTo>
                      <a:pt x="643" y="59"/>
                    </a:lnTo>
                    <a:lnTo>
                      <a:pt x="118" y="1573"/>
                    </a:lnTo>
                    <a:lnTo>
                      <a:pt x="114" y="1581"/>
                    </a:lnTo>
                    <a:lnTo>
                      <a:pt x="108" y="1586"/>
                    </a:lnTo>
                    <a:lnTo>
                      <a:pt x="101" y="1591"/>
                    </a:lnTo>
                    <a:lnTo>
                      <a:pt x="93" y="1592"/>
                    </a:lnTo>
                    <a:lnTo>
                      <a:pt x="86" y="1591"/>
                    </a:lnTo>
                    <a:lnTo>
                      <a:pt x="16" y="1567"/>
                    </a:lnTo>
                    <a:lnTo>
                      <a:pt x="9" y="1563"/>
                    </a:lnTo>
                    <a:lnTo>
                      <a:pt x="3" y="1557"/>
                    </a:lnTo>
                    <a:lnTo>
                      <a:pt x="1" y="1549"/>
                    </a:lnTo>
                    <a:lnTo>
                      <a:pt x="0" y="1541"/>
                    </a:lnTo>
                    <a:lnTo>
                      <a:pt x="2" y="1532"/>
                    </a:lnTo>
                    <a:lnTo>
                      <a:pt x="527" y="19"/>
                    </a:lnTo>
                    <a:lnTo>
                      <a:pt x="531" y="11"/>
                    </a:lnTo>
                    <a:lnTo>
                      <a:pt x="537" y="5"/>
                    </a:lnTo>
                    <a:lnTo>
                      <a:pt x="544" y="1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E9C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57"/>
              <p:cNvSpPr>
                <a:spLocks/>
              </p:cNvSpPr>
              <p:nvPr/>
            </p:nvSpPr>
            <p:spPr bwMode="auto">
              <a:xfrm>
                <a:off x="1111251" y="1582738"/>
                <a:ext cx="1008063" cy="2516188"/>
              </a:xfrm>
              <a:custGeom>
                <a:avLst/>
                <a:gdLst/>
                <a:ahLst/>
                <a:cxnLst>
                  <a:cxn ang="0">
                    <a:pos x="548" y="0"/>
                  </a:cxn>
                  <a:cxn ang="0">
                    <a:pos x="555" y="1"/>
                  </a:cxn>
                  <a:cxn ang="0">
                    <a:pos x="620" y="24"/>
                  </a:cxn>
                  <a:cxn ang="0">
                    <a:pos x="627" y="27"/>
                  </a:cxn>
                  <a:cxn ang="0">
                    <a:pos x="632" y="33"/>
                  </a:cxn>
                  <a:cxn ang="0">
                    <a:pos x="634" y="40"/>
                  </a:cxn>
                  <a:cxn ang="0">
                    <a:pos x="635" y="48"/>
                  </a:cxn>
                  <a:cxn ang="0">
                    <a:pos x="633" y="57"/>
                  </a:cxn>
                  <a:cxn ang="0">
                    <a:pos x="110" y="1565"/>
                  </a:cxn>
                  <a:cxn ang="0">
                    <a:pos x="106" y="1573"/>
                  </a:cxn>
                  <a:cxn ang="0">
                    <a:pos x="100" y="1579"/>
                  </a:cxn>
                  <a:cxn ang="0">
                    <a:pos x="93" y="1583"/>
                  </a:cxn>
                  <a:cxn ang="0">
                    <a:pos x="86" y="1585"/>
                  </a:cxn>
                  <a:cxn ang="0">
                    <a:pos x="79" y="1583"/>
                  </a:cxn>
                  <a:cxn ang="0">
                    <a:pos x="14" y="1561"/>
                  </a:cxn>
                  <a:cxn ang="0">
                    <a:pos x="8" y="1557"/>
                  </a:cxn>
                  <a:cxn ang="0">
                    <a:pos x="3" y="1551"/>
                  </a:cxn>
                  <a:cxn ang="0">
                    <a:pos x="0" y="1544"/>
                  </a:cxn>
                  <a:cxn ang="0">
                    <a:pos x="0" y="1536"/>
                  </a:cxn>
                  <a:cxn ang="0">
                    <a:pos x="2" y="1527"/>
                  </a:cxn>
                  <a:cxn ang="0">
                    <a:pos x="525" y="19"/>
                  </a:cxn>
                  <a:cxn ang="0">
                    <a:pos x="529" y="11"/>
                  </a:cxn>
                  <a:cxn ang="0">
                    <a:pos x="535" y="6"/>
                  </a:cxn>
                  <a:cxn ang="0">
                    <a:pos x="541" y="1"/>
                  </a:cxn>
                  <a:cxn ang="0">
                    <a:pos x="548" y="0"/>
                  </a:cxn>
                </a:cxnLst>
                <a:rect l="0" t="0" r="r" b="b"/>
                <a:pathLst>
                  <a:path w="635" h="1585">
                    <a:moveTo>
                      <a:pt x="548" y="0"/>
                    </a:moveTo>
                    <a:lnTo>
                      <a:pt x="555" y="1"/>
                    </a:lnTo>
                    <a:lnTo>
                      <a:pt x="620" y="24"/>
                    </a:lnTo>
                    <a:lnTo>
                      <a:pt x="627" y="27"/>
                    </a:lnTo>
                    <a:lnTo>
                      <a:pt x="632" y="33"/>
                    </a:lnTo>
                    <a:lnTo>
                      <a:pt x="634" y="40"/>
                    </a:lnTo>
                    <a:lnTo>
                      <a:pt x="635" y="48"/>
                    </a:lnTo>
                    <a:lnTo>
                      <a:pt x="633" y="57"/>
                    </a:lnTo>
                    <a:lnTo>
                      <a:pt x="110" y="1565"/>
                    </a:lnTo>
                    <a:lnTo>
                      <a:pt x="106" y="1573"/>
                    </a:lnTo>
                    <a:lnTo>
                      <a:pt x="100" y="1579"/>
                    </a:lnTo>
                    <a:lnTo>
                      <a:pt x="93" y="1583"/>
                    </a:lnTo>
                    <a:lnTo>
                      <a:pt x="86" y="1585"/>
                    </a:lnTo>
                    <a:lnTo>
                      <a:pt x="79" y="1583"/>
                    </a:lnTo>
                    <a:lnTo>
                      <a:pt x="14" y="1561"/>
                    </a:lnTo>
                    <a:lnTo>
                      <a:pt x="8" y="1557"/>
                    </a:lnTo>
                    <a:lnTo>
                      <a:pt x="3" y="1551"/>
                    </a:lnTo>
                    <a:lnTo>
                      <a:pt x="0" y="1544"/>
                    </a:lnTo>
                    <a:lnTo>
                      <a:pt x="0" y="1536"/>
                    </a:lnTo>
                    <a:lnTo>
                      <a:pt x="2" y="1527"/>
                    </a:lnTo>
                    <a:lnTo>
                      <a:pt x="525" y="19"/>
                    </a:lnTo>
                    <a:lnTo>
                      <a:pt x="529" y="11"/>
                    </a:lnTo>
                    <a:lnTo>
                      <a:pt x="535" y="6"/>
                    </a:lnTo>
                    <a:lnTo>
                      <a:pt x="541" y="1"/>
                    </a:lnTo>
                    <a:lnTo>
                      <a:pt x="548" y="0"/>
                    </a:lnTo>
                    <a:close/>
                  </a:path>
                </a:pathLst>
              </a:custGeom>
              <a:solidFill>
                <a:srgbClr val="DFAB5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58"/>
              <p:cNvSpPr>
                <a:spLocks/>
              </p:cNvSpPr>
              <p:nvPr/>
            </p:nvSpPr>
            <p:spPr bwMode="auto">
              <a:xfrm>
                <a:off x="1998663" y="2068513"/>
                <a:ext cx="1639888" cy="617538"/>
              </a:xfrm>
              <a:custGeom>
                <a:avLst/>
                <a:gdLst/>
                <a:ahLst/>
                <a:cxnLst>
                  <a:cxn ang="0">
                    <a:pos x="23" y="1"/>
                  </a:cxn>
                  <a:cxn ang="0">
                    <a:pos x="30" y="3"/>
                  </a:cxn>
                  <a:cxn ang="0">
                    <a:pos x="50" y="10"/>
                  </a:cxn>
                  <a:cxn ang="0">
                    <a:pos x="82" y="21"/>
                  </a:cxn>
                  <a:cxn ang="0">
                    <a:pos x="123" y="36"/>
                  </a:cxn>
                  <a:cxn ang="0">
                    <a:pos x="174" y="53"/>
                  </a:cxn>
                  <a:cxn ang="0">
                    <a:pos x="232" y="73"/>
                  </a:cxn>
                  <a:cxn ang="0">
                    <a:pos x="295" y="96"/>
                  </a:cxn>
                  <a:cxn ang="0">
                    <a:pos x="399" y="131"/>
                  </a:cxn>
                  <a:cxn ang="0">
                    <a:pos x="472" y="157"/>
                  </a:cxn>
                  <a:cxn ang="0">
                    <a:pos x="546" y="182"/>
                  </a:cxn>
                  <a:cxn ang="0">
                    <a:pos x="619" y="208"/>
                  </a:cxn>
                  <a:cxn ang="0">
                    <a:pos x="725" y="245"/>
                  </a:cxn>
                  <a:cxn ang="0">
                    <a:pos x="792" y="268"/>
                  </a:cxn>
                  <a:cxn ang="0">
                    <a:pos x="853" y="289"/>
                  </a:cxn>
                  <a:cxn ang="0">
                    <a:pos x="907" y="308"/>
                  </a:cxn>
                  <a:cxn ang="0">
                    <a:pos x="954" y="324"/>
                  </a:cxn>
                  <a:cxn ang="0">
                    <a:pos x="991" y="337"/>
                  </a:cxn>
                  <a:cxn ang="0">
                    <a:pos x="1017" y="346"/>
                  </a:cxn>
                  <a:cxn ang="0">
                    <a:pos x="1031" y="351"/>
                  </a:cxn>
                  <a:cxn ang="0">
                    <a:pos x="1020" y="389"/>
                  </a:cxn>
                  <a:cxn ang="0">
                    <a:pos x="991" y="379"/>
                  </a:cxn>
                  <a:cxn ang="0">
                    <a:pos x="957" y="368"/>
                  </a:cxn>
                  <a:cxn ang="0">
                    <a:pos x="914" y="352"/>
                  </a:cxn>
                  <a:cxn ang="0">
                    <a:pos x="861" y="334"/>
                  </a:cxn>
                  <a:cxn ang="0">
                    <a:pos x="800" y="313"/>
                  </a:cxn>
                  <a:cxn ang="0">
                    <a:pos x="734" y="290"/>
                  </a:cxn>
                  <a:cxn ang="0">
                    <a:pos x="663" y="265"/>
                  </a:cxn>
                  <a:cxn ang="0">
                    <a:pos x="589" y="239"/>
                  </a:cxn>
                  <a:cxn ang="0">
                    <a:pos x="514" y="213"/>
                  </a:cxn>
                  <a:cxn ang="0">
                    <a:pos x="438" y="187"/>
                  </a:cxn>
                  <a:cxn ang="0">
                    <a:pos x="329" y="149"/>
                  </a:cxn>
                  <a:cxn ang="0">
                    <a:pos x="260" y="125"/>
                  </a:cxn>
                  <a:cxn ang="0">
                    <a:pos x="197" y="103"/>
                  </a:cxn>
                  <a:cxn ang="0">
                    <a:pos x="140" y="83"/>
                  </a:cxn>
                  <a:cxn ang="0">
                    <a:pos x="92" y="66"/>
                  </a:cxn>
                  <a:cxn ang="0">
                    <a:pos x="54" y="53"/>
                  </a:cxn>
                  <a:cxn ang="0">
                    <a:pos x="26" y="44"/>
                  </a:cxn>
                  <a:cxn ang="0">
                    <a:pos x="12" y="38"/>
                  </a:cxn>
                  <a:cxn ang="0">
                    <a:pos x="5" y="34"/>
                  </a:cxn>
                  <a:cxn ang="0">
                    <a:pos x="0" y="23"/>
                  </a:cxn>
                  <a:cxn ang="0">
                    <a:pos x="2" y="10"/>
                  </a:cxn>
                  <a:cxn ang="0">
                    <a:pos x="10" y="1"/>
                  </a:cxn>
                </a:cxnLst>
                <a:rect l="0" t="0" r="r" b="b"/>
                <a:pathLst>
                  <a:path w="1033" h="389">
                    <a:moveTo>
                      <a:pt x="17" y="0"/>
                    </a:moveTo>
                    <a:lnTo>
                      <a:pt x="23" y="1"/>
                    </a:lnTo>
                    <a:lnTo>
                      <a:pt x="25" y="1"/>
                    </a:lnTo>
                    <a:lnTo>
                      <a:pt x="30" y="3"/>
                    </a:lnTo>
                    <a:lnTo>
                      <a:pt x="38" y="6"/>
                    </a:lnTo>
                    <a:lnTo>
                      <a:pt x="50" y="10"/>
                    </a:lnTo>
                    <a:lnTo>
                      <a:pt x="65" y="15"/>
                    </a:lnTo>
                    <a:lnTo>
                      <a:pt x="82" y="21"/>
                    </a:lnTo>
                    <a:lnTo>
                      <a:pt x="101" y="28"/>
                    </a:lnTo>
                    <a:lnTo>
                      <a:pt x="123" y="36"/>
                    </a:lnTo>
                    <a:lnTo>
                      <a:pt x="148" y="44"/>
                    </a:lnTo>
                    <a:lnTo>
                      <a:pt x="174" y="53"/>
                    </a:lnTo>
                    <a:lnTo>
                      <a:pt x="202" y="63"/>
                    </a:lnTo>
                    <a:lnTo>
                      <a:pt x="232" y="73"/>
                    </a:lnTo>
                    <a:lnTo>
                      <a:pt x="263" y="84"/>
                    </a:lnTo>
                    <a:lnTo>
                      <a:pt x="295" y="96"/>
                    </a:lnTo>
                    <a:lnTo>
                      <a:pt x="329" y="107"/>
                    </a:lnTo>
                    <a:lnTo>
                      <a:pt x="399" y="131"/>
                    </a:lnTo>
                    <a:lnTo>
                      <a:pt x="435" y="144"/>
                    </a:lnTo>
                    <a:lnTo>
                      <a:pt x="472" y="157"/>
                    </a:lnTo>
                    <a:lnTo>
                      <a:pt x="508" y="170"/>
                    </a:lnTo>
                    <a:lnTo>
                      <a:pt x="546" y="182"/>
                    </a:lnTo>
                    <a:lnTo>
                      <a:pt x="582" y="195"/>
                    </a:lnTo>
                    <a:lnTo>
                      <a:pt x="619" y="208"/>
                    </a:lnTo>
                    <a:lnTo>
                      <a:pt x="655" y="220"/>
                    </a:lnTo>
                    <a:lnTo>
                      <a:pt x="725" y="245"/>
                    </a:lnTo>
                    <a:lnTo>
                      <a:pt x="759" y="257"/>
                    </a:lnTo>
                    <a:lnTo>
                      <a:pt x="792" y="268"/>
                    </a:lnTo>
                    <a:lnTo>
                      <a:pt x="823" y="279"/>
                    </a:lnTo>
                    <a:lnTo>
                      <a:pt x="853" y="289"/>
                    </a:lnTo>
                    <a:lnTo>
                      <a:pt x="881" y="299"/>
                    </a:lnTo>
                    <a:lnTo>
                      <a:pt x="907" y="308"/>
                    </a:lnTo>
                    <a:lnTo>
                      <a:pt x="932" y="317"/>
                    </a:lnTo>
                    <a:lnTo>
                      <a:pt x="954" y="324"/>
                    </a:lnTo>
                    <a:lnTo>
                      <a:pt x="974" y="331"/>
                    </a:lnTo>
                    <a:lnTo>
                      <a:pt x="991" y="337"/>
                    </a:lnTo>
                    <a:lnTo>
                      <a:pt x="1006" y="342"/>
                    </a:lnTo>
                    <a:lnTo>
                      <a:pt x="1017" y="346"/>
                    </a:lnTo>
                    <a:lnTo>
                      <a:pt x="1026" y="349"/>
                    </a:lnTo>
                    <a:lnTo>
                      <a:pt x="1031" y="351"/>
                    </a:lnTo>
                    <a:lnTo>
                      <a:pt x="1033" y="352"/>
                    </a:lnTo>
                    <a:lnTo>
                      <a:pt x="1020" y="389"/>
                    </a:lnTo>
                    <a:lnTo>
                      <a:pt x="1003" y="383"/>
                    </a:lnTo>
                    <a:lnTo>
                      <a:pt x="991" y="379"/>
                    </a:lnTo>
                    <a:lnTo>
                      <a:pt x="976" y="374"/>
                    </a:lnTo>
                    <a:lnTo>
                      <a:pt x="957" y="368"/>
                    </a:lnTo>
                    <a:lnTo>
                      <a:pt x="937" y="360"/>
                    </a:lnTo>
                    <a:lnTo>
                      <a:pt x="914" y="352"/>
                    </a:lnTo>
                    <a:lnTo>
                      <a:pt x="888" y="343"/>
                    </a:lnTo>
                    <a:lnTo>
                      <a:pt x="861" y="334"/>
                    </a:lnTo>
                    <a:lnTo>
                      <a:pt x="832" y="324"/>
                    </a:lnTo>
                    <a:lnTo>
                      <a:pt x="800" y="313"/>
                    </a:lnTo>
                    <a:lnTo>
                      <a:pt x="768" y="301"/>
                    </a:lnTo>
                    <a:lnTo>
                      <a:pt x="734" y="290"/>
                    </a:lnTo>
                    <a:lnTo>
                      <a:pt x="699" y="277"/>
                    </a:lnTo>
                    <a:lnTo>
                      <a:pt x="663" y="265"/>
                    </a:lnTo>
                    <a:lnTo>
                      <a:pt x="626" y="252"/>
                    </a:lnTo>
                    <a:lnTo>
                      <a:pt x="589" y="239"/>
                    </a:lnTo>
                    <a:lnTo>
                      <a:pt x="552" y="226"/>
                    </a:lnTo>
                    <a:lnTo>
                      <a:pt x="514" y="213"/>
                    </a:lnTo>
                    <a:lnTo>
                      <a:pt x="476" y="200"/>
                    </a:lnTo>
                    <a:lnTo>
                      <a:pt x="438" y="187"/>
                    </a:lnTo>
                    <a:lnTo>
                      <a:pt x="365" y="161"/>
                    </a:lnTo>
                    <a:lnTo>
                      <a:pt x="329" y="149"/>
                    </a:lnTo>
                    <a:lnTo>
                      <a:pt x="294" y="136"/>
                    </a:lnTo>
                    <a:lnTo>
                      <a:pt x="260" y="125"/>
                    </a:lnTo>
                    <a:lnTo>
                      <a:pt x="228" y="114"/>
                    </a:lnTo>
                    <a:lnTo>
                      <a:pt x="197" y="103"/>
                    </a:lnTo>
                    <a:lnTo>
                      <a:pt x="168" y="93"/>
                    </a:lnTo>
                    <a:lnTo>
                      <a:pt x="140" y="83"/>
                    </a:lnTo>
                    <a:lnTo>
                      <a:pt x="115" y="74"/>
                    </a:lnTo>
                    <a:lnTo>
                      <a:pt x="92" y="66"/>
                    </a:lnTo>
                    <a:lnTo>
                      <a:pt x="72" y="59"/>
                    </a:lnTo>
                    <a:lnTo>
                      <a:pt x="54" y="53"/>
                    </a:lnTo>
                    <a:lnTo>
                      <a:pt x="38" y="47"/>
                    </a:lnTo>
                    <a:lnTo>
                      <a:pt x="26" y="44"/>
                    </a:lnTo>
                    <a:lnTo>
                      <a:pt x="17" y="40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5" y="34"/>
                    </a:lnTo>
                    <a:lnTo>
                      <a:pt x="1" y="29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6" y="5"/>
                    </a:lnTo>
                    <a:lnTo>
                      <a:pt x="10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59"/>
              <p:cNvSpPr>
                <a:spLocks/>
              </p:cNvSpPr>
              <p:nvPr/>
            </p:nvSpPr>
            <p:spPr bwMode="auto">
              <a:xfrm>
                <a:off x="2106613" y="1730376"/>
                <a:ext cx="1651000" cy="65563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42" y="2"/>
                  </a:cxn>
                  <a:cxn ang="0">
                    <a:pos x="1040" y="349"/>
                  </a:cxn>
                  <a:cxn ang="0">
                    <a:pos x="1018" y="413"/>
                  </a:cxn>
                  <a:cxn ang="0">
                    <a:pos x="19" y="66"/>
                  </a:cxn>
                  <a:cxn ang="0">
                    <a:pos x="11" y="62"/>
                  </a:cxn>
                  <a:cxn ang="0">
                    <a:pos x="5" y="56"/>
                  </a:cxn>
                  <a:cxn ang="0">
                    <a:pos x="2" y="49"/>
                  </a:cxn>
                  <a:cxn ang="0">
                    <a:pos x="0" y="41"/>
                  </a:cxn>
                  <a:cxn ang="0">
                    <a:pos x="1" y="32"/>
                  </a:cxn>
                  <a:cxn ang="0">
                    <a:pos x="3" y="24"/>
                  </a:cxn>
                  <a:cxn ang="0">
                    <a:pos x="7" y="17"/>
                  </a:cxn>
                  <a:cxn ang="0">
                    <a:pos x="11" y="10"/>
                  </a:cxn>
                  <a:cxn ang="0">
                    <a:pos x="18" y="5"/>
                  </a:cxn>
                  <a:cxn ang="0">
                    <a:pos x="25" y="1"/>
                  </a:cxn>
                  <a:cxn ang="0">
                    <a:pos x="33" y="0"/>
                  </a:cxn>
                </a:cxnLst>
                <a:rect l="0" t="0" r="r" b="b"/>
                <a:pathLst>
                  <a:path w="1040" h="413">
                    <a:moveTo>
                      <a:pt x="33" y="0"/>
                    </a:moveTo>
                    <a:lnTo>
                      <a:pt x="42" y="2"/>
                    </a:lnTo>
                    <a:lnTo>
                      <a:pt x="1040" y="349"/>
                    </a:lnTo>
                    <a:lnTo>
                      <a:pt x="1018" y="413"/>
                    </a:lnTo>
                    <a:lnTo>
                      <a:pt x="19" y="66"/>
                    </a:lnTo>
                    <a:lnTo>
                      <a:pt x="11" y="62"/>
                    </a:lnTo>
                    <a:lnTo>
                      <a:pt x="5" y="56"/>
                    </a:lnTo>
                    <a:lnTo>
                      <a:pt x="2" y="49"/>
                    </a:lnTo>
                    <a:lnTo>
                      <a:pt x="0" y="41"/>
                    </a:lnTo>
                    <a:lnTo>
                      <a:pt x="1" y="32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1" y="10"/>
                    </a:lnTo>
                    <a:lnTo>
                      <a:pt x="18" y="5"/>
                    </a:lnTo>
                    <a:lnTo>
                      <a:pt x="25" y="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0"/>
              <p:cNvSpPr>
                <a:spLocks/>
              </p:cNvSpPr>
              <p:nvPr/>
            </p:nvSpPr>
            <p:spPr bwMode="auto">
              <a:xfrm>
                <a:off x="1885951" y="2389188"/>
                <a:ext cx="1641475" cy="619125"/>
              </a:xfrm>
              <a:custGeom>
                <a:avLst/>
                <a:gdLst/>
                <a:ahLst/>
                <a:cxnLst>
                  <a:cxn ang="0">
                    <a:pos x="24" y="1"/>
                  </a:cxn>
                  <a:cxn ang="0">
                    <a:pos x="31" y="3"/>
                  </a:cxn>
                  <a:cxn ang="0">
                    <a:pos x="51" y="10"/>
                  </a:cxn>
                  <a:cxn ang="0">
                    <a:pos x="83" y="21"/>
                  </a:cxn>
                  <a:cxn ang="0">
                    <a:pos x="124" y="36"/>
                  </a:cxn>
                  <a:cxn ang="0">
                    <a:pos x="175" y="53"/>
                  </a:cxn>
                  <a:cxn ang="0">
                    <a:pos x="233" y="73"/>
                  </a:cxn>
                  <a:cxn ang="0">
                    <a:pos x="296" y="96"/>
                  </a:cxn>
                  <a:cxn ang="0">
                    <a:pos x="365" y="119"/>
                  </a:cxn>
                  <a:cxn ang="0">
                    <a:pos x="436" y="144"/>
                  </a:cxn>
                  <a:cxn ang="0">
                    <a:pos x="509" y="170"/>
                  </a:cxn>
                  <a:cxn ang="0">
                    <a:pos x="583" y="195"/>
                  </a:cxn>
                  <a:cxn ang="0">
                    <a:pos x="656" y="221"/>
                  </a:cxn>
                  <a:cxn ang="0">
                    <a:pos x="760" y="257"/>
                  </a:cxn>
                  <a:cxn ang="0">
                    <a:pos x="824" y="279"/>
                  </a:cxn>
                  <a:cxn ang="0">
                    <a:pos x="882" y="299"/>
                  </a:cxn>
                  <a:cxn ang="0">
                    <a:pos x="933" y="317"/>
                  </a:cxn>
                  <a:cxn ang="0">
                    <a:pos x="975" y="332"/>
                  </a:cxn>
                  <a:cxn ang="0">
                    <a:pos x="1007" y="343"/>
                  </a:cxn>
                  <a:cxn ang="0">
                    <a:pos x="1027" y="350"/>
                  </a:cxn>
                  <a:cxn ang="0">
                    <a:pos x="1034" y="352"/>
                  </a:cxn>
                  <a:cxn ang="0">
                    <a:pos x="1004" y="384"/>
                  </a:cxn>
                  <a:cxn ang="0">
                    <a:pos x="976" y="374"/>
                  </a:cxn>
                  <a:cxn ang="0">
                    <a:pos x="937" y="360"/>
                  </a:cxn>
                  <a:cxn ang="0">
                    <a:pos x="889" y="343"/>
                  </a:cxn>
                  <a:cxn ang="0">
                    <a:pos x="832" y="323"/>
                  </a:cxn>
                  <a:cxn ang="0">
                    <a:pos x="768" y="301"/>
                  </a:cxn>
                  <a:cxn ang="0">
                    <a:pos x="700" y="278"/>
                  </a:cxn>
                  <a:cxn ang="0">
                    <a:pos x="590" y="239"/>
                  </a:cxn>
                  <a:cxn ang="0">
                    <a:pos x="476" y="200"/>
                  </a:cxn>
                  <a:cxn ang="0">
                    <a:pos x="365" y="161"/>
                  </a:cxn>
                  <a:cxn ang="0">
                    <a:pos x="295" y="136"/>
                  </a:cxn>
                  <a:cxn ang="0">
                    <a:pos x="228" y="113"/>
                  </a:cxn>
                  <a:cxn ang="0">
                    <a:pos x="168" y="92"/>
                  </a:cxn>
                  <a:cxn ang="0">
                    <a:pos x="116" y="74"/>
                  </a:cxn>
                  <a:cxn ang="0">
                    <a:pos x="72" y="59"/>
                  </a:cxn>
                  <a:cxn ang="0">
                    <a:pos x="39" y="47"/>
                  </a:cxn>
                  <a:cxn ang="0">
                    <a:pos x="18" y="40"/>
                  </a:cxn>
                  <a:cxn ang="0">
                    <a:pos x="11" y="38"/>
                  </a:cxn>
                  <a:cxn ang="0">
                    <a:pos x="1" y="29"/>
                  </a:cxn>
                  <a:cxn ang="0">
                    <a:pos x="1" y="17"/>
                  </a:cxn>
                  <a:cxn ang="0">
                    <a:pos x="6" y="6"/>
                  </a:cxn>
                  <a:cxn ang="0">
                    <a:pos x="17" y="0"/>
                  </a:cxn>
                </a:cxnLst>
                <a:rect l="0" t="0" r="r" b="b"/>
                <a:pathLst>
                  <a:path w="1034" h="390">
                    <a:moveTo>
                      <a:pt x="17" y="0"/>
                    </a:moveTo>
                    <a:lnTo>
                      <a:pt x="24" y="1"/>
                    </a:lnTo>
                    <a:lnTo>
                      <a:pt x="26" y="1"/>
                    </a:lnTo>
                    <a:lnTo>
                      <a:pt x="31" y="3"/>
                    </a:lnTo>
                    <a:lnTo>
                      <a:pt x="40" y="6"/>
                    </a:lnTo>
                    <a:lnTo>
                      <a:pt x="51" y="10"/>
                    </a:lnTo>
                    <a:lnTo>
                      <a:pt x="66" y="15"/>
                    </a:lnTo>
                    <a:lnTo>
                      <a:pt x="83" y="21"/>
                    </a:lnTo>
                    <a:lnTo>
                      <a:pt x="102" y="28"/>
                    </a:lnTo>
                    <a:lnTo>
                      <a:pt x="124" y="36"/>
                    </a:lnTo>
                    <a:lnTo>
                      <a:pt x="149" y="44"/>
                    </a:lnTo>
                    <a:lnTo>
                      <a:pt x="175" y="53"/>
                    </a:lnTo>
                    <a:lnTo>
                      <a:pt x="203" y="63"/>
                    </a:lnTo>
                    <a:lnTo>
                      <a:pt x="233" y="73"/>
                    </a:lnTo>
                    <a:lnTo>
                      <a:pt x="264" y="84"/>
                    </a:lnTo>
                    <a:lnTo>
                      <a:pt x="296" y="96"/>
                    </a:lnTo>
                    <a:lnTo>
                      <a:pt x="330" y="107"/>
                    </a:lnTo>
                    <a:lnTo>
                      <a:pt x="365" y="119"/>
                    </a:lnTo>
                    <a:lnTo>
                      <a:pt x="400" y="132"/>
                    </a:lnTo>
                    <a:lnTo>
                      <a:pt x="436" y="144"/>
                    </a:lnTo>
                    <a:lnTo>
                      <a:pt x="473" y="157"/>
                    </a:lnTo>
                    <a:lnTo>
                      <a:pt x="509" y="170"/>
                    </a:lnTo>
                    <a:lnTo>
                      <a:pt x="547" y="183"/>
                    </a:lnTo>
                    <a:lnTo>
                      <a:pt x="583" y="195"/>
                    </a:lnTo>
                    <a:lnTo>
                      <a:pt x="620" y="208"/>
                    </a:lnTo>
                    <a:lnTo>
                      <a:pt x="656" y="221"/>
                    </a:lnTo>
                    <a:lnTo>
                      <a:pt x="726" y="245"/>
                    </a:lnTo>
                    <a:lnTo>
                      <a:pt x="760" y="257"/>
                    </a:lnTo>
                    <a:lnTo>
                      <a:pt x="793" y="268"/>
                    </a:lnTo>
                    <a:lnTo>
                      <a:pt x="824" y="279"/>
                    </a:lnTo>
                    <a:lnTo>
                      <a:pt x="854" y="290"/>
                    </a:lnTo>
                    <a:lnTo>
                      <a:pt x="882" y="299"/>
                    </a:lnTo>
                    <a:lnTo>
                      <a:pt x="908" y="308"/>
                    </a:lnTo>
                    <a:lnTo>
                      <a:pt x="933" y="317"/>
                    </a:lnTo>
                    <a:lnTo>
                      <a:pt x="955" y="325"/>
                    </a:lnTo>
                    <a:lnTo>
                      <a:pt x="975" y="332"/>
                    </a:lnTo>
                    <a:lnTo>
                      <a:pt x="992" y="337"/>
                    </a:lnTo>
                    <a:lnTo>
                      <a:pt x="1007" y="343"/>
                    </a:lnTo>
                    <a:lnTo>
                      <a:pt x="1018" y="346"/>
                    </a:lnTo>
                    <a:lnTo>
                      <a:pt x="1027" y="350"/>
                    </a:lnTo>
                    <a:lnTo>
                      <a:pt x="1032" y="351"/>
                    </a:lnTo>
                    <a:lnTo>
                      <a:pt x="1034" y="352"/>
                    </a:lnTo>
                    <a:lnTo>
                      <a:pt x="1021" y="390"/>
                    </a:lnTo>
                    <a:lnTo>
                      <a:pt x="1004" y="384"/>
                    </a:lnTo>
                    <a:lnTo>
                      <a:pt x="992" y="379"/>
                    </a:lnTo>
                    <a:lnTo>
                      <a:pt x="976" y="374"/>
                    </a:lnTo>
                    <a:lnTo>
                      <a:pt x="958" y="367"/>
                    </a:lnTo>
                    <a:lnTo>
                      <a:pt x="937" y="360"/>
                    </a:lnTo>
                    <a:lnTo>
                      <a:pt x="915" y="352"/>
                    </a:lnTo>
                    <a:lnTo>
                      <a:pt x="889" y="343"/>
                    </a:lnTo>
                    <a:lnTo>
                      <a:pt x="861" y="334"/>
                    </a:lnTo>
                    <a:lnTo>
                      <a:pt x="832" y="323"/>
                    </a:lnTo>
                    <a:lnTo>
                      <a:pt x="801" y="313"/>
                    </a:lnTo>
                    <a:lnTo>
                      <a:pt x="768" y="301"/>
                    </a:lnTo>
                    <a:lnTo>
                      <a:pt x="735" y="290"/>
                    </a:lnTo>
                    <a:lnTo>
                      <a:pt x="700" y="278"/>
                    </a:lnTo>
                    <a:lnTo>
                      <a:pt x="627" y="252"/>
                    </a:lnTo>
                    <a:lnTo>
                      <a:pt x="590" y="239"/>
                    </a:lnTo>
                    <a:lnTo>
                      <a:pt x="515" y="213"/>
                    </a:lnTo>
                    <a:lnTo>
                      <a:pt x="476" y="200"/>
                    </a:lnTo>
                    <a:lnTo>
                      <a:pt x="439" y="187"/>
                    </a:lnTo>
                    <a:lnTo>
                      <a:pt x="365" y="161"/>
                    </a:lnTo>
                    <a:lnTo>
                      <a:pt x="330" y="148"/>
                    </a:lnTo>
                    <a:lnTo>
                      <a:pt x="295" y="136"/>
                    </a:lnTo>
                    <a:lnTo>
                      <a:pt x="261" y="125"/>
                    </a:lnTo>
                    <a:lnTo>
                      <a:pt x="228" y="113"/>
                    </a:lnTo>
                    <a:lnTo>
                      <a:pt x="197" y="103"/>
                    </a:lnTo>
                    <a:lnTo>
                      <a:pt x="168" y="92"/>
                    </a:lnTo>
                    <a:lnTo>
                      <a:pt x="141" y="83"/>
                    </a:lnTo>
                    <a:lnTo>
                      <a:pt x="116" y="74"/>
                    </a:lnTo>
                    <a:lnTo>
                      <a:pt x="92" y="66"/>
                    </a:lnTo>
                    <a:lnTo>
                      <a:pt x="72" y="59"/>
                    </a:lnTo>
                    <a:lnTo>
                      <a:pt x="54" y="53"/>
                    </a:lnTo>
                    <a:lnTo>
                      <a:pt x="39" y="47"/>
                    </a:lnTo>
                    <a:lnTo>
                      <a:pt x="27" y="43"/>
                    </a:lnTo>
                    <a:lnTo>
                      <a:pt x="18" y="40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5" y="34"/>
                    </a:lnTo>
                    <a:lnTo>
                      <a:pt x="1" y="2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3" y="11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1"/>
              <p:cNvSpPr>
                <a:spLocks/>
              </p:cNvSpPr>
              <p:nvPr/>
            </p:nvSpPr>
            <p:spPr bwMode="auto">
              <a:xfrm>
                <a:off x="1774826" y="2709863"/>
                <a:ext cx="1641475" cy="619125"/>
              </a:xfrm>
              <a:custGeom>
                <a:avLst/>
                <a:gdLst/>
                <a:ahLst/>
                <a:cxnLst>
                  <a:cxn ang="0">
                    <a:pos x="24" y="1"/>
                  </a:cxn>
                  <a:cxn ang="0">
                    <a:pos x="31" y="4"/>
                  </a:cxn>
                  <a:cxn ang="0">
                    <a:pos x="50" y="11"/>
                  </a:cxn>
                  <a:cxn ang="0">
                    <a:pos x="82" y="21"/>
                  </a:cxn>
                  <a:cxn ang="0">
                    <a:pos x="124" y="36"/>
                  </a:cxn>
                  <a:cxn ang="0">
                    <a:pos x="174" y="53"/>
                  </a:cxn>
                  <a:cxn ang="0">
                    <a:pos x="232" y="74"/>
                  </a:cxn>
                  <a:cxn ang="0">
                    <a:pos x="296" y="96"/>
                  </a:cxn>
                  <a:cxn ang="0">
                    <a:pos x="365" y="119"/>
                  </a:cxn>
                  <a:cxn ang="0">
                    <a:pos x="473" y="157"/>
                  </a:cxn>
                  <a:cxn ang="0">
                    <a:pos x="656" y="221"/>
                  </a:cxn>
                  <a:cxn ang="0">
                    <a:pos x="726" y="245"/>
                  </a:cxn>
                  <a:cxn ang="0">
                    <a:pos x="793" y="268"/>
                  </a:cxn>
                  <a:cxn ang="0">
                    <a:pos x="854" y="289"/>
                  </a:cxn>
                  <a:cxn ang="0">
                    <a:pos x="908" y="309"/>
                  </a:cxn>
                  <a:cxn ang="0">
                    <a:pos x="955" y="324"/>
                  </a:cxn>
                  <a:cxn ang="0">
                    <a:pos x="992" y="337"/>
                  </a:cxn>
                  <a:cxn ang="0">
                    <a:pos x="1018" y="346"/>
                  </a:cxn>
                  <a:cxn ang="0">
                    <a:pos x="1034" y="352"/>
                  </a:cxn>
                  <a:cxn ang="0">
                    <a:pos x="1004" y="384"/>
                  </a:cxn>
                  <a:cxn ang="0">
                    <a:pos x="976" y="374"/>
                  </a:cxn>
                  <a:cxn ang="0">
                    <a:pos x="938" y="361"/>
                  </a:cxn>
                  <a:cxn ang="0">
                    <a:pos x="889" y="344"/>
                  </a:cxn>
                  <a:cxn ang="0">
                    <a:pos x="832" y="324"/>
                  </a:cxn>
                  <a:cxn ang="0">
                    <a:pos x="768" y="302"/>
                  </a:cxn>
                  <a:cxn ang="0">
                    <a:pos x="700" y="278"/>
                  </a:cxn>
                  <a:cxn ang="0">
                    <a:pos x="590" y="240"/>
                  </a:cxn>
                  <a:cxn ang="0">
                    <a:pos x="476" y="200"/>
                  </a:cxn>
                  <a:cxn ang="0">
                    <a:pos x="365" y="162"/>
                  </a:cxn>
                  <a:cxn ang="0">
                    <a:pos x="295" y="137"/>
                  </a:cxn>
                  <a:cxn ang="0">
                    <a:pos x="228" y="114"/>
                  </a:cxn>
                  <a:cxn ang="0">
                    <a:pos x="168" y="93"/>
                  </a:cxn>
                  <a:cxn ang="0">
                    <a:pos x="116" y="74"/>
                  </a:cxn>
                  <a:cxn ang="0">
                    <a:pos x="72" y="59"/>
                  </a:cxn>
                  <a:cxn ang="0">
                    <a:pos x="39" y="48"/>
                  </a:cxn>
                  <a:cxn ang="0">
                    <a:pos x="18" y="41"/>
                  </a:cxn>
                  <a:cxn ang="0">
                    <a:pos x="11" y="38"/>
                  </a:cxn>
                  <a:cxn ang="0">
                    <a:pos x="1" y="29"/>
                  </a:cxn>
                  <a:cxn ang="0">
                    <a:pos x="1" y="17"/>
                  </a:cxn>
                  <a:cxn ang="0">
                    <a:pos x="6" y="6"/>
                  </a:cxn>
                  <a:cxn ang="0">
                    <a:pos x="17" y="0"/>
                  </a:cxn>
                </a:cxnLst>
                <a:rect l="0" t="0" r="r" b="b"/>
                <a:pathLst>
                  <a:path w="1034" h="390">
                    <a:moveTo>
                      <a:pt x="17" y="0"/>
                    </a:moveTo>
                    <a:lnTo>
                      <a:pt x="24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9" y="6"/>
                    </a:lnTo>
                    <a:lnTo>
                      <a:pt x="50" y="11"/>
                    </a:lnTo>
                    <a:lnTo>
                      <a:pt x="65" y="16"/>
                    </a:lnTo>
                    <a:lnTo>
                      <a:pt x="82" y="21"/>
                    </a:lnTo>
                    <a:lnTo>
                      <a:pt x="102" y="28"/>
                    </a:lnTo>
                    <a:lnTo>
                      <a:pt x="124" y="36"/>
                    </a:lnTo>
                    <a:lnTo>
                      <a:pt x="148" y="44"/>
                    </a:lnTo>
                    <a:lnTo>
                      <a:pt x="174" y="53"/>
                    </a:lnTo>
                    <a:lnTo>
                      <a:pt x="202" y="63"/>
                    </a:lnTo>
                    <a:lnTo>
                      <a:pt x="232" y="74"/>
                    </a:lnTo>
                    <a:lnTo>
                      <a:pt x="263" y="84"/>
                    </a:lnTo>
                    <a:lnTo>
                      <a:pt x="296" y="96"/>
                    </a:lnTo>
                    <a:lnTo>
                      <a:pt x="330" y="107"/>
                    </a:lnTo>
                    <a:lnTo>
                      <a:pt x="365" y="119"/>
                    </a:lnTo>
                    <a:lnTo>
                      <a:pt x="400" y="132"/>
                    </a:lnTo>
                    <a:lnTo>
                      <a:pt x="473" y="157"/>
                    </a:lnTo>
                    <a:lnTo>
                      <a:pt x="583" y="195"/>
                    </a:lnTo>
                    <a:lnTo>
                      <a:pt x="656" y="221"/>
                    </a:lnTo>
                    <a:lnTo>
                      <a:pt x="691" y="233"/>
                    </a:lnTo>
                    <a:lnTo>
                      <a:pt x="726" y="245"/>
                    </a:lnTo>
                    <a:lnTo>
                      <a:pt x="760" y="257"/>
                    </a:lnTo>
                    <a:lnTo>
                      <a:pt x="793" y="268"/>
                    </a:lnTo>
                    <a:lnTo>
                      <a:pt x="824" y="279"/>
                    </a:lnTo>
                    <a:lnTo>
                      <a:pt x="854" y="289"/>
                    </a:lnTo>
                    <a:lnTo>
                      <a:pt x="882" y="299"/>
                    </a:lnTo>
                    <a:lnTo>
                      <a:pt x="908" y="309"/>
                    </a:lnTo>
                    <a:lnTo>
                      <a:pt x="933" y="317"/>
                    </a:lnTo>
                    <a:lnTo>
                      <a:pt x="955" y="324"/>
                    </a:lnTo>
                    <a:lnTo>
                      <a:pt x="975" y="331"/>
                    </a:lnTo>
                    <a:lnTo>
                      <a:pt x="992" y="337"/>
                    </a:lnTo>
                    <a:lnTo>
                      <a:pt x="1007" y="342"/>
                    </a:lnTo>
                    <a:lnTo>
                      <a:pt x="1018" y="346"/>
                    </a:lnTo>
                    <a:lnTo>
                      <a:pt x="1027" y="349"/>
                    </a:lnTo>
                    <a:lnTo>
                      <a:pt x="1034" y="352"/>
                    </a:lnTo>
                    <a:lnTo>
                      <a:pt x="1021" y="390"/>
                    </a:lnTo>
                    <a:lnTo>
                      <a:pt x="1004" y="384"/>
                    </a:lnTo>
                    <a:lnTo>
                      <a:pt x="992" y="380"/>
                    </a:lnTo>
                    <a:lnTo>
                      <a:pt x="976" y="374"/>
                    </a:lnTo>
                    <a:lnTo>
                      <a:pt x="959" y="368"/>
                    </a:lnTo>
                    <a:lnTo>
                      <a:pt x="938" y="361"/>
                    </a:lnTo>
                    <a:lnTo>
                      <a:pt x="915" y="352"/>
                    </a:lnTo>
                    <a:lnTo>
                      <a:pt x="889" y="344"/>
                    </a:lnTo>
                    <a:lnTo>
                      <a:pt x="861" y="334"/>
                    </a:lnTo>
                    <a:lnTo>
                      <a:pt x="832" y="324"/>
                    </a:lnTo>
                    <a:lnTo>
                      <a:pt x="801" y="313"/>
                    </a:lnTo>
                    <a:lnTo>
                      <a:pt x="768" y="302"/>
                    </a:lnTo>
                    <a:lnTo>
                      <a:pt x="735" y="290"/>
                    </a:lnTo>
                    <a:lnTo>
                      <a:pt x="700" y="278"/>
                    </a:lnTo>
                    <a:lnTo>
                      <a:pt x="627" y="253"/>
                    </a:lnTo>
                    <a:lnTo>
                      <a:pt x="590" y="240"/>
                    </a:lnTo>
                    <a:lnTo>
                      <a:pt x="515" y="213"/>
                    </a:lnTo>
                    <a:lnTo>
                      <a:pt x="476" y="200"/>
                    </a:lnTo>
                    <a:lnTo>
                      <a:pt x="439" y="187"/>
                    </a:lnTo>
                    <a:lnTo>
                      <a:pt x="365" y="162"/>
                    </a:lnTo>
                    <a:lnTo>
                      <a:pt x="330" y="149"/>
                    </a:lnTo>
                    <a:lnTo>
                      <a:pt x="295" y="137"/>
                    </a:lnTo>
                    <a:lnTo>
                      <a:pt x="261" y="125"/>
                    </a:lnTo>
                    <a:lnTo>
                      <a:pt x="228" y="114"/>
                    </a:lnTo>
                    <a:lnTo>
                      <a:pt x="197" y="103"/>
                    </a:lnTo>
                    <a:lnTo>
                      <a:pt x="168" y="93"/>
                    </a:lnTo>
                    <a:lnTo>
                      <a:pt x="141" y="83"/>
                    </a:lnTo>
                    <a:lnTo>
                      <a:pt x="116" y="74"/>
                    </a:lnTo>
                    <a:lnTo>
                      <a:pt x="92" y="67"/>
                    </a:lnTo>
                    <a:lnTo>
                      <a:pt x="72" y="59"/>
                    </a:lnTo>
                    <a:lnTo>
                      <a:pt x="54" y="53"/>
                    </a:lnTo>
                    <a:lnTo>
                      <a:pt x="39" y="48"/>
                    </a:lnTo>
                    <a:lnTo>
                      <a:pt x="27" y="44"/>
                    </a:lnTo>
                    <a:lnTo>
                      <a:pt x="18" y="41"/>
                    </a:lnTo>
                    <a:lnTo>
                      <a:pt x="13" y="39"/>
                    </a:lnTo>
                    <a:lnTo>
                      <a:pt x="11" y="38"/>
                    </a:lnTo>
                    <a:lnTo>
                      <a:pt x="5" y="34"/>
                    </a:lnTo>
                    <a:lnTo>
                      <a:pt x="1" y="2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3" y="11"/>
                    </a:lnTo>
                    <a:lnTo>
                      <a:pt x="6" y="6"/>
                    </a:lnTo>
                    <a:lnTo>
                      <a:pt x="11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2"/>
              <p:cNvSpPr>
                <a:spLocks/>
              </p:cNvSpPr>
              <p:nvPr/>
            </p:nvSpPr>
            <p:spPr bwMode="auto">
              <a:xfrm>
                <a:off x="1663701" y="3030538"/>
                <a:ext cx="1641475" cy="619125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31" y="4"/>
                  </a:cxn>
                  <a:cxn ang="0">
                    <a:pos x="50" y="11"/>
                  </a:cxn>
                  <a:cxn ang="0">
                    <a:pos x="82" y="22"/>
                  </a:cxn>
                  <a:cxn ang="0">
                    <a:pos x="124" y="37"/>
                  </a:cxn>
                  <a:cxn ang="0">
                    <a:pos x="174" y="54"/>
                  </a:cxn>
                  <a:cxn ang="0">
                    <a:pos x="232" y="74"/>
                  </a:cxn>
                  <a:cxn ang="0">
                    <a:pos x="296" y="96"/>
                  </a:cxn>
                  <a:cxn ang="0">
                    <a:pos x="400" y="132"/>
                  </a:cxn>
                  <a:cxn ang="0">
                    <a:pos x="473" y="157"/>
                  </a:cxn>
                  <a:cxn ang="0">
                    <a:pos x="546" y="183"/>
                  </a:cxn>
                  <a:cxn ang="0">
                    <a:pos x="620" y="208"/>
                  </a:cxn>
                  <a:cxn ang="0">
                    <a:pos x="726" y="245"/>
                  </a:cxn>
                  <a:cxn ang="0">
                    <a:pos x="793" y="268"/>
                  </a:cxn>
                  <a:cxn ang="0">
                    <a:pos x="854" y="290"/>
                  </a:cxn>
                  <a:cxn ang="0">
                    <a:pos x="908" y="309"/>
                  </a:cxn>
                  <a:cxn ang="0">
                    <a:pos x="955" y="325"/>
                  </a:cxn>
                  <a:cxn ang="0">
                    <a:pos x="992" y="338"/>
                  </a:cxn>
                  <a:cxn ang="0">
                    <a:pos x="1018" y="347"/>
                  </a:cxn>
                  <a:cxn ang="0">
                    <a:pos x="1032" y="352"/>
                  </a:cxn>
                  <a:cxn ang="0">
                    <a:pos x="1021" y="390"/>
                  </a:cxn>
                  <a:cxn ang="0">
                    <a:pos x="992" y="380"/>
                  </a:cxn>
                  <a:cxn ang="0">
                    <a:pos x="958" y="368"/>
                  </a:cxn>
                  <a:cxn ang="0">
                    <a:pos x="914" y="352"/>
                  </a:cxn>
                  <a:cxn ang="0">
                    <a:pos x="861" y="334"/>
                  </a:cxn>
                  <a:cxn ang="0">
                    <a:pos x="801" y="313"/>
                  </a:cxn>
                  <a:cxn ang="0">
                    <a:pos x="734" y="290"/>
                  </a:cxn>
                  <a:cxn ang="0">
                    <a:pos x="663" y="265"/>
                  </a:cxn>
                  <a:cxn ang="0">
                    <a:pos x="552" y="227"/>
                  </a:cxn>
                  <a:cxn ang="0">
                    <a:pos x="477" y="200"/>
                  </a:cxn>
                  <a:cxn ang="0">
                    <a:pos x="402" y="174"/>
                  </a:cxn>
                  <a:cxn ang="0">
                    <a:pos x="330" y="149"/>
                  </a:cxn>
                  <a:cxn ang="0">
                    <a:pos x="261" y="125"/>
                  </a:cxn>
                  <a:cxn ang="0">
                    <a:pos x="197" y="103"/>
                  </a:cxn>
                  <a:cxn ang="0">
                    <a:pos x="141" y="84"/>
                  </a:cxn>
                  <a:cxn ang="0">
                    <a:pos x="92" y="67"/>
                  </a:cxn>
                  <a:cxn ang="0">
                    <a:pos x="54" y="54"/>
                  </a:cxn>
                  <a:cxn ang="0">
                    <a:pos x="27" y="44"/>
                  </a:cxn>
                  <a:cxn ang="0">
                    <a:pos x="13" y="39"/>
                  </a:cxn>
                  <a:cxn ang="0">
                    <a:pos x="5" y="35"/>
                  </a:cxn>
                  <a:cxn ang="0">
                    <a:pos x="0" y="24"/>
                  </a:cxn>
                  <a:cxn ang="0">
                    <a:pos x="3" y="11"/>
                  </a:cxn>
                  <a:cxn ang="0">
                    <a:pos x="11" y="2"/>
                  </a:cxn>
                </a:cxnLst>
                <a:rect l="0" t="0" r="r" b="b"/>
                <a:pathLst>
                  <a:path w="1034" h="390">
                    <a:moveTo>
                      <a:pt x="17" y="0"/>
                    </a:moveTo>
                    <a:lnTo>
                      <a:pt x="24" y="2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9" y="7"/>
                    </a:lnTo>
                    <a:lnTo>
                      <a:pt x="50" y="11"/>
                    </a:lnTo>
                    <a:lnTo>
                      <a:pt x="65" y="16"/>
                    </a:lnTo>
                    <a:lnTo>
                      <a:pt x="82" y="22"/>
                    </a:lnTo>
                    <a:lnTo>
                      <a:pt x="102" y="29"/>
                    </a:lnTo>
                    <a:lnTo>
                      <a:pt x="124" y="37"/>
                    </a:lnTo>
                    <a:lnTo>
                      <a:pt x="148" y="45"/>
                    </a:lnTo>
                    <a:lnTo>
                      <a:pt x="174" y="54"/>
                    </a:lnTo>
                    <a:lnTo>
                      <a:pt x="202" y="64"/>
                    </a:lnTo>
                    <a:lnTo>
                      <a:pt x="232" y="74"/>
                    </a:lnTo>
                    <a:lnTo>
                      <a:pt x="263" y="85"/>
                    </a:lnTo>
                    <a:lnTo>
                      <a:pt x="296" y="96"/>
                    </a:lnTo>
                    <a:lnTo>
                      <a:pt x="330" y="108"/>
                    </a:lnTo>
                    <a:lnTo>
                      <a:pt x="400" y="132"/>
                    </a:lnTo>
                    <a:lnTo>
                      <a:pt x="436" y="145"/>
                    </a:lnTo>
                    <a:lnTo>
                      <a:pt x="473" y="157"/>
                    </a:lnTo>
                    <a:lnTo>
                      <a:pt x="509" y="170"/>
                    </a:lnTo>
                    <a:lnTo>
                      <a:pt x="546" y="183"/>
                    </a:lnTo>
                    <a:lnTo>
                      <a:pt x="583" y="196"/>
                    </a:lnTo>
                    <a:lnTo>
                      <a:pt x="620" y="208"/>
                    </a:lnTo>
                    <a:lnTo>
                      <a:pt x="656" y="221"/>
                    </a:lnTo>
                    <a:lnTo>
                      <a:pt x="726" y="245"/>
                    </a:lnTo>
                    <a:lnTo>
                      <a:pt x="760" y="257"/>
                    </a:lnTo>
                    <a:lnTo>
                      <a:pt x="793" y="268"/>
                    </a:lnTo>
                    <a:lnTo>
                      <a:pt x="824" y="280"/>
                    </a:lnTo>
                    <a:lnTo>
                      <a:pt x="854" y="290"/>
                    </a:lnTo>
                    <a:lnTo>
                      <a:pt x="882" y="299"/>
                    </a:lnTo>
                    <a:lnTo>
                      <a:pt x="908" y="309"/>
                    </a:lnTo>
                    <a:lnTo>
                      <a:pt x="932" y="317"/>
                    </a:lnTo>
                    <a:lnTo>
                      <a:pt x="955" y="325"/>
                    </a:lnTo>
                    <a:lnTo>
                      <a:pt x="974" y="332"/>
                    </a:lnTo>
                    <a:lnTo>
                      <a:pt x="992" y="338"/>
                    </a:lnTo>
                    <a:lnTo>
                      <a:pt x="1006" y="343"/>
                    </a:lnTo>
                    <a:lnTo>
                      <a:pt x="1018" y="347"/>
                    </a:lnTo>
                    <a:lnTo>
                      <a:pt x="1027" y="350"/>
                    </a:lnTo>
                    <a:lnTo>
                      <a:pt x="1032" y="352"/>
                    </a:lnTo>
                    <a:lnTo>
                      <a:pt x="1034" y="352"/>
                    </a:lnTo>
                    <a:lnTo>
                      <a:pt x="1021" y="390"/>
                    </a:lnTo>
                    <a:lnTo>
                      <a:pt x="1004" y="384"/>
                    </a:lnTo>
                    <a:lnTo>
                      <a:pt x="992" y="380"/>
                    </a:lnTo>
                    <a:lnTo>
                      <a:pt x="976" y="374"/>
                    </a:lnTo>
                    <a:lnTo>
                      <a:pt x="958" y="368"/>
                    </a:lnTo>
                    <a:lnTo>
                      <a:pt x="938" y="361"/>
                    </a:lnTo>
                    <a:lnTo>
                      <a:pt x="914" y="352"/>
                    </a:lnTo>
                    <a:lnTo>
                      <a:pt x="889" y="344"/>
                    </a:lnTo>
                    <a:lnTo>
                      <a:pt x="861" y="334"/>
                    </a:lnTo>
                    <a:lnTo>
                      <a:pt x="832" y="324"/>
                    </a:lnTo>
                    <a:lnTo>
                      <a:pt x="801" y="313"/>
                    </a:lnTo>
                    <a:lnTo>
                      <a:pt x="768" y="302"/>
                    </a:lnTo>
                    <a:lnTo>
                      <a:pt x="734" y="290"/>
                    </a:lnTo>
                    <a:lnTo>
                      <a:pt x="699" y="278"/>
                    </a:lnTo>
                    <a:lnTo>
                      <a:pt x="663" y="265"/>
                    </a:lnTo>
                    <a:lnTo>
                      <a:pt x="590" y="240"/>
                    </a:lnTo>
                    <a:lnTo>
                      <a:pt x="552" y="227"/>
                    </a:lnTo>
                    <a:lnTo>
                      <a:pt x="514" y="214"/>
                    </a:lnTo>
                    <a:lnTo>
                      <a:pt x="477" y="200"/>
                    </a:lnTo>
                    <a:lnTo>
                      <a:pt x="439" y="187"/>
                    </a:lnTo>
                    <a:lnTo>
                      <a:pt x="402" y="174"/>
                    </a:lnTo>
                    <a:lnTo>
                      <a:pt x="365" y="161"/>
                    </a:lnTo>
                    <a:lnTo>
                      <a:pt x="330" y="149"/>
                    </a:lnTo>
                    <a:lnTo>
                      <a:pt x="295" y="137"/>
                    </a:lnTo>
                    <a:lnTo>
                      <a:pt x="261" y="125"/>
                    </a:lnTo>
                    <a:lnTo>
                      <a:pt x="228" y="114"/>
                    </a:lnTo>
                    <a:lnTo>
                      <a:pt x="197" y="103"/>
                    </a:lnTo>
                    <a:lnTo>
                      <a:pt x="168" y="93"/>
                    </a:lnTo>
                    <a:lnTo>
                      <a:pt x="141" y="84"/>
                    </a:lnTo>
                    <a:lnTo>
                      <a:pt x="115" y="75"/>
                    </a:lnTo>
                    <a:lnTo>
                      <a:pt x="92" y="67"/>
                    </a:lnTo>
                    <a:lnTo>
                      <a:pt x="72" y="59"/>
                    </a:lnTo>
                    <a:lnTo>
                      <a:pt x="54" y="54"/>
                    </a:lnTo>
                    <a:lnTo>
                      <a:pt x="39" y="48"/>
                    </a:lnTo>
                    <a:lnTo>
                      <a:pt x="27" y="44"/>
                    </a:lnTo>
                    <a:lnTo>
                      <a:pt x="18" y="41"/>
                    </a:lnTo>
                    <a:lnTo>
                      <a:pt x="13" y="39"/>
                    </a:lnTo>
                    <a:lnTo>
                      <a:pt x="11" y="38"/>
                    </a:lnTo>
                    <a:lnTo>
                      <a:pt x="5" y="35"/>
                    </a:lnTo>
                    <a:lnTo>
                      <a:pt x="1" y="30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3" y="11"/>
                    </a:lnTo>
                    <a:lnTo>
                      <a:pt x="7" y="6"/>
                    </a:lnTo>
                    <a:lnTo>
                      <a:pt x="11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3"/>
              <p:cNvSpPr>
                <a:spLocks/>
              </p:cNvSpPr>
              <p:nvPr/>
            </p:nvSpPr>
            <p:spPr bwMode="auto">
              <a:xfrm>
                <a:off x="1552576" y="3352801"/>
                <a:ext cx="1641475" cy="6175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1" y="3"/>
                  </a:cxn>
                  <a:cxn ang="0">
                    <a:pos x="50" y="10"/>
                  </a:cxn>
                  <a:cxn ang="0">
                    <a:pos x="82" y="21"/>
                  </a:cxn>
                  <a:cxn ang="0">
                    <a:pos x="124" y="35"/>
                  </a:cxn>
                  <a:cxn ang="0">
                    <a:pos x="174" y="53"/>
                  </a:cxn>
                  <a:cxn ang="0">
                    <a:pos x="232" y="73"/>
                  </a:cxn>
                  <a:cxn ang="0">
                    <a:pos x="296" y="95"/>
                  </a:cxn>
                  <a:cxn ang="0">
                    <a:pos x="365" y="119"/>
                  </a:cxn>
                  <a:cxn ang="0">
                    <a:pos x="436" y="144"/>
                  </a:cxn>
                  <a:cxn ang="0">
                    <a:pos x="509" y="170"/>
                  </a:cxn>
                  <a:cxn ang="0">
                    <a:pos x="583" y="195"/>
                  </a:cxn>
                  <a:cxn ang="0">
                    <a:pos x="656" y="221"/>
                  </a:cxn>
                  <a:cxn ang="0">
                    <a:pos x="760" y="256"/>
                  </a:cxn>
                  <a:cxn ang="0">
                    <a:pos x="824" y="279"/>
                  </a:cxn>
                  <a:cxn ang="0">
                    <a:pos x="882" y="299"/>
                  </a:cxn>
                  <a:cxn ang="0">
                    <a:pos x="933" y="317"/>
                  </a:cxn>
                  <a:cxn ang="0">
                    <a:pos x="975" y="331"/>
                  </a:cxn>
                  <a:cxn ang="0">
                    <a:pos x="1006" y="342"/>
                  </a:cxn>
                  <a:cxn ang="0">
                    <a:pos x="1027" y="349"/>
                  </a:cxn>
                  <a:cxn ang="0">
                    <a:pos x="1034" y="352"/>
                  </a:cxn>
                  <a:cxn ang="0">
                    <a:pos x="1003" y="384"/>
                  </a:cxn>
                  <a:cxn ang="0">
                    <a:pos x="976" y="373"/>
                  </a:cxn>
                  <a:cxn ang="0">
                    <a:pos x="937" y="360"/>
                  </a:cxn>
                  <a:cxn ang="0">
                    <a:pos x="889" y="343"/>
                  </a:cxn>
                  <a:cxn ang="0">
                    <a:pos x="831" y="323"/>
                  </a:cxn>
                  <a:cxn ang="0">
                    <a:pos x="768" y="301"/>
                  </a:cxn>
                  <a:cxn ang="0">
                    <a:pos x="699" y="277"/>
                  </a:cxn>
                  <a:cxn ang="0">
                    <a:pos x="589" y="239"/>
                  </a:cxn>
                  <a:cxn ang="0">
                    <a:pos x="476" y="200"/>
                  </a:cxn>
                  <a:cxn ang="0">
                    <a:pos x="365" y="161"/>
                  </a:cxn>
                  <a:cxn ang="0">
                    <a:pos x="294" y="136"/>
                  </a:cxn>
                  <a:cxn ang="0">
                    <a:pos x="228" y="113"/>
                  </a:cxn>
                  <a:cxn ang="0">
                    <a:pos x="167" y="92"/>
                  </a:cxn>
                  <a:cxn ang="0">
                    <a:pos x="115" y="74"/>
                  </a:cxn>
                  <a:cxn ang="0">
                    <a:pos x="71" y="58"/>
                  </a:cxn>
                  <a:cxn ang="0">
                    <a:pos x="38" y="47"/>
                  </a:cxn>
                  <a:cxn ang="0">
                    <a:pos x="17" y="40"/>
                  </a:cxn>
                  <a:cxn ang="0">
                    <a:pos x="10" y="37"/>
                  </a:cxn>
                  <a:cxn ang="0">
                    <a:pos x="1" y="29"/>
                  </a:cxn>
                  <a:cxn ang="0">
                    <a:pos x="0" y="17"/>
                  </a:cxn>
                  <a:cxn ang="0">
                    <a:pos x="6" y="5"/>
                  </a:cxn>
                  <a:cxn ang="0">
                    <a:pos x="17" y="0"/>
                  </a:cxn>
                </a:cxnLst>
                <a:rect l="0" t="0" r="r" b="b"/>
                <a:pathLst>
                  <a:path w="1034" h="389">
                    <a:moveTo>
                      <a:pt x="17" y="0"/>
                    </a:moveTo>
                    <a:lnTo>
                      <a:pt x="24" y="0"/>
                    </a:lnTo>
                    <a:lnTo>
                      <a:pt x="26" y="1"/>
                    </a:lnTo>
                    <a:lnTo>
                      <a:pt x="31" y="3"/>
                    </a:lnTo>
                    <a:lnTo>
                      <a:pt x="39" y="5"/>
                    </a:lnTo>
                    <a:lnTo>
                      <a:pt x="50" y="10"/>
                    </a:lnTo>
                    <a:lnTo>
                      <a:pt x="65" y="15"/>
                    </a:lnTo>
                    <a:lnTo>
                      <a:pt x="82" y="21"/>
                    </a:lnTo>
                    <a:lnTo>
                      <a:pt x="102" y="28"/>
                    </a:lnTo>
                    <a:lnTo>
                      <a:pt x="124" y="35"/>
                    </a:lnTo>
                    <a:lnTo>
                      <a:pt x="148" y="44"/>
                    </a:lnTo>
                    <a:lnTo>
                      <a:pt x="174" y="53"/>
                    </a:lnTo>
                    <a:lnTo>
                      <a:pt x="202" y="63"/>
                    </a:lnTo>
                    <a:lnTo>
                      <a:pt x="232" y="73"/>
                    </a:lnTo>
                    <a:lnTo>
                      <a:pt x="264" y="84"/>
                    </a:lnTo>
                    <a:lnTo>
                      <a:pt x="296" y="95"/>
                    </a:lnTo>
                    <a:lnTo>
                      <a:pt x="330" y="107"/>
                    </a:lnTo>
                    <a:lnTo>
                      <a:pt x="365" y="119"/>
                    </a:lnTo>
                    <a:lnTo>
                      <a:pt x="400" y="131"/>
                    </a:lnTo>
                    <a:lnTo>
                      <a:pt x="436" y="144"/>
                    </a:lnTo>
                    <a:lnTo>
                      <a:pt x="473" y="156"/>
                    </a:lnTo>
                    <a:lnTo>
                      <a:pt x="509" y="170"/>
                    </a:lnTo>
                    <a:lnTo>
                      <a:pt x="547" y="182"/>
                    </a:lnTo>
                    <a:lnTo>
                      <a:pt x="583" y="195"/>
                    </a:lnTo>
                    <a:lnTo>
                      <a:pt x="620" y="208"/>
                    </a:lnTo>
                    <a:lnTo>
                      <a:pt x="656" y="221"/>
                    </a:lnTo>
                    <a:lnTo>
                      <a:pt x="726" y="245"/>
                    </a:lnTo>
                    <a:lnTo>
                      <a:pt x="760" y="256"/>
                    </a:lnTo>
                    <a:lnTo>
                      <a:pt x="793" y="268"/>
                    </a:lnTo>
                    <a:lnTo>
                      <a:pt x="824" y="279"/>
                    </a:lnTo>
                    <a:lnTo>
                      <a:pt x="854" y="289"/>
                    </a:lnTo>
                    <a:lnTo>
                      <a:pt x="882" y="299"/>
                    </a:lnTo>
                    <a:lnTo>
                      <a:pt x="908" y="308"/>
                    </a:lnTo>
                    <a:lnTo>
                      <a:pt x="933" y="317"/>
                    </a:lnTo>
                    <a:lnTo>
                      <a:pt x="955" y="324"/>
                    </a:lnTo>
                    <a:lnTo>
                      <a:pt x="975" y="331"/>
                    </a:lnTo>
                    <a:lnTo>
                      <a:pt x="992" y="337"/>
                    </a:lnTo>
                    <a:lnTo>
                      <a:pt x="1006" y="342"/>
                    </a:lnTo>
                    <a:lnTo>
                      <a:pt x="1018" y="346"/>
                    </a:lnTo>
                    <a:lnTo>
                      <a:pt x="1027" y="349"/>
                    </a:lnTo>
                    <a:lnTo>
                      <a:pt x="1032" y="351"/>
                    </a:lnTo>
                    <a:lnTo>
                      <a:pt x="1034" y="352"/>
                    </a:lnTo>
                    <a:lnTo>
                      <a:pt x="1020" y="389"/>
                    </a:lnTo>
                    <a:lnTo>
                      <a:pt x="1003" y="384"/>
                    </a:lnTo>
                    <a:lnTo>
                      <a:pt x="991" y="379"/>
                    </a:lnTo>
                    <a:lnTo>
                      <a:pt x="976" y="373"/>
                    </a:lnTo>
                    <a:lnTo>
                      <a:pt x="958" y="367"/>
                    </a:lnTo>
                    <a:lnTo>
                      <a:pt x="937" y="360"/>
                    </a:lnTo>
                    <a:lnTo>
                      <a:pt x="914" y="352"/>
                    </a:lnTo>
                    <a:lnTo>
                      <a:pt x="889" y="343"/>
                    </a:lnTo>
                    <a:lnTo>
                      <a:pt x="861" y="333"/>
                    </a:lnTo>
                    <a:lnTo>
                      <a:pt x="831" y="323"/>
                    </a:lnTo>
                    <a:lnTo>
                      <a:pt x="800" y="312"/>
                    </a:lnTo>
                    <a:lnTo>
                      <a:pt x="768" y="301"/>
                    </a:lnTo>
                    <a:lnTo>
                      <a:pt x="734" y="289"/>
                    </a:lnTo>
                    <a:lnTo>
                      <a:pt x="699" y="277"/>
                    </a:lnTo>
                    <a:lnTo>
                      <a:pt x="627" y="252"/>
                    </a:lnTo>
                    <a:lnTo>
                      <a:pt x="589" y="239"/>
                    </a:lnTo>
                    <a:lnTo>
                      <a:pt x="514" y="212"/>
                    </a:lnTo>
                    <a:lnTo>
                      <a:pt x="476" y="200"/>
                    </a:lnTo>
                    <a:lnTo>
                      <a:pt x="438" y="186"/>
                    </a:lnTo>
                    <a:lnTo>
                      <a:pt x="365" y="161"/>
                    </a:lnTo>
                    <a:lnTo>
                      <a:pt x="329" y="148"/>
                    </a:lnTo>
                    <a:lnTo>
                      <a:pt x="294" y="136"/>
                    </a:lnTo>
                    <a:lnTo>
                      <a:pt x="260" y="124"/>
                    </a:lnTo>
                    <a:lnTo>
                      <a:pt x="228" y="113"/>
                    </a:lnTo>
                    <a:lnTo>
                      <a:pt x="197" y="102"/>
                    </a:lnTo>
                    <a:lnTo>
                      <a:pt x="167" y="92"/>
                    </a:lnTo>
                    <a:lnTo>
                      <a:pt x="140" y="82"/>
                    </a:lnTo>
                    <a:lnTo>
                      <a:pt x="115" y="74"/>
                    </a:lnTo>
                    <a:lnTo>
                      <a:pt x="92" y="66"/>
                    </a:lnTo>
                    <a:lnTo>
                      <a:pt x="71" y="58"/>
                    </a:lnTo>
                    <a:lnTo>
                      <a:pt x="54" y="53"/>
                    </a:lnTo>
                    <a:lnTo>
                      <a:pt x="38" y="47"/>
                    </a:lnTo>
                    <a:lnTo>
                      <a:pt x="26" y="43"/>
                    </a:lnTo>
                    <a:lnTo>
                      <a:pt x="17" y="40"/>
                    </a:lnTo>
                    <a:lnTo>
                      <a:pt x="12" y="38"/>
                    </a:lnTo>
                    <a:lnTo>
                      <a:pt x="10" y="37"/>
                    </a:lnTo>
                    <a:lnTo>
                      <a:pt x="5" y="34"/>
                    </a:lnTo>
                    <a:lnTo>
                      <a:pt x="1" y="29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4"/>
              <p:cNvSpPr>
                <a:spLocks/>
              </p:cNvSpPr>
              <p:nvPr/>
            </p:nvSpPr>
            <p:spPr bwMode="auto">
              <a:xfrm>
                <a:off x="1441451" y="3671888"/>
                <a:ext cx="1641475" cy="620713"/>
              </a:xfrm>
              <a:custGeom>
                <a:avLst/>
                <a:gdLst/>
                <a:ahLst/>
                <a:cxnLst>
                  <a:cxn ang="0">
                    <a:pos x="23" y="2"/>
                  </a:cxn>
                  <a:cxn ang="0">
                    <a:pos x="30" y="4"/>
                  </a:cxn>
                  <a:cxn ang="0">
                    <a:pos x="50" y="11"/>
                  </a:cxn>
                  <a:cxn ang="0">
                    <a:pos x="82" y="22"/>
                  </a:cxn>
                  <a:cxn ang="0">
                    <a:pos x="124" y="37"/>
                  </a:cxn>
                  <a:cxn ang="0">
                    <a:pos x="174" y="54"/>
                  </a:cxn>
                  <a:cxn ang="0">
                    <a:pos x="232" y="74"/>
                  </a:cxn>
                  <a:cxn ang="0">
                    <a:pos x="295" y="97"/>
                  </a:cxn>
                  <a:cxn ang="0">
                    <a:pos x="364" y="120"/>
                  </a:cxn>
                  <a:cxn ang="0">
                    <a:pos x="472" y="158"/>
                  </a:cxn>
                  <a:cxn ang="0">
                    <a:pos x="655" y="221"/>
                  </a:cxn>
                  <a:cxn ang="0">
                    <a:pos x="726" y="246"/>
                  </a:cxn>
                  <a:cxn ang="0">
                    <a:pos x="792" y="269"/>
                  </a:cxn>
                  <a:cxn ang="0">
                    <a:pos x="854" y="290"/>
                  </a:cxn>
                  <a:cxn ang="0">
                    <a:pos x="908" y="309"/>
                  </a:cxn>
                  <a:cxn ang="0">
                    <a:pos x="954" y="325"/>
                  </a:cxn>
                  <a:cxn ang="0">
                    <a:pos x="992" y="338"/>
                  </a:cxn>
                  <a:cxn ang="0">
                    <a:pos x="1018" y="347"/>
                  </a:cxn>
                  <a:cxn ang="0">
                    <a:pos x="1034" y="353"/>
                  </a:cxn>
                  <a:cxn ang="0">
                    <a:pos x="1003" y="385"/>
                  </a:cxn>
                  <a:cxn ang="0">
                    <a:pos x="976" y="375"/>
                  </a:cxn>
                  <a:cxn ang="0">
                    <a:pos x="937" y="361"/>
                  </a:cxn>
                  <a:cxn ang="0">
                    <a:pos x="889" y="344"/>
                  </a:cxn>
                  <a:cxn ang="0">
                    <a:pos x="831" y="325"/>
                  </a:cxn>
                  <a:cxn ang="0">
                    <a:pos x="768" y="302"/>
                  </a:cxn>
                  <a:cxn ang="0">
                    <a:pos x="699" y="279"/>
                  </a:cxn>
                  <a:cxn ang="0">
                    <a:pos x="589" y="240"/>
                  </a:cxn>
                  <a:cxn ang="0">
                    <a:pos x="476" y="201"/>
                  </a:cxn>
                  <a:cxn ang="0">
                    <a:pos x="365" y="162"/>
                  </a:cxn>
                  <a:cxn ang="0">
                    <a:pos x="294" y="137"/>
                  </a:cxn>
                  <a:cxn ang="0">
                    <a:pos x="228" y="114"/>
                  </a:cxn>
                  <a:cxn ang="0">
                    <a:pos x="168" y="93"/>
                  </a:cxn>
                  <a:cxn ang="0">
                    <a:pos x="115" y="75"/>
                  </a:cxn>
                  <a:cxn ang="0">
                    <a:pos x="71" y="60"/>
                  </a:cxn>
                  <a:cxn ang="0">
                    <a:pos x="38" y="48"/>
                  </a:cxn>
                  <a:cxn ang="0">
                    <a:pos x="17" y="41"/>
                  </a:cxn>
                  <a:cxn ang="0">
                    <a:pos x="10" y="39"/>
                  </a:cxn>
                  <a:cxn ang="0">
                    <a:pos x="1" y="30"/>
                  </a:cxn>
                  <a:cxn ang="0">
                    <a:pos x="0" y="18"/>
                  </a:cxn>
                  <a:cxn ang="0">
                    <a:pos x="6" y="6"/>
                  </a:cxn>
                  <a:cxn ang="0">
                    <a:pos x="17" y="0"/>
                  </a:cxn>
                </a:cxnLst>
                <a:rect l="0" t="0" r="r" b="b"/>
                <a:pathLst>
                  <a:path w="1034" h="391">
                    <a:moveTo>
                      <a:pt x="17" y="0"/>
                    </a:moveTo>
                    <a:lnTo>
                      <a:pt x="23" y="2"/>
                    </a:lnTo>
                    <a:lnTo>
                      <a:pt x="25" y="2"/>
                    </a:lnTo>
                    <a:lnTo>
                      <a:pt x="30" y="4"/>
                    </a:lnTo>
                    <a:lnTo>
                      <a:pt x="38" y="7"/>
                    </a:lnTo>
                    <a:lnTo>
                      <a:pt x="50" y="11"/>
                    </a:lnTo>
                    <a:lnTo>
                      <a:pt x="64" y="16"/>
                    </a:lnTo>
                    <a:lnTo>
                      <a:pt x="82" y="22"/>
                    </a:lnTo>
                    <a:lnTo>
                      <a:pt x="101" y="29"/>
                    </a:lnTo>
                    <a:lnTo>
                      <a:pt x="124" y="37"/>
                    </a:lnTo>
                    <a:lnTo>
                      <a:pt x="148" y="45"/>
                    </a:lnTo>
                    <a:lnTo>
                      <a:pt x="174" y="54"/>
                    </a:lnTo>
                    <a:lnTo>
                      <a:pt x="202" y="64"/>
                    </a:lnTo>
                    <a:lnTo>
                      <a:pt x="232" y="74"/>
                    </a:lnTo>
                    <a:lnTo>
                      <a:pt x="263" y="85"/>
                    </a:lnTo>
                    <a:lnTo>
                      <a:pt x="295" y="97"/>
                    </a:lnTo>
                    <a:lnTo>
                      <a:pt x="329" y="108"/>
                    </a:lnTo>
                    <a:lnTo>
                      <a:pt x="364" y="120"/>
                    </a:lnTo>
                    <a:lnTo>
                      <a:pt x="400" y="132"/>
                    </a:lnTo>
                    <a:lnTo>
                      <a:pt x="472" y="158"/>
                    </a:lnTo>
                    <a:lnTo>
                      <a:pt x="583" y="196"/>
                    </a:lnTo>
                    <a:lnTo>
                      <a:pt x="655" y="221"/>
                    </a:lnTo>
                    <a:lnTo>
                      <a:pt x="691" y="233"/>
                    </a:lnTo>
                    <a:lnTo>
                      <a:pt x="726" y="246"/>
                    </a:lnTo>
                    <a:lnTo>
                      <a:pt x="760" y="258"/>
                    </a:lnTo>
                    <a:lnTo>
                      <a:pt x="792" y="269"/>
                    </a:lnTo>
                    <a:lnTo>
                      <a:pt x="824" y="280"/>
                    </a:lnTo>
                    <a:lnTo>
                      <a:pt x="854" y="290"/>
                    </a:lnTo>
                    <a:lnTo>
                      <a:pt x="882" y="300"/>
                    </a:lnTo>
                    <a:lnTo>
                      <a:pt x="908" y="309"/>
                    </a:lnTo>
                    <a:lnTo>
                      <a:pt x="933" y="318"/>
                    </a:lnTo>
                    <a:lnTo>
                      <a:pt x="954" y="325"/>
                    </a:lnTo>
                    <a:lnTo>
                      <a:pt x="975" y="332"/>
                    </a:lnTo>
                    <a:lnTo>
                      <a:pt x="992" y="338"/>
                    </a:lnTo>
                    <a:lnTo>
                      <a:pt x="1006" y="343"/>
                    </a:lnTo>
                    <a:lnTo>
                      <a:pt x="1018" y="347"/>
                    </a:lnTo>
                    <a:lnTo>
                      <a:pt x="1026" y="350"/>
                    </a:lnTo>
                    <a:lnTo>
                      <a:pt x="1034" y="353"/>
                    </a:lnTo>
                    <a:lnTo>
                      <a:pt x="1020" y="391"/>
                    </a:lnTo>
                    <a:lnTo>
                      <a:pt x="1003" y="385"/>
                    </a:lnTo>
                    <a:lnTo>
                      <a:pt x="991" y="381"/>
                    </a:lnTo>
                    <a:lnTo>
                      <a:pt x="976" y="375"/>
                    </a:lnTo>
                    <a:lnTo>
                      <a:pt x="958" y="368"/>
                    </a:lnTo>
                    <a:lnTo>
                      <a:pt x="937" y="361"/>
                    </a:lnTo>
                    <a:lnTo>
                      <a:pt x="914" y="353"/>
                    </a:lnTo>
                    <a:lnTo>
                      <a:pt x="889" y="344"/>
                    </a:lnTo>
                    <a:lnTo>
                      <a:pt x="861" y="335"/>
                    </a:lnTo>
                    <a:lnTo>
                      <a:pt x="831" y="325"/>
                    </a:lnTo>
                    <a:lnTo>
                      <a:pt x="800" y="314"/>
                    </a:lnTo>
                    <a:lnTo>
                      <a:pt x="768" y="302"/>
                    </a:lnTo>
                    <a:lnTo>
                      <a:pt x="734" y="291"/>
                    </a:lnTo>
                    <a:lnTo>
                      <a:pt x="699" y="279"/>
                    </a:lnTo>
                    <a:lnTo>
                      <a:pt x="627" y="253"/>
                    </a:lnTo>
                    <a:lnTo>
                      <a:pt x="589" y="240"/>
                    </a:lnTo>
                    <a:lnTo>
                      <a:pt x="514" y="214"/>
                    </a:lnTo>
                    <a:lnTo>
                      <a:pt x="476" y="201"/>
                    </a:lnTo>
                    <a:lnTo>
                      <a:pt x="438" y="188"/>
                    </a:lnTo>
                    <a:lnTo>
                      <a:pt x="365" y="162"/>
                    </a:lnTo>
                    <a:lnTo>
                      <a:pt x="329" y="149"/>
                    </a:lnTo>
                    <a:lnTo>
                      <a:pt x="294" y="137"/>
                    </a:lnTo>
                    <a:lnTo>
                      <a:pt x="260" y="126"/>
                    </a:lnTo>
                    <a:lnTo>
                      <a:pt x="228" y="114"/>
                    </a:lnTo>
                    <a:lnTo>
                      <a:pt x="197" y="104"/>
                    </a:lnTo>
                    <a:lnTo>
                      <a:pt x="168" y="93"/>
                    </a:lnTo>
                    <a:lnTo>
                      <a:pt x="140" y="84"/>
                    </a:lnTo>
                    <a:lnTo>
                      <a:pt x="115" y="75"/>
                    </a:lnTo>
                    <a:lnTo>
                      <a:pt x="92" y="67"/>
                    </a:lnTo>
                    <a:lnTo>
                      <a:pt x="71" y="60"/>
                    </a:lnTo>
                    <a:lnTo>
                      <a:pt x="54" y="54"/>
                    </a:lnTo>
                    <a:lnTo>
                      <a:pt x="38" y="48"/>
                    </a:lnTo>
                    <a:lnTo>
                      <a:pt x="26" y="44"/>
                    </a:lnTo>
                    <a:lnTo>
                      <a:pt x="17" y="41"/>
                    </a:lnTo>
                    <a:lnTo>
                      <a:pt x="12" y="39"/>
                    </a:lnTo>
                    <a:lnTo>
                      <a:pt x="10" y="39"/>
                    </a:lnTo>
                    <a:lnTo>
                      <a:pt x="5" y="35"/>
                    </a:lnTo>
                    <a:lnTo>
                      <a:pt x="1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2" y="11"/>
                    </a:lnTo>
                    <a:lnTo>
                      <a:pt x="6" y="6"/>
                    </a:lnTo>
                    <a:lnTo>
                      <a:pt x="10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5"/>
              <p:cNvSpPr>
                <a:spLocks/>
              </p:cNvSpPr>
              <p:nvPr/>
            </p:nvSpPr>
            <p:spPr bwMode="auto">
              <a:xfrm>
                <a:off x="2414588" y="3929063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59" y="173"/>
                  </a:cxn>
                  <a:cxn ang="0">
                    <a:pos x="52" y="174"/>
                  </a:cxn>
                  <a:cxn ang="0">
                    <a:pos x="44" y="173"/>
                  </a:cxn>
                  <a:cxn ang="0">
                    <a:pos x="17" y="164"/>
                  </a:cxn>
                  <a:cxn ang="0">
                    <a:pos x="11" y="159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2" y="130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59" y="173"/>
                    </a:lnTo>
                    <a:lnTo>
                      <a:pt x="52" y="174"/>
                    </a:lnTo>
                    <a:lnTo>
                      <a:pt x="44" y="173"/>
                    </a:lnTo>
                    <a:lnTo>
                      <a:pt x="17" y="164"/>
                    </a:lnTo>
                    <a:lnTo>
                      <a:pt x="11" y="159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2" y="130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"/>
              <p:cNvSpPr>
                <a:spLocks/>
              </p:cNvSpPr>
              <p:nvPr/>
            </p:nvSpPr>
            <p:spPr bwMode="auto">
              <a:xfrm>
                <a:off x="2430463" y="3929063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1"/>
                  </a:cxn>
                  <a:cxn ang="0">
                    <a:pos x="98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0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4" y="159"/>
                  </a:cxn>
                  <a:cxn ang="0">
                    <a:pos x="15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5"/>
                  </a:cxn>
                  <a:cxn ang="0">
                    <a:pos x="41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1"/>
                    </a:lnTo>
                    <a:lnTo>
                      <a:pt x="98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0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4" y="159"/>
                    </a:lnTo>
                    <a:lnTo>
                      <a:pt x="15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5"/>
                    </a:lnTo>
                    <a:lnTo>
                      <a:pt x="41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81B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7"/>
              <p:cNvSpPr>
                <a:spLocks/>
              </p:cNvSpPr>
              <p:nvPr/>
            </p:nvSpPr>
            <p:spPr bwMode="auto">
              <a:xfrm>
                <a:off x="2725738" y="4038601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7" y="27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8" y="155"/>
                  </a:cxn>
                  <a:cxn ang="0">
                    <a:pos x="73" y="163"/>
                  </a:cxn>
                  <a:cxn ang="0">
                    <a:pos x="68" y="169"/>
                  </a:cxn>
                  <a:cxn ang="0">
                    <a:pos x="60" y="172"/>
                  </a:cxn>
                  <a:cxn ang="0">
                    <a:pos x="52" y="173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5" y="153"/>
                  </a:cxn>
                  <a:cxn ang="0">
                    <a:pos x="1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5" y="10"/>
                  </a:cxn>
                  <a:cxn ang="0">
                    <a:pos x="50" y="4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7" y="27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8" y="155"/>
                    </a:lnTo>
                    <a:lnTo>
                      <a:pt x="73" y="163"/>
                    </a:lnTo>
                    <a:lnTo>
                      <a:pt x="68" y="169"/>
                    </a:lnTo>
                    <a:lnTo>
                      <a:pt x="60" y="172"/>
                    </a:lnTo>
                    <a:lnTo>
                      <a:pt x="52" y="173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5" y="153"/>
                    </a:lnTo>
                    <a:lnTo>
                      <a:pt x="1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5" y="10"/>
                    </a:lnTo>
                    <a:lnTo>
                      <a:pt x="50" y="4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8"/>
              <p:cNvSpPr>
                <a:spLocks/>
              </p:cNvSpPr>
              <p:nvPr/>
            </p:nvSpPr>
            <p:spPr bwMode="auto">
              <a:xfrm>
                <a:off x="2741613" y="4037013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2"/>
                  </a:cxn>
                  <a:cxn ang="0">
                    <a:pos x="88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4" y="144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3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2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4" y="144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3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81B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9"/>
              <p:cNvSpPr>
                <a:spLocks/>
              </p:cNvSpPr>
              <p:nvPr/>
            </p:nvSpPr>
            <p:spPr bwMode="auto">
              <a:xfrm>
                <a:off x="2863851" y="4086226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2" y="20"/>
                  </a:cxn>
                  <a:cxn ang="0">
                    <a:pos x="116" y="27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7" y="155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0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49" y="4"/>
                  </a:cxn>
                  <a:cxn ang="0">
                    <a:pos x="57" y="0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3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2" y="20"/>
                    </a:lnTo>
                    <a:lnTo>
                      <a:pt x="116" y="27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7" y="155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0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49" y="4"/>
                    </a:lnTo>
                    <a:lnTo>
                      <a:pt x="5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0"/>
              <p:cNvSpPr>
                <a:spLocks/>
              </p:cNvSpPr>
              <p:nvPr/>
            </p:nvSpPr>
            <p:spPr bwMode="auto">
              <a:xfrm>
                <a:off x="2878138" y="4084638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2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2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81B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1"/>
              <p:cNvSpPr>
                <a:spLocks/>
              </p:cNvSpPr>
              <p:nvPr/>
            </p:nvSpPr>
            <p:spPr bwMode="auto">
              <a:xfrm>
                <a:off x="2906713" y="2170113"/>
                <a:ext cx="1089025" cy="2560638"/>
              </a:xfrm>
              <a:custGeom>
                <a:avLst/>
                <a:gdLst/>
                <a:ahLst/>
                <a:cxnLst>
                  <a:cxn ang="0">
                    <a:pos x="600" y="1"/>
                  </a:cxn>
                  <a:cxn ang="0">
                    <a:pos x="677" y="29"/>
                  </a:cxn>
                  <a:cxn ang="0">
                    <a:pos x="686" y="43"/>
                  </a:cxn>
                  <a:cxn ang="0">
                    <a:pos x="686" y="54"/>
                  </a:cxn>
                  <a:cxn ang="0">
                    <a:pos x="155" y="1588"/>
                  </a:cxn>
                  <a:cxn ang="0">
                    <a:pos x="145" y="1598"/>
                  </a:cxn>
                  <a:cxn ang="0">
                    <a:pos x="128" y="1607"/>
                  </a:cxn>
                  <a:cxn ang="0">
                    <a:pos x="109" y="1612"/>
                  </a:cxn>
                  <a:cxn ang="0">
                    <a:pos x="95" y="1612"/>
                  </a:cxn>
                  <a:cxn ang="0">
                    <a:pos x="88" y="1610"/>
                  </a:cxn>
                  <a:cxn ang="0">
                    <a:pos x="73" y="1605"/>
                  </a:cxn>
                  <a:cxn ang="0">
                    <a:pos x="43" y="1594"/>
                  </a:cxn>
                  <a:cxn ang="0">
                    <a:pos x="19" y="1586"/>
                  </a:cxn>
                  <a:cxn ang="0">
                    <a:pos x="11" y="1582"/>
                  </a:cxn>
                  <a:cxn ang="0">
                    <a:pos x="3" y="1574"/>
                  </a:cxn>
                  <a:cxn ang="0">
                    <a:pos x="0" y="1561"/>
                  </a:cxn>
                  <a:cxn ang="0">
                    <a:pos x="3" y="1549"/>
                  </a:cxn>
                  <a:cxn ang="0">
                    <a:pos x="9" y="1533"/>
                  </a:cxn>
                  <a:cxn ang="0">
                    <a:pos x="19" y="1504"/>
                  </a:cxn>
                  <a:cxn ang="0">
                    <a:pos x="33" y="1462"/>
                  </a:cxn>
                  <a:cxn ang="0">
                    <a:pos x="52" y="1411"/>
                  </a:cxn>
                  <a:cxn ang="0">
                    <a:pos x="73" y="1349"/>
                  </a:cxn>
                  <a:cxn ang="0">
                    <a:pos x="97" y="1280"/>
                  </a:cxn>
                  <a:cxn ang="0">
                    <a:pos x="123" y="1204"/>
                  </a:cxn>
                  <a:cxn ang="0">
                    <a:pos x="151" y="1122"/>
                  </a:cxn>
                  <a:cxn ang="0">
                    <a:pos x="182" y="1036"/>
                  </a:cxn>
                  <a:cxn ang="0">
                    <a:pos x="213" y="946"/>
                  </a:cxn>
                  <a:cxn ang="0">
                    <a:pos x="261" y="808"/>
                  </a:cxn>
                  <a:cxn ang="0">
                    <a:pos x="293" y="715"/>
                  </a:cxn>
                  <a:cxn ang="0">
                    <a:pos x="356" y="535"/>
                  </a:cxn>
                  <a:cxn ang="0">
                    <a:pos x="385" y="449"/>
                  </a:cxn>
                  <a:cxn ang="0">
                    <a:pos x="414" y="368"/>
                  </a:cxn>
                  <a:cxn ang="0">
                    <a:pos x="440" y="293"/>
                  </a:cxn>
                  <a:cxn ang="0">
                    <a:pos x="464" y="225"/>
                  </a:cxn>
                  <a:cxn ang="0">
                    <a:pos x="485" y="165"/>
                  </a:cxn>
                  <a:cxn ang="0">
                    <a:pos x="502" y="114"/>
                  </a:cxn>
                  <a:cxn ang="0">
                    <a:pos x="516" y="75"/>
                  </a:cxn>
                  <a:cxn ang="0">
                    <a:pos x="525" y="47"/>
                  </a:cxn>
                  <a:cxn ang="0">
                    <a:pos x="530" y="33"/>
                  </a:cxn>
                  <a:cxn ang="0">
                    <a:pos x="534" y="26"/>
                  </a:cxn>
                  <a:cxn ang="0">
                    <a:pos x="548" y="16"/>
                  </a:cxn>
                  <a:cxn ang="0">
                    <a:pos x="577" y="3"/>
                  </a:cxn>
                  <a:cxn ang="0">
                    <a:pos x="594" y="0"/>
                  </a:cxn>
                </a:cxnLst>
                <a:rect l="0" t="0" r="r" b="b"/>
                <a:pathLst>
                  <a:path w="686" h="1613">
                    <a:moveTo>
                      <a:pt x="594" y="0"/>
                    </a:moveTo>
                    <a:lnTo>
                      <a:pt x="600" y="1"/>
                    </a:lnTo>
                    <a:lnTo>
                      <a:pt x="670" y="25"/>
                    </a:lnTo>
                    <a:lnTo>
                      <a:pt x="677" y="29"/>
                    </a:lnTo>
                    <a:lnTo>
                      <a:pt x="682" y="35"/>
                    </a:lnTo>
                    <a:lnTo>
                      <a:pt x="686" y="43"/>
                    </a:lnTo>
                    <a:lnTo>
                      <a:pt x="686" y="46"/>
                    </a:lnTo>
                    <a:lnTo>
                      <a:pt x="686" y="54"/>
                    </a:lnTo>
                    <a:lnTo>
                      <a:pt x="685" y="60"/>
                    </a:lnTo>
                    <a:lnTo>
                      <a:pt x="155" y="1588"/>
                    </a:lnTo>
                    <a:lnTo>
                      <a:pt x="151" y="1593"/>
                    </a:lnTo>
                    <a:lnTo>
                      <a:pt x="145" y="1598"/>
                    </a:lnTo>
                    <a:lnTo>
                      <a:pt x="137" y="1603"/>
                    </a:lnTo>
                    <a:lnTo>
                      <a:pt x="128" y="1607"/>
                    </a:lnTo>
                    <a:lnTo>
                      <a:pt x="118" y="1610"/>
                    </a:lnTo>
                    <a:lnTo>
                      <a:pt x="109" y="1612"/>
                    </a:lnTo>
                    <a:lnTo>
                      <a:pt x="101" y="1613"/>
                    </a:lnTo>
                    <a:lnTo>
                      <a:pt x="95" y="1612"/>
                    </a:lnTo>
                    <a:lnTo>
                      <a:pt x="93" y="1612"/>
                    </a:lnTo>
                    <a:lnTo>
                      <a:pt x="88" y="1610"/>
                    </a:lnTo>
                    <a:lnTo>
                      <a:pt x="81" y="1608"/>
                    </a:lnTo>
                    <a:lnTo>
                      <a:pt x="73" y="1605"/>
                    </a:lnTo>
                    <a:lnTo>
                      <a:pt x="63" y="1602"/>
                    </a:lnTo>
                    <a:lnTo>
                      <a:pt x="43" y="1594"/>
                    </a:lnTo>
                    <a:lnTo>
                      <a:pt x="25" y="1588"/>
                    </a:lnTo>
                    <a:lnTo>
                      <a:pt x="19" y="1586"/>
                    </a:lnTo>
                    <a:lnTo>
                      <a:pt x="15" y="1584"/>
                    </a:lnTo>
                    <a:lnTo>
                      <a:pt x="11" y="1582"/>
                    </a:lnTo>
                    <a:lnTo>
                      <a:pt x="7" y="1579"/>
                    </a:lnTo>
                    <a:lnTo>
                      <a:pt x="3" y="1574"/>
                    </a:lnTo>
                    <a:lnTo>
                      <a:pt x="1" y="1568"/>
                    </a:lnTo>
                    <a:lnTo>
                      <a:pt x="0" y="1561"/>
                    </a:lnTo>
                    <a:lnTo>
                      <a:pt x="2" y="1552"/>
                    </a:lnTo>
                    <a:lnTo>
                      <a:pt x="3" y="1549"/>
                    </a:lnTo>
                    <a:lnTo>
                      <a:pt x="5" y="1542"/>
                    </a:lnTo>
                    <a:lnTo>
                      <a:pt x="9" y="1533"/>
                    </a:lnTo>
                    <a:lnTo>
                      <a:pt x="13" y="1519"/>
                    </a:lnTo>
                    <a:lnTo>
                      <a:pt x="19" y="1504"/>
                    </a:lnTo>
                    <a:lnTo>
                      <a:pt x="25" y="1484"/>
                    </a:lnTo>
                    <a:lnTo>
                      <a:pt x="33" y="1462"/>
                    </a:lnTo>
                    <a:lnTo>
                      <a:pt x="42" y="1437"/>
                    </a:lnTo>
                    <a:lnTo>
                      <a:pt x="52" y="1411"/>
                    </a:lnTo>
                    <a:lnTo>
                      <a:pt x="62" y="1381"/>
                    </a:lnTo>
                    <a:lnTo>
                      <a:pt x="73" y="1349"/>
                    </a:lnTo>
                    <a:lnTo>
                      <a:pt x="84" y="1316"/>
                    </a:lnTo>
                    <a:lnTo>
                      <a:pt x="97" y="1280"/>
                    </a:lnTo>
                    <a:lnTo>
                      <a:pt x="109" y="1243"/>
                    </a:lnTo>
                    <a:lnTo>
                      <a:pt x="123" y="1204"/>
                    </a:lnTo>
                    <a:lnTo>
                      <a:pt x="137" y="1164"/>
                    </a:lnTo>
                    <a:lnTo>
                      <a:pt x="151" y="1122"/>
                    </a:lnTo>
                    <a:lnTo>
                      <a:pt x="167" y="1079"/>
                    </a:lnTo>
                    <a:lnTo>
                      <a:pt x="182" y="1036"/>
                    </a:lnTo>
                    <a:lnTo>
                      <a:pt x="197" y="991"/>
                    </a:lnTo>
                    <a:lnTo>
                      <a:pt x="213" y="946"/>
                    </a:lnTo>
                    <a:lnTo>
                      <a:pt x="245" y="854"/>
                    </a:lnTo>
                    <a:lnTo>
                      <a:pt x="261" y="808"/>
                    </a:lnTo>
                    <a:lnTo>
                      <a:pt x="277" y="762"/>
                    </a:lnTo>
                    <a:lnTo>
                      <a:pt x="293" y="715"/>
                    </a:lnTo>
                    <a:lnTo>
                      <a:pt x="325" y="624"/>
                    </a:lnTo>
                    <a:lnTo>
                      <a:pt x="356" y="535"/>
                    </a:lnTo>
                    <a:lnTo>
                      <a:pt x="371" y="491"/>
                    </a:lnTo>
                    <a:lnTo>
                      <a:pt x="385" y="449"/>
                    </a:lnTo>
                    <a:lnTo>
                      <a:pt x="400" y="408"/>
                    </a:lnTo>
                    <a:lnTo>
                      <a:pt x="414" y="368"/>
                    </a:lnTo>
                    <a:lnTo>
                      <a:pt x="427" y="330"/>
                    </a:lnTo>
                    <a:lnTo>
                      <a:pt x="440" y="293"/>
                    </a:lnTo>
                    <a:lnTo>
                      <a:pt x="452" y="258"/>
                    </a:lnTo>
                    <a:lnTo>
                      <a:pt x="464" y="225"/>
                    </a:lnTo>
                    <a:lnTo>
                      <a:pt x="474" y="193"/>
                    </a:lnTo>
                    <a:lnTo>
                      <a:pt x="485" y="165"/>
                    </a:lnTo>
                    <a:lnTo>
                      <a:pt x="494" y="138"/>
                    </a:lnTo>
                    <a:lnTo>
                      <a:pt x="502" y="114"/>
                    </a:lnTo>
                    <a:lnTo>
                      <a:pt x="509" y="93"/>
                    </a:lnTo>
                    <a:lnTo>
                      <a:pt x="516" y="75"/>
                    </a:lnTo>
                    <a:lnTo>
                      <a:pt x="521" y="60"/>
                    </a:lnTo>
                    <a:lnTo>
                      <a:pt x="525" y="47"/>
                    </a:lnTo>
                    <a:lnTo>
                      <a:pt x="529" y="38"/>
                    </a:lnTo>
                    <a:lnTo>
                      <a:pt x="530" y="33"/>
                    </a:lnTo>
                    <a:lnTo>
                      <a:pt x="531" y="31"/>
                    </a:lnTo>
                    <a:lnTo>
                      <a:pt x="534" y="26"/>
                    </a:lnTo>
                    <a:lnTo>
                      <a:pt x="541" y="21"/>
                    </a:lnTo>
                    <a:lnTo>
                      <a:pt x="548" y="16"/>
                    </a:lnTo>
                    <a:lnTo>
                      <a:pt x="567" y="7"/>
                    </a:lnTo>
                    <a:lnTo>
                      <a:pt x="577" y="3"/>
                    </a:lnTo>
                    <a:lnTo>
                      <a:pt x="586" y="1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rgbClr val="CD8D3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2"/>
              <p:cNvSpPr>
                <a:spLocks/>
              </p:cNvSpPr>
              <p:nvPr/>
            </p:nvSpPr>
            <p:spPr bwMode="auto">
              <a:xfrm>
                <a:off x="2911476" y="2200276"/>
                <a:ext cx="1023938" cy="2527300"/>
              </a:xfrm>
              <a:custGeom>
                <a:avLst/>
                <a:gdLst/>
                <a:ahLst/>
                <a:cxnLst>
                  <a:cxn ang="0">
                    <a:pos x="552" y="0"/>
                  </a:cxn>
                  <a:cxn ang="0">
                    <a:pos x="559" y="1"/>
                  </a:cxn>
                  <a:cxn ang="0">
                    <a:pos x="629" y="25"/>
                  </a:cxn>
                  <a:cxn ang="0">
                    <a:pos x="636" y="29"/>
                  </a:cxn>
                  <a:cxn ang="0">
                    <a:pos x="641" y="35"/>
                  </a:cxn>
                  <a:cxn ang="0">
                    <a:pos x="644" y="43"/>
                  </a:cxn>
                  <a:cxn ang="0">
                    <a:pos x="645" y="51"/>
                  </a:cxn>
                  <a:cxn ang="0">
                    <a:pos x="643" y="60"/>
                  </a:cxn>
                  <a:cxn ang="0">
                    <a:pos x="118" y="1573"/>
                  </a:cxn>
                  <a:cxn ang="0">
                    <a:pos x="114" y="1581"/>
                  </a:cxn>
                  <a:cxn ang="0">
                    <a:pos x="108" y="1587"/>
                  </a:cxn>
                  <a:cxn ang="0">
                    <a:pos x="101" y="1591"/>
                  </a:cxn>
                  <a:cxn ang="0">
                    <a:pos x="93" y="1592"/>
                  </a:cxn>
                  <a:cxn ang="0">
                    <a:pos x="85" y="1591"/>
                  </a:cxn>
                  <a:cxn ang="0">
                    <a:pos x="16" y="1567"/>
                  </a:cxn>
                  <a:cxn ang="0">
                    <a:pos x="9" y="1563"/>
                  </a:cxn>
                  <a:cxn ang="0">
                    <a:pos x="4" y="1557"/>
                  </a:cxn>
                  <a:cxn ang="0">
                    <a:pos x="1" y="1549"/>
                  </a:cxn>
                  <a:cxn ang="0">
                    <a:pos x="0" y="1541"/>
                  </a:cxn>
                  <a:cxn ang="0">
                    <a:pos x="1" y="1533"/>
                  </a:cxn>
                  <a:cxn ang="0">
                    <a:pos x="527" y="19"/>
                  </a:cxn>
                  <a:cxn ang="0">
                    <a:pos x="531" y="11"/>
                  </a:cxn>
                  <a:cxn ang="0">
                    <a:pos x="537" y="6"/>
                  </a:cxn>
                  <a:cxn ang="0">
                    <a:pos x="544" y="1"/>
                  </a:cxn>
                  <a:cxn ang="0">
                    <a:pos x="552" y="0"/>
                  </a:cxn>
                </a:cxnLst>
                <a:rect l="0" t="0" r="r" b="b"/>
                <a:pathLst>
                  <a:path w="645" h="1592">
                    <a:moveTo>
                      <a:pt x="552" y="0"/>
                    </a:moveTo>
                    <a:lnTo>
                      <a:pt x="559" y="1"/>
                    </a:lnTo>
                    <a:lnTo>
                      <a:pt x="629" y="25"/>
                    </a:lnTo>
                    <a:lnTo>
                      <a:pt x="636" y="29"/>
                    </a:lnTo>
                    <a:lnTo>
                      <a:pt x="641" y="35"/>
                    </a:lnTo>
                    <a:lnTo>
                      <a:pt x="644" y="43"/>
                    </a:lnTo>
                    <a:lnTo>
                      <a:pt x="645" y="51"/>
                    </a:lnTo>
                    <a:lnTo>
                      <a:pt x="643" y="60"/>
                    </a:lnTo>
                    <a:lnTo>
                      <a:pt x="118" y="1573"/>
                    </a:lnTo>
                    <a:lnTo>
                      <a:pt x="114" y="1581"/>
                    </a:lnTo>
                    <a:lnTo>
                      <a:pt x="108" y="1587"/>
                    </a:lnTo>
                    <a:lnTo>
                      <a:pt x="101" y="1591"/>
                    </a:lnTo>
                    <a:lnTo>
                      <a:pt x="93" y="1592"/>
                    </a:lnTo>
                    <a:lnTo>
                      <a:pt x="85" y="1591"/>
                    </a:lnTo>
                    <a:lnTo>
                      <a:pt x="16" y="1567"/>
                    </a:lnTo>
                    <a:lnTo>
                      <a:pt x="9" y="1563"/>
                    </a:lnTo>
                    <a:lnTo>
                      <a:pt x="4" y="1557"/>
                    </a:lnTo>
                    <a:lnTo>
                      <a:pt x="1" y="1549"/>
                    </a:lnTo>
                    <a:lnTo>
                      <a:pt x="0" y="1541"/>
                    </a:lnTo>
                    <a:lnTo>
                      <a:pt x="1" y="1533"/>
                    </a:lnTo>
                    <a:lnTo>
                      <a:pt x="527" y="19"/>
                    </a:lnTo>
                    <a:lnTo>
                      <a:pt x="531" y="11"/>
                    </a:lnTo>
                    <a:lnTo>
                      <a:pt x="537" y="6"/>
                    </a:lnTo>
                    <a:lnTo>
                      <a:pt x="544" y="1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E9C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73"/>
              <p:cNvSpPr>
                <a:spLocks/>
              </p:cNvSpPr>
              <p:nvPr/>
            </p:nvSpPr>
            <p:spPr bwMode="auto">
              <a:xfrm>
                <a:off x="2911476" y="2208213"/>
                <a:ext cx="1008063" cy="2516188"/>
              </a:xfrm>
              <a:custGeom>
                <a:avLst/>
                <a:gdLst/>
                <a:ahLst/>
                <a:cxnLst>
                  <a:cxn ang="0">
                    <a:pos x="548" y="0"/>
                  </a:cxn>
                  <a:cxn ang="0">
                    <a:pos x="555" y="1"/>
                  </a:cxn>
                  <a:cxn ang="0">
                    <a:pos x="620" y="24"/>
                  </a:cxn>
                  <a:cxn ang="0">
                    <a:pos x="627" y="27"/>
                  </a:cxn>
                  <a:cxn ang="0">
                    <a:pos x="632" y="33"/>
                  </a:cxn>
                  <a:cxn ang="0">
                    <a:pos x="634" y="40"/>
                  </a:cxn>
                  <a:cxn ang="0">
                    <a:pos x="635" y="48"/>
                  </a:cxn>
                  <a:cxn ang="0">
                    <a:pos x="633" y="57"/>
                  </a:cxn>
                  <a:cxn ang="0">
                    <a:pos x="110" y="1565"/>
                  </a:cxn>
                  <a:cxn ang="0">
                    <a:pos x="106" y="1573"/>
                  </a:cxn>
                  <a:cxn ang="0">
                    <a:pos x="100" y="1579"/>
                  </a:cxn>
                  <a:cxn ang="0">
                    <a:pos x="94" y="1583"/>
                  </a:cxn>
                  <a:cxn ang="0">
                    <a:pos x="87" y="1585"/>
                  </a:cxn>
                  <a:cxn ang="0">
                    <a:pos x="79" y="1584"/>
                  </a:cxn>
                  <a:cxn ang="0">
                    <a:pos x="14" y="1561"/>
                  </a:cxn>
                  <a:cxn ang="0">
                    <a:pos x="8" y="1557"/>
                  </a:cxn>
                  <a:cxn ang="0">
                    <a:pos x="3" y="1551"/>
                  </a:cxn>
                  <a:cxn ang="0">
                    <a:pos x="0" y="1544"/>
                  </a:cxn>
                  <a:cxn ang="0">
                    <a:pos x="0" y="1536"/>
                  </a:cxn>
                  <a:cxn ang="0">
                    <a:pos x="1" y="1528"/>
                  </a:cxn>
                  <a:cxn ang="0">
                    <a:pos x="525" y="20"/>
                  </a:cxn>
                  <a:cxn ang="0">
                    <a:pos x="529" y="12"/>
                  </a:cxn>
                  <a:cxn ang="0">
                    <a:pos x="534" y="6"/>
                  </a:cxn>
                  <a:cxn ang="0">
                    <a:pos x="541" y="2"/>
                  </a:cxn>
                  <a:cxn ang="0">
                    <a:pos x="548" y="0"/>
                  </a:cxn>
                </a:cxnLst>
                <a:rect l="0" t="0" r="r" b="b"/>
                <a:pathLst>
                  <a:path w="635" h="1585">
                    <a:moveTo>
                      <a:pt x="548" y="0"/>
                    </a:moveTo>
                    <a:lnTo>
                      <a:pt x="555" y="1"/>
                    </a:lnTo>
                    <a:lnTo>
                      <a:pt x="620" y="24"/>
                    </a:lnTo>
                    <a:lnTo>
                      <a:pt x="627" y="27"/>
                    </a:lnTo>
                    <a:lnTo>
                      <a:pt x="632" y="33"/>
                    </a:lnTo>
                    <a:lnTo>
                      <a:pt x="634" y="40"/>
                    </a:lnTo>
                    <a:lnTo>
                      <a:pt x="635" y="48"/>
                    </a:lnTo>
                    <a:lnTo>
                      <a:pt x="633" y="57"/>
                    </a:lnTo>
                    <a:lnTo>
                      <a:pt x="110" y="1565"/>
                    </a:lnTo>
                    <a:lnTo>
                      <a:pt x="106" y="1573"/>
                    </a:lnTo>
                    <a:lnTo>
                      <a:pt x="100" y="1579"/>
                    </a:lnTo>
                    <a:lnTo>
                      <a:pt x="94" y="1583"/>
                    </a:lnTo>
                    <a:lnTo>
                      <a:pt x="87" y="1585"/>
                    </a:lnTo>
                    <a:lnTo>
                      <a:pt x="79" y="1584"/>
                    </a:lnTo>
                    <a:lnTo>
                      <a:pt x="14" y="1561"/>
                    </a:lnTo>
                    <a:lnTo>
                      <a:pt x="8" y="1557"/>
                    </a:lnTo>
                    <a:lnTo>
                      <a:pt x="3" y="1551"/>
                    </a:lnTo>
                    <a:lnTo>
                      <a:pt x="0" y="1544"/>
                    </a:lnTo>
                    <a:lnTo>
                      <a:pt x="0" y="1536"/>
                    </a:lnTo>
                    <a:lnTo>
                      <a:pt x="1" y="1528"/>
                    </a:lnTo>
                    <a:lnTo>
                      <a:pt x="525" y="20"/>
                    </a:lnTo>
                    <a:lnTo>
                      <a:pt x="529" y="12"/>
                    </a:lnTo>
                    <a:lnTo>
                      <a:pt x="534" y="6"/>
                    </a:lnTo>
                    <a:lnTo>
                      <a:pt x="541" y="2"/>
                    </a:lnTo>
                    <a:lnTo>
                      <a:pt x="548" y="0"/>
                    </a:lnTo>
                    <a:close/>
                  </a:path>
                </a:pathLst>
              </a:custGeom>
              <a:solidFill>
                <a:srgbClr val="DFAB5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74"/>
              <p:cNvSpPr>
                <a:spLocks/>
              </p:cNvSpPr>
              <p:nvPr/>
            </p:nvSpPr>
            <p:spPr bwMode="auto">
              <a:xfrm>
                <a:off x="2187576" y="2051051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2"/>
                  </a:cxn>
                  <a:cxn ang="0">
                    <a:pos x="99" y="11"/>
                  </a:cxn>
                  <a:cxn ang="0">
                    <a:pos x="106" y="14"/>
                  </a:cxn>
                  <a:cxn ang="0">
                    <a:pos x="112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3"/>
                  </a:cxn>
                  <a:cxn ang="0">
                    <a:pos x="51" y="174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60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7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3" y="2"/>
                    </a:lnTo>
                    <a:lnTo>
                      <a:pt x="99" y="11"/>
                    </a:lnTo>
                    <a:lnTo>
                      <a:pt x="106" y="14"/>
                    </a:lnTo>
                    <a:lnTo>
                      <a:pt x="112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3"/>
                    </a:lnTo>
                    <a:lnTo>
                      <a:pt x="51" y="174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60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7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75"/>
              <p:cNvSpPr>
                <a:spLocks/>
              </p:cNvSpPr>
              <p:nvPr/>
            </p:nvSpPr>
            <p:spPr bwMode="auto">
              <a:xfrm>
                <a:off x="2201863" y="2051051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7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3" y="23"/>
                  </a:cxn>
                  <a:cxn ang="0">
                    <a:pos x="103" y="30"/>
                  </a:cxn>
                  <a:cxn ang="0">
                    <a:pos x="102" y="37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0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7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3" y="23"/>
                    </a:lnTo>
                    <a:lnTo>
                      <a:pt x="103" y="30"/>
                    </a:lnTo>
                    <a:lnTo>
                      <a:pt x="102" y="37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76"/>
              <p:cNvSpPr>
                <a:spLocks/>
              </p:cNvSpPr>
              <p:nvPr/>
            </p:nvSpPr>
            <p:spPr bwMode="auto">
              <a:xfrm>
                <a:off x="2324101" y="209867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2"/>
                  </a:cxn>
                  <a:cxn ang="0">
                    <a:pos x="99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3"/>
                  </a:cxn>
                  <a:cxn ang="0">
                    <a:pos x="52" y="174"/>
                  </a:cxn>
                  <a:cxn ang="0">
                    <a:pos x="43" y="173"/>
                  </a:cxn>
                  <a:cxn ang="0">
                    <a:pos x="17" y="164"/>
                  </a:cxn>
                  <a:cxn ang="0">
                    <a:pos x="10" y="159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7" y="2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2"/>
                    </a:lnTo>
                    <a:lnTo>
                      <a:pt x="99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3"/>
                    </a:lnTo>
                    <a:lnTo>
                      <a:pt x="52" y="174"/>
                    </a:lnTo>
                    <a:lnTo>
                      <a:pt x="43" y="173"/>
                    </a:lnTo>
                    <a:lnTo>
                      <a:pt x="17" y="164"/>
                    </a:lnTo>
                    <a:lnTo>
                      <a:pt x="10" y="159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7" y="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77"/>
              <p:cNvSpPr>
                <a:spLocks/>
              </p:cNvSpPr>
              <p:nvPr/>
            </p:nvSpPr>
            <p:spPr bwMode="auto">
              <a:xfrm>
                <a:off x="2339976" y="209867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7"/>
                  </a:cxn>
                  <a:cxn ang="0">
                    <a:pos x="93" y="11"/>
                  </a:cxn>
                  <a:cxn ang="0">
                    <a:pos x="98" y="16"/>
                  </a:cxn>
                  <a:cxn ang="0">
                    <a:pos x="101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4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9" y="149"/>
                  </a:cxn>
                  <a:cxn ang="0">
                    <a:pos x="3" y="144"/>
                  </a:cxn>
                  <a:cxn ang="0">
                    <a:pos x="0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7"/>
                    </a:lnTo>
                    <a:lnTo>
                      <a:pt x="93" y="11"/>
                    </a:lnTo>
                    <a:lnTo>
                      <a:pt x="98" y="16"/>
                    </a:lnTo>
                    <a:lnTo>
                      <a:pt x="101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4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9" y="149"/>
                    </a:lnTo>
                    <a:lnTo>
                      <a:pt x="3" y="144"/>
                    </a:lnTo>
                    <a:lnTo>
                      <a:pt x="0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8"/>
              <p:cNvSpPr>
                <a:spLocks/>
              </p:cNvSpPr>
              <p:nvPr/>
            </p:nvSpPr>
            <p:spPr bwMode="auto">
              <a:xfrm>
                <a:off x="2460626" y="2146301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2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60" y="173"/>
                  </a:cxn>
                  <a:cxn ang="0">
                    <a:pos x="51" y="174"/>
                  </a:cxn>
                  <a:cxn ang="0">
                    <a:pos x="43" y="173"/>
                  </a:cxn>
                  <a:cxn ang="0">
                    <a:pos x="18" y="164"/>
                  </a:cxn>
                  <a:cxn ang="0">
                    <a:pos x="10" y="159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8" y="2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4" y="2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60" y="173"/>
                    </a:lnTo>
                    <a:lnTo>
                      <a:pt x="51" y="174"/>
                    </a:lnTo>
                    <a:lnTo>
                      <a:pt x="43" y="173"/>
                    </a:lnTo>
                    <a:lnTo>
                      <a:pt x="18" y="164"/>
                    </a:lnTo>
                    <a:lnTo>
                      <a:pt x="10" y="159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8" y="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79"/>
              <p:cNvSpPr>
                <a:spLocks/>
              </p:cNvSpPr>
              <p:nvPr/>
            </p:nvSpPr>
            <p:spPr bwMode="auto">
              <a:xfrm>
                <a:off x="2474913" y="2146301"/>
                <a:ext cx="165100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1"/>
                  </a:cxn>
                  <a:cxn ang="0">
                    <a:pos x="88" y="8"/>
                  </a:cxn>
                  <a:cxn ang="0">
                    <a:pos x="95" y="11"/>
                  </a:cxn>
                  <a:cxn ang="0">
                    <a:pos x="100" y="16"/>
                  </a:cxn>
                  <a:cxn ang="0">
                    <a:pos x="103" y="23"/>
                  </a:cxn>
                  <a:cxn ang="0">
                    <a:pos x="104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2" y="150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3"/>
                  </a:cxn>
                  <a:cxn ang="0">
                    <a:pos x="2" y="136"/>
                  </a:cxn>
                  <a:cxn ang="0">
                    <a:pos x="0" y="129"/>
                  </a:cxn>
                  <a:cxn ang="0">
                    <a:pos x="2" y="122"/>
                  </a:cxn>
                  <a:cxn ang="0">
                    <a:pos x="39" y="16"/>
                  </a:cxn>
                  <a:cxn ang="0">
                    <a:pos x="42" y="9"/>
                  </a:cxn>
                  <a:cxn ang="0">
                    <a:pos x="48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4" h="160">
                    <a:moveTo>
                      <a:pt x="61" y="0"/>
                    </a:moveTo>
                    <a:lnTo>
                      <a:pt x="69" y="1"/>
                    </a:lnTo>
                    <a:lnTo>
                      <a:pt x="88" y="8"/>
                    </a:lnTo>
                    <a:lnTo>
                      <a:pt x="95" y="11"/>
                    </a:lnTo>
                    <a:lnTo>
                      <a:pt x="100" y="16"/>
                    </a:lnTo>
                    <a:lnTo>
                      <a:pt x="103" y="23"/>
                    </a:lnTo>
                    <a:lnTo>
                      <a:pt x="104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2" y="150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3"/>
                    </a:lnTo>
                    <a:lnTo>
                      <a:pt x="2" y="136"/>
                    </a:lnTo>
                    <a:lnTo>
                      <a:pt x="0" y="129"/>
                    </a:lnTo>
                    <a:lnTo>
                      <a:pt x="2" y="122"/>
                    </a:lnTo>
                    <a:lnTo>
                      <a:pt x="39" y="16"/>
                    </a:lnTo>
                    <a:lnTo>
                      <a:pt x="42" y="9"/>
                    </a:lnTo>
                    <a:lnTo>
                      <a:pt x="48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0"/>
              <p:cNvSpPr>
                <a:spLocks/>
              </p:cNvSpPr>
              <p:nvPr/>
            </p:nvSpPr>
            <p:spPr bwMode="auto">
              <a:xfrm>
                <a:off x="2733676" y="2241551"/>
                <a:ext cx="187325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5" y="1"/>
                  </a:cxn>
                  <a:cxn ang="0">
                    <a:pos x="100" y="10"/>
                  </a:cxn>
                  <a:cxn ang="0">
                    <a:pos x="108" y="15"/>
                  </a:cxn>
                  <a:cxn ang="0">
                    <a:pos x="113" y="20"/>
                  </a:cxn>
                  <a:cxn ang="0">
                    <a:pos x="117" y="28"/>
                  </a:cxn>
                  <a:cxn ang="0">
                    <a:pos x="118" y="36"/>
                  </a:cxn>
                  <a:cxn ang="0">
                    <a:pos x="117" y="45"/>
                  </a:cxn>
                  <a:cxn ang="0">
                    <a:pos x="78" y="156"/>
                  </a:cxn>
                  <a:cxn ang="0">
                    <a:pos x="73" y="164"/>
                  </a:cxn>
                  <a:cxn ang="0">
                    <a:pos x="68" y="169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4" y="173"/>
                  </a:cxn>
                  <a:cxn ang="0">
                    <a:pos x="18" y="164"/>
                  </a:cxn>
                  <a:cxn ang="0">
                    <a:pos x="11" y="159"/>
                  </a:cxn>
                  <a:cxn ang="0">
                    <a:pos x="5" y="153"/>
                  </a:cxn>
                  <a:cxn ang="0">
                    <a:pos x="2" y="146"/>
                  </a:cxn>
                  <a:cxn ang="0">
                    <a:pos x="0" y="138"/>
                  </a:cxn>
                  <a:cxn ang="0">
                    <a:pos x="2" y="130"/>
                  </a:cxn>
                  <a:cxn ang="0">
                    <a:pos x="40" y="18"/>
                  </a:cxn>
                  <a:cxn ang="0">
                    <a:pos x="45" y="10"/>
                  </a:cxn>
                  <a:cxn ang="0">
                    <a:pos x="51" y="5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8" h="174">
                    <a:moveTo>
                      <a:pt x="66" y="0"/>
                    </a:moveTo>
                    <a:lnTo>
                      <a:pt x="75" y="1"/>
                    </a:lnTo>
                    <a:lnTo>
                      <a:pt x="100" y="10"/>
                    </a:lnTo>
                    <a:lnTo>
                      <a:pt x="108" y="15"/>
                    </a:lnTo>
                    <a:lnTo>
                      <a:pt x="113" y="20"/>
                    </a:lnTo>
                    <a:lnTo>
                      <a:pt x="117" y="28"/>
                    </a:lnTo>
                    <a:lnTo>
                      <a:pt x="118" y="36"/>
                    </a:lnTo>
                    <a:lnTo>
                      <a:pt x="117" y="45"/>
                    </a:lnTo>
                    <a:lnTo>
                      <a:pt x="78" y="156"/>
                    </a:lnTo>
                    <a:lnTo>
                      <a:pt x="73" y="164"/>
                    </a:lnTo>
                    <a:lnTo>
                      <a:pt x="68" y="169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4" y="173"/>
                    </a:lnTo>
                    <a:lnTo>
                      <a:pt x="18" y="164"/>
                    </a:lnTo>
                    <a:lnTo>
                      <a:pt x="11" y="159"/>
                    </a:lnTo>
                    <a:lnTo>
                      <a:pt x="5" y="153"/>
                    </a:lnTo>
                    <a:lnTo>
                      <a:pt x="2" y="146"/>
                    </a:lnTo>
                    <a:lnTo>
                      <a:pt x="0" y="138"/>
                    </a:lnTo>
                    <a:lnTo>
                      <a:pt x="2" y="130"/>
                    </a:lnTo>
                    <a:lnTo>
                      <a:pt x="40" y="18"/>
                    </a:lnTo>
                    <a:lnTo>
                      <a:pt x="45" y="10"/>
                    </a:lnTo>
                    <a:lnTo>
                      <a:pt x="51" y="5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1"/>
              <p:cNvSpPr>
                <a:spLocks/>
              </p:cNvSpPr>
              <p:nvPr/>
            </p:nvSpPr>
            <p:spPr bwMode="auto">
              <a:xfrm>
                <a:off x="2749551" y="2239963"/>
                <a:ext cx="163513" cy="255588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2"/>
                  </a:cxn>
                  <a:cxn ang="0">
                    <a:pos x="88" y="9"/>
                  </a:cxn>
                  <a:cxn ang="0">
                    <a:pos x="94" y="12"/>
                  </a:cxn>
                  <a:cxn ang="0">
                    <a:pos x="99" y="18"/>
                  </a:cxn>
                  <a:cxn ang="0">
                    <a:pos x="102" y="24"/>
                  </a:cxn>
                  <a:cxn ang="0">
                    <a:pos x="103" y="31"/>
                  </a:cxn>
                  <a:cxn ang="0">
                    <a:pos x="102" y="39"/>
                  </a:cxn>
                  <a:cxn ang="0">
                    <a:pos x="65" y="145"/>
                  </a:cxn>
                  <a:cxn ang="0">
                    <a:pos x="62" y="151"/>
                  </a:cxn>
                  <a:cxn ang="0">
                    <a:pos x="56" y="156"/>
                  </a:cxn>
                  <a:cxn ang="0">
                    <a:pos x="49" y="160"/>
                  </a:cxn>
                  <a:cxn ang="0">
                    <a:pos x="42" y="161"/>
                  </a:cxn>
                  <a:cxn ang="0">
                    <a:pos x="35" y="160"/>
                  </a:cxn>
                  <a:cxn ang="0">
                    <a:pos x="16" y="153"/>
                  </a:cxn>
                  <a:cxn ang="0">
                    <a:pos x="9" y="149"/>
                  </a:cxn>
                  <a:cxn ang="0">
                    <a:pos x="4" y="144"/>
                  </a:cxn>
                  <a:cxn ang="0">
                    <a:pos x="1" y="138"/>
                  </a:cxn>
                  <a:cxn ang="0">
                    <a:pos x="0" y="131"/>
                  </a:cxn>
                  <a:cxn ang="0">
                    <a:pos x="1" y="123"/>
                  </a:cxn>
                  <a:cxn ang="0">
                    <a:pos x="39" y="16"/>
                  </a:cxn>
                  <a:cxn ang="0">
                    <a:pos x="42" y="10"/>
                  </a:cxn>
                  <a:cxn ang="0">
                    <a:pos x="48" y="5"/>
                  </a:cxn>
                  <a:cxn ang="0">
                    <a:pos x="54" y="2"/>
                  </a:cxn>
                  <a:cxn ang="0">
                    <a:pos x="61" y="0"/>
                  </a:cxn>
                </a:cxnLst>
                <a:rect l="0" t="0" r="r" b="b"/>
                <a:pathLst>
                  <a:path w="103" h="161">
                    <a:moveTo>
                      <a:pt x="61" y="0"/>
                    </a:moveTo>
                    <a:lnTo>
                      <a:pt x="69" y="2"/>
                    </a:lnTo>
                    <a:lnTo>
                      <a:pt x="88" y="9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4"/>
                    </a:lnTo>
                    <a:lnTo>
                      <a:pt x="103" y="31"/>
                    </a:lnTo>
                    <a:lnTo>
                      <a:pt x="102" y="39"/>
                    </a:lnTo>
                    <a:lnTo>
                      <a:pt x="65" y="145"/>
                    </a:lnTo>
                    <a:lnTo>
                      <a:pt x="62" y="151"/>
                    </a:lnTo>
                    <a:lnTo>
                      <a:pt x="56" y="156"/>
                    </a:lnTo>
                    <a:lnTo>
                      <a:pt x="49" y="160"/>
                    </a:lnTo>
                    <a:lnTo>
                      <a:pt x="42" y="161"/>
                    </a:lnTo>
                    <a:lnTo>
                      <a:pt x="35" y="160"/>
                    </a:lnTo>
                    <a:lnTo>
                      <a:pt x="16" y="153"/>
                    </a:lnTo>
                    <a:lnTo>
                      <a:pt x="9" y="149"/>
                    </a:lnTo>
                    <a:lnTo>
                      <a:pt x="4" y="144"/>
                    </a:lnTo>
                    <a:lnTo>
                      <a:pt x="1" y="138"/>
                    </a:lnTo>
                    <a:lnTo>
                      <a:pt x="0" y="131"/>
                    </a:lnTo>
                    <a:lnTo>
                      <a:pt x="1" y="123"/>
                    </a:lnTo>
                    <a:lnTo>
                      <a:pt x="39" y="16"/>
                    </a:lnTo>
                    <a:lnTo>
                      <a:pt x="42" y="10"/>
                    </a:lnTo>
                    <a:lnTo>
                      <a:pt x="48" y="5"/>
                    </a:lnTo>
                    <a:lnTo>
                      <a:pt x="54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2"/>
              <p:cNvSpPr>
                <a:spLocks/>
              </p:cNvSpPr>
              <p:nvPr/>
            </p:nvSpPr>
            <p:spPr bwMode="auto">
              <a:xfrm>
                <a:off x="2871788" y="2289176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5"/>
                  </a:cxn>
                  <a:cxn ang="0">
                    <a:pos x="112" y="20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5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69"/>
                  </a:cxn>
                  <a:cxn ang="0">
                    <a:pos x="60" y="173"/>
                  </a:cxn>
                  <a:cxn ang="0">
                    <a:pos x="51" y="174"/>
                  </a:cxn>
                  <a:cxn ang="0">
                    <a:pos x="43" y="173"/>
                  </a:cxn>
                  <a:cxn ang="0">
                    <a:pos x="18" y="164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0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5"/>
                    </a:lnTo>
                    <a:lnTo>
                      <a:pt x="112" y="20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5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69"/>
                    </a:lnTo>
                    <a:lnTo>
                      <a:pt x="60" y="173"/>
                    </a:lnTo>
                    <a:lnTo>
                      <a:pt x="51" y="174"/>
                    </a:lnTo>
                    <a:lnTo>
                      <a:pt x="43" y="173"/>
                    </a:lnTo>
                    <a:lnTo>
                      <a:pt x="18" y="164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0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auto">
              <a:xfrm>
                <a:off x="2886076" y="2287588"/>
                <a:ext cx="163513" cy="255588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2"/>
                  </a:cxn>
                  <a:cxn ang="0">
                    <a:pos x="87" y="9"/>
                  </a:cxn>
                  <a:cxn ang="0">
                    <a:pos x="94" y="12"/>
                  </a:cxn>
                  <a:cxn ang="0">
                    <a:pos x="100" y="18"/>
                  </a:cxn>
                  <a:cxn ang="0">
                    <a:pos x="103" y="24"/>
                  </a:cxn>
                  <a:cxn ang="0">
                    <a:pos x="103" y="31"/>
                  </a:cxn>
                  <a:cxn ang="0">
                    <a:pos x="102" y="39"/>
                  </a:cxn>
                  <a:cxn ang="0">
                    <a:pos x="65" y="145"/>
                  </a:cxn>
                  <a:cxn ang="0">
                    <a:pos x="61" y="152"/>
                  </a:cxn>
                  <a:cxn ang="0">
                    <a:pos x="56" y="157"/>
                  </a:cxn>
                  <a:cxn ang="0">
                    <a:pos x="50" y="160"/>
                  </a:cxn>
                  <a:cxn ang="0">
                    <a:pos x="43" y="161"/>
                  </a:cxn>
                  <a:cxn ang="0">
                    <a:pos x="35" y="160"/>
                  </a:cxn>
                  <a:cxn ang="0">
                    <a:pos x="16" y="153"/>
                  </a:cxn>
                  <a:cxn ang="0">
                    <a:pos x="10" y="149"/>
                  </a:cxn>
                  <a:cxn ang="0">
                    <a:pos x="5" y="144"/>
                  </a:cxn>
                  <a:cxn ang="0">
                    <a:pos x="2" y="138"/>
                  </a:cxn>
                  <a:cxn ang="0">
                    <a:pos x="0" y="131"/>
                  </a:cxn>
                  <a:cxn ang="0">
                    <a:pos x="2" y="123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5"/>
                  </a:cxn>
                  <a:cxn ang="0">
                    <a:pos x="54" y="2"/>
                  </a:cxn>
                  <a:cxn ang="0">
                    <a:pos x="61" y="0"/>
                  </a:cxn>
                </a:cxnLst>
                <a:rect l="0" t="0" r="r" b="b"/>
                <a:pathLst>
                  <a:path w="103" h="161">
                    <a:moveTo>
                      <a:pt x="61" y="0"/>
                    </a:moveTo>
                    <a:lnTo>
                      <a:pt x="68" y="2"/>
                    </a:lnTo>
                    <a:lnTo>
                      <a:pt x="87" y="9"/>
                    </a:lnTo>
                    <a:lnTo>
                      <a:pt x="94" y="12"/>
                    </a:lnTo>
                    <a:lnTo>
                      <a:pt x="100" y="18"/>
                    </a:lnTo>
                    <a:lnTo>
                      <a:pt x="103" y="24"/>
                    </a:lnTo>
                    <a:lnTo>
                      <a:pt x="103" y="31"/>
                    </a:lnTo>
                    <a:lnTo>
                      <a:pt x="102" y="39"/>
                    </a:lnTo>
                    <a:lnTo>
                      <a:pt x="65" y="145"/>
                    </a:lnTo>
                    <a:lnTo>
                      <a:pt x="61" y="152"/>
                    </a:lnTo>
                    <a:lnTo>
                      <a:pt x="56" y="157"/>
                    </a:lnTo>
                    <a:lnTo>
                      <a:pt x="50" y="160"/>
                    </a:lnTo>
                    <a:lnTo>
                      <a:pt x="43" y="161"/>
                    </a:lnTo>
                    <a:lnTo>
                      <a:pt x="35" y="160"/>
                    </a:lnTo>
                    <a:lnTo>
                      <a:pt x="16" y="153"/>
                    </a:lnTo>
                    <a:lnTo>
                      <a:pt x="10" y="149"/>
                    </a:lnTo>
                    <a:lnTo>
                      <a:pt x="5" y="144"/>
                    </a:lnTo>
                    <a:lnTo>
                      <a:pt x="2" y="138"/>
                    </a:lnTo>
                    <a:lnTo>
                      <a:pt x="0" y="131"/>
                    </a:lnTo>
                    <a:lnTo>
                      <a:pt x="2" y="123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5"/>
                    </a:lnTo>
                    <a:lnTo>
                      <a:pt x="54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4"/>
              <p:cNvSpPr>
                <a:spLocks/>
              </p:cNvSpPr>
              <p:nvPr/>
            </p:nvSpPr>
            <p:spPr bwMode="auto">
              <a:xfrm>
                <a:off x="3008313" y="2338388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3" y="19"/>
                  </a:cxn>
                  <a:cxn ang="0">
                    <a:pos x="116" y="27"/>
                  </a:cxn>
                  <a:cxn ang="0">
                    <a:pos x="117" y="35"/>
                  </a:cxn>
                  <a:cxn ang="0">
                    <a:pos x="116" y="43"/>
                  </a:cxn>
                  <a:cxn ang="0">
                    <a:pos x="77" y="155"/>
                  </a:cxn>
                  <a:cxn ang="0">
                    <a:pos x="73" y="163"/>
                  </a:cxn>
                  <a:cxn ang="0">
                    <a:pos x="67" y="168"/>
                  </a:cxn>
                  <a:cxn ang="0">
                    <a:pos x="59" y="172"/>
                  </a:cxn>
                  <a:cxn ang="0">
                    <a:pos x="52" y="173"/>
                  </a:cxn>
                  <a:cxn ang="0">
                    <a:pos x="44" y="171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5" y="153"/>
                  </a:cxn>
                  <a:cxn ang="0">
                    <a:pos x="1" y="145"/>
                  </a:cxn>
                  <a:cxn ang="0">
                    <a:pos x="0" y="137"/>
                  </a:cxn>
                  <a:cxn ang="0">
                    <a:pos x="2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8" y="0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3" y="19"/>
                    </a:lnTo>
                    <a:lnTo>
                      <a:pt x="116" y="27"/>
                    </a:lnTo>
                    <a:lnTo>
                      <a:pt x="117" y="35"/>
                    </a:lnTo>
                    <a:lnTo>
                      <a:pt x="116" y="43"/>
                    </a:lnTo>
                    <a:lnTo>
                      <a:pt x="77" y="155"/>
                    </a:lnTo>
                    <a:lnTo>
                      <a:pt x="73" y="163"/>
                    </a:lnTo>
                    <a:lnTo>
                      <a:pt x="67" y="168"/>
                    </a:lnTo>
                    <a:lnTo>
                      <a:pt x="59" y="172"/>
                    </a:lnTo>
                    <a:lnTo>
                      <a:pt x="52" y="173"/>
                    </a:lnTo>
                    <a:lnTo>
                      <a:pt x="44" y="171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5" y="153"/>
                    </a:lnTo>
                    <a:lnTo>
                      <a:pt x="1" y="145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85"/>
              <p:cNvSpPr>
                <a:spLocks/>
              </p:cNvSpPr>
              <p:nvPr/>
            </p:nvSpPr>
            <p:spPr bwMode="auto">
              <a:xfrm>
                <a:off x="3024188" y="2335213"/>
                <a:ext cx="163513" cy="25558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2"/>
                  </a:cxn>
                  <a:cxn ang="0">
                    <a:pos x="87" y="9"/>
                  </a:cxn>
                  <a:cxn ang="0">
                    <a:pos x="93" y="12"/>
                  </a:cxn>
                  <a:cxn ang="0">
                    <a:pos x="98" y="17"/>
                  </a:cxn>
                  <a:cxn ang="0">
                    <a:pos x="102" y="24"/>
                  </a:cxn>
                  <a:cxn ang="0">
                    <a:pos x="103" y="31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2"/>
                  </a:cxn>
                  <a:cxn ang="0">
                    <a:pos x="56" y="157"/>
                  </a:cxn>
                  <a:cxn ang="0">
                    <a:pos x="49" y="160"/>
                  </a:cxn>
                  <a:cxn ang="0">
                    <a:pos x="42" y="161"/>
                  </a:cxn>
                  <a:cxn ang="0">
                    <a:pos x="35" y="159"/>
                  </a:cxn>
                  <a:cxn ang="0">
                    <a:pos x="15" y="153"/>
                  </a:cxn>
                  <a:cxn ang="0">
                    <a:pos x="9" y="149"/>
                  </a:cxn>
                  <a:cxn ang="0">
                    <a:pos x="4" y="144"/>
                  </a:cxn>
                  <a:cxn ang="0">
                    <a:pos x="0" y="138"/>
                  </a:cxn>
                  <a:cxn ang="0">
                    <a:pos x="0" y="131"/>
                  </a:cxn>
                  <a:cxn ang="0">
                    <a:pos x="1" y="123"/>
                  </a:cxn>
                  <a:cxn ang="0">
                    <a:pos x="38" y="16"/>
                  </a:cxn>
                  <a:cxn ang="0">
                    <a:pos x="41" y="10"/>
                  </a:cxn>
                  <a:cxn ang="0">
                    <a:pos x="47" y="5"/>
                  </a:cxn>
                  <a:cxn ang="0">
                    <a:pos x="53" y="2"/>
                  </a:cxn>
                  <a:cxn ang="0">
                    <a:pos x="60" y="0"/>
                  </a:cxn>
                </a:cxnLst>
                <a:rect l="0" t="0" r="r" b="b"/>
                <a:pathLst>
                  <a:path w="103" h="161">
                    <a:moveTo>
                      <a:pt x="60" y="0"/>
                    </a:moveTo>
                    <a:lnTo>
                      <a:pt x="68" y="2"/>
                    </a:lnTo>
                    <a:lnTo>
                      <a:pt x="87" y="9"/>
                    </a:lnTo>
                    <a:lnTo>
                      <a:pt x="93" y="12"/>
                    </a:lnTo>
                    <a:lnTo>
                      <a:pt x="98" y="17"/>
                    </a:lnTo>
                    <a:lnTo>
                      <a:pt x="102" y="24"/>
                    </a:lnTo>
                    <a:lnTo>
                      <a:pt x="103" y="31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2"/>
                    </a:lnTo>
                    <a:lnTo>
                      <a:pt x="56" y="157"/>
                    </a:lnTo>
                    <a:lnTo>
                      <a:pt x="49" y="160"/>
                    </a:lnTo>
                    <a:lnTo>
                      <a:pt x="42" y="161"/>
                    </a:lnTo>
                    <a:lnTo>
                      <a:pt x="35" y="159"/>
                    </a:lnTo>
                    <a:lnTo>
                      <a:pt x="15" y="153"/>
                    </a:lnTo>
                    <a:lnTo>
                      <a:pt x="9" y="149"/>
                    </a:lnTo>
                    <a:lnTo>
                      <a:pt x="4" y="144"/>
                    </a:lnTo>
                    <a:lnTo>
                      <a:pt x="0" y="138"/>
                    </a:lnTo>
                    <a:lnTo>
                      <a:pt x="0" y="131"/>
                    </a:lnTo>
                    <a:lnTo>
                      <a:pt x="1" y="123"/>
                    </a:lnTo>
                    <a:lnTo>
                      <a:pt x="38" y="16"/>
                    </a:lnTo>
                    <a:lnTo>
                      <a:pt x="41" y="10"/>
                    </a:lnTo>
                    <a:lnTo>
                      <a:pt x="47" y="5"/>
                    </a:lnTo>
                    <a:lnTo>
                      <a:pt x="53" y="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86"/>
              <p:cNvSpPr>
                <a:spLocks/>
              </p:cNvSpPr>
              <p:nvPr/>
            </p:nvSpPr>
            <p:spPr bwMode="auto">
              <a:xfrm>
                <a:off x="3144838" y="238442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2"/>
                  </a:cxn>
                  <a:cxn ang="0">
                    <a:pos x="100" y="11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7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8" y="169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60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5" y="11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2"/>
                    </a:lnTo>
                    <a:lnTo>
                      <a:pt x="100" y="11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7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8" y="169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60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5" y="11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87"/>
              <p:cNvSpPr>
                <a:spLocks/>
              </p:cNvSpPr>
              <p:nvPr/>
            </p:nvSpPr>
            <p:spPr bwMode="auto">
              <a:xfrm>
                <a:off x="3160713" y="238442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7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1" y="37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8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0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7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1" y="37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8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88"/>
              <p:cNvSpPr>
                <a:spLocks/>
              </p:cNvSpPr>
              <p:nvPr/>
            </p:nvSpPr>
            <p:spPr bwMode="auto">
              <a:xfrm>
                <a:off x="3282951" y="2432051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2"/>
                  </a:cxn>
                  <a:cxn ang="0">
                    <a:pos x="99" y="11"/>
                  </a:cxn>
                  <a:cxn ang="0">
                    <a:pos x="106" y="14"/>
                  </a:cxn>
                  <a:cxn ang="0">
                    <a:pos x="112" y="20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7" y="156"/>
                  </a:cxn>
                  <a:cxn ang="0">
                    <a:pos x="72" y="163"/>
                  </a:cxn>
                  <a:cxn ang="0">
                    <a:pos x="66" y="169"/>
                  </a:cxn>
                  <a:cxn ang="0">
                    <a:pos x="59" y="173"/>
                  </a:cxn>
                  <a:cxn ang="0">
                    <a:pos x="51" y="174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60"/>
                  </a:cxn>
                  <a:cxn ang="0">
                    <a:pos x="4" y="154"/>
                  </a:cxn>
                  <a:cxn ang="0">
                    <a:pos x="0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3" y="11"/>
                  </a:cxn>
                  <a:cxn ang="0">
                    <a:pos x="49" y="5"/>
                  </a:cxn>
                  <a:cxn ang="0">
                    <a:pos x="57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3" y="2"/>
                    </a:lnTo>
                    <a:lnTo>
                      <a:pt x="99" y="11"/>
                    </a:lnTo>
                    <a:lnTo>
                      <a:pt x="106" y="14"/>
                    </a:lnTo>
                    <a:lnTo>
                      <a:pt x="112" y="20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7" y="156"/>
                    </a:lnTo>
                    <a:lnTo>
                      <a:pt x="72" y="163"/>
                    </a:lnTo>
                    <a:lnTo>
                      <a:pt x="66" y="169"/>
                    </a:lnTo>
                    <a:lnTo>
                      <a:pt x="59" y="173"/>
                    </a:lnTo>
                    <a:lnTo>
                      <a:pt x="51" y="174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60"/>
                    </a:lnTo>
                    <a:lnTo>
                      <a:pt x="4" y="154"/>
                    </a:lnTo>
                    <a:lnTo>
                      <a:pt x="0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3" y="11"/>
                    </a:lnTo>
                    <a:lnTo>
                      <a:pt x="49" y="5"/>
                    </a:lnTo>
                    <a:lnTo>
                      <a:pt x="57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89"/>
              <p:cNvSpPr>
                <a:spLocks/>
              </p:cNvSpPr>
              <p:nvPr/>
            </p:nvSpPr>
            <p:spPr bwMode="auto">
              <a:xfrm>
                <a:off x="3297238" y="2432051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7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7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8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0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7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7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8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0"/>
              <p:cNvSpPr>
                <a:spLocks/>
              </p:cNvSpPr>
              <p:nvPr/>
            </p:nvSpPr>
            <p:spPr bwMode="auto">
              <a:xfrm>
                <a:off x="3417888" y="2479676"/>
                <a:ext cx="187325" cy="274638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75" y="2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7" y="28"/>
                  </a:cxn>
                  <a:cxn ang="0">
                    <a:pos x="118" y="36"/>
                  </a:cxn>
                  <a:cxn ang="0">
                    <a:pos x="117" y="44"/>
                  </a:cxn>
                  <a:cxn ang="0">
                    <a:pos x="78" y="156"/>
                  </a:cxn>
                  <a:cxn ang="0">
                    <a:pos x="74" y="163"/>
                  </a:cxn>
                  <a:cxn ang="0">
                    <a:pos x="68" y="169"/>
                  </a:cxn>
                  <a:cxn ang="0">
                    <a:pos x="60" y="173"/>
                  </a:cxn>
                  <a:cxn ang="0">
                    <a:pos x="52" y="173"/>
                  </a:cxn>
                  <a:cxn ang="0">
                    <a:pos x="44" y="172"/>
                  </a:cxn>
                  <a:cxn ang="0">
                    <a:pos x="18" y="163"/>
                  </a:cxn>
                  <a:cxn ang="0">
                    <a:pos x="11" y="159"/>
                  </a:cxn>
                  <a:cxn ang="0">
                    <a:pos x="5" y="154"/>
                  </a:cxn>
                  <a:cxn ang="0">
                    <a:pos x="2" y="146"/>
                  </a:cxn>
                  <a:cxn ang="0">
                    <a:pos x="0" y="138"/>
                  </a:cxn>
                  <a:cxn ang="0">
                    <a:pos x="2" y="130"/>
                  </a:cxn>
                  <a:cxn ang="0">
                    <a:pos x="41" y="18"/>
                  </a:cxn>
                  <a:cxn ang="0">
                    <a:pos x="45" y="10"/>
                  </a:cxn>
                  <a:cxn ang="0">
                    <a:pos x="51" y="5"/>
                  </a:cxn>
                  <a:cxn ang="0">
                    <a:pos x="58" y="1"/>
                  </a:cxn>
                  <a:cxn ang="0">
                    <a:pos x="67" y="0"/>
                  </a:cxn>
                </a:cxnLst>
                <a:rect l="0" t="0" r="r" b="b"/>
                <a:pathLst>
                  <a:path w="118" h="173">
                    <a:moveTo>
                      <a:pt x="67" y="0"/>
                    </a:moveTo>
                    <a:lnTo>
                      <a:pt x="75" y="2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7" y="28"/>
                    </a:lnTo>
                    <a:lnTo>
                      <a:pt x="118" y="36"/>
                    </a:lnTo>
                    <a:lnTo>
                      <a:pt x="117" y="44"/>
                    </a:lnTo>
                    <a:lnTo>
                      <a:pt x="78" y="156"/>
                    </a:lnTo>
                    <a:lnTo>
                      <a:pt x="74" y="163"/>
                    </a:lnTo>
                    <a:lnTo>
                      <a:pt x="68" y="169"/>
                    </a:lnTo>
                    <a:lnTo>
                      <a:pt x="60" y="173"/>
                    </a:lnTo>
                    <a:lnTo>
                      <a:pt x="52" y="173"/>
                    </a:lnTo>
                    <a:lnTo>
                      <a:pt x="44" y="172"/>
                    </a:lnTo>
                    <a:lnTo>
                      <a:pt x="18" y="163"/>
                    </a:lnTo>
                    <a:lnTo>
                      <a:pt x="11" y="159"/>
                    </a:lnTo>
                    <a:lnTo>
                      <a:pt x="5" y="154"/>
                    </a:lnTo>
                    <a:lnTo>
                      <a:pt x="2" y="146"/>
                    </a:lnTo>
                    <a:lnTo>
                      <a:pt x="0" y="138"/>
                    </a:lnTo>
                    <a:lnTo>
                      <a:pt x="2" y="130"/>
                    </a:lnTo>
                    <a:lnTo>
                      <a:pt x="41" y="18"/>
                    </a:lnTo>
                    <a:lnTo>
                      <a:pt x="45" y="10"/>
                    </a:lnTo>
                    <a:lnTo>
                      <a:pt x="51" y="5"/>
                    </a:lnTo>
                    <a:lnTo>
                      <a:pt x="58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1"/>
              <p:cNvSpPr>
                <a:spLocks/>
              </p:cNvSpPr>
              <p:nvPr/>
            </p:nvSpPr>
            <p:spPr bwMode="auto">
              <a:xfrm>
                <a:off x="3433763" y="2479676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1"/>
                  </a:cxn>
                  <a:cxn ang="0">
                    <a:pos x="88" y="7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7"/>
                  </a:cxn>
                  <a:cxn ang="0">
                    <a:pos x="65" y="144"/>
                  </a:cxn>
                  <a:cxn ang="0">
                    <a:pos x="62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9" y="16"/>
                  </a:cxn>
                  <a:cxn ang="0">
                    <a:pos x="42" y="9"/>
                  </a:cxn>
                  <a:cxn ang="0">
                    <a:pos x="47" y="3"/>
                  </a:cxn>
                  <a:cxn ang="0">
                    <a:pos x="54" y="0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9" y="1"/>
                    </a:lnTo>
                    <a:lnTo>
                      <a:pt x="88" y="7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7"/>
                    </a:lnTo>
                    <a:lnTo>
                      <a:pt x="65" y="144"/>
                    </a:lnTo>
                    <a:lnTo>
                      <a:pt x="62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9" y="16"/>
                    </a:lnTo>
                    <a:lnTo>
                      <a:pt x="42" y="9"/>
                    </a:lnTo>
                    <a:lnTo>
                      <a:pt x="47" y="3"/>
                    </a:lnTo>
                    <a:lnTo>
                      <a:pt x="54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2"/>
              <p:cNvSpPr>
                <a:spLocks/>
              </p:cNvSpPr>
              <p:nvPr/>
            </p:nvSpPr>
            <p:spPr bwMode="auto">
              <a:xfrm>
                <a:off x="2597151" y="219392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7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4" y="164"/>
                  </a:cxn>
                  <a:cxn ang="0">
                    <a:pos x="67" y="169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4" y="173"/>
                  </a:cxn>
                  <a:cxn ang="0">
                    <a:pos x="18" y="164"/>
                  </a:cxn>
                  <a:cxn ang="0">
                    <a:pos x="11" y="159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2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7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4" y="164"/>
                    </a:lnTo>
                    <a:lnTo>
                      <a:pt x="67" y="169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4" y="173"/>
                    </a:lnTo>
                    <a:lnTo>
                      <a:pt x="18" y="164"/>
                    </a:lnTo>
                    <a:lnTo>
                      <a:pt x="11" y="159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2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3"/>
              <p:cNvSpPr>
                <a:spLocks/>
              </p:cNvSpPr>
              <p:nvPr/>
            </p:nvSpPr>
            <p:spPr bwMode="auto">
              <a:xfrm>
                <a:off x="2613026" y="219392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1"/>
                  </a:cxn>
                  <a:cxn ang="0">
                    <a:pos x="99" y="16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0"/>
                  </a:cxn>
                  <a:cxn ang="0">
                    <a:pos x="56" y="155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1"/>
                    </a:lnTo>
                    <a:lnTo>
                      <a:pt x="99" y="16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0"/>
                    </a:lnTo>
                    <a:lnTo>
                      <a:pt x="56" y="155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94"/>
              <p:cNvSpPr>
                <a:spLocks/>
              </p:cNvSpPr>
              <p:nvPr/>
            </p:nvSpPr>
            <p:spPr bwMode="auto">
              <a:xfrm>
                <a:off x="1901826" y="2312988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3" y="19"/>
                  </a:cxn>
                  <a:cxn ang="0">
                    <a:pos x="117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8" y="168"/>
                  </a:cxn>
                  <a:cxn ang="0">
                    <a:pos x="60" y="172"/>
                  </a:cxn>
                  <a:cxn ang="0">
                    <a:pos x="52" y="173"/>
                  </a:cxn>
                  <a:cxn ang="0">
                    <a:pos x="44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5" y="153"/>
                  </a:cxn>
                  <a:cxn ang="0">
                    <a:pos x="1" y="145"/>
                  </a:cxn>
                  <a:cxn ang="0">
                    <a:pos x="0" y="137"/>
                  </a:cxn>
                  <a:cxn ang="0">
                    <a:pos x="2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0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3" y="19"/>
                    </a:lnTo>
                    <a:lnTo>
                      <a:pt x="117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8" y="168"/>
                    </a:lnTo>
                    <a:lnTo>
                      <a:pt x="60" y="172"/>
                    </a:lnTo>
                    <a:lnTo>
                      <a:pt x="52" y="173"/>
                    </a:lnTo>
                    <a:lnTo>
                      <a:pt x="44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5" y="153"/>
                    </a:lnTo>
                    <a:lnTo>
                      <a:pt x="1" y="145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95"/>
              <p:cNvSpPr>
                <a:spLocks/>
              </p:cNvSpPr>
              <p:nvPr/>
            </p:nvSpPr>
            <p:spPr bwMode="auto">
              <a:xfrm>
                <a:off x="1917701" y="2311401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1"/>
                  </a:cxn>
                  <a:cxn ang="0">
                    <a:pos x="98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1"/>
                    </a:lnTo>
                    <a:lnTo>
                      <a:pt x="98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96"/>
              <p:cNvSpPr>
                <a:spLocks/>
              </p:cNvSpPr>
              <p:nvPr/>
            </p:nvSpPr>
            <p:spPr bwMode="auto">
              <a:xfrm>
                <a:off x="2039938" y="2360613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2" y="20"/>
                  </a:cxn>
                  <a:cxn ang="0">
                    <a:pos x="115" y="27"/>
                  </a:cxn>
                  <a:cxn ang="0">
                    <a:pos x="117" y="35"/>
                  </a:cxn>
                  <a:cxn ang="0">
                    <a:pos x="115" y="43"/>
                  </a:cxn>
                  <a:cxn ang="0">
                    <a:pos x="77" y="156"/>
                  </a:cxn>
                  <a:cxn ang="0">
                    <a:pos x="72" y="163"/>
                  </a:cxn>
                  <a:cxn ang="0">
                    <a:pos x="67" y="168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1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0" y="145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49" y="4"/>
                  </a:cxn>
                  <a:cxn ang="0">
                    <a:pos x="57" y="0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2" y="20"/>
                    </a:lnTo>
                    <a:lnTo>
                      <a:pt x="115" y="27"/>
                    </a:lnTo>
                    <a:lnTo>
                      <a:pt x="117" y="35"/>
                    </a:lnTo>
                    <a:lnTo>
                      <a:pt x="115" y="43"/>
                    </a:lnTo>
                    <a:lnTo>
                      <a:pt x="77" y="156"/>
                    </a:lnTo>
                    <a:lnTo>
                      <a:pt x="72" y="163"/>
                    </a:lnTo>
                    <a:lnTo>
                      <a:pt x="67" y="168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1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0" y="145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49" y="4"/>
                    </a:lnTo>
                    <a:lnTo>
                      <a:pt x="5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97"/>
              <p:cNvSpPr>
                <a:spLocks/>
              </p:cNvSpPr>
              <p:nvPr/>
            </p:nvSpPr>
            <p:spPr bwMode="auto">
              <a:xfrm>
                <a:off x="2054226" y="2359026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7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2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7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2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98"/>
              <p:cNvSpPr>
                <a:spLocks/>
              </p:cNvSpPr>
              <p:nvPr/>
            </p:nvSpPr>
            <p:spPr bwMode="auto">
              <a:xfrm>
                <a:off x="2176463" y="2406651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2"/>
                  </a:cxn>
                  <a:cxn ang="0">
                    <a:pos x="99" y="11"/>
                  </a:cxn>
                  <a:cxn ang="0">
                    <a:pos x="106" y="15"/>
                  </a:cxn>
                  <a:cxn ang="0">
                    <a:pos x="112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3"/>
                  </a:cxn>
                  <a:cxn ang="0">
                    <a:pos x="51" y="174"/>
                  </a:cxn>
                  <a:cxn ang="0">
                    <a:pos x="43" y="173"/>
                  </a:cxn>
                  <a:cxn ang="0">
                    <a:pos x="17" y="164"/>
                  </a:cxn>
                  <a:cxn ang="0">
                    <a:pos x="10" y="160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7" y="2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3" y="2"/>
                    </a:lnTo>
                    <a:lnTo>
                      <a:pt x="99" y="11"/>
                    </a:lnTo>
                    <a:lnTo>
                      <a:pt x="106" y="15"/>
                    </a:lnTo>
                    <a:lnTo>
                      <a:pt x="112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3"/>
                    </a:lnTo>
                    <a:lnTo>
                      <a:pt x="51" y="174"/>
                    </a:lnTo>
                    <a:lnTo>
                      <a:pt x="43" y="173"/>
                    </a:lnTo>
                    <a:lnTo>
                      <a:pt x="17" y="164"/>
                    </a:lnTo>
                    <a:lnTo>
                      <a:pt x="10" y="160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7" y="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99"/>
              <p:cNvSpPr>
                <a:spLocks/>
              </p:cNvSpPr>
              <p:nvPr/>
            </p:nvSpPr>
            <p:spPr bwMode="auto">
              <a:xfrm>
                <a:off x="2190751" y="2406651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3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4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3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4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0"/>
              <p:cNvSpPr>
                <a:spLocks/>
              </p:cNvSpPr>
              <p:nvPr/>
            </p:nvSpPr>
            <p:spPr bwMode="auto">
              <a:xfrm>
                <a:off x="2449513" y="2501901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2"/>
                  </a:cxn>
                  <a:cxn ang="0">
                    <a:pos x="100" y="11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8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60" y="173"/>
                  </a:cxn>
                  <a:cxn ang="0">
                    <a:pos x="51" y="174"/>
                  </a:cxn>
                  <a:cxn ang="0">
                    <a:pos x="43" y="173"/>
                  </a:cxn>
                  <a:cxn ang="0">
                    <a:pos x="18" y="164"/>
                  </a:cxn>
                  <a:cxn ang="0">
                    <a:pos x="10" y="159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8" y="2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4" y="2"/>
                    </a:lnTo>
                    <a:lnTo>
                      <a:pt x="100" y="11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8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60" y="173"/>
                    </a:lnTo>
                    <a:lnTo>
                      <a:pt x="51" y="174"/>
                    </a:lnTo>
                    <a:lnTo>
                      <a:pt x="43" y="173"/>
                    </a:lnTo>
                    <a:lnTo>
                      <a:pt x="18" y="164"/>
                    </a:lnTo>
                    <a:lnTo>
                      <a:pt x="10" y="159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8" y="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1"/>
              <p:cNvSpPr>
                <a:spLocks/>
              </p:cNvSpPr>
              <p:nvPr/>
            </p:nvSpPr>
            <p:spPr bwMode="auto">
              <a:xfrm>
                <a:off x="2463801" y="2501901"/>
                <a:ext cx="165100" cy="254000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69" y="1"/>
                  </a:cxn>
                  <a:cxn ang="0">
                    <a:pos x="88" y="8"/>
                  </a:cxn>
                  <a:cxn ang="0">
                    <a:pos x="95" y="11"/>
                  </a:cxn>
                  <a:cxn ang="0">
                    <a:pos x="100" y="17"/>
                  </a:cxn>
                  <a:cxn ang="0">
                    <a:pos x="103" y="23"/>
                  </a:cxn>
                  <a:cxn ang="0">
                    <a:pos x="104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2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4"/>
                  </a:cxn>
                  <a:cxn ang="0">
                    <a:pos x="2" y="137"/>
                  </a:cxn>
                  <a:cxn ang="0">
                    <a:pos x="0" y="130"/>
                  </a:cxn>
                  <a:cxn ang="0">
                    <a:pos x="2" y="123"/>
                  </a:cxn>
                  <a:cxn ang="0">
                    <a:pos x="39" y="16"/>
                  </a:cxn>
                  <a:cxn ang="0">
                    <a:pos x="42" y="9"/>
                  </a:cxn>
                  <a:cxn ang="0">
                    <a:pos x="48" y="4"/>
                  </a:cxn>
                  <a:cxn ang="0">
                    <a:pos x="55" y="1"/>
                  </a:cxn>
                  <a:cxn ang="0">
                    <a:pos x="62" y="0"/>
                  </a:cxn>
                </a:cxnLst>
                <a:rect l="0" t="0" r="r" b="b"/>
                <a:pathLst>
                  <a:path w="104" h="160">
                    <a:moveTo>
                      <a:pt x="62" y="0"/>
                    </a:moveTo>
                    <a:lnTo>
                      <a:pt x="69" y="1"/>
                    </a:lnTo>
                    <a:lnTo>
                      <a:pt x="88" y="8"/>
                    </a:lnTo>
                    <a:lnTo>
                      <a:pt x="95" y="11"/>
                    </a:lnTo>
                    <a:lnTo>
                      <a:pt x="100" y="17"/>
                    </a:lnTo>
                    <a:lnTo>
                      <a:pt x="103" y="23"/>
                    </a:lnTo>
                    <a:lnTo>
                      <a:pt x="104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2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4"/>
                    </a:lnTo>
                    <a:lnTo>
                      <a:pt x="2" y="137"/>
                    </a:lnTo>
                    <a:lnTo>
                      <a:pt x="0" y="130"/>
                    </a:lnTo>
                    <a:lnTo>
                      <a:pt x="2" y="123"/>
                    </a:lnTo>
                    <a:lnTo>
                      <a:pt x="39" y="16"/>
                    </a:lnTo>
                    <a:lnTo>
                      <a:pt x="42" y="9"/>
                    </a:lnTo>
                    <a:lnTo>
                      <a:pt x="48" y="4"/>
                    </a:lnTo>
                    <a:lnTo>
                      <a:pt x="55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2"/>
              <p:cNvSpPr>
                <a:spLocks/>
              </p:cNvSpPr>
              <p:nvPr/>
            </p:nvSpPr>
            <p:spPr bwMode="auto">
              <a:xfrm>
                <a:off x="2586038" y="254952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2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7" y="28"/>
                  </a:cxn>
                  <a:cxn ang="0">
                    <a:pos x="117" y="37"/>
                  </a:cxn>
                  <a:cxn ang="0">
                    <a:pos x="116" y="45"/>
                  </a:cxn>
                  <a:cxn ang="0">
                    <a:pos x="77" y="156"/>
                  </a:cxn>
                  <a:cxn ang="0">
                    <a:pos x="74" y="164"/>
                  </a:cxn>
                  <a:cxn ang="0">
                    <a:pos x="68" y="170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4" y="173"/>
                  </a:cxn>
                  <a:cxn ang="0">
                    <a:pos x="18" y="164"/>
                  </a:cxn>
                  <a:cxn ang="0">
                    <a:pos x="11" y="159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2" y="130"/>
                  </a:cxn>
                  <a:cxn ang="0">
                    <a:pos x="41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8" y="2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2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7" y="28"/>
                    </a:lnTo>
                    <a:lnTo>
                      <a:pt x="117" y="37"/>
                    </a:lnTo>
                    <a:lnTo>
                      <a:pt x="116" y="45"/>
                    </a:lnTo>
                    <a:lnTo>
                      <a:pt x="77" y="156"/>
                    </a:lnTo>
                    <a:lnTo>
                      <a:pt x="74" y="164"/>
                    </a:lnTo>
                    <a:lnTo>
                      <a:pt x="68" y="170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4" y="173"/>
                    </a:lnTo>
                    <a:lnTo>
                      <a:pt x="18" y="164"/>
                    </a:lnTo>
                    <a:lnTo>
                      <a:pt x="11" y="159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2" y="130"/>
                    </a:lnTo>
                    <a:lnTo>
                      <a:pt x="41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8" y="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3"/>
              <p:cNvSpPr>
                <a:spLocks/>
              </p:cNvSpPr>
              <p:nvPr/>
            </p:nvSpPr>
            <p:spPr bwMode="auto">
              <a:xfrm>
                <a:off x="2601913" y="254952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04"/>
              <p:cNvSpPr>
                <a:spLocks/>
              </p:cNvSpPr>
              <p:nvPr/>
            </p:nvSpPr>
            <p:spPr bwMode="auto">
              <a:xfrm>
                <a:off x="2722563" y="2598738"/>
                <a:ext cx="187325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5" y="1"/>
                  </a:cxn>
                  <a:cxn ang="0">
                    <a:pos x="100" y="10"/>
                  </a:cxn>
                  <a:cxn ang="0">
                    <a:pos x="108" y="14"/>
                  </a:cxn>
                  <a:cxn ang="0">
                    <a:pos x="113" y="20"/>
                  </a:cxn>
                  <a:cxn ang="0">
                    <a:pos x="117" y="27"/>
                  </a:cxn>
                  <a:cxn ang="0">
                    <a:pos x="118" y="35"/>
                  </a:cxn>
                  <a:cxn ang="0">
                    <a:pos x="117" y="44"/>
                  </a:cxn>
                  <a:cxn ang="0">
                    <a:pos x="78" y="155"/>
                  </a:cxn>
                  <a:cxn ang="0">
                    <a:pos x="73" y="163"/>
                  </a:cxn>
                  <a:cxn ang="0">
                    <a:pos x="68" y="168"/>
                  </a:cxn>
                  <a:cxn ang="0">
                    <a:pos x="60" y="172"/>
                  </a:cxn>
                  <a:cxn ang="0">
                    <a:pos x="52" y="173"/>
                  </a:cxn>
                  <a:cxn ang="0">
                    <a:pos x="44" y="172"/>
                  </a:cxn>
                  <a:cxn ang="0">
                    <a:pos x="18" y="163"/>
                  </a:cxn>
                  <a:cxn ang="0">
                    <a:pos x="11" y="158"/>
                  </a:cxn>
                  <a:cxn ang="0">
                    <a:pos x="5" y="153"/>
                  </a:cxn>
                  <a:cxn ang="0">
                    <a:pos x="2" y="145"/>
                  </a:cxn>
                  <a:cxn ang="0">
                    <a:pos x="0" y="137"/>
                  </a:cxn>
                  <a:cxn ang="0">
                    <a:pos x="2" y="129"/>
                  </a:cxn>
                  <a:cxn ang="0">
                    <a:pos x="40" y="17"/>
                  </a:cxn>
                  <a:cxn ang="0">
                    <a:pos x="45" y="10"/>
                  </a:cxn>
                  <a:cxn ang="0">
                    <a:pos x="51" y="4"/>
                  </a:cxn>
                  <a:cxn ang="0">
                    <a:pos x="58" y="0"/>
                  </a:cxn>
                  <a:cxn ang="0">
                    <a:pos x="66" y="0"/>
                  </a:cxn>
                </a:cxnLst>
                <a:rect l="0" t="0" r="r" b="b"/>
                <a:pathLst>
                  <a:path w="118" h="173">
                    <a:moveTo>
                      <a:pt x="66" y="0"/>
                    </a:moveTo>
                    <a:lnTo>
                      <a:pt x="75" y="1"/>
                    </a:lnTo>
                    <a:lnTo>
                      <a:pt x="100" y="10"/>
                    </a:lnTo>
                    <a:lnTo>
                      <a:pt x="108" y="14"/>
                    </a:lnTo>
                    <a:lnTo>
                      <a:pt x="113" y="20"/>
                    </a:lnTo>
                    <a:lnTo>
                      <a:pt x="117" y="27"/>
                    </a:lnTo>
                    <a:lnTo>
                      <a:pt x="118" y="35"/>
                    </a:lnTo>
                    <a:lnTo>
                      <a:pt x="117" y="44"/>
                    </a:lnTo>
                    <a:lnTo>
                      <a:pt x="78" y="155"/>
                    </a:lnTo>
                    <a:lnTo>
                      <a:pt x="73" y="163"/>
                    </a:lnTo>
                    <a:lnTo>
                      <a:pt x="68" y="168"/>
                    </a:lnTo>
                    <a:lnTo>
                      <a:pt x="60" y="172"/>
                    </a:lnTo>
                    <a:lnTo>
                      <a:pt x="52" y="173"/>
                    </a:lnTo>
                    <a:lnTo>
                      <a:pt x="44" y="172"/>
                    </a:lnTo>
                    <a:lnTo>
                      <a:pt x="18" y="163"/>
                    </a:lnTo>
                    <a:lnTo>
                      <a:pt x="11" y="158"/>
                    </a:lnTo>
                    <a:lnTo>
                      <a:pt x="5" y="153"/>
                    </a:lnTo>
                    <a:lnTo>
                      <a:pt x="2" y="145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40" y="17"/>
                    </a:lnTo>
                    <a:lnTo>
                      <a:pt x="45" y="10"/>
                    </a:lnTo>
                    <a:lnTo>
                      <a:pt x="51" y="4"/>
                    </a:lnTo>
                    <a:lnTo>
                      <a:pt x="5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05"/>
              <p:cNvSpPr>
                <a:spLocks/>
              </p:cNvSpPr>
              <p:nvPr/>
            </p:nvSpPr>
            <p:spPr bwMode="auto">
              <a:xfrm>
                <a:off x="2738438" y="2597151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1"/>
                  </a:cxn>
                  <a:cxn ang="0">
                    <a:pos x="88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2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9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9" y="1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2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9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06"/>
              <p:cNvSpPr>
                <a:spLocks/>
              </p:cNvSpPr>
              <p:nvPr/>
            </p:nvSpPr>
            <p:spPr bwMode="auto">
              <a:xfrm>
                <a:off x="2860676" y="2646363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2" y="19"/>
                  </a:cxn>
                  <a:cxn ang="0">
                    <a:pos x="116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5"/>
                  </a:cxn>
                  <a:cxn ang="0">
                    <a:pos x="73" y="163"/>
                  </a:cxn>
                  <a:cxn ang="0">
                    <a:pos x="67" y="168"/>
                  </a:cxn>
                  <a:cxn ang="0">
                    <a:pos x="60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5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0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2" y="19"/>
                    </a:lnTo>
                    <a:lnTo>
                      <a:pt x="116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5"/>
                    </a:lnTo>
                    <a:lnTo>
                      <a:pt x="73" y="163"/>
                    </a:lnTo>
                    <a:lnTo>
                      <a:pt x="67" y="168"/>
                    </a:lnTo>
                    <a:lnTo>
                      <a:pt x="60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5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07"/>
              <p:cNvSpPr>
                <a:spLocks/>
              </p:cNvSpPr>
              <p:nvPr/>
            </p:nvSpPr>
            <p:spPr bwMode="auto">
              <a:xfrm>
                <a:off x="2874963" y="2644776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2"/>
                  </a:cxn>
                  <a:cxn ang="0">
                    <a:pos x="100" y="17"/>
                  </a:cxn>
                  <a:cxn ang="0">
                    <a:pos x="103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8"/>
                  </a:cxn>
                  <a:cxn ang="0">
                    <a:pos x="5" y="143"/>
                  </a:cxn>
                  <a:cxn ang="0">
                    <a:pos x="2" y="137"/>
                  </a:cxn>
                  <a:cxn ang="0">
                    <a:pos x="0" y="130"/>
                  </a:cxn>
                  <a:cxn ang="0">
                    <a:pos x="2" y="122"/>
                  </a:cxn>
                  <a:cxn ang="0">
                    <a:pos x="38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2"/>
                    </a:lnTo>
                    <a:lnTo>
                      <a:pt x="100" y="17"/>
                    </a:lnTo>
                    <a:lnTo>
                      <a:pt x="103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8"/>
                    </a:lnTo>
                    <a:lnTo>
                      <a:pt x="5" y="143"/>
                    </a:lnTo>
                    <a:lnTo>
                      <a:pt x="2" y="137"/>
                    </a:lnTo>
                    <a:lnTo>
                      <a:pt x="0" y="130"/>
                    </a:lnTo>
                    <a:lnTo>
                      <a:pt x="2" y="122"/>
                    </a:lnTo>
                    <a:lnTo>
                      <a:pt x="38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08"/>
              <p:cNvSpPr>
                <a:spLocks/>
              </p:cNvSpPr>
              <p:nvPr/>
            </p:nvSpPr>
            <p:spPr bwMode="auto">
              <a:xfrm>
                <a:off x="3171826" y="2754313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6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2"/>
                  </a:cxn>
                  <a:cxn ang="0">
                    <a:pos x="52" y="173"/>
                  </a:cxn>
                  <a:cxn ang="0">
                    <a:pos x="44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5" y="153"/>
                  </a:cxn>
                  <a:cxn ang="0">
                    <a:pos x="1" y="146"/>
                  </a:cxn>
                  <a:cxn ang="0">
                    <a:pos x="0" y="137"/>
                  </a:cxn>
                  <a:cxn ang="0">
                    <a:pos x="2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8" y="0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6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2"/>
                    </a:lnTo>
                    <a:lnTo>
                      <a:pt x="52" y="173"/>
                    </a:lnTo>
                    <a:lnTo>
                      <a:pt x="44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5" y="153"/>
                    </a:lnTo>
                    <a:lnTo>
                      <a:pt x="1" y="146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09"/>
              <p:cNvSpPr>
                <a:spLocks/>
              </p:cNvSpPr>
              <p:nvPr/>
            </p:nvSpPr>
            <p:spPr bwMode="auto">
              <a:xfrm>
                <a:off x="3187701" y="2752726"/>
                <a:ext cx="163513" cy="25558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2"/>
                  </a:cxn>
                  <a:cxn ang="0">
                    <a:pos x="98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1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0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1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2"/>
                    </a:lnTo>
                    <a:lnTo>
                      <a:pt x="98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1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0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0"/>
              <p:cNvSpPr>
                <a:spLocks/>
              </p:cNvSpPr>
              <p:nvPr/>
            </p:nvSpPr>
            <p:spPr bwMode="auto">
              <a:xfrm>
                <a:off x="3308351" y="2801938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7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8" y="168"/>
                  </a:cxn>
                  <a:cxn ang="0">
                    <a:pos x="60" y="172"/>
                  </a:cxn>
                  <a:cxn ang="0">
                    <a:pos x="52" y="173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5" y="153"/>
                  </a:cxn>
                  <a:cxn ang="0">
                    <a:pos x="1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8"/>
                  </a:cxn>
                  <a:cxn ang="0">
                    <a:pos x="45" y="10"/>
                  </a:cxn>
                  <a:cxn ang="0">
                    <a:pos x="50" y="4"/>
                  </a:cxn>
                  <a:cxn ang="0">
                    <a:pos x="58" y="0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7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8" y="168"/>
                    </a:lnTo>
                    <a:lnTo>
                      <a:pt x="60" y="172"/>
                    </a:lnTo>
                    <a:lnTo>
                      <a:pt x="52" y="173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5" y="153"/>
                    </a:lnTo>
                    <a:lnTo>
                      <a:pt x="1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8"/>
                    </a:lnTo>
                    <a:lnTo>
                      <a:pt x="45" y="10"/>
                    </a:lnTo>
                    <a:lnTo>
                      <a:pt x="50" y="4"/>
                    </a:lnTo>
                    <a:lnTo>
                      <a:pt x="5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1"/>
              <p:cNvSpPr>
                <a:spLocks/>
              </p:cNvSpPr>
              <p:nvPr/>
            </p:nvSpPr>
            <p:spPr bwMode="auto">
              <a:xfrm>
                <a:off x="3324226" y="2800351"/>
                <a:ext cx="163513" cy="25558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1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5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1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1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5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12"/>
              <p:cNvSpPr>
                <a:spLocks/>
              </p:cNvSpPr>
              <p:nvPr/>
            </p:nvSpPr>
            <p:spPr bwMode="auto">
              <a:xfrm>
                <a:off x="2312988" y="245427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2"/>
                  </a:cxn>
                  <a:cxn ang="0">
                    <a:pos x="99" y="11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59" y="173"/>
                  </a:cxn>
                  <a:cxn ang="0">
                    <a:pos x="52" y="174"/>
                  </a:cxn>
                  <a:cxn ang="0">
                    <a:pos x="43" y="173"/>
                  </a:cxn>
                  <a:cxn ang="0">
                    <a:pos x="17" y="164"/>
                  </a:cxn>
                  <a:cxn ang="0">
                    <a:pos x="10" y="160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9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7" y="2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2"/>
                    </a:lnTo>
                    <a:lnTo>
                      <a:pt x="99" y="11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59" y="173"/>
                    </a:lnTo>
                    <a:lnTo>
                      <a:pt x="52" y="174"/>
                    </a:lnTo>
                    <a:lnTo>
                      <a:pt x="43" y="173"/>
                    </a:lnTo>
                    <a:lnTo>
                      <a:pt x="17" y="164"/>
                    </a:lnTo>
                    <a:lnTo>
                      <a:pt x="10" y="160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9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7" y="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3"/>
              <p:cNvSpPr>
                <a:spLocks/>
              </p:cNvSpPr>
              <p:nvPr/>
            </p:nvSpPr>
            <p:spPr bwMode="auto">
              <a:xfrm>
                <a:off x="2328863" y="245427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1"/>
                  </a:cxn>
                  <a:cxn ang="0">
                    <a:pos x="98" y="16"/>
                  </a:cxn>
                  <a:cxn ang="0">
                    <a:pos x="101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3" y="144"/>
                  </a:cxn>
                  <a:cxn ang="0">
                    <a:pos x="0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1"/>
                    </a:lnTo>
                    <a:lnTo>
                      <a:pt x="98" y="16"/>
                    </a:lnTo>
                    <a:lnTo>
                      <a:pt x="101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3" y="144"/>
                    </a:lnTo>
                    <a:lnTo>
                      <a:pt x="0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14"/>
              <p:cNvSpPr>
                <a:spLocks/>
              </p:cNvSpPr>
              <p:nvPr/>
            </p:nvSpPr>
            <p:spPr bwMode="auto">
              <a:xfrm>
                <a:off x="3198813" y="3122613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2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60" y="173"/>
                  </a:cxn>
                  <a:cxn ang="0">
                    <a:pos x="51" y="174"/>
                  </a:cxn>
                  <a:cxn ang="0">
                    <a:pos x="43" y="173"/>
                  </a:cxn>
                  <a:cxn ang="0">
                    <a:pos x="18" y="164"/>
                  </a:cxn>
                  <a:cxn ang="0">
                    <a:pos x="10" y="159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2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60" y="173"/>
                    </a:lnTo>
                    <a:lnTo>
                      <a:pt x="51" y="174"/>
                    </a:lnTo>
                    <a:lnTo>
                      <a:pt x="43" y="173"/>
                    </a:lnTo>
                    <a:lnTo>
                      <a:pt x="18" y="164"/>
                    </a:lnTo>
                    <a:lnTo>
                      <a:pt x="10" y="159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200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15"/>
              <p:cNvSpPr>
                <a:spLocks/>
              </p:cNvSpPr>
              <p:nvPr/>
            </p:nvSpPr>
            <p:spPr bwMode="auto">
              <a:xfrm>
                <a:off x="3213101" y="3122613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8" y="7"/>
                  </a:cxn>
                  <a:cxn ang="0">
                    <a:pos x="94" y="11"/>
                  </a:cxn>
                  <a:cxn ang="0">
                    <a:pos x="100" y="16"/>
                  </a:cxn>
                  <a:cxn ang="0">
                    <a:pos x="103" y="22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0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3"/>
                  </a:cxn>
                  <a:cxn ang="0">
                    <a:pos x="2" y="136"/>
                  </a:cxn>
                  <a:cxn ang="0">
                    <a:pos x="0" y="129"/>
                  </a:cxn>
                  <a:cxn ang="0">
                    <a:pos x="2" y="122"/>
                  </a:cxn>
                  <a:cxn ang="0">
                    <a:pos x="39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8" y="7"/>
                    </a:lnTo>
                    <a:lnTo>
                      <a:pt x="94" y="11"/>
                    </a:lnTo>
                    <a:lnTo>
                      <a:pt x="100" y="16"/>
                    </a:lnTo>
                    <a:lnTo>
                      <a:pt x="103" y="22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0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3"/>
                    </a:lnTo>
                    <a:lnTo>
                      <a:pt x="2" y="136"/>
                    </a:lnTo>
                    <a:lnTo>
                      <a:pt x="0" y="129"/>
                    </a:lnTo>
                    <a:lnTo>
                      <a:pt x="2" y="122"/>
                    </a:lnTo>
                    <a:lnTo>
                      <a:pt x="39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7F3D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16"/>
              <p:cNvSpPr>
                <a:spLocks/>
              </p:cNvSpPr>
              <p:nvPr/>
            </p:nvSpPr>
            <p:spPr bwMode="auto">
              <a:xfrm>
                <a:off x="2890838" y="3016251"/>
                <a:ext cx="187325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6" y="28"/>
                  </a:cxn>
                  <a:cxn ang="0">
                    <a:pos x="118" y="35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60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5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8" h="173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6" y="28"/>
                    </a:lnTo>
                    <a:lnTo>
                      <a:pt x="118" y="35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60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5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1200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17"/>
              <p:cNvSpPr>
                <a:spLocks/>
              </p:cNvSpPr>
              <p:nvPr/>
            </p:nvSpPr>
            <p:spPr bwMode="auto">
              <a:xfrm>
                <a:off x="2905126" y="3014663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1"/>
                  </a:cxn>
                  <a:cxn ang="0">
                    <a:pos x="88" y="8"/>
                  </a:cxn>
                  <a:cxn ang="0">
                    <a:pos x="95" y="12"/>
                  </a:cxn>
                  <a:cxn ang="0">
                    <a:pos x="100" y="17"/>
                  </a:cxn>
                  <a:cxn ang="0">
                    <a:pos x="103" y="24"/>
                  </a:cxn>
                  <a:cxn ang="0">
                    <a:pos x="103" y="31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2" y="151"/>
                  </a:cxn>
                  <a:cxn ang="0">
                    <a:pos x="57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4"/>
                  </a:cxn>
                  <a:cxn ang="0">
                    <a:pos x="2" y="137"/>
                  </a:cxn>
                  <a:cxn ang="0">
                    <a:pos x="0" y="130"/>
                  </a:cxn>
                  <a:cxn ang="0">
                    <a:pos x="2" y="122"/>
                  </a:cxn>
                  <a:cxn ang="0">
                    <a:pos x="39" y="16"/>
                  </a:cxn>
                  <a:cxn ang="0">
                    <a:pos x="42" y="10"/>
                  </a:cxn>
                  <a:cxn ang="0">
                    <a:pos x="47" y="5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9" y="1"/>
                    </a:lnTo>
                    <a:lnTo>
                      <a:pt x="88" y="8"/>
                    </a:lnTo>
                    <a:lnTo>
                      <a:pt x="95" y="12"/>
                    </a:lnTo>
                    <a:lnTo>
                      <a:pt x="100" y="17"/>
                    </a:lnTo>
                    <a:lnTo>
                      <a:pt x="103" y="24"/>
                    </a:lnTo>
                    <a:lnTo>
                      <a:pt x="103" y="31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2" y="151"/>
                    </a:lnTo>
                    <a:lnTo>
                      <a:pt x="57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4"/>
                    </a:lnTo>
                    <a:lnTo>
                      <a:pt x="2" y="137"/>
                    </a:lnTo>
                    <a:lnTo>
                      <a:pt x="0" y="130"/>
                    </a:lnTo>
                    <a:lnTo>
                      <a:pt x="2" y="122"/>
                    </a:lnTo>
                    <a:lnTo>
                      <a:pt x="39" y="16"/>
                    </a:lnTo>
                    <a:lnTo>
                      <a:pt x="42" y="10"/>
                    </a:lnTo>
                    <a:lnTo>
                      <a:pt x="47" y="5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7F3D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18"/>
              <p:cNvSpPr>
                <a:spLocks/>
              </p:cNvSpPr>
              <p:nvPr/>
            </p:nvSpPr>
            <p:spPr bwMode="auto">
              <a:xfrm>
                <a:off x="2754313" y="296862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6" y="28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8"/>
                  </a:cxn>
                  <a:cxn ang="0">
                    <a:pos x="60" y="172"/>
                  </a:cxn>
                  <a:cxn ang="0">
                    <a:pos x="52" y="174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6" y="28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8"/>
                    </a:lnTo>
                    <a:lnTo>
                      <a:pt x="60" y="172"/>
                    </a:lnTo>
                    <a:lnTo>
                      <a:pt x="52" y="174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1200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19"/>
              <p:cNvSpPr>
                <a:spLocks/>
              </p:cNvSpPr>
              <p:nvPr/>
            </p:nvSpPr>
            <p:spPr bwMode="auto">
              <a:xfrm>
                <a:off x="2770188" y="2967038"/>
                <a:ext cx="163513" cy="25558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2"/>
                  </a:cxn>
                  <a:cxn ang="0">
                    <a:pos x="98" y="17"/>
                  </a:cxn>
                  <a:cxn ang="0">
                    <a:pos x="101" y="23"/>
                  </a:cxn>
                  <a:cxn ang="0">
                    <a:pos x="103" y="31"/>
                  </a:cxn>
                  <a:cxn ang="0">
                    <a:pos x="101" y="38"/>
                  </a:cxn>
                  <a:cxn ang="0">
                    <a:pos x="64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1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8" y="149"/>
                  </a:cxn>
                  <a:cxn ang="0">
                    <a:pos x="3" y="144"/>
                  </a:cxn>
                  <a:cxn ang="0">
                    <a:pos x="0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5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1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2"/>
                    </a:lnTo>
                    <a:lnTo>
                      <a:pt x="98" y="17"/>
                    </a:lnTo>
                    <a:lnTo>
                      <a:pt x="101" y="23"/>
                    </a:lnTo>
                    <a:lnTo>
                      <a:pt x="103" y="31"/>
                    </a:lnTo>
                    <a:lnTo>
                      <a:pt x="101" y="38"/>
                    </a:lnTo>
                    <a:lnTo>
                      <a:pt x="64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1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8" y="149"/>
                    </a:lnTo>
                    <a:lnTo>
                      <a:pt x="3" y="144"/>
                    </a:lnTo>
                    <a:lnTo>
                      <a:pt x="0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5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7F3D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0"/>
              <p:cNvSpPr>
                <a:spLocks/>
              </p:cNvSpPr>
              <p:nvPr/>
            </p:nvSpPr>
            <p:spPr bwMode="auto">
              <a:xfrm>
                <a:off x="2617788" y="2921001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1"/>
                  </a:cxn>
                  <a:cxn ang="0">
                    <a:pos x="99" y="10"/>
                  </a:cxn>
                  <a:cxn ang="0">
                    <a:pos x="106" y="15"/>
                  </a:cxn>
                  <a:cxn ang="0">
                    <a:pos x="112" y="20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6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3" y="1"/>
                    </a:lnTo>
                    <a:lnTo>
                      <a:pt x="99" y="10"/>
                    </a:lnTo>
                    <a:lnTo>
                      <a:pt x="106" y="15"/>
                    </a:lnTo>
                    <a:lnTo>
                      <a:pt x="112" y="20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6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200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21"/>
              <p:cNvSpPr>
                <a:spLocks/>
              </p:cNvSpPr>
              <p:nvPr/>
            </p:nvSpPr>
            <p:spPr bwMode="auto">
              <a:xfrm>
                <a:off x="2632076" y="2919413"/>
                <a:ext cx="163513" cy="25558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2"/>
                  </a:cxn>
                  <a:cxn ang="0">
                    <a:pos x="88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1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5"/>
                  </a:cxn>
                  <a:cxn ang="0">
                    <a:pos x="53" y="2"/>
                  </a:cxn>
                  <a:cxn ang="0">
                    <a:pos x="60" y="0"/>
                  </a:cxn>
                </a:cxnLst>
                <a:rect l="0" t="0" r="r" b="b"/>
                <a:pathLst>
                  <a:path w="103" h="161">
                    <a:moveTo>
                      <a:pt x="60" y="0"/>
                    </a:moveTo>
                    <a:lnTo>
                      <a:pt x="68" y="2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1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5"/>
                    </a:lnTo>
                    <a:lnTo>
                      <a:pt x="53" y="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7F3D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22"/>
              <p:cNvSpPr>
                <a:spLocks/>
              </p:cNvSpPr>
              <p:nvPr/>
            </p:nvSpPr>
            <p:spPr bwMode="auto">
              <a:xfrm>
                <a:off x="2676526" y="3300413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7"/>
                  </a:cxn>
                  <a:cxn ang="0">
                    <a:pos x="116" y="45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3" y="173"/>
                  </a:cxn>
                  <a:cxn ang="0">
                    <a:pos x="18" y="164"/>
                  </a:cxn>
                  <a:cxn ang="0">
                    <a:pos x="10" y="159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5" y="10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7"/>
                    </a:lnTo>
                    <a:lnTo>
                      <a:pt x="116" y="45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3" y="173"/>
                    </a:lnTo>
                    <a:lnTo>
                      <a:pt x="18" y="164"/>
                    </a:lnTo>
                    <a:lnTo>
                      <a:pt x="10" y="159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5" y="10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33B7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23"/>
              <p:cNvSpPr>
                <a:spLocks/>
              </p:cNvSpPr>
              <p:nvPr/>
            </p:nvSpPr>
            <p:spPr bwMode="auto">
              <a:xfrm>
                <a:off x="2692401" y="3300413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4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4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9F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24"/>
              <p:cNvSpPr>
                <a:spLocks/>
              </p:cNvSpPr>
              <p:nvPr/>
            </p:nvSpPr>
            <p:spPr bwMode="auto">
              <a:xfrm>
                <a:off x="2814638" y="3349626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1"/>
                  </a:cxn>
                  <a:cxn ang="0">
                    <a:pos x="99" y="10"/>
                  </a:cxn>
                  <a:cxn ang="0">
                    <a:pos x="106" y="14"/>
                  </a:cxn>
                  <a:cxn ang="0">
                    <a:pos x="112" y="20"/>
                  </a:cxn>
                  <a:cxn ang="0">
                    <a:pos x="115" y="27"/>
                  </a:cxn>
                  <a:cxn ang="0">
                    <a:pos x="117" y="35"/>
                  </a:cxn>
                  <a:cxn ang="0">
                    <a:pos x="115" y="44"/>
                  </a:cxn>
                  <a:cxn ang="0">
                    <a:pos x="76" y="155"/>
                  </a:cxn>
                  <a:cxn ang="0">
                    <a:pos x="72" y="163"/>
                  </a:cxn>
                  <a:cxn ang="0">
                    <a:pos x="66" y="168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0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3" y="10"/>
                  </a:cxn>
                  <a:cxn ang="0">
                    <a:pos x="49" y="4"/>
                  </a:cxn>
                  <a:cxn ang="0">
                    <a:pos x="57" y="0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3" y="1"/>
                    </a:lnTo>
                    <a:lnTo>
                      <a:pt x="99" y="10"/>
                    </a:lnTo>
                    <a:lnTo>
                      <a:pt x="106" y="14"/>
                    </a:lnTo>
                    <a:lnTo>
                      <a:pt x="112" y="20"/>
                    </a:lnTo>
                    <a:lnTo>
                      <a:pt x="115" y="27"/>
                    </a:lnTo>
                    <a:lnTo>
                      <a:pt x="117" y="35"/>
                    </a:lnTo>
                    <a:lnTo>
                      <a:pt x="115" y="44"/>
                    </a:lnTo>
                    <a:lnTo>
                      <a:pt x="76" y="155"/>
                    </a:lnTo>
                    <a:lnTo>
                      <a:pt x="72" y="163"/>
                    </a:lnTo>
                    <a:lnTo>
                      <a:pt x="66" y="168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0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3" y="10"/>
                    </a:lnTo>
                    <a:lnTo>
                      <a:pt x="49" y="4"/>
                    </a:lnTo>
                    <a:lnTo>
                      <a:pt x="5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33B7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25"/>
              <p:cNvSpPr>
                <a:spLocks/>
              </p:cNvSpPr>
              <p:nvPr/>
            </p:nvSpPr>
            <p:spPr bwMode="auto">
              <a:xfrm>
                <a:off x="2828926" y="3348038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9F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26"/>
              <p:cNvSpPr>
                <a:spLocks/>
              </p:cNvSpPr>
              <p:nvPr/>
            </p:nvSpPr>
            <p:spPr bwMode="auto">
              <a:xfrm>
                <a:off x="2949576" y="3397251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19"/>
                  </a:cxn>
                  <a:cxn ang="0">
                    <a:pos x="117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5"/>
                  </a:cxn>
                  <a:cxn ang="0">
                    <a:pos x="74" y="163"/>
                  </a:cxn>
                  <a:cxn ang="0">
                    <a:pos x="68" y="168"/>
                  </a:cxn>
                  <a:cxn ang="0">
                    <a:pos x="60" y="172"/>
                  </a:cxn>
                  <a:cxn ang="0">
                    <a:pos x="52" y="173"/>
                  </a:cxn>
                  <a:cxn ang="0">
                    <a:pos x="44" y="172"/>
                  </a:cxn>
                  <a:cxn ang="0">
                    <a:pos x="18" y="163"/>
                  </a:cxn>
                  <a:cxn ang="0">
                    <a:pos x="11" y="159"/>
                  </a:cxn>
                  <a:cxn ang="0">
                    <a:pos x="5" y="153"/>
                  </a:cxn>
                  <a:cxn ang="0">
                    <a:pos x="2" y="145"/>
                  </a:cxn>
                  <a:cxn ang="0">
                    <a:pos x="0" y="137"/>
                  </a:cxn>
                  <a:cxn ang="0">
                    <a:pos x="2" y="129"/>
                  </a:cxn>
                  <a:cxn ang="0">
                    <a:pos x="40" y="17"/>
                  </a:cxn>
                  <a:cxn ang="0">
                    <a:pos x="45" y="10"/>
                  </a:cxn>
                  <a:cxn ang="0">
                    <a:pos x="51" y="4"/>
                  </a:cxn>
                  <a:cxn ang="0">
                    <a:pos x="58" y="0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19"/>
                    </a:lnTo>
                    <a:lnTo>
                      <a:pt x="117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5"/>
                    </a:lnTo>
                    <a:lnTo>
                      <a:pt x="74" y="163"/>
                    </a:lnTo>
                    <a:lnTo>
                      <a:pt x="68" y="168"/>
                    </a:lnTo>
                    <a:lnTo>
                      <a:pt x="60" y="172"/>
                    </a:lnTo>
                    <a:lnTo>
                      <a:pt x="52" y="173"/>
                    </a:lnTo>
                    <a:lnTo>
                      <a:pt x="44" y="172"/>
                    </a:lnTo>
                    <a:lnTo>
                      <a:pt x="18" y="163"/>
                    </a:lnTo>
                    <a:lnTo>
                      <a:pt x="11" y="159"/>
                    </a:lnTo>
                    <a:lnTo>
                      <a:pt x="5" y="153"/>
                    </a:lnTo>
                    <a:lnTo>
                      <a:pt x="2" y="145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40" y="17"/>
                    </a:lnTo>
                    <a:lnTo>
                      <a:pt x="45" y="10"/>
                    </a:lnTo>
                    <a:lnTo>
                      <a:pt x="51" y="4"/>
                    </a:lnTo>
                    <a:lnTo>
                      <a:pt x="5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33B7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27"/>
              <p:cNvSpPr>
                <a:spLocks/>
              </p:cNvSpPr>
              <p:nvPr/>
            </p:nvSpPr>
            <p:spPr bwMode="auto">
              <a:xfrm>
                <a:off x="2965451" y="3395663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1"/>
                  </a:cxn>
                  <a:cxn ang="0">
                    <a:pos x="88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2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9" y="1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2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9F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28"/>
              <p:cNvSpPr>
                <a:spLocks/>
              </p:cNvSpPr>
              <p:nvPr/>
            </p:nvSpPr>
            <p:spPr bwMode="auto">
              <a:xfrm>
                <a:off x="3087688" y="3444876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2" y="19"/>
                  </a:cxn>
                  <a:cxn ang="0">
                    <a:pos x="116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5"/>
                  </a:cxn>
                  <a:cxn ang="0">
                    <a:pos x="73" y="163"/>
                  </a:cxn>
                  <a:cxn ang="0">
                    <a:pos x="67" y="168"/>
                  </a:cxn>
                  <a:cxn ang="0">
                    <a:pos x="60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5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49" y="4"/>
                  </a:cxn>
                  <a:cxn ang="0">
                    <a:pos x="57" y="0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2" y="19"/>
                    </a:lnTo>
                    <a:lnTo>
                      <a:pt x="116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5"/>
                    </a:lnTo>
                    <a:lnTo>
                      <a:pt x="73" y="163"/>
                    </a:lnTo>
                    <a:lnTo>
                      <a:pt x="67" y="168"/>
                    </a:lnTo>
                    <a:lnTo>
                      <a:pt x="60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5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49" y="4"/>
                    </a:lnTo>
                    <a:lnTo>
                      <a:pt x="5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33B7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29"/>
              <p:cNvSpPr>
                <a:spLocks/>
              </p:cNvSpPr>
              <p:nvPr/>
            </p:nvSpPr>
            <p:spPr bwMode="auto">
              <a:xfrm>
                <a:off x="3101976" y="3443288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8" y="8"/>
                  </a:cxn>
                  <a:cxn ang="0">
                    <a:pos x="94" y="11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8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2" y="122"/>
                  </a:cxn>
                  <a:cxn ang="0">
                    <a:pos x="39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8" y="8"/>
                    </a:lnTo>
                    <a:lnTo>
                      <a:pt x="94" y="11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8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2" y="122"/>
                    </a:lnTo>
                    <a:lnTo>
                      <a:pt x="39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9F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30"/>
              <p:cNvSpPr>
                <a:spLocks/>
              </p:cNvSpPr>
              <p:nvPr/>
            </p:nvSpPr>
            <p:spPr bwMode="auto">
              <a:xfrm>
                <a:off x="2397126" y="3571876"/>
                <a:ext cx="187325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2"/>
                  </a:cxn>
                  <a:cxn ang="0">
                    <a:pos x="100" y="11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8" y="37"/>
                  </a:cxn>
                  <a:cxn ang="0">
                    <a:pos x="116" y="45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4" y="173"/>
                  </a:cxn>
                  <a:cxn ang="0">
                    <a:pos x="18" y="164"/>
                  </a:cxn>
                  <a:cxn ang="0">
                    <a:pos x="11" y="160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9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7" y="2"/>
                  </a:cxn>
                  <a:cxn ang="0">
                    <a:pos x="66" y="0"/>
                  </a:cxn>
                </a:cxnLst>
                <a:rect l="0" t="0" r="r" b="b"/>
                <a:pathLst>
                  <a:path w="118" h="174">
                    <a:moveTo>
                      <a:pt x="66" y="0"/>
                    </a:moveTo>
                    <a:lnTo>
                      <a:pt x="74" y="2"/>
                    </a:lnTo>
                    <a:lnTo>
                      <a:pt x="100" y="11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8" y="37"/>
                    </a:lnTo>
                    <a:lnTo>
                      <a:pt x="116" y="45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4" y="173"/>
                    </a:lnTo>
                    <a:lnTo>
                      <a:pt x="18" y="164"/>
                    </a:lnTo>
                    <a:lnTo>
                      <a:pt x="11" y="160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9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7" y="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30B7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31"/>
              <p:cNvSpPr>
                <a:spLocks/>
              </p:cNvSpPr>
              <p:nvPr/>
            </p:nvSpPr>
            <p:spPr bwMode="auto">
              <a:xfrm>
                <a:off x="2413001" y="357187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1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4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4" y="159"/>
                  </a:cxn>
                  <a:cxn ang="0">
                    <a:pos x="15" y="153"/>
                  </a:cxn>
                  <a:cxn ang="0">
                    <a:pos x="9" y="149"/>
                  </a:cxn>
                  <a:cxn ang="0">
                    <a:pos x="4" y="144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3"/>
                  </a:cxn>
                  <a:cxn ang="0">
                    <a:pos x="38" y="16"/>
                  </a:cxn>
                  <a:cxn ang="0">
                    <a:pos x="41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1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4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4" y="159"/>
                    </a:lnTo>
                    <a:lnTo>
                      <a:pt x="15" y="153"/>
                    </a:lnTo>
                    <a:lnTo>
                      <a:pt x="9" y="149"/>
                    </a:lnTo>
                    <a:lnTo>
                      <a:pt x="4" y="144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3"/>
                    </a:lnTo>
                    <a:lnTo>
                      <a:pt x="38" y="16"/>
                    </a:lnTo>
                    <a:lnTo>
                      <a:pt x="41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BF8E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32"/>
              <p:cNvSpPr>
                <a:spLocks/>
              </p:cNvSpPr>
              <p:nvPr/>
            </p:nvSpPr>
            <p:spPr bwMode="auto">
              <a:xfrm>
                <a:off x="2700338" y="3678238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2" y="20"/>
                  </a:cxn>
                  <a:cxn ang="0">
                    <a:pos x="115" y="28"/>
                  </a:cxn>
                  <a:cxn ang="0">
                    <a:pos x="117" y="35"/>
                  </a:cxn>
                  <a:cxn ang="0">
                    <a:pos x="115" y="44"/>
                  </a:cxn>
                  <a:cxn ang="0">
                    <a:pos x="77" y="156"/>
                  </a:cxn>
                  <a:cxn ang="0">
                    <a:pos x="72" y="163"/>
                  </a:cxn>
                  <a:cxn ang="0">
                    <a:pos x="66" y="169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0" y="145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49" y="4"/>
                  </a:cxn>
                  <a:cxn ang="0">
                    <a:pos x="57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3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2" y="20"/>
                    </a:lnTo>
                    <a:lnTo>
                      <a:pt x="115" y="28"/>
                    </a:lnTo>
                    <a:lnTo>
                      <a:pt x="117" y="35"/>
                    </a:lnTo>
                    <a:lnTo>
                      <a:pt x="115" y="44"/>
                    </a:lnTo>
                    <a:lnTo>
                      <a:pt x="77" y="156"/>
                    </a:lnTo>
                    <a:lnTo>
                      <a:pt x="72" y="163"/>
                    </a:lnTo>
                    <a:lnTo>
                      <a:pt x="66" y="169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0" y="145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49" y="4"/>
                    </a:lnTo>
                    <a:lnTo>
                      <a:pt x="57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30B7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33"/>
              <p:cNvSpPr>
                <a:spLocks/>
              </p:cNvSpPr>
              <p:nvPr/>
            </p:nvSpPr>
            <p:spPr bwMode="auto">
              <a:xfrm>
                <a:off x="2714626" y="3676651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1"/>
                  </a:cxn>
                  <a:cxn ang="0">
                    <a:pos x="99" y="17"/>
                  </a:cxn>
                  <a:cxn ang="0">
                    <a:pos x="102" y="24"/>
                  </a:cxn>
                  <a:cxn ang="0">
                    <a:pos x="103" y="31"/>
                  </a:cxn>
                  <a:cxn ang="0">
                    <a:pos x="102" y="38"/>
                  </a:cxn>
                  <a:cxn ang="0">
                    <a:pos x="64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9" y="149"/>
                  </a:cxn>
                  <a:cxn ang="0">
                    <a:pos x="4" y="144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1"/>
                    </a:lnTo>
                    <a:lnTo>
                      <a:pt x="99" y="17"/>
                    </a:lnTo>
                    <a:lnTo>
                      <a:pt x="102" y="24"/>
                    </a:lnTo>
                    <a:lnTo>
                      <a:pt x="103" y="31"/>
                    </a:lnTo>
                    <a:lnTo>
                      <a:pt x="102" y="38"/>
                    </a:lnTo>
                    <a:lnTo>
                      <a:pt x="64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9" y="149"/>
                    </a:lnTo>
                    <a:lnTo>
                      <a:pt x="4" y="144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BF8E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34"/>
              <p:cNvSpPr>
                <a:spLocks/>
              </p:cNvSpPr>
              <p:nvPr/>
            </p:nvSpPr>
            <p:spPr bwMode="auto">
              <a:xfrm>
                <a:off x="2836863" y="3725863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1"/>
                  </a:cxn>
                  <a:cxn ang="0">
                    <a:pos x="99" y="10"/>
                  </a:cxn>
                  <a:cxn ang="0">
                    <a:pos x="106" y="14"/>
                  </a:cxn>
                  <a:cxn ang="0">
                    <a:pos x="112" y="20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6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5"/>
                  </a:cxn>
                  <a:cxn ang="0">
                    <a:pos x="0" y="138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3" y="1"/>
                    </a:lnTo>
                    <a:lnTo>
                      <a:pt x="99" y="10"/>
                    </a:lnTo>
                    <a:lnTo>
                      <a:pt x="106" y="14"/>
                    </a:lnTo>
                    <a:lnTo>
                      <a:pt x="112" y="20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6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5"/>
                    </a:lnTo>
                    <a:lnTo>
                      <a:pt x="0" y="138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30B7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35"/>
              <p:cNvSpPr>
                <a:spLocks/>
              </p:cNvSpPr>
              <p:nvPr/>
            </p:nvSpPr>
            <p:spPr bwMode="auto">
              <a:xfrm>
                <a:off x="2851151" y="372427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1"/>
                  </a:cxn>
                  <a:cxn ang="0">
                    <a:pos x="99" y="17"/>
                  </a:cxn>
                  <a:cxn ang="0">
                    <a:pos x="102" y="24"/>
                  </a:cxn>
                  <a:cxn ang="0">
                    <a:pos x="103" y="31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3"/>
                  </a:cxn>
                  <a:cxn ang="0">
                    <a:pos x="10" y="149"/>
                  </a:cxn>
                  <a:cxn ang="0">
                    <a:pos x="5" y="144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3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1"/>
                    </a:lnTo>
                    <a:lnTo>
                      <a:pt x="99" y="17"/>
                    </a:lnTo>
                    <a:lnTo>
                      <a:pt x="102" y="24"/>
                    </a:lnTo>
                    <a:lnTo>
                      <a:pt x="103" y="31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3"/>
                    </a:lnTo>
                    <a:lnTo>
                      <a:pt x="10" y="149"/>
                    </a:lnTo>
                    <a:lnTo>
                      <a:pt x="5" y="144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3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BF8E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36"/>
              <p:cNvSpPr>
                <a:spLocks/>
              </p:cNvSpPr>
              <p:nvPr/>
            </p:nvSpPr>
            <p:spPr bwMode="auto">
              <a:xfrm>
                <a:off x="2973388" y="3773488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5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2"/>
                  </a:cxn>
                  <a:cxn ang="0">
                    <a:pos x="52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5"/>
                  </a:cxn>
                  <a:cxn ang="0">
                    <a:pos x="0" y="138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5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2"/>
                    </a:lnTo>
                    <a:lnTo>
                      <a:pt x="52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5"/>
                    </a:lnTo>
                    <a:lnTo>
                      <a:pt x="0" y="138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30B7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37"/>
              <p:cNvSpPr>
                <a:spLocks/>
              </p:cNvSpPr>
              <p:nvPr/>
            </p:nvSpPr>
            <p:spPr bwMode="auto">
              <a:xfrm>
                <a:off x="2989263" y="3771901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2"/>
                  </a:cxn>
                  <a:cxn ang="0">
                    <a:pos x="98" y="17"/>
                  </a:cxn>
                  <a:cxn ang="0">
                    <a:pos x="101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4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60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5" y="153"/>
                  </a:cxn>
                  <a:cxn ang="0">
                    <a:pos x="8" y="149"/>
                  </a:cxn>
                  <a:cxn ang="0">
                    <a:pos x="3" y="144"/>
                  </a:cxn>
                  <a:cxn ang="0">
                    <a:pos x="0" y="137"/>
                  </a:cxn>
                  <a:cxn ang="0">
                    <a:pos x="0" y="130"/>
                  </a:cxn>
                  <a:cxn ang="0">
                    <a:pos x="1" y="123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2"/>
                    </a:lnTo>
                    <a:lnTo>
                      <a:pt x="98" y="17"/>
                    </a:lnTo>
                    <a:lnTo>
                      <a:pt x="101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4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60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5" y="153"/>
                    </a:lnTo>
                    <a:lnTo>
                      <a:pt x="8" y="149"/>
                    </a:lnTo>
                    <a:lnTo>
                      <a:pt x="3" y="144"/>
                    </a:lnTo>
                    <a:lnTo>
                      <a:pt x="0" y="137"/>
                    </a:lnTo>
                    <a:lnTo>
                      <a:pt x="0" y="130"/>
                    </a:lnTo>
                    <a:lnTo>
                      <a:pt x="1" y="123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BF8E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 rot="1756192">
              <a:off x="7886409" y="4254390"/>
              <a:ext cx="1676399" cy="1845739"/>
              <a:chOff x="3960813" y="582613"/>
              <a:chExt cx="4227513" cy="4654551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46" name="Freeform 6"/>
              <p:cNvSpPr>
                <a:spLocks noEditPoints="1"/>
              </p:cNvSpPr>
              <p:nvPr/>
            </p:nvSpPr>
            <p:spPr bwMode="auto">
              <a:xfrm>
                <a:off x="3960813" y="1687513"/>
                <a:ext cx="3543300" cy="3232150"/>
              </a:xfrm>
              <a:custGeom>
                <a:avLst/>
                <a:gdLst/>
                <a:ahLst/>
                <a:cxnLst>
                  <a:cxn ang="0">
                    <a:pos x="1011" y="1295"/>
                  </a:cxn>
                  <a:cxn ang="0">
                    <a:pos x="963" y="1332"/>
                  </a:cxn>
                  <a:cxn ang="0">
                    <a:pos x="944" y="1391"/>
                  </a:cxn>
                  <a:cxn ang="0">
                    <a:pos x="956" y="1460"/>
                  </a:cxn>
                  <a:cxn ang="0">
                    <a:pos x="996" y="1531"/>
                  </a:cxn>
                  <a:cxn ang="0">
                    <a:pos x="1059" y="1594"/>
                  </a:cxn>
                  <a:cxn ang="0">
                    <a:pos x="1134" y="1635"/>
                  </a:cxn>
                  <a:cxn ang="0">
                    <a:pos x="1206" y="1646"/>
                  </a:cxn>
                  <a:cxn ang="0">
                    <a:pos x="1265" y="1629"/>
                  </a:cxn>
                  <a:cxn ang="0">
                    <a:pos x="1303" y="1585"/>
                  </a:cxn>
                  <a:cxn ang="0">
                    <a:pos x="1312" y="1522"/>
                  </a:cxn>
                  <a:cxn ang="0">
                    <a:pos x="1291" y="1450"/>
                  </a:cxn>
                  <a:cxn ang="0">
                    <a:pos x="1242" y="1379"/>
                  </a:cxn>
                  <a:cxn ang="0">
                    <a:pos x="1174" y="1323"/>
                  </a:cxn>
                  <a:cxn ang="0">
                    <a:pos x="1101" y="1292"/>
                  </a:cxn>
                  <a:cxn ang="0">
                    <a:pos x="1223" y="0"/>
                  </a:cxn>
                  <a:cxn ang="0">
                    <a:pos x="1427" y="15"/>
                  </a:cxn>
                  <a:cxn ang="0">
                    <a:pos x="1624" y="68"/>
                  </a:cxn>
                  <a:cxn ang="0">
                    <a:pos x="1808" y="160"/>
                  </a:cxn>
                  <a:cxn ang="0">
                    <a:pos x="1965" y="283"/>
                  </a:cxn>
                  <a:cxn ang="0">
                    <a:pos x="2086" y="430"/>
                  </a:cxn>
                  <a:cxn ang="0">
                    <a:pos x="2170" y="596"/>
                  </a:cxn>
                  <a:cxn ang="0">
                    <a:pos x="2219" y="777"/>
                  </a:cxn>
                  <a:cxn ang="0">
                    <a:pos x="2232" y="966"/>
                  </a:cxn>
                  <a:cxn ang="0">
                    <a:pos x="2208" y="1160"/>
                  </a:cxn>
                  <a:cxn ang="0">
                    <a:pos x="2149" y="1355"/>
                  </a:cxn>
                  <a:cxn ang="0">
                    <a:pos x="2054" y="1546"/>
                  </a:cxn>
                  <a:cxn ang="0">
                    <a:pos x="1954" y="1688"/>
                  </a:cxn>
                  <a:cxn ang="0">
                    <a:pos x="1892" y="1760"/>
                  </a:cxn>
                  <a:cxn ang="0">
                    <a:pos x="1807" y="1844"/>
                  </a:cxn>
                  <a:cxn ang="0">
                    <a:pos x="1698" y="1926"/>
                  </a:cxn>
                  <a:cxn ang="0">
                    <a:pos x="1569" y="1991"/>
                  </a:cxn>
                  <a:cxn ang="0">
                    <a:pos x="1422" y="2027"/>
                  </a:cxn>
                  <a:cxn ang="0">
                    <a:pos x="1290" y="2036"/>
                  </a:cxn>
                  <a:cxn ang="0">
                    <a:pos x="1184" y="2024"/>
                  </a:cxn>
                  <a:cxn ang="0">
                    <a:pos x="1102" y="1999"/>
                  </a:cxn>
                  <a:cxn ang="0">
                    <a:pos x="1044" y="1969"/>
                  </a:cxn>
                  <a:cxn ang="0">
                    <a:pos x="976" y="1909"/>
                  </a:cxn>
                  <a:cxn ang="0">
                    <a:pos x="948" y="1845"/>
                  </a:cxn>
                  <a:cxn ang="0">
                    <a:pos x="944" y="1782"/>
                  </a:cxn>
                  <a:cxn ang="0">
                    <a:pos x="951" y="1704"/>
                  </a:cxn>
                  <a:cxn ang="0">
                    <a:pos x="946" y="1654"/>
                  </a:cxn>
                  <a:cxn ang="0">
                    <a:pos x="916" y="1614"/>
                  </a:cxn>
                  <a:cxn ang="0">
                    <a:pos x="825" y="1583"/>
                  </a:cxn>
                  <a:cxn ang="0">
                    <a:pos x="716" y="1580"/>
                  </a:cxn>
                  <a:cxn ang="0">
                    <a:pos x="601" y="1597"/>
                  </a:cxn>
                  <a:cxn ang="0">
                    <a:pos x="475" y="1612"/>
                  </a:cxn>
                  <a:cxn ang="0">
                    <a:pos x="349" y="1608"/>
                  </a:cxn>
                  <a:cxn ang="0">
                    <a:pos x="258" y="1587"/>
                  </a:cxn>
                  <a:cxn ang="0">
                    <a:pos x="174" y="1547"/>
                  </a:cxn>
                  <a:cxn ang="0">
                    <a:pos x="102" y="1483"/>
                  </a:cxn>
                  <a:cxn ang="0">
                    <a:pos x="45" y="1389"/>
                  </a:cxn>
                  <a:cxn ang="0">
                    <a:pos x="7" y="1253"/>
                  </a:cxn>
                  <a:cxn ang="0">
                    <a:pos x="4" y="1084"/>
                  </a:cxn>
                  <a:cxn ang="0">
                    <a:pos x="38" y="913"/>
                  </a:cxn>
                  <a:cxn ang="0">
                    <a:pos x="107" y="741"/>
                  </a:cxn>
                  <a:cxn ang="0">
                    <a:pos x="203" y="574"/>
                  </a:cxn>
                  <a:cxn ang="0">
                    <a:pos x="342" y="396"/>
                  </a:cxn>
                  <a:cxn ang="0">
                    <a:pos x="506" y="250"/>
                  </a:cxn>
                  <a:cxn ang="0">
                    <a:pos x="688" y="136"/>
                  </a:cxn>
                  <a:cxn ang="0">
                    <a:pos x="884" y="56"/>
                  </a:cxn>
                  <a:cxn ang="0">
                    <a:pos x="1086" y="10"/>
                  </a:cxn>
                </a:cxnLst>
                <a:rect l="0" t="0" r="r" b="b"/>
                <a:pathLst>
                  <a:path w="2232" h="2036">
                    <a:moveTo>
                      <a:pt x="1054" y="1287"/>
                    </a:moveTo>
                    <a:lnTo>
                      <a:pt x="1031" y="1288"/>
                    </a:lnTo>
                    <a:lnTo>
                      <a:pt x="1011" y="1295"/>
                    </a:lnTo>
                    <a:lnTo>
                      <a:pt x="992" y="1303"/>
                    </a:lnTo>
                    <a:lnTo>
                      <a:pt x="976" y="1316"/>
                    </a:lnTo>
                    <a:lnTo>
                      <a:pt x="963" y="1332"/>
                    </a:lnTo>
                    <a:lnTo>
                      <a:pt x="953" y="1350"/>
                    </a:lnTo>
                    <a:lnTo>
                      <a:pt x="947" y="1369"/>
                    </a:lnTo>
                    <a:lnTo>
                      <a:pt x="944" y="1391"/>
                    </a:lnTo>
                    <a:lnTo>
                      <a:pt x="945" y="1413"/>
                    </a:lnTo>
                    <a:lnTo>
                      <a:pt x="949" y="1436"/>
                    </a:lnTo>
                    <a:lnTo>
                      <a:pt x="956" y="1460"/>
                    </a:lnTo>
                    <a:lnTo>
                      <a:pt x="966" y="1484"/>
                    </a:lnTo>
                    <a:lnTo>
                      <a:pt x="980" y="1508"/>
                    </a:lnTo>
                    <a:lnTo>
                      <a:pt x="996" y="1531"/>
                    </a:lnTo>
                    <a:lnTo>
                      <a:pt x="1014" y="1554"/>
                    </a:lnTo>
                    <a:lnTo>
                      <a:pt x="1036" y="1575"/>
                    </a:lnTo>
                    <a:lnTo>
                      <a:pt x="1059" y="1594"/>
                    </a:lnTo>
                    <a:lnTo>
                      <a:pt x="1084" y="1610"/>
                    </a:lnTo>
                    <a:lnTo>
                      <a:pt x="1109" y="1624"/>
                    </a:lnTo>
                    <a:lnTo>
                      <a:pt x="1134" y="1635"/>
                    </a:lnTo>
                    <a:lnTo>
                      <a:pt x="1158" y="1642"/>
                    </a:lnTo>
                    <a:lnTo>
                      <a:pt x="1182" y="1645"/>
                    </a:lnTo>
                    <a:lnTo>
                      <a:pt x="1206" y="1646"/>
                    </a:lnTo>
                    <a:lnTo>
                      <a:pt x="1227" y="1643"/>
                    </a:lnTo>
                    <a:lnTo>
                      <a:pt x="1247" y="1638"/>
                    </a:lnTo>
                    <a:lnTo>
                      <a:pt x="1265" y="1629"/>
                    </a:lnTo>
                    <a:lnTo>
                      <a:pt x="1281" y="1618"/>
                    </a:lnTo>
                    <a:lnTo>
                      <a:pt x="1294" y="1602"/>
                    </a:lnTo>
                    <a:lnTo>
                      <a:pt x="1303" y="1585"/>
                    </a:lnTo>
                    <a:lnTo>
                      <a:pt x="1310" y="1566"/>
                    </a:lnTo>
                    <a:lnTo>
                      <a:pt x="1312" y="1545"/>
                    </a:lnTo>
                    <a:lnTo>
                      <a:pt x="1312" y="1522"/>
                    </a:lnTo>
                    <a:lnTo>
                      <a:pt x="1309" y="1499"/>
                    </a:lnTo>
                    <a:lnTo>
                      <a:pt x="1302" y="1475"/>
                    </a:lnTo>
                    <a:lnTo>
                      <a:pt x="1291" y="1450"/>
                    </a:lnTo>
                    <a:lnTo>
                      <a:pt x="1278" y="1426"/>
                    </a:lnTo>
                    <a:lnTo>
                      <a:pt x="1262" y="1402"/>
                    </a:lnTo>
                    <a:lnTo>
                      <a:pt x="1242" y="1379"/>
                    </a:lnTo>
                    <a:lnTo>
                      <a:pt x="1221" y="1358"/>
                    </a:lnTo>
                    <a:lnTo>
                      <a:pt x="1198" y="1339"/>
                    </a:lnTo>
                    <a:lnTo>
                      <a:pt x="1174" y="1323"/>
                    </a:lnTo>
                    <a:lnTo>
                      <a:pt x="1150" y="1310"/>
                    </a:lnTo>
                    <a:lnTo>
                      <a:pt x="1126" y="1300"/>
                    </a:lnTo>
                    <a:lnTo>
                      <a:pt x="1101" y="1292"/>
                    </a:lnTo>
                    <a:lnTo>
                      <a:pt x="1077" y="1287"/>
                    </a:lnTo>
                    <a:lnTo>
                      <a:pt x="1054" y="1287"/>
                    </a:lnTo>
                    <a:close/>
                    <a:moveTo>
                      <a:pt x="1223" y="0"/>
                    </a:moveTo>
                    <a:lnTo>
                      <a:pt x="1292" y="0"/>
                    </a:lnTo>
                    <a:lnTo>
                      <a:pt x="1359" y="6"/>
                    </a:lnTo>
                    <a:lnTo>
                      <a:pt x="1427" y="15"/>
                    </a:lnTo>
                    <a:lnTo>
                      <a:pt x="1494" y="28"/>
                    </a:lnTo>
                    <a:lnTo>
                      <a:pt x="1559" y="46"/>
                    </a:lnTo>
                    <a:lnTo>
                      <a:pt x="1624" y="68"/>
                    </a:lnTo>
                    <a:lnTo>
                      <a:pt x="1687" y="94"/>
                    </a:lnTo>
                    <a:lnTo>
                      <a:pt x="1749" y="125"/>
                    </a:lnTo>
                    <a:lnTo>
                      <a:pt x="1808" y="160"/>
                    </a:lnTo>
                    <a:lnTo>
                      <a:pt x="1864" y="198"/>
                    </a:lnTo>
                    <a:lnTo>
                      <a:pt x="1917" y="239"/>
                    </a:lnTo>
                    <a:lnTo>
                      <a:pt x="1965" y="283"/>
                    </a:lnTo>
                    <a:lnTo>
                      <a:pt x="2009" y="330"/>
                    </a:lnTo>
                    <a:lnTo>
                      <a:pt x="2049" y="379"/>
                    </a:lnTo>
                    <a:lnTo>
                      <a:pt x="2086" y="430"/>
                    </a:lnTo>
                    <a:lnTo>
                      <a:pt x="2118" y="484"/>
                    </a:lnTo>
                    <a:lnTo>
                      <a:pt x="2146" y="539"/>
                    </a:lnTo>
                    <a:lnTo>
                      <a:pt x="2170" y="596"/>
                    </a:lnTo>
                    <a:lnTo>
                      <a:pt x="2191" y="655"/>
                    </a:lnTo>
                    <a:lnTo>
                      <a:pt x="2207" y="715"/>
                    </a:lnTo>
                    <a:lnTo>
                      <a:pt x="2219" y="777"/>
                    </a:lnTo>
                    <a:lnTo>
                      <a:pt x="2228" y="839"/>
                    </a:lnTo>
                    <a:lnTo>
                      <a:pt x="2232" y="902"/>
                    </a:lnTo>
                    <a:lnTo>
                      <a:pt x="2232" y="966"/>
                    </a:lnTo>
                    <a:lnTo>
                      <a:pt x="2228" y="1030"/>
                    </a:lnTo>
                    <a:lnTo>
                      <a:pt x="2221" y="1095"/>
                    </a:lnTo>
                    <a:lnTo>
                      <a:pt x="2208" y="1160"/>
                    </a:lnTo>
                    <a:lnTo>
                      <a:pt x="2192" y="1226"/>
                    </a:lnTo>
                    <a:lnTo>
                      <a:pt x="2173" y="1291"/>
                    </a:lnTo>
                    <a:lnTo>
                      <a:pt x="2149" y="1355"/>
                    </a:lnTo>
                    <a:lnTo>
                      <a:pt x="2121" y="1420"/>
                    </a:lnTo>
                    <a:lnTo>
                      <a:pt x="2089" y="1483"/>
                    </a:lnTo>
                    <a:lnTo>
                      <a:pt x="2054" y="1546"/>
                    </a:lnTo>
                    <a:lnTo>
                      <a:pt x="2014" y="1608"/>
                    </a:lnTo>
                    <a:lnTo>
                      <a:pt x="1969" y="1668"/>
                    </a:lnTo>
                    <a:lnTo>
                      <a:pt x="1954" y="1688"/>
                    </a:lnTo>
                    <a:lnTo>
                      <a:pt x="1936" y="1709"/>
                    </a:lnTo>
                    <a:lnTo>
                      <a:pt x="1916" y="1734"/>
                    </a:lnTo>
                    <a:lnTo>
                      <a:pt x="1892" y="1760"/>
                    </a:lnTo>
                    <a:lnTo>
                      <a:pt x="1866" y="1788"/>
                    </a:lnTo>
                    <a:lnTo>
                      <a:pt x="1838" y="1815"/>
                    </a:lnTo>
                    <a:lnTo>
                      <a:pt x="1807" y="1844"/>
                    </a:lnTo>
                    <a:lnTo>
                      <a:pt x="1773" y="1872"/>
                    </a:lnTo>
                    <a:lnTo>
                      <a:pt x="1736" y="1899"/>
                    </a:lnTo>
                    <a:lnTo>
                      <a:pt x="1698" y="1926"/>
                    </a:lnTo>
                    <a:lnTo>
                      <a:pt x="1657" y="1950"/>
                    </a:lnTo>
                    <a:lnTo>
                      <a:pt x="1615" y="1972"/>
                    </a:lnTo>
                    <a:lnTo>
                      <a:pt x="1569" y="1991"/>
                    </a:lnTo>
                    <a:lnTo>
                      <a:pt x="1522" y="2007"/>
                    </a:lnTo>
                    <a:lnTo>
                      <a:pt x="1473" y="2018"/>
                    </a:lnTo>
                    <a:lnTo>
                      <a:pt x="1422" y="2027"/>
                    </a:lnTo>
                    <a:lnTo>
                      <a:pt x="1375" y="2032"/>
                    </a:lnTo>
                    <a:lnTo>
                      <a:pt x="1331" y="2035"/>
                    </a:lnTo>
                    <a:lnTo>
                      <a:pt x="1290" y="2036"/>
                    </a:lnTo>
                    <a:lnTo>
                      <a:pt x="1252" y="2033"/>
                    </a:lnTo>
                    <a:lnTo>
                      <a:pt x="1217" y="2030"/>
                    </a:lnTo>
                    <a:lnTo>
                      <a:pt x="1184" y="2024"/>
                    </a:lnTo>
                    <a:lnTo>
                      <a:pt x="1155" y="2017"/>
                    </a:lnTo>
                    <a:lnTo>
                      <a:pt x="1127" y="2008"/>
                    </a:lnTo>
                    <a:lnTo>
                      <a:pt x="1102" y="1999"/>
                    </a:lnTo>
                    <a:lnTo>
                      <a:pt x="1081" y="1990"/>
                    </a:lnTo>
                    <a:lnTo>
                      <a:pt x="1062" y="1980"/>
                    </a:lnTo>
                    <a:lnTo>
                      <a:pt x="1044" y="1969"/>
                    </a:lnTo>
                    <a:lnTo>
                      <a:pt x="1016" y="1950"/>
                    </a:lnTo>
                    <a:lnTo>
                      <a:pt x="994" y="1929"/>
                    </a:lnTo>
                    <a:lnTo>
                      <a:pt x="976" y="1909"/>
                    </a:lnTo>
                    <a:lnTo>
                      <a:pt x="963" y="1888"/>
                    </a:lnTo>
                    <a:lnTo>
                      <a:pt x="954" y="1867"/>
                    </a:lnTo>
                    <a:lnTo>
                      <a:pt x="948" y="1845"/>
                    </a:lnTo>
                    <a:lnTo>
                      <a:pt x="945" y="1824"/>
                    </a:lnTo>
                    <a:lnTo>
                      <a:pt x="943" y="1804"/>
                    </a:lnTo>
                    <a:lnTo>
                      <a:pt x="944" y="1782"/>
                    </a:lnTo>
                    <a:lnTo>
                      <a:pt x="946" y="1762"/>
                    </a:lnTo>
                    <a:lnTo>
                      <a:pt x="950" y="1723"/>
                    </a:lnTo>
                    <a:lnTo>
                      <a:pt x="951" y="1704"/>
                    </a:lnTo>
                    <a:lnTo>
                      <a:pt x="951" y="1686"/>
                    </a:lnTo>
                    <a:lnTo>
                      <a:pt x="950" y="1669"/>
                    </a:lnTo>
                    <a:lnTo>
                      <a:pt x="946" y="1654"/>
                    </a:lnTo>
                    <a:lnTo>
                      <a:pt x="940" y="1639"/>
                    </a:lnTo>
                    <a:lnTo>
                      <a:pt x="929" y="1626"/>
                    </a:lnTo>
                    <a:lnTo>
                      <a:pt x="916" y="1614"/>
                    </a:lnTo>
                    <a:lnTo>
                      <a:pt x="897" y="1604"/>
                    </a:lnTo>
                    <a:lnTo>
                      <a:pt x="861" y="1591"/>
                    </a:lnTo>
                    <a:lnTo>
                      <a:pt x="825" y="1583"/>
                    </a:lnTo>
                    <a:lnTo>
                      <a:pt x="789" y="1578"/>
                    </a:lnTo>
                    <a:lnTo>
                      <a:pt x="753" y="1578"/>
                    </a:lnTo>
                    <a:lnTo>
                      <a:pt x="716" y="1580"/>
                    </a:lnTo>
                    <a:lnTo>
                      <a:pt x="678" y="1585"/>
                    </a:lnTo>
                    <a:lnTo>
                      <a:pt x="640" y="1591"/>
                    </a:lnTo>
                    <a:lnTo>
                      <a:pt x="601" y="1597"/>
                    </a:lnTo>
                    <a:lnTo>
                      <a:pt x="560" y="1603"/>
                    </a:lnTo>
                    <a:lnTo>
                      <a:pt x="518" y="1609"/>
                    </a:lnTo>
                    <a:lnTo>
                      <a:pt x="475" y="1612"/>
                    </a:lnTo>
                    <a:lnTo>
                      <a:pt x="429" y="1613"/>
                    </a:lnTo>
                    <a:lnTo>
                      <a:pt x="381" y="1611"/>
                    </a:lnTo>
                    <a:lnTo>
                      <a:pt x="349" y="1608"/>
                    </a:lnTo>
                    <a:lnTo>
                      <a:pt x="318" y="1603"/>
                    </a:lnTo>
                    <a:lnTo>
                      <a:pt x="288" y="1596"/>
                    </a:lnTo>
                    <a:lnTo>
                      <a:pt x="258" y="1587"/>
                    </a:lnTo>
                    <a:lnTo>
                      <a:pt x="229" y="1577"/>
                    </a:lnTo>
                    <a:lnTo>
                      <a:pt x="201" y="1563"/>
                    </a:lnTo>
                    <a:lnTo>
                      <a:pt x="174" y="1547"/>
                    </a:lnTo>
                    <a:lnTo>
                      <a:pt x="148" y="1529"/>
                    </a:lnTo>
                    <a:lnTo>
                      <a:pt x="124" y="1507"/>
                    </a:lnTo>
                    <a:lnTo>
                      <a:pt x="102" y="1483"/>
                    </a:lnTo>
                    <a:lnTo>
                      <a:pt x="81" y="1455"/>
                    </a:lnTo>
                    <a:lnTo>
                      <a:pt x="62" y="1424"/>
                    </a:lnTo>
                    <a:lnTo>
                      <a:pt x="45" y="1389"/>
                    </a:lnTo>
                    <a:lnTo>
                      <a:pt x="30" y="1350"/>
                    </a:lnTo>
                    <a:lnTo>
                      <a:pt x="18" y="1307"/>
                    </a:lnTo>
                    <a:lnTo>
                      <a:pt x="7" y="1253"/>
                    </a:lnTo>
                    <a:lnTo>
                      <a:pt x="1" y="1197"/>
                    </a:lnTo>
                    <a:lnTo>
                      <a:pt x="0" y="1141"/>
                    </a:lnTo>
                    <a:lnTo>
                      <a:pt x="4" y="1084"/>
                    </a:lnTo>
                    <a:lnTo>
                      <a:pt x="11" y="1028"/>
                    </a:lnTo>
                    <a:lnTo>
                      <a:pt x="23" y="970"/>
                    </a:lnTo>
                    <a:lnTo>
                      <a:pt x="38" y="913"/>
                    </a:lnTo>
                    <a:lnTo>
                      <a:pt x="58" y="855"/>
                    </a:lnTo>
                    <a:lnTo>
                      <a:pt x="81" y="798"/>
                    </a:lnTo>
                    <a:lnTo>
                      <a:pt x="107" y="741"/>
                    </a:lnTo>
                    <a:lnTo>
                      <a:pt x="136" y="685"/>
                    </a:lnTo>
                    <a:lnTo>
                      <a:pt x="168" y="629"/>
                    </a:lnTo>
                    <a:lnTo>
                      <a:pt x="203" y="574"/>
                    </a:lnTo>
                    <a:lnTo>
                      <a:pt x="246" y="511"/>
                    </a:lnTo>
                    <a:lnTo>
                      <a:pt x="292" y="452"/>
                    </a:lnTo>
                    <a:lnTo>
                      <a:pt x="342" y="396"/>
                    </a:lnTo>
                    <a:lnTo>
                      <a:pt x="394" y="344"/>
                    </a:lnTo>
                    <a:lnTo>
                      <a:pt x="449" y="295"/>
                    </a:lnTo>
                    <a:lnTo>
                      <a:pt x="506" y="250"/>
                    </a:lnTo>
                    <a:lnTo>
                      <a:pt x="565" y="208"/>
                    </a:lnTo>
                    <a:lnTo>
                      <a:pt x="626" y="170"/>
                    </a:lnTo>
                    <a:lnTo>
                      <a:pt x="688" y="136"/>
                    </a:lnTo>
                    <a:lnTo>
                      <a:pt x="752" y="105"/>
                    </a:lnTo>
                    <a:lnTo>
                      <a:pt x="817" y="79"/>
                    </a:lnTo>
                    <a:lnTo>
                      <a:pt x="884" y="56"/>
                    </a:lnTo>
                    <a:lnTo>
                      <a:pt x="950" y="37"/>
                    </a:lnTo>
                    <a:lnTo>
                      <a:pt x="1018" y="22"/>
                    </a:lnTo>
                    <a:lnTo>
                      <a:pt x="1086" y="10"/>
                    </a:lnTo>
                    <a:lnTo>
                      <a:pt x="1155" y="3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rgbClr val="CD8D3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7"/>
              <p:cNvSpPr>
                <a:spLocks noEditPoints="1"/>
              </p:cNvSpPr>
              <p:nvPr/>
            </p:nvSpPr>
            <p:spPr bwMode="auto">
              <a:xfrm>
                <a:off x="4035426" y="1701801"/>
                <a:ext cx="3506788" cy="3171825"/>
              </a:xfrm>
              <a:custGeom>
                <a:avLst/>
                <a:gdLst/>
                <a:ahLst/>
                <a:cxnLst>
                  <a:cxn ang="0">
                    <a:pos x="1001" y="1270"/>
                  </a:cxn>
                  <a:cxn ang="0">
                    <a:pos x="953" y="1307"/>
                  </a:cxn>
                  <a:cxn ang="0">
                    <a:pos x="935" y="1365"/>
                  </a:cxn>
                  <a:cxn ang="0">
                    <a:pos x="947" y="1433"/>
                  </a:cxn>
                  <a:cxn ang="0">
                    <a:pos x="987" y="1504"/>
                  </a:cxn>
                  <a:cxn ang="0">
                    <a:pos x="1050" y="1565"/>
                  </a:cxn>
                  <a:cxn ang="0">
                    <a:pos x="1124" y="1604"/>
                  </a:cxn>
                  <a:cxn ang="0">
                    <a:pos x="1195" y="1617"/>
                  </a:cxn>
                  <a:cxn ang="0">
                    <a:pos x="1254" y="1600"/>
                  </a:cxn>
                  <a:cxn ang="0">
                    <a:pos x="1292" y="1556"/>
                  </a:cxn>
                  <a:cxn ang="0">
                    <a:pos x="1300" y="1495"/>
                  </a:cxn>
                  <a:cxn ang="0">
                    <a:pos x="1279" y="1424"/>
                  </a:cxn>
                  <a:cxn ang="0">
                    <a:pos x="1231" y="1354"/>
                  </a:cxn>
                  <a:cxn ang="0">
                    <a:pos x="1163" y="1299"/>
                  </a:cxn>
                  <a:cxn ang="0">
                    <a:pos x="1090" y="1269"/>
                  </a:cxn>
                  <a:cxn ang="0">
                    <a:pos x="1184" y="0"/>
                  </a:cxn>
                  <a:cxn ang="0">
                    <a:pos x="1394" y="13"/>
                  </a:cxn>
                  <a:cxn ang="0">
                    <a:pos x="1598" y="64"/>
                  </a:cxn>
                  <a:cxn ang="0">
                    <a:pos x="1788" y="158"/>
                  </a:cxn>
                  <a:cxn ang="0">
                    <a:pos x="1944" y="280"/>
                  </a:cxn>
                  <a:cxn ang="0">
                    <a:pos x="2063" y="425"/>
                  </a:cxn>
                  <a:cxn ang="0">
                    <a:pos x="2147" y="588"/>
                  </a:cxn>
                  <a:cxn ang="0">
                    <a:pos x="2196" y="765"/>
                  </a:cxn>
                  <a:cxn ang="0">
                    <a:pos x="2209" y="951"/>
                  </a:cxn>
                  <a:cxn ang="0">
                    <a:pos x="2187" y="1142"/>
                  </a:cxn>
                  <a:cxn ang="0">
                    <a:pos x="2129" y="1334"/>
                  </a:cxn>
                  <a:cxn ang="0">
                    <a:pos x="2034" y="1520"/>
                  </a:cxn>
                  <a:cxn ang="0">
                    <a:pos x="1936" y="1659"/>
                  </a:cxn>
                  <a:cxn ang="0">
                    <a:pos x="1875" y="1730"/>
                  </a:cxn>
                  <a:cxn ang="0">
                    <a:pos x="1791" y="1812"/>
                  </a:cxn>
                  <a:cxn ang="0">
                    <a:pos x="1683" y="1892"/>
                  </a:cxn>
                  <a:cxn ang="0">
                    <a:pos x="1556" y="1956"/>
                  </a:cxn>
                  <a:cxn ang="0">
                    <a:pos x="1411" y="1990"/>
                  </a:cxn>
                  <a:cxn ang="0">
                    <a:pos x="1279" y="1998"/>
                  </a:cxn>
                  <a:cxn ang="0">
                    <a:pos x="1175" y="1988"/>
                  </a:cxn>
                  <a:cxn ang="0">
                    <a:pos x="1094" y="1963"/>
                  </a:cxn>
                  <a:cxn ang="0">
                    <a:pos x="1035" y="1933"/>
                  </a:cxn>
                  <a:cxn ang="0">
                    <a:pos x="968" y="1874"/>
                  </a:cxn>
                  <a:cxn ang="0">
                    <a:pos x="941" y="1812"/>
                  </a:cxn>
                  <a:cxn ang="0">
                    <a:pos x="936" y="1749"/>
                  </a:cxn>
                  <a:cxn ang="0">
                    <a:pos x="943" y="1690"/>
                  </a:cxn>
                  <a:cxn ang="0">
                    <a:pos x="943" y="1639"/>
                  </a:cxn>
                  <a:cxn ang="0">
                    <a:pos x="922" y="1596"/>
                  </a:cxn>
                  <a:cxn ang="0">
                    <a:pos x="851" y="1561"/>
                  </a:cxn>
                  <a:cxn ang="0">
                    <a:pos x="734" y="1550"/>
                  </a:cxn>
                  <a:cxn ang="0">
                    <a:pos x="613" y="1564"/>
                  </a:cxn>
                  <a:cxn ang="0">
                    <a:pos x="478" y="1581"/>
                  </a:cxn>
                  <a:cxn ang="0">
                    <a:pos x="348" y="1577"/>
                  </a:cxn>
                  <a:cxn ang="0">
                    <a:pos x="257" y="1556"/>
                  </a:cxn>
                  <a:cxn ang="0">
                    <a:pos x="173" y="1516"/>
                  </a:cxn>
                  <a:cxn ang="0">
                    <a:pos x="102" y="1453"/>
                  </a:cxn>
                  <a:cxn ang="0">
                    <a:pos x="45" y="1360"/>
                  </a:cxn>
                  <a:cxn ang="0">
                    <a:pos x="7" y="1227"/>
                  </a:cxn>
                  <a:cxn ang="0">
                    <a:pos x="3" y="1061"/>
                  </a:cxn>
                  <a:cxn ang="0">
                    <a:pos x="37" y="893"/>
                  </a:cxn>
                  <a:cxn ang="0">
                    <a:pos x="105" y="725"/>
                  </a:cxn>
                  <a:cxn ang="0">
                    <a:pos x="199" y="560"/>
                  </a:cxn>
                  <a:cxn ang="0">
                    <a:pos x="343" y="380"/>
                  </a:cxn>
                  <a:cxn ang="0">
                    <a:pos x="512" y="234"/>
                  </a:cxn>
                  <a:cxn ang="0">
                    <a:pos x="702" y="121"/>
                  </a:cxn>
                  <a:cxn ang="0">
                    <a:pos x="903" y="45"/>
                  </a:cxn>
                  <a:cxn ang="0">
                    <a:pos x="1113" y="6"/>
                  </a:cxn>
                </a:cxnLst>
                <a:rect l="0" t="0" r="r" b="b"/>
                <a:pathLst>
                  <a:path w="2209" h="1998">
                    <a:moveTo>
                      <a:pt x="1044" y="1262"/>
                    </a:moveTo>
                    <a:lnTo>
                      <a:pt x="1022" y="1265"/>
                    </a:lnTo>
                    <a:lnTo>
                      <a:pt x="1001" y="1270"/>
                    </a:lnTo>
                    <a:lnTo>
                      <a:pt x="983" y="1279"/>
                    </a:lnTo>
                    <a:lnTo>
                      <a:pt x="967" y="1292"/>
                    </a:lnTo>
                    <a:lnTo>
                      <a:pt x="953" y="1307"/>
                    </a:lnTo>
                    <a:lnTo>
                      <a:pt x="943" y="1325"/>
                    </a:lnTo>
                    <a:lnTo>
                      <a:pt x="938" y="1344"/>
                    </a:lnTo>
                    <a:lnTo>
                      <a:pt x="935" y="1365"/>
                    </a:lnTo>
                    <a:lnTo>
                      <a:pt x="936" y="1387"/>
                    </a:lnTo>
                    <a:lnTo>
                      <a:pt x="940" y="1410"/>
                    </a:lnTo>
                    <a:lnTo>
                      <a:pt x="947" y="1433"/>
                    </a:lnTo>
                    <a:lnTo>
                      <a:pt x="958" y="1457"/>
                    </a:lnTo>
                    <a:lnTo>
                      <a:pt x="971" y="1480"/>
                    </a:lnTo>
                    <a:lnTo>
                      <a:pt x="987" y="1504"/>
                    </a:lnTo>
                    <a:lnTo>
                      <a:pt x="1006" y="1525"/>
                    </a:lnTo>
                    <a:lnTo>
                      <a:pt x="1027" y="1546"/>
                    </a:lnTo>
                    <a:lnTo>
                      <a:pt x="1050" y="1565"/>
                    </a:lnTo>
                    <a:lnTo>
                      <a:pt x="1074" y="1581"/>
                    </a:lnTo>
                    <a:lnTo>
                      <a:pt x="1099" y="1594"/>
                    </a:lnTo>
                    <a:lnTo>
                      <a:pt x="1124" y="1604"/>
                    </a:lnTo>
                    <a:lnTo>
                      <a:pt x="1148" y="1611"/>
                    </a:lnTo>
                    <a:lnTo>
                      <a:pt x="1172" y="1616"/>
                    </a:lnTo>
                    <a:lnTo>
                      <a:pt x="1195" y="1617"/>
                    </a:lnTo>
                    <a:lnTo>
                      <a:pt x="1216" y="1614"/>
                    </a:lnTo>
                    <a:lnTo>
                      <a:pt x="1236" y="1609"/>
                    </a:lnTo>
                    <a:lnTo>
                      <a:pt x="1254" y="1600"/>
                    </a:lnTo>
                    <a:lnTo>
                      <a:pt x="1270" y="1588"/>
                    </a:lnTo>
                    <a:lnTo>
                      <a:pt x="1282" y="1573"/>
                    </a:lnTo>
                    <a:lnTo>
                      <a:pt x="1292" y="1556"/>
                    </a:lnTo>
                    <a:lnTo>
                      <a:pt x="1297" y="1537"/>
                    </a:lnTo>
                    <a:lnTo>
                      <a:pt x="1301" y="1516"/>
                    </a:lnTo>
                    <a:lnTo>
                      <a:pt x="1300" y="1495"/>
                    </a:lnTo>
                    <a:lnTo>
                      <a:pt x="1296" y="1472"/>
                    </a:lnTo>
                    <a:lnTo>
                      <a:pt x="1289" y="1448"/>
                    </a:lnTo>
                    <a:lnTo>
                      <a:pt x="1279" y="1424"/>
                    </a:lnTo>
                    <a:lnTo>
                      <a:pt x="1266" y="1400"/>
                    </a:lnTo>
                    <a:lnTo>
                      <a:pt x="1250" y="1377"/>
                    </a:lnTo>
                    <a:lnTo>
                      <a:pt x="1231" y="1354"/>
                    </a:lnTo>
                    <a:lnTo>
                      <a:pt x="1209" y="1333"/>
                    </a:lnTo>
                    <a:lnTo>
                      <a:pt x="1186" y="1315"/>
                    </a:lnTo>
                    <a:lnTo>
                      <a:pt x="1163" y="1299"/>
                    </a:lnTo>
                    <a:lnTo>
                      <a:pt x="1139" y="1286"/>
                    </a:lnTo>
                    <a:lnTo>
                      <a:pt x="1114" y="1276"/>
                    </a:lnTo>
                    <a:lnTo>
                      <a:pt x="1090" y="1269"/>
                    </a:lnTo>
                    <a:lnTo>
                      <a:pt x="1066" y="1264"/>
                    </a:lnTo>
                    <a:lnTo>
                      <a:pt x="1044" y="1262"/>
                    </a:lnTo>
                    <a:close/>
                    <a:moveTo>
                      <a:pt x="1184" y="0"/>
                    </a:moveTo>
                    <a:lnTo>
                      <a:pt x="1255" y="0"/>
                    </a:lnTo>
                    <a:lnTo>
                      <a:pt x="1325" y="4"/>
                    </a:lnTo>
                    <a:lnTo>
                      <a:pt x="1394" y="13"/>
                    </a:lnTo>
                    <a:lnTo>
                      <a:pt x="1463" y="25"/>
                    </a:lnTo>
                    <a:lnTo>
                      <a:pt x="1531" y="43"/>
                    </a:lnTo>
                    <a:lnTo>
                      <a:pt x="1598" y="64"/>
                    </a:lnTo>
                    <a:lnTo>
                      <a:pt x="1663" y="91"/>
                    </a:lnTo>
                    <a:lnTo>
                      <a:pt x="1727" y="122"/>
                    </a:lnTo>
                    <a:lnTo>
                      <a:pt x="1788" y="158"/>
                    </a:lnTo>
                    <a:lnTo>
                      <a:pt x="1844" y="196"/>
                    </a:lnTo>
                    <a:lnTo>
                      <a:pt x="1896" y="236"/>
                    </a:lnTo>
                    <a:lnTo>
                      <a:pt x="1944" y="280"/>
                    </a:lnTo>
                    <a:lnTo>
                      <a:pt x="1987" y="326"/>
                    </a:lnTo>
                    <a:lnTo>
                      <a:pt x="2027" y="374"/>
                    </a:lnTo>
                    <a:lnTo>
                      <a:pt x="2063" y="425"/>
                    </a:lnTo>
                    <a:lnTo>
                      <a:pt x="2095" y="477"/>
                    </a:lnTo>
                    <a:lnTo>
                      <a:pt x="2123" y="532"/>
                    </a:lnTo>
                    <a:lnTo>
                      <a:pt x="2147" y="588"/>
                    </a:lnTo>
                    <a:lnTo>
                      <a:pt x="2168" y="646"/>
                    </a:lnTo>
                    <a:lnTo>
                      <a:pt x="2184" y="704"/>
                    </a:lnTo>
                    <a:lnTo>
                      <a:pt x="2196" y="765"/>
                    </a:lnTo>
                    <a:lnTo>
                      <a:pt x="2205" y="826"/>
                    </a:lnTo>
                    <a:lnTo>
                      <a:pt x="2209" y="889"/>
                    </a:lnTo>
                    <a:lnTo>
                      <a:pt x="2209" y="951"/>
                    </a:lnTo>
                    <a:lnTo>
                      <a:pt x="2206" y="1015"/>
                    </a:lnTo>
                    <a:lnTo>
                      <a:pt x="2198" y="1078"/>
                    </a:lnTo>
                    <a:lnTo>
                      <a:pt x="2187" y="1142"/>
                    </a:lnTo>
                    <a:lnTo>
                      <a:pt x="2171" y="1206"/>
                    </a:lnTo>
                    <a:lnTo>
                      <a:pt x="2152" y="1270"/>
                    </a:lnTo>
                    <a:lnTo>
                      <a:pt x="2129" y="1334"/>
                    </a:lnTo>
                    <a:lnTo>
                      <a:pt x="2101" y="1397"/>
                    </a:lnTo>
                    <a:lnTo>
                      <a:pt x="2070" y="1459"/>
                    </a:lnTo>
                    <a:lnTo>
                      <a:pt x="2034" y="1520"/>
                    </a:lnTo>
                    <a:lnTo>
                      <a:pt x="1995" y="1581"/>
                    </a:lnTo>
                    <a:lnTo>
                      <a:pt x="1952" y="1641"/>
                    </a:lnTo>
                    <a:lnTo>
                      <a:pt x="1936" y="1659"/>
                    </a:lnTo>
                    <a:lnTo>
                      <a:pt x="1919" y="1681"/>
                    </a:lnTo>
                    <a:lnTo>
                      <a:pt x="1898" y="1705"/>
                    </a:lnTo>
                    <a:lnTo>
                      <a:pt x="1875" y="1730"/>
                    </a:lnTo>
                    <a:lnTo>
                      <a:pt x="1849" y="1756"/>
                    </a:lnTo>
                    <a:lnTo>
                      <a:pt x="1821" y="1784"/>
                    </a:lnTo>
                    <a:lnTo>
                      <a:pt x="1791" y="1812"/>
                    </a:lnTo>
                    <a:lnTo>
                      <a:pt x="1757" y="1839"/>
                    </a:lnTo>
                    <a:lnTo>
                      <a:pt x="1721" y="1866"/>
                    </a:lnTo>
                    <a:lnTo>
                      <a:pt x="1683" y="1892"/>
                    </a:lnTo>
                    <a:lnTo>
                      <a:pt x="1643" y="1915"/>
                    </a:lnTo>
                    <a:lnTo>
                      <a:pt x="1600" y="1937"/>
                    </a:lnTo>
                    <a:lnTo>
                      <a:pt x="1556" y="1956"/>
                    </a:lnTo>
                    <a:lnTo>
                      <a:pt x="1510" y="1971"/>
                    </a:lnTo>
                    <a:lnTo>
                      <a:pt x="1461" y="1982"/>
                    </a:lnTo>
                    <a:lnTo>
                      <a:pt x="1411" y="1990"/>
                    </a:lnTo>
                    <a:lnTo>
                      <a:pt x="1364" y="1996"/>
                    </a:lnTo>
                    <a:lnTo>
                      <a:pt x="1320" y="1998"/>
                    </a:lnTo>
                    <a:lnTo>
                      <a:pt x="1279" y="1998"/>
                    </a:lnTo>
                    <a:lnTo>
                      <a:pt x="1242" y="1997"/>
                    </a:lnTo>
                    <a:lnTo>
                      <a:pt x="1207" y="1993"/>
                    </a:lnTo>
                    <a:lnTo>
                      <a:pt x="1175" y="1988"/>
                    </a:lnTo>
                    <a:lnTo>
                      <a:pt x="1145" y="1981"/>
                    </a:lnTo>
                    <a:lnTo>
                      <a:pt x="1119" y="1973"/>
                    </a:lnTo>
                    <a:lnTo>
                      <a:pt x="1094" y="1963"/>
                    </a:lnTo>
                    <a:lnTo>
                      <a:pt x="1072" y="1954"/>
                    </a:lnTo>
                    <a:lnTo>
                      <a:pt x="1052" y="1943"/>
                    </a:lnTo>
                    <a:lnTo>
                      <a:pt x="1035" y="1933"/>
                    </a:lnTo>
                    <a:lnTo>
                      <a:pt x="1007" y="1914"/>
                    </a:lnTo>
                    <a:lnTo>
                      <a:pt x="985" y="1894"/>
                    </a:lnTo>
                    <a:lnTo>
                      <a:pt x="968" y="1874"/>
                    </a:lnTo>
                    <a:lnTo>
                      <a:pt x="956" y="1853"/>
                    </a:lnTo>
                    <a:lnTo>
                      <a:pt x="946" y="1832"/>
                    </a:lnTo>
                    <a:lnTo>
                      <a:pt x="941" y="1812"/>
                    </a:lnTo>
                    <a:lnTo>
                      <a:pt x="937" y="1790"/>
                    </a:lnTo>
                    <a:lnTo>
                      <a:pt x="936" y="1770"/>
                    </a:lnTo>
                    <a:lnTo>
                      <a:pt x="936" y="1749"/>
                    </a:lnTo>
                    <a:lnTo>
                      <a:pt x="938" y="1729"/>
                    </a:lnTo>
                    <a:lnTo>
                      <a:pt x="940" y="1709"/>
                    </a:lnTo>
                    <a:lnTo>
                      <a:pt x="943" y="1690"/>
                    </a:lnTo>
                    <a:lnTo>
                      <a:pt x="943" y="1673"/>
                    </a:lnTo>
                    <a:lnTo>
                      <a:pt x="943" y="1655"/>
                    </a:lnTo>
                    <a:lnTo>
                      <a:pt x="943" y="1639"/>
                    </a:lnTo>
                    <a:lnTo>
                      <a:pt x="938" y="1623"/>
                    </a:lnTo>
                    <a:lnTo>
                      <a:pt x="932" y="1609"/>
                    </a:lnTo>
                    <a:lnTo>
                      <a:pt x="922" y="1596"/>
                    </a:lnTo>
                    <a:lnTo>
                      <a:pt x="908" y="1585"/>
                    </a:lnTo>
                    <a:lnTo>
                      <a:pt x="890" y="1575"/>
                    </a:lnTo>
                    <a:lnTo>
                      <a:pt x="851" y="1561"/>
                    </a:lnTo>
                    <a:lnTo>
                      <a:pt x="813" y="1553"/>
                    </a:lnTo>
                    <a:lnTo>
                      <a:pt x="774" y="1549"/>
                    </a:lnTo>
                    <a:lnTo>
                      <a:pt x="734" y="1550"/>
                    </a:lnTo>
                    <a:lnTo>
                      <a:pt x="694" y="1553"/>
                    </a:lnTo>
                    <a:lnTo>
                      <a:pt x="654" y="1558"/>
                    </a:lnTo>
                    <a:lnTo>
                      <a:pt x="613" y="1564"/>
                    </a:lnTo>
                    <a:lnTo>
                      <a:pt x="569" y="1571"/>
                    </a:lnTo>
                    <a:lnTo>
                      <a:pt x="525" y="1577"/>
                    </a:lnTo>
                    <a:lnTo>
                      <a:pt x="478" y="1581"/>
                    </a:lnTo>
                    <a:lnTo>
                      <a:pt x="430" y="1582"/>
                    </a:lnTo>
                    <a:lnTo>
                      <a:pt x="379" y="1580"/>
                    </a:lnTo>
                    <a:lnTo>
                      <a:pt x="348" y="1577"/>
                    </a:lnTo>
                    <a:lnTo>
                      <a:pt x="317" y="1572"/>
                    </a:lnTo>
                    <a:lnTo>
                      <a:pt x="286" y="1565"/>
                    </a:lnTo>
                    <a:lnTo>
                      <a:pt x="257" y="1556"/>
                    </a:lnTo>
                    <a:lnTo>
                      <a:pt x="228" y="1545"/>
                    </a:lnTo>
                    <a:lnTo>
                      <a:pt x="200" y="1532"/>
                    </a:lnTo>
                    <a:lnTo>
                      <a:pt x="173" y="1516"/>
                    </a:lnTo>
                    <a:lnTo>
                      <a:pt x="149" y="1498"/>
                    </a:lnTo>
                    <a:lnTo>
                      <a:pt x="125" y="1477"/>
                    </a:lnTo>
                    <a:lnTo>
                      <a:pt x="102" y="1453"/>
                    </a:lnTo>
                    <a:lnTo>
                      <a:pt x="81" y="1425"/>
                    </a:lnTo>
                    <a:lnTo>
                      <a:pt x="62" y="1394"/>
                    </a:lnTo>
                    <a:lnTo>
                      <a:pt x="45" y="1360"/>
                    </a:lnTo>
                    <a:lnTo>
                      <a:pt x="31" y="1322"/>
                    </a:lnTo>
                    <a:lnTo>
                      <a:pt x="19" y="1280"/>
                    </a:lnTo>
                    <a:lnTo>
                      <a:pt x="7" y="1227"/>
                    </a:lnTo>
                    <a:lnTo>
                      <a:pt x="1" y="1172"/>
                    </a:lnTo>
                    <a:lnTo>
                      <a:pt x="0" y="1117"/>
                    </a:lnTo>
                    <a:lnTo>
                      <a:pt x="3" y="1061"/>
                    </a:lnTo>
                    <a:lnTo>
                      <a:pt x="11" y="1005"/>
                    </a:lnTo>
                    <a:lnTo>
                      <a:pt x="22" y="949"/>
                    </a:lnTo>
                    <a:lnTo>
                      <a:pt x="37" y="893"/>
                    </a:lnTo>
                    <a:lnTo>
                      <a:pt x="57" y="837"/>
                    </a:lnTo>
                    <a:lnTo>
                      <a:pt x="79" y="781"/>
                    </a:lnTo>
                    <a:lnTo>
                      <a:pt x="105" y="725"/>
                    </a:lnTo>
                    <a:lnTo>
                      <a:pt x="133" y="670"/>
                    </a:lnTo>
                    <a:lnTo>
                      <a:pt x="165" y="614"/>
                    </a:lnTo>
                    <a:lnTo>
                      <a:pt x="199" y="560"/>
                    </a:lnTo>
                    <a:lnTo>
                      <a:pt x="244" y="497"/>
                    </a:lnTo>
                    <a:lnTo>
                      <a:pt x="292" y="436"/>
                    </a:lnTo>
                    <a:lnTo>
                      <a:pt x="343" y="380"/>
                    </a:lnTo>
                    <a:lnTo>
                      <a:pt x="397" y="328"/>
                    </a:lnTo>
                    <a:lnTo>
                      <a:pt x="454" y="279"/>
                    </a:lnTo>
                    <a:lnTo>
                      <a:pt x="512" y="234"/>
                    </a:lnTo>
                    <a:lnTo>
                      <a:pt x="574" y="193"/>
                    </a:lnTo>
                    <a:lnTo>
                      <a:pt x="637" y="155"/>
                    </a:lnTo>
                    <a:lnTo>
                      <a:pt x="702" y="121"/>
                    </a:lnTo>
                    <a:lnTo>
                      <a:pt x="767" y="92"/>
                    </a:lnTo>
                    <a:lnTo>
                      <a:pt x="835" y="66"/>
                    </a:lnTo>
                    <a:lnTo>
                      <a:pt x="903" y="45"/>
                    </a:lnTo>
                    <a:lnTo>
                      <a:pt x="973" y="27"/>
                    </a:lnTo>
                    <a:lnTo>
                      <a:pt x="1043" y="15"/>
                    </a:lnTo>
                    <a:lnTo>
                      <a:pt x="1113" y="6"/>
                    </a:lnTo>
                    <a:lnTo>
                      <a:pt x="1184" y="0"/>
                    </a:lnTo>
                    <a:close/>
                  </a:path>
                </a:pathLst>
              </a:custGeom>
              <a:solidFill>
                <a:srgbClr val="DCA35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"/>
              <p:cNvSpPr>
                <a:spLocks/>
              </p:cNvSpPr>
              <p:nvPr/>
            </p:nvSpPr>
            <p:spPr bwMode="auto">
              <a:xfrm>
                <a:off x="4414838" y="1782763"/>
                <a:ext cx="2951163" cy="2416175"/>
              </a:xfrm>
              <a:custGeom>
                <a:avLst/>
                <a:gdLst/>
                <a:ahLst/>
                <a:cxnLst>
                  <a:cxn ang="0">
                    <a:pos x="1069" y="2"/>
                  </a:cxn>
                  <a:cxn ang="0">
                    <a:pos x="1188" y="16"/>
                  </a:cxn>
                  <a:cxn ang="0">
                    <a:pos x="1303" y="45"/>
                  </a:cxn>
                  <a:cxn ang="0">
                    <a:pos x="1409" y="89"/>
                  </a:cxn>
                  <a:cxn ang="0">
                    <a:pos x="1508" y="149"/>
                  </a:cxn>
                  <a:cxn ang="0">
                    <a:pos x="1589" y="217"/>
                  </a:cxn>
                  <a:cxn ang="0">
                    <a:pos x="1659" y="296"/>
                  </a:cxn>
                  <a:cxn ang="0">
                    <a:pos x="1719" y="382"/>
                  </a:cxn>
                  <a:cxn ang="0">
                    <a:pos x="1768" y="475"/>
                  </a:cxn>
                  <a:cxn ang="0">
                    <a:pos x="1807" y="572"/>
                  </a:cxn>
                  <a:cxn ang="0">
                    <a:pos x="1834" y="673"/>
                  </a:cxn>
                  <a:cxn ang="0">
                    <a:pos x="1852" y="775"/>
                  </a:cxn>
                  <a:cxn ang="0">
                    <a:pos x="1859" y="878"/>
                  </a:cxn>
                  <a:cxn ang="0">
                    <a:pos x="1857" y="977"/>
                  </a:cxn>
                  <a:cxn ang="0">
                    <a:pos x="1844" y="1074"/>
                  </a:cxn>
                  <a:cxn ang="0">
                    <a:pos x="1821" y="1166"/>
                  </a:cxn>
                  <a:cxn ang="0">
                    <a:pos x="1788" y="1251"/>
                  </a:cxn>
                  <a:cxn ang="0">
                    <a:pos x="1745" y="1326"/>
                  </a:cxn>
                  <a:cxn ang="0">
                    <a:pos x="1694" y="1392"/>
                  </a:cxn>
                  <a:cxn ang="0">
                    <a:pos x="1632" y="1446"/>
                  </a:cxn>
                  <a:cxn ang="0">
                    <a:pos x="1561" y="1487"/>
                  </a:cxn>
                  <a:cxn ang="0">
                    <a:pos x="1480" y="1513"/>
                  </a:cxn>
                  <a:cxn ang="0">
                    <a:pos x="1390" y="1522"/>
                  </a:cxn>
                  <a:cxn ang="0">
                    <a:pos x="1315" y="1516"/>
                  </a:cxn>
                  <a:cxn ang="0">
                    <a:pos x="1242" y="1497"/>
                  </a:cxn>
                  <a:cxn ang="0">
                    <a:pos x="1180" y="1467"/>
                  </a:cxn>
                  <a:cxn ang="0">
                    <a:pos x="1126" y="1429"/>
                  </a:cxn>
                  <a:cxn ang="0">
                    <a:pos x="1079" y="1384"/>
                  </a:cxn>
                  <a:cxn ang="0">
                    <a:pos x="1016" y="1310"/>
                  </a:cxn>
                  <a:cxn ang="0">
                    <a:pos x="977" y="1259"/>
                  </a:cxn>
                  <a:cxn ang="0">
                    <a:pos x="939" y="1210"/>
                  </a:cxn>
                  <a:cxn ang="0">
                    <a:pos x="898" y="1164"/>
                  </a:cxn>
                  <a:cxn ang="0">
                    <a:pos x="855" y="1124"/>
                  </a:cxn>
                  <a:cxn ang="0">
                    <a:pos x="806" y="1093"/>
                  </a:cxn>
                  <a:cxn ang="0">
                    <a:pos x="748" y="1071"/>
                  </a:cxn>
                  <a:cxn ang="0">
                    <a:pos x="690" y="1060"/>
                  </a:cxn>
                  <a:cxn ang="0">
                    <a:pos x="618" y="1062"/>
                  </a:cxn>
                  <a:cxn ang="0">
                    <a:pos x="534" y="1078"/>
                  </a:cxn>
                  <a:cxn ang="0">
                    <a:pos x="453" y="1098"/>
                  </a:cxn>
                  <a:cxn ang="0">
                    <a:pos x="384" y="1110"/>
                  </a:cxn>
                  <a:cxn ang="0">
                    <a:pos x="327" y="1109"/>
                  </a:cxn>
                  <a:cxn ang="0">
                    <a:pos x="265" y="1098"/>
                  </a:cxn>
                  <a:cxn ang="0">
                    <a:pos x="206" y="1075"/>
                  </a:cxn>
                  <a:cxn ang="0">
                    <a:pos x="149" y="1040"/>
                  </a:cxn>
                  <a:cxn ang="0">
                    <a:pos x="99" y="993"/>
                  </a:cxn>
                  <a:cxn ang="0">
                    <a:pos x="57" y="933"/>
                  </a:cxn>
                  <a:cxn ang="0">
                    <a:pos x="24" y="857"/>
                  </a:cxn>
                  <a:cxn ang="0">
                    <a:pos x="5" y="783"/>
                  </a:cxn>
                  <a:cxn ang="0">
                    <a:pos x="0" y="716"/>
                  </a:cxn>
                  <a:cxn ang="0">
                    <a:pos x="10" y="651"/>
                  </a:cxn>
                  <a:cxn ang="0">
                    <a:pos x="34" y="586"/>
                  </a:cxn>
                  <a:cxn ang="0">
                    <a:pos x="71" y="515"/>
                  </a:cxn>
                  <a:cxn ang="0">
                    <a:pos x="119" y="438"/>
                  </a:cxn>
                  <a:cxn ang="0">
                    <a:pos x="194" y="341"/>
                  </a:cxn>
                  <a:cxn ang="0">
                    <a:pos x="285" y="255"/>
                  </a:cxn>
                  <a:cxn ang="0">
                    <a:pos x="388" y="179"/>
                  </a:cxn>
                  <a:cxn ang="0">
                    <a:pos x="501" y="117"/>
                  </a:cxn>
                  <a:cxn ang="0">
                    <a:pos x="623" y="67"/>
                  </a:cxn>
                  <a:cxn ang="0">
                    <a:pos x="749" y="30"/>
                  </a:cxn>
                  <a:cxn ang="0">
                    <a:pos x="879" y="8"/>
                  </a:cxn>
                  <a:cxn ang="0">
                    <a:pos x="1008" y="0"/>
                  </a:cxn>
                </a:cxnLst>
                <a:rect l="0" t="0" r="r" b="b"/>
                <a:pathLst>
                  <a:path w="1859" h="1522">
                    <a:moveTo>
                      <a:pt x="1008" y="0"/>
                    </a:moveTo>
                    <a:lnTo>
                      <a:pt x="1069" y="2"/>
                    </a:lnTo>
                    <a:lnTo>
                      <a:pt x="1129" y="7"/>
                    </a:lnTo>
                    <a:lnTo>
                      <a:pt x="1188" y="16"/>
                    </a:lnTo>
                    <a:lnTo>
                      <a:pt x="1246" y="29"/>
                    </a:lnTo>
                    <a:lnTo>
                      <a:pt x="1303" y="45"/>
                    </a:lnTo>
                    <a:lnTo>
                      <a:pt x="1357" y="65"/>
                    </a:lnTo>
                    <a:lnTo>
                      <a:pt x="1409" y="89"/>
                    </a:lnTo>
                    <a:lnTo>
                      <a:pt x="1460" y="117"/>
                    </a:lnTo>
                    <a:lnTo>
                      <a:pt x="1508" y="149"/>
                    </a:lnTo>
                    <a:lnTo>
                      <a:pt x="1550" y="182"/>
                    </a:lnTo>
                    <a:lnTo>
                      <a:pt x="1589" y="217"/>
                    </a:lnTo>
                    <a:lnTo>
                      <a:pt x="1625" y="255"/>
                    </a:lnTo>
                    <a:lnTo>
                      <a:pt x="1659" y="296"/>
                    </a:lnTo>
                    <a:lnTo>
                      <a:pt x="1690" y="338"/>
                    </a:lnTo>
                    <a:lnTo>
                      <a:pt x="1719" y="382"/>
                    </a:lnTo>
                    <a:lnTo>
                      <a:pt x="1745" y="428"/>
                    </a:lnTo>
                    <a:lnTo>
                      <a:pt x="1768" y="475"/>
                    </a:lnTo>
                    <a:lnTo>
                      <a:pt x="1788" y="523"/>
                    </a:lnTo>
                    <a:lnTo>
                      <a:pt x="1807" y="572"/>
                    </a:lnTo>
                    <a:lnTo>
                      <a:pt x="1822" y="622"/>
                    </a:lnTo>
                    <a:lnTo>
                      <a:pt x="1834" y="673"/>
                    </a:lnTo>
                    <a:lnTo>
                      <a:pt x="1844" y="725"/>
                    </a:lnTo>
                    <a:lnTo>
                      <a:pt x="1852" y="775"/>
                    </a:lnTo>
                    <a:lnTo>
                      <a:pt x="1858" y="827"/>
                    </a:lnTo>
                    <a:lnTo>
                      <a:pt x="1859" y="878"/>
                    </a:lnTo>
                    <a:lnTo>
                      <a:pt x="1859" y="927"/>
                    </a:lnTo>
                    <a:lnTo>
                      <a:pt x="1857" y="977"/>
                    </a:lnTo>
                    <a:lnTo>
                      <a:pt x="1851" y="1026"/>
                    </a:lnTo>
                    <a:lnTo>
                      <a:pt x="1844" y="1074"/>
                    </a:lnTo>
                    <a:lnTo>
                      <a:pt x="1833" y="1121"/>
                    </a:lnTo>
                    <a:lnTo>
                      <a:pt x="1821" y="1166"/>
                    </a:lnTo>
                    <a:lnTo>
                      <a:pt x="1806" y="1209"/>
                    </a:lnTo>
                    <a:lnTo>
                      <a:pt x="1788" y="1251"/>
                    </a:lnTo>
                    <a:lnTo>
                      <a:pt x="1769" y="1290"/>
                    </a:lnTo>
                    <a:lnTo>
                      <a:pt x="1745" y="1326"/>
                    </a:lnTo>
                    <a:lnTo>
                      <a:pt x="1721" y="1361"/>
                    </a:lnTo>
                    <a:lnTo>
                      <a:pt x="1694" y="1392"/>
                    </a:lnTo>
                    <a:lnTo>
                      <a:pt x="1664" y="1421"/>
                    </a:lnTo>
                    <a:lnTo>
                      <a:pt x="1632" y="1446"/>
                    </a:lnTo>
                    <a:lnTo>
                      <a:pt x="1598" y="1469"/>
                    </a:lnTo>
                    <a:lnTo>
                      <a:pt x="1561" y="1487"/>
                    </a:lnTo>
                    <a:lnTo>
                      <a:pt x="1521" y="1502"/>
                    </a:lnTo>
                    <a:lnTo>
                      <a:pt x="1480" y="1513"/>
                    </a:lnTo>
                    <a:lnTo>
                      <a:pt x="1436" y="1519"/>
                    </a:lnTo>
                    <a:lnTo>
                      <a:pt x="1390" y="1522"/>
                    </a:lnTo>
                    <a:lnTo>
                      <a:pt x="1356" y="1520"/>
                    </a:lnTo>
                    <a:lnTo>
                      <a:pt x="1315" y="1516"/>
                    </a:lnTo>
                    <a:lnTo>
                      <a:pt x="1278" y="1508"/>
                    </a:lnTo>
                    <a:lnTo>
                      <a:pt x="1242" y="1497"/>
                    </a:lnTo>
                    <a:lnTo>
                      <a:pt x="1210" y="1483"/>
                    </a:lnTo>
                    <a:lnTo>
                      <a:pt x="1180" y="1467"/>
                    </a:lnTo>
                    <a:lnTo>
                      <a:pt x="1152" y="1449"/>
                    </a:lnTo>
                    <a:lnTo>
                      <a:pt x="1126" y="1429"/>
                    </a:lnTo>
                    <a:lnTo>
                      <a:pt x="1102" y="1407"/>
                    </a:lnTo>
                    <a:lnTo>
                      <a:pt x="1079" y="1384"/>
                    </a:lnTo>
                    <a:lnTo>
                      <a:pt x="1036" y="1336"/>
                    </a:lnTo>
                    <a:lnTo>
                      <a:pt x="1016" y="1310"/>
                    </a:lnTo>
                    <a:lnTo>
                      <a:pt x="997" y="1285"/>
                    </a:lnTo>
                    <a:lnTo>
                      <a:pt x="977" y="1259"/>
                    </a:lnTo>
                    <a:lnTo>
                      <a:pt x="958" y="1235"/>
                    </a:lnTo>
                    <a:lnTo>
                      <a:pt x="939" y="1210"/>
                    </a:lnTo>
                    <a:lnTo>
                      <a:pt x="919" y="1186"/>
                    </a:lnTo>
                    <a:lnTo>
                      <a:pt x="898" y="1164"/>
                    </a:lnTo>
                    <a:lnTo>
                      <a:pt x="877" y="1144"/>
                    </a:lnTo>
                    <a:lnTo>
                      <a:pt x="855" y="1124"/>
                    </a:lnTo>
                    <a:lnTo>
                      <a:pt x="831" y="1107"/>
                    </a:lnTo>
                    <a:lnTo>
                      <a:pt x="806" y="1093"/>
                    </a:lnTo>
                    <a:lnTo>
                      <a:pt x="778" y="1081"/>
                    </a:lnTo>
                    <a:lnTo>
                      <a:pt x="748" y="1071"/>
                    </a:lnTo>
                    <a:lnTo>
                      <a:pt x="719" y="1064"/>
                    </a:lnTo>
                    <a:lnTo>
                      <a:pt x="690" y="1060"/>
                    </a:lnTo>
                    <a:lnTo>
                      <a:pt x="662" y="1059"/>
                    </a:lnTo>
                    <a:lnTo>
                      <a:pt x="618" y="1062"/>
                    </a:lnTo>
                    <a:lnTo>
                      <a:pt x="575" y="1068"/>
                    </a:lnTo>
                    <a:lnTo>
                      <a:pt x="534" y="1078"/>
                    </a:lnTo>
                    <a:lnTo>
                      <a:pt x="493" y="1088"/>
                    </a:lnTo>
                    <a:lnTo>
                      <a:pt x="453" y="1098"/>
                    </a:lnTo>
                    <a:lnTo>
                      <a:pt x="412" y="1106"/>
                    </a:lnTo>
                    <a:lnTo>
                      <a:pt x="384" y="1110"/>
                    </a:lnTo>
                    <a:lnTo>
                      <a:pt x="357" y="1111"/>
                    </a:lnTo>
                    <a:lnTo>
                      <a:pt x="327" y="1109"/>
                    </a:lnTo>
                    <a:lnTo>
                      <a:pt x="295" y="1105"/>
                    </a:lnTo>
                    <a:lnTo>
                      <a:pt x="265" y="1098"/>
                    </a:lnTo>
                    <a:lnTo>
                      <a:pt x="235" y="1089"/>
                    </a:lnTo>
                    <a:lnTo>
                      <a:pt x="206" y="1075"/>
                    </a:lnTo>
                    <a:lnTo>
                      <a:pt x="176" y="1059"/>
                    </a:lnTo>
                    <a:lnTo>
                      <a:pt x="149" y="1040"/>
                    </a:lnTo>
                    <a:lnTo>
                      <a:pt x="123" y="1018"/>
                    </a:lnTo>
                    <a:lnTo>
                      <a:pt x="99" y="993"/>
                    </a:lnTo>
                    <a:lnTo>
                      <a:pt x="77" y="964"/>
                    </a:lnTo>
                    <a:lnTo>
                      <a:pt x="57" y="933"/>
                    </a:lnTo>
                    <a:lnTo>
                      <a:pt x="40" y="897"/>
                    </a:lnTo>
                    <a:lnTo>
                      <a:pt x="24" y="857"/>
                    </a:lnTo>
                    <a:lnTo>
                      <a:pt x="13" y="819"/>
                    </a:lnTo>
                    <a:lnTo>
                      <a:pt x="5" y="783"/>
                    </a:lnTo>
                    <a:lnTo>
                      <a:pt x="0" y="749"/>
                    </a:lnTo>
                    <a:lnTo>
                      <a:pt x="0" y="716"/>
                    </a:lnTo>
                    <a:lnTo>
                      <a:pt x="4" y="683"/>
                    </a:lnTo>
                    <a:lnTo>
                      <a:pt x="10" y="651"/>
                    </a:lnTo>
                    <a:lnTo>
                      <a:pt x="21" y="619"/>
                    </a:lnTo>
                    <a:lnTo>
                      <a:pt x="34" y="586"/>
                    </a:lnTo>
                    <a:lnTo>
                      <a:pt x="50" y="551"/>
                    </a:lnTo>
                    <a:lnTo>
                      <a:pt x="71" y="515"/>
                    </a:lnTo>
                    <a:lnTo>
                      <a:pt x="93" y="478"/>
                    </a:lnTo>
                    <a:lnTo>
                      <a:pt x="119" y="438"/>
                    </a:lnTo>
                    <a:lnTo>
                      <a:pt x="154" y="388"/>
                    </a:lnTo>
                    <a:lnTo>
                      <a:pt x="194" y="341"/>
                    </a:lnTo>
                    <a:lnTo>
                      <a:pt x="238" y="296"/>
                    </a:lnTo>
                    <a:lnTo>
                      <a:pt x="285" y="255"/>
                    </a:lnTo>
                    <a:lnTo>
                      <a:pt x="335" y="215"/>
                    </a:lnTo>
                    <a:lnTo>
                      <a:pt x="388" y="179"/>
                    </a:lnTo>
                    <a:lnTo>
                      <a:pt x="443" y="146"/>
                    </a:lnTo>
                    <a:lnTo>
                      <a:pt x="501" y="117"/>
                    </a:lnTo>
                    <a:lnTo>
                      <a:pt x="561" y="90"/>
                    </a:lnTo>
                    <a:lnTo>
                      <a:pt x="623" y="67"/>
                    </a:lnTo>
                    <a:lnTo>
                      <a:pt x="685" y="46"/>
                    </a:lnTo>
                    <a:lnTo>
                      <a:pt x="749" y="30"/>
                    </a:lnTo>
                    <a:lnTo>
                      <a:pt x="814" y="17"/>
                    </a:lnTo>
                    <a:lnTo>
                      <a:pt x="879" y="8"/>
                    </a:lnTo>
                    <a:lnTo>
                      <a:pt x="944" y="2"/>
                    </a:lnTo>
                    <a:lnTo>
                      <a:pt x="1008" y="0"/>
                    </a:lnTo>
                    <a:close/>
                  </a:path>
                </a:pathLst>
              </a:custGeom>
              <a:solidFill>
                <a:srgbClr val="E8BE7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9"/>
              <p:cNvSpPr>
                <a:spLocks/>
              </p:cNvSpPr>
              <p:nvPr/>
            </p:nvSpPr>
            <p:spPr bwMode="auto">
              <a:xfrm>
                <a:off x="5372101" y="1816101"/>
                <a:ext cx="614363" cy="482600"/>
              </a:xfrm>
              <a:custGeom>
                <a:avLst/>
                <a:gdLst/>
                <a:ahLst/>
                <a:cxnLst>
                  <a:cxn ang="0">
                    <a:pos x="269" y="0"/>
                  </a:cxn>
                  <a:cxn ang="0">
                    <a:pos x="296" y="5"/>
                  </a:cxn>
                  <a:cxn ang="0">
                    <a:pos x="318" y="18"/>
                  </a:cxn>
                  <a:cxn ang="0">
                    <a:pos x="333" y="41"/>
                  </a:cxn>
                  <a:cxn ang="0">
                    <a:pos x="338" y="76"/>
                  </a:cxn>
                  <a:cxn ang="0">
                    <a:pos x="337" y="110"/>
                  </a:cxn>
                  <a:cxn ang="0">
                    <a:pos x="360" y="143"/>
                  </a:cxn>
                  <a:cxn ang="0">
                    <a:pos x="377" y="163"/>
                  </a:cxn>
                  <a:cxn ang="0">
                    <a:pos x="387" y="200"/>
                  </a:cxn>
                  <a:cxn ang="0">
                    <a:pos x="380" y="237"/>
                  </a:cxn>
                  <a:cxn ang="0">
                    <a:pos x="360" y="271"/>
                  </a:cxn>
                  <a:cxn ang="0">
                    <a:pos x="330" y="295"/>
                  </a:cxn>
                  <a:cxn ang="0">
                    <a:pos x="293" y="304"/>
                  </a:cxn>
                  <a:cxn ang="0">
                    <a:pos x="269" y="297"/>
                  </a:cxn>
                  <a:cxn ang="0">
                    <a:pos x="239" y="272"/>
                  </a:cxn>
                  <a:cxn ang="0">
                    <a:pos x="221" y="257"/>
                  </a:cxn>
                  <a:cxn ang="0">
                    <a:pos x="200" y="252"/>
                  </a:cxn>
                  <a:cxn ang="0">
                    <a:pos x="174" y="266"/>
                  </a:cxn>
                  <a:cxn ang="0">
                    <a:pos x="147" y="283"/>
                  </a:cxn>
                  <a:cxn ang="0">
                    <a:pos x="117" y="298"/>
                  </a:cxn>
                  <a:cxn ang="0">
                    <a:pos x="84" y="300"/>
                  </a:cxn>
                  <a:cxn ang="0">
                    <a:pos x="47" y="286"/>
                  </a:cxn>
                  <a:cxn ang="0">
                    <a:pos x="20" y="258"/>
                  </a:cxn>
                  <a:cxn ang="0">
                    <a:pos x="4" y="220"/>
                  </a:cxn>
                  <a:cxn ang="0">
                    <a:pos x="0" y="181"/>
                  </a:cxn>
                  <a:cxn ang="0">
                    <a:pos x="11" y="144"/>
                  </a:cxn>
                  <a:cxn ang="0">
                    <a:pos x="32" y="114"/>
                  </a:cxn>
                  <a:cxn ang="0">
                    <a:pos x="61" y="93"/>
                  </a:cxn>
                  <a:cxn ang="0">
                    <a:pos x="109" y="64"/>
                  </a:cxn>
                  <a:cxn ang="0">
                    <a:pos x="135" y="46"/>
                  </a:cxn>
                  <a:cxn ang="0">
                    <a:pos x="177" y="23"/>
                  </a:cxn>
                  <a:cxn ang="0">
                    <a:pos x="208" y="10"/>
                  </a:cxn>
                  <a:cxn ang="0">
                    <a:pos x="240" y="2"/>
                  </a:cxn>
                </a:cxnLst>
                <a:rect l="0" t="0" r="r" b="b"/>
                <a:pathLst>
                  <a:path w="387" h="304">
                    <a:moveTo>
                      <a:pt x="255" y="0"/>
                    </a:moveTo>
                    <a:lnTo>
                      <a:pt x="269" y="0"/>
                    </a:lnTo>
                    <a:lnTo>
                      <a:pt x="284" y="1"/>
                    </a:lnTo>
                    <a:lnTo>
                      <a:pt x="296" y="5"/>
                    </a:lnTo>
                    <a:lnTo>
                      <a:pt x="308" y="10"/>
                    </a:lnTo>
                    <a:lnTo>
                      <a:pt x="318" y="18"/>
                    </a:lnTo>
                    <a:lnTo>
                      <a:pt x="326" y="28"/>
                    </a:lnTo>
                    <a:lnTo>
                      <a:pt x="333" y="41"/>
                    </a:lnTo>
                    <a:lnTo>
                      <a:pt x="336" y="57"/>
                    </a:lnTo>
                    <a:lnTo>
                      <a:pt x="338" y="76"/>
                    </a:lnTo>
                    <a:lnTo>
                      <a:pt x="336" y="98"/>
                    </a:lnTo>
                    <a:lnTo>
                      <a:pt x="337" y="110"/>
                    </a:lnTo>
                    <a:lnTo>
                      <a:pt x="342" y="121"/>
                    </a:lnTo>
                    <a:lnTo>
                      <a:pt x="360" y="143"/>
                    </a:lnTo>
                    <a:lnTo>
                      <a:pt x="370" y="154"/>
                    </a:lnTo>
                    <a:lnTo>
                      <a:pt x="377" y="163"/>
                    </a:lnTo>
                    <a:lnTo>
                      <a:pt x="384" y="181"/>
                    </a:lnTo>
                    <a:lnTo>
                      <a:pt x="387" y="200"/>
                    </a:lnTo>
                    <a:lnTo>
                      <a:pt x="385" y="218"/>
                    </a:lnTo>
                    <a:lnTo>
                      <a:pt x="380" y="237"/>
                    </a:lnTo>
                    <a:lnTo>
                      <a:pt x="372" y="255"/>
                    </a:lnTo>
                    <a:lnTo>
                      <a:pt x="360" y="271"/>
                    </a:lnTo>
                    <a:lnTo>
                      <a:pt x="346" y="284"/>
                    </a:lnTo>
                    <a:lnTo>
                      <a:pt x="330" y="295"/>
                    </a:lnTo>
                    <a:lnTo>
                      <a:pt x="312" y="301"/>
                    </a:lnTo>
                    <a:lnTo>
                      <a:pt x="293" y="304"/>
                    </a:lnTo>
                    <a:lnTo>
                      <a:pt x="280" y="302"/>
                    </a:lnTo>
                    <a:lnTo>
                      <a:pt x="269" y="297"/>
                    </a:lnTo>
                    <a:lnTo>
                      <a:pt x="259" y="290"/>
                    </a:lnTo>
                    <a:lnTo>
                      <a:pt x="239" y="272"/>
                    </a:lnTo>
                    <a:lnTo>
                      <a:pt x="230" y="264"/>
                    </a:lnTo>
                    <a:lnTo>
                      <a:pt x="221" y="257"/>
                    </a:lnTo>
                    <a:lnTo>
                      <a:pt x="211" y="253"/>
                    </a:lnTo>
                    <a:lnTo>
                      <a:pt x="200" y="252"/>
                    </a:lnTo>
                    <a:lnTo>
                      <a:pt x="189" y="257"/>
                    </a:lnTo>
                    <a:lnTo>
                      <a:pt x="174" y="266"/>
                    </a:lnTo>
                    <a:lnTo>
                      <a:pt x="161" y="275"/>
                    </a:lnTo>
                    <a:lnTo>
                      <a:pt x="147" y="283"/>
                    </a:lnTo>
                    <a:lnTo>
                      <a:pt x="133" y="291"/>
                    </a:lnTo>
                    <a:lnTo>
                      <a:pt x="117" y="298"/>
                    </a:lnTo>
                    <a:lnTo>
                      <a:pt x="101" y="300"/>
                    </a:lnTo>
                    <a:lnTo>
                      <a:pt x="84" y="300"/>
                    </a:lnTo>
                    <a:lnTo>
                      <a:pt x="64" y="295"/>
                    </a:lnTo>
                    <a:lnTo>
                      <a:pt x="47" y="286"/>
                    </a:lnTo>
                    <a:lnTo>
                      <a:pt x="32" y="273"/>
                    </a:lnTo>
                    <a:lnTo>
                      <a:pt x="20" y="258"/>
                    </a:lnTo>
                    <a:lnTo>
                      <a:pt x="11" y="240"/>
                    </a:lnTo>
                    <a:lnTo>
                      <a:pt x="4" y="220"/>
                    </a:lnTo>
                    <a:lnTo>
                      <a:pt x="0" y="201"/>
                    </a:lnTo>
                    <a:lnTo>
                      <a:pt x="0" y="181"/>
                    </a:lnTo>
                    <a:lnTo>
                      <a:pt x="4" y="162"/>
                    </a:lnTo>
                    <a:lnTo>
                      <a:pt x="11" y="144"/>
                    </a:lnTo>
                    <a:lnTo>
                      <a:pt x="20" y="128"/>
                    </a:lnTo>
                    <a:lnTo>
                      <a:pt x="32" y="114"/>
                    </a:lnTo>
                    <a:lnTo>
                      <a:pt x="45" y="103"/>
                    </a:lnTo>
                    <a:lnTo>
                      <a:pt x="61" y="93"/>
                    </a:lnTo>
                    <a:lnTo>
                      <a:pt x="93" y="73"/>
                    </a:lnTo>
                    <a:lnTo>
                      <a:pt x="109" y="64"/>
                    </a:lnTo>
                    <a:lnTo>
                      <a:pt x="124" y="54"/>
                    </a:lnTo>
                    <a:lnTo>
                      <a:pt x="135" y="46"/>
                    </a:lnTo>
                    <a:lnTo>
                      <a:pt x="162" y="30"/>
                    </a:lnTo>
                    <a:lnTo>
                      <a:pt x="177" y="23"/>
                    </a:lnTo>
                    <a:lnTo>
                      <a:pt x="192" y="16"/>
                    </a:lnTo>
                    <a:lnTo>
                      <a:pt x="208" y="10"/>
                    </a:lnTo>
                    <a:lnTo>
                      <a:pt x="224" y="6"/>
                    </a:lnTo>
                    <a:lnTo>
                      <a:pt x="240" y="2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"/>
              <p:cNvSpPr>
                <a:spLocks/>
              </p:cNvSpPr>
              <p:nvPr/>
            </p:nvSpPr>
            <p:spPr bwMode="auto">
              <a:xfrm>
                <a:off x="5400676" y="1830388"/>
                <a:ext cx="542925" cy="415925"/>
              </a:xfrm>
              <a:custGeom>
                <a:avLst/>
                <a:gdLst/>
                <a:ahLst/>
                <a:cxnLst>
                  <a:cxn ang="0">
                    <a:pos x="250" y="2"/>
                  </a:cxn>
                  <a:cxn ang="0">
                    <a:pos x="274" y="12"/>
                  </a:cxn>
                  <a:cxn ang="0">
                    <a:pos x="287" y="30"/>
                  </a:cxn>
                  <a:cxn ang="0">
                    <a:pos x="291" y="53"/>
                  </a:cxn>
                  <a:cxn ang="0">
                    <a:pos x="289" y="88"/>
                  </a:cxn>
                  <a:cxn ang="0">
                    <a:pos x="291" y="102"/>
                  </a:cxn>
                  <a:cxn ang="0">
                    <a:pos x="299" y="113"/>
                  </a:cxn>
                  <a:cxn ang="0">
                    <a:pos x="316" y="131"/>
                  </a:cxn>
                  <a:cxn ang="0">
                    <a:pos x="334" y="156"/>
                  </a:cxn>
                  <a:cxn ang="0">
                    <a:pos x="342" y="188"/>
                  </a:cxn>
                  <a:cxn ang="0">
                    <a:pos x="333" y="217"/>
                  </a:cxn>
                  <a:cxn ang="0">
                    <a:pos x="311" y="242"/>
                  </a:cxn>
                  <a:cxn ang="0">
                    <a:pos x="284" y="259"/>
                  </a:cxn>
                  <a:cxn ang="0">
                    <a:pos x="259" y="260"/>
                  </a:cxn>
                  <a:cxn ang="0">
                    <a:pos x="237" y="247"/>
                  </a:cxn>
                  <a:cxn ang="0">
                    <a:pos x="212" y="221"/>
                  </a:cxn>
                  <a:cxn ang="0">
                    <a:pos x="187" y="209"/>
                  </a:cxn>
                  <a:cxn ang="0">
                    <a:pos x="164" y="214"/>
                  </a:cxn>
                  <a:cxn ang="0">
                    <a:pos x="141" y="227"/>
                  </a:cxn>
                  <a:cxn ang="0">
                    <a:pos x="117" y="243"/>
                  </a:cxn>
                  <a:cxn ang="0">
                    <a:pos x="91" y="256"/>
                  </a:cxn>
                  <a:cxn ang="0">
                    <a:pos x="64" y="258"/>
                  </a:cxn>
                  <a:cxn ang="0">
                    <a:pos x="35" y="246"/>
                  </a:cxn>
                  <a:cxn ang="0">
                    <a:pos x="14" y="221"/>
                  </a:cxn>
                  <a:cxn ang="0">
                    <a:pos x="2" y="190"/>
                  </a:cxn>
                  <a:cxn ang="0">
                    <a:pos x="2" y="156"/>
                  </a:cxn>
                  <a:cxn ang="0">
                    <a:pos x="17" y="122"/>
                  </a:cxn>
                  <a:cxn ang="0">
                    <a:pos x="43" y="96"/>
                  </a:cxn>
                  <a:cxn ang="0">
                    <a:pos x="83" y="75"/>
                  </a:cxn>
                  <a:cxn ang="0">
                    <a:pos x="123" y="48"/>
                  </a:cxn>
                  <a:cxn ang="0">
                    <a:pos x="157" y="20"/>
                  </a:cxn>
                  <a:cxn ang="0">
                    <a:pos x="193" y="5"/>
                  </a:cxn>
                  <a:cxn ang="0">
                    <a:pos x="231" y="0"/>
                  </a:cxn>
                </a:cxnLst>
                <a:rect l="0" t="0" r="r" b="b"/>
                <a:pathLst>
                  <a:path w="342" h="262">
                    <a:moveTo>
                      <a:pt x="231" y="0"/>
                    </a:moveTo>
                    <a:lnTo>
                      <a:pt x="250" y="2"/>
                    </a:lnTo>
                    <a:lnTo>
                      <a:pt x="263" y="6"/>
                    </a:lnTo>
                    <a:lnTo>
                      <a:pt x="274" y="12"/>
                    </a:lnTo>
                    <a:lnTo>
                      <a:pt x="282" y="20"/>
                    </a:lnTo>
                    <a:lnTo>
                      <a:pt x="287" y="30"/>
                    </a:lnTo>
                    <a:lnTo>
                      <a:pt x="290" y="40"/>
                    </a:lnTo>
                    <a:lnTo>
                      <a:pt x="291" y="53"/>
                    </a:lnTo>
                    <a:lnTo>
                      <a:pt x="290" y="78"/>
                    </a:lnTo>
                    <a:lnTo>
                      <a:pt x="289" y="88"/>
                    </a:lnTo>
                    <a:lnTo>
                      <a:pt x="289" y="96"/>
                    </a:lnTo>
                    <a:lnTo>
                      <a:pt x="291" y="102"/>
                    </a:lnTo>
                    <a:lnTo>
                      <a:pt x="294" y="107"/>
                    </a:lnTo>
                    <a:lnTo>
                      <a:pt x="299" y="113"/>
                    </a:lnTo>
                    <a:lnTo>
                      <a:pt x="307" y="120"/>
                    </a:lnTo>
                    <a:lnTo>
                      <a:pt x="316" y="131"/>
                    </a:lnTo>
                    <a:lnTo>
                      <a:pt x="326" y="144"/>
                    </a:lnTo>
                    <a:lnTo>
                      <a:pt x="334" y="156"/>
                    </a:lnTo>
                    <a:lnTo>
                      <a:pt x="340" y="172"/>
                    </a:lnTo>
                    <a:lnTo>
                      <a:pt x="342" y="188"/>
                    </a:lnTo>
                    <a:lnTo>
                      <a:pt x="339" y="203"/>
                    </a:lnTo>
                    <a:lnTo>
                      <a:pt x="333" y="217"/>
                    </a:lnTo>
                    <a:lnTo>
                      <a:pt x="323" y="231"/>
                    </a:lnTo>
                    <a:lnTo>
                      <a:pt x="311" y="242"/>
                    </a:lnTo>
                    <a:lnTo>
                      <a:pt x="297" y="253"/>
                    </a:lnTo>
                    <a:lnTo>
                      <a:pt x="284" y="259"/>
                    </a:lnTo>
                    <a:lnTo>
                      <a:pt x="272" y="262"/>
                    </a:lnTo>
                    <a:lnTo>
                      <a:pt x="259" y="260"/>
                    </a:lnTo>
                    <a:lnTo>
                      <a:pt x="249" y="256"/>
                    </a:lnTo>
                    <a:lnTo>
                      <a:pt x="237" y="247"/>
                    </a:lnTo>
                    <a:lnTo>
                      <a:pt x="226" y="234"/>
                    </a:lnTo>
                    <a:lnTo>
                      <a:pt x="212" y="221"/>
                    </a:lnTo>
                    <a:lnTo>
                      <a:pt x="200" y="213"/>
                    </a:lnTo>
                    <a:lnTo>
                      <a:pt x="187" y="209"/>
                    </a:lnTo>
                    <a:lnTo>
                      <a:pt x="176" y="210"/>
                    </a:lnTo>
                    <a:lnTo>
                      <a:pt x="164" y="214"/>
                    </a:lnTo>
                    <a:lnTo>
                      <a:pt x="153" y="219"/>
                    </a:lnTo>
                    <a:lnTo>
                      <a:pt x="141" y="227"/>
                    </a:lnTo>
                    <a:lnTo>
                      <a:pt x="129" y="235"/>
                    </a:lnTo>
                    <a:lnTo>
                      <a:pt x="117" y="243"/>
                    </a:lnTo>
                    <a:lnTo>
                      <a:pt x="105" y="250"/>
                    </a:lnTo>
                    <a:lnTo>
                      <a:pt x="91" y="256"/>
                    </a:lnTo>
                    <a:lnTo>
                      <a:pt x="78" y="258"/>
                    </a:lnTo>
                    <a:lnTo>
                      <a:pt x="64" y="258"/>
                    </a:lnTo>
                    <a:lnTo>
                      <a:pt x="49" y="254"/>
                    </a:lnTo>
                    <a:lnTo>
                      <a:pt x="35" y="246"/>
                    </a:lnTo>
                    <a:lnTo>
                      <a:pt x="24" y="234"/>
                    </a:lnTo>
                    <a:lnTo>
                      <a:pt x="14" y="221"/>
                    </a:lnTo>
                    <a:lnTo>
                      <a:pt x="7" y="206"/>
                    </a:lnTo>
                    <a:lnTo>
                      <a:pt x="2" y="190"/>
                    </a:lnTo>
                    <a:lnTo>
                      <a:pt x="0" y="175"/>
                    </a:lnTo>
                    <a:lnTo>
                      <a:pt x="2" y="156"/>
                    </a:lnTo>
                    <a:lnTo>
                      <a:pt x="7" y="138"/>
                    </a:lnTo>
                    <a:lnTo>
                      <a:pt x="17" y="122"/>
                    </a:lnTo>
                    <a:lnTo>
                      <a:pt x="29" y="109"/>
                    </a:lnTo>
                    <a:lnTo>
                      <a:pt x="43" y="96"/>
                    </a:lnTo>
                    <a:lnTo>
                      <a:pt x="59" y="87"/>
                    </a:lnTo>
                    <a:lnTo>
                      <a:pt x="83" y="75"/>
                    </a:lnTo>
                    <a:lnTo>
                      <a:pt x="103" y="63"/>
                    </a:lnTo>
                    <a:lnTo>
                      <a:pt x="123" y="48"/>
                    </a:lnTo>
                    <a:lnTo>
                      <a:pt x="142" y="31"/>
                    </a:lnTo>
                    <a:lnTo>
                      <a:pt x="157" y="20"/>
                    </a:lnTo>
                    <a:lnTo>
                      <a:pt x="174" y="11"/>
                    </a:lnTo>
                    <a:lnTo>
                      <a:pt x="193" y="5"/>
                    </a:lnTo>
                    <a:lnTo>
                      <a:pt x="211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E81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1"/>
              <p:cNvSpPr>
                <a:spLocks/>
              </p:cNvSpPr>
              <p:nvPr/>
            </p:nvSpPr>
            <p:spPr bwMode="auto">
              <a:xfrm>
                <a:off x="4529138" y="2171701"/>
                <a:ext cx="684213" cy="681038"/>
              </a:xfrm>
              <a:custGeom>
                <a:avLst/>
                <a:gdLst/>
                <a:ahLst/>
                <a:cxnLst>
                  <a:cxn ang="0">
                    <a:pos x="256" y="1"/>
                  </a:cxn>
                  <a:cxn ang="0">
                    <a:pos x="289" y="11"/>
                  </a:cxn>
                  <a:cxn ang="0">
                    <a:pos x="322" y="29"/>
                  </a:cxn>
                  <a:cxn ang="0">
                    <a:pos x="360" y="56"/>
                  </a:cxn>
                  <a:cxn ang="0">
                    <a:pos x="396" y="87"/>
                  </a:cxn>
                  <a:cxn ang="0">
                    <a:pos x="423" y="121"/>
                  </a:cxn>
                  <a:cxn ang="0">
                    <a:pos x="431" y="154"/>
                  </a:cxn>
                  <a:cxn ang="0">
                    <a:pos x="422" y="196"/>
                  </a:cxn>
                  <a:cxn ang="0">
                    <a:pos x="401" y="228"/>
                  </a:cxn>
                  <a:cxn ang="0">
                    <a:pos x="373" y="251"/>
                  </a:cxn>
                  <a:cxn ang="0">
                    <a:pos x="337" y="265"/>
                  </a:cxn>
                  <a:cxn ang="0">
                    <a:pos x="298" y="272"/>
                  </a:cxn>
                  <a:cxn ang="0">
                    <a:pos x="267" y="275"/>
                  </a:cxn>
                  <a:cxn ang="0">
                    <a:pos x="250" y="287"/>
                  </a:cxn>
                  <a:cxn ang="0">
                    <a:pos x="240" y="310"/>
                  </a:cxn>
                  <a:cxn ang="0">
                    <a:pos x="233" y="336"/>
                  </a:cxn>
                  <a:cxn ang="0">
                    <a:pos x="227" y="366"/>
                  </a:cxn>
                  <a:cxn ang="0">
                    <a:pos x="218" y="392"/>
                  </a:cxn>
                  <a:cxn ang="0">
                    <a:pos x="204" y="415"/>
                  </a:cxn>
                  <a:cxn ang="0">
                    <a:pos x="180" y="427"/>
                  </a:cxn>
                  <a:cxn ang="0">
                    <a:pos x="150" y="427"/>
                  </a:cxn>
                  <a:cxn ang="0">
                    <a:pos x="128" y="415"/>
                  </a:cxn>
                  <a:cxn ang="0">
                    <a:pos x="113" y="394"/>
                  </a:cxn>
                  <a:cxn ang="0">
                    <a:pos x="103" y="370"/>
                  </a:cxn>
                  <a:cxn ang="0">
                    <a:pos x="93" y="347"/>
                  </a:cxn>
                  <a:cxn ang="0">
                    <a:pos x="81" y="329"/>
                  </a:cxn>
                  <a:cxn ang="0">
                    <a:pos x="65" y="320"/>
                  </a:cxn>
                  <a:cxn ang="0">
                    <a:pos x="41" y="318"/>
                  </a:cxn>
                  <a:cxn ang="0">
                    <a:pos x="21" y="313"/>
                  </a:cxn>
                  <a:cxn ang="0">
                    <a:pos x="7" y="300"/>
                  </a:cxn>
                  <a:cxn ang="0">
                    <a:pos x="0" y="277"/>
                  </a:cxn>
                  <a:cxn ang="0">
                    <a:pos x="5" y="246"/>
                  </a:cxn>
                  <a:cxn ang="0">
                    <a:pos x="17" y="226"/>
                  </a:cxn>
                  <a:cxn ang="0">
                    <a:pos x="36" y="213"/>
                  </a:cxn>
                  <a:cxn ang="0">
                    <a:pos x="56" y="202"/>
                  </a:cxn>
                  <a:cxn ang="0">
                    <a:pos x="73" y="188"/>
                  </a:cxn>
                  <a:cxn ang="0">
                    <a:pos x="84" y="170"/>
                  </a:cxn>
                  <a:cxn ang="0">
                    <a:pos x="87" y="138"/>
                  </a:cxn>
                  <a:cxn ang="0">
                    <a:pos x="95" y="110"/>
                  </a:cxn>
                  <a:cxn ang="0">
                    <a:pos x="111" y="94"/>
                  </a:cxn>
                  <a:cxn ang="0">
                    <a:pos x="135" y="86"/>
                  </a:cxn>
                  <a:cxn ang="0">
                    <a:pos x="166" y="84"/>
                  </a:cxn>
                  <a:cxn ang="0">
                    <a:pos x="179" y="63"/>
                  </a:cxn>
                  <a:cxn ang="0">
                    <a:pos x="191" y="41"/>
                  </a:cxn>
                  <a:cxn ang="0">
                    <a:pos x="204" y="21"/>
                  </a:cxn>
                  <a:cxn ang="0">
                    <a:pos x="221" y="7"/>
                  </a:cxn>
                  <a:cxn ang="0">
                    <a:pos x="243" y="0"/>
                  </a:cxn>
                </a:cxnLst>
                <a:rect l="0" t="0" r="r" b="b"/>
                <a:pathLst>
                  <a:path w="431" h="429">
                    <a:moveTo>
                      <a:pt x="243" y="0"/>
                    </a:moveTo>
                    <a:lnTo>
                      <a:pt x="256" y="1"/>
                    </a:lnTo>
                    <a:lnTo>
                      <a:pt x="271" y="4"/>
                    </a:lnTo>
                    <a:lnTo>
                      <a:pt x="289" y="11"/>
                    </a:lnTo>
                    <a:lnTo>
                      <a:pt x="304" y="19"/>
                    </a:lnTo>
                    <a:lnTo>
                      <a:pt x="322" y="29"/>
                    </a:lnTo>
                    <a:lnTo>
                      <a:pt x="341" y="42"/>
                    </a:lnTo>
                    <a:lnTo>
                      <a:pt x="360" y="56"/>
                    </a:lnTo>
                    <a:lnTo>
                      <a:pt x="379" y="71"/>
                    </a:lnTo>
                    <a:lnTo>
                      <a:pt x="396" y="87"/>
                    </a:lnTo>
                    <a:lnTo>
                      <a:pt x="411" y="104"/>
                    </a:lnTo>
                    <a:lnTo>
                      <a:pt x="423" y="121"/>
                    </a:lnTo>
                    <a:lnTo>
                      <a:pt x="430" y="138"/>
                    </a:lnTo>
                    <a:lnTo>
                      <a:pt x="431" y="154"/>
                    </a:lnTo>
                    <a:lnTo>
                      <a:pt x="428" y="176"/>
                    </a:lnTo>
                    <a:lnTo>
                      <a:pt x="422" y="196"/>
                    </a:lnTo>
                    <a:lnTo>
                      <a:pt x="413" y="213"/>
                    </a:lnTo>
                    <a:lnTo>
                      <a:pt x="401" y="228"/>
                    </a:lnTo>
                    <a:lnTo>
                      <a:pt x="388" y="240"/>
                    </a:lnTo>
                    <a:lnTo>
                      <a:pt x="373" y="251"/>
                    </a:lnTo>
                    <a:lnTo>
                      <a:pt x="355" y="259"/>
                    </a:lnTo>
                    <a:lnTo>
                      <a:pt x="337" y="265"/>
                    </a:lnTo>
                    <a:lnTo>
                      <a:pt x="318" y="269"/>
                    </a:lnTo>
                    <a:lnTo>
                      <a:pt x="298" y="272"/>
                    </a:lnTo>
                    <a:lnTo>
                      <a:pt x="279" y="273"/>
                    </a:lnTo>
                    <a:lnTo>
                      <a:pt x="267" y="275"/>
                    </a:lnTo>
                    <a:lnTo>
                      <a:pt x="257" y="280"/>
                    </a:lnTo>
                    <a:lnTo>
                      <a:pt x="250" y="287"/>
                    </a:lnTo>
                    <a:lnTo>
                      <a:pt x="245" y="297"/>
                    </a:lnTo>
                    <a:lnTo>
                      <a:pt x="240" y="310"/>
                    </a:lnTo>
                    <a:lnTo>
                      <a:pt x="237" y="322"/>
                    </a:lnTo>
                    <a:lnTo>
                      <a:pt x="233" y="336"/>
                    </a:lnTo>
                    <a:lnTo>
                      <a:pt x="231" y="350"/>
                    </a:lnTo>
                    <a:lnTo>
                      <a:pt x="227" y="366"/>
                    </a:lnTo>
                    <a:lnTo>
                      <a:pt x="223" y="380"/>
                    </a:lnTo>
                    <a:lnTo>
                      <a:pt x="218" y="392"/>
                    </a:lnTo>
                    <a:lnTo>
                      <a:pt x="212" y="405"/>
                    </a:lnTo>
                    <a:lnTo>
                      <a:pt x="204" y="415"/>
                    </a:lnTo>
                    <a:lnTo>
                      <a:pt x="193" y="422"/>
                    </a:lnTo>
                    <a:lnTo>
                      <a:pt x="180" y="427"/>
                    </a:lnTo>
                    <a:lnTo>
                      <a:pt x="164" y="429"/>
                    </a:lnTo>
                    <a:lnTo>
                      <a:pt x="150" y="427"/>
                    </a:lnTo>
                    <a:lnTo>
                      <a:pt x="138" y="423"/>
                    </a:lnTo>
                    <a:lnTo>
                      <a:pt x="128" y="415"/>
                    </a:lnTo>
                    <a:lnTo>
                      <a:pt x="120" y="406"/>
                    </a:lnTo>
                    <a:lnTo>
                      <a:pt x="113" y="394"/>
                    </a:lnTo>
                    <a:lnTo>
                      <a:pt x="108" y="383"/>
                    </a:lnTo>
                    <a:lnTo>
                      <a:pt x="103" y="370"/>
                    </a:lnTo>
                    <a:lnTo>
                      <a:pt x="97" y="358"/>
                    </a:lnTo>
                    <a:lnTo>
                      <a:pt x="93" y="347"/>
                    </a:lnTo>
                    <a:lnTo>
                      <a:pt x="87" y="337"/>
                    </a:lnTo>
                    <a:lnTo>
                      <a:pt x="81" y="329"/>
                    </a:lnTo>
                    <a:lnTo>
                      <a:pt x="74" y="323"/>
                    </a:lnTo>
                    <a:lnTo>
                      <a:pt x="65" y="320"/>
                    </a:lnTo>
                    <a:lnTo>
                      <a:pt x="53" y="320"/>
                    </a:lnTo>
                    <a:lnTo>
                      <a:pt x="41" y="318"/>
                    </a:lnTo>
                    <a:lnTo>
                      <a:pt x="31" y="317"/>
                    </a:lnTo>
                    <a:lnTo>
                      <a:pt x="21" y="313"/>
                    </a:lnTo>
                    <a:lnTo>
                      <a:pt x="13" y="308"/>
                    </a:lnTo>
                    <a:lnTo>
                      <a:pt x="7" y="300"/>
                    </a:lnTo>
                    <a:lnTo>
                      <a:pt x="2" y="290"/>
                    </a:lnTo>
                    <a:lnTo>
                      <a:pt x="0" y="277"/>
                    </a:lnTo>
                    <a:lnTo>
                      <a:pt x="1" y="261"/>
                    </a:lnTo>
                    <a:lnTo>
                      <a:pt x="5" y="246"/>
                    </a:lnTo>
                    <a:lnTo>
                      <a:pt x="10" y="236"/>
                    </a:lnTo>
                    <a:lnTo>
                      <a:pt x="17" y="226"/>
                    </a:lnTo>
                    <a:lnTo>
                      <a:pt x="26" y="219"/>
                    </a:lnTo>
                    <a:lnTo>
                      <a:pt x="36" y="213"/>
                    </a:lnTo>
                    <a:lnTo>
                      <a:pt x="46" y="207"/>
                    </a:lnTo>
                    <a:lnTo>
                      <a:pt x="56" y="202"/>
                    </a:lnTo>
                    <a:lnTo>
                      <a:pt x="65" y="196"/>
                    </a:lnTo>
                    <a:lnTo>
                      <a:pt x="73" y="188"/>
                    </a:lnTo>
                    <a:lnTo>
                      <a:pt x="79" y="180"/>
                    </a:lnTo>
                    <a:lnTo>
                      <a:pt x="84" y="170"/>
                    </a:lnTo>
                    <a:lnTo>
                      <a:pt x="86" y="156"/>
                    </a:lnTo>
                    <a:lnTo>
                      <a:pt x="87" y="138"/>
                    </a:lnTo>
                    <a:lnTo>
                      <a:pt x="90" y="123"/>
                    </a:lnTo>
                    <a:lnTo>
                      <a:pt x="95" y="110"/>
                    </a:lnTo>
                    <a:lnTo>
                      <a:pt x="102" y="100"/>
                    </a:lnTo>
                    <a:lnTo>
                      <a:pt x="111" y="94"/>
                    </a:lnTo>
                    <a:lnTo>
                      <a:pt x="121" y="89"/>
                    </a:lnTo>
                    <a:lnTo>
                      <a:pt x="135" y="86"/>
                    </a:lnTo>
                    <a:lnTo>
                      <a:pt x="149" y="84"/>
                    </a:lnTo>
                    <a:lnTo>
                      <a:pt x="166" y="84"/>
                    </a:lnTo>
                    <a:lnTo>
                      <a:pt x="173" y="74"/>
                    </a:lnTo>
                    <a:lnTo>
                      <a:pt x="179" y="63"/>
                    </a:lnTo>
                    <a:lnTo>
                      <a:pt x="184" y="51"/>
                    </a:lnTo>
                    <a:lnTo>
                      <a:pt x="191" y="41"/>
                    </a:lnTo>
                    <a:lnTo>
                      <a:pt x="198" y="30"/>
                    </a:lnTo>
                    <a:lnTo>
                      <a:pt x="204" y="21"/>
                    </a:lnTo>
                    <a:lnTo>
                      <a:pt x="212" y="13"/>
                    </a:lnTo>
                    <a:lnTo>
                      <a:pt x="221" y="7"/>
                    </a:lnTo>
                    <a:lnTo>
                      <a:pt x="231" y="2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2"/>
              <p:cNvSpPr>
                <a:spLocks/>
              </p:cNvSpPr>
              <p:nvPr/>
            </p:nvSpPr>
            <p:spPr bwMode="auto">
              <a:xfrm>
                <a:off x="4560888" y="2198688"/>
                <a:ext cx="608013" cy="601663"/>
              </a:xfrm>
              <a:custGeom>
                <a:avLst/>
                <a:gdLst/>
                <a:ahLst/>
                <a:cxnLst>
                  <a:cxn ang="0">
                    <a:pos x="250" y="3"/>
                  </a:cxn>
                  <a:cxn ang="0">
                    <a:pos x="281" y="25"/>
                  </a:cxn>
                  <a:cxn ang="0">
                    <a:pos x="299" y="47"/>
                  </a:cxn>
                  <a:cxn ang="0">
                    <a:pos x="316" y="65"/>
                  </a:cxn>
                  <a:cxn ang="0">
                    <a:pos x="331" y="69"/>
                  </a:cxn>
                  <a:cxn ang="0">
                    <a:pos x="347" y="70"/>
                  </a:cxn>
                  <a:cxn ang="0">
                    <a:pos x="367" y="79"/>
                  </a:cxn>
                  <a:cxn ang="0">
                    <a:pos x="379" y="98"/>
                  </a:cxn>
                  <a:cxn ang="0">
                    <a:pos x="383" y="122"/>
                  </a:cxn>
                  <a:cxn ang="0">
                    <a:pos x="379" y="147"/>
                  </a:cxn>
                  <a:cxn ang="0">
                    <a:pos x="366" y="173"/>
                  </a:cxn>
                  <a:cxn ang="0">
                    <a:pos x="346" y="199"/>
                  </a:cxn>
                  <a:cxn ang="0">
                    <a:pos x="319" y="217"/>
                  </a:cxn>
                  <a:cxn ang="0">
                    <a:pos x="285" y="224"/>
                  </a:cxn>
                  <a:cxn ang="0">
                    <a:pos x="259" y="223"/>
                  </a:cxn>
                  <a:cxn ang="0">
                    <a:pos x="223" y="229"/>
                  </a:cxn>
                  <a:cxn ang="0">
                    <a:pos x="205" y="247"/>
                  </a:cxn>
                  <a:cxn ang="0">
                    <a:pos x="195" y="279"/>
                  </a:cxn>
                  <a:cxn ang="0">
                    <a:pos x="189" y="314"/>
                  </a:cxn>
                  <a:cxn ang="0">
                    <a:pos x="179" y="347"/>
                  </a:cxn>
                  <a:cxn ang="0">
                    <a:pos x="158" y="373"/>
                  </a:cxn>
                  <a:cxn ang="0">
                    <a:pos x="135" y="379"/>
                  </a:cxn>
                  <a:cxn ang="0">
                    <a:pos x="111" y="366"/>
                  </a:cxn>
                  <a:cxn ang="0">
                    <a:pos x="94" y="342"/>
                  </a:cxn>
                  <a:cxn ang="0">
                    <a:pos x="76" y="298"/>
                  </a:cxn>
                  <a:cxn ang="0">
                    <a:pos x="63" y="280"/>
                  </a:cxn>
                  <a:cxn ang="0">
                    <a:pos x="43" y="271"/>
                  </a:cxn>
                  <a:cxn ang="0">
                    <a:pos x="27" y="273"/>
                  </a:cxn>
                  <a:cxn ang="0">
                    <a:pos x="14" y="274"/>
                  </a:cxn>
                  <a:cxn ang="0">
                    <a:pos x="3" y="261"/>
                  </a:cxn>
                  <a:cxn ang="0">
                    <a:pos x="0" y="237"/>
                  </a:cxn>
                  <a:cxn ang="0">
                    <a:pos x="9" y="215"/>
                  </a:cxn>
                  <a:cxn ang="0">
                    <a:pos x="27" y="201"/>
                  </a:cxn>
                  <a:cxn ang="0">
                    <a:pos x="47" y="192"/>
                  </a:cxn>
                  <a:cxn ang="0">
                    <a:pos x="65" y="184"/>
                  </a:cxn>
                  <a:cxn ang="0">
                    <a:pos x="78" y="168"/>
                  </a:cxn>
                  <a:cxn ang="0">
                    <a:pos x="84" y="146"/>
                  </a:cxn>
                  <a:cxn ang="0">
                    <a:pos x="86" y="103"/>
                  </a:cxn>
                  <a:cxn ang="0">
                    <a:pos x="94" y="86"/>
                  </a:cxn>
                  <a:cxn ang="0">
                    <a:pos x="111" y="77"/>
                  </a:cxn>
                  <a:cxn ang="0">
                    <a:pos x="130" y="80"/>
                  </a:cxn>
                  <a:cxn ang="0">
                    <a:pos x="148" y="80"/>
                  </a:cxn>
                  <a:cxn ang="0">
                    <a:pos x="162" y="69"/>
                  </a:cxn>
                  <a:cxn ang="0">
                    <a:pos x="166" y="53"/>
                  </a:cxn>
                  <a:cxn ang="0">
                    <a:pos x="169" y="35"/>
                  </a:cxn>
                  <a:cxn ang="0">
                    <a:pos x="176" y="21"/>
                  </a:cxn>
                  <a:cxn ang="0">
                    <a:pos x="197" y="9"/>
                  </a:cxn>
                  <a:cxn ang="0">
                    <a:pos x="234" y="0"/>
                  </a:cxn>
                </a:cxnLst>
                <a:rect l="0" t="0" r="r" b="b"/>
                <a:pathLst>
                  <a:path w="383" h="379">
                    <a:moveTo>
                      <a:pt x="234" y="0"/>
                    </a:moveTo>
                    <a:lnTo>
                      <a:pt x="250" y="3"/>
                    </a:lnTo>
                    <a:lnTo>
                      <a:pt x="266" y="12"/>
                    </a:lnTo>
                    <a:lnTo>
                      <a:pt x="281" y="25"/>
                    </a:lnTo>
                    <a:lnTo>
                      <a:pt x="291" y="35"/>
                    </a:lnTo>
                    <a:lnTo>
                      <a:pt x="299" y="47"/>
                    </a:lnTo>
                    <a:lnTo>
                      <a:pt x="308" y="58"/>
                    </a:lnTo>
                    <a:lnTo>
                      <a:pt x="316" y="65"/>
                    </a:lnTo>
                    <a:lnTo>
                      <a:pt x="324" y="68"/>
                    </a:lnTo>
                    <a:lnTo>
                      <a:pt x="331" y="69"/>
                    </a:lnTo>
                    <a:lnTo>
                      <a:pt x="339" y="69"/>
                    </a:lnTo>
                    <a:lnTo>
                      <a:pt x="347" y="70"/>
                    </a:lnTo>
                    <a:lnTo>
                      <a:pt x="356" y="73"/>
                    </a:lnTo>
                    <a:lnTo>
                      <a:pt x="367" y="79"/>
                    </a:lnTo>
                    <a:lnTo>
                      <a:pt x="374" y="88"/>
                    </a:lnTo>
                    <a:lnTo>
                      <a:pt x="379" y="98"/>
                    </a:lnTo>
                    <a:lnTo>
                      <a:pt x="382" y="109"/>
                    </a:lnTo>
                    <a:lnTo>
                      <a:pt x="383" y="122"/>
                    </a:lnTo>
                    <a:lnTo>
                      <a:pt x="382" y="134"/>
                    </a:lnTo>
                    <a:lnTo>
                      <a:pt x="379" y="147"/>
                    </a:lnTo>
                    <a:lnTo>
                      <a:pt x="375" y="157"/>
                    </a:lnTo>
                    <a:lnTo>
                      <a:pt x="366" y="173"/>
                    </a:lnTo>
                    <a:lnTo>
                      <a:pt x="357" y="187"/>
                    </a:lnTo>
                    <a:lnTo>
                      <a:pt x="346" y="199"/>
                    </a:lnTo>
                    <a:lnTo>
                      <a:pt x="333" y="209"/>
                    </a:lnTo>
                    <a:lnTo>
                      <a:pt x="319" y="217"/>
                    </a:lnTo>
                    <a:lnTo>
                      <a:pt x="303" y="221"/>
                    </a:lnTo>
                    <a:lnTo>
                      <a:pt x="285" y="224"/>
                    </a:lnTo>
                    <a:lnTo>
                      <a:pt x="272" y="224"/>
                    </a:lnTo>
                    <a:lnTo>
                      <a:pt x="259" y="223"/>
                    </a:lnTo>
                    <a:lnTo>
                      <a:pt x="234" y="225"/>
                    </a:lnTo>
                    <a:lnTo>
                      <a:pt x="223" y="229"/>
                    </a:lnTo>
                    <a:lnTo>
                      <a:pt x="213" y="236"/>
                    </a:lnTo>
                    <a:lnTo>
                      <a:pt x="205" y="247"/>
                    </a:lnTo>
                    <a:lnTo>
                      <a:pt x="198" y="263"/>
                    </a:lnTo>
                    <a:lnTo>
                      <a:pt x="195" y="279"/>
                    </a:lnTo>
                    <a:lnTo>
                      <a:pt x="192" y="297"/>
                    </a:lnTo>
                    <a:lnTo>
                      <a:pt x="189" y="314"/>
                    </a:lnTo>
                    <a:lnTo>
                      <a:pt x="185" y="331"/>
                    </a:lnTo>
                    <a:lnTo>
                      <a:pt x="179" y="347"/>
                    </a:lnTo>
                    <a:lnTo>
                      <a:pt x="169" y="362"/>
                    </a:lnTo>
                    <a:lnTo>
                      <a:pt x="158" y="373"/>
                    </a:lnTo>
                    <a:lnTo>
                      <a:pt x="147" y="378"/>
                    </a:lnTo>
                    <a:lnTo>
                      <a:pt x="135" y="379"/>
                    </a:lnTo>
                    <a:lnTo>
                      <a:pt x="123" y="374"/>
                    </a:lnTo>
                    <a:lnTo>
                      <a:pt x="111" y="366"/>
                    </a:lnTo>
                    <a:lnTo>
                      <a:pt x="99" y="352"/>
                    </a:lnTo>
                    <a:lnTo>
                      <a:pt x="94" y="342"/>
                    </a:lnTo>
                    <a:lnTo>
                      <a:pt x="85" y="321"/>
                    </a:lnTo>
                    <a:lnTo>
                      <a:pt x="76" y="298"/>
                    </a:lnTo>
                    <a:lnTo>
                      <a:pt x="70" y="288"/>
                    </a:lnTo>
                    <a:lnTo>
                      <a:pt x="63" y="280"/>
                    </a:lnTo>
                    <a:lnTo>
                      <a:pt x="54" y="274"/>
                    </a:lnTo>
                    <a:lnTo>
                      <a:pt x="43" y="271"/>
                    </a:lnTo>
                    <a:lnTo>
                      <a:pt x="35" y="271"/>
                    </a:lnTo>
                    <a:lnTo>
                      <a:pt x="27" y="273"/>
                    </a:lnTo>
                    <a:lnTo>
                      <a:pt x="20" y="274"/>
                    </a:lnTo>
                    <a:lnTo>
                      <a:pt x="14" y="274"/>
                    </a:lnTo>
                    <a:lnTo>
                      <a:pt x="9" y="270"/>
                    </a:lnTo>
                    <a:lnTo>
                      <a:pt x="3" y="261"/>
                    </a:lnTo>
                    <a:lnTo>
                      <a:pt x="0" y="250"/>
                    </a:lnTo>
                    <a:lnTo>
                      <a:pt x="0" y="237"/>
                    </a:lnTo>
                    <a:lnTo>
                      <a:pt x="3" y="226"/>
                    </a:lnTo>
                    <a:lnTo>
                      <a:pt x="9" y="215"/>
                    </a:lnTo>
                    <a:lnTo>
                      <a:pt x="18" y="206"/>
                    </a:lnTo>
                    <a:lnTo>
                      <a:pt x="27" y="201"/>
                    </a:lnTo>
                    <a:lnTo>
                      <a:pt x="37" y="196"/>
                    </a:lnTo>
                    <a:lnTo>
                      <a:pt x="47" y="192"/>
                    </a:lnTo>
                    <a:lnTo>
                      <a:pt x="56" y="188"/>
                    </a:lnTo>
                    <a:lnTo>
                      <a:pt x="65" y="184"/>
                    </a:lnTo>
                    <a:lnTo>
                      <a:pt x="72" y="177"/>
                    </a:lnTo>
                    <a:lnTo>
                      <a:pt x="78" y="168"/>
                    </a:lnTo>
                    <a:lnTo>
                      <a:pt x="83" y="155"/>
                    </a:lnTo>
                    <a:lnTo>
                      <a:pt x="84" y="146"/>
                    </a:lnTo>
                    <a:lnTo>
                      <a:pt x="84" y="124"/>
                    </a:lnTo>
                    <a:lnTo>
                      <a:pt x="86" y="103"/>
                    </a:lnTo>
                    <a:lnTo>
                      <a:pt x="90" y="94"/>
                    </a:lnTo>
                    <a:lnTo>
                      <a:pt x="94" y="86"/>
                    </a:lnTo>
                    <a:lnTo>
                      <a:pt x="102" y="80"/>
                    </a:lnTo>
                    <a:lnTo>
                      <a:pt x="111" y="77"/>
                    </a:lnTo>
                    <a:lnTo>
                      <a:pt x="121" y="77"/>
                    </a:lnTo>
                    <a:lnTo>
                      <a:pt x="130" y="80"/>
                    </a:lnTo>
                    <a:lnTo>
                      <a:pt x="139" y="81"/>
                    </a:lnTo>
                    <a:lnTo>
                      <a:pt x="148" y="80"/>
                    </a:lnTo>
                    <a:lnTo>
                      <a:pt x="156" y="75"/>
                    </a:lnTo>
                    <a:lnTo>
                      <a:pt x="162" y="69"/>
                    </a:lnTo>
                    <a:lnTo>
                      <a:pt x="164" y="62"/>
                    </a:lnTo>
                    <a:lnTo>
                      <a:pt x="166" y="53"/>
                    </a:lnTo>
                    <a:lnTo>
                      <a:pt x="167" y="44"/>
                    </a:lnTo>
                    <a:lnTo>
                      <a:pt x="169" y="35"/>
                    </a:lnTo>
                    <a:lnTo>
                      <a:pt x="171" y="26"/>
                    </a:lnTo>
                    <a:lnTo>
                      <a:pt x="176" y="21"/>
                    </a:lnTo>
                    <a:lnTo>
                      <a:pt x="181" y="17"/>
                    </a:lnTo>
                    <a:lnTo>
                      <a:pt x="197" y="9"/>
                    </a:lnTo>
                    <a:lnTo>
                      <a:pt x="216" y="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FCDD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3"/>
              <p:cNvSpPr>
                <a:spLocks/>
              </p:cNvSpPr>
              <p:nvPr/>
            </p:nvSpPr>
            <p:spPr bwMode="auto">
              <a:xfrm>
                <a:off x="6253163" y="1993901"/>
                <a:ext cx="766763" cy="590550"/>
              </a:xfrm>
              <a:custGeom>
                <a:avLst/>
                <a:gdLst/>
                <a:ahLst/>
                <a:cxnLst>
                  <a:cxn ang="0">
                    <a:pos x="155" y="1"/>
                  </a:cxn>
                  <a:cxn ang="0">
                    <a:pos x="177" y="11"/>
                  </a:cxn>
                  <a:cxn ang="0">
                    <a:pos x="198" y="22"/>
                  </a:cxn>
                  <a:cxn ang="0">
                    <a:pos x="224" y="22"/>
                  </a:cxn>
                  <a:cxn ang="0">
                    <a:pos x="253" y="16"/>
                  </a:cxn>
                  <a:cxn ang="0">
                    <a:pos x="282" y="10"/>
                  </a:cxn>
                  <a:cxn ang="0">
                    <a:pos x="308" y="12"/>
                  </a:cxn>
                  <a:cxn ang="0">
                    <a:pos x="333" y="26"/>
                  </a:cxn>
                  <a:cxn ang="0">
                    <a:pos x="352" y="54"/>
                  </a:cxn>
                  <a:cxn ang="0">
                    <a:pos x="358" y="82"/>
                  </a:cxn>
                  <a:cxn ang="0">
                    <a:pos x="365" y="112"/>
                  </a:cxn>
                  <a:cxn ang="0">
                    <a:pos x="386" y="138"/>
                  </a:cxn>
                  <a:cxn ang="0">
                    <a:pos x="413" y="159"/>
                  </a:cxn>
                  <a:cxn ang="0">
                    <a:pos x="440" y="178"/>
                  </a:cxn>
                  <a:cxn ang="0">
                    <a:pos x="465" y="206"/>
                  </a:cxn>
                  <a:cxn ang="0">
                    <a:pos x="479" y="241"/>
                  </a:cxn>
                  <a:cxn ang="0">
                    <a:pos x="483" y="277"/>
                  </a:cxn>
                  <a:cxn ang="0">
                    <a:pos x="476" y="313"/>
                  </a:cxn>
                  <a:cxn ang="0">
                    <a:pos x="458" y="343"/>
                  </a:cxn>
                  <a:cxn ang="0">
                    <a:pos x="428" y="364"/>
                  </a:cxn>
                  <a:cxn ang="0">
                    <a:pos x="388" y="372"/>
                  </a:cxn>
                  <a:cxn ang="0">
                    <a:pos x="355" y="365"/>
                  </a:cxn>
                  <a:cxn ang="0">
                    <a:pos x="330" y="346"/>
                  </a:cxn>
                  <a:cxn ang="0">
                    <a:pos x="307" y="323"/>
                  </a:cxn>
                  <a:cxn ang="0">
                    <a:pos x="285" y="302"/>
                  </a:cxn>
                  <a:cxn ang="0">
                    <a:pos x="259" y="288"/>
                  </a:cxn>
                  <a:cxn ang="0">
                    <a:pos x="226" y="287"/>
                  </a:cxn>
                  <a:cxn ang="0">
                    <a:pos x="196" y="294"/>
                  </a:cxn>
                  <a:cxn ang="0">
                    <a:pos x="171" y="305"/>
                  </a:cxn>
                  <a:cxn ang="0">
                    <a:pos x="145" y="314"/>
                  </a:cxn>
                  <a:cxn ang="0">
                    <a:pos x="118" y="317"/>
                  </a:cxn>
                  <a:cxn ang="0">
                    <a:pos x="86" y="310"/>
                  </a:cxn>
                  <a:cxn ang="0">
                    <a:pos x="45" y="287"/>
                  </a:cxn>
                  <a:cxn ang="0">
                    <a:pos x="14" y="255"/>
                  </a:cxn>
                  <a:cxn ang="0">
                    <a:pos x="1" y="220"/>
                  </a:cxn>
                  <a:cxn ang="0">
                    <a:pos x="2" y="184"/>
                  </a:cxn>
                  <a:cxn ang="0">
                    <a:pos x="17" y="145"/>
                  </a:cxn>
                  <a:cxn ang="0">
                    <a:pos x="40" y="106"/>
                  </a:cxn>
                  <a:cxn ang="0">
                    <a:pos x="63" y="75"/>
                  </a:cxn>
                  <a:cxn ang="0">
                    <a:pos x="78" y="50"/>
                  </a:cxn>
                  <a:cxn ang="0">
                    <a:pos x="94" y="25"/>
                  </a:cxn>
                  <a:cxn ang="0">
                    <a:pos x="115" y="7"/>
                  </a:cxn>
                  <a:cxn ang="0">
                    <a:pos x="142" y="0"/>
                  </a:cxn>
                </a:cxnLst>
                <a:rect l="0" t="0" r="r" b="b"/>
                <a:pathLst>
                  <a:path w="483" h="372">
                    <a:moveTo>
                      <a:pt x="142" y="0"/>
                    </a:moveTo>
                    <a:lnTo>
                      <a:pt x="155" y="1"/>
                    </a:lnTo>
                    <a:lnTo>
                      <a:pt x="166" y="6"/>
                    </a:lnTo>
                    <a:lnTo>
                      <a:pt x="177" y="11"/>
                    </a:lnTo>
                    <a:lnTo>
                      <a:pt x="187" y="17"/>
                    </a:lnTo>
                    <a:lnTo>
                      <a:pt x="198" y="22"/>
                    </a:lnTo>
                    <a:lnTo>
                      <a:pt x="210" y="24"/>
                    </a:lnTo>
                    <a:lnTo>
                      <a:pt x="224" y="22"/>
                    </a:lnTo>
                    <a:lnTo>
                      <a:pt x="239" y="18"/>
                    </a:lnTo>
                    <a:lnTo>
                      <a:pt x="253" y="16"/>
                    </a:lnTo>
                    <a:lnTo>
                      <a:pt x="267" y="12"/>
                    </a:lnTo>
                    <a:lnTo>
                      <a:pt x="282" y="10"/>
                    </a:lnTo>
                    <a:lnTo>
                      <a:pt x="295" y="10"/>
                    </a:lnTo>
                    <a:lnTo>
                      <a:pt x="308" y="12"/>
                    </a:lnTo>
                    <a:lnTo>
                      <a:pt x="321" y="17"/>
                    </a:lnTo>
                    <a:lnTo>
                      <a:pt x="333" y="26"/>
                    </a:lnTo>
                    <a:lnTo>
                      <a:pt x="345" y="40"/>
                    </a:lnTo>
                    <a:lnTo>
                      <a:pt x="352" y="54"/>
                    </a:lnTo>
                    <a:lnTo>
                      <a:pt x="355" y="68"/>
                    </a:lnTo>
                    <a:lnTo>
                      <a:pt x="358" y="82"/>
                    </a:lnTo>
                    <a:lnTo>
                      <a:pt x="361" y="98"/>
                    </a:lnTo>
                    <a:lnTo>
                      <a:pt x="365" y="112"/>
                    </a:lnTo>
                    <a:lnTo>
                      <a:pt x="374" y="126"/>
                    </a:lnTo>
                    <a:lnTo>
                      <a:pt x="386" y="138"/>
                    </a:lnTo>
                    <a:lnTo>
                      <a:pt x="399" y="148"/>
                    </a:lnTo>
                    <a:lnTo>
                      <a:pt x="413" y="159"/>
                    </a:lnTo>
                    <a:lnTo>
                      <a:pt x="427" y="168"/>
                    </a:lnTo>
                    <a:lnTo>
                      <a:pt x="440" y="178"/>
                    </a:lnTo>
                    <a:lnTo>
                      <a:pt x="453" y="191"/>
                    </a:lnTo>
                    <a:lnTo>
                      <a:pt x="465" y="206"/>
                    </a:lnTo>
                    <a:lnTo>
                      <a:pt x="474" y="223"/>
                    </a:lnTo>
                    <a:lnTo>
                      <a:pt x="479" y="241"/>
                    </a:lnTo>
                    <a:lnTo>
                      <a:pt x="483" y="259"/>
                    </a:lnTo>
                    <a:lnTo>
                      <a:pt x="483" y="277"/>
                    </a:lnTo>
                    <a:lnTo>
                      <a:pt x="481" y="296"/>
                    </a:lnTo>
                    <a:lnTo>
                      <a:pt x="476" y="313"/>
                    </a:lnTo>
                    <a:lnTo>
                      <a:pt x="468" y="329"/>
                    </a:lnTo>
                    <a:lnTo>
                      <a:pt x="458" y="343"/>
                    </a:lnTo>
                    <a:lnTo>
                      <a:pt x="444" y="355"/>
                    </a:lnTo>
                    <a:lnTo>
                      <a:pt x="428" y="364"/>
                    </a:lnTo>
                    <a:lnTo>
                      <a:pt x="410" y="370"/>
                    </a:lnTo>
                    <a:lnTo>
                      <a:pt x="388" y="372"/>
                    </a:lnTo>
                    <a:lnTo>
                      <a:pt x="371" y="370"/>
                    </a:lnTo>
                    <a:lnTo>
                      <a:pt x="355" y="365"/>
                    </a:lnTo>
                    <a:lnTo>
                      <a:pt x="342" y="356"/>
                    </a:lnTo>
                    <a:lnTo>
                      <a:pt x="330" y="346"/>
                    </a:lnTo>
                    <a:lnTo>
                      <a:pt x="318" y="335"/>
                    </a:lnTo>
                    <a:lnTo>
                      <a:pt x="307" y="323"/>
                    </a:lnTo>
                    <a:lnTo>
                      <a:pt x="297" y="312"/>
                    </a:lnTo>
                    <a:lnTo>
                      <a:pt x="285" y="302"/>
                    </a:lnTo>
                    <a:lnTo>
                      <a:pt x="273" y="293"/>
                    </a:lnTo>
                    <a:lnTo>
                      <a:pt x="259" y="288"/>
                    </a:lnTo>
                    <a:lnTo>
                      <a:pt x="243" y="286"/>
                    </a:lnTo>
                    <a:lnTo>
                      <a:pt x="226" y="287"/>
                    </a:lnTo>
                    <a:lnTo>
                      <a:pt x="211" y="291"/>
                    </a:lnTo>
                    <a:lnTo>
                      <a:pt x="196" y="294"/>
                    </a:lnTo>
                    <a:lnTo>
                      <a:pt x="183" y="300"/>
                    </a:lnTo>
                    <a:lnTo>
                      <a:pt x="171" y="305"/>
                    </a:lnTo>
                    <a:lnTo>
                      <a:pt x="158" y="309"/>
                    </a:lnTo>
                    <a:lnTo>
                      <a:pt x="145" y="314"/>
                    </a:lnTo>
                    <a:lnTo>
                      <a:pt x="131" y="317"/>
                    </a:lnTo>
                    <a:lnTo>
                      <a:pt x="118" y="317"/>
                    </a:lnTo>
                    <a:lnTo>
                      <a:pt x="103" y="315"/>
                    </a:lnTo>
                    <a:lnTo>
                      <a:pt x="86" y="310"/>
                    </a:lnTo>
                    <a:lnTo>
                      <a:pt x="68" y="301"/>
                    </a:lnTo>
                    <a:lnTo>
                      <a:pt x="45" y="287"/>
                    </a:lnTo>
                    <a:lnTo>
                      <a:pt x="27" y="271"/>
                    </a:lnTo>
                    <a:lnTo>
                      <a:pt x="14" y="255"/>
                    </a:lnTo>
                    <a:lnTo>
                      <a:pt x="5" y="238"/>
                    </a:lnTo>
                    <a:lnTo>
                      <a:pt x="1" y="220"/>
                    </a:lnTo>
                    <a:lnTo>
                      <a:pt x="0" y="202"/>
                    </a:lnTo>
                    <a:lnTo>
                      <a:pt x="2" y="184"/>
                    </a:lnTo>
                    <a:lnTo>
                      <a:pt x="8" y="164"/>
                    </a:lnTo>
                    <a:lnTo>
                      <a:pt x="17" y="145"/>
                    </a:lnTo>
                    <a:lnTo>
                      <a:pt x="27" y="126"/>
                    </a:lnTo>
                    <a:lnTo>
                      <a:pt x="40" y="106"/>
                    </a:lnTo>
                    <a:lnTo>
                      <a:pt x="55" y="87"/>
                    </a:lnTo>
                    <a:lnTo>
                      <a:pt x="63" y="75"/>
                    </a:lnTo>
                    <a:lnTo>
                      <a:pt x="70" y="64"/>
                    </a:lnTo>
                    <a:lnTo>
                      <a:pt x="78" y="50"/>
                    </a:lnTo>
                    <a:lnTo>
                      <a:pt x="85" y="38"/>
                    </a:lnTo>
                    <a:lnTo>
                      <a:pt x="94" y="25"/>
                    </a:lnTo>
                    <a:lnTo>
                      <a:pt x="103" y="16"/>
                    </a:lnTo>
                    <a:lnTo>
                      <a:pt x="115" y="7"/>
                    </a:lnTo>
                    <a:lnTo>
                      <a:pt x="127" y="1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30B7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4"/>
              <p:cNvSpPr>
                <a:spLocks/>
              </p:cNvSpPr>
              <p:nvPr/>
            </p:nvSpPr>
            <p:spPr bwMode="auto">
              <a:xfrm>
                <a:off x="6272213" y="2016126"/>
                <a:ext cx="709613" cy="515938"/>
              </a:xfrm>
              <a:custGeom>
                <a:avLst/>
                <a:gdLst/>
                <a:ahLst/>
                <a:cxnLst>
                  <a:cxn ang="0">
                    <a:pos x="138" y="2"/>
                  </a:cxn>
                  <a:cxn ang="0">
                    <a:pos x="157" y="11"/>
                  </a:cxn>
                  <a:cxn ang="0">
                    <a:pos x="175" y="19"/>
                  </a:cxn>
                  <a:cxn ang="0">
                    <a:pos x="196" y="23"/>
                  </a:cxn>
                  <a:cxn ang="0">
                    <a:pos x="222" y="18"/>
                  </a:cxn>
                  <a:cxn ang="0">
                    <a:pos x="256" y="8"/>
                  </a:cxn>
                  <a:cxn ang="0">
                    <a:pos x="280" y="10"/>
                  </a:cxn>
                  <a:cxn ang="0">
                    <a:pos x="304" y="24"/>
                  </a:cxn>
                  <a:cxn ang="0">
                    <a:pos x="315" y="42"/>
                  </a:cxn>
                  <a:cxn ang="0">
                    <a:pos x="319" y="62"/>
                  </a:cxn>
                  <a:cxn ang="0">
                    <a:pos x="323" y="85"/>
                  </a:cxn>
                  <a:cxn ang="0">
                    <a:pos x="335" y="111"/>
                  </a:cxn>
                  <a:cxn ang="0">
                    <a:pos x="357" y="133"/>
                  </a:cxn>
                  <a:cxn ang="0">
                    <a:pos x="397" y="164"/>
                  </a:cxn>
                  <a:cxn ang="0">
                    <a:pos x="422" y="184"/>
                  </a:cxn>
                  <a:cxn ang="0">
                    <a:pos x="439" y="207"/>
                  </a:cxn>
                  <a:cxn ang="0">
                    <a:pos x="447" y="238"/>
                  </a:cxn>
                  <a:cxn ang="0">
                    <a:pos x="439" y="278"/>
                  </a:cxn>
                  <a:cxn ang="0">
                    <a:pos x="418" y="307"/>
                  </a:cxn>
                  <a:cxn ang="0">
                    <a:pos x="389" y="323"/>
                  </a:cxn>
                  <a:cxn ang="0">
                    <a:pos x="355" y="323"/>
                  </a:cxn>
                  <a:cxn ang="0">
                    <a:pos x="319" y="303"/>
                  </a:cxn>
                  <a:cxn ang="0">
                    <a:pos x="301" y="284"/>
                  </a:cxn>
                  <a:cxn ang="0">
                    <a:pos x="285" y="263"/>
                  </a:cxn>
                  <a:cxn ang="0">
                    <a:pos x="263" y="248"/>
                  </a:cxn>
                  <a:cxn ang="0">
                    <a:pos x="231" y="240"/>
                  </a:cxn>
                  <a:cxn ang="0">
                    <a:pos x="202" y="244"/>
                  </a:cxn>
                  <a:cxn ang="0">
                    <a:pos x="175" y="255"/>
                  </a:cxn>
                  <a:cxn ang="0">
                    <a:pos x="143" y="270"/>
                  </a:cxn>
                  <a:cxn ang="0">
                    <a:pos x="111" y="274"/>
                  </a:cxn>
                  <a:cxn ang="0">
                    <a:pos x="79" y="266"/>
                  </a:cxn>
                  <a:cxn ang="0">
                    <a:pos x="49" y="250"/>
                  </a:cxn>
                  <a:cxn ang="0">
                    <a:pos x="24" y="231"/>
                  </a:cxn>
                  <a:cxn ang="0">
                    <a:pos x="6" y="206"/>
                  </a:cxn>
                  <a:cxn ang="0">
                    <a:pos x="0" y="176"/>
                  </a:cxn>
                  <a:cxn ang="0">
                    <a:pos x="15" y="138"/>
                  </a:cxn>
                  <a:cxn ang="0">
                    <a:pos x="38" y="106"/>
                  </a:cxn>
                  <a:cxn ang="0">
                    <a:pos x="82" y="44"/>
                  </a:cxn>
                  <a:cxn ang="0">
                    <a:pos x="89" y="27"/>
                  </a:cxn>
                  <a:cxn ang="0">
                    <a:pos x="98" y="11"/>
                  </a:cxn>
                  <a:cxn ang="0">
                    <a:pos x="118" y="1"/>
                  </a:cxn>
                </a:cxnLst>
                <a:rect l="0" t="0" r="r" b="b"/>
                <a:pathLst>
                  <a:path w="447" h="325">
                    <a:moveTo>
                      <a:pt x="128" y="0"/>
                    </a:moveTo>
                    <a:lnTo>
                      <a:pt x="138" y="2"/>
                    </a:lnTo>
                    <a:lnTo>
                      <a:pt x="147" y="5"/>
                    </a:lnTo>
                    <a:lnTo>
                      <a:pt x="157" y="11"/>
                    </a:lnTo>
                    <a:lnTo>
                      <a:pt x="166" y="15"/>
                    </a:lnTo>
                    <a:lnTo>
                      <a:pt x="175" y="19"/>
                    </a:lnTo>
                    <a:lnTo>
                      <a:pt x="185" y="23"/>
                    </a:lnTo>
                    <a:lnTo>
                      <a:pt x="196" y="23"/>
                    </a:lnTo>
                    <a:lnTo>
                      <a:pt x="209" y="21"/>
                    </a:lnTo>
                    <a:lnTo>
                      <a:pt x="222" y="18"/>
                    </a:lnTo>
                    <a:lnTo>
                      <a:pt x="245" y="11"/>
                    </a:lnTo>
                    <a:lnTo>
                      <a:pt x="256" y="8"/>
                    </a:lnTo>
                    <a:lnTo>
                      <a:pt x="268" y="8"/>
                    </a:lnTo>
                    <a:lnTo>
                      <a:pt x="280" y="10"/>
                    </a:lnTo>
                    <a:lnTo>
                      <a:pt x="294" y="16"/>
                    </a:lnTo>
                    <a:lnTo>
                      <a:pt x="304" y="24"/>
                    </a:lnTo>
                    <a:lnTo>
                      <a:pt x="311" y="33"/>
                    </a:lnTo>
                    <a:lnTo>
                      <a:pt x="315" y="42"/>
                    </a:lnTo>
                    <a:lnTo>
                      <a:pt x="318" y="52"/>
                    </a:lnTo>
                    <a:lnTo>
                      <a:pt x="319" y="62"/>
                    </a:lnTo>
                    <a:lnTo>
                      <a:pt x="320" y="74"/>
                    </a:lnTo>
                    <a:lnTo>
                      <a:pt x="323" y="85"/>
                    </a:lnTo>
                    <a:lnTo>
                      <a:pt x="327" y="98"/>
                    </a:lnTo>
                    <a:lnTo>
                      <a:pt x="335" y="111"/>
                    </a:lnTo>
                    <a:lnTo>
                      <a:pt x="345" y="123"/>
                    </a:lnTo>
                    <a:lnTo>
                      <a:pt x="357" y="133"/>
                    </a:lnTo>
                    <a:lnTo>
                      <a:pt x="370" y="144"/>
                    </a:lnTo>
                    <a:lnTo>
                      <a:pt x="397" y="164"/>
                    </a:lnTo>
                    <a:lnTo>
                      <a:pt x="409" y="173"/>
                    </a:lnTo>
                    <a:lnTo>
                      <a:pt x="422" y="184"/>
                    </a:lnTo>
                    <a:lnTo>
                      <a:pt x="431" y="195"/>
                    </a:lnTo>
                    <a:lnTo>
                      <a:pt x="439" y="207"/>
                    </a:lnTo>
                    <a:lnTo>
                      <a:pt x="445" y="222"/>
                    </a:lnTo>
                    <a:lnTo>
                      <a:pt x="447" y="238"/>
                    </a:lnTo>
                    <a:lnTo>
                      <a:pt x="445" y="259"/>
                    </a:lnTo>
                    <a:lnTo>
                      <a:pt x="439" y="278"/>
                    </a:lnTo>
                    <a:lnTo>
                      <a:pt x="430" y="294"/>
                    </a:lnTo>
                    <a:lnTo>
                      <a:pt x="418" y="307"/>
                    </a:lnTo>
                    <a:lnTo>
                      <a:pt x="405" y="317"/>
                    </a:lnTo>
                    <a:lnTo>
                      <a:pt x="389" y="323"/>
                    </a:lnTo>
                    <a:lnTo>
                      <a:pt x="373" y="325"/>
                    </a:lnTo>
                    <a:lnTo>
                      <a:pt x="355" y="323"/>
                    </a:lnTo>
                    <a:lnTo>
                      <a:pt x="337" y="316"/>
                    </a:lnTo>
                    <a:lnTo>
                      <a:pt x="319" y="303"/>
                    </a:lnTo>
                    <a:lnTo>
                      <a:pt x="310" y="294"/>
                    </a:lnTo>
                    <a:lnTo>
                      <a:pt x="301" y="284"/>
                    </a:lnTo>
                    <a:lnTo>
                      <a:pt x="293" y="273"/>
                    </a:lnTo>
                    <a:lnTo>
                      <a:pt x="285" y="263"/>
                    </a:lnTo>
                    <a:lnTo>
                      <a:pt x="275" y="255"/>
                    </a:lnTo>
                    <a:lnTo>
                      <a:pt x="263" y="248"/>
                    </a:lnTo>
                    <a:lnTo>
                      <a:pt x="249" y="243"/>
                    </a:lnTo>
                    <a:lnTo>
                      <a:pt x="231" y="240"/>
                    </a:lnTo>
                    <a:lnTo>
                      <a:pt x="216" y="240"/>
                    </a:lnTo>
                    <a:lnTo>
                      <a:pt x="202" y="244"/>
                    </a:lnTo>
                    <a:lnTo>
                      <a:pt x="189" y="249"/>
                    </a:lnTo>
                    <a:lnTo>
                      <a:pt x="175" y="255"/>
                    </a:lnTo>
                    <a:lnTo>
                      <a:pt x="160" y="262"/>
                    </a:lnTo>
                    <a:lnTo>
                      <a:pt x="143" y="270"/>
                    </a:lnTo>
                    <a:lnTo>
                      <a:pt x="127" y="273"/>
                    </a:lnTo>
                    <a:lnTo>
                      <a:pt x="111" y="274"/>
                    </a:lnTo>
                    <a:lnTo>
                      <a:pt x="95" y="272"/>
                    </a:lnTo>
                    <a:lnTo>
                      <a:pt x="79" y="266"/>
                    </a:lnTo>
                    <a:lnTo>
                      <a:pt x="62" y="258"/>
                    </a:lnTo>
                    <a:lnTo>
                      <a:pt x="49" y="250"/>
                    </a:lnTo>
                    <a:lnTo>
                      <a:pt x="37" y="241"/>
                    </a:lnTo>
                    <a:lnTo>
                      <a:pt x="24" y="231"/>
                    </a:lnTo>
                    <a:lnTo>
                      <a:pt x="14" y="220"/>
                    </a:lnTo>
                    <a:lnTo>
                      <a:pt x="6" y="206"/>
                    </a:lnTo>
                    <a:lnTo>
                      <a:pt x="1" y="192"/>
                    </a:lnTo>
                    <a:lnTo>
                      <a:pt x="0" y="176"/>
                    </a:lnTo>
                    <a:lnTo>
                      <a:pt x="6" y="157"/>
                    </a:lnTo>
                    <a:lnTo>
                      <a:pt x="15" y="138"/>
                    </a:lnTo>
                    <a:lnTo>
                      <a:pt x="27" y="121"/>
                    </a:lnTo>
                    <a:lnTo>
                      <a:pt x="38" y="106"/>
                    </a:lnTo>
                    <a:lnTo>
                      <a:pt x="54" y="82"/>
                    </a:lnTo>
                    <a:lnTo>
                      <a:pt x="82" y="44"/>
                    </a:lnTo>
                    <a:lnTo>
                      <a:pt x="87" y="36"/>
                    </a:lnTo>
                    <a:lnTo>
                      <a:pt x="89" y="27"/>
                    </a:lnTo>
                    <a:lnTo>
                      <a:pt x="93" y="18"/>
                    </a:lnTo>
                    <a:lnTo>
                      <a:pt x="98" y="11"/>
                    </a:lnTo>
                    <a:lnTo>
                      <a:pt x="106" y="5"/>
                    </a:lnTo>
                    <a:lnTo>
                      <a:pt x="118" y="1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4FEAD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5"/>
              <p:cNvSpPr>
                <a:spLocks/>
              </p:cNvSpPr>
              <p:nvPr/>
            </p:nvSpPr>
            <p:spPr bwMode="auto">
              <a:xfrm>
                <a:off x="6338888" y="2033588"/>
                <a:ext cx="347663" cy="334963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125" y="2"/>
                  </a:cxn>
                  <a:cxn ang="0">
                    <a:pos x="141" y="6"/>
                  </a:cxn>
                  <a:cxn ang="0">
                    <a:pos x="159" y="11"/>
                  </a:cxn>
                  <a:cxn ang="0">
                    <a:pos x="177" y="17"/>
                  </a:cxn>
                  <a:cxn ang="0">
                    <a:pos x="194" y="24"/>
                  </a:cxn>
                  <a:cxn ang="0">
                    <a:pos x="208" y="30"/>
                  </a:cxn>
                  <a:cxn ang="0">
                    <a:pos x="219" y="36"/>
                  </a:cxn>
                  <a:cxn ang="0">
                    <a:pos x="201" y="42"/>
                  </a:cxn>
                  <a:cxn ang="0">
                    <a:pos x="182" y="44"/>
                  </a:cxn>
                  <a:cxn ang="0">
                    <a:pos x="165" y="43"/>
                  </a:cxn>
                  <a:cxn ang="0">
                    <a:pos x="127" y="41"/>
                  </a:cxn>
                  <a:cxn ang="0">
                    <a:pos x="116" y="42"/>
                  </a:cxn>
                  <a:cxn ang="0">
                    <a:pos x="107" y="45"/>
                  </a:cxn>
                  <a:cxn ang="0">
                    <a:pos x="101" y="49"/>
                  </a:cxn>
                  <a:cxn ang="0">
                    <a:pos x="97" y="54"/>
                  </a:cxn>
                  <a:cxn ang="0">
                    <a:pos x="94" y="60"/>
                  </a:cxn>
                  <a:cxn ang="0">
                    <a:pos x="93" y="67"/>
                  </a:cxn>
                  <a:cxn ang="0">
                    <a:pos x="90" y="75"/>
                  </a:cxn>
                  <a:cxn ang="0">
                    <a:pos x="87" y="84"/>
                  </a:cxn>
                  <a:cxn ang="0">
                    <a:pos x="82" y="93"/>
                  </a:cxn>
                  <a:cxn ang="0">
                    <a:pos x="74" y="105"/>
                  </a:cxn>
                  <a:cxn ang="0">
                    <a:pos x="65" y="115"/>
                  </a:cxn>
                  <a:cxn ang="0">
                    <a:pos x="47" y="133"/>
                  </a:cxn>
                  <a:cxn ang="0">
                    <a:pos x="39" y="142"/>
                  </a:cxn>
                  <a:cxn ang="0">
                    <a:pos x="33" y="151"/>
                  </a:cxn>
                  <a:cxn ang="0">
                    <a:pos x="29" y="160"/>
                  </a:cxn>
                  <a:cxn ang="0">
                    <a:pos x="25" y="170"/>
                  </a:cxn>
                  <a:cxn ang="0">
                    <a:pos x="25" y="182"/>
                  </a:cxn>
                  <a:cxn ang="0">
                    <a:pos x="28" y="195"/>
                  </a:cxn>
                  <a:cxn ang="0">
                    <a:pos x="33" y="211"/>
                  </a:cxn>
                  <a:cxn ang="0">
                    <a:pos x="19" y="195"/>
                  </a:cxn>
                  <a:cxn ang="0">
                    <a:pos x="9" y="180"/>
                  </a:cxn>
                  <a:cxn ang="0">
                    <a:pos x="3" y="165"/>
                  </a:cxn>
                  <a:cxn ang="0">
                    <a:pos x="0" y="151"/>
                  </a:cxn>
                  <a:cxn ang="0">
                    <a:pos x="2" y="137"/>
                  </a:cxn>
                  <a:cxn ang="0">
                    <a:pos x="7" y="121"/>
                  </a:cxn>
                  <a:cxn ang="0">
                    <a:pos x="16" y="104"/>
                  </a:cxn>
                  <a:cxn ang="0">
                    <a:pos x="29" y="85"/>
                  </a:cxn>
                  <a:cxn ang="0">
                    <a:pos x="37" y="73"/>
                  </a:cxn>
                  <a:cxn ang="0">
                    <a:pos x="43" y="61"/>
                  </a:cxn>
                  <a:cxn ang="0">
                    <a:pos x="48" y="49"/>
                  </a:cxn>
                  <a:cxn ang="0">
                    <a:pos x="53" y="39"/>
                  </a:cxn>
                  <a:cxn ang="0">
                    <a:pos x="58" y="29"/>
                  </a:cxn>
                  <a:cxn ang="0">
                    <a:pos x="64" y="20"/>
                  </a:cxn>
                  <a:cxn ang="0">
                    <a:pos x="72" y="13"/>
                  </a:cxn>
                  <a:cxn ang="0">
                    <a:pos x="83" y="7"/>
                  </a:cxn>
                  <a:cxn ang="0">
                    <a:pos x="96" y="3"/>
                  </a:cxn>
                  <a:cxn ang="0">
                    <a:pos x="113" y="0"/>
                  </a:cxn>
                </a:cxnLst>
                <a:rect l="0" t="0" r="r" b="b"/>
                <a:pathLst>
                  <a:path w="219" h="211">
                    <a:moveTo>
                      <a:pt x="113" y="0"/>
                    </a:moveTo>
                    <a:lnTo>
                      <a:pt x="125" y="2"/>
                    </a:lnTo>
                    <a:lnTo>
                      <a:pt x="141" y="6"/>
                    </a:lnTo>
                    <a:lnTo>
                      <a:pt x="159" y="11"/>
                    </a:lnTo>
                    <a:lnTo>
                      <a:pt x="177" y="17"/>
                    </a:lnTo>
                    <a:lnTo>
                      <a:pt x="194" y="24"/>
                    </a:lnTo>
                    <a:lnTo>
                      <a:pt x="208" y="30"/>
                    </a:lnTo>
                    <a:lnTo>
                      <a:pt x="219" y="36"/>
                    </a:lnTo>
                    <a:lnTo>
                      <a:pt x="201" y="42"/>
                    </a:lnTo>
                    <a:lnTo>
                      <a:pt x="182" y="44"/>
                    </a:lnTo>
                    <a:lnTo>
                      <a:pt x="165" y="43"/>
                    </a:lnTo>
                    <a:lnTo>
                      <a:pt x="127" y="41"/>
                    </a:lnTo>
                    <a:lnTo>
                      <a:pt x="116" y="42"/>
                    </a:lnTo>
                    <a:lnTo>
                      <a:pt x="107" y="45"/>
                    </a:lnTo>
                    <a:lnTo>
                      <a:pt x="101" y="49"/>
                    </a:lnTo>
                    <a:lnTo>
                      <a:pt x="97" y="54"/>
                    </a:lnTo>
                    <a:lnTo>
                      <a:pt x="94" y="60"/>
                    </a:lnTo>
                    <a:lnTo>
                      <a:pt x="93" y="67"/>
                    </a:lnTo>
                    <a:lnTo>
                      <a:pt x="90" y="75"/>
                    </a:lnTo>
                    <a:lnTo>
                      <a:pt x="87" y="84"/>
                    </a:lnTo>
                    <a:lnTo>
                      <a:pt x="82" y="93"/>
                    </a:lnTo>
                    <a:lnTo>
                      <a:pt x="74" y="105"/>
                    </a:lnTo>
                    <a:lnTo>
                      <a:pt x="65" y="115"/>
                    </a:lnTo>
                    <a:lnTo>
                      <a:pt x="47" y="133"/>
                    </a:lnTo>
                    <a:lnTo>
                      <a:pt x="39" y="142"/>
                    </a:lnTo>
                    <a:lnTo>
                      <a:pt x="33" y="151"/>
                    </a:lnTo>
                    <a:lnTo>
                      <a:pt x="29" y="160"/>
                    </a:lnTo>
                    <a:lnTo>
                      <a:pt x="25" y="170"/>
                    </a:lnTo>
                    <a:lnTo>
                      <a:pt x="25" y="182"/>
                    </a:lnTo>
                    <a:lnTo>
                      <a:pt x="28" y="195"/>
                    </a:lnTo>
                    <a:lnTo>
                      <a:pt x="33" y="211"/>
                    </a:lnTo>
                    <a:lnTo>
                      <a:pt x="19" y="195"/>
                    </a:lnTo>
                    <a:lnTo>
                      <a:pt x="9" y="180"/>
                    </a:lnTo>
                    <a:lnTo>
                      <a:pt x="3" y="165"/>
                    </a:lnTo>
                    <a:lnTo>
                      <a:pt x="0" y="151"/>
                    </a:lnTo>
                    <a:lnTo>
                      <a:pt x="2" y="137"/>
                    </a:lnTo>
                    <a:lnTo>
                      <a:pt x="7" y="121"/>
                    </a:lnTo>
                    <a:lnTo>
                      <a:pt x="16" y="104"/>
                    </a:lnTo>
                    <a:lnTo>
                      <a:pt x="29" y="85"/>
                    </a:lnTo>
                    <a:lnTo>
                      <a:pt x="37" y="73"/>
                    </a:lnTo>
                    <a:lnTo>
                      <a:pt x="43" y="61"/>
                    </a:lnTo>
                    <a:lnTo>
                      <a:pt x="48" y="49"/>
                    </a:lnTo>
                    <a:lnTo>
                      <a:pt x="53" y="39"/>
                    </a:lnTo>
                    <a:lnTo>
                      <a:pt x="58" y="29"/>
                    </a:lnTo>
                    <a:lnTo>
                      <a:pt x="64" y="20"/>
                    </a:lnTo>
                    <a:lnTo>
                      <a:pt x="72" y="13"/>
                    </a:lnTo>
                    <a:lnTo>
                      <a:pt x="83" y="7"/>
                    </a:lnTo>
                    <a:lnTo>
                      <a:pt x="96" y="3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D0FFF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6"/>
              <p:cNvSpPr>
                <a:spLocks/>
              </p:cNvSpPr>
              <p:nvPr/>
            </p:nvSpPr>
            <p:spPr bwMode="auto">
              <a:xfrm>
                <a:off x="6354763" y="3903663"/>
                <a:ext cx="565150" cy="523875"/>
              </a:xfrm>
              <a:custGeom>
                <a:avLst/>
                <a:gdLst/>
                <a:ahLst/>
                <a:cxnLst>
                  <a:cxn ang="0">
                    <a:pos x="246" y="3"/>
                  </a:cxn>
                  <a:cxn ang="0">
                    <a:pos x="275" y="16"/>
                  </a:cxn>
                  <a:cxn ang="0">
                    <a:pos x="296" y="41"/>
                  </a:cxn>
                  <a:cxn ang="0">
                    <a:pos x="305" y="76"/>
                  </a:cxn>
                  <a:cxn ang="0">
                    <a:pos x="305" y="112"/>
                  </a:cxn>
                  <a:cxn ang="0">
                    <a:pos x="318" y="141"/>
                  </a:cxn>
                  <a:cxn ang="0">
                    <a:pos x="339" y="168"/>
                  </a:cxn>
                  <a:cxn ang="0">
                    <a:pos x="353" y="197"/>
                  </a:cxn>
                  <a:cxn ang="0">
                    <a:pos x="355" y="238"/>
                  </a:cxn>
                  <a:cxn ang="0">
                    <a:pos x="342" y="277"/>
                  </a:cxn>
                  <a:cxn ang="0">
                    <a:pos x="316" y="309"/>
                  </a:cxn>
                  <a:cxn ang="0">
                    <a:pos x="280" y="328"/>
                  </a:cxn>
                  <a:cxn ang="0">
                    <a:pos x="248" y="329"/>
                  </a:cxn>
                  <a:cxn ang="0">
                    <a:pos x="232" y="320"/>
                  </a:cxn>
                  <a:cxn ang="0">
                    <a:pos x="217" y="301"/>
                  </a:cxn>
                  <a:cxn ang="0">
                    <a:pos x="204" y="289"/>
                  </a:cxn>
                  <a:cxn ang="0">
                    <a:pos x="184" y="284"/>
                  </a:cxn>
                  <a:cxn ang="0">
                    <a:pos x="160" y="287"/>
                  </a:cxn>
                  <a:cxn ang="0">
                    <a:pos x="136" y="289"/>
                  </a:cxn>
                  <a:cxn ang="0">
                    <a:pos x="106" y="285"/>
                  </a:cxn>
                  <a:cxn ang="0">
                    <a:pos x="87" y="273"/>
                  </a:cxn>
                  <a:cxn ang="0">
                    <a:pos x="76" y="256"/>
                  </a:cxn>
                  <a:cxn ang="0">
                    <a:pos x="68" y="237"/>
                  </a:cxn>
                  <a:cxn ang="0">
                    <a:pos x="57" y="205"/>
                  </a:cxn>
                  <a:cxn ang="0">
                    <a:pos x="43" y="186"/>
                  </a:cxn>
                  <a:cxn ang="0">
                    <a:pos x="16" y="154"/>
                  </a:cxn>
                  <a:cxn ang="0">
                    <a:pos x="2" y="120"/>
                  </a:cxn>
                  <a:cxn ang="0">
                    <a:pos x="2" y="86"/>
                  </a:cxn>
                  <a:cxn ang="0">
                    <a:pos x="18" y="55"/>
                  </a:cxn>
                  <a:cxn ang="0">
                    <a:pos x="51" y="29"/>
                  </a:cxn>
                  <a:cxn ang="0">
                    <a:pos x="90" y="15"/>
                  </a:cxn>
                  <a:cxn ang="0">
                    <a:pos x="120" y="17"/>
                  </a:cxn>
                  <a:cxn ang="0">
                    <a:pos x="163" y="20"/>
                  </a:cxn>
                  <a:cxn ang="0">
                    <a:pos x="194" y="6"/>
                  </a:cxn>
                  <a:cxn ang="0">
                    <a:pos x="229" y="0"/>
                  </a:cxn>
                </a:cxnLst>
                <a:rect l="0" t="0" r="r" b="b"/>
                <a:pathLst>
                  <a:path w="356" h="330">
                    <a:moveTo>
                      <a:pt x="229" y="0"/>
                    </a:moveTo>
                    <a:lnTo>
                      <a:pt x="246" y="3"/>
                    </a:lnTo>
                    <a:lnTo>
                      <a:pt x="261" y="8"/>
                    </a:lnTo>
                    <a:lnTo>
                      <a:pt x="275" y="16"/>
                    </a:lnTo>
                    <a:lnTo>
                      <a:pt x="286" y="27"/>
                    </a:lnTo>
                    <a:lnTo>
                      <a:pt x="296" y="41"/>
                    </a:lnTo>
                    <a:lnTo>
                      <a:pt x="302" y="57"/>
                    </a:lnTo>
                    <a:lnTo>
                      <a:pt x="305" y="76"/>
                    </a:lnTo>
                    <a:lnTo>
                      <a:pt x="304" y="97"/>
                    </a:lnTo>
                    <a:lnTo>
                      <a:pt x="305" y="112"/>
                    </a:lnTo>
                    <a:lnTo>
                      <a:pt x="310" y="126"/>
                    </a:lnTo>
                    <a:lnTo>
                      <a:pt x="318" y="141"/>
                    </a:lnTo>
                    <a:lnTo>
                      <a:pt x="328" y="155"/>
                    </a:lnTo>
                    <a:lnTo>
                      <a:pt x="339" y="168"/>
                    </a:lnTo>
                    <a:lnTo>
                      <a:pt x="347" y="182"/>
                    </a:lnTo>
                    <a:lnTo>
                      <a:pt x="353" y="197"/>
                    </a:lnTo>
                    <a:lnTo>
                      <a:pt x="356" y="217"/>
                    </a:lnTo>
                    <a:lnTo>
                      <a:pt x="355" y="238"/>
                    </a:lnTo>
                    <a:lnTo>
                      <a:pt x="350" y="257"/>
                    </a:lnTo>
                    <a:lnTo>
                      <a:pt x="342" y="277"/>
                    </a:lnTo>
                    <a:lnTo>
                      <a:pt x="331" y="294"/>
                    </a:lnTo>
                    <a:lnTo>
                      <a:pt x="316" y="309"/>
                    </a:lnTo>
                    <a:lnTo>
                      <a:pt x="299" y="320"/>
                    </a:lnTo>
                    <a:lnTo>
                      <a:pt x="280" y="328"/>
                    </a:lnTo>
                    <a:lnTo>
                      <a:pt x="259" y="330"/>
                    </a:lnTo>
                    <a:lnTo>
                      <a:pt x="248" y="329"/>
                    </a:lnTo>
                    <a:lnTo>
                      <a:pt x="239" y="326"/>
                    </a:lnTo>
                    <a:lnTo>
                      <a:pt x="232" y="320"/>
                    </a:lnTo>
                    <a:lnTo>
                      <a:pt x="221" y="308"/>
                    </a:lnTo>
                    <a:lnTo>
                      <a:pt x="217" y="301"/>
                    </a:lnTo>
                    <a:lnTo>
                      <a:pt x="211" y="295"/>
                    </a:lnTo>
                    <a:lnTo>
                      <a:pt x="204" y="289"/>
                    </a:lnTo>
                    <a:lnTo>
                      <a:pt x="195" y="286"/>
                    </a:lnTo>
                    <a:lnTo>
                      <a:pt x="184" y="284"/>
                    </a:lnTo>
                    <a:lnTo>
                      <a:pt x="171" y="284"/>
                    </a:lnTo>
                    <a:lnTo>
                      <a:pt x="160" y="287"/>
                    </a:lnTo>
                    <a:lnTo>
                      <a:pt x="147" y="288"/>
                    </a:lnTo>
                    <a:lnTo>
                      <a:pt x="136" y="289"/>
                    </a:lnTo>
                    <a:lnTo>
                      <a:pt x="119" y="288"/>
                    </a:lnTo>
                    <a:lnTo>
                      <a:pt x="106" y="285"/>
                    </a:lnTo>
                    <a:lnTo>
                      <a:pt x="95" y="279"/>
                    </a:lnTo>
                    <a:lnTo>
                      <a:pt x="87" y="273"/>
                    </a:lnTo>
                    <a:lnTo>
                      <a:pt x="81" y="265"/>
                    </a:lnTo>
                    <a:lnTo>
                      <a:pt x="76" y="256"/>
                    </a:lnTo>
                    <a:lnTo>
                      <a:pt x="72" y="247"/>
                    </a:lnTo>
                    <a:lnTo>
                      <a:pt x="68" y="237"/>
                    </a:lnTo>
                    <a:lnTo>
                      <a:pt x="61" y="215"/>
                    </a:lnTo>
                    <a:lnTo>
                      <a:pt x="57" y="205"/>
                    </a:lnTo>
                    <a:lnTo>
                      <a:pt x="51" y="195"/>
                    </a:lnTo>
                    <a:lnTo>
                      <a:pt x="43" y="186"/>
                    </a:lnTo>
                    <a:lnTo>
                      <a:pt x="27" y="170"/>
                    </a:lnTo>
                    <a:lnTo>
                      <a:pt x="16" y="154"/>
                    </a:lnTo>
                    <a:lnTo>
                      <a:pt x="7" y="137"/>
                    </a:lnTo>
                    <a:lnTo>
                      <a:pt x="2" y="120"/>
                    </a:lnTo>
                    <a:lnTo>
                      <a:pt x="0" y="102"/>
                    </a:lnTo>
                    <a:lnTo>
                      <a:pt x="2" y="86"/>
                    </a:lnTo>
                    <a:lnTo>
                      <a:pt x="8" y="70"/>
                    </a:lnTo>
                    <a:lnTo>
                      <a:pt x="18" y="55"/>
                    </a:lnTo>
                    <a:lnTo>
                      <a:pt x="32" y="42"/>
                    </a:lnTo>
                    <a:lnTo>
                      <a:pt x="51" y="29"/>
                    </a:lnTo>
                    <a:lnTo>
                      <a:pt x="75" y="19"/>
                    </a:lnTo>
                    <a:lnTo>
                      <a:pt x="90" y="15"/>
                    </a:lnTo>
                    <a:lnTo>
                      <a:pt x="105" y="15"/>
                    </a:lnTo>
                    <a:lnTo>
                      <a:pt x="120" y="17"/>
                    </a:lnTo>
                    <a:lnTo>
                      <a:pt x="148" y="20"/>
                    </a:lnTo>
                    <a:lnTo>
                      <a:pt x="163" y="20"/>
                    </a:lnTo>
                    <a:lnTo>
                      <a:pt x="176" y="14"/>
                    </a:lnTo>
                    <a:lnTo>
                      <a:pt x="194" y="6"/>
                    </a:lnTo>
                    <a:lnTo>
                      <a:pt x="211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1200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7"/>
              <p:cNvSpPr>
                <a:spLocks/>
              </p:cNvSpPr>
              <p:nvPr/>
            </p:nvSpPr>
            <p:spPr bwMode="auto">
              <a:xfrm>
                <a:off x="6376988" y="3922713"/>
                <a:ext cx="496888" cy="449263"/>
              </a:xfrm>
              <a:custGeom>
                <a:avLst/>
                <a:gdLst/>
                <a:ahLst/>
                <a:cxnLst>
                  <a:cxn ang="0">
                    <a:pos x="216" y="0"/>
                  </a:cxn>
                  <a:cxn ang="0">
                    <a:pos x="242" y="11"/>
                  </a:cxn>
                  <a:cxn ang="0">
                    <a:pos x="259" y="34"/>
                  </a:cxn>
                  <a:cxn ang="0">
                    <a:pos x="268" y="90"/>
                  </a:cxn>
                  <a:cxn ang="0">
                    <a:pos x="275" y="119"/>
                  </a:cxn>
                  <a:cxn ang="0">
                    <a:pos x="293" y="148"/>
                  </a:cxn>
                  <a:cxn ang="0">
                    <a:pos x="309" y="183"/>
                  </a:cxn>
                  <a:cxn ang="0">
                    <a:pos x="312" y="218"/>
                  </a:cxn>
                  <a:cxn ang="0">
                    <a:pos x="296" y="255"/>
                  </a:cxn>
                  <a:cxn ang="0">
                    <a:pos x="271" y="277"/>
                  </a:cxn>
                  <a:cxn ang="0">
                    <a:pos x="245" y="283"/>
                  </a:cxn>
                  <a:cxn ang="0">
                    <a:pos x="220" y="273"/>
                  </a:cxn>
                  <a:cxn ang="0">
                    <a:pos x="198" y="250"/>
                  </a:cxn>
                  <a:cxn ang="0">
                    <a:pos x="174" y="241"/>
                  </a:cxn>
                  <a:cxn ang="0">
                    <a:pos x="149" y="242"/>
                  </a:cxn>
                  <a:cxn ang="0">
                    <a:pos x="109" y="243"/>
                  </a:cxn>
                  <a:cxn ang="0">
                    <a:pos x="84" y="235"/>
                  </a:cxn>
                  <a:cxn ang="0">
                    <a:pos x="66" y="217"/>
                  </a:cxn>
                  <a:cxn ang="0">
                    <a:pos x="56" y="193"/>
                  </a:cxn>
                  <a:cxn ang="0">
                    <a:pos x="48" y="167"/>
                  </a:cxn>
                  <a:cxn ang="0">
                    <a:pos x="35" y="145"/>
                  </a:cxn>
                  <a:cxn ang="0">
                    <a:pos x="13" y="127"/>
                  </a:cxn>
                  <a:cxn ang="0">
                    <a:pos x="2" y="105"/>
                  </a:cxn>
                  <a:cxn ang="0">
                    <a:pos x="1" y="83"/>
                  </a:cxn>
                  <a:cxn ang="0">
                    <a:pos x="12" y="65"/>
                  </a:cxn>
                  <a:cxn ang="0">
                    <a:pos x="30" y="55"/>
                  </a:cxn>
                  <a:cxn ang="0">
                    <a:pos x="47" y="41"/>
                  </a:cxn>
                  <a:cxn ang="0">
                    <a:pos x="69" y="22"/>
                  </a:cxn>
                  <a:cxn ang="0">
                    <a:pos x="88" y="15"/>
                  </a:cxn>
                  <a:cxn ang="0">
                    <a:pos x="113" y="18"/>
                  </a:cxn>
                  <a:cxn ang="0">
                    <a:pos x="140" y="20"/>
                  </a:cxn>
                  <a:cxn ang="0">
                    <a:pos x="166" y="12"/>
                  </a:cxn>
                  <a:cxn ang="0">
                    <a:pos x="191" y="2"/>
                  </a:cxn>
                </a:cxnLst>
                <a:rect l="0" t="0" r="r" b="b"/>
                <a:pathLst>
                  <a:path w="313" h="283">
                    <a:moveTo>
                      <a:pt x="204" y="0"/>
                    </a:moveTo>
                    <a:lnTo>
                      <a:pt x="216" y="0"/>
                    </a:lnTo>
                    <a:lnTo>
                      <a:pt x="229" y="3"/>
                    </a:lnTo>
                    <a:lnTo>
                      <a:pt x="242" y="11"/>
                    </a:lnTo>
                    <a:lnTo>
                      <a:pt x="252" y="22"/>
                    </a:lnTo>
                    <a:lnTo>
                      <a:pt x="259" y="34"/>
                    </a:lnTo>
                    <a:lnTo>
                      <a:pt x="262" y="48"/>
                    </a:lnTo>
                    <a:lnTo>
                      <a:pt x="268" y="90"/>
                    </a:lnTo>
                    <a:lnTo>
                      <a:pt x="270" y="105"/>
                    </a:lnTo>
                    <a:lnTo>
                      <a:pt x="275" y="119"/>
                    </a:lnTo>
                    <a:lnTo>
                      <a:pt x="283" y="132"/>
                    </a:lnTo>
                    <a:lnTo>
                      <a:pt x="293" y="148"/>
                    </a:lnTo>
                    <a:lnTo>
                      <a:pt x="303" y="165"/>
                    </a:lnTo>
                    <a:lnTo>
                      <a:pt x="309" y="183"/>
                    </a:lnTo>
                    <a:lnTo>
                      <a:pt x="313" y="200"/>
                    </a:lnTo>
                    <a:lnTo>
                      <a:pt x="312" y="218"/>
                    </a:lnTo>
                    <a:lnTo>
                      <a:pt x="307" y="236"/>
                    </a:lnTo>
                    <a:lnTo>
                      <a:pt x="296" y="255"/>
                    </a:lnTo>
                    <a:lnTo>
                      <a:pt x="285" y="268"/>
                    </a:lnTo>
                    <a:lnTo>
                      <a:pt x="271" y="277"/>
                    </a:lnTo>
                    <a:lnTo>
                      <a:pt x="259" y="283"/>
                    </a:lnTo>
                    <a:lnTo>
                      <a:pt x="245" y="283"/>
                    </a:lnTo>
                    <a:lnTo>
                      <a:pt x="232" y="280"/>
                    </a:lnTo>
                    <a:lnTo>
                      <a:pt x="220" y="273"/>
                    </a:lnTo>
                    <a:lnTo>
                      <a:pt x="208" y="260"/>
                    </a:lnTo>
                    <a:lnTo>
                      <a:pt x="198" y="250"/>
                    </a:lnTo>
                    <a:lnTo>
                      <a:pt x="187" y="243"/>
                    </a:lnTo>
                    <a:lnTo>
                      <a:pt x="174" y="241"/>
                    </a:lnTo>
                    <a:lnTo>
                      <a:pt x="162" y="240"/>
                    </a:lnTo>
                    <a:lnTo>
                      <a:pt x="149" y="242"/>
                    </a:lnTo>
                    <a:lnTo>
                      <a:pt x="122" y="243"/>
                    </a:lnTo>
                    <a:lnTo>
                      <a:pt x="109" y="243"/>
                    </a:lnTo>
                    <a:lnTo>
                      <a:pt x="96" y="241"/>
                    </a:lnTo>
                    <a:lnTo>
                      <a:pt x="84" y="235"/>
                    </a:lnTo>
                    <a:lnTo>
                      <a:pt x="73" y="227"/>
                    </a:lnTo>
                    <a:lnTo>
                      <a:pt x="66" y="217"/>
                    </a:lnTo>
                    <a:lnTo>
                      <a:pt x="61" y="205"/>
                    </a:lnTo>
                    <a:lnTo>
                      <a:pt x="56" y="193"/>
                    </a:lnTo>
                    <a:lnTo>
                      <a:pt x="53" y="179"/>
                    </a:lnTo>
                    <a:lnTo>
                      <a:pt x="48" y="167"/>
                    </a:lnTo>
                    <a:lnTo>
                      <a:pt x="43" y="155"/>
                    </a:lnTo>
                    <a:lnTo>
                      <a:pt x="35" y="145"/>
                    </a:lnTo>
                    <a:lnTo>
                      <a:pt x="23" y="135"/>
                    </a:lnTo>
                    <a:lnTo>
                      <a:pt x="13" y="127"/>
                    </a:lnTo>
                    <a:lnTo>
                      <a:pt x="6" y="116"/>
                    </a:lnTo>
                    <a:lnTo>
                      <a:pt x="2" y="105"/>
                    </a:lnTo>
                    <a:lnTo>
                      <a:pt x="0" y="94"/>
                    </a:lnTo>
                    <a:lnTo>
                      <a:pt x="1" y="83"/>
                    </a:lnTo>
                    <a:lnTo>
                      <a:pt x="5" y="73"/>
                    </a:lnTo>
                    <a:lnTo>
                      <a:pt x="12" y="65"/>
                    </a:lnTo>
                    <a:lnTo>
                      <a:pt x="21" y="59"/>
                    </a:lnTo>
                    <a:lnTo>
                      <a:pt x="30" y="55"/>
                    </a:lnTo>
                    <a:lnTo>
                      <a:pt x="39" y="49"/>
                    </a:lnTo>
                    <a:lnTo>
                      <a:pt x="47" y="41"/>
                    </a:lnTo>
                    <a:lnTo>
                      <a:pt x="61" y="27"/>
                    </a:lnTo>
                    <a:lnTo>
                      <a:pt x="69" y="22"/>
                    </a:lnTo>
                    <a:lnTo>
                      <a:pt x="77" y="17"/>
                    </a:lnTo>
                    <a:lnTo>
                      <a:pt x="88" y="15"/>
                    </a:lnTo>
                    <a:lnTo>
                      <a:pt x="100" y="15"/>
                    </a:lnTo>
                    <a:lnTo>
                      <a:pt x="113" y="18"/>
                    </a:lnTo>
                    <a:lnTo>
                      <a:pt x="126" y="21"/>
                    </a:lnTo>
                    <a:lnTo>
                      <a:pt x="140" y="20"/>
                    </a:lnTo>
                    <a:lnTo>
                      <a:pt x="153" y="16"/>
                    </a:lnTo>
                    <a:lnTo>
                      <a:pt x="166" y="12"/>
                    </a:lnTo>
                    <a:lnTo>
                      <a:pt x="179" y="7"/>
                    </a:lnTo>
                    <a:lnTo>
                      <a:pt x="191" y="2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520C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8"/>
              <p:cNvSpPr>
                <a:spLocks/>
              </p:cNvSpPr>
              <p:nvPr/>
            </p:nvSpPr>
            <p:spPr bwMode="auto">
              <a:xfrm>
                <a:off x="6637338" y="2805113"/>
                <a:ext cx="735013" cy="852488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53" y="5"/>
                  </a:cxn>
                  <a:cxn ang="0">
                    <a:pos x="284" y="17"/>
                  </a:cxn>
                  <a:cxn ang="0">
                    <a:pos x="307" y="38"/>
                  </a:cxn>
                  <a:cxn ang="0">
                    <a:pos x="321" y="66"/>
                  </a:cxn>
                  <a:cxn ang="0">
                    <a:pos x="321" y="104"/>
                  </a:cxn>
                  <a:cxn ang="0">
                    <a:pos x="321" y="127"/>
                  </a:cxn>
                  <a:cxn ang="0">
                    <a:pos x="332" y="140"/>
                  </a:cxn>
                  <a:cxn ang="0">
                    <a:pos x="350" y="149"/>
                  </a:cxn>
                  <a:cxn ang="0">
                    <a:pos x="394" y="160"/>
                  </a:cxn>
                  <a:cxn ang="0">
                    <a:pos x="415" y="170"/>
                  </a:cxn>
                  <a:cxn ang="0">
                    <a:pos x="437" y="194"/>
                  </a:cxn>
                  <a:cxn ang="0">
                    <a:pos x="450" y="228"/>
                  </a:cxn>
                  <a:cxn ang="0">
                    <a:pos x="453" y="267"/>
                  </a:cxn>
                  <a:cxn ang="0">
                    <a:pos x="450" y="308"/>
                  </a:cxn>
                  <a:cxn ang="0">
                    <a:pos x="441" y="347"/>
                  </a:cxn>
                  <a:cxn ang="0">
                    <a:pos x="432" y="379"/>
                  </a:cxn>
                  <a:cxn ang="0">
                    <a:pos x="433" y="390"/>
                  </a:cxn>
                  <a:cxn ang="0">
                    <a:pos x="442" y="407"/>
                  </a:cxn>
                  <a:cxn ang="0">
                    <a:pos x="452" y="421"/>
                  </a:cxn>
                  <a:cxn ang="0">
                    <a:pos x="462" y="445"/>
                  </a:cxn>
                  <a:cxn ang="0">
                    <a:pos x="460" y="478"/>
                  </a:cxn>
                  <a:cxn ang="0">
                    <a:pos x="446" y="508"/>
                  </a:cxn>
                  <a:cxn ang="0">
                    <a:pos x="422" y="529"/>
                  </a:cxn>
                  <a:cxn ang="0">
                    <a:pos x="390" y="537"/>
                  </a:cxn>
                  <a:cxn ang="0">
                    <a:pos x="361" y="531"/>
                  </a:cxn>
                  <a:cxn ang="0">
                    <a:pos x="336" y="518"/>
                  </a:cxn>
                  <a:cxn ang="0">
                    <a:pos x="309" y="512"/>
                  </a:cxn>
                  <a:cxn ang="0">
                    <a:pos x="286" y="515"/>
                  </a:cxn>
                  <a:cxn ang="0">
                    <a:pos x="267" y="522"/>
                  </a:cxn>
                  <a:cxn ang="0">
                    <a:pos x="249" y="526"/>
                  </a:cxn>
                  <a:cxn ang="0">
                    <a:pos x="225" y="526"/>
                  </a:cxn>
                  <a:cxn ang="0">
                    <a:pos x="193" y="514"/>
                  </a:cxn>
                  <a:cxn ang="0">
                    <a:pos x="167" y="493"/>
                  </a:cxn>
                  <a:cxn ang="0">
                    <a:pos x="153" y="466"/>
                  </a:cxn>
                  <a:cxn ang="0">
                    <a:pos x="149" y="437"/>
                  </a:cxn>
                  <a:cxn ang="0">
                    <a:pos x="146" y="405"/>
                  </a:cxn>
                  <a:cxn ang="0">
                    <a:pos x="142" y="375"/>
                  </a:cxn>
                  <a:cxn ang="0">
                    <a:pos x="130" y="348"/>
                  </a:cxn>
                  <a:cxn ang="0">
                    <a:pos x="107" y="324"/>
                  </a:cxn>
                  <a:cxn ang="0">
                    <a:pos x="77" y="306"/>
                  </a:cxn>
                  <a:cxn ang="0">
                    <a:pos x="48" y="287"/>
                  </a:cxn>
                  <a:cxn ang="0">
                    <a:pos x="22" y="267"/>
                  </a:cxn>
                  <a:cxn ang="0">
                    <a:pos x="5" y="243"/>
                  </a:cxn>
                  <a:cxn ang="0">
                    <a:pos x="0" y="216"/>
                  </a:cxn>
                  <a:cxn ang="0">
                    <a:pos x="9" y="183"/>
                  </a:cxn>
                  <a:cxn ang="0">
                    <a:pos x="26" y="151"/>
                  </a:cxn>
                  <a:cxn ang="0">
                    <a:pos x="29" y="127"/>
                  </a:cxn>
                  <a:cxn ang="0">
                    <a:pos x="25" y="104"/>
                  </a:cxn>
                  <a:cxn ang="0">
                    <a:pos x="25" y="81"/>
                  </a:cxn>
                  <a:cxn ang="0">
                    <a:pos x="37" y="57"/>
                  </a:cxn>
                  <a:cxn ang="0">
                    <a:pos x="57" y="44"/>
                  </a:cxn>
                  <a:cxn ang="0">
                    <a:pos x="92" y="33"/>
                  </a:cxn>
                  <a:cxn ang="0">
                    <a:pos x="115" y="21"/>
                  </a:cxn>
                  <a:cxn ang="0">
                    <a:pos x="146" y="8"/>
                  </a:cxn>
                  <a:cxn ang="0">
                    <a:pos x="181" y="0"/>
                  </a:cxn>
                </a:cxnLst>
                <a:rect l="0" t="0" r="r" b="b"/>
                <a:pathLst>
                  <a:path w="463" h="537">
                    <a:moveTo>
                      <a:pt x="200" y="0"/>
                    </a:moveTo>
                    <a:lnTo>
                      <a:pt x="217" y="0"/>
                    </a:lnTo>
                    <a:lnTo>
                      <a:pt x="235" y="1"/>
                    </a:lnTo>
                    <a:lnTo>
                      <a:pt x="253" y="5"/>
                    </a:lnTo>
                    <a:lnTo>
                      <a:pt x="269" y="10"/>
                    </a:lnTo>
                    <a:lnTo>
                      <a:pt x="284" y="17"/>
                    </a:lnTo>
                    <a:lnTo>
                      <a:pt x="297" y="27"/>
                    </a:lnTo>
                    <a:lnTo>
                      <a:pt x="307" y="38"/>
                    </a:lnTo>
                    <a:lnTo>
                      <a:pt x="315" y="51"/>
                    </a:lnTo>
                    <a:lnTo>
                      <a:pt x="321" y="66"/>
                    </a:lnTo>
                    <a:lnTo>
                      <a:pt x="322" y="84"/>
                    </a:lnTo>
                    <a:lnTo>
                      <a:pt x="321" y="104"/>
                    </a:lnTo>
                    <a:lnTo>
                      <a:pt x="320" y="116"/>
                    </a:lnTo>
                    <a:lnTo>
                      <a:pt x="321" y="127"/>
                    </a:lnTo>
                    <a:lnTo>
                      <a:pt x="326" y="135"/>
                    </a:lnTo>
                    <a:lnTo>
                      <a:pt x="332" y="140"/>
                    </a:lnTo>
                    <a:lnTo>
                      <a:pt x="340" y="146"/>
                    </a:lnTo>
                    <a:lnTo>
                      <a:pt x="350" y="149"/>
                    </a:lnTo>
                    <a:lnTo>
                      <a:pt x="371" y="154"/>
                    </a:lnTo>
                    <a:lnTo>
                      <a:pt x="394" y="160"/>
                    </a:lnTo>
                    <a:lnTo>
                      <a:pt x="405" y="164"/>
                    </a:lnTo>
                    <a:lnTo>
                      <a:pt x="415" y="170"/>
                    </a:lnTo>
                    <a:lnTo>
                      <a:pt x="427" y="180"/>
                    </a:lnTo>
                    <a:lnTo>
                      <a:pt x="437" y="194"/>
                    </a:lnTo>
                    <a:lnTo>
                      <a:pt x="444" y="210"/>
                    </a:lnTo>
                    <a:lnTo>
                      <a:pt x="450" y="228"/>
                    </a:lnTo>
                    <a:lnTo>
                      <a:pt x="452" y="248"/>
                    </a:lnTo>
                    <a:lnTo>
                      <a:pt x="453" y="267"/>
                    </a:lnTo>
                    <a:lnTo>
                      <a:pt x="452" y="288"/>
                    </a:lnTo>
                    <a:lnTo>
                      <a:pt x="450" y="308"/>
                    </a:lnTo>
                    <a:lnTo>
                      <a:pt x="446" y="328"/>
                    </a:lnTo>
                    <a:lnTo>
                      <a:pt x="441" y="347"/>
                    </a:lnTo>
                    <a:lnTo>
                      <a:pt x="437" y="364"/>
                    </a:lnTo>
                    <a:lnTo>
                      <a:pt x="432" y="379"/>
                    </a:lnTo>
                    <a:lnTo>
                      <a:pt x="432" y="384"/>
                    </a:lnTo>
                    <a:lnTo>
                      <a:pt x="433" y="390"/>
                    </a:lnTo>
                    <a:lnTo>
                      <a:pt x="437" y="398"/>
                    </a:lnTo>
                    <a:lnTo>
                      <a:pt x="442" y="407"/>
                    </a:lnTo>
                    <a:lnTo>
                      <a:pt x="448" y="414"/>
                    </a:lnTo>
                    <a:lnTo>
                      <a:pt x="452" y="421"/>
                    </a:lnTo>
                    <a:lnTo>
                      <a:pt x="458" y="429"/>
                    </a:lnTo>
                    <a:lnTo>
                      <a:pt x="462" y="445"/>
                    </a:lnTo>
                    <a:lnTo>
                      <a:pt x="463" y="462"/>
                    </a:lnTo>
                    <a:lnTo>
                      <a:pt x="460" y="478"/>
                    </a:lnTo>
                    <a:lnTo>
                      <a:pt x="455" y="494"/>
                    </a:lnTo>
                    <a:lnTo>
                      <a:pt x="446" y="508"/>
                    </a:lnTo>
                    <a:lnTo>
                      <a:pt x="435" y="519"/>
                    </a:lnTo>
                    <a:lnTo>
                      <a:pt x="422" y="529"/>
                    </a:lnTo>
                    <a:lnTo>
                      <a:pt x="407" y="535"/>
                    </a:lnTo>
                    <a:lnTo>
                      <a:pt x="390" y="537"/>
                    </a:lnTo>
                    <a:lnTo>
                      <a:pt x="376" y="535"/>
                    </a:lnTo>
                    <a:lnTo>
                      <a:pt x="361" y="531"/>
                    </a:lnTo>
                    <a:lnTo>
                      <a:pt x="348" y="525"/>
                    </a:lnTo>
                    <a:lnTo>
                      <a:pt x="336" y="518"/>
                    </a:lnTo>
                    <a:lnTo>
                      <a:pt x="322" y="514"/>
                    </a:lnTo>
                    <a:lnTo>
                      <a:pt x="309" y="512"/>
                    </a:lnTo>
                    <a:lnTo>
                      <a:pt x="297" y="513"/>
                    </a:lnTo>
                    <a:lnTo>
                      <a:pt x="286" y="515"/>
                    </a:lnTo>
                    <a:lnTo>
                      <a:pt x="276" y="518"/>
                    </a:lnTo>
                    <a:lnTo>
                      <a:pt x="267" y="522"/>
                    </a:lnTo>
                    <a:lnTo>
                      <a:pt x="258" y="525"/>
                    </a:lnTo>
                    <a:lnTo>
                      <a:pt x="249" y="526"/>
                    </a:lnTo>
                    <a:lnTo>
                      <a:pt x="238" y="527"/>
                    </a:lnTo>
                    <a:lnTo>
                      <a:pt x="225" y="526"/>
                    </a:lnTo>
                    <a:lnTo>
                      <a:pt x="211" y="522"/>
                    </a:lnTo>
                    <a:lnTo>
                      <a:pt x="193" y="514"/>
                    </a:lnTo>
                    <a:lnTo>
                      <a:pt x="177" y="504"/>
                    </a:lnTo>
                    <a:lnTo>
                      <a:pt x="167" y="493"/>
                    </a:lnTo>
                    <a:lnTo>
                      <a:pt x="159" y="480"/>
                    </a:lnTo>
                    <a:lnTo>
                      <a:pt x="153" y="466"/>
                    </a:lnTo>
                    <a:lnTo>
                      <a:pt x="151" y="452"/>
                    </a:lnTo>
                    <a:lnTo>
                      <a:pt x="149" y="437"/>
                    </a:lnTo>
                    <a:lnTo>
                      <a:pt x="147" y="421"/>
                    </a:lnTo>
                    <a:lnTo>
                      <a:pt x="146" y="405"/>
                    </a:lnTo>
                    <a:lnTo>
                      <a:pt x="145" y="389"/>
                    </a:lnTo>
                    <a:lnTo>
                      <a:pt x="142" y="375"/>
                    </a:lnTo>
                    <a:lnTo>
                      <a:pt x="137" y="360"/>
                    </a:lnTo>
                    <a:lnTo>
                      <a:pt x="130" y="348"/>
                    </a:lnTo>
                    <a:lnTo>
                      <a:pt x="121" y="335"/>
                    </a:lnTo>
                    <a:lnTo>
                      <a:pt x="107" y="324"/>
                    </a:lnTo>
                    <a:lnTo>
                      <a:pt x="92" y="316"/>
                    </a:lnTo>
                    <a:lnTo>
                      <a:pt x="77" y="306"/>
                    </a:lnTo>
                    <a:lnTo>
                      <a:pt x="62" y="297"/>
                    </a:lnTo>
                    <a:lnTo>
                      <a:pt x="48" y="287"/>
                    </a:lnTo>
                    <a:lnTo>
                      <a:pt x="34" y="277"/>
                    </a:lnTo>
                    <a:lnTo>
                      <a:pt x="22" y="267"/>
                    </a:lnTo>
                    <a:lnTo>
                      <a:pt x="12" y="256"/>
                    </a:lnTo>
                    <a:lnTo>
                      <a:pt x="5" y="243"/>
                    </a:lnTo>
                    <a:lnTo>
                      <a:pt x="1" y="231"/>
                    </a:lnTo>
                    <a:lnTo>
                      <a:pt x="0" y="216"/>
                    </a:lnTo>
                    <a:lnTo>
                      <a:pt x="1" y="200"/>
                    </a:lnTo>
                    <a:lnTo>
                      <a:pt x="9" y="183"/>
                    </a:lnTo>
                    <a:lnTo>
                      <a:pt x="20" y="163"/>
                    </a:lnTo>
                    <a:lnTo>
                      <a:pt x="26" y="151"/>
                    </a:lnTo>
                    <a:lnTo>
                      <a:pt x="29" y="138"/>
                    </a:lnTo>
                    <a:lnTo>
                      <a:pt x="29" y="127"/>
                    </a:lnTo>
                    <a:lnTo>
                      <a:pt x="28" y="115"/>
                    </a:lnTo>
                    <a:lnTo>
                      <a:pt x="25" y="104"/>
                    </a:lnTo>
                    <a:lnTo>
                      <a:pt x="25" y="92"/>
                    </a:lnTo>
                    <a:lnTo>
                      <a:pt x="25" y="81"/>
                    </a:lnTo>
                    <a:lnTo>
                      <a:pt x="30" y="67"/>
                    </a:lnTo>
                    <a:lnTo>
                      <a:pt x="37" y="57"/>
                    </a:lnTo>
                    <a:lnTo>
                      <a:pt x="46" y="49"/>
                    </a:lnTo>
                    <a:lnTo>
                      <a:pt x="57" y="44"/>
                    </a:lnTo>
                    <a:lnTo>
                      <a:pt x="80" y="37"/>
                    </a:lnTo>
                    <a:lnTo>
                      <a:pt x="92" y="33"/>
                    </a:lnTo>
                    <a:lnTo>
                      <a:pt x="103" y="29"/>
                    </a:lnTo>
                    <a:lnTo>
                      <a:pt x="115" y="21"/>
                    </a:lnTo>
                    <a:lnTo>
                      <a:pt x="130" y="14"/>
                    </a:lnTo>
                    <a:lnTo>
                      <a:pt x="146" y="8"/>
                    </a:lnTo>
                    <a:lnTo>
                      <a:pt x="163" y="3"/>
                    </a:lnTo>
                    <a:lnTo>
                      <a:pt x="181" y="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33B7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9"/>
              <p:cNvSpPr>
                <a:spLocks/>
              </p:cNvSpPr>
              <p:nvPr/>
            </p:nvSpPr>
            <p:spPr bwMode="auto">
              <a:xfrm>
                <a:off x="6661151" y="2827338"/>
                <a:ext cx="666750" cy="777875"/>
              </a:xfrm>
              <a:custGeom>
                <a:avLst/>
                <a:gdLst/>
                <a:ahLst/>
                <a:cxnLst>
                  <a:cxn ang="0">
                    <a:pos x="198" y="1"/>
                  </a:cxn>
                  <a:cxn ang="0">
                    <a:pos x="228" y="4"/>
                  </a:cxn>
                  <a:cxn ang="0">
                    <a:pos x="254" y="15"/>
                  </a:cxn>
                  <a:cxn ang="0">
                    <a:pos x="272" y="33"/>
                  </a:cxn>
                  <a:cxn ang="0">
                    <a:pos x="280" y="59"/>
                  </a:cxn>
                  <a:cxn ang="0">
                    <a:pos x="275" y="89"/>
                  </a:cxn>
                  <a:cxn ang="0">
                    <a:pos x="273" y="112"/>
                  </a:cxn>
                  <a:cxn ang="0">
                    <a:pos x="284" y="131"/>
                  </a:cxn>
                  <a:cxn ang="0">
                    <a:pos x="306" y="141"/>
                  </a:cxn>
                  <a:cxn ang="0">
                    <a:pos x="327" y="148"/>
                  </a:cxn>
                  <a:cxn ang="0">
                    <a:pos x="353" y="154"/>
                  </a:cxn>
                  <a:cxn ang="0">
                    <a:pos x="375" y="162"/>
                  </a:cxn>
                  <a:cxn ang="0">
                    <a:pos x="392" y="175"/>
                  </a:cxn>
                  <a:cxn ang="0">
                    <a:pos x="402" y="199"/>
                  </a:cxn>
                  <a:cxn ang="0">
                    <a:pos x="405" y="252"/>
                  </a:cxn>
                  <a:cxn ang="0">
                    <a:pos x="402" y="304"/>
                  </a:cxn>
                  <a:cxn ang="0">
                    <a:pos x="399" y="326"/>
                  </a:cxn>
                  <a:cxn ang="0">
                    <a:pos x="390" y="347"/>
                  </a:cxn>
                  <a:cxn ang="0">
                    <a:pos x="386" y="365"/>
                  </a:cxn>
                  <a:cxn ang="0">
                    <a:pos x="393" y="379"/>
                  </a:cxn>
                  <a:cxn ang="0">
                    <a:pos x="409" y="399"/>
                  </a:cxn>
                  <a:cxn ang="0">
                    <a:pos x="419" y="426"/>
                  </a:cxn>
                  <a:cxn ang="0">
                    <a:pos x="418" y="453"/>
                  </a:cxn>
                  <a:cxn ang="0">
                    <a:pos x="400" y="479"/>
                  </a:cxn>
                  <a:cxn ang="0">
                    <a:pos x="374" y="490"/>
                  </a:cxn>
                  <a:cxn ang="0">
                    <a:pos x="348" y="486"/>
                  </a:cxn>
                  <a:cxn ang="0">
                    <a:pos x="298" y="466"/>
                  </a:cxn>
                  <a:cxn ang="0">
                    <a:pos x="277" y="467"/>
                  </a:cxn>
                  <a:cxn ang="0">
                    <a:pos x="258" y="476"/>
                  </a:cxn>
                  <a:cxn ang="0">
                    <a:pos x="233" y="483"/>
                  </a:cxn>
                  <a:cxn ang="0">
                    <a:pos x="199" y="477"/>
                  </a:cxn>
                  <a:cxn ang="0">
                    <a:pos x="170" y="461"/>
                  </a:cxn>
                  <a:cxn ang="0">
                    <a:pos x="154" y="438"/>
                  </a:cxn>
                  <a:cxn ang="0">
                    <a:pos x="146" y="408"/>
                  </a:cxn>
                  <a:cxn ang="0">
                    <a:pos x="146" y="375"/>
                  </a:cxn>
                  <a:cxn ang="0">
                    <a:pos x="148" y="348"/>
                  </a:cxn>
                  <a:cxn ang="0">
                    <a:pos x="142" y="322"/>
                  </a:cxn>
                  <a:cxn ang="0">
                    <a:pos x="117" y="293"/>
                  </a:cxn>
                  <a:cxn ang="0">
                    <a:pos x="82" y="270"/>
                  </a:cxn>
                  <a:cxn ang="0">
                    <a:pos x="53" y="255"/>
                  </a:cxn>
                  <a:cxn ang="0">
                    <a:pos x="28" y="242"/>
                  </a:cxn>
                  <a:cxn ang="0">
                    <a:pos x="9" y="223"/>
                  </a:cxn>
                  <a:cxn ang="0">
                    <a:pos x="0" y="197"/>
                  </a:cxn>
                  <a:cxn ang="0">
                    <a:pos x="7" y="172"/>
                  </a:cxn>
                  <a:cxn ang="0">
                    <a:pos x="22" y="149"/>
                  </a:cxn>
                  <a:cxn ang="0">
                    <a:pos x="35" y="127"/>
                  </a:cxn>
                  <a:cxn ang="0">
                    <a:pos x="36" y="109"/>
                  </a:cxn>
                  <a:cxn ang="0">
                    <a:pos x="30" y="80"/>
                  </a:cxn>
                  <a:cxn ang="0">
                    <a:pos x="28" y="63"/>
                  </a:cxn>
                  <a:cxn ang="0">
                    <a:pos x="35" y="49"/>
                  </a:cxn>
                  <a:cxn ang="0">
                    <a:pos x="54" y="40"/>
                  </a:cxn>
                  <a:cxn ang="0">
                    <a:pos x="72" y="37"/>
                  </a:cxn>
                  <a:cxn ang="0">
                    <a:pos x="91" y="28"/>
                  </a:cxn>
                  <a:cxn ang="0">
                    <a:pos x="114" y="13"/>
                  </a:cxn>
                  <a:cxn ang="0">
                    <a:pos x="138" y="5"/>
                  </a:cxn>
                  <a:cxn ang="0">
                    <a:pos x="168" y="1"/>
                  </a:cxn>
                </a:cxnLst>
                <a:rect l="0" t="0" r="r" b="b"/>
                <a:pathLst>
                  <a:path w="420" h="490">
                    <a:moveTo>
                      <a:pt x="183" y="0"/>
                    </a:moveTo>
                    <a:lnTo>
                      <a:pt x="198" y="1"/>
                    </a:lnTo>
                    <a:lnTo>
                      <a:pt x="214" y="2"/>
                    </a:lnTo>
                    <a:lnTo>
                      <a:pt x="228" y="4"/>
                    </a:lnTo>
                    <a:lnTo>
                      <a:pt x="242" y="9"/>
                    </a:lnTo>
                    <a:lnTo>
                      <a:pt x="254" y="15"/>
                    </a:lnTo>
                    <a:lnTo>
                      <a:pt x="264" y="23"/>
                    </a:lnTo>
                    <a:lnTo>
                      <a:pt x="272" y="33"/>
                    </a:lnTo>
                    <a:lnTo>
                      <a:pt x="277" y="45"/>
                    </a:lnTo>
                    <a:lnTo>
                      <a:pt x="280" y="59"/>
                    </a:lnTo>
                    <a:lnTo>
                      <a:pt x="278" y="76"/>
                    </a:lnTo>
                    <a:lnTo>
                      <a:pt x="275" y="89"/>
                    </a:lnTo>
                    <a:lnTo>
                      <a:pt x="273" y="100"/>
                    </a:lnTo>
                    <a:lnTo>
                      <a:pt x="273" y="112"/>
                    </a:lnTo>
                    <a:lnTo>
                      <a:pt x="277" y="123"/>
                    </a:lnTo>
                    <a:lnTo>
                      <a:pt x="284" y="131"/>
                    </a:lnTo>
                    <a:lnTo>
                      <a:pt x="294" y="136"/>
                    </a:lnTo>
                    <a:lnTo>
                      <a:pt x="306" y="141"/>
                    </a:lnTo>
                    <a:lnTo>
                      <a:pt x="316" y="145"/>
                    </a:lnTo>
                    <a:lnTo>
                      <a:pt x="327" y="148"/>
                    </a:lnTo>
                    <a:lnTo>
                      <a:pt x="340" y="151"/>
                    </a:lnTo>
                    <a:lnTo>
                      <a:pt x="353" y="154"/>
                    </a:lnTo>
                    <a:lnTo>
                      <a:pt x="364" y="157"/>
                    </a:lnTo>
                    <a:lnTo>
                      <a:pt x="375" y="162"/>
                    </a:lnTo>
                    <a:lnTo>
                      <a:pt x="385" y="167"/>
                    </a:lnTo>
                    <a:lnTo>
                      <a:pt x="392" y="175"/>
                    </a:lnTo>
                    <a:lnTo>
                      <a:pt x="398" y="185"/>
                    </a:lnTo>
                    <a:lnTo>
                      <a:pt x="402" y="199"/>
                    </a:lnTo>
                    <a:lnTo>
                      <a:pt x="404" y="225"/>
                    </a:lnTo>
                    <a:lnTo>
                      <a:pt x="405" y="252"/>
                    </a:lnTo>
                    <a:lnTo>
                      <a:pt x="404" y="278"/>
                    </a:lnTo>
                    <a:lnTo>
                      <a:pt x="402" y="304"/>
                    </a:lnTo>
                    <a:lnTo>
                      <a:pt x="402" y="316"/>
                    </a:lnTo>
                    <a:lnTo>
                      <a:pt x="399" y="326"/>
                    </a:lnTo>
                    <a:lnTo>
                      <a:pt x="394" y="336"/>
                    </a:lnTo>
                    <a:lnTo>
                      <a:pt x="390" y="347"/>
                    </a:lnTo>
                    <a:lnTo>
                      <a:pt x="387" y="357"/>
                    </a:lnTo>
                    <a:lnTo>
                      <a:pt x="386" y="365"/>
                    </a:lnTo>
                    <a:lnTo>
                      <a:pt x="388" y="372"/>
                    </a:lnTo>
                    <a:lnTo>
                      <a:pt x="393" y="379"/>
                    </a:lnTo>
                    <a:lnTo>
                      <a:pt x="400" y="387"/>
                    </a:lnTo>
                    <a:lnTo>
                      <a:pt x="409" y="399"/>
                    </a:lnTo>
                    <a:lnTo>
                      <a:pt x="415" y="413"/>
                    </a:lnTo>
                    <a:lnTo>
                      <a:pt x="419" y="426"/>
                    </a:lnTo>
                    <a:lnTo>
                      <a:pt x="420" y="439"/>
                    </a:lnTo>
                    <a:lnTo>
                      <a:pt x="418" y="453"/>
                    </a:lnTo>
                    <a:lnTo>
                      <a:pt x="411" y="466"/>
                    </a:lnTo>
                    <a:lnTo>
                      <a:pt x="400" y="479"/>
                    </a:lnTo>
                    <a:lnTo>
                      <a:pt x="386" y="487"/>
                    </a:lnTo>
                    <a:lnTo>
                      <a:pt x="374" y="490"/>
                    </a:lnTo>
                    <a:lnTo>
                      <a:pt x="361" y="489"/>
                    </a:lnTo>
                    <a:lnTo>
                      <a:pt x="348" y="486"/>
                    </a:lnTo>
                    <a:lnTo>
                      <a:pt x="311" y="470"/>
                    </a:lnTo>
                    <a:lnTo>
                      <a:pt x="298" y="466"/>
                    </a:lnTo>
                    <a:lnTo>
                      <a:pt x="287" y="465"/>
                    </a:lnTo>
                    <a:lnTo>
                      <a:pt x="277" y="467"/>
                    </a:lnTo>
                    <a:lnTo>
                      <a:pt x="268" y="471"/>
                    </a:lnTo>
                    <a:lnTo>
                      <a:pt x="258" y="476"/>
                    </a:lnTo>
                    <a:lnTo>
                      <a:pt x="249" y="480"/>
                    </a:lnTo>
                    <a:lnTo>
                      <a:pt x="233" y="483"/>
                    </a:lnTo>
                    <a:lnTo>
                      <a:pt x="216" y="481"/>
                    </a:lnTo>
                    <a:lnTo>
                      <a:pt x="199" y="477"/>
                    </a:lnTo>
                    <a:lnTo>
                      <a:pt x="183" y="470"/>
                    </a:lnTo>
                    <a:lnTo>
                      <a:pt x="170" y="461"/>
                    </a:lnTo>
                    <a:lnTo>
                      <a:pt x="161" y="450"/>
                    </a:lnTo>
                    <a:lnTo>
                      <a:pt x="154" y="438"/>
                    </a:lnTo>
                    <a:lnTo>
                      <a:pt x="148" y="424"/>
                    </a:lnTo>
                    <a:lnTo>
                      <a:pt x="146" y="408"/>
                    </a:lnTo>
                    <a:lnTo>
                      <a:pt x="146" y="391"/>
                    </a:lnTo>
                    <a:lnTo>
                      <a:pt x="146" y="375"/>
                    </a:lnTo>
                    <a:lnTo>
                      <a:pt x="148" y="361"/>
                    </a:lnTo>
                    <a:lnTo>
                      <a:pt x="148" y="348"/>
                    </a:lnTo>
                    <a:lnTo>
                      <a:pt x="146" y="335"/>
                    </a:lnTo>
                    <a:lnTo>
                      <a:pt x="142" y="322"/>
                    </a:lnTo>
                    <a:lnTo>
                      <a:pt x="132" y="309"/>
                    </a:lnTo>
                    <a:lnTo>
                      <a:pt x="117" y="293"/>
                    </a:lnTo>
                    <a:lnTo>
                      <a:pt x="100" y="281"/>
                    </a:lnTo>
                    <a:lnTo>
                      <a:pt x="82" y="270"/>
                    </a:lnTo>
                    <a:lnTo>
                      <a:pt x="65" y="261"/>
                    </a:lnTo>
                    <a:lnTo>
                      <a:pt x="53" y="255"/>
                    </a:lnTo>
                    <a:lnTo>
                      <a:pt x="41" y="249"/>
                    </a:lnTo>
                    <a:lnTo>
                      <a:pt x="28" y="242"/>
                    </a:lnTo>
                    <a:lnTo>
                      <a:pt x="18" y="233"/>
                    </a:lnTo>
                    <a:lnTo>
                      <a:pt x="9" y="223"/>
                    </a:lnTo>
                    <a:lnTo>
                      <a:pt x="2" y="212"/>
                    </a:lnTo>
                    <a:lnTo>
                      <a:pt x="0" y="197"/>
                    </a:lnTo>
                    <a:lnTo>
                      <a:pt x="2" y="185"/>
                    </a:lnTo>
                    <a:lnTo>
                      <a:pt x="7" y="172"/>
                    </a:lnTo>
                    <a:lnTo>
                      <a:pt x="14" y="161"/>
                    </a:lnTo>
                    <a:lnTo>
                      <a:pt x="22" y="149"/>
                    </a:lnTo>
                    <a:lnTo>
                      <a:pt x="29" y="139"/>
                    </a:lnTo>
                    <a:lnTo>
                      <a:pt x="35" y="127"/>
                    </a:lnTo>
                    <a:lnTo>
                      <a:pt x="37" y="118"/>
                    </a:lnTo>
                    <a:lnTo>
                      <a:pt x="36" y="109"/>
                    </a:lnTo>
                    <a:lnTo>
                      <a:pt x="33" y="90"/>
                    </a:lnTo>
                    <a:lnTo>
                      <a:pt x="30" y="80"/>
                    </a:lnTo>
                    <a:lnTo>
                      <a:pt x="28" y="71"/>
                    </a:lnTo>
                    <a:lnTo>
                      <a:pt x="28" y="63"/>
                    </a:lnTo>
                    <a:lnTo>
                      <a:pt x="31" y="55"/>
                    </a:lnTo>
                    <a:lnTo>
                      <a:pt x="35" y="49"/>
                    </a:lnTo>
                    <a:lnTo>
                      <a:pt x="44" y="43"/>
                    </a:lnTo>
                    <a:lnTo>
                      <a:pt x="54" y="40"/>
                    </a:lnTo>
                    <a:lnTo>
                      <a:pt x="64" y="38"/>
                    </a:lnTo>
                    <a:lnTo>
                      <a:pt x="72" y="37"/>
                    </a:lnTo>
                    <a:lnTo>
                      <a:pt x="82" y="34"/>
                    </a:lnTo>
                    <a:lnTo>
                      <a:pt x="91" y="28"/>
                    </a:lnTo>
                    <a:lnTo>
                      <a:pt x="103" y="20"/>
                    </a:lnTo>
                    <a:lnTo>
                      <a:pt x="114" y="13"/>
                    </a:lnTo>
                    <a:lnTo>
                      <a:pt x="126" y="8"/>
                    </a:lnTo>
                    <a:lnTo>
                      <a:pt x="138" y="5"/>
                    </a:lnTo>
                    <a:lnTo>
                      <a:pt x="153" y="2"/>
                    </a:lnTo>
                    <a:lnTo>
                      <a:pt x="168" y="1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68F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0"/>
              <p:cNvSpPr>
                <a:spLocks/>
              </p:cNvSpPr>
              <p:nvPr/>
            </p:nvSpPr>
            <p:spPr bwMode="auto">
              <a:xfrm>
                <a:off x="6721476" y="2851151"/>
                <a:ext cx="334963" cy="355600"/>
              </a:xfrm>
              <a:custGeom>
                <a:avLst/>
                <a:gdLst/>
                <a:ahLst/>
                <a:cxnLst>
                  <a:cxn ang="0">
                    <a:pos x="161" y="1"/>
                  </a:cxn>
                  <a:cxn ang="0">
                    <a:pos x="187" y="11"/>
                  </a:cxn>
                  <a:cxn ang="0">
                    <a:pos x="204" y="31"/>
                  </a:cxn>
                  <a:cxn ang="0">
                    <a:pos x="208" y="61"/>
                  </a:cxn>
                  <a:cxn ang="0">
                    <a:pos x="206" y="71"/>
                  </a:cxn>
                  <a:cxn ang="0">
                    <a:pos x="204" y="92"/>
                  </a:cxn>
                  <a:cxn ang="0">
                    <a:pos x="202" y="114"/>
                  </a:cxn>
                  <a:cxn ang="0">
                    <a:pos x="204" y="132"/>
                  </a:cxn>
                  <a:cxn ang="0">
                    <a:pos x="211" y="137"/>
                  </a:cxn>
                  <a:cxn ang="0">
                    <a:pos x="206" y="138"/>
                  </a:cxn>
                  <a:cxn ang="0">
                    <a:pos x="198" y="131"/>
                  </a:cxn>
                  <a:cxn ang="0">
                    <a:pos x="191" y="124"/>
                  </a:cxn>
                  <a:cxn ang="0">
                    <a:pos x="183" y="102"/>
                  </a:cxn>
                  <a:cxn ang="0">
                    <a:pos x="181" y="78"/>
                  </a:cxn>
                  <a:cxn ang="0">
                    <a:pos x="176" y="57"/>
                  </a:cxn>
                  <a:cxn ang="0">
                    <a:pos x="161" y="45"/>
                  </a:cxn>
                  <a:cxn ang="0">
                    <a:pos x="140" y="47"/>
                  </a:cxn>
                  <a:cxn ang="0">
                    <a:pos x="117" y="57"/>
                  </a:cxn>
                  <a:cxn ang="0">
                    <a:pos x="97" y="69"/>
                  </a:cxn>
                  <a:cxn ang="0">
                    <a:pos x="81" y="80"/>
                  </a:cxn>
                  <a:cxn ang="0">
                    <a:pos x="67" y="104"/>
                  </a:cxn>
                  <a:cxn ang="0">
                    <a:pos x="45" y="148"/>
                  </a:cxn>
                  <a:cxn ang="0">
                    <a:pos x="36" y="164"/>
                  </a:cxn>
                  <a:cxn ang="0">
                    <a:pos x="41" y="181"/>
                  </a:cxn>
                  <a:cxn ang="0">
                    <a:pos x="53" y="201"/>
                  </a:cxn>
                  <a:cxn ang="0">
                    <a:pos x="68" y="216"/>
                  </a:cxn>
                  <a:cxn ang="0">
                    <a:pos x="79" y="222"/>
                  </a:cxn>
                  <a:cxn ang="0">
                    <a:pos x="71" y="224"/>
                  </a:cxn>
                  <a:cxn ang="0">
                    <a:pos x="56" y="216"/>
                  </a:cxn>
                  <a:cxn ang="0">
                    <a:pos x="27" y="197"/>
                  </a:cxn>
                  <a:cxn ang="0">
                    <a:pos x="11" y="183"/>
                  </a:cxn>
                  <a:cxn ang="0">
                    <a:pos x="3" y="173"/>
                  </a:cxn>
                  <a:cxn ang="0">
                    <a:pos x="1" y="150"/>
                  </a:cxn>
                  <a:cxn ang="0">
                    <a:pos x="9" y="133"/>
                  </a:cxn>
                  <a:cxn ang="0">
                    <a:pos x="19" y="116"/>
                  </a:cxn>
                  <a:cxn ang="0">
                    <a:pos x="21" y="96"/>
                  </a:cxn>
                  <a:cxn ang="0">
                    <a:pos x="23" y="62"/>
                  </a:cxn>
                  <a:cxn ang="0">
                    <a:pos x="39" y="37"/>
                  </a:cxn>
                  <a:cxn ang="0">
                    <a:pos x="65" y="19"/>
                  </a:cxn>
                  <a:cxn ang="0">
                    <a:pos x="97" y="6"/>
                  </a:cxn>
                  <a:cxn ang="0">
                    <a:pos x="129" y="1"/>
                  </a:cxn>
                </a:cxnLst>
                <a:rect l="0" t="0" r="r" b="b"/>
                <a:pathLst>
                  <a:path w="211" h="224">
                    <a:moveTo>
                      <a:pt x="145" y="0"/>
                    </a:moveTo>
                    <a:lnTo>
                      <a:pt x="161" y="1"/>
                    </a:lnTo>
                    <a:lnTo>
                      <a:pt x="175" y="4"/>
                    </a:lnTo>
                    <a:lnTo>
                      <a:pt x="187" y="11"/>
                    </a:lnTo>
                    <a:lnTo>
                      <a:pt x="196" y="19"/>
                    </a:lnTo>
                    <a:lnTo>
                      <a:pt x="204" y="31"/>
                    </a:lnTo>
                    <a:lnTo>
                      <a:pt x="208" y="44"/>
                    </a:lnTo>
                    <a:lnTo>
                      <a:pt x="208" y="61"/>
                    </a:lnTo>
                    <a:lnTo>
                      <a:pt x="207" y="65"/>
                    </a:lnTo>
                    <a:lnTo>
                      <a:pt x="206" y="71"/>
                    </a:lnTo>
                    <a:lnTo>
                      <a:pt x="205" y="81"/>
                    </a:lnTo>
                    <a:lnTo>
                      <a:pt x="204" y="92"/>
                    </a:lnTo>
                    <a:lnTo>
                      <a:pt x="203" y="103"/>
                    </a:lnTo>
                    <a:lnTo>
                      <a:pt x="202" y="114"/>
                    </a:lnTo>
                    <a:lnTo>
                      <a:pt x="203" y="124"/>
                    </a:lnTo>
                    <a:lnTo>
                      <a:pt x="204" y="132"/>
                    </a:lnTo>
                    <a:lnTo>
                      <a:pt x="206" y="136"/>
                    </a:lnTo>
                    <a:lnTo>
                      <a:pt x="211" y="137"/>
                    </a:lnTo>
                    <a:lnTo>
                      <a:pt x="209" y="139"/>
                    </a:lnTo>
                    <a:lnTo>
                      <a:pt x="206" y="138"/>
                    </a:lnTo>
                    <a:lnTo>
                      <a:pt x="203" y="134"/>
                    </a:lnTo>
                    <a:lnTo>
                      <a:pt x="198" y="131"/>
                    </a:lnTo>
                    <a:lnTo>
                      <a:pt x="195" y="126"/>
                    </a:lnTo>
                    <a:lnTo>
                      <a:pt x="191" y="124"/>
                    </a:lnTo>
                    <a:lnTo>
                      <a:pt x="186" y="113"/>
                    </a:lnTo>
                    <a:lnTo>
                      <a:pt x="183" y="102"/>
                    </a:lnTo>
                    <a:lnTo>
                      <a:pt x="181" y="90"/>
                    </a:lnTo>
                    <a:lnTo>
                      <a:pt x="181" y="78"/>
                    </a:lnTo>
                    <a:lnTo>
                      <a:pt x="180" y="67"/>
                    </a:lnTo>
                    <a:lnTo>
                      <a:pt x="176" y="57"/>
                    </a:lnTo>
                    <a:lnTo>
                      <a:pt x="169" y="49"/>
                    </a:lnTo>
                    <a:lnTo>
                      <a:pt x="161" y="45"/>
                    </a:lnTo>
                    <a:lnTo>
                      <a:pt x="151" y="45"/>
                    </a:lnTo>
                    <a:lnTo>
                      <a:pt x="140" y="47"/>
                    </a:lnTo>
                    <a:lnTo>
                      <a:pt x="129" y="52"/>
                    </a:lnTo>
                    <a:lnTo>
                      <a:pt x="117" y="57"/>
                    </a:lnTo>
                    <a:lnTo>
                      <a:pt x="107" y="63"/>
                    </a:lnTo>
                    <a:lnTo>
                      <a:pt x="97" y="69"/>
                    </a:lnTo>
                    <a:lnTo>
                      <a:pt x="88" y="74"/>
                    </a:lnTo>
                    <a:lnTo>
                      <a:pt x="81" y="80"/>
                    </a:lnTo>
                    <a:lnTo>
                      <a:pt x="74" y="91"/>
                    </a:lnTo>
                    <a:lnTo>
                      <a:pt x="67" y="104"/>
                    </a:lnTo>
                    <a:lnTo>
                      <a:pt x="52" y="134"/>
                    </a:lnTo>
                    <a:lnTo>
                      <a:pt x="45" y="148"/>
                    </a:lnTo>
                    <a:lnTo>
                      <a:pt x="38" y="158"/>
                    </a:lnTo>
                    <a:lnTo>
                      <a:pt x="36" y="164"/>
                    </a:lnTo>
                    <a:lnTo>
                      <a:pt x="37" y="172"/>
                    </a:lnTo>
                    <a:lnTo>
                      <a:pt x="41" y="181"/>
                    </a:lnTo>
                    <a:lnTo>
                      <a:pt x="46" y="191"/>
                    </a:lnTo>
                    <a:lnTo>
                      <a:pt x="53" y="201"/>
                    </a:lnTo>
                    <a:lnTo>
                      <a:pt x="60" y="210"/>
                    </a:lnTo>
                    <a:lnTo>
                      <a:pt x="68" y="216"/>
                    </a:lnTo>
                    <a:lnTo>
                      <a:pt x="74" y="222"/>
                    </a:lnTo>
                    <a:lnTo>
                      <a:pt x="79" y="222"/>
                    </a:lnTo>
                    <a:lnTo>
                      <a:pt x="76" y="224"/>
                    </a:lnTo>
                    <a:lnTo>
                      <a:pt x="71" y="224"/>
                    </a:lnTo>
                    <a:lnTo>
                      <a:pt x="64" y="222"/>
                    </a:lnTo>
                    <a:lnTo>
                      <a:pt x="56" y="216"/>
                    </a:lnTo>
                    <a:lnTo>
                      <a:pt x="46" y="211"/>
                    </a:lnTo>
                    <a:lnTo>
                      <a:pt x="27" y="197"/>
                    </a:lnTo>
                    <a:lnTo>
                      <a:pt x="18" y="189"/>
                    </a:lnTo>
                    <a:lnTo>
                      <a:pt x="11" y="183"/>
                    </a:lnTo>
                    <a:lnTo>
                      <a:pt x="5" y="178"/>
                    </a:lnTo>
                    <a:lnTo>
                      <a:pt x="3" y="173"/>
                    </a:lnTo>
                    <a:lnTo>
                      <a:pt x="0" y="161"/>
                    </a:lnTo>
                    <a:lnTo>
                      <a:pt x="1" y="150"/>
                    </a:lnTo>
                    <a:lnTo>
                      <a:pt x="4" y="141"/>
                    </a:lnTo>
                    <a:lnTo>
                      <a:pt x="9" y="133"/>
                    </a:lnTo>
                    <a:lnTo>
                      <a:pt x="14" y="124"/>
                    </a:lnTo>
                    <a:lnTo>
                      <a:pt x="19" y="116"/>
                    </a:lnTo>
                    <a:lnTo>
                      <a:pt x="21" y="106"/>
                    </a:lnTo>
                    <a:lnTo>
                      <a:pt x="21" y="96"/>
                    </a:lnTo>
                    <a:lnTo>
                      <a:pt x="20" y="78"/>
                    </a:lnTo>
                    <a:lnTo>
                      <a:pt x="23" y="62"/>
                    </a:lnTo>
                    <a:lnTo>
                      <a:pt x="29" y="49"/>
                    </a:lnTo>
                    <a:lnTo>
                      <a:pt x="39" y="37"/>
                    </a:lnTo>
                    <a:lnTo>
                      <a:pt x="51" y="27"/>
                    </a:lnTo>
                    <a:lnTo>
                      <a:pt x="65" y="19"/>
                    </a:lnTo>
                    <a:lnTo>
                      <a:pt x="80" y="11"/>
                    </a:lnTo>
                    <a:lnTo>
                      <a:pt x="97" y="6"/>
                    </a:lnTo>
                    <a:lnTo>
                      <a:pt x="113" y="3"/>
                    </a:lnTo>
                    <a:lnTo>
                      <a:pt x="129" y="1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FAED1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1"/>
              <p:cNvSpPr>
                <a:spLocks/>
              </p:cNvSpPr>
              <p:nvPr/>
            </p:nvSpPr>
            <p:spPr bwMode="auto">
              <a:xfrm>
                <a:off x="7204076" y="2273301"/>
                <a:ext cx="984250" cy="779463"/>
              </a:xfrm>
              <a:custGeom>
                <a:avLst/>
                <a:gdLst/>
                <a:ahLst/>
                <a:cxnLst>
                  <a:cxn ang="0">
                    <a:pos x="391" y="0"/>
                  </a:cxn>
                  <a:cxn ang="0">
                    <a:pos x="430" y="1"/>
                  </a:cxn>
                  <a:cxn ang="0">
                    <a:pos x="473" y="4"/>
                  </a:cxn>
                  <a:cxn ang="0">
                    <a:pos x="518" y="10"/>
                  </a:cxn>
                  <a:cxn ang="0">
                    <a:pos x="567" y="19"/>
                  </a:cxn>
                  <a:cxn ang="0">
                    <a:pos x="620" y="30"/>
                  </a:cxn>
                  <a:cxn ang="0">
                    <a:pos x="594" y="41"/>
                  </a:cxn>
                  <a:cxn ang="0">
                    <a:pos x="572" y="53"/>
                  </a:cxn>
                  <a:cxn ang="0">
                    <a:pos x="553" y="68"/>
                  </a:cxn>
                  <a:cxn ang="0">
                    <a:pos x="537" y="86"/>
                  </a:cxn>
                  <a:cxn ang="0">
                    <a:pos x="524" y="105"/>
                  </a:cxn>
                  <a:cxn ang="0">
                    <a:pos x="512" y="126"/>
                  </a:cxn>
                  <a:cxn ang="0">
                    <a:pos x="502" y="149"/>
                  </a:cxn>
                  <a:cxn ang="0">
                    <a:pos x="493" y="172"/>
                  </a:cxn>
                  <a:cxn ang="0">
                    <a:pos x="485" y="196"/>
                  </a:cxn>
                  <a:cxn ang="0">
                    <a:pos x="477" y="221"/>
                  </a:cxn>
                  <a:cxn ang="0">
                    <a:pos x="461" y="272"/>
                  </a:cxn>
                  <a:cxn ang="0">
                    <a:pos x="453" y="298"/>
                  </a:cxn>
                  <a:cxn ang="0">
                    <a:pos x="442" y="323"/>
                  </a:cxn>
                  <a:cxn ang="0">
                    <a:pos x="429" y="348"/>
                  </a:cxn>
                  <a:cxn ang="0">
                    <a:pos x="415" y="372"/>
                  </a:cxn>
                  <a:cxn ang="0">
                    <a:pos x="398" y="395"/>
                  </a:cxn>
                  <a:cxn ang="0">
                    <a:pos x="379" y="417"/>
                  </a:cxn>
                  <a:cxn ang="0">
                    <a:pos x="356" y="438"/>
                  </a:cxn>
                  <a:cxn ang="0">
                    <a:pos x="329" y="456"/>
                  </a:cxn>
                  <a:cxn ang="0">
                    <a:pos x="302" y="471"/>
                  </a:cxn>
                  <a:cxn ang="0">
                    <a:pos x="276" y="481"/>
                  </a:cxn>
                  <a:cxn ang="0">
                    <a:pos x="248" y="488"/>
                  </a:cxn>
                  <a:cxn ang="0">
                    <a:pos x="220" y="491"/>
                  </a:cxn>
                  <a:cxn ang="0">
                    <a:pos x="192" y="490"/>
                  </a:cxn>
                  <a:cxn ang="0">
                    <a:pos x="165" y="487"/>
                  </a:cxn>
                  <a:cxn ang="0">
                    <a:pos x="139" y="480"/>
                  </a:cxn>
                  <a:cxn ang="0">
                    <a:pos x="114" y="469"/>
                  </a:cxn>
                  <a:cxn ang="0">
                    <a:pos x="90" y="456"/>
                  </a:cxn>
                  <a:cxn ang="0">
                    <a:pos x="68" y="439"/>
                  </a:cxn>
                  <a:cxn ang="0">
                    <a:pos x="50" y="418"/>
                  </a:cxn>
                  <a:cxn ang="0">
                    <a:pos x="33" y="395"/>
                  </a:cxn>
                  <a:cxn ang="0">
                    <a:pos x="17" y="365"/>
                  </a:cxn>
                  <a:cxn ang="0">
                    <a:pos x="7" y="334"/>
                  </a:cxn>
                  <a:cxn ang="0">
                    <a:pos x="1" y="302"/>
                  </a:cxn>
                  <a:cxn ang="0">
                    <a:pos x="0" y="269"/>
                  </a:cxn>
                  <a:cxn ang="0">
                    <a:pos x="4" y="238"/>
                  </a:cxn>
                  <a:cxn ang="0">
                    <a:pos x="12" y="206"/>
                  </a:cxn>
                  <a:cxn ang="0">
                    <a:pos x="24" y="177"/>
                  </a:cxn>
                  <a:cxn ang="0">
                    <a:pos x="40" y="149"/>
                  </a:cxn>
                  <a:cxn ang="0">
                    <a:pos x="60" y="124"/>
                  </a:cxn>
                  <a:cxn ang="0">
                    <a:pos x="83" y="101"/>
                  </a:cxn>
                  <a:cxn ang="0">
                    <a:pos x="109" y="82"/>
                  </a:cxn>
                  <a:cxn ang="0">
                    <a:pos x="132" y="68"/>
                  </a:cxn>
                  <a:cxn ang="0">
                    <a:pos x="154" y="56"/>
                  </a:cxn>
                  <a:cxn ang="0">
                    <a:pos x="178" y="44"/>
                  </a:cxn>
                  <a:cxn ang="0">
                    <a:pos x="203" y="34"/>
                  </a:cxn>
                  <a:cxn ang="0">
                    <a:pos x="229" y="24"/>
                  </a:cxn>
                  <a:cxn ang="0">
                    <a:pos x="258" y="16"/>
                  </a:cxn>
                  <a:cxn ang="0">
                    <a:pos x="288" y="9"/>
                  </a:cxn>
                  <a:cxn ang="0">
                    <a:pos x="320" y="4"/>
                  </a:cxn>
                  <a:cxn ang="0">
                    <a:pos x="354" y="1"/>
                  </a:cxn>
                  <a:cxn ang="0">
                    <a:pos x="391" y="0"/>
                  </a:cxn>
                </a:cxnLst>
                <a:rect l="0" t="0" r="r" b="b"/>
                <a:pathLst>
                  <a:path w="620" h="491">
                    <a:moveTo>
                      <a:pt x="391" y="0"/>
                    </a:moveTo>
                    <a:lnTo>
                      <a:pt x="430" y="1"/>
                    </a:lnTo>
                    <a:lnTo>
                      <a:pt x="473" y="4"/>
                    </a:lnTo>
                    <a:lnTo>
                      <a:pt x="518" y="10"/>
                    </a:lnTo>
                    <a:lnTo>
                      <a:pt x="567" y="19"/>
                    </a:lnTo>
                    <a:lnTo>
                      <a:pt x="620" y="30"/>
                    </a:lnTo>
                    <a:lnTo>
                      <a:pt x="594" y="41"/>
                    </a:lnTo>
                    <a:lnTo>
                      <a:pt x="572" y="53"/>
                    </a:lnTo>
                    <a:lnTo>
                      <a:pt x="553" y="68"/>
                    </a:lnTo>
                    <a:lnTo>
                      <a:pt x="537" y="86"/>
                    </a:lnTo>
                    <a:lnTo>
                      <a:pt x="524" y="105"/>
                    </a:lnTo>
                    <a:lnTo>
                      <a:pt x="512" y="126"/>
                    </a:lnTo>
                    <a:lnTo>
                      <a:pt x="502" y="149"/>
                    </a:lnTo>
                    <a:lnTo>
                      <a:pt x="493" y="172"/>
                    </a:lnTo>
                    <a:lnTo>
                      <a:pt x="485" y="196"/>
                    </a:lnTo>
                    <a:lnTo>
                      <a:pt x="477" y="221"/>
                    </a:lnTo>
                    <a:lnTo>
                      <a:pt x="461" y="272"/>
                    </a:lnTo>
                    <a:lnTo>
                      <a:pt x="453" y="298"/>
                    </a:lnTo>
                    <a:lnTo>
                      <a:pt x="442" y="323"/>
                    </a:lnTo>
                    <a:lnTo>
                      <a:pt x="429" y="348"/>
                    </a:lnTo>
                    <a:lnTo>
                      <a:pt x="415" y="372"/>
                    </a:lnTo>
                    <a:lnTo>
                      <a:pt x="398" y="395"/>
                    </a:lnTo>
                    <a:lnTo>
                      <a:pt x="379" y="417"/>
                    </a:lnTo>
                    <a:lnTo>
                      <a:pt x="356" y="438"/>
                    </a:lnTo>
                    <a:lnTo>
                      <a:pt x="329" y="456"/>
                    </a:lnTo>
                    <a:lnTo>
                      <a:pt x="302" y="471"/>
                    </a:lnTo>
                    <a:lnTo>
                      <a:pt x="276" y="481"/>
                    </a:lnTo>
                    <a:lnTo>
                      <a:pt x="248" y="488"/>
                    </a:lnTo>
                    <a:lnTo>
                      <a:pt x="220" y="491"/>
                    </a:lnTo>
                    <a:lnTo>
                      <a:pt x="192" y="490"/>
                    </a:lnTo>
                    <a:lnTo>
                      <a:pt x="165" y="487"/>
                    </a:lnTo>
                    <a:lnTo>
                      <a:pt x="139" y="480"/>
                    </a:lnTo>
                    <a:lnTo>
                      <a:pt x="114" y="469"/>
                    </a:lnTo>
                    <a:lnTo>
                      <a:pt x="90" y="456"/>
                    </a:lnTo>
                    <a:lnTo>
                      <a:pt x="68" y="439"/>
                    </a:lnTo>
                    <a:lnTo>
                      <a:pt x="50" y="418"/>
                    </a:lnTo>
                    <a:lnTo>
                      <a:pt x="33" y="395"/>
                    </a:lnTo>
                    <a:lnTo>
                      <a:pt x="17" y="365"/>
                    </a:lnTo>
                    <a:lnTo>
                      <a:pt x="7" y="334"/>
                    </a:lnTo>
                    <a:lnTo>
                      <a:pt x="1" y="302"/>
                    </a:lnTo>
                    <a:lnTo>
                      <a:pt x="0" y="269"/>
                    </a:lnTo>
                    <a:lnTo>
                      <a:pt x="4" y="238"/>
                    </a:lnTo>
                    <a:lnTo>
                      <a:pt x="12" y="206"/>
                    </a:lnTo>
                    <a:lnTo>
                      <a:pt x="24" y="177"/>
                    </a:lnTo>
                    <a:lnTo>
                      <a:pt x="40" y="149"/>
                    </a:lnTo>
                    <a:lnTo>
                      <a:pt x="60" y="124"/>
                    </a:lnTo>
                    <a:lnTo>
                      <a:pt x="83" y="101"/>
                    </a:lnTo>
                    <a:lnTo>
                      <a:pt x="109" y="82"/>
                    </a:lnTo>
                    <a:lnTo>
                      <a:pt x="132" y="68"/>
                    </a:lnTo>
                    <a:lnTo>
                      <a:pt x="154" y="56"/>
                    </a:lnTo>
                    <a:lnTo>
                      <a:pt x="178" y="44"/>
                    </a:lnTo>
                    <a:lnTo>
                      <a:pt x="203" y="34"/>
                    </a:lnTo>
                    <a:lnTo>
                      <a:pt x="229" y="24"/>
                    </a:lnTo>
                    <a:lnTo>
                      <a:pt x="258" y="16"/>
                    </a:lnTo>
                    <a:lnTo>
                      <a:pt x="288" y="9"/>
                    </a:lnTo>
                    <a:lnTo>
                      <a:pt x="320" y="4"/>
                    </a:lnTo>
                    <a:lnTo>
                      <a:pt x="354" y="1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4B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2"/>
              <p:cNvSpPr>
                <a:spLocks/>
              </p:cNvSpPr>
              <p:nvPr/>
            </p:nvSpPr>
            <p:spPr bwMode="auto">
              <a:xfrm>
                <a:off x="7243763" y="2297113"/>
                <a:ext cx="882650" cy="714375"/>
              </a:xfrm>
              <a:custGeom>
                <a:avLst/>
                <a:gdLst/>
                <a:ahLst/>
                <a:cxnLst>
                  <a:cxn ang="0">
                    <a:pos x="374" y="0"/>
                  </a:cxn>
                  <a:cxn ang="0">
                    <a:pos x="416" y="0"/>
                  </a:cxn>
                  <a:cxn ang="0">
                    <a:pos x="460" y="3"/>
                  </a:cxn>
                  <a:cxn ang="0">
                    <a:pos x="507" y="8"/>
                  </a:cxn>
                  <a:cxn ang="0">
                    <a:pos x="556" y="17"/>
                  </a:cxn>
                  <a:cxn ang="0">
                    <a:pos x="532" y="27"/>
                  </a:cxn>
                  <a:cxn ang="0">
                    <a:pos x="513" y="39"/>
                  </a:cxn>
                  <a:cxn ang="0">
                    <a:pos x="495" y="53"/>
                  </a:cxn>
                  <a:cxn ang="0">
                    <a:pos x="481" y="69"/>
                  </a:cxn>
                  <a:cxn ang="0">
                    <a:pos x="469" y="87"/>
                  </a:cxn>
                  <a:cxn ang="0">
                    <a:pos x="460" y="107"/>
                  </a:cxn>
                  <a:cxn ang="0">
                    <a:pos x="452" y="128"/>
                  </a:cxn>
                  <a:cxn ang="0">
                    <a:pos x="444" y="150"/>
                  </a:cxn>
                  <a:cxn ang="0">
                    <a:pos x="432" y="196"/>
                  </a:cxn>
                  <a:cxn ang="0">
                    <a:pos x="420" y="244"/>
                  </a:cxn>
                  <a:cxn ang="0">
                    <a:pos x="412" y="268"/>
                  </a:cxn>
                  <a:cxn ang="0">
                    <a:pos x="404" y="292"/>
                  </a:cxn>
                  <a:cxn ang="0">
                    <a:pos x="393" y="315"/>
                  </a:cxn>
                  <a:cxn ang="0">
                    <a:pos x="380" y="338"/>
                  </a:cxn>
                  <a:cxn ang="0">
                    <a:pos x="366" y="360"/>
                  </a:cxn>
                  <a:cxn ang="0">
                    <a:pos x="348" y="380"/>
                  </a:cxn>
                  <a:cxn ang="0">
                    <a:pos x="327" y="400"/>
                  </a:cxn>
                  <a:cxn ang="0">
                    <a:pos x="302" y="417"/>
                  </a:cxn>
                  <a:cxn ang="0">
                    <a:pos x="276" y="432"/>
                  </a:cxn>
                  <a:cxn ang="0">
                    <a:pos x="248" y="441"/>
                  </a:cxn>
                  <a:cxn ang="0">
                    <a:pos x="220" y="448"/>
                  </a:cxn>
                  <a:cxn ang="0">
                    <a:pos x="191" y="450"/>
                  </a:cxn>
                  <a:cxn ang="0">
                    <a:pos x="164" y="449"/>
                  </a:cxn>
                  <a:cxn ang="0">
                    <a:pos x="136" y="443"/>
                  </a:cxn>
                  <a:cxn ang="0">
                    <a:pos x="110" y="434"/>
                  </a:cxn>
                  <a:cxn ang="0">
                    <a:pos x="86" y="421"/>
                  </a:cxn>
                  <a:cxn ang="0">
                    <a:pos x="64" y="405"/>
                  </a:cxn>
                  <a:cxn ang="0">
                    <a:pos x="44" y="385"/>
                  </a:cxn>
                  <a:cxn ang="0">
                    <a:pos x="27" y="362"/>
                  </a:cxn>
                  <a:cxn ang="0">
                    <a:pos x="14" y="336"/>
                  </a:cxn>
                  <a:cxn ang="0">
                    <a:pos x="5" y="310"/>
                  </a:cxn>
                  <a:cxn ang="0">
                    <a:pos x="1" y="282"/>
                  </a:cxn>
                  <a:cxn ang="0">
                    <a:pos x="0" y="254"/>
                  </a:cxn>
                  <a:cxn ang="0">
                    <a:pos x="3" y="225"/>
                  </a:cxn>
                  <a:cxn ang="0">
                    <a:pos x="10" y="198"/>
                  </a:cxn>
                  <a:cxn ang="0">
                    <a:pos x="20" y="171"/>
                  </a:cxn>
                  <a:cxn ang="0">
                    <a:pos x="35" y="145"/>
                  </a:cxn>
                  <a:cxn ang="0">
                    <a:pos x="52" y="122"/>
                  </a:cxn>
                  <a:cxn ang="0">
                    <a:pos x="73" y="101"/>
                  </a:cxn>
                  <a:cxn ang="0">
                    <a:pos x="98" y="83"/>
                  </a:cxn>
                  <a:cxn ang="0">
                    <a:pos x="122" y="69"/>
                  </a:cxn>
                  <a:cxn ang="0">
                    <a:pos x="148" y="55"/>
                  </a:cxn>
                  <a:cxn ang="0">
                    <a:pos x="174" y="43"/>
                  </a:cxn>
                  <a:cxn ang="0">
                    <a:pos x="203" y="31"/>
                  </a:cxn>
                  <a:cxn ang="0">
                    <a:pos x="233" y="21"/>
                  </a:cxn>
                  <a:cxn ang="0">
                    <a:pos x="265" y="13"/>
                  </a:cxn>
                  <a:cxn ang="0">
                    <a:pos x="300" y="6"/>
                  </a:cxn>
                  <a:cxn ang="0">
                    <a:pos x="336" y="2"/>
                  </a:cxn>
                  <a:cxn ang="0">
                    <a:pos x="374" y="0"/>
                  </a:cxn>
                </a:cxnLst>
                <a:rect l="0" t="0" r="r" b="b"/>
                <a:pathLst>
                  <a:path w="556" h="450">
                    <a:moveTo>
                      <a:pt x="374" y="0"/>
                    </a:moveTo>
                    <a:lnTo>
                      <a:pt x="416" y="0"/>
                    </a:lnTo>
                    <a:lnTo>
                      <a:pt x="460" y="3"/>
                    </a:lnTo>
                    <a:lnTo>
                      <a:pt x="507" y="8"/>
                    </a:lnTo>
                    <a:lnTo>
                      <a:pt x="556" y="17"/>
                    </a:lnTo>
                    <a:lnTo>
                      <a:pt x="532" y="27"/>
                    </a:lnTo>
                    <a:lnTo>
                      <a:pt x="513" y="39"/>
                    </a:lnTo>
                    <a:lnTo>
                      <a:pt x="495" y="53"/>
                    </a:lnTo>
                    <a:lnTo>
                      <a:pt x="481" y="69"/>
                    </a:lnTo>
                    <a:lnTo>
                      <a:pt x="469" y="87"/>
                    </a:lnTo>
                    <a:lnTo>
                      <a:pt x="460" y="107"/>
                    </a:lnTo>
                    <a:lnTo>
                      <a:pt x="452" y="128"/>
                    </a:lnTo>
                    <a:lnTo>
                      <a:pt x="444" y="150"/>
                    </a:lnTo>
                    <a:lnTo>
                      <a:pt x="432" y="196"/>
                    </a:lnTo>
                    <a:lnTo>
                      <a:pt x="420" y="244"/>
                    </a:lnTo>
                    <a:lnTo>
                      <a:pt x="412" y="268"/>
                    </a:lnTo>
                    <a:lnTo>
                      <a:pt x="404" y="292"/>
                    </a:lnTo>
                    <a:lnTo>
                      <a:pt x="393" y="315"/>
                    </a:lnTo>
                    <a:lnTo>
                      <a:pt x="380" y="338"/>
                    </a:lnTo>
                    <a:lnTo>
                      <a:pt x="366" y="360"/>
                    </a:lnTo>
                    <a:lnTo>
                      <a:pt x="348" y="380"/>
                    </a:lnTo>
                    <a:lnTo>
                      <a:pt x="327" y="400"/>
                    </a:lnTo>
                    <a:lnTo>
                      <a:pt x="302" y="417"/>
                    </a:lnTo>
                    <a:lnTo>
                      <a:pt x="276" y="432"/>
                    </a:lnTo>
                    <a:lnTo>
                      <a:pt x="248" y="441"/>
                    </a:lnTo>
                    <a:lnTo>
                      <a:pt x="220" y="448"/>
                    </a:lnTo>
                    <a:lnTo>
                      <a:pt x="191" y="450"/>
                    </a:lnTo>
                    <a:lnTo>
                      <a:pt x="164" y="449"/>
                    </a:lnTo>
                    <a:lnTo>
                      <a:pt x="136" y="443"/>
                    </a:lnTo>
                    <a:lnTo>
                      <a:pt x="110" y="434"/>
                    </a:lnTo>
                    <a:lnTo>
                      <a:pt x="86" y="421"/>
                    </a:lnTo>
                    <a:lnTo>
                      <a:pt x="64" y="405"/>
                    </a:lnTo>
                    <a:lnTo>
                      <a:pt x="44" y="385"/>
                    </a:lnTo>
                    <a:lnTo>
                      <a:pt x="27" y="362"/>
                    </a:lnTo>
                    <a:lnTo>
                      <a:pt x="14" y="336"/>
                    </a:lnTo>
                    <a:lnTo>
                      <a:pt x="5" y="310"/>
                    </a:lnTo>
                    <a:lnTo>
                      <a:pt x="1" y="282"/>
                    </a:lnTo>
                    <a:lnTo>
                      <a:pt x="0" y="254"/>
                    </a:lnTo>
                    <a:lnTo>
                      <a:pt x="3" y="225"/>
                    </a:lnTo>
                    <a:lnTo>
                      <a:pt x="10" y="198"/>
                    </a:lnTo>
                    <a:lnTo>
                      <a:pt x="20" y="171"/>
                    </a:lnTo>
                    <a:lnTo>
                      <a:pt x="35" y="145"/>
                    </a:lnTo>
                    <a:lnTo>
                      <a:pt x="52" y="122"/>
                    </a:lnTo>
                    <a:lnTo>
                      <a:pt x="73" y="101"/>
                    </a:lnTo>
                    <a:lnTo>
                      <a:pt x="98" y="83"/>
                    </a:lnTo>
                    <a:lnTo>
                      <a:pt x="122" y="69"/>
                    </a:lnTo>
                    <a:lnTo>
                      <a:pt x="148" y="55"/>
                    </a:lnTo>
                    <a:lnTo>
                      <a:pt x="174" y="43"/>
                    </a:lnTo>
                    <a:lnTo>
                      <a:pt x="203" y="31"/>
                    </a:lnTo>
                    <a:lnTo>
                      <a:pt x="233" y="21"/>
                    </a:lnTo>
                    <a:lnTo>
                      <a:pt x="265" y="13"/>
                    </a:lnTo>
                    <a:lnTo>
                      <a:pt x="300" y="6"/>
                    </a:lnTo>
                    <a:lnTo>
                      <a:pt x="336" y="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981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3"/>
              <p:cNvSpPr>
                <a:spLocks/>
              </p:cNvSpPr>
              <p:nvPr/>
            </p:nvSpPr>
            <p:spPr bwMode="auto">
              <a:xfrm>
                <a:off x="7524751" y="2316163"/>
                <a:ext cx="546100" cy="427038"/>
              </a:xfrm>
              <a:custGeom>
                <a:avLst/>
                <a:gdLst/>
                <a:ahLst/>
                <a:cxnLst>
                  <a:cxn ang="0">
                    <a:pos x="235" y="0"/>
                  </a:cxn>
                  <a:cxn ang="0">
                    <a:pos x="268" y="1"/>
                  </a:cxn>
                  <a:cxn ang="0">
                    <a:pos x="305" y="5"/>
                  </a:cxn>
                  <a:cxn ang="0">
                    <a:pos x="344" y="11"/>
                  </a:cxn>
                  <a:cxn ang="0">
                    <a:pos x="326" y="18"/>
                  </a:cxn>
                  <a:cxn ang="0">
                    <a:pos x="311" y="28"/>
                  </a:cxn>
                  <a:cxn ang="0">
                    <a:pos x="299" y="40"/>
                  </a:cxn>
                  <a:cxn ang="0">
                    <a:pos x="290" y="53"/>
                  </a:cxn>
                  <a:cxn ang="0">
                    <a:pos x="282" y="68"/>
                  </a:cxn>
                  <a:cxn ang="0">
                    <a:pos x="275" y="84"/>
                  </a:cxn>
                  <a:cxn ang="0">
                    <a:pos x="270" y="101"/>
                  </a:cxn>
                  <a:cxn ang="0">
                    <a:pos x="265" y="119"/>
                  </a:cxn>
                  <a:cxn ang="0">
                    <a:pos x="260" y="137"/>
                  </a:cxn>
                  <a:cxn ang="0">
                    <a:pos x="254" y="155"/>
                  </a:cxn>
                  <a:cxn ang="0">
                    <a:pos x="248" y="173"/>
                  </a:cxn>
                  <a:cxn ang="0">
                    <a:pos x="239" y="191"/>
                  </a:cxn>
                  <a:cxn ang="0">
                    <a:pos x="229" y="208"/>
                  </a:cxn>
                  <a:cxn ang="0">
                    <a:pos x="217" y="224"/>
                  </a:cxn>
                  <a:cxn ang="0">
                    <a:pos x="201" y="238"/>
                  </a:cxn>
                  <a:cxn ang="0">
                    <a:pos x="182" y="251"/>
                  </a:cxn>
                  <a:cxn ang="0">
                    <a:pos x="162" y="261"/>
                  </a:cxn>
                  <a:cxn ang="0">
                    <a:pos x="140" y="267"/>
                  </a:cxn>
                  <a:cxn ang="0">
                    <a:pos x="119" y="269"/>
                  </a:cxn>
                  <a:cxn ang="0">
                    <a:pos x="98" y="268"/>
                  </a:cxn>
                  <a:cxn ang="0">
                    <a:pos x="78" y="264"/>
                  </a:cxn>
                  <a:cxn ang="0">
                    <a:pos x="59" y="256"/>
                  </a:cxn>
                  <a:cxn ang="0">
                    <a:pos x="42" y="244"/>
                  </a:cxn>
                  <a:cxn ang="0">
                    <a:pos x="27" y="230"/>
                  </a:cxn>
                  <a:cxn ang="0">
                    <a:pos x="15" y="213"/>
                  </a:cxn>
                  <a:cxn ang="0">
                    <a:pos x="6" y="194"/>
                  </a:cxn>
                  <a:cxn ang="0">
                    <a:pos x="2" y="173"/>
                  </a:cxn>
                  <a:cxn ang="0">
                    <a:pos x="0" y="152"/>
                  </a:cxn>
                  <a:cxn ang="0">
                    <a:pos x="3" y="131"/>
                  </a:cxn>
                  <a:cxn ang="0">
                    <a:pos x="8" y="111"/>
                  </a:cxn>
                  <a:cxn ang="0">
                    <a:pos x="17" y="91"/>
                  </a:cxn>
                  <a:cxn ang="0">
                    <a:pos x="29" y="73"/>
                  </a:cxn>
                  <a:cxn ang="0">
                    <a:pos x="44" y="57"/>
                  </a:cxn>
                  <a:cxn ang="0">
                    <a:pos x="63" y="44"/>
                  </a:cxn>
                  <a:cxn ang="0">
                    <a:pos x="83" y="33"/>
                  </a:cxn>
                  <a:cxn ang="0">
                    <a:pos x="103" y="24"/>
                  </a:cxn>
                  <a:cxn ang="0">
                    <a:pos x="125" y="16"/>
                  </a:cxn>
                  <a:cxn ang="0">
                    <a:pos x="150" y="9"/>
                  </a:cxn>
                  <a:cxn ang="0">
                    <a:pos x="176" y="5"/>
                  </a:cxn>
                  <a:cxn ang="0">
                    <a:pos x="204" y="1"/>
                  </a:cxn>
                  <a:cxn ang="0">
                    <a:pos x="235" y="0"/>
                  </a:cxn>
                </a:cxnLst>
                <a:rect l="0" t="0" r="r" b="b"/>
                <a:pathLst>
                  <a:path w="344" h="269">
                    <a:moveTo>
                      <a:pt x="235" y="0"/>
                    </a:moveTo>
                    <a:lnTo>
                      <a:pt x="268" y="1"/>
                    </a:lnTo>
                    <a:lnTo>
                      <a:pt x="305" y="5"/>
                    </a:lnTo>
                    <a:lnTo>
                      <a:pt x="344" y="11"/>
                    </a:lnTo>
                    <a:lnTo>
                      <a:pt x="326" y="18"/>
                    </a:lnTo>
                    <a:lnTo>
                      <a:pt x="311" y="28"/>
                    </a:lnTo>
                    <a:lnTo>
                      <a:pt x="299" y="40"/>
                    </a:lnTo>
                    <a:lnTo>
                      <a:pt x="290" y="53"/>
                    </a:lnTo>
                    <a:lnTo>
                      <a:pt x="282" y="68"/>
                    </a:lnTo>
                    <a:lnTo>
                      <a:pt x="275" y="84"/>
                    </a:lnTo>
                    <a:lnTo>
                      <a:pt x="270" y="101"/>
                    </a:lnTo>
                    <a:lnTo>
                      <a:pt x="265" y="119"/>
                    </a:lnTo>
                    <a:lnTo>
                      <a:pt x="260" y="137"/>
                    </a:lnTo>
                    <a:lnTo>
                      <a:pt x="254" y="155"/>
                    </a:lnTo>
                    <a:lnTo>
                      <a:pt x="248" y="173"/>
                    </a:lnTo>
                    <a:lnTo>
                      <a:pt x="239" y="191"/>
                    </a:lnTo>
                    <a:lnTo>
                      <a:pt x="229" y="208"/>
                    </a:lnTo>
                    <a:lnTo>
                      <a:pt x="217" y="224"/>
                    </a:lnTo>
                    <a:lnTo>
                      <a:pt x="201" y="238"/>
                    </a:lnTo>
                    <a:lnTo>
                      <a:pt x="182" y="251"/>
                    </a:lnTo>
                    <a:lnTo>
                      <a:pt x="162" y="261"/>
                    </a:lnTo>
                    <a:lnTo>
                      <a:pt x="140" y="267"/>
                    </a:lnTo>
                    <a:lnTo>
                      <a:pt x="119" y="269"/>
                    </a:lnTo>
                    <a:lnTo>
                      <a:pt x="98" y="268"/>
                    </a:lnTo>
                    <a:lnTo>
                      <a:pt x="78" y="264"/>
                    </a:lnTo>
                    <a:lnTo>
                      <a:pt x="59" y="256"/>
                    </a:lnTo>
                    <a:lnTo>
                      <a:pt x="42" y="244"/>
                    </a:lnTo>
                    <a:lnTo>
                      <a:pt x="27" y="230"/>
                    </a:lnTo>
                    <a:lnTo>
                      <a:pt x="15" y="213"/>
                    </a:lnTo>
                    <a:lnTo>
                      <a:pt x="6" y="194"/>
                    </a:lnTo>
                    <a:lnTo>
                      <a:pt x="2" y="173"/>
                    </a:lnTo>
                    <a:lnTo>
                      <a:pt x="0" y="152"/>
                    </a:lnTo>
                    <a:lnTo>
                      <a:pt x="3" y="131"/>
                    </a:lnTo>
                    <a:lnTo>
                      <a:pt x="8" y="111"/>
                    </a:lnTo>
                    <a:lnTo>
                      <a:pt x="17" y="91"/>
                    </a:lnTo>
                    <a:lnTo>
                      <a:pt x="29" y="73"/>
                    </a:lnTo>
                    <a:lnTo>
                      <a:pt x="44" y="57"/>
                    </a:lnTo>
                    <a:lnTo>
                      <a:pt x="63" y="44"/>
                    </a:lnTo>
                    <a:lnTo>
                      <a:pt x="83" y="33"/>
                    </a:lnTo>
                    <a:lnTo>
                      <a:pt x="103" y="24"/>
                    </a:lnTo>
                    <a:lnTo>
                      <a:pt x="125" y="16"/>
                    </a:lnTo>
                    <a:lnTo>
                      <a:pt x="150" y="9"/>
                    </a:lnTo>
                    <a:lnTo>
                      <a:pt x="176" y="5"/>
                    </a:lnTo>
                    <a:lnTo>
                      <a:pt x="204" y="1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870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4"/>
              <p:cNvSpPr>
                <a:spLocks/>
              </p:cNvSpPr>
              <p:nvPr/>
            </p:nvSpPr>
            <p:spPr bwMode="auto">
              <a:xfrm>
                <a:off x="3997326" y="3262313"/>
                <a:ext cx="2474913" cy="1697038"/>
              </a:xfrm>
              <a:custGeom>
                <a:avLst/>
                <a:gdLst/>
                <a:ahLst/>
                <a:cxnLst>
                  <a:cxn ang="0">
                    <a:pos x="1409" y="0"/>
                  </a:cxn>
                  <a:cxn ang="0">
                    <a:pos x="1559" y="245"/>
                  </a:cxn>
                  <a:cxn ang="0">
                    <a:pos x="1383" y="355"/>
                  </a:cxn>
                  <a:cxn ang="0">
                    <a:pos x="1207" y="463"/>
                  </a:cxn>
                  <a:cxn ang="0">
                    <a:pos x="1029" y="567"/>
                  </a:cxn>
                  <a:cxn ang="0">
                    <a:pos x="848" y="669"/>
                  </a:cxn>
                  <a:cxn ang="0">
                    <a:pos x="667" y="769"/>
                  </a:cxn>
                  <a:cxn ang="0">
                    <a:pos x="485" y="867"/>
                  </a:cxn>
                  <a:cxn ang="0">
                    <a:pos x="302" y="964"/>
                  </a:cxn>
                  <a:cxn ang="0">
                    <a:pos x="118" y="1058"/>
                  </a:cxn>
                  <a:cxn ang="0">
                    <a:pos x="99" y="1065"/>
                  </a:cxn>
                  <a:cxn ang="0">
                    <a:pos x="80" y="1069"/>
                  </a:cxn>
                  <a:cxn ang="0">
                    <a:pos x="61" y="1069"/>
                  </a:cxn>
                  <a:cxn ang="0">
                    <a:pos x="45" y="1066"/>
                  </a:cxn>
                  <a:cxn ang="0">
                    <a:pos x="29" y="1061"/>
                  </a:cxn>
                  <a:cxn ang="0">
                    <a:pos x="17" y="1053"/>
                  </a:cxn>
                  <a:cxn ang="0">
                    <a:pos x="7" y="1041"/>
                  </a:cxn>
                  <a:cxn ang="0">
                    <a:pos x="2" y="1028"/>
                  </a:cxn>
                  <a:cxn ang="0">
                    <a:pos x="0" y="1013"/>
                  </a:cxn>
                  <a:cxn ang="0">
                    <a:pos x="2" y="997"/>
                  </a:cxn>
                  <a:cxn ang="0">
                    <a:pos x="7" y="980"/>
                  </a:cxn>
                  <a:cxn ang="0">
                    <a:pos x="15" y="964"/>
                  </a:cxn>
                  <a:cxn ang="0">
                    <a:pos x="28" y="948"/>
                  </a:cxn>
                  <a:cxn ang="0">
                    <a:pos x="42" y="934"/>
                  </a:cxn>
                  <a:cxn ang="0">
                    <a:pos x="208" y="811"/>
                  </a:cxn>
                  <a:cxn ang="0">
                    <a:pos x="376" y="689"/>
                  </a:cxn>
                  <a:cxn ang="0">
                    <a:pos x="544" y="568"/>
                  </a:cxn>
                  <a:cxn ang="0">
                    <a:pos x="714" y="449"/>
                  </a:cxn>
                  <a:cxn ang="0">
                    <a:pos x="886" y="333"/>
                  </a:cxn>
                  <a:cxn ang="0">
                    <a:pos x="1058" y="219"/>
                  </a:cxn>
                  <a:cxn ang="0">
                    <a:pos x="1233" y="108"/>
                  </a:cxn>
                  <a:cxn ang="0">
                    <a:pos x="1409" y="0"/>
                  </a:cxn>
                </a:cxnLst>
                <a:rect l="0" t="0" r="r" b="b"/>
                <a:pathLst>
                  <a:path w="1559" h="1069">
                    <a:moveTo>
                      <a:pt x="1409" y="0"/>
                    </a:moveTo>
                    <a:lnTo>
                      <a:pt x="1559" y="245"/>
                    </a:lnTo>
                    <a:lnTo>
                      <a:pt x="1383" y="355"/>
                    </a:lnTo>
                    <a:lnTo>
                      <a:pt x="1207" y="463"/>
                    </a:lnTo>
                    <a:lnTo>
                      <a:pt x="1029" y="567"/>
                    </a:lnTo>
                    <a:lnTo>
                      <a:pt x="848" y="669"/>
                    </a:lnTo>
                    <a:lnTo>
                      <a:pt x="667" y="769"/>
                    </a:lnTo>
                    <a:lnTo>
                      <a:pt x="485" y="867"/>
                    </a:lnTo>
                    <a:lnTo>
                      <a:pt x="302" y="964"/>
                    </a:lnTo>
                    <a:lnTo>
                      <a:pt x="118" y="1058"/>
                    </a:lnTo>
                    <a:lnTo>
                      <a:pt x="99" y="1065"/>
                    </a:lnTo>
                    <a:lnTo>
                      <a:pt x="80" y="1069"/>
                    </a:lnTo>
                    <a:lnTo>
                      <a:pt x="61" y="1069"/>
                    </a:lnTo>
                    <a:lnTo>
                      <a:pt x="45" y="1066"/>
                    </a:lnTo>
                    <a:lnTo>
                      <a:pt x="29" y="1061"/>
                    </a:lnTo>
                    <a:lnTo>
                      <a:pt x="17" y="1053"/>
                    </a:lnTo>
                    <a:lnTo>
                      <a:pt x="7" y="1041"/>
                    </a:lnTo>
                    <a:lnTo>
                      <a:pt x="2" y="1028"/>
                    </a:lnTo>
                    <a:lnTo>
                      <a:pt x="0" y="1013"/>
                    </a:lnTo>
                    <a:lnTo>
                      <a:pt x="2" y="997"/>
                    </a:lnTo>
                    <a:lnTo>
                      <a:pt x="7" y="980"/>
                    </a:lnTo>
                    <a:lnTo>
                      <a:pt x="15" y="964"/>
                    </a:lnTo>
                    <a:lnTo>
                      <a:pt x="28" y="948"/>
                    </a:lnTo>
                    <a:lnTo>
                      <a:pt x="42" y="934"/>
                    </a:lnTo>
                    <a:lnTo>
                      <a:pt x="208" y="811"/>
                    </a:lnTo>
                    <a:lnTo>
                      <a:pt x="376" y="689"/>
                    </a:lnTo>
                    <a:lnTo>
                      <a:pt x="544" y="568"/>
                    </a:lnTo>
                    <a:lnTo>
                      <a:pt x="714" y="449"/>
                    </a:lnTo>
                    <a:lnTo>
                      <a:pt x="886" y="333"/>
                    </a:lnTo>
                    <a:lnTo>
                      <a:pt x="1058" y="219"/>
                    </a:lnTo>
                    <a:lnTo>
                      <a:pt x="1233" y="108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rgbClr val="6B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5"/>
              <p:cNvSpPr>
                <a:spLocks/>
              </p:cNvSpPr>
              <p:nvPr/>
            </p:nvSpPr>
            <p:spPr bwMode="auto">
              <a:xfrm>
                <a:off x="6219826" y="2727326"/>
                <a:ext cx="1160463" cy="946150"/>
              </a:xfrm>
              <a:custGeom>
                <a:avLst/>
                <a:gdLst/>
                <a:ahLst/>
                <a:cxnLst>
                  <a:cxn ang="0">
                    <a:pos x="620" y="0"/>
                  </a:cxn>
                  <a:cxn ang="0">
                    <a:pos x="731" y="181"/>
                  </a:cxn>
                  <a:cxn ang="0">
                    <a:pos x="713" y="195"/>
                  </a:cxn>
                  <a:cxn ang="0">
                    <a:pos x="712" y="193"/>
                  </a:cxn>
                  <a:cxn ang="0">
                    <a:pos x="710" y="193"/>
                  </a:cxn>
                  <a:cxn ang="0">
                    <a:pos x="708" y="192"/>
                  </a:cxn>
                  <a:cxn ang="0">
                    <a:pos x="706" y="193"/>
                  </a:cxn>
                  <a:cxn ang="0">
                    <a:pos x="704" y="195"/>
                  </a:cxn>
                  <a:cxn ang="0">
                    <a:pos x="704" y="196"/>
                  </a:cxn>
                  <a:cxn ang="0">
                    <a:pos x="704" y="199"/>
                  </a:cxn>
                  <a:cxn ang="0">
                    <a:pos x="704" y="201"/>
                  </a:cxn>
                  <a:cxn ang="0">
                    <a:pos x="264" y="526"/>
                  </a:cxn>
                  <a:cxn ang="0">
                    <a:pos x="260" y="525"/>
                  </a:cxn>
                  <a:cxn ang="0">
                    <a:pos x="258" y="525"/>
                  </a:cxn>
                  <a:cxn ang="0">
                    <a:pos x="256" y="526"/>
                  </a:cxn>
                  <a:cxn ang="0">
                    <a:pos x="255" y="527"/>
                  </a:cxn>
                  <a:cxn ang="0">
                    <a:pos x="254" y="529"/>
                  </a:cxn>
                  <a:cxn ang="0">
                    <a:pos x="255" y="531"/>
                  </a:cxn>
                  <a:cxn ang="0">
                    <a:pos x="255" y="533"/>
                  </a:cxn>
                  <a:cxn ang="0">
                    <a:pos x="235" y="547"/>
                  </a:cxn>
                  <a:cxn ang="0">
                    <a:pos x="233" y="546"/>
                  </a:cxn>
                  <a:cxn ang="0">
                    <a:pos x="232" y="545"/>
                  </a:cxn>
                  <a:cxn ang="0">
                    <a:pos x="231" y="545"/>
                  </a:cxn>
                  <a:cxn ang="0">
                    <a:pos x="227" y="547"/>
                  </a:cxn>
                  <a:cxn ang="0">
                    <a:pos x="226" y="549"/>
                  </a:cxn>
                  <a:cxn ang="0">
                    <a:pos x="226" y="551"/>
                  </a:cxn>
                  <a:cxn ang="0">
                    <a:pos x="227" y="553"/>
                  </a:cxn>
                  <a:cxn ang="0">
                    <a:pos x="169" y="596"/>
                  </a:cxn>
                  <a:cxn ang="0">
                    <a:pos x="0" y="321"/>
                  </a:cxn>
                  <a:cxn ang="0">
                    <a:pos x="64" y="288"/>
                  </a:cxn>
                  <a:cxn ang="0">
                    <a:pos x="68" y="290"/>
                  </a:cxn>
                  <a:cxn ang="0">
                    <a:pos x="70" y="290"/>
                  </a:cxn>
                  <a:cxn ang="0">
                    <a:pos x="71" y="289"/>
                  </a:cxn>
                  <a:cxn ang="0">
                    <a:pos x="72" y="288"/>
                  </a:cxn>
                  <a:cxn ang="0">
                    <a:pos x="73" y="286"/>
                  </a:cxn>
                  <a:cxn ang="0">
                    <a:pos x="73" y="283"/>
                  </a:cxn>
                  <a:cxn ang="0">
                    <a:pos x="95" y="272"/>
                  </a:cxn>
                  <a:cxn ang="0">
                    <a:pos x="99" y="274"/>
                  </a:cxn>
                  <a:cxn ang="0">
                    <a:pos x="100" y="274"/>
                  </a:cxn>
                  <a:cxn ang="0">
                    <a:pos x="104" y="272"/>
                  </a:cxn>
                  <a:cxn ang="0">
                    <a:pos x="104" y="270"/>
                  </a:cxn>
                  <a:cxn ang="0">
                    <a:pos x="104" y="267"/>
                  </a:cxn>
                  <a:cxn ang="0">
                    <a:pos x="591" y="15"/>
                  </a:cxn>
                  <a:cxn ang="0">
                    <a:pos x="592" y="17"/>
                  </a:cxn>
                  <a:cxn ang="0">
                    <a:pos x="594" y="17"/>
                  </a:cxn>
                  <a:cxn ang="0">
                    <a:pos x="596" y="17"/>
                  </a:cxn>
                  <a:cxn ang="0">
                    <a:pos x="600" y="16"/>
                  </a:cxn>
                  <a:cxn ang="0">
                    <a:pos x="600" y="14"/>
                  </a:cxn>
                  <a:cxn ang="0">
                    <a:pos x="600" y="12"/>
                  </a:cxn>
                  <a:cxn ang="0">
                    <a:pos x="600" y="10"/>
                  </a:cxn>
                  <a:cxn ang="0">
                    <a:pos x="620" y="0"/>
                  </a:cxn>
                </a:cxnLst>
                <a:rect l="0" t="0" r="r" b="b"/>
                <a:pathLst>
                  <a:path w="731" h="596">
                    <a:moveTo>
                      <a:pt x="620" y="0"/>
                    </a:moveTo>
                    <a:lnTo>
                      <a:pt x="731" y="181"/>
                    </a:lnTo>
                    <a:lnTo>
                      <a:pt x="713" y="195"/>
                    </a:lnTo>
                    <a:lnTo>
                      <a:pt x="712" y="193"/>
                    </a:lnTo>
                    <a:lnTo>
                      <a:pt x="710" y="193"/>
                    </a:lnTo>
                    <a:lnTo>
                      <a:pt x="708" y="192"/>
                    </a:lnTo>
                    <a:lnTo>
                      <a:pt x="706" y="193"/>
                    </a:lnTo>
                    <a:lnTo>
                      <a:pt x="704" y="195"/>
                    </a:lnTo>
                    <a:lnTo>
                      <a:pt x="704" y="196"/>
                    </a:lnTo>
                    <a:lnTo>
                      <a:pt x="704" y="199"/>
                    </a:lnTo>
                    <a:lnTo>
                      <a:pt x="704" y="201"/>
                    </a:lnTo>
                    <a:lnTo>
                      <a:pt x="264" y="526"/>
                    </a:lnTo>
                    <a:lnTo>
                      <a:pt x="260" y="525"/>
                    </a:lnTo>
                    <a:lnTo>
                      <a:pt x="258" y="525"/>
                    </a:lnTo>
                    <a:lnTo>
                      <a:pt x="256" y="526"/>
                    </a:lnTo>
                    <a:lnTo>
                      <a:pt x="255" y="527"/>
                    </a:lnTo>
                    <a:lnTo>
                      <a:pt x="254" y="529"/>
                    </a:lnTo>
                    <a:lnTo>
                      <a:pt x="255" y="531"/>
                    </a:lnTo>
                    <a:lnTo>
                      <a:pt x="255" y="533"/>
                    </a:lnTo>
                    <a:lnTo>
                      <a:pt x="235" y="547"/>
                    </a:lnTo>
                    <a:lnTo>
                      <a:pt x="233" y="546"/>
                    </a:lnTo>
                    <a:lnTo>
                      <a:pt x="232" y="545"/>
                    </a:lnTo>
                    <a:lnTo>
                      <a:pt x="231" y="545"/>
                    </a:lnTo>
                    <a:lnTo>
                      <a:pt x="227" y="547"/>
                    </a:lnTo>
                    <a:lnTo>
                      <a:pt x="226" y="549"/>
                    </a:lnTo>
                    <a:lnTo>
                      <a:pt x="226" y="551"/>
                    </a:lnTo>
                    <a:lnTo>
                      <a:pt x="227" y="553"/>
                    </a:lnTo>
                    <a:lnTo>
                      <a:pt x="169" y="596"/>
                    </a:lnTo>
                    <a:lnTo>
                      <a:pt x="0" y="321"/>
                    </a:lnTo>
                    <a:lnTo>
                      <a:pt x="64" y="288"/>
                    </a:lnTo>
                    <a:lnTo>
                      <a:pt x="68" y="290"/>
                    </a:lnTo>
                    <a:lnTo>
                      <a:pt x="70" y="290"/>
                    </a:lnTo>
                    <a:lnTo>
                      <a:pt x="71" y="289"/>
                    </a:lnTo>
                    <a:lnTo>
                      <a:pt x="72" y="288"/>
                    </a:lnTo>
                    <a:lnTo>
                      <a:pt x="73" y="286"/>
                    </a:lnTo>
                    <a:lnTo>
                      <a:pt x="73" y="283"/>
                    </a:lnTo>
                    <a:lnTo>
                      <a:pt x="95" y="272"/>
                    </a:lnTo>
                    <a:lnTo>
                      <a:pt x="99" y="274"/>
                    </a:lnTo>
                    <a:lnTo>
                      <a:pt x="100" y="274"/>
                    </a:lnTo>
                    <a:lnTo>
                      <a:pt x="104" y="272"/>
                    </a:lnTo>
                    <a:lnTo>
                      <a:pt x="104" y="270"/>
                    </a:lnTo>
                    <a:lnTo>
                      <a:pt x="104" y="267"/>
                    </a:lnTo>
                    <a:lnTo>
                      <a:pt x="591" y="15"/>
                    </a:lnTo>
                    <a:lnTo>
                      <a:pt x="592" y="17"/>
                    </a:lnTo>
                    <a:lnTo>
                      <a:pt x="594" y="17"/>
                    </a:lnTo>
                    <a:lnTo>
                      <a:pt x="596" y="17"/>
                    </a:lnTo>
                    <a:lnTo>
                      <a:pt x="600" y="16"/>
                    </a:lnTo>
                    <a:lnTo>
                      <a:pt x="600" y="14"/>
                    </a:lnTo>
                    <a:lnTo>
                      <a:pt x="600" y="12"/>
                    </a:lnTo>
                    <a:lnTo>
                      <a:pt x="600" y="10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rgbClr val="86A0B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6"/>
              <p:cNvSpPr>
                <a:spLocks/>
              </p:cNvSpPr>
              <p:nvPr/>
            </p:nvSpPr>
            <p:spPr bwMode="auto">
              <a:xfrm>
                <a:off x="6219826" y="2727326"/>
                <a:ext cx="1103313" cy="639763"/>
              </a:xfrm>
              <a:custGeom>
                <a:avLst/>
                <a:gdLst/>
                <a:ahLst/>
                <a:cxnLst>
                  <a:cxn ang="0">
                    <a:pos x="620" y="0"/>
                  </a:cxn>
                  <a:cxn ang="0">
                    <a:pos x="695" y="122"/>
                  </a:cxn>
                  <a:cxn ang="0">
                    <a:pos x="681" y="125"/>
                  </a:cxn>
                  <a:cxn ang="0">
                    <a:pos x="665" y="130"/>
                  </a:cxn>
                  <a:cxn ang="0">
                    <a:pos x="646" y="135"/>
                  </a:cxn>
                  <a:cxn ang="0">
                    <a:pos x="624" y="142"/>
                  </a:cxn>
                  <a:cxn ang="0">
                    <a:pos x="599" y="150"/>
                  </a:cxn>
                  <a:cxn ang="0">
                    <a:pos x="571" y="160"/>
                  </a:cxn>
                  <a:cxn ang="0">
                    <a:pos x="540" y="170"/>
                  </a:cxn>
                  <a:cxn ang="0">
                    <a:pos x="506" y="184"/>
                  </a:cxn>
                  <a:cxn ang="0">
                    <a:pos x="469" y="199"/>
                  </a:cxn>
                  <a:cxn ang="0">
                    <a:pos x="428" y="216"/>
                  </a:cxn>
                  <a:cxn ang="0">
                    <a:pos x="384" y="235"/>
                  </a:cxn>
                  <a:cxn ang="0">
                    <a:pos x="337" y="257"/>
                  </a:cxn>
                  <a:cxn ang="0">
                    <a:pos x="287" y="280"/>
                  </a:cxn>
                  <a:cxn ang="0">
                    <a:pos x="233" y="307"/>
                  </a:cxn>
                  <a:cxn ang="0">
                    <a:pos x="176" y="336"/>
                  </a:cxn>
                  <a:cxn ang="0">
                    <a:pos x="115" y="368"/>
                  </a:cxn>
                  <a:cxn ang="0">
                    <a:pos x="51" y="403"/>
                  </a:cxn>
                  <a:cxn ang="0">
                    <a:pos x="0" y="321"/>
                  </a:cxn>
                  <a:cxn ang="0">
                    <a:pos x="64" y="288"/>
                  </a:cxn>
                  <a:cxn ang="0">
                    <a:pos x="71" y="289"/>
                  </a:cxn>
                  <a:cxn ang="0">
                    <a:pos x="73" y="283"/>
                  </a:cxn>
                  <a:cxn ang="0">
                    <a:pos x="95" y="272"/>
                  </a:cxn>
                  <a:cxn ang="0">
                    <a:pos x="102" y="273"/>
                  </a:cxn>
                  <a:cxn ang="0">
                    <a:pos x="104" y="267"/>
                  </a:cxn>
                  <a:cxn ang="0">
                    <a:pos x="591" y="15"/>
                  </a:cxn>
                  <a:cxn ang="0">
                    <a:pos x="598" y="17"/>
                  </a:cxn>
                  <a:cxn ang="0">
                    <a:pos x="600" y="10"/>
                  </a:cxn>
                  <a:cxn ang="0">
                    <a:pos x="620" y="0"/>
                  </a:cxn>
                </a:cxnLst>
                <a:rect l="0" t="0" r="r" b="b"/>
                <a:pathLst>
                  <a:path w="695" h="403">
                    <a:moveTo>
                      <a:pt x="620" y="0"/>
                    </a:moveTo>
                    <a:lnTo>
                      <a:pt x="695" y="122"/>
                    </a:lnTo>
                    <a:lnTo>
                      <a:pt x="681" y="125"/>
                    </a:lnTo>
                    <a:lnTo>
                      <a:pt x="665" y="130"/>
                    </a:lnTo>
                    <a:lnTo>
                      <a:pt x="646" y="135"/>
                    </a:lnTo>
                    <a:lnTo>
                      <a:pt x="624" y="142"/>
                    </a:lnTo>
                    <a:lnTo>
                      <a:pt x="599" y="150"/>
                    </a:lnTo>
                    <a:lnTo>
                      <a:pt x="571" y="160"/>
                    </a:lnTo>
                    <a:lnTo>
                      <a:pt x="540" y="170"/>
                    </a:lnTo>
                    <a:lnTo>
                      <a:pt x="506" y="184"/>
                    </a:lnTo>
                    <a:lnTo>
                      <a:pt x="469" y="199"/>
                    </a:lnTo>
                    <a:lnTo>
                      <a:pt x="428" y="216"/>
                    </a:lnTo>
                    <a:lnTo>
                      <a:pt x="384" y="235"/>
                    </a:lnTo>
                    <a:lnTo>
                      <a:pt x="337" y="257"/>
                    </a:lnTo>
                    <a:lnTo>
                      <a:pt x="287" y="280"/>
                    </a:lnTo>
                    <a:lnTo>
                      <a:pt x="233" y="307"/>
                    </a:lnTo>
                    <a:lnTo>
                      <a:pt x="176" y="336"/>
                    </a:lnTo>
                    <a:lnTo>
                      <a:pt x="115" y="368"/>
                    </a:lnTo>
                    <a:lnTo>
                      <a:pt x="51" y="403"/>
                    </a:lnTo>
                    <a:lnTo>
                      <a:pt x="0" y="321"/>
                    </a:lnTo>
                    <a:lnTo>
                      <a:pt x="64" y="288"/>
                    </a:lnTo>
                    <a:lnTo>
                      <a:pt x="71" y="289"/>
                    </a:lnTo>
                    <a:lnTo>
                      <a:pt x="73" y="283"/>
                    </a:lnTo>
                    <a:lnTo>
                      <a:pt x="95" y="272"/>
                    </a:lnTo>
                    <a:lnTo>
                      <a:pt x="102" y="273"/>
                    </a:lnTo>
                    <a:lnTo>
                      <a:pt x="104" y="267"/>
                    </a:lnTo>
                    <a:lnTo>
                      <a:pt x="591" y="15"/>
                    </a:lnTo>
                    <a:lnTo>
                      <a:pt x="598" y="17"/>
                    </a:lnTo>
                    <a:lnTo>
                      <a:pt x="600" y="10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rgbClr val="C3D2E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7"/>
              <p:cNvSpPr>
                <a:spLocks/>
              </p:cNvSpPr>
              <p:nvPr/>
            </p:nvSpPr>
            <p:spPr bwMode="auto">
              <a:xfrm>
                <a:off x="6196013" y="3236913"/>
                <a:ext cx="292100" cy="439738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84" y="275"/>
                  </a:cxn>
                  <a:cxn ang="0">
                    <a:pos x="152" y="277"/>
                  </a:cxn>
                  <a:cxn ang="0">
                    <a:pos x="0" y="28"/>
                  </a:cxn>
                  <a:cxn ang="0">
                    <a:pos x="15" y="0"/>
                  </a:cxn>
                </a:cxnLst>
                <a:rect l="0" t="0" r="r" b="b"/>
                <a:pathLst>
                  <a:path w="184" h="277">
                    <a:moveTo>
                      <a:pt x="15" y="0"/>
                    </a:moveTo>
                    <a:lnTo>
                      <a:pt x="184" y="275"/>
                    </a:lnTo>
                    <a:lnTo>
                      <a:pt x="152" y="277"/>
                    </a:lnTo>
                    <a:lnTo>
                      <a:pt x="0" y="2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546D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8"/>
              <p:cNvSpPr>
                <a:spLocks/>
              </p:cNvSpPr>
              <p:nvPr/>
            </p:nvSpPr>
            <p:spPr bwMode="auto">
              <a:xfrm>
                <a:off x="7156451" y="2743201"/>
                <a:ext cx="195263" cy="3048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3" y="184"/>
                  </a:cxn>
                  <a:cxn ang="0">
                    <a:pos x="121" y="183"/>
                  </a:cxn>
                  <a:cxn ang="0">
                    <a:pos x="116" y="183"/>
                  </a:cxn>
                  <a:cxn ang="0">
                    <a:pos x="114" y="185"/>
                  </a:cxn>
                  <a:cxn ang="0">
                    <a:pos x="114" y="186"/>
                  </a:cxn>
                  <a:cxn ang="0">
                    <a:pos x="114" y="189"/>
                  </a:cxn>
                  <a:cxn ang="0">
                    <a:pos x="114" y="191"/>
                  </a:cxn>
                  <a:cxn ang="0">
                    <a:pos x="114" y="192"/>
                  </a:cxn>
                  <a:cxn ang="0">
                    <a:pos x="0" y="6"/>
                  </a:cxn>
                  <a:cxn ang="0">
                    <a:pos x="1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</a:cxnLst>
                <a:rect l="0" t="0" r="r" b="b"/>
                <a:pathLst>
                  <a:path w="123" h="192">
                    <a:moveTo>
                      <a:pt x="10" y="0"/>
                    </a:moveTo>
                    <a:lnTo>
                      <a:pt x="123" y="184"/>
                    </a:lnTo>
                    <a:lnTo>
                      <a:pt x="121" y="183"/>
                    </a:lnTo>
                    <a:lnTo>
                      <a:pt x="116" y="183"/>
                    </a:lnTo>
                    <a:lnTo>
                      <a:pt x="114" y="185"/>
                    </a:lnTo>
                    <a:lnTo>
                      <a:pt x="114" y="186"/>
                    </a:lnTo>
                    <a:lnTo>
                      <a:pt x="114" y="189"/>
                    </a:lnTo>
                    <a:lnTo>
                      <a:pt x="114" y="191"/>
                    </a:lnTo>
                    <a:lnTo>
                      <a:pt x="114" y="192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AB1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9"/>
              <p:cNvSpPr>
                <a:spLocks/>
              </p:cNvSpPr>
              <p:nvPr/>
            </p:nvSpPr>
            <p:spPr bwMode="auto">
              <a:xfrm>
                <a:off x="6370638" y="3151188"/>
                <a:ext cx="268288" cy="4206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69" y="259"/>
                  </a:cxn>
                  <a:cxn ang="0">
                    <a:pos x="169" y="259"/>
                  </a:cxn>
                  <a:cxn ang="0">
                    <a:pos x="165" y="258"/>
                  </a:cxn>
                  <a:cxn ang="0">
                    <a:pos x="163" y="258"/>
                  </a:cxn>
                  <a:cxn ang="0">
                    <a:pos x="161" y="259"/>
                  </a:cxn>
                  <a:cxn ang="0">
                    <a:pos x="161" y="259"/>
                  </a:cxn>
                  <a:cxn ang="0">
                    <a:pos x="160" y="261"/>
                  </a:cxn>
                  <a:cxn ang="0">
                    <a:pos x="160" y="265"/>
                  </a:cxn>
                  <a:cxn ang="0">
                    <a:pos x="0" y="5"/>
                  </a:cxn>
                  <a:cxn ang="0">
                    <a:pos x="4" y="7"/>
                  </a:cxn>
                  <a:cxn ang="0">
                    <a:pos x="5" y="7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169" h="265">
                    <a:moveTo>
                      <a:pt x="10" y="0"/>
                    </a:moveTo>
                    <a:lnTo>
                      <a:pt x="169" y="259"/>
                    </a:lnTo>
                    <a:lnTo>
                      <a:pt x="169" y="259"/>
                    </a:lnTo>
                    <a:lnTo>
                      <a:pt x="165" y="258"/>
                    </a:lnTo>
                    <a:lnTo>
                      <a:pt x="163" y="258"/>
                    </a:lnTo>
                    <a:lnTo>
                      <a:pt x="161" y="259"/>
                    </a:lnTo>
                    <a:lnTo>
                      <a:pt x="161" y="259"/>
                    </a:lnTo>
                    <a:lnTo>
                      <a:pt x="160" y="261"/>
                    </a:lnTo>
                    <a:lnTo>
                      <a:pt x="160" y="265"/>
                    </a:lnTo>
                    <a:lnTo>
                      <a:pt x="0" y="5"/>
                    </a:lnTo>
                    <a:lnTo>
                      <a:pt x="4" y="7"/>
                    </a:lnTo>
                    <a:lnTo>
                      <a:pt x="5" y="7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AB1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30"/>
              <p:cNvSpPr>
                <a:spLocks/>
              </p:cNvSpPr>
              <p:nvPr/>
            </p:nvSpPr>
            <p:spPr bwMode="auto">
              <a:xfrm>
                <a:off x="6321426" y="3176588"/>
                <a:ext cx="273050" cy="42862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0"/>
                  </a:cxn>
                  <a:cxn ang="0">
                    <a:pos x="172" y="264"/>
                  </a:cxn>
                  <a:cxn ang="0">
                    <a:pos x="171" y="264"/>
                  </a:cxn>
                  <a:cxn ang="0">
                    <a:pos x="169" y="263"/>
                  </a:cxn>
                  <a:cxn ang="0">
                    <a:pos x="168" y="262"/>
                  </a:cxn>
                  <a:cxn ang="0">
                    <a:pos x="167" y="262"/>
                  </a:cxn>
                  <a:cxn ang="0">
                    <a:pos x="163" y="264"/>
                  </a:cxn>
                  <a:cxn ang="0">
                    <a:pos x="162" y="266"/>
                  </a:cxn>
                  <a:cxn ang="0">
                    <a:pos x="162" y="268"/>
                  </a:cxn>
                  <a:cxn ang="0">
                    <a:pos x="163" y="270"/>
                  </a:cxn>
                  <a:cxn ang="0">
                    <a:pos x="0" y="5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8" y="5"/>
                  </a:cxn>
                  <a:cxn ang="0">
                    <a:pos x="9" y="3"/>
                  </a:cxn>
                  <a:cxn ang="0">
                    <a:pos x="9" y="0"/>
                  </a:cxn>
                </a:cxnLst>
                <a:rect l="0" t="0" r="r" b="b"/>
                <a:pathLst>
                  <a:path w="172" h="270">
                    <a:moveTo>
                      <a:pt x="9" y="0"/>
                    </a:moveTo>
                    <a:lnTo>
                      <a:pt x="10" y="0"/>
                    </a:lnTo>
                    <a:lnTo>
                      <a:pt x="172" y="264"/>
                    </a:lnTo>
                    <a:lnTo>
                      <a:pt x="171" y="264"/>
                    </a:lnTo>
                    <a:lnTo>
                      <a:pt x="169" y="263"/>
                    </a:lnTo>
                    <a:lnTo>
                      <a:pt x="168" y="262"/>
                    </a:lnTo>
                    <a:lnTo>
                      <a:pt x="167" y="262"/>
                    </a:lnTo>
                    <a:lnTo>
                      <a:pt x="163" y="264"/>
                    </a:lnTo>
                    <a:lnTo>
                      <a:pt x="162" y="266"/>
                    </a:lnTo>
                    <a:lnTo>
                      <a:pt x="162" y="268"/>
                    </a:lnTo>
                    <a:lnTo>
                      <a:pt x="163" y="270"/>
                    </a:lnTo>
                    <a:lnTo>
                      <a:pt x="0" y="5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5"/>
                    </a:lnTo>
                    <a:lnTo>
                      <a:pt x="9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AB1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1"/>
              <p:cNvSpPr>
                <a:spLocks/>
              </p:cNvSpPr>
              <p:nvPr/>
            </p:nvSpPr>
            <p:spPr bwMode="auto">
              <a:xfrm>
                <a:off x="3997326" y="3262313"/>
                <a:ext cx="2301875" cy="1660525"/>
              </a:xfrm>
              <a:custGeom>
                <a:avLst/>
                <a:gdLst/>
                <a:ahLst/>
                <a:cxnLst>
                  <a:cxn ang="0">
                    <a:pos x="1409" y="0"/>
                  </a:cxn>
                  <a:cxn ang="0">
                    <a:pos x="1450" y="67"/>
                  </a:cxn>
                  <a:cxn ang="0">
                    <a:pos x="1393" y="99"/>
                  </a:cxn>
                  <a:cxn ang="0">
                    <a:pos x="1334" y="133"/>
                  </a:cxn>
                  <a:cxn ang="0">
                    <a:pos x="1272" y="169"/>
                  </a:cxn>
                  <a:cxn ang="0">
                    <a:pos x="1207" y="207"/>
                  </a:cxn>
                  <a:cxn ang="0">
                    <a:pos x="1140" y="249"/>
                  </a:cxn>
                  <a:cxn ang="0">
                    <a:pos x="1071" y="293"/>
                  </a:cxn>
                  <a:cxn ang="0">
                    <a:pos x="998" y="339"/>
                  </a:cxn>
                  <a:cxn ang="0">
                    <a:pos x="922" y="388"/>
                  </a:cxn>
                  <a:cxn ang="0">
                    <a:pos x="844" y="440"/>
                  </a:cxn>
                  <a:cxn ang="0">
                    <a:pos x="763" y="495"/>
                  </a:cxn>
                  <a:cxn ang="0">
                    <a:pos x="679" y="553"/>
                  </a:cxn>
                  <a:cxn ang="0">
                    <a:pos x="593" y="613"/>
                  </a:cxn>
                  <a:cxn ang="0">
                    <a:pos x="503" y="677"/>
                  </a:cxn>
                  <a:cxn ang="0">
                    <a:pos x="411" y="744"/>
                  </a:cxn>
                  <a:cxn ang="0">
                    <a:pos x="315" y="814"/>
                  </a:cxn>
                  <a:cxn ang="0">
                    <a:pos x="217" y="888"/>
                  </a:cxn>
                  <a:cxn ang="0">
                    <a:pos x="116" y="965"/>
                  </a:cxn>
                  <a:cxn ang="0">
                    <a:pos x="11" y="1046"/>
                  </a:cxn>
                  <a:cxn ang="0">
                    <a:pos x="8" y="1043"/>
                  </a:cxn>
                  <a:cxn ang="0">
                    <a:pos x="7" y="1041"/>
                  </a:cxn>
                  <a:cxn ang="0">
                    <a:pos x="2" y="1028"/>
                  </a:cxn>
                  <a:cxn ang="0">
                    <a:pos x="0" y="1013"/>
                  </a:cxn>
                  <a:cxn ang="0">
                    <a:pos x="2" y="997"/>
                  </a:cxn>
                  <a:cxn ang="0">
                    <a:pos x="7" y="980"/>
                  </a:cxn>
                  <a:cxn ang="0">
                    <a:pos x="15" y="964"/>
                  </a:cxn>
                  <a:cxn ang="0">
                    <a:pos x="28" y="948"/>
                  </a:cxn>
                  <a:cxn ang="0">
                    <a:pos x="42" y="934"/>
                  </a:cxn>
                  <a:cxn ang="0">
                    <a:pos x="208" y="811"/>
                  </a:cxn>
                  <a:cxn ang="0">
                    <a:pos x="376" y="689"/>
                  </a:cxn>
                  <a:cxn ang="0">
                    <a:pos x="544" y="568"/>
                  </a:cxn>
                  <a:cxn ang="0">
                    <a:pos x="714" y="449"/>
                  </a:cxn>
                  <a:cxn ang="0">
                    <a:pos x="886" y="333"/>
                  </a:cxn>
                  <a:cxn ang="0">
                    <a:pos x="1058" y="219"/>
                  </a:cxn>
                  <a:cxn ang="0">
                    <a:pos x="1233" y="108"/>
                  </a:cxn>
                  <a:cxn ang="0">
                    <a:pos x="1409" y="0"/>
                  </a:cxn>
                </a:cxnLst>
                <a:rect l="0" t="0" r="r" b="b"/>
                <a:pathLst>
                  <a:path w="1450" h="1046">
                    <a:moveTo>
                      <a:pt x="1409" y="0"/>
                    </a:moveTo>
                    <a:lnTo>
                      <a:pt x="1450" y="67"/>
                    </a:lnTo>
                    <a:lnTo>
                      <a:pt x="1393" y="99"/>
                    </a:lnTo>
                    <a:lnTo>
                      <a:pt x="1334" y="133"/>
                    </a:lnTo>
                    <a:lnTo>
                      <a:pt x="1272" y="169"/>
                    </a:lnTo>
                    <a:lnTo>
                      <a:pt x="1207" y="207"/>
                    </a:lnTo>
                    <a:lnTo>
                      <a:pt x="1140" y="249"/>
                    </a:lnTo>
                    <a:lnTo>
                      <a:pt x="1071" y="293"/>
                    </a:lnTo>
                    <a:lnTo>
                      <a:pt x="998" y="339"/>
                    </a:lnTo>
                    <a:lnTo>
                      <a:pt x="922" y="388"/>
                    </a:lnTo>
                    <a:lnTo>
                      <a:pt x="844" y="440"/>
                    </a:lnTo>
                    <a:lnTo>
                      <a:pt x="763" y="495"/>
                    </a:lnTo>
                    <a:lnTo>
                      <a:pt x="679" y="553"/>
                    </a:lnTo>
                    <a:lnTo>
                      <a:pt x="593" y="613"/>
                    </a:lnTo>
                    <a:lnTo>
                      <a:pt x="503" y="677"/>
                    </a:lnTo>
                    <a:lnTo>
                      <a:pt x="411" y="744"/>
                    </a:lnTo>
                    <a:lnTo>
                      <a:pt x="315" y="814"/>
                    </a:lnTo>
                    <a:lnTo>
                      <a:pt x="217" y="888"/>
                    </a:lnTo>
                    <a:lnTo>
                      <a:pt x="116" y="965"/>
                    </a:lnTo>
                    <a:lnTo>
                      <a:pt x="11" y="1046"/>
                    </a:lnTo>
                    <a:lnTo>
                      <a:pt x="8" y="1043"/>
                    </a:lnTo>
                    <a:lnTo>
                      <a:pt x="7" y="1041"/>
                    </a:lnTo>
                    <a:lnTo>
                      <a:pt x="2" y="1028"/>
                    </a:lnTo>
                    <a:lnTo>
                      <a:pt x="0" y="1013"/>
                    </a:lnTo>
                    <a:lnTo>
                      <a:pt x="2" y="997"/>
                    </a:lnTo>
                    <a:lnTo>
                      <a:pt x="7" y="980"/>
                    </a:lnTo>
                    <a:lnTo>
                      <a:pt x="15" y="964"/>
                    </a:lnTo>
                    <a:lnTo>
                      <a:pt x="28" y="948"/>
                    </a:lnTo>
                    <a:lnTo>
                      <a:pt x="42" y="934"/>
                    </a:lnTo>
                    <a:lnTo>
                      <a:pt x="208" y="811"/>
                    </a:lnTo>
                    <a:lnTo>
                      <a:pt x="376" y="689"/>
                    </a:lnTo>
                    <a:lnTo>
                      <a:pt x="544" y="568"/>
                    </a:lnTo>
                    <a:lnTo>
                      <a:pt x="714" y="449"/>
                    </a:lnTo>
                    <a:lnTo>
                      <a:pt x="886" y="333"/>
                    </a:lnTo>
                    <a:lnTo>
                      <a:pt x="1058" y="219"/>
                    </a:lnTo>
                    <a:lnTo>
                      <a:pt x="1233" y="108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rgbClr val="B13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2"/>
              <p:cNvSpPr>
                <a:spLocks/>
              </p:cNvSpPr>
              <p:nvPr/>
            </p:nvSpPr>
            <p:spPr bwMode="auto">
              <a:xfrm>
                <a:off x="6196013" y="3236913"/>
                <a:ext cx="104775" cy="152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66" y="82"/>
                  </a:cxn>
                  <a:cxn ang="0">
                    <a:pos x="41" y="96"/>
                  </a:cxn>
                  <a:cxn ang="0">
                    <a:pos x="0" y="28"/>
                  </a:cxn>
                  <a:cxn ang="0">
                    <a:pos x="15" y="0"/>
                  </a:cxn>
                </a:cxnLst>
                <a:rect l="0" t="0" r="r" b="b"/>
                <a:pathLst>
                  <a:path w="66" h="96">
                    <a:moveTo>
                      <a:pt x="15" y="0"/>
                    </a:moveTo>
                    <a:lnTo>
                      <a:pt x="66" y="82"/>
                    </a:lnTo>
                    <a:lnTo>
                      <a:pt x="41" y="96"/>
                    </a:lnTo>
                    <a:lnTo>
                      <a:pt x="0" y="2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7B94B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3"/>
              <p:cNvSpPr>
                <a:spLocks/>
              </p:cNvSpPr>
              <p:nvPr/>
            </p:nvSpPr>
            <p:spPr bwMode="auto">
              <a:xfrm>
                <a:off x="6813551" y="582613"/>
                <a:ext cx="696913" cy="1108075"/>
              </a:xfrm>
              <a:custGeom>
                <a:avLst/>
                <a:gdLst/>
                <a:ahLst/>
                <a:cxnLst>
                  <a:cxn ang="0">
                    <a:pos x="426" y="0"/>
                  </a:cxn>
                  <a:cxn ang="0">
                    <a:pos x="434" y="63"/>
                  </a:cxn>
                  <a:cxn ang="0">
                    <a:pos x="438" y="123"/>
                  </a:cxn>
                  <a:cxn ang="0">
                    <a:pos x="439" y="181"/>
                  </a:cxn>
                  <a:cxn ang="0">
                    <a:pos x="436" y="237"/>
                  </a:cxn>
                  <a:cxn ang="0">
                    <a:pos x="429" y="291"/>
                  </a:cxn>
                  <a:cxn ang="0">
                    <a:pos x="419" y="342"/>
                  </a:cxn>
                  <a:cxn ang="0">
                    <a:pos x="403" y="392"/>
                  </a:cxn>
                  <a:cxn ang="0">
                    <a:pos x="384" y="442"/>
                  </a:cxn>
                  <a:cxn ang="0">
                    <a:pos x="361" y="490"/>
                  </a:cxn>
                  <a:cxn ang="0">
                    <a:pos x="332" y="538"/>
                  </a:cxn>
                  <a:cxn ang="0">
                    <a:pos x="314" y="565"/>
                  </a:cxn>
                  <a:cxn ang="0">
                    <a:pos x="294" y="589"/>
                  </a:cxn>
                  <a:cxn ang="0">
                    <a:pos x="272" y="611"/>
                  </a:cxn>
                  <a:cxn ang="0">
                    <a:pos x="248" y="631"/>
                  </a:cxn>
                  <a:cxn ang="0">
                    <a:pos x="224" y="649"/>
                  </a:cxn>
                  <a:cxn ang="0">
                    <a:pos x="199" y="665"/>
                  </a:cxn>
                  <a:cxn ang="0">
                    <a:pos x="174" y="678"/>
                  </a:cxn>
                  <a:cxn ang="0">
                    <a:pos x="149" y="688"/>
                  </a:cxn>
                  <a:cxn ang="0">
                    <a:pos x="125" y="695"/>
                  </a:cxn>
                  <a:cxn ang="0">
                    <a:pos x="103" y="698"/>
                  </a:cxn>
                  <a:cxn ang="0">
                    <a:pos x="81" y="698"/>
                  </a:cxn>
                  <a:cxn ang="0">
                    <a:pos x="61" y="696"/>
                  </a:cxn>
                  <a:cxn ang="0">
                    <a:pos x="44" y="688"/>
                  </a:cxn>
                  <a:cxn ang="0">
                    <a:pos x="30" y="678"/>
                  </a:cxn>
                  <a:cxn ang="0">
                    <a:pos x="18" y="663"/>
                  </a:cxn>
                  <a:cxn ang="0">
                    <a:pos x="10" y="647"/>
                  </a:cxn>
                  <a:cxn ang="0">
                    <a:pos x="3" y="626"/>
                  </a:cxn>
                  <a:cxn ang="0">
                    <a:pos x="0" y="604"/>
                  </a:cxn>
                  <a:cxn ang="0">
                    <a:pos x="0" y="579"/>
                  </a:cxn>
                  <a:cxn ang="0">
                    <a:pos x="2" y="552"/>
                  </a:cxn>
                  <a:cxn ang="0">
                    <a:pos x="7" y="525"/>
                  </a:cxn>
                  <a:cxn ang="0">
                    <a:pos x="14" y="495"/>
                  </a:cxn>
                  <a:cxn ang="0">
                    <a:pos x="24" y="465"/>
                  </a:cxn>
                  <a:cxn ang="0">
                    <a:pos x="37" y="435"/>
                  </a:cxn>
                  <a:cxn ang="0">
                    <a:pos x="52" y="404"/>
                  </a:cxn>
                  <a:cxn ang="0">
                    <a:pos x="74" y="367"/>
                  </a:cxn>
                  <a:cxn ang="0">
                    <a:pos x="98" y="334"/>
                  </a:cxn>
                  <a:cxn ang="0">
                    <a:pos x="122" y="306"/>
                  </a:cxn>
                  <a:cxn ang="0">
                    <a:pos x="146" y="281"/>
                  </a:cxn>
                  <a:cxn ang="0">
                    <a:pos x="170" y="258"/>
                  </a:cxn>
                  <a:cxn ang="0">
                    <a:pos x="195" y="238"/>
                  </a:cxn>
                  <a:cxn ang="0">
                    <a:pos x="219" y="219"/>
                  </a:cxn>
                  <a:cxn ang="0">
                    <a:pos x="244" y="202"/>
                  </a:cxn>
                  <a:cxn ang="0">
                    <a:pos x="268" y="185"/>
                  </a:cxn>
                  <a:cxn ang="0">
                    <a:pos x="291" y="168"/>
                  </a:cxn>
                  <a:cxn ang="0">
                    <a:pos x="314" y="150"/>
                  </a:cxn>
                  <a:cxn ang="0">
                    <a:pos x="336" y="131"/>
                  </a:cxn>
                  <a:cxn ang="0">
                    <a:pos x="356" y="111"/>
                  </a:cxn>
                  <a:cxn ang="0">
                    <a:pos x="376" y="89"/>
                  </a:cxn>
                  <a:cxn ang="0">
                    <a:pos x="395" y="63"/>
                  </a:cxn>
                  <a:cxn ang="0">
                    <a:pos x="411" y="33"/>
                  </a:cxn>
                  <a:cxn ang="0">
                    <a:pos x="426" y="0"/>
                  </a:cxn>
                </a:cxnLst>
                <a:rect l="0" t="0" r="r" b="b"/>
                <a:pathLst>
                  <a:path w="439" h="698">
                    <a:moveTo>
                      <a:pt x="426" y="0"/>
                    </a:moveTo>
                    <a:lnTo>
                      <a:pt x="434" y="63"/>
                    </a:lnTo>
                    <a:lnTo>
                      <a:pt x="438" y="123"/>
                    </a:lnTo>
                    <a:lnTo>
                      <a:pt x="439" y="181"/>
                    </a:lnTo>
                    <a:lnTo>
                      <a:pt x="436" y="237"/>
                    </a:lnTo>
                    <a:lnTo>
                      <a:pt x="429" y="291"/>
                    </a:lnTo>
                    <a:lnTo>
                      <a:pt x="419" y="342"/>
                    </a:lnTo>
                    <a:lnTo>
                      <a:pt x="403" y="392"/>
                    </a:lnTo>
                    <a:lnTo>
                      <a:pt x="384" y="442"/>
                    </a:lnTo>
                    <a:lnTo>
                      <a:pt x="361" y="490"/>
                    </a:lnTo>
                    <a:lnTo>
                      <a:pt x="332" y="538"/>
                    </a:lnTo>
                    <a:lnTo>
                      <a:pt x="314" y="565"/>
                    </a:lnTo>
                    <a:lnTo>
                      <a:pt x="294" y="589"/>
                    </a:lnTo>
                    <a:lnTo>
                      <a:pt x="272" y="611"/>
                    </a:lnTo>
                    <a:lnTo>
                      <a:pt x="248" y="631"/>
                    </a:lnTo>
                    <a:lnTo>
                      <a:pt x="224" y="649"/>
                    </a:lnTo>
                    <a:lnTo>
                      <a:pt x="199" y="665"/>
                    </a:lnTo>
                    <a:lnTo>
                      <a:pt x="174" y="678"/>
                    </a:lnTo>
                    <a:lnTo>
                      <a:pt x="149" y="688"/>
                    </a:lnTo>
                    <a:lnTo>
                      <a:pt x="125" y="695"/>
                    </a:lnTo>
                    <a:lnTo>
                      <a:pt x="103" y="698"/>
                    </a:lnTo>
                    <a:lnTo>
                      <a:pt x="81" y="698"/>
                    </a:lnTo>
                    <a:lnTo>
                      <a:pt x="61" y="696"/>
                    </a:lnTo>
                    <a:lnTo>
                      <a:pt x="44" y="688"/>
                    </a:lnTo>
                    <a:lnTo>
                      <a:pt x="30" y="678"/>
                    </a:lnTo>
                    <a:lnTo>
                      <a:pt x="18" y="663"/>
                    </a:lnTo>
                    <a:lnTo>
                      <a:pt x="10" y="647"/>
                    </a:lnTo>
                    <a:lnTo>
                      <a:pt x="3" y="626"/>
                    </a:lnTo>
                    <a:lnTo>
                      <a:pt x="0" y="604"/>
                    </a:lnTo>
                    <a:lnTo>
                      <a:pt x="0" y="579"/>
                    </a:lnTo>
                    <a:lnTo>
                      <a:pt x="2" y="552"/>
                    </a:lnTo>
                    <a:lnTo>
                      <a:pt x="7" y="525"/>
                    </a:lnTo>
                    <a:lnTo>
                      <a:pt x="14" y="495"/>
                    </a:lnTo>
                    <a:lnTo>
                      <a:pt x="24" y="465"/>
                    </a:lnTo>
                    <a:lnTo>
                      <a:pt x="37" y="435"/>
                    </a:lnTo>
                    <a:lnTo>
                      <a:pt x="52" y="404"/>
                    </a:lnTo>
                    <a:lnTo>
                      <a:pt x="74" y="367"/>
                    </a:lnTo>
                    <a:lnTo>
                      <a:pt x="98" y="334"/>
                    </a:lnTo>
                    <a:lnTo>
                      <a:pt x="122" y="306"/>
                    </a:lnTo>
                    <a:lnTo>
                      <a:pt x="146" y="281"/>
                    </a:lnTo>
                    <a:lnTo>
                      <a:pt x="170" y="258"/>
                    </a:lnTo>
                    <a:lnTo>
                      <a:pt x="195" y="238"/>
                    </a:lnTo>
                    <a:lnTo>
                      <a:pt x="219" y="219"/>
                    </a:lnTo>
                    <a:lnTo>
                      <a:pt x="244" y="202"/>
                    </a:lnTo>
                    <a:lnTo>
                      <a:pt x="268" y="185"/>
                    </a:lnTo>
                    <a:lnTo>
                      <a:pt x="291" y="168"/>
                    </a:lnTo>
                    <a:lnTo>
                      <a:pt x="314" y="150"/>
                    </a:lnTo>
                    <a:lnTo>
                      <a:pt x="336" y="131"/>
                    </a:lnTo>
                    <a:lnTo>
                      <a:pt x="356" y="111"/>
                    </a:lnTo>
                    <a:lnTo>
                      <a:pt x="376" y="89"/>
                    </a:lnTo>
                    <a:lnTo>
                      <a:pt x="395" y="63"/>
                    </a:lnTo>
                    <a:lnTo>
                      <a:pt x="411" y="33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4B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4"/>
              <p:cNvSpPr>
                <a:spLocks/>
              </p:cNvSpPr>
              <p:nvPr/>
            </p:nvSpPr>
            <p:spPr bwMode="auto">
              <a:xfrm>
                <a:off x="6854826" y="673101"/>
                <a:ext cx="622300" cy="973138"/>
              </a:xfrm>
              <a:custGeom>
                <a:avLst/>
                <a:gdLst/>
                <a:ahLst/>
                <a:cxnLst>
                  <a:cxn ang="0">
                    <a:pos x="379" y="0"/>
                  </a:cxn>
                  <a:cxn ang="0">
                    <a:pos x="387" y="51"/>
                  </a:cxn>
                  <a:cxn ang="0">
                    <a:pos x="391" y="99"/>
                  </a:cxn>
                  <a:cxn ang="0">
                    <a:pos x="392" y="145"/>
                  </a:cxn>
                  <a:cxn ang="0">
                    <a:pos x="389" y="187"/>
                  </a:cxn>
                  <a:cxn ang="0">
                    <a:pos x="383" y="228"/>
                  </a:cxn>
                  <a:cxn ang="0">
                    <a:pos x="374" y="267"/>
                  </a:cxn>
                  <a:cxn ang="0">
                    <a:pos x="362" y="304"/>
                  </a:cxn>
                  <a:cxn ang="0">
                    <a:pos x="349" y="339"/>
                  </a:cxn>
                  <a:cxn ang="0">
                    <a:pos x="333" y="372"/>
                  </a:cxn>
                  <a:cxn ang="0">
                    <a:pos x="315" y="404"/>
                  </a:cxn>
                  <a:cxn ang="0">
                    <a:pos x="296" y="434"/>
                  </a:cxn>
                  <a:cxn ang="0">
                    <a:pos x="275" y="463"/>
                  </a:cxn>
                  <a:cxn ang="0">
                    <a:pos x="256" y="488"/>
                  </a:cxn>
                  <a:cxn ang="0">
                    <a:pos x="235" y="510"/>
                  </a:cxn>
                  <a:cxn ang="0">
                    <a:pos x="213" y="532"/>
                  </a:cxn>
                  <a:cxn ang="0">
                    <a:pos x="191" y="551"/>
                  </a:cxn>
                  <a:cxn ang="0">
                    <a:pos x="168" y="569"/>
                  </a:cxn>
                  <a:cxn ang="0">
                    <a:pos x="146" y="583"/>
                  </a:cxn>
                  <a:cxn ang="0">
                    <a:pos x="125" y="596"/>
                  </a:cxn>
                  <a:cxn ang="0">
                    <a:pos x="104" y="605"/>
                  </a:cxn>
                  <a:cxn ang="0">
                    <a:pos x="84" y="611"/>
                  </a:cxn>
                  <a:cxn ang="0">
                    <a:pos x="66" y="613"/>
                  </a:cxn>
                  <a:cxn ang="0">
                    <a:pos x="49" y="612"/>
                  </a:cxn>
                  <a:cxn ang="0">
                    <a:pos x="35" y="606"/>
                  </a:cxn>
                  <a:cxn ang="0">
                    <a:pos x="23" y="597"/>
                  </a:cxn>
                  <a:cxn ang="0">
                    <a:pos x="13" y="582"/>
                  </a:cxn>
                  <a:cxn ang="0">
                    <a:pos x="6" y="566"/>
                  </a:cxn>
                  <a:cxn ang="0">
                    <a:pos x="2" y="546"/>
                  </a:cxn>
                  <a:cxn ang="0">
                    <a:pos x="0" y="523"/>
                  </a:cxn>
                  <a:cxn ang="0">
                    <a:pos x="2" y="499"/>
                  </a:cxn>
                  <a:cxn ang="0">
                    <a:pos x="7" y="472"/>
                  </a:cxn>
                  <a:cxn ang="0">
                    <a:pos x="14" y="444"/>
                  </a:cxn>
                  <a:cxn ang="0">
                    <a:pos x="24" y="415"/>
                  </a:cxn>
                  <a:cxn ang="0">
                    <a:pos x="36" y="386"/>
                  </a:cxn>
                  <a:cxn ang="0">
                    <a:pos x="51" y="356"/>
                  </a:cxn>
                  <a:cxn ang="0">
                    <a:pos x="72" y="320"/>
                  </a:cxn>
                  <a:cxn ang="0">
                    <a:pos x="95" y="289"/>
                  </a:cxn>
                  <a:cxn ang="0">
                    <a:pos x="117" y="263"/>
                  </a:cxn>
                  <a:cxn ang="0">
                    <a:pos x="140" y="240"/>
                  </a:cxn>
                  <a:cxn ang="0">
                    <a:pos x="162" y="219"/>
                  </a:cxn>
                  <a:cxn ang="0">
                    <a:pos x="185" y="202"/>
                  </a:cxn>
                  <a:cxn ang="0">
                    <a:pos x="230" y="169"/>
                  </a:cxn>
                  <a:cxn ang="0">
                    <a:pos x="252" y="154"/>
                  </a:cxn>
                  <a:cxn ang="0">
                    <a:pos x="273" y="139"/>
                  </a:cxn>
                  <a:cxn ang="0">
                    <a:pos x="294" y="122"/>
                  </a:cxn>
                  <a:cxn ang="0">
                    <a:pos x="313" y="104"/>
                  </a:cxn>
                  <a:cxn ang="0">
                    <a:pos x="331" y="83"/>
                  </a:cxn>
                  <a:cxn ang="0">
                    <a:pos x="349" y="59"/>
                  </a:cxn>
                  <a:cxn ang="0">
                    <a:pos x="365" y="32"/>
                  </a:cxn>
                  <a:cxn ang="0">
                    <a:pos x="379" y="0"/>
                  </a:cxn>
                </a:cxnLst>
                <a:rect l="0" t="0" r="r" b="b"/>
                <a:pathLst>
                  <a:path w="392" h="613">
                    <a:moveTo>
                      <a:pt x="379" y="0"/>
                    </a:moveTo>
                    <a:lnTo>
                      <a:pt x="387" y="51"/>
                    </a:lnTo>
                    <a:lnTo>
                      <a:pt x="391" y="99"/>
                    </a:lnTo>
                    <a:lnTo>
                      <a:pt x="392" y="145"/>
                    </a:lnTo>
                    <a:lnTo>
                      <a:pt x="389" y="187"/>
                    </a:lnTo>
                    <a:lnTo>
                      <a:pt x="383" y="228"/>
                    </a:lnTo>
                    <a:lnTo>
                      <a:pt x="374" y="267"/>
                    </a:lnTo>
                    <a:lnTo>
                      <a:pt x="362" y="304"/>
                    </a:lnTo>
                    <a:lnTo>
                      <a:pt x="349" y="339"/>
                    </a:lnTo>
                    <a:lnTo>
                      <a:pt x="333" y="372"/>
                    </a:lnTo>
                    <a:lnTo>
                      <a:pt x="315" y="404"/>
                    </a:lnTo>
                    <a:lnTo>
                      <a:pt x="296" y="434"/>
                    </a:lnTo>
                    <a:lnTo>
                      <a:pt x="275" y="463"/>
                    </a:lnTo>
                    <a:lnTo>
                      <a:pt x="256" y="488"/>
                    </a:lnTo>
                    <a:lnTo>
                      <a:pt x="235" y="510"/>
                    </a:lnTo>
                    <a:lnTo>
                      <a:pt x="213" y="532"/>
                    </a:lnTo>
                    <a:lnTo>
                      <a:pt x="191" y="551"/>
                    </a:lnTo>
                    <a:lnTo>
                      <a:pt x="168" y="569"/>
                    </a:lnTo>
                    <a:lnTo>
                      <a:pt x="146" y="583"/>
                    </a:lnTo>
                    <a:lnTo>
                      <a:pt x="125" y="596"/>
                    </a:lnTo>
                    <a:lnTo>
                      <a:pt x="104" y="605"/>
                    </a:lnTo>
                    <a:lnTo>
                      <a:pt x="84" y="611"/>
                    </a:lnTo>
                    <a:lnTo>
                      <a:pt x="66" y="613"/>
                    </a:lnTo>
                    <a:lnTo>
                      <a:pt x="49" y="612"/>
                    </a:lnTo>
                    <a:lnTo>
                      <a:pt x="35" y="606"/>
                    </a:lnTo>
                    <a:lnTo>
                      <a:pt x="23" y="597"/>
                    </a:lnTo>
                    <a:lnTo>
                      <a:pt x="13" y="582"/>
                    </a:lnTo>
                    <a:lnTo>
                      <a:pt x="6" y="566"/>
                    </a:lnTo>
                    <a:lnTo>
                      <a:pt x="2" y="546"/>
                    </a:lnTo>
                    <a:lnTo>
                      <a:pt x="0" y="523"/>
                    </a:lnTo>
                    <a:lnTo>
                      <a:pt x="2" y="499"/>
                    </a:lnTo>
                    <a:lnTo>
                      <a:pt x="7" y="472"/>
                    </a:lnTo>
                    <a:lnTo>
                      <a:pt x="14" y="444"/>
                    </a:lnTo>
                    <a:lnTo>
                      <a:pt x="24" y="415"/>
                    </a:lnTo>
                    <a:lnTo>
                      <a:pt x="36" y="386"/>
                    </a:lnTo>
                    <a:lnTo>
                      <a:pt x="51" y="356"/>
                    </a:lnTo>
                    <a:lnTo>
                      <a:pt x="72" y="320"/>
                    </a:lnTo>
                    <a:lnTo>
                      <a:pt x="95" y="289"/>
                    </a:lnTo>
                    <a:lnTo>
                      <a:pt x="117" y="263"/>
                    </a:lnTo>
                    <a:lnTo>
                      <a:pt x="140" y="240"/>
                    </a:lnTo>
                    <a:lnTo>
                      <a:pt x="162" y="219"/>
                    </a:lnTo>
                    <a:lnTo>
                      <a:pt x="185" y="202"/>
                    </a:lnTo>
                    <a:lnTo>
                      <a:pt x="230" y="169"/>
                    </a:lnTo>
                    <a:lnTo>
                      <a:pt x="252" y="154"/>
                    </a:lnTo>
                    <a:lnTo>
                      <a:pt x="273" y="139"/>
                    </a:lnTo>
                    <a:lnTo>
                      <a:pt x="294" y="122"/>
                    </a:lnTo>
                    <a:lnTo>
                      <a:pt x="313" y="104"/>
                    </a:lnTo>
                    <a:lnTo>
                      <a:pt x="331" y="83"/>
                    </a:lnTo>
                    <a:lnTo>
                      <a:pt x="349" y="59"/>
                    </a:lnTo>
                    <a:lnTo>
                      <a:pt x="365" y="32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981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5"/>
              <p:cNvSpPr>
                <a:spLocks/>
              </p:cNvSpPr>
              <p:nvPr/>
            </p:nvSpPr>
            <p:spPr bwMode="auto">
              <a:xfrm>
                <a:off x="7064376" y="773113"/>
                <a:ext cx="382588" cy="622300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40" y="39"/>
                  </a:cxn>
                  <a:cxn ang="0">
                    <a:pos x="241" y="79"/>
                  </a:cxn>
                  <a:cxn ang="0">
                    <a:pos x="238" y="120"/>
                  </a:cxn>
                  <a:cxn ang="0">
                    <a:pos x="232" y="160"/>
                  </a:cxn>
                  <a:cxn ang="0">
                    <a:pos x="223" y="199"/>
                  </a:cxn>
                  <a:cxn ang="0">
                    <a:pos x="212" y="236"/>
                  </a:cxn>
                  <a:cxn ang="0">
                    <a:pos x="197" y="270"/>
                  </a:cxn>
                  <a:cxn ang="0">
                    <a:pos x="183" y="301"/>
                  </a:cxn>
                  <a:cxn ang="0">
                    <a:pos x="167" y="329"/>
                  </a:cxn>
                  <a:cxn ang="0">
                    <a:pos x="151" y="351"/>
                  </a:cxn>
                  <a:cxn ang="0">
                    <a:pos x="134" y="368"/>
                  </a:cxn>
                  <a:cxn ang="0">
                    <a:pos x="116" y="381"/>
                  </a:cxn>
                  <a:cxn ang="0">
                    <a:pos x="99" y="389"/>
                  </a:cxn>
                  <a:cxn ang="0">
                    <a:pos x="82" y="392"/>
                  </a:cxn>
                  <a:cxn ang="0">
                    <a:pos x="65" y="392"/>
                  </a:cxn>
                  <a:cxn ang="0">
                    <a:pos x="49" y="390"/>
                  </a:cxn>
                  <a:cxn ang="0">
                    <a:pos x="35" y="384"/>
                  </a:cxn>
                  <a:cxn ang="0">
                    <a:pos x="22" y="375"/>
                  </a:cxn>
                  <a:cxn ang="0">
                    <a:pos x="12" y="362"/>
                  </a:cxn>
                  <a:cxn ang="0">
                    <a:pos x="4" y="346"/>
                  </a:cxn>
                  <a:cxn ang="0">
                    <a:pos x="1" y="326"/>
                  </a:cxn>
                  <a:cxn ang="0">
                    <a:pos x="0" y="305"/>
                  </a:cxn>
                  <a:cxn ang="0">
                    <a:pos x="4" y="281"/>
                  </a:cxn>
                  <a:cxn ang="0">
                    <a:pos x="11" y="256"/>
                  </a:cxn>
                  <a:cxn ang="0">
                    <a:pos x="22" y="230"/>
                  </a:cxn>
                  <a:cxn ang="0">
                    <a:pos x="38" y="203"/>
                  </a:cxn>
                  <a:cxn ang="0">
                    <a:pos x="56" y="179"/>
                  </a:cxn>
                  <a:cxn ang="0">
                    <a:pos x="74" y="160"/>
                  </a:cxn>
                  <a:cxn ang="0">
                    <a:pos x="92" y="144"/>
                  </a:cxn>
                  <a:cxn ang="0">
                    <a:pos x="110" y="129"/>
                  </a:cxn>
                  <a:cxn ang="0">
                    <a:pos x="128" y="116"/>
                  </a:cxn>
                  <a:cxn ang="0">
                    <a:pos x="147" y="103"/>
                  </a:cxn>
                  <a:cxn ang="0">
                    <a:pos x="164" y="90"/>
                  </a:cxn>
                  <a:cxn ang="0">
                    <a:pos x="181" y="77"/>
                  </a:cxn>
                  <a:cxn ang="0">
                    <a:pos x="196" y="62"/>
                  </a:cxn>
                  <a:cxn ang="0">
                    <a:pos x="210" y="44"/>
                  </a:cxn>
                  <a:cxn ang="0">
                    <a:pos x="223" y="24"/>
                  </a:cxn>
                  <a:cxn ang="0">
                    <a:pos x="234" y="0"/>
                  </a:cxn>
                </a:cxnLst>
                <a:rect l="0" t="0" r="r" b="b"/>
                <a:pathLst>
                  <a:path w="241" h="392">
                    <a:moveTo>
                      <a:pt x="234" y="0"/>
                    </a:moveTo>
                    <a:lnTo>
                      <a:pt x="240" y="39"/>
                    </a:lnTo>
                    <a:lnTo>
                      <a:pt x="241" y="79"/>
                    </a:lnTo>
                    <a:lnTo>
                      <a:pt x="238" y="120"/>
                    </a:lnTo>
                    <a:lnTo>
                      <a:pt x="232" y="160"/>
                    </a:lnTo>
                    <a:lnTo>
                      <a:pt x="223" y="199"/>
                    </a:lnTo>
                    <a:lnTo>
                      <a:pt x="212" y="236"/>
                    </a:lnTo>
                    <a:lnTo>
                      <a:pt x="197" y="270"/>
                    </a:lnTo>
                    <a:lnTo>
                      <a:pt x="183" y="301"/>
                    </a:lnTo>
                    <a:lnTo>
                      <a:pt x="167" y="329"/>
                    </a:lnTo>
                    <a:lnTo>
                      <a:pt x="151" y="351"/>
                    </a:lnTo>
                    <a:lnTo>
                      <a:pt x="134" y="368"/>
                    </a:lnTo>
                    <a:lnTo>
                      <a:pt x="116" y="381"/>
                    </a:lnTo>
                    <a:lnTo>
                      <a:pt x="99" y="389"/>
                    </a:lnTo>
                    <a:lnTo>
                      <a:pt x="82" y="392"/>
                    </a:lnTo>
                    <a:lnTo>
                      <a:pt x="65" y="392"/>
                    </a:lnTo>
                    <a:lnTo>
                      <a:pt x="49" y="390"/>
                    </a:lnTo>
                    <a:lnTo>
                      <a:pt x="35" y="384"/>
                    </a:lnTo>
                    <a:lnTo>
                      <a:pt x="22" y="375"/>
                    </a:lnTo>
                    <a:lnTo>
                      <a:pt x="12" y="362"/>
                    </a:lnTo>
                    <a:lnTo>
                      <a:pt x="4" y="346"/>
                    </a:lnTo>
                    <a:lnTo>
                      <a:pt x="1" y="326"/>
                    </a:lnTo>
                    <a:lnTo>
                      <a:pt x="0" y="305"/>
                    </a:lnTo>
                    <a:lnTo>
                      <a:pt x="4" y="281"/>
                    </a:lnTo>
                    <a:lnTo>
                      <a:pt x="11" y="256"/>
                    </a:lnTo>
                    <a:lnTo>
                      <a:pt x="22" y="230"/>
                    </a:lnTo>
                    <a:lnTo>
                      <a:pt x="38" y="203"/>
                    </a:lnTo>
                    <a:lnTo>
                      <a:pt x="56" y="179"/>
                    </a:lnTo>
                    <a:lnTo>
                      <a:pt x="74" y="160"/>
                    </a:lnTo>
                    <a:lnTo>
                      <a:pt x="92" y="144"/>
                    </a:lnTo>
                    <a:lnTo>
                      <a:pt x="110" y="129"/>
                    </a:lnTo>
                    <a:lnTo>
                      <a:pt x="128" y="116"/>
                    </a:lnTo>
                    <a:lnTo>
                      <a:pt x="147" y="103"/>
                    </a:lnTo>
                    <a:lnTo>
                      <a:pt x="164" y="90"/>
                    </a:lnTo>
                    <a:lnTo>
                      <a:pt x="181" y="77"/>
                    </a:lnTo>
                    <a:lnTo>
                      <a:pt x="196" y="62"/>
                    </a:lnTo>
                    <a:lnTo>
                      <a:pt x="210" y="44"/>
                    </a:lnTo>
                    <a:lnTo>
                      <a:pt x="223" y="24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870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36"/>
              <p:cNvSpPr>
                <a:spLocks/>
              </p:cNvSpPr>
              <p:nvPr/>
            </p:nvSpPr>
            <p:spPr bwMode="auto">
              <a:xfrm>
                <a:off x="4335463" y="2597150"/>
                <a:ext cx="1935163" cy="2640013"/>
              </a:xfrm>
              <a:custGeom>
                <a:avLst/>
                <a:gdLst/>
                <a:ahLst/>
                <a:cxnLst>
                  <a:cxn ang="0">
                    <a:pos x="1088" y="0"/>
                  </a:cxn>
                  <a:cxn ang="0">
                    <a:pos x="1219" y="94"/>
                  </a:cxn>
                  <a:cxn ang="0">
                    <a:pos x="1038" y="350"/>
                  </a:cxn>
                  <a:cxn ang="0">
                    <a:pos x="854" y="605"/>
                  </a:cxn>
                  <a:cxn ang="0">
                    <a:pos x="667" y="857"/>
                  </a:cxn>
                  <a:cxn ang="0">
                    <a:pos x="479" y="1108"/>
                  </a:cxn>
                  <a:cxn ang="0">
                    <a:pos x="289" y="1357"/>
                  </a:cxn>
                  <a:cxn ang="0">
                    <a:pos x="97" y="1605"/>
                  </a:cxn>
                  <a:cxn ang="0">
                    <a:pos x="84" y="1620"/>
                  </a:cxn>
                  <a:cxn ang="0">
                    <a:pos x="71" y="1633"/>
                  </a:cxn>
                  <a:cxn ang="0">
                    <a:pos x="58" y="1644"/>
                  </a:cxn>
                  <a:cxn ang="0">
                    <a:pos x="46" y="1653"/>
                  </a:cxn>
                  <a:cxn ang="0">
                    <a:pos x="34" y="1659"/>
                  </a:cxn>
                  <a:cxn ang="0">
                    <a:pos x="24" y="1662"/>
                  </a:cxn>
                  <a:cxn ang="0">
                    <a:pos x="15" y="1663"/>
                  </a:cxn>
                  <a:cxn ang="0">
                    <a:pos x="8" y="1660"/>
                  </a:cxn>
                  <a:cxn ang="0">
                    <a:pos x="3" y="1654"/>
                  </a:cxn>
                  <a:cxn ang="0">
                    <a:pos x="0" y="1646"/>
                  </a:cxn>
                  <a:cxn ang="0">
                    <a:pos x="0" y="1635"/>
                  </a:cxn>
                  <a:cxn ang="0">
                    <a:pos x="2" y="1622"/>
                  </a:cxn>
                  <a:cxn ang="0">
                    <a:pos x="7" y="1607"/>
                  </a:cxn>
                  <a:cxn ang="0">
                    <a:pos x="13" y="1591"/>
                  </a:cxn>
                  <a:cxn ang="0">
                    <a:pos x="21" y="1574"/>
                  </a:cxn>
                  <a:cxn ang="0">
                    <a:pos x="31" y="1557"/>
                  </a:cxn>
                  <a:cxn ang="0">
                    <a:pos x="201" y="1295"/>
                  </a:cxn>
                  <a:cxn ang="0">
                    <a:pos x="375" y="1033"/>
                  </a:cxn>
                  <a:cxn ang="0">
                    <a:pos x="549" y="772"/>
                  </a:cxn>
                  <a:cxn ang="0">
                    <a:pos x="726" y="512"/>
                  </a:cxn>
                  <a:cxn ang="0">
                    <a:pos x="906" y="255"/>
                  </a:cxn>
                  <a:cxn ang="0">
                    <a:pos x="1088" y="0"/>
                  </a:cxn>
                </a:cxnLst>
                <a:rect l="0" t="0" r="r" b="b"/>
                <a:pathLst>
                  <a:path w="1219" h="1663">
                    <a:moveTo>
                      <a:pt x="1088" y="0"/>
                    </a:moveTo>
                    <a:lnTo>
                      <a:pt x="1219" y="94"/>
                    </a:lnTo>
                    <a:lnTo>
                      <a:pt x="1038" y="350"/>
                    </a:lnTo>
                    <a:lnTo>
                      <a:pt x="854" y="605"/>
                    </a:lnTo>
                    <a:lnTo>
                      <a:pt x="667" y="857"/>
                    </a:lnTo>
                    <a:lnTo>
                      <a:pt x="479" y="1108"/>
                    </a:lnTo>
                    <a:lnTo>
                      <a:pt x="289" y="1357"/>
                    </a:lnTo>
                    <a:lnTo>
                      <a:pt x="97" y="1605"/>
                    </a:lnTo>
                    <a:lnTo>
                      <a:pt x="84" y="1620"/>
                    </a:lnTo>
                    <a:lnTo>
                      <a:pt x="71" y="1633"/>
                    </a:lnTo>
                    <a:lnTo>
                      <a:pt x="58" y="1644"/>
                    </a:lnTo>
                    <a:lnTo>
                      <a:pt x="46" y="1653"/>
                    </a:lnTo>
                    <a:lnTo>
                      <a:pt x="34" y="1659"/>
                    </a:lnTo>
                    <a:lnTo>
                      <a:pt x="24" y="1662"/>
                    </a:lnTo>
                    <a:lnTo>
                      <a:pt x="15" y="1663"/>
                    </a:lnTo>
                    <a:lnTo>
                      <a:pt x="8" y="1660"/>
                    </a:lnTo>
                    <a:lnTo>
                      <a:pt x="3" y="1654"/>
                    </a:lnTo>
                    <a:lnTo>
                      <a:pt x="0" y="1646"/>
                    </a:lnTo>
                    <a:lnTo>
                      <a:pt x="0" y="1635"/>
                    </a:lnTo>
                    <a:lnTo>
                      <a:pt x="2" y="1622"/>
                    </a:lnTo>
                    <a:lnTo>
                      <a:pt x="7" y="1607"/>
                    </a:lnTo>
                    <a:lnTo>
                      <a:pt x="13" y="1591"/>
                    </a:lnTo>
                    <a:lnTo>
                      <a:pt x="21" y="1574"/>
                    </a:lnTo>
                    <a:lnTo>
                      <a:pt x="31" y="1557"/>
                    </a:lnTo>
                    <a:lnTo>
                      <a:pt x="201" y="1295"/>
                    </a:lnTo>
                    <a:lnTo>
                      <a:pt x="375" y="1033"/>
                    </a:lnTo>
                    <a:lnTo>
                      <a:pt x="549" y="772"/>
                    </a:lnTo>
                    <a:lnTo>
                      <a:pt x="726" y="512"/>
                    </a:lnTo>
                    <a:lnTo>
                      <a:pt x="906" y="255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E11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37"/>
              <p:cNvSpPr>
                <a:spLocks/>
              </p:cNvSpPr>
              <p:nvPr/>
            </p:nvSpPr>
            <p:spPr bwMode="auto">
              <a:xfrm>
                <a:off x="6049963" y="1589088"/>
                <a:ext cx="923925" cy="1165225"/>
              </a:xfrm>
              <a:custGeom>
                <a:avLst/>
                <a:gdLst/>
                <a:ahLst/>
                <a:cxnLst>
                  <a:cxn ang="0">
                    <a:pos x="484" y="0"/>
                  </a:cxn>
                  <a:cxn ang="0">
                    <a:pos x="582" y="70"/>
                  </a:cxn>
                  <a:cxn ang="0">
                    <a:pos x="568" y="92"/>
                  </a:cxn>
                  <a:cxn ang="0">
                    <a:pos x="565" y="92"/>
                  </a:cxn>
                  <a:cxn ang="0">
                    <a:pos x="563" y="93"/>
                  </a:cxn>
                  <a:cxn ang="0">
                    <a:pos x="562" y="94"/>
                  </a:cxn>
                  <a:cxn ang="0">
                    <a:pos x="561" y="97"/>
                  </a:cxn>
                  <a:cxn ang="0">
                    <a:pos x="560" y="99"/>
                  </a:cxn>
                  <a:cxn ang="0">
                    <a:pos x="560" y="101"/>
                  </a:cxn>
                  <a:cxn ang="0">
                    <a:pos x="561" y="102"/>
                  </a:cxn>
                  <a:cxn ang="0">
                    <a:pos x="562" y="102"/>
                  </a:cxn>
                  <a:cxn ang="0">
                    <a:pos x="221" y="623"/>
                  </a:cxn>
                  <a:cxn ang="0">
                    <a:pos x="219" y="623"/>
                  </a:cxn>
                  <a:cxn ang="0">
                    <a:pos x="218" y="624"/>
                  </a:cxn>
                  <a:cxn ang="0">
                    <a:pos x="216" y="626"/>
                  </a:cxn>
                  <a:cxn ang="0">
                    <a:pos x="214" y="629"/>
                  </a:cxn>
                  <a:cxn ang="0">
                    <a:pos x="214" y="632"/>
                  </a:cxn>
                  <a:cxn ang="0">
                    <a:pos x="215" y="633"/>
                  </a:cxn>
                  <a:cxn ang="0">
                    <a:pos x="199" y="656"/>
                  </a:cxn>
                  <a:cxn ang="0">
                    <a:pos x="196" y="656"/>
                  </a:cxn>
                  <a:cxn ang="0">
                    <a:pos x="194" y="659"/>
                  </a:cxn>
                  <a:cxn ang="0">
                    <a:pos x="193" y="661"/>
                  </a:cxn>
                  <a:cxn ang="0">
                    <a:pos x="192" y="663"/>
                  </a:cxn>
                  <a:cxn ang="0">
                    <a:pos x="192" y="665"/>
                  </a:cxn>
                  <a:cxn ang="0">
                    <a:pos x="193" y="666"/>
                  </a:cxn>
                  <a:cxn ang="0">
                    <a:pos x="148" y="734"/>
                  </a:cxn>
                  <a:cxn ang="0">
                    <a:pos x="0" y="628"/>
                  </a:cxn>
                  <a:cxn ang="0">
                    <a:pos x="50" y="563"/>
                  </a:cxn>
                  <a:cxn ang="0">
                    <a:pos x="53" y="563"/>
                  </a:cxn>
                  <a:cxn ang="0">
                    <a:pos x="56" y="560"/>
                  </a:cxn>
                  <a:cxn ang="0">
                    <a:pos x="58" y="556"/>
                  </a:cxn>
                  <a:cxn ang="0">
                    <a:pos x="58" y="555"/>
                  </a:cxn>
                  <a:cxn ang="0">
                    <a:pos x="57" y="554"/>
                  </a:cxn>
                  <a:cxn ang="0">
                    <a:pos x="74" y="531"/>
                  </a:cxn>
                  <a:cxn ang="0">
                    <a:pos x="75" y="531"/>
                  </a:cxn>
                  <a:cxn ang="0">
                    <a:pos x="77" y="531"/>
                  </a:cxn>
                  <a:cxn ang="0">
                    <a:pos x="80" y="528"/>
                  </a:cxn>
                  <a:cxn ang="0">
                    <a:pos x="82" y="524"/>
                  </a:cxn>
                  <a:cxn ang="0">
                    <a:pos x="81" y="523"/>
                  </a:cxn>
                  <a:cxn ang="0">
                    <a:pos x="460" y="29"/>
                  </a:cxn>
                  <a:cxn ang="0">
                    <a:pos x="461" y="29"/>
                  </a:cxn>
                  <a:cxn ang="0">
                    <a:pos x="462" y="30"/>
                  </a:cxn>
                  <a:cxn ang="0">
                    <a:pos x="463" y="30"/>
                  </a:cxn>
                  <a:cxn ang="0">
                    <a:pos x="464" y="29"/>
                  </a:cxn>
                  <a:cxn ang="0">
                    <a:pos x="466" y="29"/>
                  </a:cxn>
                  <a:cxn ang="0">
                    <a:pos x="468" y="23"/>
                  </a:cxn>
                  <a:cxn ang="0">
                    <a:pos x="468" y="21"/>
                  </a:cxn>
                  <a:cxn ang="0">
                    <a:pos x="484" y="0"/>
                  </a:cxn>
                </a:cxnLst>
                <a:rect l="0" t="0" r="r" b="b"/>
                <a:pathLst>
                  <a:path w="582" h="734">
                    <a:moveTo>
                      <a:pt x="484" y="0"/>
                    </a:moveTo>
                    <a:lnTo>
                      <a:pt x="582" y="70"/>
                    </a:lnTo>
                    <a:lnTo>
                      <a:pt x="568" y="92"/>
                    </a:lnTo>
                    <a:lnTo>
                      <a:pt x="565" y="92"/>
                    </a:lnTo>
                    <a:lnTo>
                      <a:pt x="563" y="93"/>
                    </a:lnTo>
                    <a:lnTo>
                      <a:pt x="562" y="94"/>
                    </a:lnTo>
                    <a:lnTo>
                      <a:pt x="561" y="97"/>
                    </a:lnTo>
                    <a:lnTo>
                      <a:pt x="560" y="99"/>
                    </a:lnTo>
                    <a:lnTo>
                      <a:pt x="560" y="101"/>
                    </a:lnTo>
                    <a:lnTo>
                      <a:pt x="561" y="102"/>
                    </a:lnTo>
                    <a:lnTo>
                      <a:pt x="562" y="102"/>
                    </a:lnTo>
                    <a:lnTo>
                      <a:pt x="221" y="623"/>
                    </a:lnTo>
                    <a:lnTo>
                      <a:pt x="219" y="623"/>
                    </a:lnTo>
                    <a:lnTo>
                      <a:pt x="218" y="624"/>
                    </a:lnTo>
                    <a:lnTo>
                      <a:pt x="216" y="626"/>
                    </a:lnTo>
                    <a:lnTo>
                      <a:pt x="214" y="629"/>
                    </a:lnTo>
                    <a:lnTo>
                      <a:pt x="214" y="632"/>
                    </a:lnTo>
                    <a:lnTo>
                      <a:pt x="215" y="633"/>
                    </a:lnTo>
                    <a:lnTo>
                      <a:pt x="199" y="656"/>
                    </a:lnTo>
                    <a:lnTo>
                      <a:pt x="196" y="656"/>
                    </a:lnTo>
                    <a:lnTo>
                      <a:pt x="194" y="659"/>
                    </a:lnTo>
                    <a:lnTo>
                      <a:pt x="193" y="661"/>
                    </a:lnTo>
                    <a:lnTo>
                      <a:pt x="192" y="663"/>
                    </a:lnTo>
                    <a:lnTo>
                      <a:pt x="192" y="665"/>
                    </a:lnTo>
                    <a:lnTo>
                      <a:pt x="193" y="666"/>
                    </a:lnTo>
                    <a:lnTo>
                      <a:pt x="148" y="734"/>
                    </a:lnTo>
                    <a:lnTo>
                      <a:pt x="0" y="628"/>
                    </a:lnTo>
                    <a:lnTo>
                      <a:pt x="50" y="563"/>
                    </a:lnTo>
                    <a:lnTo>
                      <a:pt x="53" y="563"/>
                    </a:lnTo>
                    <a:lnTo>
                      <a:pt x="56" y="560"/>
                    </a:lnTo>
                    <a:lnTo>
                      <a:pt x="58" y="556"/>
                    </a:lnTo>
                    <a:lnTo>
                      <a:pt x="58" y="555"/>
                    </a:lnTo>
                    <a:lnTo>
                      <a:pt x="57" y="554"/>
                    </a:lnTo>
                    <a:lnTo>
                      <a:pt x="74" y="531"/>
                    </a:lnTo>
                    <a:lnTo>
                      <a:pt x="75" y="531"/>
                    </a:lnTo>
                    <a:lnTo>
                      <a:pt x="77" y="531"/>
                    </a:lnTo>
                    <a:lnTo>
                      <a:pt x="80" y="528"/>
                    </a:lnTo>
                    <a:lnTo>
                      <a:pt x="82" y="524"/>
                    </a:lnTo>
                    <a:lnTo>
                      <a:pt x="81" y="523"/>
                    </a:lnTo>
                    <a:lnTo>
                      <a:pt x="460" y="29"/>
                    </a:lnTo>
                    <a:lnTo>
                      <a:pt x="461" y="29"/>
                    </a:lnTo>
                    <a:lnTo>
                      <a:pt x="462" y="30"/>
                    </a:lnTo>
                    <a:lnTo>
                      <a:pt x="463" y="30"/>
                    </a:lnTo>
                    <a:lnTo>
                      <a:pt x="464" y="29"/>
                    </a:lnTo>
                    <a:lnTo>
                      <a:pt x="466" y="29"/>
                    </a:lnTo>
                    <a:lnTo>
                      <a:pt x="468" y="23"/>
                    </a:lnTo>
                    <a:lnTo>
                      <a:pt x="468" y="21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86A0B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8"/>
              <p:cNvSpPr>
                <a:spLocks/>
              </p:cNvSpPr>
              <p:nvPr/>
            </p:nvSpPr>
            <p:spPr bwMode="auto">
              <a:xfrm>
                <a:off x="6049963" y="1589088"/>
                <a:ext cx="898525" cy="1036638"/>
              </a:xfrm>
              <a:custGeom>
                <a:avLst/>
                <a:gdLst/>
                <a:ahLst/>
                <a:cxnLst>
                  <a:cxn ang="0">
                    <a:pos x="484" y="0"/>
                  </a:cxn>
                  <a:cxn ang="0">
                    <a:pos x="566" y="59"/>
                  </a:cxn>
                  <a:cxn ang="0">
                    <a:pos x="555" y="69"/>
                  </a:cxn>
                  <a:cxn ang="0">
                    <a:pos x="542" y="80"/>
                  </a:cxn>
                  <a:cxn ang="0">
                    <a:pos x="526" y="94"/>
                  </a:cxn>
                  <a:cxn ang="0">
                    <a:pos x="509" y="110"/>
                  </a:cxn>
                  <a:cxn ang="0">
                    <a:pos x="490" y="129"/>
                  </a:cxn>
                  <a:cxn ang="0">
                    <a:pos x="467" y="151"/>
                  </a:cxn>
                  <a:cxn ang="0">
                    <a:pos x="444" y="175"/>
                  </a:cxn>
                  <a:cxn ang="0">
                    <a:pos x="418" y="201"/>
                  </a:cxn>
                  <a:cxn ang="0">
                    <a:pos x="390" y="231"/>
                  </a:cxn>
                  <a:cxn ang="0">
                    <a:pos x="360" y="264"/>
                  </a:cxn>
                  <a:cxn ang="0">
                    <a:pos x="327" y="300"/>
                  </a:cxn>
                  <a:cxn ang="0">
                    <a:pos x="292" y="339"/>
                  </a:cxn>
                  <a:cxn ang="0">
                    <a:pos x="255" y="382"/>
                  </a:cxn>
                  <a:cxn ang="0">
                    <a:pos x="216" y="429"/>
                  </a:cxn>
                  <a:cxn ang="0">
                    <a:pos x="174" y="479"/>
                  </a:cxn>
                  <a:cxn ang="0">
                    <a:pos x="130" y="533"/>
                  </a:cxn>
                  <a:cxn ang="0">
                    <a:pos x="84" y="591"/>
                  </a:cxn>
                  <a:cxn ang="0">
                    <a:pos x="36" y="653"/>
                  </a:cxn>
                  <a:cxn ang="0">
                    <a:pos x="0" y="628"/>
                  </a:cxn>
                  <a:cxn ang="0">
                    <a:pos x="50" y="563"/>
                  </a:cxn>
                  <a:cxn ang="0">
                    <a:pos x="53" y="563"/>
                  </a:cxn>
                  <a:cxn ang="0">
                    <a:pos x="54" y="561"/>
                  </a:cxn>
                  <a:cxn ang="0">
                    <a:pos x="56" y="560"/>
                  </a:cxn>
                  <a:cxn ang="0">
                    <a:pos x="58" y="556"/>
                  </a:cxn>
                  <a:cxn ang="0">
                    <a:pos x="58" y="555"/>
                  </a:cxn>
                  <a:cxn ang="0">
                    <a:pos x="57" y="554"/>
                  </a:cxn>
                  <a:cxn ang="0">
                    <a:pos x="74" y="531"/>
                  </a:cxn>
                  <a:cxn ang="0">
                    <a:pos x="75" y="531"/>
                  </a:cxn>
                  <a:cxn ang="0">
                    <a:pos x="77" y="531"/>
                  </a:cxn>
                  <a:cxn ang="0">
                    <a:pos x="78" y="530"/>
                  </a:cxn>
                  <a:cxn ang="0">
                    <a:pos x="80" y="529"/>
                  </a:cxn>
                  <a:cxn ang="0">
                    <a:pos x="82" y="525"/>
                  </a:cxn>
                  <a:cxn ang="0">
                    <a:pos x="82" y="524"/>
                  </a:cxn>
                  <a:cxn ang="0">
                    <a:pos x="81" y="523"/>
                  </a:cxn>
                  <a:cxn ang="0">
                    <a:pos x="460" y="29"/>
                  </a:cxn>
                  <a:cxn ang="0">
                    <a:pos x="461" y="29"/>
                  </a:cxn>
                  <a:cxn ang="0">
                    <a:pos x="461" y="30"/>
                  </a:cxn>
                  <a:cxn ang="0">
                    <a:pos x="463" y="30"/>
                  </a:cxn>
                  <a:cxn ang="0">
                    <a:pos x="467" y="27"/>
                  </a:cxn>
                  <a:cxn ang="0">
                    <a:pos x="468" y="23"/>
                  </a:cxn>
                  <a:cxn ang="0">
                    <a:pos x="468" y="21"/>
                  </a:cxn>
                  <a:cxn ang="0">
                    <a:pos x="484" y="0"/>
                  </a:cxn>
                </a:cxnLst>
                <a:rect l="0" t="0" r="r" b="b"/>
                <a:pathLst>
                  <a:path w="566" h="653">
                    <a:moveTo>
                      <a:pt x="484" y="0"/>
                    </a:moveTo>
                    <a:lnTo>
                      <a:pt x="566" y="59"/>
                    </a:lnTo>
                    <a:lnTo>
                      <a:pt x="555" y="69"/>
                    </a:lnTo>
                    <a:lnTo>
                      <a:pt x="542" y="80"/>
                    </a:lnTo>
                    <a:lnTo>
                      <a:pt x="526" y="94"/>
                    </a:lnTo>
                    <a:lnTo>
                      <a:pt x="509" y="110"/>
                    </a:lnTo>
                    <a:lnTo>
                      <a:pt x="490" y="129"/>
                    </a:lnTo>
                    <a:lnTo>
                      <a:pt x="467" y="151"/>
                    </a:lnTo>
                    <a:lnTo>
                      <a:pt x="444" y="175"/>
                    </a:lnTo>
                    <a:lnTo>
                      <a:pt x="418" y="201"/>
                    </a:lnTo>
                    <a:lnTo>
                      <a:pt x="390" y="231"/>
                    </a:lnTo>
                    <a:lnTo>
                      <a:pt x="360" y="264"/>
                    </a:lnTo>
                    <a:lnTo>
                      <a:pt x="327" y="300"/>
                    </a:lnTo>
                    <a:lnTo>
                      <a:pt x="292" y="339"/>
                    </a:lnTo>
                    <a:lnTo>
                      <a:pt x="255" y="382"/>
                    </a:lnTo>
                    <a:lnTo>
                      <a:pt x="216" y="429"/>
                    </a:lnTo>
                    <a:lnTo>
                      <a:pt x="174" y="479"/>
                    </a:lnTo>
                    <a:lnTo>
                      <a:pt x="130" y="533"/>
                    </a:lnTo>
                    <a:lnTo>
                      <a:pt x="84" y="591"/>
                    </a:lnTo>
                    <a:lnTo>
                      <a:pt x="36" y="653"/>
                    </a:lnTo>
                    <a:lnTo>
                      <a:pt x="0" y="628"/>
                    </a:lnTo>
                    <a:lnTo>
                      <a:pt x="50" y="563"/>
                    </a:lnTo>
                    <a:lnTo>
                      <a:pt x="53" y="563"/>
                    </a:lnTo>
                    <a:lnTo>
                      <a:pt x="54" y="561"/>
                    </a:lnTo>
                    <a:lnTo>
                      <a:pt x="56" y="560"/>
                    </a:lnTo>
                    <a:lnTo>
                      <a:pt x="58" y="556"/>
                    </a:lnTo>
                    <a:lnTo>
                      <a:pt x="58" y="555"/>
                    </a:lnTo>
                    <a:lnTo>
                      <a:pt x="57" y="554"/>
                    </a:lnTo>
                    <a:lnTo>
                      <a:pt x="74" y="531"/>
                    </a:lnTo>
                    <a:lnTo>
                      <a:pt x="75" y="531"/>
                    </a:lnTo>
                    <a:lnTo>
                      <a:pt x="77" y="531"/>
                    </a:lnTo>
                    <a:lnTo>
                      <a:pt x="78" y="530"/>
                    </a:lnTo>
                    <a:lnTo>
                      <a:pt x="80" y="529"/>
                    </a:lnTo>
                    <a:lnTo>
                      <a:pt x="82" y="525"/>
                    </a:lnTo>
                    <a:lnTo>
                      <a:pt x="82" y="524"/>
                    </a:lnTo>
                    <a:lnTo>
                      <a:pt x="81" y="523"/>
                    </a:lnTo>
                    <a:lnTo>
                      <a:pt x="460" y="29"/>
                    </a:lnTo>
                    <a:lnTo>
                      <a:pt x="461" y="29"/>
                    </a:lnTo>
                    <a:lnTo>
                      <a:pt x="461" y="30"/>
                    </a:lnTo>
                    <a:lnTo>
                      <a:pt x="463" y="30"/>
                    </a:lnTo>
                    <a:lnTo>
                      <a:pt x="467" y="27"/>
                    </a:lnTo>
                    <a:lnTo>
                      <a:pt x="468" y="23"/>
                    </a:lnTo>
                    <a:lnTo>
                      <a:pt x="468" y="21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C3D2E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9"/>
              <p:cNvSpPr>
                <a:spLocks/>
              </p:cNvSpPr>
              <p:nvPr/>
            </p:nvSpPr>
            <p:spPr bwMode="auto">
              <a:xfrm>
                <a:off x="6032501" y="2586038"/>
                <a:ext cx="252413" cy="20161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59" y="106"/>
                  </a:cxn>
                  <a:cxn ang="0">
                    <a:pos x="133" y="127"/>
                  </a:cxn>
                  <a:cxn ang="0">
                    <a:pos x="0" y="31"/>
                  </a:cxn>
                  <a:cxn ang="0">
                    <a:pos x="11" y="0"/>
                  </a:cxn>
                </a:cxnLst>
                <a:rect l="0" t="0" r="r" b="b"/>
                <a:pathLst>
                  <a:path w="159" h="127">
                    <a:moveTo>
                      <a:pt x="11" y="0"/>
                    </a:moveTo>
                    <a:lnTo>
                      <a:pt x="159" y="106"/>
                    </a:lnTo>
                    <a:lnTo>
                      <a:pt x="133" y="127"/>
                    </a:lnTo>
                    <a:lnTo>
                      <a:pt x="0" y="3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546D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0"/>
              <p:cNvSpPr>
                <a:spLocks/>
              </p:cNvSpPr>
              <p:nvPr/>
            </p:nvSpPr>
            <p:spPr bwMode="auto">
              <a:xfrm>
                <a:off x="6780213" y="1622426"/>
                <a:ext cx="169863" cy="1285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7" y="71"/>
                  </a:cxn>
                  <a:cxn ang="0">
                    <a:pos x="104" y="72"/>
                  </a:cxn>
                  <a:cxn ang="0">
                    <a:pos x="102" y="73"/>
                  </a:cxn>
                  <a:cxn ang="0">
                    <a:pos x="101" y="76"/>
                  </a:cxn>
                  <a:cxn ang="0">
                    <a:pos x="100" y="78"/>
                  </a:cxn>
                  <a:cxn ang="0">
                    <a:pos x="100" y="80"/>
                  </a:cxn>
                  <a:cxn ang="0">
                    <a:pos x="101" y="81"/>
                  </a:cxn>
                  <a:cxn ang="0">
                    <a:pos x="102" y="81"/>
                  </a:cxn>
                  <a:cxn ang="0">
                    <a:pos x="101" y="81"/>
                  </a:cxn>
                  <a:cxn ang="0">
                    <a:pos x="0" y="9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2" y="9"/>
                  </a:cxn>
                  <a:cxn ang="0">
                    <a:pos x="3" y="9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8" y="2"/>
                  </a:cxn>
                  <a:cxn ang="0">
                    <a:pos x="8" y="0"/>
                  </a:cxn>
                </a:cxnLst>
                <a:rect l="0" t="0" r="r" b="b"/>
                <a:pathLst>
                  <a:path w="107" h="81">
                    <a:moveTo>
                      <a:pt x="8" y="0"/>
                    </a:moveTo>
                    <a:lnTo>
                      <a:pt x="107" y="71"/>
                    </a:lnTo>
                    <a:lnTo>
                      <a:pt x="104" y="72"/>
                    </a:lnTo>
                    <a:lnTo>
                      <a:pt x="102" y="73"/>
                    </a:lnTo>
                    <a:lnTo>
                      <a:pt x="101" y="76"/>
                    </a:lnTo>
                    <a:lnTo>
                      <a:pt x="100" y="78"/>
                    </a:lnTo>
                    <a:lnTo>
                      <a:pt x="100" y="80"/>
                    </a:lnTo>
                    <a:lnTo>
                      <a:pt x="101" y="81"/>
                    </a:lnTo>
                    <a:lnTo>
                      <a:pt x="102" y="81"/>
                    </a:lnTo>
                    <a:lnTo>
                      <a:pt x="101" y="81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AB1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1"/>
              <p:cNvSpPr>
                <a:spLocks/>
              </p:cNvSpPr>
              <p:nvPr/>
            </p:nvSpPr>
            <p:spPr bwMode="auto">
              <a:xfrm>
                <a:off x="6167438" y="2417763"/>
                <a:ext cx="233363" cy="1746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47" y="100"/>
                  </a:cxn>
                  <a:cxn ang="0">
                    <a:pos x="147" y="101"/>
                  </a:cxn>
                  <a:cxn ang="0">
                    <a:pos x="145" y="101"/>
                  </a:cxn>
                  <a:cxn ang="0">
                    <a:pos x="144" y="102"/>
                  </a:cxn>
                  <a:cxn ang="0">
                    <a:pos x="142" y="104"/>
                  </a:cxn>
                  <a:cxn ang="0">
                    <a:pos x="140" y="107"/>
                  </a:cxn>
                  <a:cxn ang="0">
                    <a:pos x="140" y="110"/>
                  </a:cxn>
                  <a:cxn ang="0">
                    <a:pos x="0" y="9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147" h="110">
                    <a:moveTo>
                      <a:pt x="8" y="0"/>
                    </a:moveTo>
                    <a:lnTo>
                      <a:pt x="147" y="100"/>
                    </a:lnTo>
                    <a:lnTo>
                      <a:pt x="147" y="101"/>
                    </a:lnTo>
                    <a:lnTo>
                      <a:pt x="145" y="101"/>
                    </a:lnTo>
                    <a:lnTo>
                      <a:pt x="144" y="102"/>
                    </a:lnTo>
                    <a:lnTo>
                      <a:pt x="142" y="104"/>
                    </a:lnTo>
                    <a:lnTo>
                      <a:pt x="140" y="107"/>
                    </a:lnTo>
                    <a:lnTo>
                      <a:pt x="140" y="110"/>
                    </a:lnTo>
                    <a:lnTo>
                      <a:pt x="0" y="9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AB1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2"/>
              <p:cNvSpPr>
                <a:spLocks/>
              </p:cNvSpPr>
              <p:nvPr/>
            </p:nvSpPr>
            <p:spPr bwMode="auto">
              <a:xfrm>
                <a:off x="6129338" y="2468563"/>
                <a:ext cx="238125" cy="17780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0"/>
                  </a:cxn>
                  <a:cxn ang="0">
                    <a:pos x="150" y="101"/>
                  </a:cxn>
                  <a:cxn ang="0">
                    <a:pos x="150" y="102"/>
                  </a:cxn>
                  <a:cxn ang="0">
                    <a:pos x="147" y="102"/>
                  </a:cxn>
                  <a:cxn ang="0">
                    <a:pos x="145" y="103"/>
                  </a:cxn>
                  <a:cxn ang="0">
                    <a:pos x="144" y="105"/>
                  </a:cxn>
                  <a:cxn ang="0">
                    <a:pos x="143" y="107"/>
                  </a:cxn>
                  <a:cxn ang="0">
                    <a:pos x="142" y="109"/>
                  </a:cxn>
                  <a:cxn ang="0">
                    <a:pos x="142" y="111"/>
                  </a:cxn>
                  <a:cxn ang="0">
                    <a:pos x="143" y="112"/>
                  </a:cxn>
                  <a:cxn ang="0">
                    <a:pos x="0" y="10"/>
                  </a:cxn>
                  <a:cxn ang="0">
                    <a:pos x="0" y="9"/>
                  </a:cxn>
                  <a:cxn ang="0">
                    <a:pos x="3" y="9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</a:cxnLst>
                <a:rect l="0" t="0" r="r" b="b"/>
                <a:pathLst>
                  <a:path w="150" h="112">
                    <a:moveTo>
                      <a:pt x="7" y="0"/>
                    </a:moveTo>
                    <a:lnTo>
                      <a:pt x="8" y="0"/>
                    </a:lnTo>
                    <a:lnTo>
                      <a:pt x="150" y="101"/>
                    </a:lnTo>
                    <a:lnTo>
                      <a:pt x="150" y="102"/>
                    </a:lnTo>
                    <a:lnTo>
                      <a:pt x="147" y="102"/>
                    </a:lnTo>
                    <a:lnTo>
                      <a:pt x="145" y="103"/>
                    </a:lnTo>
                    <a:lnTo>
                      <a:pt x="144" y="105"/>
                    </a:lnTo>
                    <a:lnTo>
                      <a:pt x="143" y="107"/>
                    </a:lnTo>
                    <a:lnTo>
                      <a:pt x="142" y="109"/>
                    </a:lnTo>
                    <a:lnTo>
                      <a:pt x="142" y="111"/>
                    </a:lnTo>
                    <a:lnTo>
                      <a:pt x="143" y="112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9AB1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43"/>
              <p:cNvSpPr>
                <a:spLocks/>
              </p:cNvSpPr>
              <p:nvPr/>
            </p:nvSpPr>
            <p:spPr bwMode="auto">
              <a:xfrm>
                <a:off x="4335463" y="2597151"/>
                <a:ext cx="1770063" cy="2640013"/>
              </a:xfrm>
              <a:custGeom>
                <a:avLst/>
                <a:gdLst/>
                <a:ahLst/>
                <a:cxnLst>
                  <a:cxn ang="0">
                    <a:pos x="1088" y="0"/>
                  </a:cxn>
                  <a:cxn ang="0">
                    <a:pos x="1115" y="19"/>
                  </a:cxn>
                  <a:cxn ang="0">
                    <a:pos x="1070" y="78"/>
                  </a:cxn>
                  <a:cxn ang="0">
                    <a:pos x="1024" y="140"/>
                  </a:cxn>
                  <a:cxn ang="0">
                    <a:pos x="975" y="205"/>
                  </a:cxn>
                  <a:cxn ang="0">
                    <a:pos x="925" y="275"/>
                  </a:cxn>
                  <a:cxn ang="0">
                    <a:pos x="873" y="347"/>
                  </a:cxn>
                  <a:cxn ang="0">
                    <a:pos x="818" y="423"/>
                  </a:cxn>
                  <a:cxn ang="0">
                    <a:pos x="762" y="503"/>
                  </a:cxn>
                  <a:cxn ang="0">
                    <a:pos x="705" y="588"/>
                  </a:cxn>
                  <a:cxn ang="0">
                    <a:pos x="645" y="676"/>
                  </a:cxn>
                  <a:cxn ang="0">
                    <a:pos x="584" y="768"/>
                  </a:cxn>
                  <a:cxn ang="0">
                    <a:pos x="521" y="865"/>
                  </a:cxn>
                  <a:cxn ang="0">
                    <a:pos x="455" y="965"/>
                  </a:cxn>
                  <a:cxn ang="0">
                    <a:pos x="388" y="1070"/>
                  </a:cxn>
                  <a:cxn ang="0">
                    <a:pos x="319" y="1179"/>
                  </a:cxn>
                  <a:cxn ang="0">
                    <a:pos x="248" y="1293"/>
                  </a:cxn>
                  <a:cxn ang="0">
                    <a:pos x="175" y="1411"/>
                  </a:cxn>
                  <a:cxn ang="0">
                    <a:pos x="100" y="1534"/>
                  </a:cxn>
                  <a:cxn ang="0">
                    <a:pos x="23" y="1662"/>
                  </a:cxn>
                  <a:cxn ang="0">
                    <a:pos x="19" y="1663"/>
                  </a:cxn>
                  <a:cxn ang="0">
                    <a:pos x="16" y="1663"/>
                  </a:cxn>
                  <a:cxn ang="0">
                    <a:pos x="8" y="1660"/>
                  </a:cxn>
                  <a:cxn ang="0">
                    <a:pos x="3" y="1654"/>
                  </a:cxn>
                  <a:cxn ang="0">
                    <a:pos x="0" y="1646"/>
                  </a:cxn>
                  <a:cxn ang="0">
                    <a:pos x="0" y="1635"/>
                  </a:cxn>
                  <a:cxn ang="0">
                    <a:pos x="2" y="1622"/>
                  </a:cxn>
                  <a:cxn ang="0">
                    <a:pos x="7" y="1607"/>
                  </a:cxn>
                  <a:cxn ang="0">
                    <a:pos x="13" y="1591"/>
                  </a:cxn>
                  <a:cxn ang="0">
                    <a:pos x="21" y="1574"/>
                  </a:cxn>
                  <a:cxn ang="0">
                    <a:pos x="31" y="1557"/>
                  </a:cxn>
                  <a:cxn ang="0">
                    <a:pos x="201" y="1295"/>
                  </a:cxn>
                  <a:cxn ang="0">
                    <a:pos x="375" y="1033"/>
                  </a:cxn>
                  <a:cxn ang="0">
                    <a:pos x="549" y="772"/>
                  </a:cxn>
                  <a:cxn ang="0">
                    <a:pos x="726" y="512"/>
                  </a:cxn>
                  <a:cxn ang="0">
                    <a:pos x="906" y="255"/>
                  </a:cxn>
                  <a:cxn ang="0">
                    <a:pos x="1088" y="0"/>
                  </a:cxn>
                </a:cxnLst>
                <a:rect l="0" t="0" r="r" b="b"/>
                <a:pathLst>
                  <a:path w="1115" h="1663">
                    <a:moveTo>
                      <a:pt x="1088" y="0"/>
                    </a:moveTo>
                    <a:lnTo>
                      <a:pt x="1115" y="19"/>
                    </a:lnTo>
                    <a:lnTo>
                      <a:pt x="1070" y="78"/>
                    </a:lnTo>
                    <a:lnTo>
                      <a:pt x="1024" y="140"/>
                    </a:lnTo>
                    <a:lnTo>
                      <a:pt x="975" y="205"/>
                    </a:lnTo>
                    <a:lnTo>
                      <a:pt x="925" y="275"/>
                    </a:lnTo>
                    <a:lnTo>
                      <a:pt x="873" y="347"/>
                    </a:lnTo>
                    <a:lnTo>
                      <a:pt x="818" y="423"/>
                    </a:lnTo>
                    <a:lnTo>
                      <a:pt x="762" y="503"/>
                    </a:lnTo>
                    <a:lnTo>
                      <a:pt x="705" y="588"/>
                    </a:lnTo>
                    <a:lnTo>
                      <a:pt x="645" y="676"/>
                    </a:lnTo>
                    <a:lnTo>
                      <a:pt x="584" y="768"/>
                    </a:lnTo>
                    <a:lnTo>
                      <a:pt x="521" y="865"/>
                    </a:lnTo>
                    <a:lnTo>
                      <a:pt x="455" y="965"/>
                    </a:lnTo>
                    <a:lnTo>
                      <a:pt x="388" y="1070"/>
                    </a:lnTo>
                    <a:lnTo>
                      <a:pt x="319" y="1179"/>
                    </a:lnTo>
                    <a:lnTo>
                      <a:pt x="248" y="1293"/>
                    </a:lnTo>
                    <a:lnTo>
                      <a:pt x="175" y="1411"/>
                    </a:lnTo>
                    <a:lnTo>
                      <a:pt x="100" y="1534"/>
                    </a:lnTo>
                    <a:lnTo>
                      <a:pt x="23" y="1662"/>
                    </a:lnTo>
                    <a:lnTo>
                      <a:pt x="19" y="1663"/>
                    </a:lnTo>
                    <a:lnTo>
                      <a:pt x="16" y="1663"/>
                    </a:lnTo>
                    <a:lnTo>
                      <a:pt x="8" y="1660"/>
                    </a:lnTo>
                    <a:lnTo>
                      <a:pt x="3" y="1654"/>
                    </a:lnTo>
                    <a:lnTo>
                      <a:pt x="0" y="1646"/>
                    </a:lnTo>
                    <a:lnTo>
                      <a:pt x="0" y="1635"/>
                    </a:lnTo>
                    <a:lnTo>
                      <a:pt x="2" y="1622"/>
                    </a:lnTo>
                    <a:lnTo>
                      <a:pt x="7" y="1607"/>
                    </a:lnTo>
                    <a:lnTo>
                      <a:pt x="13" y="1591"/>
                    </a:lnTo>
                    <a:lnTo>
                      <a:pt x="21" y="1574"/>
                    </a:lnTo>
                    <a:lnTo>
                      <a:pt x="31" y="1557"/>
                    </a:lnTo>
                    <a:lnTo>
                      <a:pt x="201" y="1295"/>
                    </a:lnTo>
                    <a:lnTo>
                      <a:pt x="375" y="1033"/>
                    </a:lnTo>
                    <a:lnTo>
                      <a:pt x="549" y="772"/>
                    </a:lnTo>
                    <a:lnTo>
                      <a:pt x="726" y="512"/>
                    </a:lnTo>
                    <a:lnTo>
                      <a:pt x="906" y="255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B13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4"/>
              <p:cNvSpPr>
                <a:spLocks/>
              </p:cNvSpPr>
              <p:nvPr/>
            </p:nvSpPr>
            <p:spPr bwMode="auto">
              <a:xfrm>
                <a:off x="6032501" y="2586038"/>
                <a:ext cx="74613" cy="809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47" y="25"/>
                  </a:cxn>
                  <a:cxn ang="0">
                    <a:pos x="37" y="38"/>
                  </a:cxn>
                  <a:cxn ang="0">
                    <a:pos x="27" y="51"/>
                  </a:cxn>
                  <a:cxn ang="0">
                    <a:pos x="0" y="31"/>
                  </a:cxn>
                  <a:cxn ang="0">
                    <a:pos x="11" y="0"/>
                  </a:cxn>
                </a:cxnLst>
                <a:rect l="0" t="0" r="r" b="b"/>
                <a:pathLst>
                  <a:path w="47" h="51">
                    <a:moveTo>
                      <a:pt x="11" y="0"/>
                    </a:moveTo>
                    <a:lnTo>
                      <a:pt x="47" y="25"/>
                    </a:lnTo>
                    <a:lnTo>
                      <a:pt x="37" y="38"/>
                    </a:lnTo>
                    <a:lnTo>
                      <a:pt x="27" y="51"/>
                    </a:lnTo>
                    <a:lnTo>
                      <a:pt x="0" y="3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7B94B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5"/>
              <p:cNvSpPr>
                <a:spLocks/>
              </p:cNvSpPr>
              <p:nvPr/>
            </p:nvSpPr>
            <p:spPr bwMode="auto">
              <a:xfrm>
                <a:off x="4621213" y="2257426"/>
                <a:ext cx="390525" cy="346075"/>
              </a:xfrm>
              <a:custGeom>
                <a:avLst/>
                <a:gdLst/>
                <a:ahLst/>
                <a:cxnLst>
                  <a:cxn ang="0">
                    <a:pos x="214" y="2"/>
                  </a:cxn>
                  <a:cxn ang="0">
                    <a:pos x="226" y="12"/>
                  </a:cxn>
                  <a:cxn ang="0">
                    <a:pos x="240" y="35"/>
                  </a:cxn>
                  <a:cxn ang="0">
                    <a:pos x="241" y="39"/>
                  </a:cxn>
                  <a:cxn ang="0">
                    <a:pos x="228" y="32"/>
                  </a:cxn>
                  <a:cxn ang="0">
                    <a:pos x="215" y="28"/>
                  </a:cxn>
                  <a:cxn ang="0">
                    <a:pos x="206" y="32"/>
                  </a:cxn>
                  <a:cxn ang="0">
                    <a:pos x="187" y="64"/>
                  </a:cxn>
                  <a:cxn ang="0">
                    <a:pos x="165" y="89"/>
                  </a:cxn>
                  <a:cxn ang="0">
                    <a:pos x="124" y="113"/>
                  </a:cxn>
                  <a:cxn ang="0">
                    <a:pos x="111" y="127"/>
                  </a:cxn>
                  <a:cxn ang="0">
                    <a:pos x="106" y="143"/>
                  </a:cxn>
                  <a:cxn ang="0">
                    <a:pos x="102" y="161"/>
                  </a:cxn>
                  <a:cxn ang="0">
                    <a:pos x="92" y="178"/>
                  </a:cxn>
                  <a:cxn ang="0">
                    <a:pos x="70" y="191"/>
                  </a:cxn>
                  <a:cxn ang="0">
                    <a:pos x="47" y="191"/>
                  </a:cxn>
                  <a:cxn ang="0">
                    <a:pos x="29" y="192"/>
                  </a:cxn>
                  <a:cxn ang="0">
                    <a:pos x="16" y="201"/>
                  </a:cxn>
                  <a:cxn ang="0">
                    <a:pos x="7" y="213"/>
                  </a:cxn>
                  <a:cxn ang="0">
                    <a:pos x="6" y="218"/>
                  </a:cxn>
                  <a:cxn ang="0">
                    <a:pos x="0" y="212"/>
                  </a:cxn>
                  <a:cxn ang="0">
                    <a:pos x="1" y="199"/>
                  </a:cxn>
                  <a:cxn ang="0">
                    <a:pos x="5" y="185"/>
                  </a:cxn>
                  <a:cxn ang="0">
                    <a:pos x="9" y="178"/>
                  </a:cxn>
                  <a:cxn ang="0">
                    <a:pos x="28" y="167"/>
                  </a:cxn>
                  <a:cxn ang="0">
                    <a:pos x="48" y="161"/>
                  </a:cxn>
                  <a:cxn ang="0">
                    <a:pos x="61" y="149"/>
                  </a:cxn>
                  <a:cxn ang="0">
                    <a:pos x="61" y="129"/>
                  </a:cxn>
                  <a:cxn ang="0">
                    <a:pos x="57" y="96"/>
                  </a:cxn>
                  <a:cxn ang="0">
                    <a:pos x="64" y="78"/>
                  </a:cxn>
                  <a:cxn ang="0">
                    <a:pos x="82" y="67"/>
                  </a:cxn>
                  <a:cxn ang="0">
                    <a:pos x="102" y="61"/>
                  </a:cxn>
                  <a:cxn ang="0">
                    <a:pos x="116" y="58"/>
                  </a:cxn>
                  <a:cxn ang="0">
                    <a:pos x="146" y="43"/>
                  </a:cxn>
                  <a:cxn ang="0">
                    <a:pos x="168" y="23"/>
                  </a:cxn>
                  <a:cxn ang="0">
                    <a:pos x="188" y="6"/>
                  </a:cxn>
                  <a:cxn ang="0">
                    <a:pos x="207" y="0"/>
                  </a:cxn>
                </a:cxnLst>
                <a:rect l="0" t="0" r="r" b="b"/>
                <a:pathLst>
                  <a:path w="246" h="218">
                    <a:moveTo>
                      <a:pt x="207" y="0"/>
                    </a:moveTo>
                    <a:lnTo>
                      <a:pt x="214" y="2"/>
                    </a:lnTo>
                    <a:lnTo>
                      <a:pt x="221" y="6"/>
                    </a:lnTo>
                    <a:lnTo>
                      <a:pt x="226" y="12"/>
                    </a:lnTo>
                    <a:lnTo>
                      <a:pt x="231" y="19"/>
                    </a:lnTo>
                    <a:lnTo>
                      <a:pt x="240" y="35"/>
                    </a:lnTo>
                    <a:lnTo>
                      <a:pt x="246" y="42"/>
                    </a:lnTo>
                    <a:lnTo>
                      <a:pt x="241" y="39"/>
                    </a:lnTo>
                    <a:lnTo>
                      <a:pt x="235" y="35"/>
                    </a:lnTo>
                    <a:lnTo>
                      <a:pt x="228" y="32"/>
                    </a:lnTo>
                    <a:lnTo>
                      <a:pt x="221" y="29"/>
                    </a:lnTo>
                    <a:lnTo>
                      <a:pt x="215" y="28"/>
                    </a:lnTo>
                    <a:lnTo>
                      <a:pt x="210" y="29"/>
                    </a:lnTo>
                    <a:lnTo>
                      <a:pt x="206" y="32"/>
                    </a:lnTo>
                    <a:lnTo>
                      <a:pt x="197" y="49"/>
                    </a:lnTo>
                    <a:lnTo>
                      <a:pt x="187" y="64"/>
                    </a:lnTo>
                    <a:lnTo>
                      <a:pt x="176" y="78"/>
                    </a:lnTo>
                    <a:lnTo>
                      <a:pt x="165" y="89"/>
                    </a:lnTo>
                    <a:lnTo>
                      <a:pt x="152" y="99"/>
                    </a:lnTo>
                    <a:lnTo>
                      <a:pt x="124" y="113"/>
                    </a:lnTo>
                    <a:lnTo>
                      <a:pt x="116" y="119"/>
                    </a:lnTo>
                    <a:lnTo>
                      <a:pt x="111" y="127"/>
                    </a:lnTo>
                    <a:lnTo>
                      <a:pt x="108" y="135"/>
                    </a:lnTo>
                    <a:lnTo>
                      <a:pt x="106" y="143"/>
                    </a:lnTo>
                    <a:lnTo>
                      <a:pt x="105" y="152"/>
                    </a:lnTo>
                    <a:lnTo>
                      <a:pt x="102" y="161"/>
                    </a:lnTo>
                    <a:lnTo>
                      <a:pt x="99" y="169"/>
                    </a:lnTo>
                    <a:lnTo>
                      <a:pt x="92" y="178"/>
                    </a:lnTo>
                    <a:lnTo>
                      <a:pt x="82" y="186"/>
                    </a:lnTo>
                    <a:lnTo>
                      <a:pt x="70" y="191"/>
                    </a:lnTo>
                    <a:lnTo>
                      <a:pt x="59" y="191"/>
                    </a:lnTo>
                    <a:lnTo>
                      <a:pt x="47" y="191"/>
                    </a:lnTo>
                    <a:lnTo>
                      <a:pt x="35" y="191"/>
                    </a:lnTo>
                    <a:lnTo>
                      <a:pt x="29" y="192"/>
                    </a:lnTo>
                    <a:lnTo>
                      <a:pt x="21" y="196"/>
                    </a:lnTo>
                    <a:lnTo>
                      <a:pt x="16" y="201"/>
                    </a:lnTo>
                    <a:lnTo>
                      <a:pt x="11" y="207"/>
                    </a:lnTo>
                    <a:lnTo>
                      <a:pt x="7" y="213"/>
                    </a:lnTo>
                    <a:lnTo>
                      <a:pt x="5" y="216"/>
                    </a:lnTo>
                    <a:lnTo>
                      <a:pt x="6" y="218"/>
                    </a:lnTo>
                    <a:lnTo>
                      <a:pt x="2" y="216"/>
                    </a:lnTo>
                    <a:lnTo>
                      <a:pt x="0" y="212"/>
                    </a:lnTo>
                    <a:lnTo>
                      <a:pt x="0" y="207"/>
                    </a:lnTo>
                    <a:lnTo>
                      <a:pt x="1" y="199"/>
                    </a:lnTo>
                    <a:lnTo>
                      <a:pt x="3" y="192"/>
                    </a:lnTo>
                    <a:lnTo>
                      <a:pt x="5" y="185"/>
                    </a:lnTo>
                    <a:lnTo>
                      <a:pt x="7" y="181"/>
                    </a:lnTo>
                    <a:lnTo>
                      <a:pt x="9" y="178"/>
                    </a:lnTo>
                    <a:lnTo>
                      <a:pt x="18" y="171"/>
                    </a:lnTo>
                    <a:lnTo>
                      <a:pt x="28" y="167"/>
                    </a:lnTo>
                    <a:lnTo>
                      <a:pt x="38" y="164"/>
                    </a:lnTo>
                    <a:lnTo>
                      <a:pt x="48" y="161"/>
                    </a:lnTo>
                    <a:lnTo>
                      <a:pt x="57" y="155"/>
                    </a:lnTo>
                    <a:lnTo>
                      <a:pt x="61" y="149"/>
                    </a:lnTo>
                    <a:lnTo>
                      <a:pt x="61" y="140"/>
                    </a:lnTo>
                    <a:lnTo>
                      <a:pt x="61" y="129"/>
                    </a:lnTo>
                    <a:lnTo>
                      <a:pt x="59" y="118"/>
                    </a:lnTo>
                    <a:lnTo>
                      <a:pt x="57" y="96"/>
                    </a:lnTo>
                    <a:lnTo>
                      <a:pt x="59" y="87"/>
                    </a:lnTo>
                    <a:lnTo>
                      <a:pt x="64" y="78"/>
                    </a:lnTo>
                    <a:lnTo>
                      <a:pt x="72" y="72"/>
                    </a:lnTo>
                    <a:lnTo>
                      <a:pt x="82" y="67"/>
                    </a:lnTo>
                    <a:lnTo>
                      <a:pt x="92" y="63"/>
                    </a:lnTo>
                    <a:lnTo>
                      <a:pt x="102" y="61"/>
                    </a:lnTo>
                    <a:lnTo>
                      <a:pt x="110" y="59"/>
                    </a:lnTo>
                    <a:lnTo>
                      <a:pt x="116" y="58"/>
                    </a:lnTo>
                    <a:lnTo>
                      <a:pt x="132" y="52"/>
                    </a:lnTo>
                    <a:lnTo>
                      <a:pt x="146" y="43"/>
                    </a:lnTo>
                    <a:lnTo>
                      <a:pt x="157" y="33"/>
                    </a:lnTo>
                    <a:lnTo>
                      <a:pt x="168" y="23"/>
                    </a:lnTo>
                    <a:lnTo>
                      <a:pt x="178" y="13"/>
                    </a:lnTo>
                    <a:lnTo>
                      <a:pt x="188" y="6"/>
                    </a:lnTo>
                    <a:lnTo>
                      <a:pt x="197" y="2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AED1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46"/>
              <p:cNvSpPr>
                <a:spLocks/>
              </p:cNvSpPr>
              <p:nvPr/>
            </p:nvSpPr>
            <p:spPr bwMode="auto">
              <a:xfrm>
                <a:off x="5464176" y="1870076"/>
                <a:ext cx="325438" cy="29210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9" y="0"/>
                  </a:cxn>
                  <a:cxn ang="0">
                    <a:pos x="203" y="2"/>
                  </a:cxn>
                  <a:cxn ang="0">
                    <a:pos x="205" y="4"/>
                  </a:cxn>
                  <a:cxn ang="0">
                    <a:pos x="196" y="6"/>
                  </a:cxn>
                  <a:cxn ang="0">
                    <a:pos x="190" y="10"/>
                  </a:cxn>
                  <a:cxn ang="0">
                    <a:pos x="186" y="16"/>
                  </a:cxn>
                  <a:cxn ang="0">
                    <a:pos x="179" y="32"/>
                  </a:cxn>
                  <a:cxn ang="0">
                    <a:pos x="176" y="40"/>
                  </a:cxn>
                  <a:cxn ang="0">
                    <a:pos x="171" y="47"/>
                  </a:cxn>
                  <a:cxn ang="0">
                    <a:pos x="159" y="61"/>
                  </a:cxn>
                  <a:cxn ang="0">
                    <a:pos x="143" y="72"/>
                  </a:cxn>
                  <a:cxn ang="0">
                    <a:pos x="126" y="81"/>
                  </a:cxn>
                  <a:cxn ang="0">
                    <a:pos x="108" y="89"/>
                  </a:cxn>
                  <a:cxn ang="0">
                    <a:pos x="91" y="95"/>
                  </a:cxn>
                  <a:cxn ang="0">
                    <a:pos x="80" y="98"/>
                  </a:cxn>
                  <a:cxn ang="0">
                    <a:pos x="67" y="103"/>
                  </a:cxn>
                  <a:cxn ang="0">
                    <a:pos x="54" y="111"/>
                  </a:cxn>
                  <a:cxn ang="0">
                    <a:pos x="42" y="121"/>
                  </a:cxn>
                  <a:cxn ang="0">
                    <a:pos x="30" y="132"/>
                  </a:cxn>
                  <a:cxn ang="0">
                    <a:pos x="20" y="144"/>
                  </a:cxn>
                  <a:cxn ang="0">
                    <a:pos x="14" y="157"/>
                  </a:cxn>
                  <a:cxn ang="0">
                    <a:pos x="11" y="170"/>
                  </a:cxn>
                  <a:cxn ang="0">
                    <a:pos x="14" y="184"/>
                  </a:cxn>
                  <a:cxn ang="0">
                    <a:pos x="5" y="171"/>
                  </a:cxn>
                  <a:cxn ang="0">
                    <a:pos x="1" y="158"/>
                  </a:cxn>
                  <a:cxn ang="0">
                    <a:pos x="0" y="144"/>
                  </a:cxn>
                  <a:cxn ang="0">
                    <a:pos x="3" y="130"/>
                  </a:cxn>
                  <a:cxn ang="0">
                    <a:pos x="7" y="116"/>
                  </a:cxn>
                  <a:cxn ang="0">
                    <a:pos x="15" y="103"/>
                  </a:cxn>
                  <a:cxn ang="0">
                    <a:pos x="24" y="90"/>
                  </a:cxn>
                  <a:cxn ang="0">
                    <a:pos x="34" y="79"/>
                  </a:cxn>
                  <a:cxn ang="0">
                    <a:pos x="45" y="70"/>
                  </a:cxn>
                  <a:cxn ang="0">
                    <a:pos x="56" y="63"/>
                  </a:cxn>
                  <a:cxn ang="0">
                    <a:pos x="74" y="55"/>
                  </a:cxn>
                  <a:cxn ang="0">
                    <a:pos x="92" y="49"/>
                  </a:cxn>
                  <a:cxn ang="0">
                    <a:pos x="112" y="45"/>
                  </a:cxn>
                  <a:cxn ang="0">
                    <a:pos x="130" y="39"/>
                  </a:cxn>
                  <a:cxn ang="0">
                    <a:pos x="147" y="30"/>
                  </a:cxn>
                  <a:cxn ang="0">
                    <a:pos x="155" y="25"/>
                  </a:cxn>
                  <a:cxn ang="0">
                    <a:pos x="168" y="12"/>
                  </a:cxn>
                  <a:cxn ang="0">
                    <a:pos x="175" y="6"/>
                  </a:cxn>
                  <a:cxn ang="0">
                    <a:pos x="183" y="2"/>
                  </a:cxn>
                  <a:cxn ang="0">
                    <a:pos x="192" y="0"/>
                  </a:cxn>
                </a:cxnLst>
                <a:rect l="0" t="0" r="r" b="b"/>
                <a:pathLst>
                  <a:path w="205" h="184">
                    <a:moveTo>
                      <a:pt x="192" y="0"/>
                    </a:moveTo>
                    <a:lnTo>
                      <a:pt x="199" y="0"/>
                    </a:lnTo>
                    <a:lnTo>
                      <a:pt x="203" y="2"/>
                    </a:lnTo>
                    <a:lnTo>
                      <a:pt x="205" y="4"/>
                    </a:lnTo>
                    <a:lnTo>
                      <a:pt x="196" y="6"/>
                    </a:lnTo>
                    <a:lnTo>
                      <a:pt x="190" y="10"/>
                    </a:lnTo>
                    <a:lnTo>
                      <a:pt x="186" y="16"/>
                    </a:lnTo>
                    <a:lnTo>
                      <a:pt x="179" y="32"/>
                    </a:lnTo>
                    <a:lnTo>
                      <a:pt x="176" y="40"/>
                    </a:lnTo>
                    <a:lnTo>
                      <a:pt x="171" y="47"/>
                    </a:lnTo>
                    <a:lnTo>
                      <a:pt x="159" y="61"/>
                    </a:lnTo>
                    <a:lnTo>
                      <a:pt x="143" y="72"/>
                    </a:lnTo>
                    <a:lnTo>
                      <a:pt x="126" y="81"/>
                    </a:lnTo>
                    <a:lnTo>
                      <a:pt x="108" y="89"/>
                    </a:lnTo>
                    <a:lnTo>
                      <a:pt x="91" y="95"/>
                    </a:lnTo>
                    <a:lnTo>
                      <a:pt x="80" y="98"/>
                    </a:lnTo>
                    <a:lnTo>
                      <a:pt x="67" y="103"/>
                    </a:lnTo>
                    <a:lnTo>
                      <a:pt x="54" y="111"/>
                    </a:lnTo>
                    <a:lnTo>
                      <a:pt x="42" y="121"/>
                    </a:lnTo>
                    <a:lnTo>
                      <a:pt x="30" y="132"/>
                    </a:lnTo>
                    <a:lnTo>
                      <a:pt x="20" y="144"/>
                    </a:lnTo>
                    <a:lnTo>
                      <a:pt x="14" y="157"/>
                    </a:lnTo>
                    <a:lnTo>
                      <a:pt x="11" y="170"/>
                    </a:lnTo>
                    <a:lnTo>
                      <a:pt x="14" y="184"/>
                    </a:lnTo>
                    <a:lnTo>
                      <a:pt x="5" y="171"/>
                    </a:lnTo>
                    <a:lnTo>
                      <a:pt x="1" y="158"/>
                    </a:lnTo>
                    <a:lnTo>
                      <a:pt x="0" y="144"/>
                    </a:lnTo>
                    <a:lnTo>
                      <a:pt x="3" y="130"/>
                    </a:lnTo>
                    <a:lnTo>
                      <a:pt x="7" y="116"/>
                    </a:lnTo>
                    <a:lnTo>
                      <a:pt x="15" y="103"/>
                    </a:lnTo>
                    <a:lnTo>
                      <a:pt x="24" y="90"/>
                    </a:lnTo>
                    <a:lnTo>
                      <a:pt x="34" y="79"/>
                    </a:lnTo>
                    <a:lnTo>
                      <a:pt x="45" y="70"/>
                    </a:lnTo>
                    <a:lnTo>
                      <a:pt x="56" y="63"/>
                    </a:lnTo>
                    <a:lnTo>
                      <a:pt x="74" y="55"/>
                    </a:lnTo>
                    <a:lnTo>
                      <a:pt x="92" y="49"/>
                    </a:lnTo>
                    <a:lnTo>
                      <a:pt x="112" y="45"/>
                    </a:lnTo>
                    <a:lnTo>
                      <a:pt x="130" y="39"/>
                    </a:lnTo>
                    <a:lnTo>
                      <a:pt x="147" y="30"/>
                    </a:lnTo>
                    <a:lnTo>
                      <a:pt x="155" y="25"/>
                    </a:lnTo>
                    <a:lnTo>
                      <a:pt x="168" y="12"/>
                    </a:lnTo>
                    <a:lnTo>
                      <a:pt x="175" y="6"/>
                    </a:lnTo>
                    <a:lnTo>
                      <a:pt x="183" y="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44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7"/>
              <p:cNvSpPr>
                <a:spLocks noEditPoints="1"/>
              </p:cNvSpPr>
              <p:nvPr/>
            </p:nvSpPr>
            <p:spPr bwMode="auto">
              <a:xfrm>
                <a:off x="6403976" y="3963988"/>
                <a:ext cx="328613" cy="188913"/>
              </a:xfrm>
              <a:custGeom>
                <a:avLst/>
                <a:gdLst/>
                <a:ahLst/>
                <a:cxnLst>
                  <a:cxn ang="0">
                    <a:pos x="32" y="116"/>
                  </a:cxn>
                  <a:cxn ang="0">
                    <a:pos x="36" y="119"/>
                  </a:cxn>
                  <a:cxn ang="0">
                    <a:pos x="33" y="117"/>
                  </a:cxn>
                  <a:cxn ang="0">
                    <a:pos x="32" y="116"/>
                  </a:cxn>
                  <a:cxn ang="0">
                    <a:pos x="72" y="0"/>
                  </a:cxn>
                  <a:cxn ang="0">
                    <a:pos x="82" y="0"/>
                  </a:cxn>
                  <a:cxn ang="0">
                    <a:pos x="92" y="2"/>
                  </a:cxn>
                  <a:cxn ang="0">
                    <a:pos x="102" y="5"/>
                  </a:cxn>
                  <a:cxn ang="0">
                    <a:pos x="124" y="12"/>
                  </a:cxn>
                  <a:cxn ang="0">
                    <a:pos x="133" y="14"/>
                  </a:cxn>
                  <a:cxn ang="0">
                    <a:pos x="141" y="15"/>
                  </a:cxn>
                  <a:cxn ang="0">
                    <a:pos x="154" y="14"/>
                  </a:cxn>
                  <a:cxn ang="0">
                    <a:pos x="166" y="10"/>
                  </a:cxn>
                  <a:cxn ang="0">
                    <a:pos x="193" y="3"/>
                  </a:cxn>
                  <a:cxn ang="0">
                    <a:pos x="207" y="3"/>
                  </a:cxn>
                  <a:cxn ang="0">
                    <a:pos x="195" y="12"/>
                  </a:cxn>
                  <a:cxn ang="0">
                    <a:pos x="181" y="22"/>
                  </a:cxn>
                  <a:cxn ang="0">
                    <a:pos x="168" y="32"/>
                  </a:cxn>
                  <a:cxn ang="0">
                    <a:pos x="155" y="41"/>
                  </a:cxn>
                  <a:cxn ang="0">
                    <a:pos x="140" y="47"/>
                  </a:cxn>
                  <a:cxn ang="0">
                    <a:pos x="125" y="48"/>
                  </a:cxn>
                  <a:cxn ang="0">
                    <a:pos x="118" y="47"/>
                  </a:cxn>
                  <a:cxn ang="0">
                    <a:pos x="102" y="41"/>
                  </a:cxn>
                  <a:cxn ang="0">
                    <a:pos x="94" y="39"/>
                  </a:cxn>
                  <a:cxn ang="0">
                    <a:pos x="87" y="39"/>
                  </a:cxn>
                  <a:cxn ang="0">
                    <a:pos x="81" y="43"/>
                  </a:cxn>
                  <a:cxn ang="0">
                    <a:pos x="76" y="47"/>
                  </a:cxn>
                  <a:cxn ang="0">
                    <a:pos x="62" y="60"/>
                  </a:cxn>
                  <a:cxn ang="0">
                    <a:pos x="53" y="64"/>
                  </a:cxn>
                  <a:cxn ang="0">
                    <a:pos x="45" y="68"/>
                  </a:cxn>
                  <a:cxn ang="0">
                    <a:pos x="31" y="68"/>
                  </a:cxn>
                  <a:cxn ang="0">
                    <a:pos x="27" y="71"/>
                  </a:cxn>
                  <a:cxn ang="0">
                    <a:pos x="24" y="77"/>
                  </a:cxn>
                  <a:cxn ang="0">
                    <a:pos x="23" y="83"/>
                  </a:cxn>
                  <a:cxn ang="0">
                    <a:pos x="23" y="91"/>
                  </a:cxn>
                  <a:cxn ang="0">
                    <a:pos x="27" y="107"/>
                  </a:cxn>
                  <a:cxn ang="0">
                    <a:pos x="29" y="112"/>
                  </a:cxn>
                  <a:cxn ang="0">
                    <a:pos x="32" y="116"/>
                  </a:cxn>
                  <a:cxn ang="0">
                    <a:pos x="20" y="106"/>
                  </a:cxn>
                  <a:cxn ang="0">
                    <a:pos x="10" y="95"/>
                  </a:cxn>
                  <a:cxn ang="0">
                    <a:pos x="4" y="85"/>
                  </a:cxn>
                  <a:cxn ang="0">
                    <a:pos x="0" y="76"/>
                  </a:cxn>
                  <a:cxn ang="0">
                    <a:pos x="0" y="67"/>
                  </a:cxn>
                  <a:cxn ang="0">
                    <a:pos x="4" y="60"/>
                  </a:cxn>
                  <a:cxn ang="0">
                    <a:pos x="8" y="53"/>
                  </a:cxn>
                  <a:cxn ang="0">
                    <a:pos x="14" y="46"/>
                  </a:cxn>
                  <a:cxn ang="0">
                    <a:pos x="30" y="33"/>
                  </a:cxn>
                  <a:cxn ang="0">
                    <a:pos x="38" y="28"/>
                  </a:cxn>
                  <a:cxn ang="0">
                    <a:pos x="52" y="15"/>
                  </a:cxn>
                  <a:cxn ang="0">
                    <a:pos x="58" y="9"/>
                  </a:cxn>
                  <a:cxn ang="0">
                    <a:pos x="64" y="3"/>
                  </a:cxn>
                  <a:cxn ang="0">
                    <a:pos x="72" y="0"/>
                  </a:cxn>
                </a:cxnLst>
                <a:rect l="0" t="0" r="r" b="b"/>
                <a:pathLst>
                  <a:path w="207" h="119">
                    <a:moveTo>
                      <a:pt x="32" y="116"/>
                    </a:moveTo>
                    <a:lnTo>
                      <a:pt x="36" y="119"/>
                    </a:lnTo>
                    <a:lnTo>
                      <a:pt x="33" y="117"/>
                    </a:lnTo>
                    <a:lnTo>
                      <a:pt x="32" y="116"/>
                    </a:lnTo>
                    <a:close/>
                    <a:moveTo>
                      <a:pt x="72" y="0"/>
                    </a:moveTo>
                    <a:lnTo>
                      <a:pt x="82" y="0"/>
                    </a:lnTo>
                    <a:lnTo>
                      <a:pt x="92" y="2"/>
                    </a:lnTo>
                    <a:lnTo>
                      <a:pt x="102" y="5"/>
                    </a:lnTo>
                    <a:lnTo>
                      <a:pt x="124" y="12"/>
                    </a:lnTo>
                    <a:lnTo>
                      <a:pt x="133" y="14"/>
                    </a:lnTo>
                    <a:lnTo>
                      <a:pt x="141" y="15"/>
                    </a:lnTo>
                    <a:lnTo>
                      <a:pt x="154" y="14"/>
                    </a:lnTo>
                    <a:lnTo>
                      <a:pt x="166" y="10"/>
                    </a:lnTo>
                    <a:lnTo>
                      <a:pt x="193" y="3"/>
                    </a:lnTo>
                    <a:lnTo>
                      <a:pt x="207" y="3"/>
                    </a:lnTo>
                    <a:lnTo>
                      <a:pt x="195" y="12"/>
                    </a:lnTo>
                    <a:lnTo>
                      <a:pt x="181" y="22"/>
                    </a:lnTo>
                    <a:lnTo>
                      <a:pt x="168" y="32"/>
                    </a:lnTo>
                    <a:lnTo>
                      <a:pt x="155" y="41"/>
                    </a:lnTo>
                    <a:lnTo>
                      <a:pt x="140" y="47"/>
                    </a:lnTo>
                    <a:lnTo>
                      <a:pt x="125" y="48"/>
                    </a:lnTo>
                    <a:lnTo>
                      <a:pt x="118" y="47"/>
                    </a:lnTo>
                    <a:lnTo>
                      <a:pt x="102" y="41"/>
                    </a:lnTo>
                    <a:lnTo>
                      <a:pt x="94" y="39"/>
                    </a:lnTo>
                    <a:lnTo>
                      <a:pt x="87" y="39"/>
                    </a:lnTo>
                    <a:lnTo>
                      <a:pt x="81" y="43"/>
                    </a:lnTo>
                    <a:lnTo>
                      <a:pt x="76" y="47"/>
                    </a:lnTo>
                    <a:lnTo>
                      <a:pt x="62" y="60"/>
                    </a:lnTo>
                    <a:lnTo>
                      <a:pt x="53" y="64"/>
                    </a:lnTo>
                    <a:lnTo>
                      <a:pt x="45" y="68"/>
                    </a:lnTo>
                    <a:lnTo>
                      <a:pt x="31" y="68"/>
                    </a:lnTo>
                    <a:lnTo>
                      <a:pt x="27" y="71"/>
                    </a:lnTo>
                    <a:lnTo>
                      <a:pt x="24" y="77"/>
                    </a:lnTo>
                    <a:lnTo>
                      <a:pt x="23" y="83"/>
                    </a:lnTo>
                    <a:lnTo>
                      <a:pt x="23" y="91"/>
                    </a:lnTo>
                    <a:lnTo>
                      <a:pt x="27" y="107"/>
                    </a:lnTo>
                    <a:lnTo>
                      <a:pt x="29" y="112"/>
                    </a:lnTo>
                    <a:lnTo>
                      <a:pt x="32" y="116"/>
                    </a:lnTo>
                    <a:lnTo>
                      <a:pt x="20" y="106"/>
                    </a:lnTo>
                    <a:lnTo>
                      <a:pt x="10" y="95"/>
                    </a:lnTo>
                    <a:lnTo>
                      <a:pt x="4" y="85"/>
                    </a:lnTo>
                    <a:lnTo>
                      <a:pt x="0" y="76"/>
                    </a:lnTo>
                    <a:lnTo>
                      <a:pt x="0" y="67"/>
                    </a:lnTo>
                    <a:lnTo>
                      <a:pt x="4" y="60"/>
                    </a:lnTo>
                    <a:lnTo>
                      <a:pt x="8" y="53"/>
                    </a:lnTo>
                    <a:lnTo>
                      <a:pt x="14" y="46"/>
                    </a:lnTo>
                    <a:lnTo>
                      <a:pt x="30" y="33"/>
                    </a:lnTo>
                    <a:lnTo>
                      <a:pt x="38" y="28"/>
                    </a:lnTo>
                    <a:lnTo>
                      <a:pt x="52" y="15"/>
                    </a:lnTo>
                    <a:lnTo>
                      <a:pt x="58" y="9"/>
                    </a:lnTo>
                    <a:lnTo>
                      <a:pt x="64" y="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B479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0" name="Oval 289"/>
            <p:cNvSpPr/>
            <p:nvPr/>
          </p:nvSpPr>
          <p:spPr>
            <a:xfrm>
              <a:off x="4951412" y="5817194"/>
              <a:ext cx="2629152" cy="182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68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91" name="Group 290"/>
            <p:cNvGrpSpPr/>
            <p:nvPr/>
          </p:nvGrpSpPr>
          <p:grpSpPr>
            <a:xfrm>
              <a:off x="5158986" y="4876800"/>
              <a:ext cx="1983456" cy="1057692"/>
              <a:chOff x="2633663" y="1589088"/>
              <a:chExt cx="6921500" cy="3690938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292" name="Freeform 119"/>
              <p:cNvSpPr>
                <a:spLocks/>
              </p:cNvSpPr>
              <p:nvPr/>
            </p:nvSpPr>
            <p:spPr bwMode="auto">
              <a:xfrm>
                <a:off x="8588376" y="4192588"/>
                <a:ext cx="300038" cy="987425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180" y="9"/>
                  </a:cxn>
                  <a:cxn ang="0">
                    <a:pos x="169" y="21"/>
                  </a:cxn>
                  <a:cxn ang="0">
                    <a:pos x="156" y="37"/>
                  </a:cxn>
                  <a:cxn ang="0">
                    <a:pos x="140" y="57"/>
                  </a:cxn>
                  <a:cxn ang="0">
                    <a:pos x="123" y="82"/>
                  </a:cxn>
                  <a:cxn ang="0">
                    <a:pos x="106" y="110"/>
                  </a:cxn>
                  <a:cxn ang="0">
                    <a:pos x="88" y="142"/>
                  </a:cxn>
                  <a:cxn ang="0">
                    <a:pos x="72" y="177"/>
                  </a:cxn>
                  <a:cxn ang="0">
                    <a:pos x="58" y="215"/>
                  </a:cxn>
                  <a:cxn ang="0">
                    <a:pos x="46" y="258"/>
                  </a:cxn>
                  <a:cxn ang="0">
                    <a:pos x="38" y="301"/>
                  </a:cxn>
                  <a:cxn ang="0">
                    <a:pos x="34" y="349"/>
                  </a:cxn>
                  <a:cxn ang="0">
                    <a:pos x="35" y="393"/>
                  </a:cxn>
                  <a:cxn ang="0">
                    <a:pos x="39" y="434"/>
                  </a:cxn>
                  <a:cxn ang="0">
                    <a:pos x="49" y="471"/>
                  </a:cxn>
                  <a:cxn ang="0">
                    <a:pos x="59" y="505"/>
                  </a:cxn>
                  <a:cxn ang="0">
                    <a:pos x="71" y="535"/>
                  </a:cxn>
                  <a:cxn ang="0">
                    <a:pos x="83" y="560"/>
                  </a:cxn>
                  <a:cxn ang="0">
                    <a:pos x="96" y="582"/>
                  </a:cxn>
                  <a:cxn ang="0">
                    <a:pos x="107" y="599"/>
                  </a:cxn>
                  <a:cxn ang="0">
                    <a:pos x="116" y="611"/>
                  </a:cxn>
                  <a:cxn ang="0">
                    <a:pos x="121" y="619"/>
                  </a:cxn>
                  <a:cxn ang="0">
                    <a:pos x="124" y="622"/>
                  </a:cxn>
                  <a:cxn ang="0">
                    <a:pos x="121" y="620"/>
                  </a:cxn>
                  <a:cxn ang="0">
                    <a:pos x="115" y="615"/>
                  </a:cxn>
                  <a:cxn ang="0">
                    <a:pos x="106" y="608"/>
                  </a:cxn>
                  <a:cxn ang="0">
                    <a:pos x="92" y="596"/>
                  </a:cxn>
                  <a:cxn ang="0">
                    <a:pos x="78" y="582"/>
                  </a:cxn>
                  <a:cxn ang="0">
                    <a:pos x="63" y="563"/>
                  </a:cxn>
                  <a:cxn ang="0">
                    <a:pos x="47" y="540"/>
                  </a:cxn>
                  <a:cxn ang="0">
                    <a:pos x="33" y="514"/>
                  </a:cxn>
                  <a:cxn ang="0">
                    <a:pos x="21" y="482"/>
                  </a:cxn>
                  <a:cxn ang="0">
                    <a:pos x="10" y="448"/>
                  </a:cxn>
                  <a:cxn ang="0">
                    <a:pos x="2" y="408"/>
                  </a:cxn>
                  <a:cxn ang="0">
                    <a:pos x="0" y="363"/>
                  </a:cxn>
                  <a:cxn ang="0">
                    <a:pos x="2" y="311"/>
                  </a:cxn>
                  <a:cxn ang="0">
                    <a:pos x="9" y="263"/>
                  </a:cxn>
                  <a:cxn ang="0">
                    <a:pos x="21" y="219"/>
                  </a:cxn>
                  <a:cxn ang="0">
                    <a:pos x="35" y="181"/>
                  </a:cxn>
                  <a:cxn ang="0">
                    <a:pos x="53" y="145"/>
                  </a:cxn>
                  <a:cxn ang="0">
                    <a:pos x="72" y="114"/>
                  </a:cxn>
                  <a:cxn ang="0">
                    <a:pos x="92" y="86"/>
                  </a:cxn>
                  <a:cxn ang="0">
                    <a:pos x="113" y="64"/>
                  </a:cxn>
                  <a:cxn ang="0">
                    <a:pos x="133" y="44"/>
                  </a:cxn>
                  <a:cxn ang="0">
                    <a:pos x="150" y="28"/>
                  </a:cxn>
                  <a:cxn ang="0">
                    <a:pos x="166" y="16"/>
                  </a:cxn>
                  <a:cxn ang="0">
                    <a:pos x="178" y="7"/>
                  </a:cxn>
                  <a:cxn ang="0">
                    <a:pos x="186" y="1"/>
                  </a:cxn>
                  <a:cxn ang="0">
                    <a:pos x="189" y="0"/>
                  </a:cxn>
                </a:cxnLst>
                <a:rect l="0" t="0" r="r" b="b"/>
                <a:pathLst>
                  <a:path w="189" h="622">
                    <a:moveTo>
                      <a:pt x="189" y="0"/>
                    </a:moveTo>
                    <a:lnTo>
                      <a:pt x="180" y="9"/>
                    </a:lnTo>
                    <a:lnTo>
                      <a:pt x="169" y="21"/>
                    </a:lnTo>
                    <a:lnTo>
                      <a:pt x="156" y="37"/>
                    </a:lnTo>
                    <a:lnTo>
                      <a:pt x="140" y="57"/>
                    </a:lnTo>
                    <a:lnTo>
                      <a:pt x="123" y="82"/>
                    </a:lnTo>
                    <a:lnTo>
                      <a:pt x="106" y="110"/>
                    </a:lnTo>
                    <a:lnTo>
                      <a:pt x="88" y="142"/>
                    </a:lnTo>
                    <a:lnTo>
                      <a:pt x="72" y="177"/>
                    </a:lnTo>
                    <a:lnTo>
                      <a:pt x="58" y="215"/>
                    </a:lnTo>
                    <a:lnTo>
                      <a:pt x="46" y="258"/>
                    </a:lnTo>
                    <a:lnTo>
                      <a:pt x="38" y="301"/>
                    </a:lnTo>
                    <a:lnTo>
                      <a:pt x="34" y="349"/>
                    </a:lnTo>
                    <a:lnTo>
                      <a:pt x="35" y="393"/>
                    </a:lnTo>
                    <a:lnTo>
                      <a:pt x="39" y="434"/>
                    </a:lnTo>
                    <a:lnTo>
                      <a:pt x="49" y="471"/>
                    </a:lnTo>
                    <a:lnTo>
                      <a:pt x="59" y="505"/>
                    </a:lnTo>
                    <a:lnTo>
                      <a:pt x="71" y="535"/>
                    </a:lnTo>
                    <a:lnTo>
                      <a:pt x="83" y="560"/>
                    </a:lnTo>
                    <a:lnTo>
                      <a:pt x="96" y="582"/>
                    </a:lnTo>
                    <a:lnTo>
                      <a:pt x="107" y="599"/>
                    </a:lnTo>
                    <a:lnTo>
                      <a:pt x="116" y="611"/>
                    </a:lnTo>
                    <a:lnTo>
                      <a:pt x="121" y="619"/>
                    </a:lnTo>
                    <a:lnTo>
                      <a:pt x="124" y="622"/>
                    </a:lnTo>
                    <a:lnTo>
                      <a:pt x="121" y="620"/>
                    </a:lnTo>
                    <a:lnTo>
                      <a:pt x="115" y="615"/>
                    </a:lnTo>
                    <a:lnTo>
                      <a:pt x="106" y="608"/>
                    </a:lnTo>
                    <a:lnTo>
                      <a:pt x="92" y="596"/>
                    </a:lnTo>
                    <a:lnTo>
                      <a:pt x="78" y="582"/>
                    </a:lnTo>
                    <a:lnTo>
                      <a:pt x="63" y="563"/>
                    </a:lnTo>
                    <a:lnTo>
                      <a:pt x="47" y="540"/>
                    </a:lnTo>
                    <a:lnTo>
                      <a:pt x="33" y="514"/>
                    </a:lnTo>
                    <a:lnTo>
                      <a:pt x="21" y="482"/>
                    </a:lnTo>
                    <a:lnTo>
                      <a:pt x="10" y="448"/>
                    </a:lnTo>
                    <a:lnTo>
                      <a:pt x="2" y="408"/>
                    </a:lnTo>
                    <a:lnTo>
                      <a:pt x="0" y="363"/>
                    </a:lnTo>
                    <a:lnTo>
                      <a:pt x="2" y="311"/>
                    </a:lnTo>
                    <a:lnTo>
                      <a:pt x="9" y="263"/>
                    </a:lnTo>
                    <a:lnTo>
                      <a:pt x="21" y="219"/>
                    </a:lnTo>
                    <a:lnTo>
                      <a:pt x="35" y="181"/>
                    </a:lnTo>
                    <a:lnTo>
                      <a:pt x="53" y="145"/>
                    </a:lnTo>
                    <a:lnTo>
                      <a:pt x="72" y="114"/>
                    </a:lnTo>
                    <a:lnTo>
                      <a:pt x="92" y="86"/>
                    </a:lnTo>
                    <a:lnTo>
                      <a:pt x="113" y="64"/>
                    </a:lnTo>
                    <a:lnTo>
                      <a:pt x="133" y="44"/>
                    </a:lnTo>
                    <a:lnTo>
                      <a:pt x="150" y="28"/>
                    </a:lnTo>
                    <a:lnTo>
                      <a:pt x="166" y="16"/>
                    </a:lnTo>
                    <a:lnTo>
                      <a:pt x="178" y="7"/>
                    </a:lnTo>
                    <a:lnTo>
                      <a:pt x="186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5B3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20"/>
              <p:cNvSpPr>
                <a:spLocks/>
              </p:cNvSpPr>
              <p:nvPr/>
            </p:nvSpPr>
            <p:spPr bwMode="auto">
              <a:xfrm>
                <a:off x="3005138" y="4006850"/>
                <a:ext cx="3332163" cy="1273175"/>
              </a:xfrm>
              <a:custGeom>
                <a:avLst/>
                <a:gdLst/>
                <a:ahLst/>
                <a:cxnLst>
                  <a:cxn ang="0">
                    <a:pos x="1985" y="62"/>
                  </a:cxn>
                  <a:cxn ang="0">
                    <a:pos x="1944" y="179"/>
                  </a:cxn>
                  <a:cxn ang="0">
                    <a:pos x="1926" y="287"/>
                  </a:cxn>
                  <a:cxn ang="0">
                    <a:pos x="1923" y="385"/>
                  </a:cxn>
                  <a:cxn ang="0">
                    <a:pos x="1935" y="473"/>
                  </a:cxn>
                  <a:cxn ang="0">
                    <a:pos x="1957" y="554"/>
                  </a:cxn>
                  <a:cxn ang="0">
                    <a:pos x="1986" y="626"/>
                  </a:cxn>
                  <a:cxn ang="0">
                    <a:pos x="2023" y="697"/>
                  </a:cxn>
                  <a:cxn ang="0">
                    <a:pos x="2066" y="761"/>
                  </a:cxn>
                  <a:cxn ang="0">
                    <a:pos x="2099" y="802"/>
                  </a:cxn>
                  <a:cxn ang="0">
                    <a:pos x="210" y="801"/>
                  </a:cxn>
                  <a:cxn ang="0">
                    <a:pos x="196" y="797"/>
                  </a:cxn>
                  <a:cxn ang="0">
                    <a:pos x="181" y="792"/>
                  </a:cxn>
                  <a:cxn ang="0">
                    <a:pos x="168" y="786"/>
                  </a:cxn>
                  <a:cxn ang="0">
                    <a:pos x="152" y="777"/>
                  </a:cxn>
                  <a:cxn ang="0">
                    <a:pos x="140" y="770"/>
                  </a:cxn>
                  <a:cxn ang="0">
                    <a:pos x="115" y="752"/>
                  </a:cxn>
                  <a:cxn ang="0">
                    <a:pos x="114" y="750"/>
                  </a:cxn>
                  <a:cxn ang="0">
                    <a:pos x="90" y="728"/>
                  </a:cxn>
                  <a:cxn ang="0">
                    <a:pos x="69" y="703"/>
                  </a:cxn>
                  <a:cxn ang="0">
                    <a:pos x="59" y="688"/>
                  </a:cxn>
                  <a:cxn ang="0">
                    <a:pos x="51" y="673"/>
                  </a:cxn>
                  <a:cxn ang="0">
                    <a:pos x="28" y="627"/>
                  </a:cxn>
                  <a:cxn ang="0">
                    <a:pos x="3" y="522"/>
                  </a:cxn>
                  <a:cxn ang="0">
                    <a:pos x="3" y="400"/>
                  </a:cxn>
                  <a:cxn ang="0">
                    <a:pos x="13" y="331"/>
                  </a:cxn>
                  <a:cxn ang="0">
                    <a:pos x="32" y="263"/>
                  </a:cxn>
                  <a:cxn ang="0">
                    <a:pos x="62" y="199"/>
                  </a:cxn>
                  <a:cxn ang="0">
                    <a:pos x="106" y="142"/>
                  </a:cxn>
                  <a:cxn ang="0">
                    <a:pos x="166" y="94"/>
                  </a:cxn>
                  <a:cxn ang="0">
                    <a:pos x="244" y="60"/>
                  </a:cxn>
                  <a:cxn ang="0">
                    <a:pos x="2014" y="0"/>
                  </a:cxn>
                </a:cxnLst>
                <a:rect l="0" t="0" r="r" b="b"/>
                <a:pathLst>
                  <a:path w="2099" h="802">
                    <a:moveTo>
                      <a:pt x="2014" y="0"/>
                    </a:moveTo>
                    <a:lnTo>
                      <a:pt x="1985" y="62"/>
                    </a:lnTo>
                    <a:lnTo>
                      <a:pt x="1963" y="122"/>
                    </a:lnTo>
                    <a:lnTo>
                      <a:pt x="1944" y="179"/>
                    </a:lnTo>
                    <a:lnTo>
                      <a:pt x="1932" y="235"/>
                    </a:lnTo>
                    <a:lnTo>
                      <a:pt x="1926" y="287"/>
                    </a:lnTo>
                    <a:lnTo>
                      <a:pt x="1922" y="337"/>
                    </a:lnTo>
                    <a:lnTo>
                      <a:pt x="1923" y="385"/>
                    </a:lnTo>
                    <a:lnTo>
                      <a:pt x="1927" y="430"/>
                    </a:lnTo>
                    <a:lnTo>
                      <a:pt x="1935" y="473"/>
                    </a:lnTo>
                    <a:lnTo>
                      <a:pt x="1944" y="514"/>
                    </a:lnTo>
                    <a:lnTo>
                      <a:pt x="1957" y="554"/>
                    </a:lnTo>
                    <a:lnTo>
                      <a:pt x="1970" y="591"/>
                    </a:lnTo>
                    <a:lnTo>
                      <a:pt x="1986" y="626"/>
                    </a:lnTo>
                    <a:lnTo>
                      <a:pt x="2002" y="659"/>
                    </a:lnTo>
                    <a:lnTo>
                      <a:pt x="2023" y="697"/>
                    </a:lnTo>
                    <a:lnTo>
                      <a:pt x="2046" y="732"/>
                    </a:lnTo>
                    <a:lnTo>
                      <a:pt x="2066" y="761"/>
                    </a:lnTo>
                    <a:lnTo>
                      <a:pt x="2084" y="784"/>
                    </a:lnTo>
                    <a:lnTo>
                      <a:pt x="2099" y="802"/>
                    </a:lnTo>
                    <a:lnTo>
                      <a:pt x="219" y="802"/>
                    </a:lnTo>
                    <a:lnTo>
                      <a:pt x="210" y="801"/>
                    </a:lnTo>
                    <a:lnTo>
                      <a:pt x="201" y="798"/>
                    </a:lnTo>
                    <a:lnTo>
                      <a:pt x="196" y="797"/>
                    </a:lnTo>
                    <a:lnTo>
                      <a:pt x="192" y="794"/>
                    </a:lnTo>
                    <a:lnTo>
                      <a:pt x="181" y="792"/>
                    </a:lnTo>
                    <a:lnTo>
                      <a:pt x="172" y="788"/>
                    </a:lnTo>
                    <a:lnTo>
                      <a:pt x="168" y="786"/>
                    </a:lnTo>
                    <a:lnTo>
                      <a:pt x="165" y="784"/>
                    </a:lnTo>
                    <a:lnTo>
                      <a:pt x="152" y="777"/>
                    </a:lnTo>
                    <a:lnTo>
                      <a:pt x="143" y="772"/>
                    </a:lnTo>
                    <a:lnTo>
                      <a:pt x="140" y="770"/>
                    </a:lnTo>
                    <a:lnTo>
                      <a:pt x="136" y="768"/>
                    </a:lnTo>
                    <a:lnTo>
                      <a:pt x="115" y="752"/>
                    </a:lnTo>
                    <a:lnTo>
                      <a:pt x="115" y="750"/>
                    </a:lnTo>
                    <a:lnTo>
                      <a:pt x="114" y="750"/>
                    </a:lnTo>
                    <a:lnTo>
                      <a:pt x="112" y="749"/>
                    </a:lnTo>
                    <a:lnTo>
                      <a:pt x="90" y="728"/>
                    </a:lnTo>
                    <a:lnTo>
                      <a:pt x="70" y="703"/>
                    </a:lnTo>
                    <a:lnTo>
                      <a:pt x="69" y="703"/>
                    </a:lnTo>
                    <a:lnTo>
                      <a:pt x="69" y="701"/>
                    </a:lnTo>
                    <a:lnTo>
                      <a:pt x="59" y="688"/>
                    </a:lnTo>
                    <a:lnTo>
                      <a:pt x="51" y="675"/>
                    </a:lnTo>
                    <a:lnTo>
                      <a:pt x="51" y="673"/>
                    </a:lnTo>
                    <a:lnTo>
                      <a:pt x="50" y="673"/>
                    </a:lnTo>
                    <a:lnTo>
                      <a:pt x="28" y="627"/>
                    </a:lnTo>
                    <a:lnTo>
                      <a:pt x="12" y="575"/>
                    </a:lnTo>
                    <a:lnTo>
                      <a:pt x="3" y="522"/>
                    </a:lnTo>
                    <a:lnTo>
                      <a:pt x="0" y="466"/>
                    </a:lnTo>
                    <a:lnTo>
                      <a:pt x="3" y="400"/>
                    </a:lnTo>
                    <a:lnTo>
                      <a:pt x="7" y="365"/>
                    </a:lnTo>
                    <a:lnTo>
                      <a:pt x="13" y="331"/>
                    </a:lnTo>
                    <a:lnTo>
                      <a:pt x="21" y="298"/>
                    </a:lnTo>
                    <a:lnTo>
                      <a:pt x="32" y="263"/>
                    </a:lnTo>
                    <a:lnTo>
                      <a:pt x="45" y="231"/>
                    </a:lnTo>
                    <a:lnTo>
                      <a:pt x="62" y="199"/>
                    </a:lnTo>
                    <a:lnTo>
                      <a:pt x="82" y="170"/>
                    </a:lnTo>
                    <a:lnTo>
                      <a:pt x="106" y="142"/>
                    </a:lnTo>
                    <a:lnTo>
                      <a:pt x="135" y="117"/>
                    </a:lnTo>
                    <a:lnTo>
                      <a:pt x="166" y="94"/>
                    </a:lnTo>
                    <a:lnTo>
                      <a:pt x="203" y="76"/>
                    </a:lnTo>
                    <a:lnTo>
                      <a:pt x="244" y="60"/>
                    </a:lnTo>
                    <a:lnTo>
                      <a:pt x="292" y="48"/>
                    </a:lnTo>
                    <a:lnTo>
                      <a:pt x="201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ED00">
                      <a:shade val="30000"/>
                      <a:satMod val="115000"/>
                    </a:srgbClr>
                  </a:gs>
                  <a:gs pos="50000">
                    <a:srgbClr val="41ED00">
                      <a:shade val="67500"/>
                      <a:satMod val="115000"/>
                    </a:srgbClr>
                  </a:gs>
                  <a:gs pos="100000">
                    <a:srgbClr val="41ED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21"/>
              <p:cNvSpPr>
                <a:spLocks/>
              </p:cNvSpPr>
              <p:nvPr/>
            </p:nvSpPr>
            <p:spPr bwMode="auto">
              <a:xfrm>
                <a:off x="3062288" y="5029200"/>
                <a:ext cx="3275013" cy="250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86" y="2"/>
                  </a:cxn>
                  <a:cxn ang="0">
                    <a:pos x="1964" y="8"/>
                  </a:cxn>
                  <a:cxn ang="0">
                    <a:pos x="1965" y="11"/>
                  </a:cxn>
                  <a:cxn ang="0">
                    <a:pos x="1966" y="12"/>
                  </a:cxn>
                  <a:cxn ang="0">
                    <a:pos x="1966" y="15"/>
                  </a:cxn>
                  <a:cxn ang="0">
                    <a:pos x="1987" y="53"/>
                  </a:cxn>
                  <a:cxn ang="0">
                    <a:pos x="2010" y="88"/>
                  </a:cxn>
                  <a:cxn ang="0">
                    <a:pos x="2030" y="117"/>
                  </a:cxn>
                  <a:cxn ang="0">
                    <a:pos x="2048" y="140"/>
                  </a:cxn>
                  <a:cxn ang="0">
                    <a:pos x="2063" y="158"/>
                  </a:cxn>
                  <a:cxn ang="0">
                    <a:pos x="183" y="158"/>
                  </a:cxn>
                  <a:cxn ang="0">
                    <a:pos x="174" y="157"/>
                  </a:cxn>
                  <a:cxn ang="0">
                    <a:pos x="165" y="154"/>
                  </a:cxn>
                  <a:cxn ang="0">
                    <a:pos x="160" y="153"/>
                  </a:cxn>
                  <a:cxn ang="0">
                    <a:pos x="156" y="150"/>
                  </a:cxn>
                  <a:cxn ang="0">
                    <a:pos x="145" y="148"/>
                  </a:cxn>
                  <a:cxn ang="0">
                    <a:pos x="136" y="144"/>
                  </a:cxn>
                  <a:cxn ang="0">
                    <a:pos x="132" y="142"/>
                  </a:cxn>
                  <a:cxn ang="0">
                    <a:pos x="129" y="140"/>
                  </a:cxn>
                  <a:cxn ang="0">
                    <a:pos x="116" y="133"/>
                  </a:cxn>
                  <a:cxn ang="0">
                    <a:pos x="107" y="128"/>
                  </a:cxn>
                  <a:cxn ang="0">
                    <a:pos x="104" y="126"/>
                  </a:cxn>
                  <a:cxn ang="0">
                    <a:pos x="100" y="124"/>
                  </a:cxn>
                  <a:cxn ang="0">
                    <a:pos x="79" y="108"/>
                  </a:cxn>
                  <a:cxn ang="0">
                    <a:pos x="79" y="106"/>
                  </a:cxn>
                  <a:cxn ang="0">
                    <a:pos x="78" y="106"/>
                  </a:cxn>
                  <a:cxn ang="0">
                    <a:pos x="76" y="105"/>
                  </a:cxn>
                  <a:cxn ang="0">
                    <a:pos x="54" y="84"/>
                  </a:cxn>
                  <a:cxn ang="0">
                    <a:pos x="34" y="59"/>
                  </a:cxn>
                  <a:cxn ang="0">
                    <a:pos x="33" y="59"/>
                  </a:cxn>
                  <a:cxn ang="0">
                    <a:pos x="33" y="57"/>
                  </a:cxn>
                  <a:cxn ang="0">
                    <a:pos x="23" y="44"/>
                  </a:cxn>
                  <a:cxn ang="0">
                    <a:pos x="15" y="31"/>
                  </a:cxn>
                  <a:cxn ang="0">
                    <a:pos x="15" y="29"/>
                  </a:cxn>
                  <a:cxn ang="0">
                    <a:pos x="14" y="29"/>
                  </a:cxn>
                  <a:cxn ang="0">
                    <a:pos x="6" y="15"/>
                  </a:cxn>
                  <a:cxn ang="0">
                    <a:pos x="0" y="0"/>
                  </a:cxn>
                </a:cxnLst>
                <a:rect l="0" t="0" r="r" b="b"/>
                <a:pathLst>
                  <a:path w="2063" h="158">
                    <a:moveTo>
                      <a:pt x="0" y="0"/>
                    </a:moveTo>
                    <a:lnTo>
                      <a:pt x="1886" y="2"/>
                    </a:lnTo>
                    <a:lnTo>
                      <a:pt x="1964" y="8"/>
                    </a:lnTo>
                    <a:lnTo>
                      <a:pt x="1965" y="11"/>
                    </a:lnTo>
                    <a:lnTo>
                      <a:pt x="1966" y="12"/>
                    </a:lnTo>
                    <a:lnTo>
                      <a:pt x="1966" y="15"/>
                    </a:lnTo>
                    <a:lnTo>
                      <a:pt x="1987" y="53"/>
                    </a:lnTo>
                    <a:lnTo>
                      <a:pt x="2010" y="88"/>
                    </a:lnTo>
                    <a:lnTo>
                      <a:pt x="2030" y="117"/>
                    </a:lnTo>
                    <a:lnTo>
                      <a:pt x="2048" y="140"/>
                    </a:lnTo>
                    <a:lnTo>
                      <a:pt x="2063" y="158"/>
                    </a:lnTo>
                    <a:lnTo>
                      <a:pt x="183" y="158"/>
                    </a:lnTo>
                    <a:lnTo>
                      <a:pt x="174" y="157"/>
                    </a:lnTo>
                    <a:lnTo>
                      <a:pt x="165" y="154"/>
                    </a:lnTo>
                    <a:lnTo>
                      <a:pt x="160" y="153"/>
                    </a:lnTo>
                    <a:lnTo>
                      <a:pt x="156" y="150"/>
                    </a:lnTo>
                    <a:lnTo>
                      <a:pt x="145" y="148"/>
                    </a:lnTo>
                    <a:lnTo>
                      <a:pt x="136" y="144"/>
                    </a:lnTo>
                    <a:lnTo>
                      <a:pt x="132" y="142"/>
                    </a:lnTo>
                    <a:lnTo>
                      <a:pt x="129" y="140"/>
                    </a:lnTo>
                    <a:lnTo>
                      <a:pt x="116" y="133"/>
                    </a:lnTo>
                    <a:lnTo>
                      <a:pt x="107" y="128"/>
                    </a:lnTo>
                    <a:lnTo>
                      <a:pt x="104" y="126"/>
                    </a:lnTo>
                    <a:lnTo>
                      <a:pt x="100" y="124"/>
                    </a:lnTo>
                    <a:lnTo>
                      <a:pt x="79" y="108"/>
                    </a:lnTo>
                    <a:lnTo>
                      <a:pt x="79" y="106"/>
                    </a:lnTo>
                    <a:lnTo>
                      <a:pt x="78" y="106"/>
                    </a:lnTo>
                    <a:lnTo>
                      <a:pt x="76" y="105"/>
                    </a:lnTo>
                    <a:lnTo>
                      <a:pt x="54" y="84"/>
                    </a:lnTo>
                    <a:lnTo>
                      <a:pt x="34" y="59"/>
                    </a:lnTo>
                    <a:lnTo>
                      <a:pt x="33" y="59"/>
                    </a:lnTo>
                    <a:lnTo>
                      <a:pt x="33" y="57"/>
                    </a:lnTo>
                    <a:lnTo>
                      <a:pt x="23" y="44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6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A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22"/>
              <p:cNvSpPr>
                <a:spLocks/>
              </p:cNvSpPr>
              <p:nvPr/>
            </p:nvSpPr>
            <p:spPr bwMode="auto">
              <a:xfrm>
                <a:off x="3143251" y="4008438"/>
                <a:ext cx="3033713" cy="288925"/>
              </a:xfrm>
              <a:custGeom>
                <a:avLst/>
                <a:gdLst/>
                <a:ahLst/>
                <a:cxnLst>
                  <a:cxn ang="0">
                    <a:pos x="1911" y="0"/>
                  </a:cxn>
                  <a:cxn ang="0">
                    <a:pos x="1895" y="38"/>
                  </a:cxn>
                  <a:cxn ang="0">
                    <a:pos x="1885" y="75"/>
                  </a:cxn>
                  <a:cxn ang="0">
                    <a:pos x="1877" y="111"/>
                  </a:cxn>
                  <a:cxn ang="0">
                    <a:pos x="1868" y="146"/>
                  </a:cxn>
                  <a:cxn ang="0">
                    <a:pos x="1310" y="156"/>
                  </a:cxn>
                  <a:cxn ang="0">
                    <a:pos x="0" y="182"/>
                  </a:cxn>
                  <a:cxn ang="0">
                    <a:pos x="21" y="148"/>
                  </a:cxn>
                  <a:cxn ang="0">
                    <a:pos x="46" y="116"/>
                  </a:cxn>
                  <a:cxn ang="0">
                    <a:pos x="75" y="89"/>
                  </a:cxn>
                  <a:cxn ang="0">
                    <a:pos x="109" y="65"/>
                  </a:cxn>
                  <a:cxn ang="0">
                    <a:pos x="147" y="46"/>
                  </a:cxn>
                  <a:cxn ang="0">
                    <a:pos x="189" y="30"/>
                  </a:cxn>
                  <a:cxn ang="0">
                    <a:pos x="237" y="18"/>
                  </a:cxn>
                  <a:cxn ang="0">
                    <a:pos x="1911" y="0"/>
                  </a:cxn>
                </a:cxnLst>
                <a:rect l="0" t="0" r="r" b="b"/>
                <a:pathLst>
                  <a:path w="1911" h="182">
                    <a:moveTo>
                      <a:pt x="1911" y="0"/>
                    </a:moveTo>
                    <a:lnTo>
                      <a:pt x="1895" y="38"/>
                    </a:lnTo>
                    <a:lnTo>
                      <a:pt x="1885" y="75"/>
                    </a:lnTo>
                    <a:lnTo>
                      <a:pt x="1877" y="111"/>
                    </a:lnTo>
                    <a:lnTo>
                      <a:pt x="1868" y="146"/>
                    </a:lnTo>
                    <a:lnTo>
                      <a:pt x="1310" y="156"/>
                    </a:lnTo>
                    <a:lnTo>
                      <a:pt x="0" y="182"/>
                    </a:lnTo>
                    <a:lnTo>
                      <a:pt x="21" y="148"/>
                    </a:lnTo>
                    <a:lnTo>
                      <a:pt x="46" y="116"/>
                    </a:lnTo>
                    <a:lnTo>
                      <a:pt x="75" y="89"/>
                    </a:lnTo>
                    <a:lnTo>
                      <a:pt x="109" y="65"/>
                    </a:lnTo>
                    <a:lnTo>
                      <a:pt x="147" y="46"/>
                    </a:lnTo>
                    <a:lnTo>
                      <a:pt x="189" y="30"/>
                    </a:lnTo>
                    <a:lnTo>
                      <a:pt x="237" y="18"/>
                    </a:lnTo>
                    <a:lnTo>
                      <a:pt x="1911" y="0"/>
                    </a:lnTo>
                    <a:close/>
                  </a:path>
                </a:pathLst>
              </a:custGeom>
              <a:solidFill>
                <a:srgbClr val="14A000">
                  <a:alpha val="3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23"/>
              <p:cNvSpPr>
                <a:spLocks/>
              </p:cNvSpPr>
              <p:nvPr/>
            </p:nvSpPr>
            <p:spPr bwMode="auto">
              <a:xfrm>
                <a:off x="5773738" y="4110038"/>
                <a:ext cx="3106738" cy="1168400"/>
              </a:xfrm>
              <a:custGeom>
                <a:avLst/>
                <a:gdLst/>
                <a:ahLst/>
                <a:cxnLst>
                  <a:cxn ang="0">
                    <a:pos x="352" y="1"/>
                  </a:cxn>
                  <a:cxn ang="0">
                    <a:pos x="483" y="11"/>
                  </a:cxn>
                  <a:cxn ang="0">
                    <a:pos x="645" y="24"/>
                  </a:cxn>
                  <a:cxn ang="0">
                    <a:pos x="842" y="40"/>
                  </a:cxn>
                  <a:cxn ang="0">
                    <a:pos x="1013" y="51"/>
                  </a:cxn>
                  <a:cxn ang="0">
                    <a:pos x="1182" y="57"/>
                  </a:cxn>
                  <a:cxn ang="0">
                    <a:pos x="1345" y="63"/>
                  </a:cxn>
                  <a:cxn ang="0">
                    <a:pos x="1696" y="64"/>
                  </a:cxn>
                  <a:cxn ang="0">
                    <a:pos x="1803" y="63"/>
                  </a:cxn>
                  <a:cxn ang="0">
                    <a:pos x="1885" y="61"/>
                  </a:cxn>
                  <a:cxn ang="0">
                    <a:pos x="1938" y="59"/>
                  </a:cxn>
                  <a:cxn ang="0">
                    <a:pos x="1954" y="61"/>
                  </a:cxn>
                  <a:cxn ang="0">
                    <a:pos x="1937" y="77"/>
                  </a:cxn>
                  <a:cxn ang="0">
                    <a:pos x="1908" y="109"/>
                  </a:cxn>
                  <a:cxn ang="0">
                    <a:pos x="1872" y="154"/>
                  </a:cxn>
                  <a:cxn ang="0">
                    <a:pos x="1838" y="211"/>
                  </a:cxn>
                  <a:cxn ang="0">
                    <a:pos x="1808" y="278"/>
                  </a:cxn>
                  <a:cxn ang="0">
                    <a:pos x="1790" y="353"/>
                  </a:cxn>
                  <a:cxn ang="0">
                    <a:pos x="1790" y="433"/>
                  </a:cxn>
                  <a:cxn ang="0">
                    <a:pos x="1806" y="510"/>
                  </a:cxn>
                  <a:cxn ang="0">
                    <a:pos x="1835" y="578"/>
                  </a:cxn>
                  <a:cxn ang="0">
                    <a:pos x="1869" y="636"/>
                  </a:cxn>
                  <a:cxn ang="0">
                    <a:pos x="1904" y="683"/>
                  </a:cxn>
                  <a:cxn ang="0">
                    <a:pos x="1931" y="716"/>
                  </a:cxn>
                  <a:cxn ang="0">
                    <a:pos x="1740" y="736"/>
                  </a:cxn>
                  <a:cxn ang="0">
                    <a:pos x="1551" y="735"/>
                  </a:cxn>
                  <a:cxn ang="0">
                    <a:pos x="1405" y="733"/>
                  </a:cxn>
                  <a:cxn ang="0">
                    <a:pos x="1088" y="728"/>
                  </a:cxn>
                  <a:cxn ang="0">
                    <a:pos x="848" y="721"/>
                  </a:cxn>
                  <a:cxn ang="0">
                    <a:pos x="696" y="717"/>
                  </a:cxn>
                  <a:cxn ang="0">
                    <a:pos x="557" y="711"/>
                  </a:cxn>
                  <a:cxn ang="0">
                    <a:pos x="435" y="703"/>
                  </a:cxn>
                  <a:cxn ang="0">
                    <a:pos x="337" y="695"/>
                  </a:cxn>
                  <a:cxn ang="0">
                    <a:pos x="266" y="684"/>
                  </a:cxn>
                  <a:cxn ang="0">
                    <a:pos x="186" y="656"/>
                  </a:cxn>
                  <a:cxn ang="0">
                    <a:pos x="121" y="611"/>
                  </a:cxn>
                  <a:cxn ang="0">
                    <a:pos x="71" y="551"/>
                  </a:cxn>
                  <a:cxn ang="0">
                    <a:pos x="34" y="482"/>
                  </a:cxn>
                  <a:cxn ang="0">
                    <a:pos x="11" y="408"/>
                  </a:cxn>
                  <a:cxn ang="0">
                    <a:pos x="2" y="330"/>
                  </a:cxn>
                  <a:cxn ang="0">
                    <a:pos x="3" y="254"/>
                  </a:cxn>
                  <a:cxn ang="0">
                    <a:pos x="16" y="182"/>
                  </a:cxn>
                  <a:cxn ang="0">
                    <a:pos x="39" y="120"/>
                  </a:cxn>
                  <a:cxn ang="0">
                    <a:pos x="78" y="63"/>
                  </a:cxn>
                  <a:cxn ang="0">
                    <a:pos x="133" y="27"/>
                  </a:cxn>
                  <a:cxn ang="0">
                    <a:pos x="201" y="7"/>
                  </a:cxn>
                  <a:cxn ang="0">
                    <a:pos x="297" y="0"/>
                  </a:cxn>
                </a:cxnLst>
                <a:rect l="0" t="0" r="r" b="b"/>
                <a:pathLst>
                  <a:path w="1957" h="736">
                    <a:moveTo>
                      <a:pt x="297" y="0"/>
                    </a:moveTo>
                    <a:lnTo>
                      <a:pt x="352" y="1"/>
                    </a:lnTo>
                    <a:lnTo>
                      <a:pt x="414" y="5"/>
                    </a:lnTo>
                    <a:lnTo>
                      <a:pt x="483" y="11"/>
                    </a:lnTo>
                    <a:lnTo>
                      <a:pt x="561" y="16"/>
                    </a:lnTo>
                    <a:lnTo>
                      <a:pt x="645" y="24"/>
                    </a:lnTo>
                    <a:lnTo>
                      <a:pt x="739" y="32"/>
                    </a:lnTo>
                    <a:lnTo>
                      <a:pt x="842" y="40"/>
                    </a:lnTo>
                    <a:lnTo>
                      <a:pt x="927" y="45"/>
                    </a:lnTo>
                    <a:lnTo>
                      <a:pt x="1013" y="51"/>
                    </a:lnTo>
                    <a:lnTo>
                      <a:pt x="1097" y="55"/>
                    </a:lnTo>
                    <a:lnTo>
                      <a:pt x="1182" y="57"/>
                    </a:lnTo>
                    <a:lnTo>
                      <a:pt x="1264" y="60"/>
                    </a:lnTo>
                    <a:lnTo>
                      <a:pt x="1345" y="63"/>
                    </a:lnTo>
                    <a:lnTo>
                      <a:pt x="1421" y="64"/>
                    </a:lnTo>
                    <a:lnTo>
                      <a:pt x="1696" y="64"/>
                    </a:lnTo>
                    <a:lnTo>
                      <a:pt x="1753" y="63"/>
                    </a:lnTo>
                    <a:lnTo>
                      <a:pt x="1803" y="63"/>
                    </a:lnTo>
                    <a:lnTo>
                      <a:pt x="1848" y="61"/>
                    </a:lnTo>
                    <a:lnTo>
                      <a:pt x="1885" y="61"/>
                    </a:lnTo>
                    <a:lnTo>
                      <a:pt x="1916" y="60"/>
                    </a:lnTo>
                    <a:lnTo>
                      <a:pt x="1938" y="59"/>
                    </a:lnTo>
                    <a:lnTo>
                      <a:pt x="1957" y="59"/>
                    </a:lnTo>
                    <a:lnTo>
                      <a:pt x="1954" y="61"/>
                    </a:lnTo>
                    <a:lnTo>
                      <a:pt x="1947" y="67"/>
                    </a:lnTo>
                    <a:lnTo>
                      <a:pt x="1937" y="77"/>
                    </a:lnTo>
                    <a:lnTo>
                      <a:pt x="1923" y="92"/>
                    </a:lnTo>
                    <a:lnTo>
                      <a:pt x="1908" y="109"/>
                    </a:lnTo>
                    <a:lnTo>
                      <a:pt x="1890" y="130"/>
                    </a:lnTo>
                    <a:lnTo>
                      <a:pt x="1872" y="154"/>
                    </a:lnTo>
                    <a:lnTo>
                      <a:pt x="1855" y="181"/>
                    </a:lnTo>
                    <a:lnTo>
                      <a:pt x="1838" y="211"/>
                    </a:lnTo>
                    <a:lnTo>
                      <a:pt x="1822" y="243"/>
                    </a:lnTo>
                    <a:lnTo>
                      <a:pt x="1808" y="278"/>
                    </a:lnTo>
                    <a:lnTo>
                      <a:pt x="1797" y="315"/>
                    </a:lnTo>
                    <a:lnTo>
                      <a:pt x="1790" y="353"/>
                    </a:lnTo>
                    <a:lnTo>
                      <a:pt x="1787" y="393"/>
                    </a:lnTo>
                    <a:lnTo>
                      <a:pt x="1790" y="433"/>
                    </a:lnTo>
                    <a:lnTo>
                      <a:pt x="1797" y="473"/>
                    </a:lnTo>
                    <a:lnTo>
                      <a:pt x="1806" y="510"/>
                    </a:lnTo>
                    <a:lnTo>
                      <a:pt x="1819" y="545"/>
                    </a:lnTo>
                    <a:lnTo>
                      <a:pt x="1835" y="578"/>
                    </a:lnTo>
                    <a:lnTo>
                      <a:pt x="1851" y="608"/>
                    </a:lnTo>
                    <a:lnTo>
                      <a:pt x="1869" y="636"/>
                    </a:lnTo>
                    <a:lnTo>
                      <a:pt x="1886" y="662"/>
                    </a:lnTo>
                    <a:lnTo>
                      <a:pt x="1904" y="683"/>
                    </a:lnTo>
                    <a:lnTo>
                      <a:pt x="1918" y="701"/>
                    </a:lnTo>
                    <a:lnTo>
                      <a:pt x="1931" y="716"/>
                    </a:lnTo>
                    <a:lnTo>
                      <a:pt x="1951" y="736"/>
                    </a:lnTo>
                    <a:lnTo>
                      <a:pt x="1740" y="736"/>
                    </a:lnTo>
                    <a:lnTo>
                      <a:pt x="1682" y="735"/>
                    </a:lnTo>
                    <a:lnTo>
                      <a:pt x="1551" y="735"/>
                    </a:lnTo>
                    <a:lnTo>
                      <a:pt x="1479" y="733"/>
                    </a:lnTo>
                    <a:lnTo>
                      <a:pt x="1405" y="733"/>
                    </a:lnTo>
                    <a:lnTo>
                      <a:pt x="1249" y="731"/>
                    </a:lnTo>
                    <a:lnTo>
                      <a:pt x="1088" y="728"/>
                    </a:lnTo>
                    <a:lnTo>
                      <a:pt x="1006" y="727"/>
                    </a:lnTo>
                    <a:lnTo>
                      <a:pt x="848" y="721"/>
                    </a:lnTo>
                    <a:lnTo>
                      <a:pt x="771" y="720"/>
                    </a:lnTo>
                    <a:lnTo>
                      <a:pt x="696" y="717"/>
                    </a:lnTo>
                    <a:lnTo>
                      <a:pt x="624" y="713"/>
                    </a:lnTo>
                    <a:lnTo>
                      <a:pt x="557" y="711"/>
                    </a:lnTo>
                    <a:lnTo>
                      <a:pt x="493" y="707"/>
                    </a:lnTo>
                    <a:lnTo>
                      <a:pt x="435" y="703"/>
                    </a:lnTo>
                    <a:lnTo>
                      <a:pt x="384" y="699"/>
                    </a:lnTo>
                    <a:lnTo>
                      <a:pt x="337" y="695"/>
                    </a:lnTo>
                    <a:lnTo>
                      <a:pt x="298" y="689"/>
                    </a:lnTo>
                    <a:lnTo>
                      <a:pt x="266" y="684"/>
                    </a:lnTo>
                    <a:lnTo>
                      <a:pt x="224" y="672"/>
                    </a:lnTo>
                    <a:lnTo>
                      <a:pt x="186" y="656"/>
                    </a:lnTo>
                    <a:lnTo>
                      <a:pt x="151" y="636"/>
                    </a:lnTo>
                    <a:lnTo>
                      <a:pt x="121" y="611"/>
                    </a:lnTo>
                    <a:lnTo>
                      <a:pt x="93" y="583"/>
                    </a:lnTo>
                    <a:lnTo>
                      <a:pt x="71" y="551"/>
                    </a:lnTo>
                    <a:lnTo>
                      <a:pt x="51" y="518"/>
                    </a:lnTo>
                    <a:lnTo>
                      <a:pt x="34" y="482"/>
                    </a:lnTo>
                    <a:lnTo>
                      <a:pt x="22" y="446"/>
                    </a:lnTo>
                    <a:lnTo>
                      <a:pt x="11" y="408"/>
                    </a:lnTo>
                    <a:lnTo>
                      <a:pt x="4" y="369"/>
                    </a:lnTo>
                    <a:lnTo>
                      <a:pt x="2" y="330"/>
                    </a:lnTo>
                    <a:lnTo>
                      <a:pt x="0" y="291"/>
                    </a:lnTo>
                    <a:lnTo>
                      <a:pt x="3" y="254"/>
                    </a:lnTo>
                    <a:lnTo>
                      <a:pt x="8" y="217"/>
                    </a:lnTo>
                    <a:lnTo>
                      <a:pt x="16" y="182"/>
                    </a:lnTo>
                    <a:lnTo>
                      <a:pt x="26" y="149"/>
                    </a:lnTo>
                    <a:lnTo>
                      <a:pt x="39" y="120"/>
                    </a:lnTo>
                    <a:lnTo>
                      <a:pt x="57" y="89"/>
                    </a:lnTo>
                    <a:lnTo>
                      <a:pt x="78" y="63"/>
                    </a:lnTo>
                    <a:lnTo>
                      <a:pt x="104" y="43"/>
                    </a:lnTo>
                    <a:lnTo>
                      <a:pt x="133" y="27"/>
                    </a:lnTo>
                    <a:lnTo>
                      <a:pt x="166" y="15"/>
                    </a:lnTo>
                    <a:lnTo>
                      <a:pt x="201" y="7"/>
                    </a:lnTo>
                    <a:lnTo>
                      <a:pt x="246" y="3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E8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24"/>
              <p:cNvSpPr>
                <a:spLocks/>
              </p:cNvSpPr>
              <p:nvPr/>
            </p:nvSpPr>
            <p:spPr bwMode="auto">
              <a:xfrm>
                <a:off x="6340476" y="5132388"/>
                <a:ext cx="2444750" cy="476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29" y="16"/>
                  </a:cxn>
                  <a:cxn ang="0">
                    <a:pos x="1532" y="20"/>
                  </a:cxn>
                  <a:cxn ang="0">
                    <a:pos x="1536" y="26"/>
                  </a:cxn>
                  <a:cxn ang="0">
                    <a:pos x="1540" y="30"/>
                  </a:cxn>
                  <a:cxn ang="0">
                    <a:pos x="24" y="18"/>
                  </a:cxn>
                  <a:cxn ang="0">
                    <a:pos x="0" y="0"/>
                  </a:cxn>
                </a:cxnLst>
                <a:rect l="0" t="0" r="r" b="b"/>
                <a:pathLst>
                  <a:path w="1540" h="30">
                    <a:moveTo>
                      <a:pt x="0" y="0"/>
                    </a:moveTo>
                    <a:lnTo>
                      <a:pt x="1529" y="16"/>
                    </a:lnTo>
                    <a:lnTo>
                      <a:pt x="1532" y="20"/>
                    </a:lnTo>
                    <a:lnTo>
                      <a:pt x="1536" y="26"/>
                    </a:lnTo>
                    <a:lnTo>
                      <a:pt x="1540" y="30"/>
                    </a:lnTo>
                    <a:lnTo>
                      <a:pt x="24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25"/>
              <p:cNvSpPr>
                <a:spLocks noEditPoints="1"/>
              </p:cNvSpPr>
              <p:nvPr/>
            </p:nvSpPr>
            <p:spPr bwMode="auto">
              <a:xfrm>
                <a:off x="5773738" y="4071938"/>
                <a:ext cx="3228975" cy="1160463"/>
              </a:xfrm>
              <a:custGeom>
                <a:avLst/>
                <a:gdLst/>
                <a:ahLst/>
                <a:cxnLst>
                  <a:cxn ang="0">
                    <a:pos x="484" y="731"/>
                  </a:cxn>
                  <a:cxn ang="0">
                    <a:pos x="361" y="0"/>
                  </a:cxn>
                  <a:cxn ang="0">
                    <a:pos x="496" y="2"/>
                  </a:cxn>
                  <a:cxn ang="0">
                    <a:pos x="660" y="10"/>
                  </a:cxn>
                  <a:cxn ang="0">
                    <a:pos x="858" y="24"/>
                  </a:cxn>
                  <a:cxn ang="0">
                    <a:pos x="1104" y="39"/>
                  </a:cxn>
                  <a:cxn ang="0">
                    <a:pos x="1269" y="47"/>
                  </a:cxn>
                  <a:cxn ang="0">
                    <a:pos x="1428" y="51"/>
                  </a:cxn>
                  <a:cxn ang="0">
                    <a:pos x="1579" y="55"/>
                  </a:cxn>
                  <a:cxn ang="0">
                    <a:pos x="1715" y="56"/>
                  </a:cxn>
                  <a:cxn ang="0">
                    <a:pos x="2034" y="57"/>
                  </a:cxn>
                  <a:cxn ang="0">
                    <a:pos x="2023" y="65"/>
                  </a:cxn>
                  <a:cxn ang="0">
                    <a:pos x="1994" y="87"/>
                  </a:cxn>
                  <a:cxn ang="0">
                    <a:pos x="1953" y="120"/>
                  </a:cxn>
                  <a:cxn ang="0">
                    <a:pos x="1905" y="162"/>
                  </a:cxn>
                  <a:cxn ang="0">
                    <a:pos x="1859" y="214"/>
                  </a:cxn>
                  <a:cxn ang="0">
                    <a:pos x="1819" y="271"/>
                  </a:cxn>
                  <a:cxn ang="0">
                    <a:pos x="1700" y="263"/>
                  </a:cxn>
                  <a:cxn ang="0">
                    <a:pos x="1561" y="255"/>
                  </a:cxn>
                  <a:cxn ang="0">
                    <a:pos x="1411" y="246"/>
                  </a:cxn>
                  <a:cxn ang="0">
                    <a:pos x="1259" y="238"/>
                  </a:cxn>
                  <a:cxn ang="0">
                    <a:pos x="1115" y="230"/>
                  </a:cxn>
                  <a:cxn ang="0">
                    <a:pos x="984" y="225"/>
                  </a:cxn>
                  <a:cxn ang="0">
                    <a:pos x="878" y="219"/>
                  </a:cxn>
                  <a:cxn ang="0">
                    <a:pos x="775" y="215"/>
                  </a:cxn>
                  <a:cxn ang="0">
                    <a:pos x="661" y="209"/>
                  </a:cxn>
                  <a:cxn ang="0">
                    <a:pos x="560" y="205"/>
                  </a:cxn>
                  <a:cxn ang="0">
                    <a:pos x="470" y="203"/>
                  </a:cxn>
                  <a:cxn ang="0">
                    <a:pos x="394" y="210"/>
                  </a:cxn>
                  <a:cxn ang="0">
                    <a:pos x="334" y="226"/>
                  </a:cxn>
                  <a:cxn ang="0">
                    <a:pos x="286" y="257"/>
                  </a:cxn>
                  <a:cxn ang="0">
                    <a:pos x="254" y="303"/>
                  </a:cxn>
                  <a:cxn ang="0">
                    <a:pos x="238" y="369"/>
                  </a:cxn>
                  <a:cxn ang="0">
                    <a:pos x="238" y="456"/>
                  </a:cxn>
                  <a:cxn ang="0">
                    <a:pos x="256" y="533"/>
                  </a:cxn>
                  <a:cxn ang="0">
                    <a:pos x="286" y="594"/>
                  </a:cxn>
                  <a:cxn ang="0">
                    <a:pos x="326" y="642"/>
                  </a:cxn>
                  <a:cxn ang="0">
                    <a:pos x="369" y="678"/>
                  </a:cxn>
                  <a:cxn ang="0">
                    <a:pos x="412" y="703"/>
                  </a:cxn>
                  <a:cxn ang="0">
                    <a:pos x="449" y="720"/>
                  </a:cxn>
                  <a:cxn ang="0">
                    <a:pos x="474" y="728"/>
                  </a:cxn>
                  <a:cxn ang="0">
                    <a:pos x="429" y="727"/>
                  </a:cxn>
                  <a:cxn ang="0">
                    <a:pos x="335" y="719"/>
                  </a:cxn>
                  <a:cxn ang="0">
                    <a:pos x="266" y="708"/>
                  </a:cxn>
                  <a:cxn ang="0">
                    <a:pos x="186" y="680"/>
                  </a:cxn>
                  <a:cxn ang="0">
                    <a:pos x="121" y="635"/>
                  </a:cxn>
                  <a:cxn ang="0">
                    <a:pos x="71" y="575"/>
                  </a:cxn>
                  <a:cxn ang="0">
                    <a:pos x="34" y="506"/>
                  </a:cxn>
                  <a:cxn ang="0">
                    <a:pos x="11" y="432"/>
                  </a:cxn>
                  <a:cxn ang="0">
                    <a:pos x="2" y="354"/>
                  </a:cxn>
                  <a:cxn ang="0">
                    <a:pos x="3" y="278"/>
                  </a:cxn>
                  <a:cxn ang="0">
                    <a:pos x="16" y="206"/>
                  </a:cxn>
                  <a:cxn ang="0">
                    <a:pos x="39" y="144"/>
                  </a:cxn>
                  <a:cxn ang="0">
                    <a:pos x="78" y="85"/>
                  </a:cxn>
                  <a:cxn ang="0">
                    <a:pos x="134" y="43"/>
                  </a:cxn>
                  <a:cxn ang="0">
                    <a:pos x="208" y="16"/>
                  </a:cxn>
                  <a:cxn ang="0">
                    <a:pos x="304" y="3"/>
                  </a:cxn>
                </a:cxnLst>
                <a:rect l="0" t="0" r="r" b="b"/>
                <a:pathLst>
                  <a:path w="2034" h="731">
                    <a:moveTo>
                      <a:pt x="480" y="731"/>
                    </a:moveTo>
                    <a:lnTo>
                      <a:pt x="484" y="731"/>
                    </a:lnTo>
                    <a:lnTo>
                      <a:pt x="480" y="731"/>
                    </a:lnTo>
                    <a:close/>
                    <a:moveTo>
                      <a:pt x="361" y="0"/>
                    </a:moveTo>
                    <a:lnTo>
                      <a:pt x="425" y="0"/>
                    </a:lnTo>
                    <a:lnTo>
                      <a:pt x="496" y="2"/>
                    </a:lnTo>
                    <a:lnTo>
                      <a:pt x="574" y="6"/>
                    </a:lnTo>
                    <a:lnTo>
                      <a:pt x="660" y="10"/>
                    </a:lnTo>
                    <a:lnTo>
                      <a:pt x="755" y="16"/>
                    </a:lnTo>
                    <a:lnTo>
                      <a:pt x="858" y="24"/>
                    </a:lnTo>
                    <a:lnTo>
                      <a:pt x="1022" y="35"/>
                    </a:lnTo>
                    <a:lnTo>
                      <a:pt x="1104" y="39"/>
                    </a:lnTo>
                    <a:lnTo>
                      <a:pt x="1187" y="43"/>
                    </a:lnTo>
                    <a:lnTo>
                      <a:pt x="1269" y="47"/>
                    </a:lnTo>
                    <a:lnTo>
                      <a:pt x="1350" y="49"/>
                    </a:lnTo>
                    <a:lnTo>
                      <a:pt x="1428" y="51"/>
                    </a:lnTo>
                    <a:lnTo>
                      <a:pt x="1505" y="53"/>
                    </a:lnTo>
                    <a:lnTo>
                      <a:pt x="1579" y="55"/>
                    </a:lnTo>
                    <a:lnTo>
                      <a:pt x="1649" y="56"/>
                    </a:lnTo>
                    <a:lnTo>
                      <a:pt x="1715" y="56"/>
                    </a:lnTo>
                    <a:lnTo>
                      <a:pt x="1775" y="57"/>
                    </a:lnTo>
                    <a:lnTo>
                      <a:pt x="2034" y="57"/>
                    </a:lnTo>
                    <a:lnTo>
                      <a:pt x="2032" y="59"/>
                    </a:lnTo>
                    <a:lnTo>
                      <a:pt x="2023" y="65"/>
                    </a:lnTo>
                    <a:lnTo>
                      <a:pt x="2011" y="75"/>
                    </a:lnTo>
                    <a:lnTo>
                      <a:pt x="1994" y="87"/>
                    </a:lnTo>
                    <a:lnTo>
                      <a:pt x="1974" y="101"/>
                    </a:lnTo>
                    <a:lnTo>
                      <a:pt x="1953" y="120"/>
                    </a:lnTo>
                    <a:lnTo>
                      <a:pt x="1929" y="140"/>
                    </a:lnTo>
                    <a:lnTo>
                      <a:pt x="1905" y="162"/>
                    </a:lnTo>
                    <a:lnTo>
                      <a:pt x="1881" y="187"/>
                    </a:lnTo>
                    <a:lnTo>
                      <a:pt x="1859" y="214"/>
                    </a:lnTo>
                    <a:lnTo>
                      <a:pt x="1838" y="242"/>
                    </a:lnTo>
                    <a:lnTo>
                      <a:pt x="1819" y="271"/>
                    </a:lnTo>
                    <a:lnTo>
                      <a:pt x="1762" y="267"/>
                    </a:lnTo>
                    <a:lnTo>
                      <a:pt x="1700" y="263"/>
                    </a:lnTo>
                    <a:lnTo>
                      <a:pt x="1633" y="259"/>
                    </a:lnTo>
                    <a:lnTo>
                      <a:pt x="1561" y="255"/>
                    </a:lnTo>
                    <a:lnTo>
                      <a:pt x="1486" y="251"/>
                    </a:lnTo>
                    <a:lnTo>
                      <a:pt x="1411" y="246"/>
                    </a:lnTo>
                    <a:lnTo>
                      <a:pt x="1335" y="242"/>
                    </a:lnTo>
                    <a:lnTo>
                      <a:pt x="1259" y="238"/>
                    </a:lnTo>
                    <a:lnTo>
                      <a:pt x="1185" y="234"/>
                    </a:lnTo>
                    <a:lnTo>
                      <a:pt x="1115" y="230"/>
                    </a:lnTo>
                    <a:lnTo>
                      <a:pt x="1047" y="227"/>
                    </a:lnTo>
                    <a:lnTo>
                      <a:pt x="984" y="225"/>
                    </a:lnTo>
                    <a:lnTo>
                      <a:pt x="928" y="222"/>
                    </a:lnTo>
                    <a:lnTo>
                      <a:pt x="878" y="219"/>
                    </a:lnTo>
                    <a:lnTo>
                      <a:pt x="837" y="218"/>
                    </a:lnTo>
                    <a:lnTo>
                      <a:pt x="775" y="215"/>
                    </a:lnTo>
                    <a:lnTo>
                      <a:pt x="717" y="213"/>
                    </a:lnTo>
                    <a:lnTo>
                      <a:pt x="661" y="209"/>
                    </a:lnTo>
                    <a:lnTo>
                      <a:pt x="608" y="206"/>
                    </a:lnTo>
                    <a:lnTo>
                      <a:pt x="560" y="205"/>
                    </a:lnTo>
                    <a:lnTo>
                      <a:pt x="513" y="203"/>
                    </a:lnTo>
                    <a:lnTo>
                      <a:pt x="470" y="203"/>
                    </a:lnTo>
                    <a:lnTo>
                      <a:pt x="430" y="206"/>
                    </a:lnTo>
                    <a:lnTo>
                      <a:pt x="394" y="210"/>
                    </a:lnTo>
                    <a:lnTo>
                      <a:pt x="363" y="217"/>
                    </a:lnTo>
                    <a:lnTo>
                      <a:pt x="334" y="226"/>
                    </a:lnTo>
                    <a:lnTo>
                      <a:pt x="308" y="239"/>
                    </a:lnTo>
                    <a:lnTo>
                      <a:pt x="286" y="257"/>
                    </a:lnTo>
                    <a:lnTo>
                      <a:pt x="269" y="278"/>
                    </a:lnTo>
                    <a:lnTo>
                      <a:pt x="254" y="303"/>
                    </a:lnTo>
                    <a:lnTo>
                      <a:pt x="244" y="334"/>
                    </a:lnTo>
                    <a:lnTo>
                      <a:pt x="238" y="369"/>
                    </a:lnTo>
                    <a:lnTo>
                      <a:pt x="236" y="411"/>
                    </a:lnTo>
                    <a:lnTo>
                      <a:pt x="238" y="456"/>
                    </a:lnTo>
                    <a:lnTo>
                      <a:pt x="245" y="496"/>
                    </a:lnTo>
                    <a:lnTo>
                      <a:pt x="256" y="533"/>
                    </a:lnTo>
                    <a:lnTo>
                      <a:pt x="269" y="565"/>
                    </a:lnTo>
                    <a:lnTo>
                      <a:pt x="286" y="594"/>
                    </a:lnTo>
                    <a:lnTo>
                      <a:pt x="306" y="620"/>
                    </a:lnTo>
                    <a:lnTo>
                      <a:pt x="326" y="642"/>
                    </a:lnTo>
                    <a:lnTo>
                      <a:pt x="348" y="662"/>
                    </a:lnTo>
                    <a:lnTo>
                      <a:pt x="369" y="678"/>
                    </a:lnTo>
                    <a:lnTo>
                      <a:pt x="392" y="692"/>
                    </a:lnTo>
                    <a:lnTo>
                      <a:pt x="412" y="703"/>
                    </a:lnTo>
                    <a:lnTo>
                      <a:pt x="431" y="712"/>
                    </a:lnTo>
                    <a:lnTo>
                      <a:pt x="449" y="720"/>
                    </a:lnTo>
                    <a:lnTo>
                      <a:pt x="463" y="725"/>
                    </a:lnTo>
                    <a:lnTo>
                      <a:pt x="474" y="728"/>
                    </a:lnTo>
                    <a:lnTo>
                      <a:pt x="480" y="731"/>
                    </a:lnTo>
                    <a:lnTo>
                      <a:pt x="429" y="727"/>
                    </a:lnTo>
                    <a:lnTo>
                      <a:pt x="378" y="723"/>
                    </a:lnTo>
                    <a:lnTo>
                      <a:pt x="335" y="719"/>
                    </a:lnTo>
                    <a:lnTo>
                      <a:pt x="297" y="713"/>
                    </a:lnTo>
                    <a:lnTo>
                      <a:pt x="266" y="708"/>
                    </a:lnTo>
                    <a:lnTo>
                      <a:pt x="224" y="696"/>
                    </a:lnTo>
                    <a:lnTo>
                      <a:pt x="186" y="680"/>
                    </a:lnTo>
                    <a:lnTo>
                      <a:pt x="151" y="660"/>
                    </a:lnTo>
                    <a:lnTo>
                      <a:pt x="121" y="635"/>
                    </a:lnTo>
                    <a:lnTo>
                      <a:pt x="93" y="607"/>
                    </a:lnTo>
                    <a:lnTo>
                      <a:pt x="71" y="575"/>
                    </a:lnTo>
                    <a:lnTo>
                      <a:pt x="51" y="542"/>
                    </a:lnTo>
                    <a:lnTo>
                      <a:pt x="34" y="506"/>
                    </a:lnTo>
                    <a:lnTo>
                      <a:pt x="22" y="470"/>
                    </a:lnTo>
                    <a:lnTo>
                      <a:pt x="11" y="432"/>
                    </a:lnTo>
                    <a:lnTo>
                      <a:pt x="4" y="393"/>
                    </a:lnTo>
                    <a:lnTo>
                      <a:pt x="2" y="354"/>
                    </a:lnTo>
                    <a:lnTo>
                      <a:pt x="0" y="315"/>
                    </a:lnTo>
                    <a:lnTo>
                      <a:pt x="3" y="278"/>
                    </a:lnTo>
                    <a:lnTo>
                      <a:pt x="8" y="241"/>
                    </a:lnTo>
                    <a:lnTo>
                      <a:pt x="16" y="206"/>
                    </a:lnTo>
                    <a:lnTo>
                      <a:pt x="26" y="173"/>
                    </a:lnTo>
                    <a:lnTo>
                      <a:pt x="39" y="144"/>
                    </a:lnTo>
                    <a:lnTo>
                      <a:pt x="57" y="112"/>
                    </a:lnTo>
                    <a:lnTo>
                      <a:pt x="78" y="85"/>
                    </a:lnTo>
                    <a:lnTo>
                      <a:pt x="105" y="63"/>
                    </a:lnTo>
                    <a:lnTo>
                      <a:pt x="134" y="43"/>
                    </a:lnTo>
                    <a:lnTo>
                      <a:pt x="170" y="28"/>
                    </a:lnTo>
                    <a:lnTo>
                      <a:pt x="208" y="16"/>
                    </a:lnTo>
                    <a:lnTo>
                      <a:pt x="253" y="8"/>
                    </a:lnTo>
                    <a:lnTo>
                      <a:pt x="304" y="3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B5B3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26"/>
              <p:cNvSpPr>
                <a:spLocks/>
              </p:cNvSpPr>
              <p:nvPr/>
            </p:nvSpPr>
            <p:spPr bwMode="auto">
              <a:xfrm>
                <a:off x="5691188" y="4008438"/>
                <a:ext cx="3382963" cy="1271588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491" y="3"/>
                  </a:cxn>
                  <a:cxn ang="0">
                    <a:pos x="600" y="6"/>
                  </a:cxn>
                  <a:cxn ang="0">
                    <a:pos x="729" y="7"/>
                  </a:cxn>
                  <a:cxn ang="0">
                    <a:pos x="875" y="10"/>
                  </a:cxn>
                  <a:cxn ang="0">
                    <a:pos x="1030" y="11"/>
                  </a:cxn>
                  <a:cxn ang="0">
                    <a:pos x="1192" y="12"/>
                  </a:cxn>
                  <a:cxn ang="0">
                    <a:pos x="1354" y="14"/>
                  </a:cxn>
                  <a:cxn ang="0">
                    <a:pos x="1591" y="15"/>
                  </a:cxn>
                  <a:cxn ang="0">
                    <a:pos x="1923" y="16"/>
                  </a:cxn>
                  <a:cxn ang="0">
                    <a:pos x="2110" y="97"/>
                  </a:cxn>
                  <a:cxn ang="0">
                    <a:pos x="1946" y="99"/>
                  </a:cxn>
                  <a:cxn ang="0">
                    <a:pos x="1703" y="100"/>
                  </a:cxn>
                  <a:cxn ang="0">
                    <a:pos x="1328" y="101"/>
                  </a:cxn>
                  <a:cxn ang="0">
                    <a:pos x="553" y="99"/>
                  </a:cxn>
                  <a:cxn ang="0">
                    <a:pos x="473" y="95"/>
                  </a:cxn>
                  <a:cxn ang="0">
                    <a:pos x="360" y="93"/>
                  </a:cxn>
                  <a:cxn ang="0">
                    <a:pos x="294" y="99"/>
                  </a:cxn>
                  <a:cxn ang="0">
                    <a:pos x="235" y="115"/>
                  </a:cxn>
                  <a:cxn ang="0">
                    <a:pos x="186" y="141"/>
                  </a:cxn>
                  <a:cxn ang="0">
                    <a:pos x="148" y="185"/>
                  </a:cxn>
                  <a:cxn ang="0">
                    <a:pos x="121" y="246"/>
                  </a:cxn>
                  <a:cxn ang="0">
                    <a:pos x="108" y="328"/>
                  </a:cxn>
                  <a:cxn ang="0">
                    <a:pos x="108" y="441"/>
                  </a:cxn>
                  <a:cxn ang="0">
                    <a:pos x="120" y="532"/>
                  </a:cxn>
                  <a:cxn ang="0">
                    <a:pos x="145" y="601"/>
                  </a:cxn>
                  <a:cxn ang="0">
                    <a:pos x="182" y="653"/>
                  </a:cxn>
                  <a:cxn ang="0">
                    <a:pos x="230" y="688"/>
                  </a:cxn>
                  <a:cxn ang="0">
                    <a:pos x="286" y="711"/>
                  </a:cxn>
                  <a:cxn ang="0">
                    <a:pos x="351" y="724"/>
                  </a:cxn>
                  <a:cxn ang="0">
                    <a:pos x="424" y="730"/>
                  </a:cxn>
                  <a:cxn ang="0">
                    <a:pos x="797" y="731"/>
                  </a:cxn>
                  <a:cxn ang="0">
                    <a:pos x="1087" y="730"/>
                  </a:cxn>
                  <a:cxn ang="0">
                    <a:pos x="1323" y="728"/>
                  </a:cxn>
                  <a:cxn ang="0">
                    <a:pos x="1554" y="727"/>
                  </a:cxn>
                  <a:cxn ang="0">
                    <a:pos x="1764" y="726"/>
                  </a:cxn>
                  <a:cxn ang="0">
                    <a:pos x="1979" y="724"/>
                  </a:cxn>
                  <a:cxn ang="0">
                    <a:pos x="2092" y="723"/>
                  </a:cxn>
                  <a:cxn ang="0">
                    <a:pos x="281" y="801"/>
                  </a:cxn>
                  <a:cxn ang="0">
                    <a:pos x="190" y="767"/>
                  </a:cxn>
                  <a:cxn ang="0">
                    <a:pos x="120" y="720"/>
                  </a:cxn>
                  <a:cxn ang="0">
                    <a:pos x="68" y="662"/>
                  </a:cxn>
                  <a:cxn ang="0">
                    <a:pos x="34" y="598"/>
                  </a:cxn>
                  <a:cxn ang="0">
                    <a:pos x="13" y="532"/>
                  </a:cxn>
                  <a:cxn ang="0">
                    <a:pos x="2" y="464"/>
                  </a:cxn>
                  <a:cxn ang="0">
                    <a:pos x="0" y="370"/>
                  </a:cxn>
                  <a:cxn ang="0">
                    <a:pos x="6" y="299"/>
                  </a:cxn>
                  <a:cxn ang="0">
                    <a:pos x="22" y="231"/>
                  </a:cxn>
                  <a:cxn ang="0">
                    <a:pos x="49" y="168"/>
                  </a:cxn>
                  <a:cxn ang="0">
                    <a:pos x="87" y="111"/>
                  </a:cxn>
                  <a:cxn ang="0">
                    <a:pos x="140" y="63"/>
                  </a:cxn>
                  <a:cxn ang="0">
                    <a:pos x="210" y="27"/>
                  </a:cxn>
                  <a:cxn ang="0">
                    <a:pos x="298" y="4"/>
                  </a:cxn>
                </a:cxnLst>
                <a:rect l="0" t="0" r="r" b="b"/>
                <a:pathLst>
                  <a:path w="2131" h="801">
                    <a:moveTo>
                      <a:pt x="351" y="0"/>
                    </a:moveTo>
                    <a:lnTo>
                      <a:pt x="408" y="0"/>
                    </a:lnTo>
                    <a:lnTo>
                      <a:pt x="446" y="2"/>
                    </a:lnTo>
                    <a:lnTo>
                      <a:pt x="491" y="3"/>
                    </a:lnTo>
                    <a:lnTo>
                      <a:pt x="543" y="4"/>
                    </a:lnTo>
                    <a:lnTo>
                      <a:pt x="600" y="6"/>
                    </a:lnTo>
                    <a:lnTo>
                      <a:pt x="663" y="6"/>
                    </a:lnTo>
                    <a:lnTo>
                      <a:pt x="729" y="7"/>
                    </a:lnTo>
                    <a:lnTo>
                      <a:pt x="801" y="8"/>
                    </a:lnTo>
                    <a:lnTo>
                      <a:pt x="875" y="10"/>
                    </a:lnTo>
                    <a:lnTo>
                      <a:pt x="951" y="10"/>
                    </a:lnTo>
                    <a:lnTo>
                      <a:pt x="1030" y="11"/>
                    </a:lnTo>
                    <a:lnTo>
                      <a:pt x="1110" y="11"/>
                    </a:lnTo>
                    <a:lnTo>
                      <a:pt x="1192" y="12"/>
                    </a:lnTo>
                    <a:lnTo>
                      <a:pt x="1274" y="12"/>
                    </a:lnTo>
                    <a:lnTo>
                      <a:pt x="1354" y="14"/>
                    </a:lnTo>
                    <a:lnTo>
                      <a:pt x="1514" y="14"/>
                    </a:lnTo>
                    <a:lnTo>
                      <a:pt x="1591" y="15"/>
                    </a:lnTo>
                    <a:lnTo>
                      <a:pt x="1866" y="15"/>
                    </a:lnTo>
                    <a:lnTo>
                      <a:pt x="1923" y="16"/>
                    </a:lnTo>
                    <a:lnTo>
                      <a:pt x="2131" y="16"/>
                    </a:lnTo>
                    <a:lnTo>
                      <a:pt x="2110" y="97"/>
                    </a:lnTo>
                    <a:lnTo>
                      <a:pt x="1994" y="97"/>
                    </a:lnTo>
                    <a:lnTo>
                      <a:pt x="1946" y="99"/>
                    </a:lnTo>
                    <a:lnTo>
                      <a:pt x="1771" y="99"/>
                    </a:lnTo>
                    <a:lnTo>
                      <a:pt x="1703" y="100"/>
                    </a:lnTo>
                    <a:lnTo>
                      <a:pt x="1406" y="100"/>
                    </a:lnTo>
                    <a:lnTo>
                      <a:pt x="1328" y="101"/>
                    </a:lnTo>
                    <a:lnTo>
                      <a:pt x="638" y="101"/>
                    </a:lnTo>
                    <a:lnTo>
                      <a:pt x="553" y="99"/>
                    </a:lnTo>
                    <a:lnTo>
                      <a:pt x="512" y="97"/>
                    </a:lnTo>
                    <a:lnTo>
                      <a:pt x="473" y="95"/>
                    </a:lnTo>
                    <a:lnTo>
                      <a:pt x="396" y="92"/>
                    </a:lnTo>
                    <a:lnTo>
                      <a:pt x="360" y="93"/>
                    </a:lnTo>
                    <a:lnTo>
                      <a:pt x="326" y="95"/>
                    </a:lnTo>
                    <a:lnTo>
                      <a:pt x="294" y="99"/>
                    </a:lnTo>
                    <a:lnTo>
                      <a:pt x="264" y="105"/>
                    </a:lnTo>
                    <a:lnTo>
                      <a:pt x="235" y="115"/>
                    </a:lnTo>
                    <a:lnTo>
                      <a:pt x="210" y="127"/>
                    </a:lnTo>
                    <a:lnTo>
                      <a:pt x="186" y="141"/>
                    </a:lnTo>
                    <a:lnTo>
                      <a:pt x="165" y="161"/>
                    </a:lnTo>
                    <a:lnTo>
                      <a:pt x="148" y="185"/>
                    </a:lnTo>
                    <a:lnTo>
                      <a:pt x="133" y="213"/>
                    </a:lnTo>
                    <a:lnTo>
                      <a:pt x="121" y="246"/>
                    </a:lnTo>
                    <a:lnTo>
                      <a:pt x="113" y="285"/>
                    </a:lnTo>
                    <a:lnTo>
                      <a:pt x="108" y="328"/>
                    </a:lnTo>
                    <a:lnTo>
                      <a:pt x="107" y="388"/>
                    </a:lnTo>
                    <a:lnTo>
                      <a:pt x="108" y="441"/>
                    </a:lnTo>
                    <a:lnTo>
                      <a:pt x="112" y="489"/>
                    </a:lnTo>
                    <a:lnTo>
                      <a:pt x="120" y="532"/>
                    </a:lnTo>
                    <a:lnTo>
                      <a:pt x="132" y="569"/>
                    </a:lnTo>
                    <a:lnTo>
                      <a:pt x="145" y="601"/>
                    </a:lnTo>
                    <a:lnTo>
                      <a:pt x="162" y="629"/>
                    </a:lnTo>
                    <a:lnTo>
                      <a:pt x="182" y="653"/>
                    </a:lnTo>
                    <a:lnTo>
                      <a:pt x="204" y="672"/>
                    </a:lnTo>
                    <a:lnTo>
                      <a:pt x="230" y="688"/>
                    </a:lnTo>
                    <a:lnTo>
                      <a:pt x="256" y="702"/>
                    </a:lnTo>
                    <a:lnTo>
                      <a:pt x="286" y="711"/>
                    </a:lnTo>
                    <a:lnTo>
                      <a:pt x="318" y="719"/>
                    </a:lnTo>
                    <a:lnTo>
                      <a:pt x="351" y="724"/>
                    </a:lnTo>
                    <a:lnTo>
                      <a:pt x="387" y="728"/>
                    </a:lnTo>
                    <a:lnTo>
                      <a:pt x="424" y="730"/>
                    </a:lnTo>
                    <a:lnTo>
                      <a:pt x="464" y="731"/>
                    </a:lnTo>
                    <a:lnTo>
                      <a:pt x="797" y="731"/>
                    </a:lnTo>
                    <a:lnTo>
                      <a:pt x="864" y="730"/>
                    </a:lnTo>
                    <a:lnTo>
                      <a:pt x="1087" y="730"/>
                    </a:lnTo>
                    <a:lnTo>
                      <a:pt x="1165" y="728"/>
                    </a:lnTo>
                    <a:lnTo>
                      <a:pt x="1323" y="728"/>
                    </a:lnTo>
                    <a:lnTo>
                      <a:pt x="1401" y="727"/>
                    </a:lnTo>
                    <a:lnTo>
                      <a:pt x="1554" y="727"/>
                    </a:lnTo>
                    <a:lnTo>
                      <a:pt x="1627" y="726"/>
                    </a:lnTo>
                    <a:lnTo>
                      <a:pt x="1764" y="726"/>
                    </a:lnTo>
                    <a:lnTo>
                      <a:pt x="1826" y="724"/>
                    </a:lnTo>
                    <a:lnTo>
                      <a:pt x="1979" y="724"/>
                    </a:lnTo>
                    <a:lnTo>
                      <a:pt x="2019" y="723"/>
                    </a:lnTo>
                    <a:lnTo>
                      <a:pt x="2092" y="723"/>
                    </a:lnTo>
                    <a:lnTo>
                      <a:pt x="2096" y="801"/>
                    </a:lnTo>
                    <a:lnTo>
                      <a:pt x="281" y="801"/>
                    </a:lnTo>
                    <a:lnTo>
                      <a:pt x="232" y="787"/>
                    </a:lnTo>
                    <a:lnTo>
                      <a:pt x="190" y="767"/>
                    </a:lnTo>
                    <a:lnTo>
                      <a:pt x="152" y="744"/>
                    </a:lnTo>
                    <a:lnTo>
                      <a:pt x="120" y="720"/>
                    </a:lnTo>
                    <a:lnTo>
                      <a:pt x="92" y="692"/>
                    </a:lnTo>
                    <a:lnTo>
                      <a:pt x="68" y="662"/>
                    </a:lnTo>
                    <a:lnTo>
                      <a:pt x="50" y="631"/>
                    </a:lnTo>
                    <a:lnTo>
                      <a:pt x="34" y="598"/>
                    </a:lnTo>
                    <a:lnTo>
                      <a:pt x="22" y="565"/>
                    </a:lnTo>
                    <a:lnTo>
                      <a:pt x="13" y="532"/>
                    </a:lnTo>
                    <a:lnTo>
                      <a:pt x="6" y="497"/>
                    </a:lnTo>
                    <a:lnTo>
                      <a:pt x="2" y="464"/>
                    </a:lnTo>
                    <a:lnTo>
                      <a:pt x="0" y="431"/>
                    </a:lnTo>
                    <a:lnTo>
                      <a:pt x="0" y="370"/>
                    </a:lnTo>
                    <a:lnTo>
                      <a:pt x="2" y="335"/>
                    </a:lnTo>
                    <a:lnTo>
                      <a:pt x="6" y="299"/>
                    </a:lnTo>
                    <a:lnTo>
                      <a:pt x="13" y="266"/>
                    </a:lnTo>
                    <a:lnTo>
                      <a:pt x="22" y="231"/>
                    </a:lnTo>
                    <a:lnTo>
                      <a:pt x="34" y="198"/>
                    </a:lnTo>
                    <a:lnTo>
                      <a:pt x="49" y="168"/>
                    </a:lnTo>
                    <a:lnTo>
                      <a:pt x="66" y="139"/>
                    </a:lnTo>
                    <a:lnTo>
                      <a:pt x="87" y="111"/>
                    </a:lnTo>
                    <a:lnTo>
                      <a:pt x="112" y="85"/>
                    </a:lnTo>
                    <a:lnTo>
                      <a:pt x="140" y="63"/>
                    </a:lnTo>
                    <a:lnTo>
                      <a:pt x="173" y="43"/>
                    </a:lnTo>
                    <a:lnTo>
                      <a:pt x="210" y="27"/>
                    </a:lnTo>
                    <a:lnTo>
                      <a:pt x="252" y="14"/>
                    </a:lnTo>
                    <a:lnTo>
                      <a:pt x="298" y="4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007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27"/>
              <p:cNvSpPr>
                <a:spLocks/>
              </p:cNvSpPr>
              <p:nvPr/>
            </p:nvSpPr>
            <p:spPr bwMode="auto">
              <a:xfrm>
                <a:off x="6297613" y="4411663"/>
                <a:ext cx="2352675" cy="142875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482" y="77"/>
                  </a:cxn>
                  <a:cxn ang="0">
                    <a:pos x="1480" y="88"/>
                  </a:cxn>
                  <a:cxn ang="0">
                    <a:pos x="1480" y="89"/>
                  </a:cxn>
                  <a:cxn ang="0">
                    <a:pos x="1478" y="89"/>
                  </a:cxn>
                  <a:cxn ang="0">
                    <a:pos x="1478" y="90"/>
                  </a:cxn>
                  <a:cxn ang="0">
                    <a:pos x="0" y="13"/>
                  </a:cxn>
                  <a:cxn ang="0">
                    <a:pos x="21" y="5"/>
                  </a:cxn>
                  <a:cxn ang="0">
                    <a:pos x="46" y="0"/>
                  </a:cxn>
                </a:cxnLst>
                <a:rect l="0" t="0" r="r" b="b"/>
                <a:pathLst>
                  <a:path w="1482" h="90">
                    <a:moveTo>
                      <a:pt x="46" y="0"/>
                    </a:moveTo>
                    <a:lnTo>
                      <a:pt x="1482" y="77"/>
                    </a:lnTo>
                    <a:lnTo>
                      <a:pt x="1480" y="88"/>
                    </a:lnTo>
                    <a:lnTo>
                      <a:pt x="1480" y="89"/>
                    </a:lnTo>
                    <a:lnTo>
                      <a:pt x="1478" y="89"/>
                    </a:lnTo>
                    <a:lnTo>
                      <a:pt x="1478" y="90"/>
                    </a:lnTo>
                    <a:lnTo>
                      <a:pt x="0" y="13"/>
                    </a:lnTo>
                    <a:lnTo>
                      <a:pt x="21" y="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28"/>
              <p:cNvSpPr>
                <a:spLocks/>
              </p:cNvSpPr>
              <p:nvPr/>
            </p:nvSpPr>
            <p:spPr bwMode="auto">
              <a:xfrm>
                <a:off x="6215063" y="4464050"/>
                <a:ext cx="2420938" cy="14128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525" y="76"/>
                  </a:cxn>
                  <a:cxn ang="0">
                    <a:pos x="1524" y="83"/>
                  </a:cxn>
                  <a:cxn ang="0">
                    <a:pos x="1521" y="89"/>
                  </a:cxn>
                  <a:cxn ang="0">
                    <a:pos x="0" y="16"/>
                  </a:cxn>
                  <a:cxn ang="0">
                    <a:pos x="8" y="8"/>
                  </a:cxn>
                  <a:cxn ang="0">
                    <a:pos x="17" y="0"/>
                  </a:cxn>
                </a:cxnLst>
                <a:rect l="0" t="0" r="r" b="b"/>
                <a:pathLst>
                  <a:path w="1525" h="89">
                    <a:moveTo>
                      <a:pt x="17" y="0"/>
                    </a:moveTo>
                    <a:lnTo>
                      <a:pt x="1525" y="76"/>
                    </a:lnTo>
                    <a:lnTo>
                      <a:pt x="1524" y="83"/>
                    </a:lnTo>
                    <a:lnTo>
                      <a:pt x="1521" y="89"/>
                    </a:lnTo>
                    <a:lnTo>
                      <a:pt x="0" y="16"/>
                    </a:lnTo>
                    <a:lnTo>
                      <a:pt x="8" y="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29"/>
              <p:cNvSpPr>
                <a:spLocks/>
              </p:cNvSpPr>
              <p:nvPr/>
            </p:nvSpPr>
            <p:spPr bwMode="auto">
              <a:xfrm>
                <a:off x="6176963" y="4522788"/>
                <a:ext cx="2444750" cy="1349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540" y="71"/>
                  </a:cxn>
                  <a:cxn ang="0">
                    <a:pos x="1539" y="75"/>
                  </a:cxn>
                  <a:cxn ang="0">
                    <a:pos x="1539" y="80"/>
                  </a:cxn>
                  <a:cxn ang="0">
                    <a:pos x="1537" y="85"/>
                  </a:cxn>
                  <a:cxn ang="0">
                    <a:pos x="0" y="16"/>
                  </a:cxn>
                  <a:cxn ang="0">
                    <a:pos x="3" y="10"/>
                  </a:cxn>
                  <a:cxn ang="0">
                    <a:pos x="6" y="4"/>
                  </a:cxn>
                  <a:cxn ang="0">
                    <a:pos x="9" y="0"/>
                  </a:cxn>
                </a:cxnLst>
                <a:rect l="0" t="0" r="r" b="b"/>
                <a:pathLst>
                  <a:path w="1540" h="85">
                    <a:moveTo>
                      <a:pt x="9" y="0"/>
                    </a:moveTo>
                    <a:lnTo>
                      <a:pt x="1540" y="71"/>
                    </a:lnTo>
                    <a:lnTo>
                      <a:pt x="1539" y="75"/>
                    </a:lnTo>
                    <a:lnTo>
                      <a:pt x="1539" y="80"/>
                    </a:lnTo>
                    <a:lnTo>
                      <a:pt x="1537" y="85"/>
                    </a:lnTo>
                    <a:lnTo>
                      <a:pt x="0" y="16"/>
                    </a:lnTo>
                    <a:lnTo>
                      <a:pt x="3" y="10"/>
                    </a:lnTo>
                    <a:lnTo>
                      <a:pt x="6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30"/>
              <p:cNvSpPr>
                <a:spLocks/>
              </p:cNvSpPr>
              <p:nvPr/>
            </p:nvSpPr>
            <p:spPr bwMode="auto">
              <a:xfrm>
                <a:off x="6157913" y="4583113"/>
                <a:ext cx="2455863" cy="1254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547" y="65"/>
                  </a:cxn>
                  <a:cxn ang="0">
                    <a:pos x="1547" y="79"/>
                  </a:cxn>
                  <a:cxn ang="0">
                    <a:pos x="0" y="16"/>
                  </a:cxn>
                  <a:cxn ang="0">
                    <a:pos x="4" y="0"/>
                  </a:cxn>
                </a:cxnLst>
                <a:rect l="0" t="0" r="r" b="b"/>
                <a:pathLst>
                  <a:path w="1547" h="79">
                    <a:moveTo>
                      <a:pt x="4" y="0"/>
                    </a:moveTo>
                    <a:lnTo>
                      <a:pt x="1547" y="65"/>
                    </a:lnTo>
                    <a:lnTo>
                      <a:pt x="1547" y="79"/>
                    </a:lnTo>
                    <a:lnTo>
                      <a:pt x="0" y="1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31"/>
              <p:cNvSpPr>
                <a:spLocks/>
              </p:cNvSpPr>
              <p:nvPr/>
            </p:nvSpPr>
            <p:spPr bwMode="auto">
              <a:xfrm>
                <a:off x="6149976" y="4643438"/>
                <a:ext cx="2463800" cy="1190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550" y="60"/>
                  </a:cxn>
                  <a:cxn ang="0">
                    <a:pos x="1550" y="65"/>
                  </a:cxn>
                  <a:cxn ang="0">
                    <a:pos x="1552" y="69"/>
                  </a:cxn>
                  <a:cxn ang="0">
                    <a:pos x="1552" y="75"/>
                  </a:cxn>
                  <a:cxn ang="0">
                    <a:pos x="0" y="16"/>
                  </a:cxn>
                  <a:cxn ang="0">
                    <a:pos x="1" y="8"/>
                  </a:cxn>
                  <a:cxn ang="0">
                    <a:pos x="1" y="0"/>
                  </a:cxn>
                </a:cxnLst>
                <a:rect l="0" t="0" r="r" b="b"/>
                <a:pathLst>
                  <a:path w="1552" h="75">
                    <a:moveTo>
                      <a:pt x="1" y="0"/>
                    </a:moveTo>
                    <a:lnTo>
                      <a:pt x="1550" y="60"/>
                    </a:lnTo>
                    <a:lnTo>
                      <a:pt x="1550" y="65"/>
                    </a:lnTo>
                    <a:lnTo>
                      <a:pt x="1552" y="69"/>
                    </a:lnTo>
                    <a:lnTo>
                      <a:pt x="1552" y="75"/>
                    </a:lnTo>
                    <a:lnTo>
                      <a:pt x="0" y="16"/>
                    </a:lnTo>
                    <a:lnTo>
                      <a:pt x="1" y="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32"/>
              <p:cNvSpPr>
                <a:spLocks/>
              </p:cNvSpPr>
              <p:nvPr/>
            </p:nvSpPr>
            <p:spPr bwMode="auto">
              <a:xfrm>
                <a:off x="6148388" y="4702175"/>
                <a:ext cx="2468563" cy="1127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3" y="56"/>
                  </a:cxn>
                  <a:cxn ang="0">
                    <a:pos x="1554" y="61"/>
                  </a:cxn>
                  <a:cxn ang="0">
                    <a:pos x="1554" y="65"/>
                  </a:cxn>
                  <a:cxn ang="0">
                    <a:pos x="1555" y="71"/>
                  </a:cxn>
                  <a:cxn ang="0">
                    <a:pos x="0" y="18"/>
                  </a:cxn>
                  <a:cxn ang="0">
                    <a:pos x="0" y="0"/>
                  </a:cxn>
                </a:cxnLst>
                <a:rect l="0" t="0" r="r" b="b"/>
                <a:pathLst>
                  <a:path w="1555" h="71">
                    <a:moveTo>
                      <a:pt x="0" y="0"/>
                    </a:moveTo>
                    <a:lnTo>
                      <a:pt x="1553" y="56"/>
                    </a:lnTo>
                    <a:lnTo>
                      <a:pt x="1554" y="61"/>
                    </a:lnTo>
                    <a:lnTo>
                      <a:pt x="1554" y="65"/>
                    </a:lnTo>
                    <a:lnTo>
                      <a:pt x="1555" y="71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33"/>
              <p:cNvSpPr>
                <a:spLocks/>
              </p:cNvSpPr>
              <p:nvPr/>
            </p:nvSpPr>
            <p:spPr bwMode="auto">
              <a:xfrm>
                <a:off x="6149976" y="4764088"/>
                <a:ext cx="2478088" cy="1016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7" y="50"/>
                  </a:cxn>
                  <a:cxn ang="0">
                    <a:pos x="1560" y="57"/>
                  </a:cxn>
                  <a:cxn ang="0">
                    <a:pos x="1561" y="64"/>
                  </a:cxn>
                  <a:cxn ang="0">
                    <a:pos x="0" y="17"/>
                  </a:cxn>
                  <a:cxn ang="0">
                    <a:pos x="0" y="0"/>
                  </a:cxn>
                </a:cxnLst>
                <a:rect l="0" t="0" r="r" b="b"/>
                <a:pathLst>
                  <a:path w="1561" h="64">
                    <a:moveTo>
                      <a:pt x="0" y="0"/>
                    </a:moveTo>
                    <a:lnTo>
                      <a:pt x="1557" y="50"/>
                    </a:lnTo>
                    <a:lnTo>
                      <a:pt x="1560" y="57"/>
                    </a:lnTo>
                    <a:lnTo>
                      <a:pt x="1561" y="64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34"/>
              <p:cNvSpPr>
                <a:spLocks/>
              </p:cNvSpPr>
              <p:nvPr/>
            </p:nvSpPr>
            <p:spPr bwMode="auto">
              <a:xfrm>
                <a:off x="6156326" y="4827588"/>
                <a:ext cx="2486025" cy="904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61" y="44"/>
                  </a:cxn>
                  <a:cxn ang="0">
                    <a:pos x="1562" y="48"/>
                  </a:cxn>
                  <a:cxn ang="0">
                    <a:pos x="1564" y="53"/>
                  </a:cxn>
                  <a:cxn ang="0">
                    <a:pos x="1566" y="57"/>
                  </a:cxn>
                  <a:cxn ang="0">
                    <a:pos x="3" y="16"/>
                  </a:cxn>
                  <a:cxn ang="0">
                    <a:pos x="0" y="0"/>
                  </a:cxn>
                </a:cxnLst>
                <a:rect l="0" t="0" r="r" b="b"/>
                <a:pathLst>
                  <a:path w="1566" h="57">
                    <a:moveTo>
                      <a:pt x="0" y="0"/>
                    </a:moveTo>
                    <a:lnTo>
                      <a:pt x="1561" y="44"/>
                    </a:lnTo>
                    <a:lnTo>
                      <a:pt x="1562" y="48"/>
                    </a:lnTo>
                    <a:lnTo>
                      <a:pt x="1564" y="53"/>
                    </a:lnTo>
                    <a:lnTo>
                      <a:pt x="1566" y="57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35"/>
              <p:cNvSpPr>
                <a:spLocks/>
              </p:cNvSpPr>
              <p:nvPr/>
            </p:nvSpPr>
            <p:spPr bwMode="auto">
              <a:xfrm>
                <a:off x="6169026" y="4887913"/>
                <a:ext cx="2492375" cy="82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63" y="37"/>
                  </a:cxn>
                  <a:cxn ang="0">
                    <a:pos x="1566" y="43"/>
                  </a:cxn>
                  <a:cxn ang="0">
                    <a:pos x="1567" y="48"/>
                  </a:cxn>
                  <a:cxn ang="0">
                    <a:pos x="1570" y="52"/>
                  </a:cxn>
                  <a:cxn ang="0">
                    <a:pos x="5" y="16"/>
                  </a:cxn>
                  <a:cxn ang="0">
                    <a:pos x="0" y="0"/>
                  </a:cxn>
                </a:cxnLst>
                <a:rect l="0" t="0" r="r" b="b"/>
                <a:pathLst>
                  <a:path w="1570" h="52">
                    <a:moveTo>
                      <a:pt x="0" y="0"/>
                    </a:moveTo>
                    <a:lnTo>
                      <a:pt x="1563" y="37"/>
                    </a:lnTo>
                    <a:lnTo>
                      <a:pt x="1566" y="43"/>
                    </a:lnTo>
                    <a:lnTo>
                      <a:pt x="1567" y="48"/>
                    </a:lnTo>
                    <a:lnTo>
                      <a:pt x="1570" y="52"/>
                    </a:lnTo>
                    <a:lnTo>
                      <a:pt x="5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36"/>
              <p:cNvSpPr>
                <a:spLocks/>
              </p:cNvSpPr>
              <p:nvPr/>
            </p:nvSpPr>
            <p:spPr bwMode="auto">
              <a:xfrm>
                <a:off x="6191251" y="4949825"/>
                <a:ext cx="2493963" cy="730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64" y="32"/>
                  </a:cxn>
                  <a:cxn ang="0">
                    <a:pos x="1567" y="37"/>
                  </a:cxn>
                  <a:cxn ang="0">
                    <a:pos x="1568" y="41"/>
                  </a:cxn>
                  <a:cxn ang="0">
                    <a:pos x="1571" y="46"/>
                  </a:cxn>
                  <a:cxn ang="0">
                    <a:pos x="8" y="16"/>
                  </a:cxn>
                  <a:cxn ang="0">
                    <a:pos x="0" y="0"/>
                  </a:cxn>
                </a:cxnLst>
                <a:rect l="0" t="0" r="r" b="b"/>
                <a:pathLst>
                  <a:path w="1571" h="46">
                    <a:moveTo>
                      <a:pt x="0" y="0"/>
                    </a:moveTo>
                    <a:lnTo>
                      <a:pt x="1564" y="32"/>
                    </a:lnTo>
                    <a:lnTo>
                      <a:pt x="1567" y="37"/>
                    </a:lnTo>
                    <a:lnTo>
                      <a:pt x="1568" y="41"/>
                    </a:lnTo>
                    <a:lnTo>
                      <a:pt x="1571" y="46"/>
                    </a:lnTo>
                    <a:lnTo>
                      <a:pt x="8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37"/>
              <p:cNvSpPr>
                <a:spLocks/>
              </p:cNvSpPr>
              <p:nvPr/>
            </p:nvSpPr>
            <p:spPr bwMode="auto">
              <a:xfrm>
                <a:off x="6226176" y="5010150"/>
                <a:ext cx="2487613" cy="650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9" y="27"/>
                  </a:cxn>
                  <a:cxn ang="0">
                    <a:pos x="1563" y="35"/>
                  </a:cxn>
                  <a:cxn ang="0">
                    <a:pos x="1567" y="41"/>
                  </a:cxn>
                  <a:cxn ang="0">
                    <a:pos x="12" y="18"/>
                  </a:cxn>
                  <a:cxn ang="0">
                    <a:pos x="6" y="10"/>
                  </a:cxn>
                  <a:cxn ang="0">
                    <a:pos x="0" y="0"/>
                  </a:cxn>
                </a:cxnLst>
                <a:rect l="0" t="0" r="r" b="b"/>
                <a:pathLst>
                  <a:path w="1567" h="41">
                    <a:moveTo>
                      <a:pt x="0" y="0"/>
                    </a:moveTo>
                    <a:lnTo>
                      <a:pt x="1559" y="27"/>
                    </a:lnTo>
                    <a:lnTo>
                      <a:pt x="1563" y="35"/>
                    </a:lnTo>
                    <a:lnTo>
                      <a:pt x="1567" y="41"/>
                    </a:lnTo>
                    <a:lnTo>
                      <a:pt x="12" y="18"/>
                    </a:lnTo>
                    <a:lnTo>
                      <a:pt x="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38"/>
              <p:cNvSpPr>
                <a:spLocks/>
              </p:cNvSpPr>
              <p:nvPr/>
            </p:nvSpPr>
            <p:spPr bwMode="auto">
              <a:xfrm>
                <a:off x="6272213" y="5072063"/>
                <a:ext cx="2474913" cy="57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0" y="21"/>
                  </a:cxn>
                  <a:cxn ang="0">
                    <a:pos x="1553" y="26"/>
                  </a:cxn>
                  <a:cxn ang="0">
                    <a:pos x="1555" y="30"/>
                  </a:cxn>
                  <a:cxn ang="0">
                    <a:pos x="1559" y="36"/>
                  </a:cxn>
                  <a:cxn ang="0">
                    <a:pos x="17" y="17"/>
                  </a:cxn>
                  <a:cxn ang="0">
                    <a:pos x="0" y="0"/>
                  </a:cxn>
                </a:cxnLst>
                <a:rect l="0" t="0" r="r" b="b"/>
                <a:pathLst>
                  <a:path w="1559" h="36">
                    <a:moveTo>
                      <a:pt x="0" y="0"/>
                    </a:moveTo>
                    <a:lnTo>
                      <a:pt x="1550" y="21"/>
                    </a:lnTo>
                    <a:lnTo>
                      <a:pt x="1553" y="26"/>
                    </a:lnTo>
                    <a:lnTo>
                      <a:pt x="1555" y="30"/>
                    </a:lnTo>
                    <a:lnTo>
                      <a:pt x="1559" y="36"/>
                    </a:lnTo>
                    <a:lnTo>
                      <a:pt x="17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39"/>
              <p:cNvSpPr>
                <a:spLocks/>
              </p:cNvSpPr>
              <p:nvPr/>
            </p:nvSpPr>
            <p:spPr bwMode="auto">
              <a:xfrm>
                <a:off x="2635251" y="2781300"/>
                <a:ext cx="5521325" cy="298450"/>
              </a:xfrm>
              <a:custGeom>
                <a:avLst/>
                <a:gdLst/>
                <a:ahLst/>
                <a:cxnLst>
                  <a:cxn ang="0">
                    <a:pos x="1771" y="0"/>
                  </a:cxn>
                  <a:cxn ang="0">
                    <a:pos x="3478" y="112"/>
                  </a:cxn>
                  <a:cxn ang="0">
                    <a:pos x="1770" y="156"/>
                  </a:cxn>
                  <a:cxn ang="0">
                    <a:pos x="0" y="188"/>
                  </a:cxn>
                  <a:cxn ang="0">
                    <a:pos x="1771" y="0"/>
                  </a:cxn>
                </a:cxnLst>
                <a:rect l="0" t="0" r="r" b="b"/>
                <a:pathLst>
                  <a:path w="3478" h="188">
                    <a:moveTo>
                      <a:pt x="1771" y="0"/>
                    </a:moveTo>
                    <a:lnTo>
                      <a:pt x="3478" y="112"/>
                    </a:lnTo>
                    <a:lnTo>
                      <a:pt x="1770" y="156"/>
                    </a:lnTo>
                    <a:lnTo>
                      <a:pt x="0" y="188"/>
                    </a:lnTo>
                    <a:lnTo>
                      <a:pt x="17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40"/>
              <p:cNvSpPr>
                <a:spLocks/>
              </p:cNvSpPr>
              <p:nvPr/>
            </p:nvSpPr>
            <p:spPr bwMode="auto">
              <a:xfrm>
                <a:off x="5392738" y="1590675"/>
                <a:ext cx="3084513" cy="1368425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774" y="351"/>
                  </a:cxn>
                  <a:cxn ang="0">
                    <a:pos x="1807" y="365"/>
                  </a:cxn>
                  <a:cxn ang="0">
                    <a:pos x="1836" y="385"/>
                  </a:cxn>
                  <a:cxn ang="0">
                    <a:pos x="1862" y="408"/>
                  </a:cxn>
                  <a:cxn ang="0">
                    <a:pos x="1885" y="434"/>
                  </a:cxn>
                  <a:cxn ang="0">
                    <a:pos x="1904" y="463"/>
                  </a:cxn>
                  <a:cxn ang="0">
                    <a:pos x="1919" y="494"/>
                  </a:cxn>
                  <a:cxn ang="0">
                    <a:pos x="1931" y="527"/>
                  </a:cxn>
                  <a:cxn ang="0">
                    <a:pos x="1939" y="560"/>
                  </a:cxn>
                  <a:cxn ang="0">
                    <a:pos x="1943" y="595"/>
                  </a:cxn>
                  <a:cxn ang="0">
                    <a:pos x="1943" y="630"/>
                  </a:cxn>
                  <a:cxn ang="0">
                    <a:pos x="1937" y="664"/>
                  </a:cxn>
                  <a:cxn ang="0">
                    <a:pos x="1930" y="697"/>
                  </a:cxn>
                  <a:cxn ang="0">
                    <a:pos x="1916" y="729"/>
                  </a:cxn>
                  <a:cxn ang="0">
                    <a:pos x="1898" y="758"/>
                  </a:cxn>
                  <a:cxn ang="0">
                    <a:pos x="1877" y="786"/>
                  </a:cxn>
                  <a:cxn ang="0">
                    <a:pos x="1849" y="811"/>
                  </a:cxn>
                  <a:cxn ang="0">
                    <a:pos x="1819" y="833"/>
                  </a:cxn>
                  <a:cxn ang="0">
                    <a:pos x="1782" y="849"/>
                  </a:cxn>
                  <a:cxn ang="0">
                    <a:pos x="1741" y="862"/>
                  </a:cxn>
                  <a:cxn ang="0">
                    <a:pos x="0" y="754"/>
                  </a:cxn>
                  <a:cxn ang="0">
                    <a:pos x="82" y="0"/>
                  </a:cxn>
                </a:cxnLst>
                <a:rect l="0" t="0" r="r" b="b"/>
                <a:pathLst>
                  <a:path w="1943" h="862">
                    <a:moveTo>
                      <a:pt x="82" y="0"/>
                    </a:moveTo>
                    <a:lnTo>
                      <a:pt x="1774" y="351"/>
                    </a:lnTo>
                    <a:lnTo>
                      <a:pt x="1807" y="365"/>
                    </a:lnTo>
                    <a:lnTo>
                      <a:pt x="1836" y="385"/>
                    </a:lnTo>
                    <a:lnTo>
                      <a:pt x="1862" y="408"/>
                    </a:lnTo>
                    <a:lnTo>
                      <a:pt x="1885" y="434"/>
                    </a:lnTo>
                    <a:lnTo>
                      <a:pt x="1904" y="463"/>
                    </a:lnTo>
                    <a:lnTo>
                      <a:pt x="1919" y="494"/>
                    </a:lnTo>
                    <a:lnTo>
                      <a:pt x="1931" y="527"/>
                    </a:lnTo>
                    <a:lnTo>
                      <a:pt x="1939" y="560"/>
                    </a:lnTo>
                    <a:lnTo>
                      <a:pt x="1943" y="595"/>
                    </a:lnTo>
                    <a:lnTo>
                      <a:pt x="1943" y="630"/>
                    </a:lnTo>
                    <a:lnTo>
                      <a:pt x="1937" y="664"/>
                    </a:lnTo>
                    <a:lnTo>
                      <a:pt x="1930" y="697"/>
                    </a:lnTo>
                    <a:lnTo>
                      <a:pt x="1916" y="729"/>
                    </a:lnTo>
                    <a:lnTo>
                      <a:pt x="1898" y="758"/>
                    </a:lnTo>
                    <a:lnTo>
                      <a:pt x="1877" y="786"/>
                    </a:lnTo>
                    <a:lnTo>
                      <a:pt x="1849" y="811"/>
                    </a:lnTo>
                    <a:lnTo>
                      <a:pt x="1819" y="833"/>
                    </a:lnTo>
                    <a:lnTo>
                      <a:pt x="1782" y="849"/>
                    </a:lnTo>
                    <a:lnTo>
                      <a:pt x="1741" y="862"/>
                    </a:lnTo>
                    <a:lnTo>
                      <a:pt x="0" y="754"/>
                    </a:lnTo>
                    <a:lnTo>
                      <a:pt x="8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CC1FF">
                      <a:shade val="30000"/>
                      <a:satMod val="115000"/>
                    </a:srgbClr>
                  </a:gs>
                  <a:gs pos="50000">
                    <a:srgbClr val="5CC1FF">
                      <a:shade val="67500"/>
                      <a:satMod val="115000"/>
                    </a:srgbClr>
                  </a:gs>
                  <a:gs pos="100000">
                    <a:srgbClr val="5CC1F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41"/>
              <p:cNvSpPr>
                <a:spLocks/>
              </p:cNvSpPr>
              <p:nvPr/>
            </p:nvSpPr>
            <p:spPr bwMode="auto">
              <a:xfrm>
                <a:off x="5354638" y="2511425"/>
                <a:ext cx="3054350" cy="447675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1924" y="174"/>
                  </a:cxn>
                  <a:cxn ang="0">
                    <a:pos x="1902" y="204"/>
                  </a:cxn>
                  <a:cxn ang="0">
                    <a:pos x="1876" y="229"/>
                  </a:cxn>
                  <a:cxn ang="0">
                    <a:pos x="1844" y="251"/>
                  </a:cxn>
                  <a:cxn ang="0">
                    <a:pos x="1807" y="269"/>
                  </a:cxn>
                  <a:cxn ang="0">
                    <a:pos x="1765" y="282"/>
                  </a:cxn>
                  <a:cxn ang="0">
                    <a:pos x="0" y="178"/>
                  </a:cxn>
                  <a:cxn ang="0">
                    <a:pos x="44" y="0"/>
                  </a:cxn>
                </a:cxnLst>
                <a:rect l="0" t="0" r="r" b="b"/>
                <a:pathLst>
                  <a:path w="1924" h="282">
                    <a:moveTo>
                      <a:pt x="44" y="0"/>
                    </a:moveTo>
                    <a:lnTo>
                      <a:pt x="1924" y="174"/>
                    </a:lnTo>
                    <a:lnTo>
                      <a:pt x="1902" y="204"/>
                    </a:lnTo>
                    <a:lnTo>
                      <a:pt x="1876" y="229"/>
                    </a:lnTo>
                    <a:lnTo>
                      <a:pt x="1844" y="251"/>
                    </a:lnTo>
                    <a:lnTo>
                      <a:pt x="1807" y="269"/>
                    </a:lnTo>
                    <a:lnTo>
                      <a:pt x="1765" y="282"/>
                    </a:lnTo>
                    <a:lnTo>
                      <a:pt x="0" y="178"/>
                    </a:lnTo>
                    <a:lnTo>
                      <a:pt x="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43"/>
              <p:cNvSpPr>
                <a:spLocks/>
              </p:cNvSpPr>
              <p:nvPr/>
            </p:nvSpPr>
            <p:spPr bwMode="auto">
              <a:xfrm>
                <a:off x="2732088" y="1695450"/>
                <a:ext cx="3170238" cy="1263650"/>
              </a:xfrm>
              <a:custGeom>
                <a:avLst/>
                <a:gdLst/>
                <a:ahLst/>
                <a:cxnLst>
                  <a:cxn ang="0">
                    <a:pos x="1597" y="0"/>
                  </a:cxn>
                  <a:cxn ang="0">
                    <a:pos x="1731" y="14"/>
                  </a:cxn>
                  <a:cxn ang="0">
                    <a:pos x="1849" y="46"/>
                  </a:cxn>
                  <a:cxn ang="0">
                    <a:pos x="1931" y="87"/>
                  </a:cxn>
                  <a:cxn ang="0">
                    <a:pos x="1971" y="132"/>
                  </a:cxn>
                  <a:cxn ang="0">
                    <a:pos x="1992" y="189"/>
                  </a:cxn>
                  <a:cxn ang="0">
                    <a:pos x="1997" y="251"/>
                  </a:cxn>
                  <a:cxn ang="0">
                    <a:pos x="1989" y="318"/>
                  </a:cxn>
                  <a:cxn ang="0">
                    <a:pos x="1969" y="386"/>
                  </a:cxn>
                  <a:cxn ang="0">
                    <a:pos x="1927" y="479"/>
                  </a:cxn>
                  <a:cxn ang="0">
                    <a:pos x="1893" y="530"/>
                  </a:cxn>
                  <a:cxn ang="0">
                    <a:pos x="1861" y="562"/>
                  </a:cxn>
                  <a:cxn ang="0">
                    <a:pos x="1808" y="582"/>
                  </a:cxn>
                  <a:cxn ang="0">
                    <a:pos x="1726" y="603"/>
                  </a:cxn>
                  <a:cxn ang="0">
                    <a:pos x="1619" y="625"/>
                  </a:cxn>
                  <a:cxn ang="0">
                    <a:pos x="1492" y="645"/>
                  </a:cxn>
                  <a:cxn ang="0">
                    <a:pos x="1348" y="664"/>
                  </a:cxn>
                  <a:cxn ang="0">
                    <a:pos x="1194" y="684"/>
                  </a:cxn>
                  <a:cxn ang="0">
                    <a:pos x="950" y="712"/>
                  </a:cxn>
                  <a:cxn ang="0">
                    <a:pos x="706" y="736"/>
                  </a:cxn>
                  <a:cxn ang="0">
                    <a:pos x="551" y="751"/>
                  </a:cxn>
                  <a:cxn ang="0">
                    <a:pos x="407" y="764"/>
                  </a:cxn>
                  <a:cxn ang="0">
                    <a:pos x="279" y="775"/>
                  </a:cxn>
                  <a:cxn ang="0">
                    <a:pos x="172" y="784"/>
                  </a:cxn>
                  <a:cxn ang="0">
                    <a:pos x="90" y="791"/>
                  </a:cxn>
                  <a:cxn ang="0">
                    <a:pos x="37" y="795"/>
                  </a:cxn>
                  <a:cxn ang="0">
                    <a:pos x="19" y="796"/>
                  </a:cxn>
                  <a:cxn ang="0">
                    <a:pos x="83" y="675"/>
                  </a:cxn>
                  <a:cxn ang="0">
                    <a:pos x="112" y="557"/>
                  </a:cxn>
                  <a:cxn ang="0">
                    <a:pos x="106" y="443"/>
                  </a:cxn>
                  <a:cxn ang="0">
                    <a:pos x="69" y="331"/>
                  </a:cxn>
                  <a:cxn ang="0">
                    <a:pos x="0" y="222"/>
                  </a:cxn>
                  <a:cxn ang="0">
                    <a:pos x="17" y="220"/>
                  </a:cxn>
                  <a:cxn ang="0">
                    <a:pos x="65" y="212"/>
                  </a:cxn>
                  <a:cxn ang="0">
                    <a:pos x="139" y="201"/>
                  </a:cxn>
                  <a:cxn ang="0">
                    <a:pos x="233" y="186"/>
                  </a:cxn>
                  <a:cxn ang="0">
                    <a:pos x="344" y="169"/>
                  </a:cxn>
                  <a:cxn ang="0">
                    <a:pos x="467" y="149"/>
                  </a:cxn>
                  <a:cxn ang="0">
                    <a:pos x="596" y="129"/>
                  </a:cxn>
                  <a:cxn ang="0">
                    <a:pos x="728" y="109"/>
                  </a:cxn>
                  <a:cxn ang="0">
                    <a:pos x="857" y="89"/>
                  </a:cxn>
                  <a:cxn ang="0">
                    <a:pos x="978" y="69"/>
                  </a:cxn>
                  <a:cxn ang="0">
                    <a:pos x="1086" y="52"/>
                  </a:cxn>
                  <a:cxn ang="0">
                    <a:pos x="1178" y="38"/>
                  </a:cxn>
                  <a:cxn ang="0">
                    <a:pos x="1361" y="12"/>
                  </a:cxn>
                  <a:cxn ang="0">
                    <a:pos x="1524" y="0"/>
                  </a:cxn>
                </a:cxnLst>
                <a:rect l="0" t="0" r="r" b="b"/>
                <a:pathLst>
                  <a:path w="1997" h="796">
                    <a:moveTo>
                      <a:pt x="1524" y="0"/>
                    </a:moveTo>
                    <a:lnTo>
                      <a:pt x="1597" y="0"/>
                    </a:lnTo>
                    <a:lnTo>
                      <a:pt x="1667" y="4"/>
                    </a:lnTo>
                    <a:lnTo>
                      <a:pt x="1731" y="14"/>
                    </a:lnTo>
                    <a:lnTo>
                      <a:pt x="1792" y="27"/>
                    </a:lnTo>
                    <a:lnTo>
                      <a:pt x="1849" y="46"/>
                    </a:lnTo>
                    <a:lnTo>
                      <a:pt x="1903" y="69"/>
                    </a:lnTo>
                    <a:lnTo>
                      <a:pt x="1931" y="87"/>
                    </a:lnTo>
                    <a:lnTo>
                      <a:pt x="1953" y="108"/>
                    </a:lnTo>
                    <a:lnTo>
                      <a:pt x="1971" y="132"/>
                    </a:lnTo>
                    <a:lnTo>
                      <a:pt x="1984" y="160"/>
                    </a:lnTo>
                    <a:lnTo>
                      <a:pt x="1992" y="189"/>
                    </a:lnTo>
                    <a:lnTo>
                      <a:pt x="1996" y="220"/>
                    </a:lnTo>
                    <a:lnTo>
                      <a:pt x="1997" y="251"/>
                    </a:lnTo>
                    <a:lnTo>
                      <a:pt x="1994" y="285"/>
                    </a:lnTo>
                    <a:lnTo>
                      <a:pt x="1989" y="318"/>
                    </a:lnTo>
                    <a:lnTo>
                      <a:pt x="1980" y="352"/>
                    </a:lnTo>
                    <a:lnTo>
                      <a:pt x="1969" y="386"/>
                    </a:lnTo>
                    <a:lnTo>
                      <a:pt x="1943" y="449"/>
                    </a:lnTo>
                    <a:lnTo>
                      <a:pt x="1927" y="479"/>
                    </a:lnTo>
                    <a:lnTo>
                      <a:pt x="1910" y="505"/>
                    </a:lnTo>
                    <a:lnTo>
                      <a:pt x="1893" y="530"/>
                    </a:lnTo>
                    <a:lnTo>
                      <a:pt x="1874" y="552"/>
                    </a:lnTo>
                    <a:lnTo>
                      <a:pt x="1861" y="562"/>
                    </a:lnTo>
                    <a:lnTo>
                      <a:pt x="1838" y="573"/>
                    </a:lnTo>
                    <a:lnTo>
                      <a:pt x="1808" y="582"/>
                    </a:lnTo>
                    <a:lnTo>
                      <a:pt x="1771" y="593"/>
                    </a:lnTo>
                    <a:lnTo>
                      <a:pt x="1726" y="603"/>
                    </a:lnTo>
                    <a:lnTo>
                      <a:pt x="1676" y="614"/>
                    </a:lnTo>
                    <a:lnTo>
                      <a:pt x="1619" y="625"/>
                    </a:lnTo>
                    <a:lnTo>
                      <a:pt x="1558" y="635"/>
                    </a:lnTo>
                    <a:lnTo>
                      <a:pt x="1492" y="645"/>
                    </a:lnTo>
                    <a:lnTo>
                      <a:pt x="1422" y="655"/>
                    </a:lnTo>
                    <a:lnTo>
                      <a:pt x="1348" y="664"/>
                    </a:lnTo>
                    <a:lnTo>
                      <a:pt x="1272" y="675"/>
                    </a:lnTo>
                    <a:lnTo>
                      <a:pt x="1194" y="684"/>
                    </a:lnTo>
                    <a:lnTo>
                      <a:pt x="1032" y="703"/>
                    </a:lnTo>
                    <a:lnTo>
                      <a:pt x="950" y="712"/>
                    </a:lnTo>
                    <a:lnTo>
                      <a:pt x="867" y="720"/>
                    </a:lnTo>
                    <a:lnTo>
                      <a:pt x="706" y="736"/>
                    </a:lnTo>
                    <a:lnTo>
                      <a:pt x="628" y="744"/>
                    </a:lnTo>
                    <a:lnTo>
                      <a:pt x="551" y="751"/>
                    </a:lnTo>
                    <a:lnTo>
                      <a:pt x="477" y="757"/>
                    </a:lnTo>
                    <a:lnTo>
                      <a:pt x="407" y="764"/>
                    </a:lnTo>
                    <a:lnTo>
                      <a:pt x="341" y="769"/>
                    </a:lnTo>
                    <a:lnTo>
                      <a:pt x="279" y="775"/>
                    </a:lnTo>
                    <a:lnTo>
                      <a:pt x="223" y="780"/>
                    </a:lnTo>
                    <a:lnTo>
                      <a:pt x="172" y="784"/>
                    </a:lnTo>
                    <a:lnTo>
                      <a:pt x="127" y="788"/>
                    </a:lnTo>
                    <a:lnTo>
                      <a:pt x="90" y="791"/>
                    </a:lnTo>
                    <a:lnTo>
                      <a:pt x="60" y="793"/>
                    </a:lnTo>
                    <a:lnTo>
                      <a:pt x="37" y="795"/>
                    </a:lnTo>
                    <a:lnTo>
                      <a:pt x="24" y="796"/>
                    </a:lnTo>
                    <a:lnTo>
                      <a:pt x="19" y="796"/>
                    </a:lnTo>
                    <a:lnTo>
                      <a:pt x="56" y="735"/>
                    </a:lnTo>
                    <a:lnTo>
                      <a:pt x="83" y="675"/>
                    </a:lnTo>
                    <a:lnTo>
                      <a:pt x="102" y="615"/>
                    </a:lnTo>
                    <a:lnTo>
                      <a:pt x="112" y="557"/>
                    </a:lnTo>
                    <a:lnTo>
                      <a:pt x="114" y="498"/>
                    </a:lnTo>
                    <a:lnTo>
                      <a:pt x="106" y="443"/>
                    </a:lnTo>
                    <a:lnTo>
                      <a:pt x="91" y="386"/>
                    </a:lnTo>
                    <a:lnTo>
                      <a:pt x="69" y="331"/>
                    </a:lnTo>
                    <a:lnTo>
                      <a:pt x="38" y="275"/>
                    </a:lnTo>
                    <a:lnTo>
                      <a:pt x="0" y="222"/>
                    </a:lnTo>
                    <a:lnTo>
                      <a:pt x="4" y="221"/>
                    </a:lnTo>
                    <a:lnTo>
                      <a:pt x="17" y="220"/>
                    </a:lnTo>
                    <a:lnTo>
                      <a:pt x="37" y="217"/>
                    </a:lnTo>
                    <a:lnTo>
                      <a:pt x="65" y="212"/>
                    </a:lnTo>
                    <a:lnTo>
                      <a:pt x="99" y="208"/>
                    </a:lnTo>
                    <a:lnTo>
                      <a:pt x="139" y="201"/>
                    </a:lnTo>
                    <a:lnTo>
                      <a:pt x="184" y="194"/>
                    </a:lnTo>
                    <a:lnTo>
                      <a:pt x="233" y="186"/>
                    </a:lnTo>
                    <a:lnTo>
                      <a:pt x="287" y="178"/>
                    </a:lnTo>
                    <a:lnTo>
                      <a:pt x="344" y="169"/>
                    </a:lnTo>
                    <a:lnTo>
                      <a:pt x="405" y="160"/>
                    </a:lnTo>
                    <a:lnTo>
                      <a:pt x="467" y="149"/>
                    </a:lnTo>
                    <a:lnTo>
                      <a:pt x="531" y="140"/>
                    </a:lnTo>
                    <a:lnTo>
                      <a:pt x="596" y="129"/>
                    </a:lnTo>
                    <a:lnTo>
                      <a:pt x="662" y="120"/>
                    </a:lnTo>
                    <a:lnTo>
                      <a:pt x="728" y="109"/>
                    </a:lnTo>
                    <a:lnTo>
                      <a:pt x="793" y="99"/>
                    </a:lnTo>
                    <a:lnTo>
                      <a:pt x="857" y="89"/>
                    </a:lnTo>
                    <a:lnTo>
                      <a:pt x="919" y="79"/>
                    </a:lnTo>
                    <a:lnTo>
                      <a:pt x="978" y="69"/>
                    </a:lnTo>
                    <a:lnTo>
                      <a:pt x="1034" y="60"/>
                    </a:lnTo>
                    <a:lnTo>
                      <a:pt x="1086" y="52"/>
                    </a:lnTo>
                    <a:lnTo>
                      <a:pt x="1134" y="44"/>
                    </a:lnTo>
                    <a:lnTo>
                      <a:pt x="1178" y="38"/>
                    </a:lnTo>
                    <a:lnTo>
                      <a:pt x="1273" y="23"/>
                    </a:lnTo>
                    <a:lnTo>
                      <a:pt x="1361" y="12"/>
                    </a:lnTo>
                    <a:lnTo>
                      <a:pt x="1445" y="4"/>
                    </a:lnTo>
                    <a:lnTo>
                      <a:pt x="1524" y="0"/>
                    </a:lnTo>
                    <a:close/>
                  </a:path>
                </a:pathLst>
              </a:custGeom>
              <a:solidFill>
                <a:srgbClr val="FFE8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44"/>
              <p:cNvSpPr>
                <a:spLocks/>
              </p:cNvSpPr>
              <p:nvPr/>
            </p:nvSpPr>
            <p:spPr bwMode="auto">
              <a:xfrm>
                <a:off x="2732088" y="1695450"/>
                <a:ext cx="3170238" cy="839788"/>
              </a:xfrm>
              <a:custGeom>
                <a:avLst/>
                <a:gdLst/>
                <a:ahLst/>
                <a:cxnLst>
                  <a:cxn ang="0">
                    <a:pos x="1597" y="0"/>
                  </a:cxn>
                  <a:cxn ang="0">
                    <a:pos x="1731" y="14"/>
                  </a:cxn>
                  <a:cxn ang="0">
                    <a:pos x="1849" y="46"/>
                  </a:cxn>
                  <a:cxn ang="0">
                    <a:pos x="1931" y="87"/>
                  </a:cxn>
                  <a:cxn ang="0">
                    <a:pos x="1971" y="132"/>
                  </a:cxn>
                  <a:cxn ang="0">
                    <a:pos x="1992" y="188"/>
                  </a:cxn>
                  <a:cxn ang="0">
                    <a:pos x="1997" y="251"/>
                  </a:cxn>
                  <a:cxn ang="0">
                    <a:pos x="1989" y="318"/>
                  </a:cxn>
                  <a:cxn ang="0">
                    <a:pos x="1971" y="384"/>
                  </a:cxn>
                  <a:cxn ang="0">
                    <a:pos x="1928" y="477"/>
                  </a:cxn>
                  <a:cxn ang="0">
                    <a:pos x="1894" y="529"/>
                  </a:cxn>
                  <a:cxn ang="0">
                    <a:pos x="1882" y="440"/>
                  </a:cxn>
                  <a:cxn ang="0">
                    <a:pos x="1903" y="352"/>
                  </a:cxn>
                  <a:cxn ang="0">
                    <a:pos x="1901" y="279"/>
                  </a:cxn>
                  <a:cxn ang="0">
                    <a:pos x="1877" y="221"/>
                  </a:cxn>
                  <a:cxn ang="0">
                    <a:pos x="1835" y="176"/>
                  </a:cxn>
                  <a:cxn ang="0">
                    <a:pos x="1776" y="145"/>
                  </a:cxn>
                  <a:cxn ang="0">
                    <a:pos x="1704" y="128"/>
                  </a:cxn>
                  <a:cxn ang="0">
                    <a:pos x="1620" y="123"/>
                  </a:cxn>
                  <a:cxn ang="0">
                    <a:pos x="1528" y="132"/>
                  </a:cxn>
                  <a:cxn ang="0">
                    <a:pos x="1470" y="140"/>
                  </a:cxn>
                  <a:cxn ang="0">
                    <a:pos x="1383" y="152"/>
                  </a:cxn>
                  <a:cxn ang="0">
                    <a:pos x="1272" y="166"/>
                  </a:cxn>
                  <a:cxn ang="0">
                    <a:pos x="1141" y="184"/>
                  </a:cxn>
                  <a:cxn ang="0">
                    <a:pos x="997" y="202"/>
                  </a:cxn>
                  <a:cxn ang="0">
                    <a:pos x="843" y="221"/>
                  </a:cxn>
                  <a:cxn ang="0">
                    <a:pos x="689" y="241"/>
                  </a:cxn>
                  <a:cxn ang="0">
                    <a:pos x="537" y="259"/>
                  </a:cxn>
                  <a:cxn ang="0">
                    <a:pos x="391" y="277"/>
                  </a:cxn>
                  <a:cxn ang="0">
                    <a:pos x="260" y="293"/>
                  </a:cxn>
                  <a:cxn ang="0">
                    <a:pos x="149" y="306"/>
                  </a:cxn>
                  <a:cxn ang="0">
                    <a:pos x="61" y="316"/>
                  </a:cxn>
                  <a:cxn ang="0">
                    <a:pos x="0" y="222"/>
                  </a:cxn>
                  <a:cxn ang="0">
                    <a:pos x="17" y="220"/>
                  </a:cxn>
                  <a:cxn ang="0">
                    <a:pos x="65" y="212"/>
                  </a:cxn>
                  <a:cxn ang="0">
                    <a:pos x="139" y="201"/>
                  </a:cxn>
                  <a:cxn ang="0">
                    <a:pos x="233" y="186"/>
                  </a:cxn>
                  <a:cxn ang="0">
                    <a:pos x="344" y="169"/>
                  </a:cxn>
                  <a:cxn ang="0">
                    <a:pos x="467" y="149"/>
                  </a:cxn>
                  <a:cxn ang="0">
                    <a:pos x="596" y="129"/>
                  </a:cxn>
                  <a:cxn ang="0">
                    <a:pos x="728" y="109"/>
                  </a:cxn>
                  <a:cxn ang="0">
                    <a:pos x="857" y="89"/>
                  </a:cxn>
                  <a:cxn ang="0">
                    <a:pos x="978" y="69"/>
                  </a:cxn>
                  <a:cxn ang="0">
                    <a:pos x="1086" y="52"/>
                  </a:cxn>
                  <a:cxn ang="0">
                    <a:pos x="1178" y="38"/>
                  </a:cxn>
                  <a:cxn ang="0">
                    <a:pos x="1361" y="12"/>
                  </a:cxn>
                  <a:cxn ang="0">
                    <a:pos x="1524" y="0"/>
                  </a:cxn>
                </a:cxnLst>
                <a:rect l="0" t="0" r="r" b="b"/>
                <a:pathLst>
                  <a:path w="1997" h="529">
                    <a:moveTo>
                      <a:pt x="1524" y="0"/>
                    </a:moveTo>
                    <a:lnTo>
                      <a:pt x="1597" y="0"/>
                    </a:lnTo>
                    <a:lnTo>
                      <a:pt x="1667" y="4"/>
                    </a:lnTo>
                    <a:lnTo>
                      <a:pt x="1731" y="14"/>
                    </a:lnTo>
                    <a:lnTo>
                      <a:pt x="1792" y="27"/>
                    </a:lnTo>
                    <a:lnTo>
                      <a:pt x="1849" y="46"/>
                    </a:lnTo>
                    <a:lnTo>
                      <a:pt x="1903" y="69"/>
                    </a:lnTo>
                    <a:lnTo>
                      <a:pt x="1931" y="87"/>
                    </a:lnTo>
                    <a:lnTo>
                      <a:pt x="1953" y="108"/>
                    </a:lnTo>
                    <a:lnTo>
                      <a:pt x="1971" y="132"/>
                    </a:lnTo>
                    <a:lnTo>
                      <a:pt x="1984" y="158"/>
                    </a:lnTo>
                    <a:lnTo>
                      <a:pt x="1992" y="188"/>
                    </a:lnTo>
                    <a:lnTo>
                      <a:pt x="1997" y="218"/>
                    </a:lnTo>
                    <a:lnTo>
                      <a:pt x="1997" y="251"/>
                    </a:lnTo>
                    <a:lnTo>
                      <a:pt x="1994" y="283"/>
                    </a:lnTo>
                    <a:lnTo>
                      <a:pt x="1989" y="318"/>
                    </a:lnTo>
                    <a:lnTo>
                      <a:pt x="1981" y="351"/>
                    </a:lnTo>
                    <a:lnTo>
                      <a:pt x="1971" y="384"/>
                    </a:lnTo>
                    <a:lnTo>
                      <a:pt x="1944" y="448"/>
                    </a:lnTo>
                    <a:lnTo>
                      <a:pt x="1928" y="477"/>
                    </a:lnTo>
                    <a:lnTo>
                      <a:pt x="1911" y="504"/>
                    </a:lnTo>
                    <a:lnTo>
                      <a:pt x="1894" y="529"/>
                    </a:lnTo>
                    <a:lnTo>
                      <a:pt x="1862" y="489"/>
                    </a:lnTo>
                    <a:lnTo>
                      <a:pt x="1882" y="440"/>
                    </a:lnTo>
                    <a:lnTo>
                      <a:pt x="1895" y="394"/>
                    </a:lnTo>
                    <a:lnTo>
                      <a:pt x="1903" y="352"/>
                    </a:lnTo>
                    <a:lnTo>
                      <a:pt x="1905" y="314"/>
                    </a:lnTo>
                    <a:lnTo>
                      <a:pt x="1901" y="279"/>
                    </a:lnTo>
                    <a:lnTo>
                      <a:pt x="1891" y="247"/>
                    </a:lnTo>
                    <a:lnTo>
                      <a:pt x="1877" y="221"/>
                    </a:lnTo>
                    <a:lnTo>
                      <a:pt x="1858" y="196"/>
                    </a:lnTo>
                    <a:lnTo>
                      <a:pt x="1835" y="176"/>
                    </a:lnTo>
                    <a:lnTo>
                      <a:pt x="1807" y="158"/>
                    </a:lnTo>
                    <a:lnTo>
                      <a:pt x="1776" y="145"/>
                    </a:lnTo>
                    <a:lnTo>
                      <a:pt x="1742" y="135"/>
                    </a:lnTo>
                    <a:lnTo>
                      <a:pt x="1704" y="128"/>
                    </a:lnTo>
                    <a:lnTo>
                      <a:pt x="1664" y="124"/>
                    </a:lnTo>
                    <a:lnTo>
                      <a:pt x="1620" y="123"/>
                    </a:lnTo>
                    <a:lnTo>
                      <a:pt x="1575" y="127"/>
                    </a:lnTo>
                    <a:lnTo>
                      <a:pt x="1528" y="132"/>
                    </a:lnTo>
                    <a:lnTo>
                      <a:pt x="1503" y="136"/>
                    </a:lnTo>
                    <a:lnTo>
                      <a:pt x="1470" y="140"/>
                    </a:lnTo>
                    <a:lnTo>
                      <a:pt x="1430" y="146"/>
                    </a:lnTo>
                    <a:lnTo>
                      <a:pt x="1383" y="152"/>
                    </a:lnTo>
                    <a:lnTo>
                      <a:pt x="1330" y="160"/>
                    </a:lnTo>
                    <a:lnTo>
                      <a:pt x="1272" y="166"/>
                    </a:lnTo>
                    <a:lnTo>
                      <a:pt x="1208" y="176"/>
                    </a:lnTo>
                    <a:lnTo>
                      <a:pt x="1141" y="184"/>
                    </a:lnTo>
                    <a:lnTo>
                      <a:pt x="1069" y="193"/>
                    </a:lnTo>
                    <a:lnTo>
                      <a:pt x="997" y="202"/>
                    </a:lnTo>
                    <a:lnTo>
                      <a:pt x="921" y="212"/>
                    </a:lnTo>
                    <a:lnTo>
                      <a:pt x="843" y="221"/>
                    </a:lnTo>
                    <a:lnTo>
                      <a:pt x="767" y="231"/>
                    </a:lnTo>
                    <a:lnTo>
                      <a:pt x="689" y="241"/>
                    </a:lnTo>
                    <a:lnTo>
                      <a:pt x="612" y="250"/>
                    </a:lnTo>
                    <a:lnTo>
                      <a:pt x="537" y="259"/>
                    </a:lnTo>
                    <a:lnTo>
                      <a:pt x="463" y="269"/>
                    </a:lnTo>
                    <a:lnTo>
                      <a:pt x="391" y="277"/>
                    </a:lnTo>
                    <a:lnTo>
                      <a:pt x="324" y="285"/>
                    </a:lnTo>
                    <a:lnTo>
                      <a:pt x="260" y="293"/>
                    </a:lnTo>
                    <a:lnTo>
                      <a:pt x="202" y="299"/>
                    </a:lnTo>
                    <a:lnTo>
                      <a:pt x="149" y="306"/>
                    </a:lnTo>
                    <a:lnTo>
                      <a:pt x="102" y="311"/>
                    </a:lnTo>
                    <a:lnTo>
                      <a:pt x="61" y="316"/>
                    </a:lnTo>
                    <a:lnTo>
                      <a:pt x="33" y="269"/>
                    </a:lnTo>
                    <a:lnTo>
                      <a:pt x="0" y="222"/>
                    </a:lnTo>
                    <a:lnTo>
                      <a:pt x="4" y="221"/>
                    </a:lnTo>
                    <a:lnTo>
                      <a:pt x="17" y="220"/>
                    </a:lnTo>
                    <a:lnTo>
                      <a:pt x="37" y="217"/>
                    </a:lnTo>
                    <a:lnTo>
                      <a:pt x="65" y="212"/>
                    </a:lnTo>
                    <a:lnTo>
                      <a:pt x="99" y="208"/>
                    </a:lnTo>
                    <a:lnTo>
                      <a:pt x="139" y="201"/>
                    </a:lnTo>
                    <a:lnTo>
                      <a:pt x="184" y="194"/>
                    </a:lnTo>
                    <a:lnTo>
                      <a:pt x="233" y="186"/>
                    </a:lnTo>
                    <a:lnTo>
                      <a:pt x="287" y="178"/>
                    </a:lnTo>
                    <a:lnTo>
                      <a:pt x="344" y="169"/>
                    </a:lnTo>
                    <a:lnTo>
                      <a:pt x="405" y="160"/>
                    </a:lnTo>
                    <a:lnTo>
                      <a:pt x="467" y="149"/>
                    </a:lnTo>
                    <a:lnTo>
                      <a:pt x="531" y="140"/>
                    </a:lnTo>
                    <a:lnTo>
                      <a:pt x="596" y="129"/>
                    </a:lnTo>
                    <a:lnTo>
                      <a:pt x="662" y="120"/>
                    </a:lnTo>
                    <a:lnTo>
                      <a:pt x="728" y="109"/>
                    </a:lnTo>
                    <a:lnTo>
                      <a:pt x="793" y="99"/>
                    </a:lnTo>
                    <a:lnTo>
                      <a:pt x="857" y="89"/>
                    </a:lnTo>
                    <a:lnTo>
                      <a:pt x="919" y="79"/>
                    </a:lnTo>
                    <a:lnTo>
                      <a:pt x="978" y="69"/>
                    </a:lnTo>
                    <a:lnTo>
                      <a:pt x="1034" y="60"/>
                    </a:lnTo>
                    <a:lnTo>
                      <a:pt x="1086" y="52"/>
                    </a:lnTo>
                    <a:lnTo>
                      <a:pt x="1134" y="44"/>
                    </a:lnTo>
                    <a:lnTo>
                      <a:pt x="1178" y="38"/>
                    </a:lnTo>
                    <a:lnTo>
                      <a:pt x="1273" y="23"/>
                    </a:lnTo>
                    <a:lnTo>
                      <a:pt x="1361" y="12"/>
                    </a:lnTo>
                    <a:lnTo>
                      <a:pt x="1445" y="4"/>
                    </a:lnTo>
                    <a:lnTo>
                      <a:pt x="1524" y="0"/>
                    </a:lnTo>
                    <a:close/>
                  </a:path>
                </a:pathLst>
              </a:custGeom>
              <a:solidFill>
                <a:srgbClr val="BFBC6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45"/>
              <p:cNvSpPr>
                <a:spLocks/>
              </p:cNvSpPr>
              <p:nvPr/>
            </p:nvSpPr>
            <p:spPr bwMode="auto">
              <a:xfrm>
                <a:off x="2730501" y="1701800"/>
                <a:ext cx="3121025" cy="542925"/>
              </a:xfrm>
              <a:custGeom>
                <a:avLst/>
                <a:gdLst/>
                <a:ahLst/>
                <a:cxnLst>
                  <a:cxn ang="0">
                    <a:pos x="1703" y="0"/>
                  </a:cxn>
                  <a:cxn ang="0">
                    <a:pos x="1771" y="6"/>
                  </a:cxn>
                  <a:cxn ang="0">
                    <a:pos x="1832" y="24"/>
                  </a:cxn>
                  <a:cxn ang="0">
                    <a:pos x="1888" y="61"/>
                  </a:cxn>
                  <a:cxn ang="0">
                    <a:pos x="1927" y="109"/>
                  </a:cxn>
                  <a:cxn ang="0">
                    <a:pos x="1951" y="161"/>
                  </a:cxn>
                  <a:cxn ang="0">
                    <a:pos x="1962" y="214"/>
                  </a:cxn>
                  <a:cxn ang="0">
                    <a:pos x="1966" y="263"/>
                  </a:cxn>
                  <a:cxn ang="0">
                    <a:pos x="1965" y="303"/>
                  </a:cxn>
                  <a:cxn ang="0">
                    <a:pos x="1961" y="331"/>
                  </a:cxn>
                  <a:cxn ang="0">
                    <a:pos x="1960" y="342"/>
                  </a:cxn>
                  <a:cxn ang="0">
                    <a:pos x="1945" y="258"/>
                  </a:cxn>
                  <a:cxn ang="0">
                    <a:pos x="1915" y="194"/>
                  </a:cxn>
                  <a:cxn ang="0">
                    <a:pos x="1870" y="146"/>
                  </a:cxn>
                  <a:cxn ang="0">
                    <a:pos x="1816" y="113"/>
                  </a:cxn>
                  <a:cxn ang="0">
                    <a:pos x="1755" y="93"/>
                  </a:cxn>
                  <a:cxn ang="0">
                    <a:pos x="1690" y="84"/>
                  </a:cxn>
                  <a:cxn ang="0">
                    <a:pos x="1623" y="83"/>
                  </a:cxn>
                  <a:cxn ang="0">
                    <a:pos x="1559" y="87"/>
                  </a:cxn>
                  <a:cxn ang="0">
                    <a:pos x="1512" y="92"/>
                  </a:cxn>
                  <a:cxn ang="0">
                    <a:pos x="1436" y="103"/>
                  </a:cxn>
                  <a:cxn ang="0">
                    <a:pos x="1339" y="115"/>
                  </a:cxn>
                  <a:cxn ang="0">
                    <a:pos x="1222" y="131"/>
                  </a:cxn>
                  <a:cxn ang="0">
                    <a:pos x="1093" y="148"/>
                  </a:cxn>
                  <a:cxn ang="0">
                    <a:pos x="954" y="166"/>
                  </a:cxn>
                  <a:cxn ang="0">
                    <a:pos x="739" y="196"/>
                  </a:cxn>
                  <a:cxn ang="0">
                    <a:pos x="597" y="214"/>
                  </a:cxn>
                  <a:cxn ang="0">
                    <a:pos x="462" y="233"/>
                  </a:cxn>
                  <a:cxn ang="0">
                    <a:pos x="338" y="250"/>
                  </a:cxn>
                  <a:cxn ang="0">
                    <a:pos x="231" y="265"/>
                  </a:cxn>
                  <a:cxn ang="0">
                    <a:pos x="143" y="277"/>
                  </a:cxn>
                  <a:cxn ang="0">
                    <a:pos x="80" y="285"/>
                  </a:cxn>
                  <a:cxn ang="0">
                    <a:pos x="46" y="290"/>
                  </a:cxn>
                  <a:cxn ang="0">
                    <a:pos x="0" y="238"/>
                  </a:cxn>
                  <a:cxn ang="0">
                    <a:pos x="5" y="217"/>
                  </a:cxn>
                  <a:cxn ang="0">
                    <a:pos x="38" y="212"/>
                  </a:cxn>
                  <a:cxn ang="0">
                    <a:pos x="99" y="201"/>
                  </a:cxn>
                  <a:cxn ang="0">
                    <a:pos x="186" y="188"/>
                  </a:cxn>
                  <a:cxn ang="0">
                    <a:pos x="293" y="169"/>
                  </a:cxn>
                  <a:cxn ang="0">
                    <a:pos x="417" y="149"/>
                  </a:cxn>
                  <a:cxn ang="0">
                    <a:pos x="555" y="128"/>
                  </a:cxn>
                  <a:cxn ang="0">
                    <a:pos x="702" y="107"/>
                  </a:cxn>
                  <a:cxn ang="0">
                    <a:pos x="1007" y="63"/>
                  </a:cxn>
                  <a:cxn ang="0">
                    <a:pos x="1232" y="35"/>
                  </a:cxn>
                  <a:cxn ang="0">
                    <a:pos x="1372" y="20"/>
                  </a:cxn>
                  <a:cxn ang="0">
                    <a:pos x="1500" y="8"/>
                  </a:cxn>
                  <a:cxn ang="0">
                    <a:pos x="1611" y="2"/>
                  </a:cxn>
                </a:cxnLst>
                <a:rect l="0" t="0" r="r" b="b"/>
                <a:pathLst>
                  <a:path w="1966" h="342">
                    <a:moveTo>
                      <a:pt x="1660" y="0"/>
                    </a:moveTo>
                    <a:lnTo>
                      <a:pt x="1703" y="0"/>
                    </a:lnTo>
                    <a:lnTo>
                      <a:pt x="1740" y="3"/>
                    </a:lnTo>
                    <a:lnTo>
                      <a:pt x="1771" y="6"/>
                    </a:lnTo>
                    <a:lnTo>
                      <a:pt x="1795" y="11"/>
                    </a:lnTo>
                    <a:lnTo>
                      <a:pt x="1832" y="24"/>
                    </a:lnTo>
                    <a:lnTo>
                      <a:pt x="1862" y="42"/>
                    </a:lnTo>
                    <a:lnTo>
                      <a:pt x="1888" y="61"/>
                    </a:lnTo>
                    <a:lnTo>
                      <a:pt x="1910" y="85"/>
                    </a:lnTo>
                    <a:lnTo>
                      <a:pt x="1927" y="109"/>
                    </a:lnTo>
                    <a:lnTo>
                      <a:pt x="1940" y="134"/>
                    </a:lnTo>
                    <a:lnTo>
                      <a:pt x="1951" y="161"/>
                    </a:lnTo>
                    <a:lnTo>
                      <a:pt x="1957" y="188"/>
                    </a:lnTo>
                    <a:lnTo>
                      <a:pt x="1962" y="214"/>
                    </a:lnTo>
                    <a:lnTo>
                      <a:pt x="1965" y="239"/>
                    </a:lnTo>
                    <a:lnTo>
                      <a:pt x="1966" y="263"/>
                    </a:lnTo>
                    <a:lnTo>
                      <a:pt x="1966" y="285"/>
                    </a:lnTo>
                    <a:lnTo>
                      <a:pt x="1965" y="303"/>
                    </a:lnTo>
                    <a:lnTo>
                      <a:pt x="1964" y="319"/>
                    </a:lnTo>
                    <a:lnTo>
                      <a:pt x="1961" y="331"/>
                    </a:lnTo>
                    <a:lnTo>
                      <a:pt x="1960" y="339"/>
                    </a:lnTo>
                    <a:lnTo>
                      <a:pt x="1960" y="342"/>
                    </a:lnTo>
                    <a:lnTo>
                      <a:pt x="1954" y="298"/>
                    </a:lnTo>
                    <a:lnTo>
                      <a:pt x="1945" y="258"/>
                    </a:lnTo>
                    <a:lnTo>
                      <a:pt x="1932" y="223"/>
                    </a:lnTo>
                    <a:lnTo>
                      <a:pt x="1915" y="194"/>
                    </a:lnTo>
                    <a:lnTo>
                      <a:pt x="1894" y="168"/>
                    </a:lnTo>
                    <a:lnTo>
                      <a:pt x="1870" y="146"/>
                    </a:lnTo>
                    <a:lnTo>
                      <a:pt x="1845" y="128"/>
                    </a:lnTo>
                    <a:lnTo>
                      <a:pt x="1816" y="113"/>
                    </a:lnTo>
                    <a:lnTo>
                      <a:pt x="1787" y="103"/>
                    </a:lnTo>
                    <a:lnTo>
                      <a:pt x="1755" y="93"/>
                    </a:lnTo>
                    <a:lnTo>
                      <a:pt x="1722" y="87"/>
                    </a:lnTo>
                    <a:lnTo>
                      <a:pt x="1690" y="84"/>
                    </a:lnTo>
                    <a:lnTo>
                      <a:pt x="1656" y="81"/>
                    </a:lnTo>
                    <a:lnTo>
                      <a:pt x="1623" y="83"/>
                    </a:lnTo>
                    <a:lnTo>
                      <a:pt x="1591" y="84"/>
                    </a:lnTo>
                    <a:lnTo>
                      <a:pt x="1559" y="87"/>
                    </a:lnTo>
                    <a:lnTo>
                      <a:pt x="1539" y="89"/>
                    </a:lnTo>
                    <a:lnTo>
                      <a:pt x="1512" y="92"/>
                    </a:lnTo>
                    <a:lnTo>
                      <a:pt x="1476" y="97"/>
                    </a:lnTo>
                    <a:lnTo>
                      <a:pt x="1436" y="103"/>
                    </a:lnTo>
                    <a:lnTo>
                      <a:pt x="1390" y="108"/>
                    </a:lnTo>
                    <a:lnTo>
                      <a:pt x="1339" y="115"/>
                    </a:lnTo>
                    <a:lnTo>
                      <a:pt x="1282" y="123"/>
                    </a:lnTo>
                    <a:lnTo>
                      <a:pt x="1222" y="131"/>
                    </a:lnTo>
                    <a:lnTo>
                      <a:pt x="1159" y="138"/>
                    </a:lnTo>
                    <a:lnTo>
                      <a:pt x="1093" y="148"/>
                    </a:lnTo>
                    <a:lnTo>
                      <a:pt x="1024" y="157"/>
                    </a:lnTo>
                    <a:lnTo>
                      <a:pt x="954" y="166"/>
                    </a:lnTo>
                    <a:lnTo>
                      <a:pt x="811" y="185"/>
                    </a:lnTo>
                    <a:lnTo>
                      <a:pt x="739" y="196"/>
                    </a:lnTo>
                    <a:lnTo>
                      <a:pt x="667" y="205"/>
                    </a:lnTo>
                    <a:lnTo>
                      <a:pt x="597" y="214"/>
                    </a:lnTo>
                    <a:lnTo>
                      <a:pt x="528" y="223"/>
                    </a:lnTo>
                    <a:lnTo>
                      <a:pt x="462" y="233"/>
                    </a:lnTo>
                    <a:lnTo>
                      <a:pt x="399" y="241"/>
                    </a:lnTo>
                    <a:lnTo>
                      <a:pt x="338" y="250"/>
                    </a:lnTo>
                    <a:lnTo>
                      <a:pt x="283" y="257"/>
                    </a:lnTo>
                    <a:lnTo>
                      <a:pt x="231" y="265"/>
                    </a:lnTo>
                    <a:lnTo>
                      <a:pt x="183" y="270"/>
                    </a:lnTo>
                    <a:lnTo>
                      <a:pt x="143" y="277"/>
                    </a:lnTo>
                    <a:lnTo>
                      <a:pt x="108" y="281"/>
                    </a:lnTo>
                    <a:lnTo>
                      <a:pt x="80" y="285"/>
                    </a:lnTo>
                    <a:lnTo>
                      <a:pt x="59" y="287"/>
                    </a:lnTo>
                    <a:lnTo>
                      <a:pt x="46" y="290"/>
                    </a:lnTo>
                    <a:lnTo>
                      <a:pt x="42" y="290"/>
                    </a:lnTo>
                    <a:lnTo>
                      <a:pt x="0" y="238"/>
                    </a:lnTo>
                    <a:lnTo>
                      <a:pt x="1" y="218"/>
                    </a:lnTo>
                    <a:lnTo>
                      <a:pt x="5" y="217"/>
                    </a:lnTo>
                    <a:lnTo>
                      <a:pt x="18" y="216"/>
                    </a:lnTo>
                    <a:lnTo>
                      <a:pt x="38" y="212"/>
                    </a:lnTo>
                    <a:lnTo>
                      <a:pt x="66" y="208"/>
                    </a:lnTo>
                    <a:lnTo>
                      <a:pt x="99" y="201"/>
                    </a:lnTo>
                    <a:lnTo>
                      <a:pt x="140" y="194"/>
                    </a:lnTo>
                    <a:lnTo>
                      <a:pt x="186" y="188"/>
                    </a:lnTo>
                    <a:lnTo>
                      <a:pt x="236" y="178"/>
                    </a:lnTo>
                    <a:lnTo>
                      <a:pt x="293" y="169"/>
                    </a:lnTo>
                    <a:lnTo>
                      <a:pt x="353" y="160"/>
                    </a:lnTo>
                    <a:lnTo>
                      <a:pt x="417" y="149"/>
                    </a:lnTo>
                    <a:lnTo>
                      <a:pt x="485" y="138"/>
                    </a:lnTo>
                    <a:lnTo>
                      <a:pt x="555" y="128"/>
                    </a:lnTo>
                    <a:lnTo>
                      <a:pt x="628" y="117"/>
                    </a:lnTo>
                    <a:lnTo>
                      <a:pt x="702" y="107"/>
                    </a:lnTo>
                    <a:lnTo>
                      <a:pt x="777" y="95"/>
                    </a:lnTo>
                    <a:lnTo>
                      <a:pt x="1007" y="63"/>
                    </a:lnTo>
                    <a:lnTo>
                      <a:pt x="1084" y="53"/>
                    </a:lnTo>
                    <a:lnTo>
                      <a:pt x="1232" y="35"/>
                    </a:lnTo>
                    <a:lnTo>
                      <a:pt x="1303" y="27"/>
                    </a:lnTo>
                    <a:lnTo>
                      <a:pt x="1372" y="20"/>
                    </a:lnTo>
                    <a:lnTo>
                      <a:pt x="1438" y="14"/>
                    </a:lnTo>
                    <a:lnTo>
                      <a:pt x="1500" y="8"/>
                    </a:lnTo>
                    <a:lnTo>
                      <a:pt x="1558" y="4"/>
                    </a:lnTo>
                    <a:lnTo>
                      <a:pt x="1611" y="2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rgbClr val="7077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46"/>
              <p:cNvSpPr>
                <a:spLocks/>
              </p:cNvSpPr>
              <p:nvPr/>
            </p:nvSpPr>
            <p:spPr bwMode="auto">
              <a:xfrm>
                <a:off x="2838451" y="1893888"/>
                <a:ext cx="2686050" cy="346075"/>
              </a:xfrm>
              <a:custGeom>
                <a:avLst/>
                <a:gdLst/>
                <a:ahLst/>
                <a:cxnLst>
                  <a:cxn ang="0">
                    <a:pos x="1650" y="0"/>
                  </a:cxn>
                  <a:cxn ang="0">
                    <a:pos x="1671" y="4"/>
                  </a:cxn>
                  <a:cxn ang="0">
                    <a:pos x="1692" y="10"/>
                  </a:cxn>
                  <a:cxn ang="0">
                    <a:pos x="7" y="218"/>
                  </a:cxn>
                  <a:cxn ang="0">
                    <a:pos x="3" y="211"/>
                  </a:cxn>
                  <a:cxn ang="0">
                    <a:pos x="0" y="206"/>
                  </a:cxn>
                  <a:cxn ang="0">
                    <a:pos x="1650" y="0"/>
                  </a:cxn>
                </a:cxnLst>
                <a:rect l="0" t="0" r="r" b="b"/>
                <a:pathLst>
                  <a:path w="1692" h="218">
                    <a:moveTo>
                      <a:pt x="1650" y="0"/>
                    </a:moveTo>
                    <a:lnTo>
                      <a:pt x="1671" y="4"/>
                    </a:lnTo>
                    <a:lnTo>
                      <a:pt x="1692" y="10"/>
                    </a:lnTo>
                    <a:lnTo>
                      <a:pt x="7" y="218"/>
                    </a:lnTo>
                    <a:lnTo>
                      <a:pt x="3" y="211"/>
                    </a:lnTo>
                    <a:lnTo>
                      <a:pt x="0" y="206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47"/>
              <p:cNvSpPr>
                <a:spLocks/>
              </p:cNvSpPr>
              <p:nvPr/>
            </p:nvSpPr>
            <p:spPr bwMode="auto">
              <a:xfrm>
                <a:off x="2862263" y="1936750"/>
                <a:ext cx="2763838" cy="354013"/>
              </a:xfrm>
              <a:custGeom>
                <a:avLst/>
                <a:gdLst/>
                <a:ahLst/>
                <a:cxnLst>
                  <a:cxn ang="0">
                    <a:pos x="1719" y="0"/>
                  </a:cxn>
                  <a:cxn ang="0">
                    <a:pos x="1730" y="5"/>
                  </a:cxn>
                  <a:cxn ang="0">
                    <a:pos x="1741" y="12"/>
                  </a:cxn>
                  <a:cxn ang="0">
                    <a:pos x="5" y="223"/>
                  </a:cxn>
                  <a:cxn ang="0">
                    <a:pos x="3" y="219"/>
                  </a:cxn>
                  <a:cxn ang="0">
                    <a:pos x="1" y="214"/>
                  </a:cxn>
                  <a:cxn ang="0">
                    <a:pos x="0" y="210"/>
                  </a:cxn>
                  <a:cxn ang="0">
                    <a:pos x="1719" y="0"/>
                  </a:cxn>
                </a:cxnLst>
                <a:rect l="0" t="0" r="r" b="b"/>
                <a:pathLst>
                  <a:path w="1741" h="223">
                    <a:moveTo>
                      <a:pt x="1719" y="0"/>
                    </a:moveTo>
                    <a:lnTo>
                      <a:pt x="1730" y="5"/>
                    </a:lnTo>
                    <a:lnTo>
                      <a:pt x="1741" y="12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4"/>
                    </a:lnTo>
                    <a:lnTo>
                      <a:pt x="0" y="210"/>
                    </a:lnTo>
                    <a:lnTo>
                      <a:pt x="1719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48"/>
              <p:cNvSpPr>
                <a:spLocks/>
              </p:cNvSpPr>
              <p:nvPr/>
            </p:nvSpPr>
            <p:spPr bwMode="auto">
              <a:xfrm>
                <a:off x="2879726" y="1984375"/>
                <a:ext cx="2806700" cy="357188"/>
              </a:xfrm>
              <a:custGeom>
                <a:avLst/>
                <a:gdLst/>
                <a:ahLst/>
                <a:cxnLst>
                  <a:cxn ang="0">
                    <a:pos x="1755" y="0"/>
                  </a:cxn>
                  <a:cxn ang="0">
                    <a:pos x="1760" y="4"/>
                  </a:cxn>
                  <a:cxn ang="0">
                    <a:pos x="1764" y="10"/>
                  </a:cxn>
                  <a:cxn ang="0">
                    <a:pos x="1768" y="14"/>
                  </a:cxn>
                  <a:cxn ang="0">
                    <a:pos x="4" y="225"/>
                  </a:cxn>
                  <a:cxn ang="0">
                    <a:pos x="1" y="218"/>
                  </a:cxn>
                  <a:cxn ang="0">
                    <a:pos x="0" y="212"/>
                  </a:cxn>
                  <a:cxn ang="0">
                    <a:pos x="1755" y="0"/>
                  </a:cxn>
                </a:cxnLst>
                <a:rect l="0" t="0" r="r" b="b"/>
                <a:pathLst>
                  <a:path w="1768" h="225">
                    <a:moveTo>
                      <a:pt x="1755" y="0"/>
                    </a:moveTo>
                    <a:lnTo>
                      <a:pt x="1760" y="4"/>
                    </a:lnTo>
                    <a:lnTo>
                      <a:pt x="1764" y="10"/>
                    </a:lnTo>
                    <a:lnTo>
                      <a:pt x="1768" y="14"/>
                    </a:lnTo>
                    <a:lnTo>
                      <a:pt x="4" y="225"/>
                    </a:lnTo>
                    <a:lnTo>
                      <a:pt x="1" y="218"/>
                    </a:lnTo>
                    <a:lnTo>
                      <a:pt x="0" y="212"/>
                    </a:lnTo>
                    <a:lnTo>
                      <a:pt x="1755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49"/>
              <p:cNvSpPr>
                <a:spLocks/>
              </p:cNvSpPr>
              <p:nvPr/>
            </p:nvSpPr>
            <p:spPr bwMode="auto">
              <a:xfrm>
                <a:off x="2894013" y="2038350"/>
                <a:ext cx="2827338" cy="354013"/>
              </a:xfrm>
              <a:custGeom>
                <a:avLst/>
                <a:gdLst/>
                <a:ahLst/>
                <a:cxnLst>
                  <a:cxn ang="0">
                    <a:pos x="1774" y="0"/>
                  </a:cxn>
                  <a:cxn ang="0">
                    <a:pos x="1777" y="5"/>
                  </a:cxn>
                  <a:cxn ang="0">
                    <a:pos x="1780" y="9"/>
                  </a:cxn>
                  <a:cxn ang="0">
                    <a:pos x="1781" y="14"/>
                  </a:cxn>
                  <a:cxn ang="0">
                    <a:pos x="3" y="223"/>
                  </a:cxn>
                  <a:cxn ang="0">
                    <a:pos x="3" y="219"/>
                  </a:cxn>
                  <a:cxn ang="0">
                    <a:pos x="1" y="213"/>
                  </a:cxn>
                  <a:cxn ang="0">
                    <a:pos x="0" y="209"/>
                  </a:cxn>
                  <a:cxn ang="0">
                    <a:pos x="1774" y="0"/>
                  </a:cxn>
                </a:cxnLst>
                <a:rect l="0" t="0" r="r" b="b"/>
                <a:pathLst>
                  <a:path w="1781" h="223">
                    <a:moveTo>
                      <a:pt x="1774" y="0"/>
                    </a:moveTo>
                    <a:lnTo>
                      <a:pt x="1777" y="5"/>
                    </a:lnTo>
                    <a:lnTo>
                      <a:pt x="1780" y="9"/>
                    </a:lnTo>
                    <a:lnTo>
                      <a:pt x="1781" y="14"/>
                    </a:lnTo>
                    <a:lnTo>
                      <a:pt x="3" y="223"/>
                    </a:lnTo>
                    <a:lnTo>
                      <a:pt x="3" y="219"/>
                    </a:lnTo>
                    <a:lnTo>
                      <a:pt x="1" y="213"/>
                    </a:lnTo>
                    <a:lnTo>
                      <a:pt x="0" y="209"/>
                    </a:lnTo>
                    <a:lnTo>
                      <a:pt x="1774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50"/>
              <p:cNvSpPr>
                <a:spLocks/>
              </p:cNvSpPr>
              <p:nvPr/>
            </p:nvSpPr>
            <p:spPr bwMode="auto">
              <a:xfrm>
                <a:off x="2903538" y="2093913"/>
                <a:ext cx="2841625" cy="349250"/>
              </a:xfrm>
              <a:custGeom>
                <a:avLst/>
                <a:gdLst/>
                <a:ahLst/>
                <a:cxnLst>
                  <a:cxn ang="0">
                    <a:pos x="1785" y="0"/>
                  </a:cxn>
                  <a:cxn ang="0">
                    <a:pos x="1787" y="4"/>
                  </a:cxn>
                  <a:cxn ang="0">
                    <a:pos x="1789" y="10"/>
                  </a:cxn>
                  <a:cxn ang="0">
                    <a:pos x="1790" y="14"/>
                  </a:cxn>
                  <a:cxn ang="0">
                    <a:pos x="2" y="220"/>
                  </a:cxn>
                  <a:cxn ang="0">
                    <a:pos x="2" y="212"/>
                  </a:cxn>
                  <a:cxn ang="0">
                    <a:pos x="0" y="206"/>
                  </a:cxn>
                  <a:cxn ang="0">
                    <a:pos x="1785" y="0"/>
                  </a:cxn>
                </a:cxnLst>
                <a:rect l="0" t="0" r="r" b="b"/>
                <a:pathLst>
                  <a:path w="1790" h="220">
                    <a:moveTo>
                      <a:pt x="1785" y="0"/>
                    </a:moveTo>
                    <a:lnTo>
                      <a:pt x="1787" y="4"/>
                    </a:lnTo>
                    <a:lnTo>
                      <a:pt x="1789" y="10"/>
                    </a:lnTo>
                    <a:lnTo>
                      <a:pt x="1790" y="14"/>
                    </a:lnTo>
                    <a:lnTo>
                      <a:pt x="2" y="220"/>
                    </a:lnTo>
                    <a:lnTo>
                      <a:pt x="2" y="212"/>
                    </a:lnTo>
                    <a:lnTo>
                      <a:pt x="0" y="206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51"/>
              <p:cNvSpPr>
                <a:spLocks/>
              </p:cNvSpPr>
              <p:nvPr/>
            </p:nvSpPr>
            <p:spPr bwMode="auto">
              <a:xfrm>
                <a:off x="2909888" y="2151063"/>
                <a:ext cx="2843213" cy="344488"/>
              </a:xfrm>
              <a:custGeom>
                <a:avLst/>
                <a:gdLst/>
                <a:ahLst/>
                <a:cxnLst>
                  <a:cxn ang="0">
                    <a:pos x="1790" y="0"/>
                  </a:cxn>
                  <a:cxn ang="0">
                    <a:pos x="1791" y="4"/>
                  </a:cxn>
                  <a:cxn ang="0">
                    <a:pos x="1791" y="15"/>
                  </a:cxn>
                  <a:cxn ang="0">
                    <a:pos x="0" y="217"/>
                  </a:cxn>
                  <a:cxn ang="0">
                    <a:pos x="0" y="203"/>
                  </a:cxn>
                  <a:cxn ang="0">
                    <a:pos x="1790" y="0"/>
                  </a:cxn>
                </a:cxnLst>
                <a:rect l="0" t="0" r="r" b="b"/>
                <a:pathLst>
                  <a:path w="1791" h="217">
                    <a:moveTo>
                      <a:pt x="1790" y="0"/>
                    </a:moveTo>
                    <a:lnTo>
                      <a:pt x="1791" y="4"/>
                    </a:lnTo>
                    <a:lnTo>
                      <a:pt x="1791" y="15"/>
                    </a:lnTo>
                    <a:lnTo>
                      <a:pt x="0" y="217"/>
                    </a:lnTo>
                    <a:lnTo>
                      <a:pt x="0" y="203"/>
                    </a:lnTo>
                    <a:lnTo>
                      <a:pt x="179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52"/>
              <p:cNvSpPr>
                <a:spLocks/>
              </p:cNvSpPr>
              <p:nvPr/>
            </p:nvSpPr>
            <p:spPr bwMode="auto">
              <a:xfrm>
                <a:off x="2909888" y="2208213"/>
                <a:ext cx="2846388" cy="339725"/>
              </a:xfrm>
              <a:custGeom>
                <a:avLst/>
                <a:gdLst/>
                <a:ahLst/>
                <a:cxnLst>
                  <a:cxn ang="0">
                    <a:pos x="1793" y="0"/>
                  </a:cxn>
                  <a:cxn ang="0">
                    <a:pos x="1793" y="11"/>
                  </a:cxn>
                  <a:cxn ang="0">
                    <a:pos x="1791" y="15"/>
                  </a:cxn>
                  <a:cxn ang="0">
                    <a:pos x="0" y="214"/>
                  </a:cxn>
                  <a:cxn ang="0">
                    <a:pos x="2" y="209"/>
                  </a:cxn>
                  <a:cxn ang="0">
                    <a:pos x="2" y="201"/>
                  </a:cxn>
                  <a:cxn ang="0">
                    <a:pos x="1793" y="0"/>
                  </a:cxn>
                </a:cxnLst>
                <a:rect l="0" t="0" r="r" b="b"/>
                <a:pathLst>
                  <a:path w="1793" h="214">
                    <a:moveTo>
                      <a:pt x="1793" y="0"/>
                    </a:moveTo>
                    <a:lnTo>
                      <a:pt x="1793" y="11"/>
                    </a:lnTo>
                    <a:lnTo>
                      <a:pt x="1791" y="15"/>
                    </a:lnTo>
                    <a:lnTo>
                      <a:pt x="0" y="214"/>
                    </a:lnTo>
                    <a:lnTo>
                      <a:pt x="2" y="209"/>
                    </a:lnTo>
                    <a:lnTo>
                      <a:pt x="2" y="201"/>
                    </a:lnTo>
                    <a:lnTo>
                      <a:pt x="1793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53"/>
              <p:cNvSpPr>
                <a:spLocks/>
              </p:cNvSpPr>
              <p:nvPr/>
            </p:nvSpPr>
            <p:spPr bwMode="auto">
              <a:xfrm>
                <a:off x="2906713" y="2266950"/>
                <a:ext cx="2844800" cy="333375"/>
              </a:xfrm>
              <a:custGeom>
                <a:avLst/>
                <a:gdLst/>
                <a:ahLst/>
                <a:cxnLst>
                  <a:cxn ang="0">
                    <a:pos x="1792" y="0"/>
                  </a:cxn>
                  <a:cxn ang="0">
                    <a:pos x="1789" y="16"/>
                  </a:cxn>
                  <a:cxn ang="0">
                    <a:pos x="0" y="210"/>
                  </a:cxn>
                  <a:cxn ang="0">
                    <a:pos x="1" y="205"/>
                  </a:cxn>
                  <a:cxn ang="0">
                    <a:pos x="1" y="197"/>
                  </a:cxn>
                  <a:cxn ang="0">
                    <a:pos x="1792" y="0"/>
                  </a:cxn>
                </a:cxnLst>
                <a:rect l="0" t="0" r="r" b="b"/>
                <a:pathLst>
                  <a:path w="1792" h="210">
                    <a:moveTo>
                      <a:pt x="1792" y="0"/>
                    </a:moveTo>
                    <a:lnTo>
                      <a:pt x="1789" y="16"/>
                    </a:lnTo>
                    <a:lnTo>
                      <a:pt x="0" y="210"/>
                    </a:lnTo>
                    <a:lnTo>
                      <a:pt x="1" y="205"/>
                    </a:lnTo>
                    <a:lnTo>
                      <a:pt x="1" y="197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54"/>
              <p:cNvSpPr>
                <a:spLocks/>
              </p:cNvSpPr>
              <p:nvPr/>
            </p:nvSpPr>
            <p:spPr bwMode="auto">
              <a:xfrm>
                <a:off x="2898776" y="2328863"/>
                <a:ext cx="2840038" cy="323850"/>
              </a:xfrm>
              <a:custGeom>
                <a:avLst/>
                <a:gdLst/>
                <a:ahLst/>
                <a:cxnLst>
                  <a:cxn ang="0">
                    <a:pos x="1789" y="0"/>
                  </a:cxn>
                  <a:cxn ang="0">
                    <a:pos x="1786" y="6"/>
                  </a:cxn>
                  <a:cxn ang="0">
                    <a:pos x="1785" y="14"/>
                  </a:cxn>
                  <a:cxn ang="0">
                    <a:pos x="0" y="204"/>
                  </a:cxn>
                  <a:cxn ang="0">
                    <a:pos x="1" y="200"/>
                  </a:cxn>
                  <a:cxn ang="0">
                    <a:pos x="1" y="195"/>
                  </a:cxn>
                  <a:cxn ang="0">
                    <a:pos x="2" y="191"/>
                  </a:cxn>
                  <a:cxn ang="0">
                    <a:pos x="1789" y="0"/>
                  </a:cxn>
                </a:cxnLst>
                <a:rect l="0" t="0" r="r" b="b"/>
                <a:pathLst>
                  <a:path w="1789" h="204">
                    <a:moveTo>
                      <a:pt x="1789" y="0"/>
                    </a:moveTo>
                    <a:lnTo>
                      <a:pt x="1786" y="6"/>
                    </a:lnTo>
                    <a:lnTo>
                      <a:pt x="1785" y="14"/>
                    </a:lnTo>
                    <a:lnTo>
                      <a:pt x="0" y="204"/>
                    </a:lnTo>
                    <a:lnTo>
                      <a:pt x="1" y="200"/>
                    </a:lnTo>
                    <a:lnTo>
                      <a:pt x="1" y="195"/>
                    </a:lnTo>
                    <a:lnTo>
                      <a:pt x="2" y="191"/>
                    </a:lnTo>
                    <a:lnTo>
                      <a:pt x="1789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55"/>
              <p:cNvSpPr>
                <a:spLocks/>
              </p:cNvSpPr>
              <p:nvPr/>
            </p:nvSpPr>
            <p:spPr bwMode="auto">
              <a:xfrm>
                <a:off x="2886076" y="2387600"/>
                <a:ext cx="2835275" cy="319088"/>
              </a:xfrm>
              <a:custGeom>
                <a:avLst/>
                <a:gdLst/>
                <a:ahLst/>
                <a:cxnLst>
                  <a:cxn ang="0">
                    <a:pos x="1786" y="0"/>
                  </a:cxn>
                  <a:cxn ang="0">
                    <a:pos x="1781" y="16"/>
                  </a:cxn>
                  <a:cxn ang="0">
                    <a:pos x="0" y="201"/>
                  </a:cxn>
                  <a:cxn ang="0">
                    <a:pos x="2" y="193"/>
                  </a:cxn>
                  <a:cxn ang="0">
                    <a:pos x="2" y="187"/>
                  </a:cxn>
                  <a:cxn ang="0">
                    <a:pos x="1786" y="0"/>
                  </a:cxn>
                </a:cxnLst>
                <a:rect l="0" t="0" r="r" b="b"/>
                <a:pathLst>
                  <a:path w="1786" h="201">
                    <a:moveTo>
                      <a:pt x="1786" y="0"/>
                    </a:moveTo>
                    <a:lnTo>
                      <a:pt x="1781" y="16"/>
                    </a:lnTo>
                    <a:lnTo>
                      <a:pt x="0" y="201"/>
                    </a:lnTo>
                    <a:lnTo>
                      <a:pt x="2" y="193"/>
                    </a:lnTo>
                    <a:lnTo>
                      <a:pt x="2" y="187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56"/>
              <p:cNvSpPr>
                <a:spLocks/>
              </p:cNvSpPr>
              <p:nvPr/>
            </p:nvSpPr>
            <p:spPr bwMode="auto">
              <a:xfrm>
                <a:off x="2867026" y="2449513"/>
                <a:ext cx="2832100" cy="311150"/>
              </a:xfrm>
              <a:custGeom>
                <a:avLst/>
                <a:gdLst/>
                <a:ahLst/>
                <a:cxnLst>
                  <a:cxn ang="0">
                    <a:pos x="1784" y="0"/>
                  </a:cxn>
                  <a:cxn ang="0">
                    <a:pos x="1781" y="5"/>
                  </a:cxn>
                  <a:cxn ang="0">
                    <a:pos x="1780" y="9"/>
                  </a:cxn>
                  <a:cxn ang="0">
                    <a:pos x="1777" y="14"/>
                  </a:cxn>
                  <a:cxn ang="0">
                    <a:pos x="0" y="196"/>
                  </a:cxn>
                  <a:cxn ang="0">
                    <a:pos x="2" y="191"/>
                  </a:cxn>
                  <a:cxn ang="0">
                    <a:pos x="5" y="183"/>
                  </a:cxn>
                  <a:cxn ang="0">
                    <a:pos x="1784" y="0"/>
                  </a:cxn>
                </a:cxnLst>
                <a:rect l="0" t="0" r="r" b="b"/>
                <a:pathLst>
                  <a:path w="1784" h="196">
                    <a:moveTo>
                      <a:pt x="1784" y="0"/>
                    </a:moveTo>
                    <a:lnTo>
                      <a:pt x="1781" y="5"/>
                    </a:lnTo>
                    <a:lnTo>
                      <a:pt x="1780" y="9"/>
                    </a:lnTo>
                    <a:lnTo>
                      <a:pt x="1777" y="14"/>
                    </a:lnTo>
                    <a:lnTo>
                      <a:pt x="0" y="196"/>
                    </a:lnTo>
                    <a:lnTo>
                      <a:pt x="2" y="191"/>
                    </a:lnTo>
                    <a:lnTo>
                      <a:pt x="5" y="183"/>
                    </a:lnTo>
                    <a:lnTo>
                      <a:pt x="1784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57"/>
              <p:cNvSpPr>
                <a:spLocks/>
              </p:cNvSpPr>
              <p:nvPr/>
            </p:nvSpPr>
            <p:spPr bwMode="auto">
              <a:xfrm>
                <a:off x="2843213" y="2505075"/>
                <a:ext cx="2889250" cy="311150"/>
              </a:xfrm>
              <a:custGeom>
                <a:avLst/>
                <a:gdLst/>
                <a:ahLst/>
                <a:cxnLst>
                  <a:cxn ang="0">
                    <a:pos x="1808" y="0"/>
                  </a:cxn>
                  <a:cxn ang="0">
                    <a:pos x="1820" y="14"/>
                  </a:cxn>
                  <a:cxn ang="0">
                    <a:pos x="0" y="196"/>
                  </a:cxn>
                  <a:cxn ang="0">
                    <a:pos x="3" y="190"/>
                  </a:cxn>
                  <a:cxn ang="0">
                    <a:pos x="4" y="186"/>
                  </a:cxn>
                  <a:cxn ang="0">
                    <a:pos x="7" y="181"/>
                  </a:cxn>
                  <a:cxn ang="0">
                    <a:pos x="1808" y="0"/>
                  </a:cxn>
                </a:cxnLst>
                <a:rect l="0" t="0" r="r" b="b"/>
                <a:pathLst>
                  <a:path w="1820" h="196">
                    <a:moveTo>
                      <a:pt x="1808" y="0"/>
                    </a:moveTo>
                    <a:lnTo>
                      <a:pt x="1820" y="14"/>
                    </a:lnTo>
                    <a:lnTo>
                      <a:pt x="0" y="196"/>
                    </a:lnTo>
                    <a:lnTo>
                      <a:pt x="3" y="190"/>
                    </a:lnTo>
                    <a:lnTo>
                      <a:pt x="4" y="186"/>
                    </a:lnTo>
                    <a:lnTo>
                      <a:pt x="7" y="181"/>
                    </a:lnTo>
                    <a:lnTo>
                      <a:pt x="1808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58"/>
              <p:cNvSpPr>
                <a:spLocks/>
              </p:cNvSpPr>
              <p:nvPr/>
            </p:nvSpPr>
            <p:spPr bwMode="auto">
              <a:xfrm>
                <a:off x="2816226" y="2562225"/>
                <a:ext cx="2897188" cy="307975"/>
              </a:xfrm>
              <a:custGeom>
                <a:avLst/>
                <a:gdLst/>
                <a:ahLst/>
                <a:cxnLst>
                  <a:cxn ang="0">
                    <a:pos x="1825" y="0"/>
                  </a:cxn>
                  <a:cxn ang="0">
                    <a:pos x="1823" y="3"/>
                  </a:cxn>
                  <a:cxn ang="0">
                    <a:pos x="1821" y="6"/>
                  </a:cxn>
                  <a:cxn ang="0">
                    <a:pos x="1817" y="10"/>
                  </a:cxn>
                  <a:cxn ang="0">
                    <a:pos x="1812" y="14"/>
                  </a:cxn>
                  <a:cxn ang="0">
                    <a:pos x="1805" y="18"/>
                  </a:cxn>
                  <a:cxn ang="0">
                    <a:pos x="0" y="194"/>
                  </a:cxn>
                  <a:cxn ang="0">
                    <a:pos x="4" y="186"/>
                  </a:cxn>
                  <a:cxn ang="0">
                    <a:pos x="8" y="180"/>
                  </a:cxn>
                  <a:cxn ang="0">
                    <a:pos x="1825" y="0"/>
                  </a:cxn>
                </a:cxnLst>
                <a:rect l="0" t="0" r="r" b="b"/>
                <a:pathLst>
                  <a:path w="1825" h="194">
                    <a:moveTo>
                      <a:pt x="1825" y="0"/>
                    </a:moveTo>
                    <a:lnTo>
                      <a:pt x="1823" y="3"/>
                    </a:lnTo>
                    <a:lnTo>
                      <a:pt x="1821" y="6"/>
                    </a:lnTo>
                    <a:lnTo>
                      <a:pt x="1817" y="10"/>
                    </a:lnTo>
                    <a:lnTo>
                      <a:pt x="1812" y="14"/>
                    </a:lnTo>
                    <a:lnTo>
                      <a:pt x="1805" y="18"/>
                    </a:lnTo>
                    <a:lnTo>
                      <a:pt x="0" y="194"/>
                    </a:lnTo>
                    <a:lnTo>
                      <a:pt x="4" y="186"/>
                    </a:lnTo>
                    <a:lnTo>
                      <a:pt x="8" y="180"/>
                    </a:lnTo>
                    <a:lnTo>
                      <a:pt x="1825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59"/>
              <p:cNvSpPr>
                <a:spLocks/>
              </p:cNvSpPr>
              <p:nvPr/>
            </p:nvSpPr>
            <p:spPr bwMode="auto">
              <a:xfrm>
                <a:off x="5211763" y="2430463"/>
                <a:ext cx="298450" cy="233363"/>
              </a:xfrm>
              <a:custGeom>
                <a:avLst/>
                <a:gdLst/>
                <a:ahLst/>
                <a:cxnLst>
                  <a:cxn ang="0">
                    <a:pos x="188" y="0"/>
                  </a:cxn>
                  <a:cxn ang="0">
                    <a:pos x="168" y="122"/>
                  </a:cxn>
                  <a:cxn ang="0">
                    <a:pos x="0" y="147"/>
                  </a:cxn>
                  <a:cxn ang="0">
                    <a:pos x="2" y="144"/>
                  </a:cxn>
                  <a:cxn ang="0">
                    <a:pos x="8" y="124"/>
                  </a:cxn>
                  <a:cxn ang="0">
                    <a:pos x="15" y="110"/>
                  </a:cxn>
                  <a:cxn ang="0">
                    <a:pos x="25" y="93"/>
                  </a:cxn>
                  <a:cxn ang="0">
                    <a:pos x="37" y="75"/>
                  </a:cxn>
                  <a:cxn ang="0">
                    <a:pos x="53" y="57"/>
                  </a:cxn>
                  <a:cxn ang="0">
                    <a:pos x="73" y="41"/>
                  </a:cxn>
                  <a:cxn ang="0">
                    <a:pos x="95" y="25"/>
                  </a:cxn>
                  <a:cxn ang="0">
                    <a:pos x="122" y="13"/>
                  </a:cxn>
                  <a:cxn ang="0">
                    <a:pos x="152" y="4"/>
                  </a:cxn>
                  <a:cxn ang="0">
                    <a:pos x="188" y="0"/>
                  </a:cxn>
                </a:cxnLst>
                <a:rect l="0" t="0" r="r" b="b"/>
                <a:pathLst>
                  <a:path w="188" h="147">
                    <a:moveTo>
                      <a:pt x="188" y="0"/>
                    </a:moveTo>
                    <a:lnTo>
                      <a:pt x="168" y="122"/>
                    </a:lnTo>
                    <a:lnTo>
                      <a:pt x="0" y="147"/>
                    </a:lnTo>
                    <a:lnTo>
                      <a:pt x="2" y="144"/>
                    </a:lnTo>
                    <a:lnTo>
                      <a:pt x="8" y="124"/>
                    </a:lnTo>
                    <a:lnTo>
                      <a:pt x="15" y="110"/>
                    </a:lnTo>
                    <a:lnTo>
                      <a:pt x="25" y="93"/>
                    </a:lnTo>
                    <a:lnTo>
                      <a:pt x="37" y="75"/>
                    </a:lnTo>
                    <a:lnTo>
                      <a:pt x="53" y="57"/>
                    </a:lnTo>
                    <a:lnTo>
                      <a:pt x="73" y="41"/>
                    </a:lnTo>
                    <a:lnTo>
                      <a:pt x="95" y="25"/>
                    </a:lnTo>
                    <a:lnTo>
                      <a:pt x="122" y="13"/>
                    </a:lnTo>
                    <a:lnTo>
                      <a:pt x="152" y="4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7077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60"/>
              <p:cNvSpPr>
                <a:spLocks/>
              </p:cNvSpPr>
              <p:nvPr/>
            </p:nvSpPr>
            <p:spPr bwMode="auto">
              <a:xfrm>
                <a:off x="2635251" y="1589088"/>
                <a:ext cx="3332163" cy="1490663"/>
              </a:xfrm>
              <a:custGeom>
                <a:avLst/>
                <a:gdLst/>
                <a:ahLst/>
                <a:cxnLst>
                  <a:cxn ang="0">
                    <a:pos x="1791" y="0"/>
                  </a:cxn>
                  <a:cxn ang="0">
                    <a:pos x="1841" y="5"/>
                  </a:cxn>
                  <a:cxn ang="0">
                    <a:pos x="1888" y="16"/>
                  </a:cxn>
                  <a:cxn ang="0">
                    <a:pos x="1930" y="33"/>
                  </a:cxn>
                  <a:cxn ang="0">
                    <a:pos x="1968" y="57"/>
                  </a:cxn>
                  <a:cxn ang="0">
                    <a:pos x="2001" y="85"/>
                  </a:cxn>
                  <a:cxn ang="0">
                    <a:pos x="2030" y="119"/>
                  </a:cxn>
                  <a:cxn ang="0">
                    <a:pos x="2054" y="159"/>
                  </a:cxn>
                  <a:cxn ang="0">
                    <a:pos x="2074" y="203"/>
                  </a:cxn>
                  <a:cxn ang="0">
                    <a:pos x="2087" y="251"/>
                  </a:cxn>
                  <a:cxn ang="0">
                    <a:pos x="2096" y="304"/>
                  </a:cxn>
                  <a:cxn ang="0">
                    <a:pos x="2099" y="361"/>
                  </a:cxn>
                  <a:cxn ang="0">
                    <a:pos x="2098" y="402"/>
                  </a:cxn>
                  <a:cxn ang="0">
                    <a:pos x="2092" y="443"/>
                  </a:cxn>
                  <a:cxn ang="0">
                    <a:pos x="2085" y="483"/>
                  </a:cxn>
                  <a:cxn ang="0">
                    <a:pos x="2073" y="520"/>
                  </a:cxn>
                  <a:cxn ang="0">
                    <a:pos x="2058" y="557"/>
                  </a:cxn>
                  <a:cxn ang="0">
                    <a:pos x="2038" y="591"/>
                  </a:cxn>
                  <a:cxn ang="0">
                    <a:pos x="2016" y="623"/>
                  </a:cxn>
                  <a:cxn ang="0">
                    <a:pos x="1989" y="652"/>
                  </a:cxn>
                  <a:cxn ang="0">
                    <a:pos x="1958" y="678"/>
                  </a:cxn>
                  <a:cxn ang="0">
                    <a:pos x="1922" y="701"/>
                  </a:cxn>
                  <a:cxn ang="0">
                    <a:pos x="1884" y="721"/>
                  </a:cxn>
                  <a:cxn ang="0">
                    <a:pos x="1839" y="737"/>
                  </a:cxn>
                  <a:cxn ang="0">
                    <a:pos x="1790" y="747"/>
                  </a:cxn>
                  <a:cxn ang="0">
                    <a:pos x="1737" y="755"/>
                  </a:cxn>
                  <a:cxn ang="0">
                    <a:pos x="0" y="939"/>
                  </a:cxn>
                  <a:cxn ang="0">
                    <a:pos x="0" y="828"/>
                  </a:cxn>
                  <a:cxn ang="0">
                    <a:pos x="1700" y="661"/>
                  </a:cxn>
                  <a:cxn ang="0">
                    <a:pos x="1746" y="656"/>
                  </a:cxn>
                  <a:cxn ang="0">
                    <a:pos x="1788" y="645"/>
                  </a:cxn>
                  <a:cxn ang="0">
                    <a:pos x="1827" y="631"/>
                  </a:cxn>
                  <a:cxn ang="0">
                    <a:pos x="1861" y="612"/>
                  </a:cxn>
                  <a:cxn ang="0">
                    <a:pos x="1892" y="588"/>
                  </a:cxn>
                  <a:cxn ang="0">
                    <a:pos x="1918" y="563"/>
                  </a:cxn>
                  <a:cxn ang="0">
                    <a:pos x="1940" y="534"/>
                  </a:cxn>
                  <a:cxn ang="0">
                    <a:pos x="1959" y="503"/>
                  </a:cxn>
                  <a:cxn ang="0">
                    <a:pos x="1975" y="471"/>
                  </a:cxn>
                  <a:cxn ang="0">
                    <a:pos x="1985" y="437"/>
                  </a:cxn>
                  <a:cxn ang="0">
                    <a:pos x="1992" y="402"/>
                  </a:cxn>
                  <a:cxn ang="0">
                    <a:pos x="1996" y="368"/>
                  </a:cxn>
                  <a:cxn ang="0">
                    <a:pos x="1995" y="333"/>
                  </a:cxn>
                  <a:cxn ang="0">
                    <a:pos x="1991" y="298"/>
                  </a:cxn>
                  <a:cxn ang="0">
                    <a:pos x="1981" y="267"/>
                  </a:cxn>
                  <a:cxn ang="0">
                    <a:pos x="1968" y="235"/>
                  </a:cxn>
                  <a:cxn ang="0">
                    <a:pos x="1952" y="207"/>
                  </a:cxn>
                  <a:cxn ang="0">
                    <a:pos x="1931" y="180"/>
                  </a:cxn>
                  <a:cxn ang="0">
                    <a:pos x="1906" y="156"/>
                  </a:cxn>
                  <a:cxn ang="0">
                    <a:pos x="1877" y="138"/>
                  </a:cxn>
                  <a:cxn ang="0">
                    <a:pos x="1844" y="122"/>
                  </a:cxn>
                  <a:cxn ang="0">
                    <a:pos x="1807" y="111"/>
                  </a:cxn>
                  <a:cxn ang="0">
                    <a:pos x="1766" y="105"/>
                  </a:cxn>
                  <a:cxn ang="0">
                    <a:pos x="1721" y="105"/>
                  </a:cxn>
                  <a:cxn ang="0">
                    <a:pos x="1672" y="110"/>
                  </a:cxn>
                  <a:cxn ang="0">
                    <a:pos x="0" y="341"/>
                  </a:cxn>
                  <a:cxn ang="0">
                    <a:pos x="0" y="236"/>
                  </a:cxn>
                  <a:cxn ang="0">
                    <a:pos x="1737" y="1"/>
                  </a:cxn>
                  <a:cxn ang="0">
                    <a:pos x="1791" y="0"/>
                  </a:cxn>
                </a:cxnLst>
                <a:rect l="0" t="0" r="r" b="b"/>
                <a:pathLst>
                  <a:path w="2099" h="939">
                    <a:moveTo>
                      <a:pt x="1791" y="0"/>
                    </a:moveTo>
                    <a:lnTo>
                      <a:pt x="1841" y="5"/>
                    </a:lnTo>
                    <a:lnTo>
                      <a:pt x="1888" y="16"/>
                    </a:lnTo>
                    <a:lnTo>
                      <a:pt x="1930" y="33"/>
                    </a:lnTo>
                    <a:lnTo>
                      <a:pt x="1968" y="57"/>
                    </a:lnTo>
                    <a:lnTo>
                      <a:pt x="2001" y="85"/>
                    </a:lnTo>
                    <a:lnTo>
                      <a:pt x="2030" y="119"/>
                    </a:lnTo>
                    <a:lnTo>
                      <a:pt x="2054" y="159"/>
                    </a:lnTo>
                    <a:lnTo>
                      <a:pt x="2074" y="203"/>
                    </a:lnTo>
                    <a:lnTo>
                      <a:pt x="2087" y="251"/>
                    </a:lnTo>
                    <a:lnTo>
                      <a:pt x="2096" y="304"/>
                    </a:lnTo>
                    <a:lnTo>
                      <a:pt x="2099" y="361"/>
                    </a:lnTo>
                    <a:lnTo>
                      <a:pt x="2098" y="402"/>
                    </a:lnTo>
                    <a:lnTo>
                      <a:pt x="2092" y="443"/>
                    </a:lnTo>
                    <a:lnTo>
                      <a:pt x="2085" y="483"/>
                    </a:lnTo>
                    <a:lnTo>
                      <a:pt x="2073" y="520"/>
                    </a:lnTo>
                    <a:lnTo>
                      <a:pt x="2058" y="557"/>
                    </a:lnTo>
                    <a:lnTo>
                      <a:pt x="2038" y="591"/>
                    </a:lnTo>
                    <a:lnTo>
                      <a:pt x="2016" y="623"/>
                    </a:lnTo>
                    <a:lnTo>
                      <a:pt x="1989" y="652"/>
                    </a:lnTo>
                    <a:lnTo>
                      <a:pt x="1958" y="678"/>
                    </a:lnTo>
                    <a:lnTo>
                      <a:pt x="1922" y="701"/>
                    </a:lnTo>
                    <a:lnTo>
                      <a:pt x="1884" y="721"/>
                    </a:lnTo>
                    <a:lnTo>
                      <a:pt x="1839" y="737"/>
                    </a:lnTo>
                    <a:lnTo>
                      <a:pt x="1790" y="747"/>
                    </a:lnTo>
                    <a:lnTo>
                      <a:pt x="1737" y="755"/>
                    </a:lnTo>
                    <a:lnTo>
                      <a:pt x="0" y="939"/>
                    </a:lnTo>
                    <a:lnTo>
                      <a:pt x="0" y="828"/>
                    </a:lnTo>
                    <a:lnTo>
                      <a:pt x="1700" y="661"/>
                    </a:lnTo>
                    <a:lnTo>
                      <a:pt x="1746" y="656"/>
                    </a:lnTo>
                    <a:lnTo>
                      <a:pt x="1788" y="645"/>
                    </a:lnTo>
                    <a:lnTo>
                      <a:pt x="1827" y="631"/>
                    </a:lnTo>
                    <a:lnTo>
                      <a:pt x="1861" y="612"/>
                    </a:lnTo>
                    <a:lnTo>
                      <a:pt x="1892" y="588"/>
                    </a:lnTo>
                    <a:lnTo>
                      <a:pt x="1918" y="563"/>
                    </a:lnTo>
                    <a:lnTo>
                      <a:pt x="1940" y="534"/>
                    </a:lnTo>
                    <a:lnTo>
                      <a:pt x="1959" y="503"/>
                    </a:lnTo>
                    <a:lnTo>
                      <a:pt x="1975" y="471"/>
                    </a:lnTo>
                    <a:lnTo>
                      <a:pt x="1985" y="437"/>
                    </a:lnTo>
                    <a:lnTo>
                      <a:pt x="1992" y="402"/>
                    </a:lnTo>
                    <a:lnTo>
                      <a:pt x="1996" y="368"/>
                    </a:lnTo>
                    <a:lnTo>
                      <a:pt x="1995" y="333"/>
                    </a:lnTo>
                    <a:lnTo>
                      <a:pt x="1991" y="298"/>
                    </a:lnTo>
                    <a:lnTo>
                      <a:pt x="1981" y="267"/>
                    </a:lnTo>
                    <a:lnTo>
                      <a:pt x="1968" y="235"/>
                    </a:lnTo>
                    <a:lnTo>
                      <a:pt x="1952" y="207"/>
                    </a:lnTo>
                    <a:lnTo>
                      <a:pt x="1931" y="180"/>
                    </a:lnTo>
                    <a:lnTo>
                      <a:pt x="1906" y="156"/>
                    </a:lnTo>
                    <a:lnTo>
                      <a:pt x="1877" y="138"/>
                    </a:lnTo>
                    <a:lnTo>
                      <a:pt x="1844" y="122"/>
                    </a:lnTo>
                    <a:lnTo>
                      <a:pt x="1807" y="111"/>
                    </a:lnTo>
                    <a:lnTo>
                      <a:pt x="1766" y="105"/>
                    </a:lnTo>
                    <a:lnTo>
                      <a:pt x="1721" y="105"/>
                    </a:lnTo>
                    <a:lnTo>
                      <a:pt x="1672" y="110"/>
                    </a:lnTo>
                    <a:lnTo>
                      <a:pt x="0" y="341"/>
                    </a:lnTo>
                    <a:lnTo>
                      <a:pt x="0" y="236"/>
                    </a:lnTo>
                    <a:lnTo>
                      <a:pt x="1737" y="1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rgbClr val="7BDE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61"/>
              <p:cNvSpPr>
                <a:spLocks/>
              </p:cNvSpPr>
              <p:nvPr/>
            </p:nvSpPr>
            <p:spPr bwMode="auto">
              <a:xfrm>
                <a:off x="2759076" y="2112963"/>
                <a:ext cx="192088" cy="771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46"/>
                  </a:cxn>
                  <a:cxn ang="0">
                    <a:pos x="72" y="89"/>
                  </a:cxn>
                  <a:cxn ang="0">
                    <a:pos x="94" y="132"/>
                  </a:cxn>
                  <a:cxn ang="0">
                    <a:pos x="109" y="174"/>
                  </a:cxn>
                  <a:cxn ang="0">
                    <a:pos x="118" y="214"/>
                  </a:cxn>
                  <a:cxn ang="0">
                    <a:pos x="121" y="253"/>
                  </a:cxn>
                  <a:cxn ang="0">
                    <a:pos x="119" y="289"/>
                  </a:cxn>
                  <a:cxn ang="0">
                    <a:pos x="114" y="323"/>
                  </a:cxn>
                  <a:cxn ang="0">
                    <a:pos x="105" y="355"/>
                  </a:cxn>
                  <a:cxn ang="0">
                    <a:pos x="94" y="383"/>
                  </a:cxn>
                  <a:cxn ang="0">
                    <a:pos x="82" y="409"/>
                  </a:cxn>
                  <a:cxn ang="0">
                    <a:pos x="70" y="432"/>
                  </a:cxn>
                  <a:cxn ang="0">
                    <a:pos x="57" y="451"/>
                  </a:cxn>
                  <a:cxn ang="0">
                    <a:pos x="47" y="467"/>
                  </a:cxn>
                  <a:cxn ang="0">
                    <a:pos x="37" y="477"/>
                  </a:cxn>
                  <a:cxn ang="0">
                    <a:pos x="32" y="484"/>
                  </a:cxn>
                  <a:cxn ang="0">
                    <a:pos x="29" y="486"/>
                  </a:cxn>
                  <a:cxn ang="0">
                    <a:pos x="53" y="443"/>
                  </a:cxn>
                  <a:cxn ang="0">
                    <a:pos x="69" y="400"/>
                  </a:cxn>
                  <a:cxn ang="0">
                    <a:pos x="80" y="356"/>
                  </a:cxn>
                  <a:cxn ang="0">
                    <a:pos x="86" y="314"/>
                  </a:cxn>
                  <a:cxn ang="0">
                    <a:pos x="86" y="271"/>
                  </a:cxn>
                  <a:cxn ang="0">
                    <a:pos x="84" y="231"/>
                  </a:cxn>
                  <a:cxn ang="0">
                    <a:pos x="77" y="193"/>
                  </a:cxn>
                  <a:cxn ang="0">
                    <a:pos x="69" y="157"/>
                  </a:cxn>
                  <a:cxn ang="0">
                    <a:pos x="58" y="124"/>
                  </a:cxn>
                  <a:cxn ang="0">
                    <a:pos x="48" y="93"/>
                  </a:cxn>
                  <a:cxn ang="0">
                    <a:pos x="36" y="67"/>
                  </a:cxn>
                  <a:cxn ang="0">
                    <a:pos x="25" y="44"/>
                  </a:cxn>
                  <a:cxn ang="0">
                    <a:pos x="15" y="26"/>
                  </a:cxn>
                  <a:cxn ang="0">
                    <a:pos x="7" y="12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121" h="486">
                    <a:moveTo>
                      <a:pt x="0" y="0"/>
                    </a:moveTo>
                    <a:lnTo>
                      <a:pt x="40" y="46"/>
                    </a:lnTo>
                    <a:lnTo>
                      <a:pt x="72" y="89"/>
                    </a:lnTo>
                    <a:lnTo>
                      <a:pt x="94" y="132"/>
                    </a:lnTo>
                    <a:lnTo>
                      <a:pt x="109" y="174"/>
                    </a:lnTo>
                    <a:lnTo>
                      <a:pt x="118" y="214"/>
                    </a:lnTo>
                    <a:lnTo>
                      <a:pt x="121" y="253"/>
                    </a:lnTo>
                    <a:lnTo>
                      <a:pt x="119" y="289"/>
                    </a:lnTo>
                    <a:lnTo>
                      <a:pt x="114" y="323"/>
                    </a:lnTo>
                    <a:lnTo>
                      <a:pt x="105" y="355"/>
                    </a:lnTo>
                    <a:lnTo>
                      <a:pt x="94" y="383"/>
                    </a:lnTo>
                    <a:lnTo>
                      <a:pt x="82" y="409"/>
                    </a:lnTo>
                    <a:lnTo>
                      <a:pt x="70" y="432"/>
                    </a:lnTo>
                    <a:lnTo>
                      <a:pt x="57" y="451"/>
                    </a:lnTo>
                    <a:lnTo>
                      <a:pt x="47" y="467"/>
                    </a:lnTo>
                    <a:lnTo>
                      <a:pt x="37" y="477"/>
                    </a:lnTo>
                    <a:lnTo>
                      <a:pt x="32" y="484"/>
                    </a:lnTo>
                    <a:lnTo>
                      <a:pt x="29" y="486"/>
                    </a:lnTo>
                    <a:lnTo>
                      <a:pt x="53" y="443"/>
                    </a:lnTo>
                    <a:lnTo>
                      <a:pt x="69" y="400"/>
                    </a:lnTo>
                    <a:lnTo>
                      <a:pt x="80" y="356"/>
                    </a:lnTo>
                    <a:lnTo>
                      <a:pt x="86" y="314"/>
                    </a:lnTo>
                    <a:lnTo>
                      <a:pt x="86" y="271"/>
                    </a:lnTo>
                    <a:lnTo>
                      <a:pt x="84" y="231"/>
                    </a:lnTo>
                    <a:lnTo>
                      <a:pt x="77" y="193"/>
                    </a:lnTo>
                    <a:lnTo>
                      <a:pt x="69" y="157"/>
                    </a:lnTo>
                    <a:lnTo>
                      <a:pt x="58" y="124"/>
                    </a:lnTo>
                    <a:lnTo>
                      <a:pt x="48" y="93"/>
                    </a:lnTo>
                    <a:lnTo>
                      <a:pt x="36" y="67"/>
                    </a:lnTo>
                    <a:lnTo>
                      <a:pt x="25" y="44"/>
                    </a:lnTo>
                    <a:lnTo>
                      <a:pt x="15" y="26"/>
                    </a:lnTo>
                    <a:lnTo>
                      <a:pt x="7" y="12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8D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62"/>
              <p:cNvSpPr>
                <a:spLocks/>
              </p:cNvSpPr>
              <p:nvPr/>
            </p:nvSpPr>
            <p:spPr bwMode="auto">
              <a:xfrm>
                <a:off x="2633663" y="2894013"/>
                <a:ext cx="28575" cy="185738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13"/>
                  </a:cxn>
                  <a:cxn ang="0">
                    <a:pos x="16" y="13"/>
                  </a:cxn>
                  <a:cxn ang="0">
                    <a:pos x="1" y="117"/>
                  </a:cxn>
                  <a:cxn ang="0">
                    <a:pos x="0" y="1"/>
                  </a:cxn>
                  <a:cxn ang="0">
                    <a:pos x="18" y="0"/>
                  </a:cxn>
                </a:cxnLst>
                <a:rect l="0" t="0" r="r" b="b"/>
                <a:pathLst>
                  <a:path w="18" h="117">
                    <a:moveTo>
                      <a:pt x="18" y="0"/>
                    </a:moveTo>
                    <a:lnTo>
                      <a:pt x="18" y="13"/>
                    </a:lnTo>
                    <a:lnTo>
                      <a:pt x="16" y="13"/>
                    </a:lnTo>
                    <a:lnTo>
                      <a:pt x="1" y="117"/>
                    </a:lnTo>
                    <a:lnTo>
                      <a:pt x="0" y="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B3F7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237"/>
              <p:cNvSpPr>
                <a:spLocks/>
              </p:cNvSpPr>
              <p:nvPr/>
            </p:nvSpPr>
            <p:spPr bwMode="auto">
              <a:xfrm>
                <a:off x="3228976" y="2800350"/>
                <a:ext cx="3521075" cy="1236663"/>
              </a:xfrm>
              <a:custGeom>
                <a:avLst/>
                <a:gdLst/>
                <a:ahLst/>
                <a:cxnLst>
                  <a:cxn ang="0">
                    <a:pos x="2106" y="0"/>
                  </a:cxn>
                  <a:cxn ang="0">
                    <a:pos x="2074" y="63"/>
                  </a:cxn>
                  <a:cxn ang="0">
                    <a:pos x="2049" y="123"/>
                  </a:cxn>
                  <a:cxn ang="0">
                    <a:pos x="2030" y="181"/>
                  </a:cxn>
                  <a:cxn ang="0">
                    <a:pos x="2018" y="237"/>
                  </a:cxn>
                  <a:cxn ang="0">
                    <a:pos x="2013" y="290"/>
                  </a:cxn>
                  <a:cxn ang="0">
                    <a:pos x="2012" y="342"/>
                  </a:cxn>
                  <a:cxn ang="0">
                    <a:pos x="2016" y="391"/>
                  </a:cxn>
                  <a:cxn ang="0">
                    <a:pos x="2022" y="437"/>
                  </a:cxn>
                  <a:cxn ang="0">
                    <a:pos x="2033" y="482"/>
                  </a:cxn>
                  <a:cxn ang="0">
                    <a:pos x="2046" y="524"/>
                  </a:cxn>
                  <a:cxn ang="0">
                    <a:pos x="2062" y="562"/>
                  </a:cxn>
                  <a:cxn ang="0">
                    <a:pos x="2079" y="598"/>
                  </a:cxn>
                  <a:cxn ang="0">
                    <a:pos x="2098" y="631"/>
                  </a:cxn>
                  <a:cxn ang="0">
                    <a:pos x="2099" y="631"/>
                  </a:cxn>
                  <a:cxn ang="0">
                    <a:pos x="2120" y="664"/>
                  </a:cxn>
                  <a:cxn ang="0">
                    <a:pos x="2141" y="694"/>
                  </a:cxn>
                  <a:cxn ang="0">
                    <a:pos x="2161" y="719"/>
                  </a:cxn>
                  <a:cxn ang="0">
                    <a:pos x="2180" y="740"/>
                  </a:cxn>
                  <a:cxn ang="0">
                    <a:pos x="2218" y="779"/>
                  </a:cxn>
                  <a:cxn ang="0">
                    <a:pos x="245" y="779"/>
                  </a:cxn>
                  <a:cxn ang="0">
                    <a:pos x="213" y="772"/>
                  </a:cxn>
                  <a:cxn ang="0">
                    <a:pos x="209" y="772"/>
                  </a:cxn>
                  <a:cxn ang="0">
                    <a:pos x="204" y="769"/>
                  </a:cxn>
                  <a:cxn ang="0">
                    <a:pos x="193" y="767"/>
                  </a:cxn>
                  <a:cxn ang="0">
                    <a:pos x="183" y="763"/>
                  </a:cxn>
                  <a:cxn ang="0">
                    <a:pos x="177" y="761"/>
                  </a:cxn>
                  <a:cxn ang="0">
                    <a:pos x="172" y="759"/>
                  </a:cxn>
                  <a:cxn ang="0">
                    <a:pos x="162" y="755"/>
                  </a:cxn>
                  <a:cxn ang="0">
                    <a:pos x="152" y="749"/>
                  </a:cxn>
                  <a:cxn ang="0">
                    <a:pos x="148" y="748"/>
                  </a:cxn>
                  <a:cxn ang="0">
                    <a:pos x="146" y="745"/>
                  </a:cxn>
                  <a:cxn ang="0">
                    <a:pos x="134" y="739"/>
                  </a:cxn>
                  <a:cxn ang="0">
                    <a:pos x="123" y="731"/>
                  </a:cxn>
                  <a:cxn ang="0">
                    <a:pos x="122" y="729"/>
                  </a:cxn>
                  <a:cxn ang="0">
                    <a:pos x="121" y="729"/>
                  </a:cxn>
                  <a:cxn ang="0">
                    <a:pos x="121" y="728"/>
                  </a:cxn>
                  <a:cxn ang="0">
                    <a:pos x="97" y="708"/>
                  </a:cxn>
                  <a:cxn ang="0">
                    <a:pos x="76" y="686"/>
                  </a:cxn>
                  <a:cxn ang="0">
                    <a:pos x="74" y="686"/>
                  </a:cxn>
                  <a:cxn ang="0">
                    <a:pos x="74" y="684"/>
                  </a:cxn>
                  <a:cxn ang="0">
                    <a:pos x="65" y="674"/>
                  </a:cxn>
                  <a:cxn ang="0">
                    <a:pos x="56" y="660"/>
                  </a:cxn>
                  <a:cxn ang="0">
                    <a:pos x="56" y="659"/>
                  </a:cxn>
                  <a:cxn ang="0">
                    <a:pos x="36" y="625"/>
                  </a:cxn>
                  <a:cxn ang="0">
                    <a:pos x="20" y="589"/>
                  </a:cxn>
                  <a:cxn ang="0">
                    <a:pos x="10" y="550"/>
                  </a:cxn>
                  <a:cxn ang="0">
                    <a:pos x="3" y="510"/>
                  </a:cxn>
                  <a:cxn ang="0">
                    <a:pos x="0" y="471"/>
                  </a:cxn>
                  <a:cxn ang="0">
                    <a:pos x="2" y="437"/>
                  </a:cxn>
                  <a:cxn ang="0">
                    <a:pos x="6" y="404"/>
                  </a:cxn>
                  <a:cxn ang="0">
                    <a:pos x="12" y="371"/>
                  </a:cxn>
                  <a:cxn ang="0">
                    <a:pos x="21" y="340"/>
                  </a:cxn>
                  <a:cxn ang="0">
                    <a:pos x="36" y="311"/>
                  </a:cxn>
                  <a:cxn ang="0">
                    <a:pos x="53" y="282"/>
                  </a:cxn>
                  <a:cxn ang="0">
                    <a:pos x="74" y="257"/>
                  </a:cxn>
                  <a:cxn ang="0">
                    <a:pos x="99" y="231"/>
                  </a:cxn>
                  <a:cxn ang="0">
                    <a:pos x="130" y="209"/>
                  </a:cxn>
                  <a:cxn ang="0">
                    <a:pos x="164" y="189"/>
                  </a:cxn>
                  <a:cxn ang="0">
                    <a:pos x="205" y="172"/>
                  </a:cxn>
                  <a:cxn ang="0">
                    <a:pos x="250" y="158"/>
                  </a:cxn>
                  <a:cxn ang="0">
                    <a:pos x="302" y="146"/>
                  </a:cxn>
                  <a:cxn ang="0">
                    <a:pos x="2106" y="0"/>
                  </a:cxn>
                </a:cxnLst>
                <a:rect l="0" t="0" r="r" b="b"/>
                <a:pathLst>
                  <a:path w="2218" h="779">
                    <a:moveTo>
                      <a:pt x="2106" y="0"/>
                    </a:moveTo>
                    <a:lnTo>
                      <a:pt x="2074" y="63"/>
                    </a:lnTo>
                    <a:lnTo>
                      <a:pt x="2049" y="123"/>
                    </a:lnTo>
                    <a:lnTo>
                      <a:pt x="2030" y="181"/>
                    </a:lnTo>
                    <a:lnTo>
                      <a:pt x="2018" y="237"/>
                    </a:lnTo>
                    <a:lnTo>
                      <a:pt x="2013" y="290"/>
                    </a:lnTo>
                    <a:lnTo>
                      <a:pt x="2012" y="342"/>
                    </a:lnTo>
                    <a:lnTo>
                      <a:pt x="2016" y="391"/>
                    </a:lnTo>
                    <a:lnTo>
                      <a:pt x="2022" y="437"/>
                    </a:lnTo>
                    <a:lnTo>
                      <a:pt x="2033" y="482"/>
                    </a:lnTo>
                    <a:lnTo>
                      <a:pt x="2046" y="524"/>
                    </a:lnTo>
                    <a:lnTo>
                      <a:pt x="2062" y="562"/>
                    </a:lnTo>
                    <a:lnTo>
                      <a:pt x="2079" y="598"/>
                    </a:lnTo>
                    <a:lnTo>
                      <a:pt x="2098" y="631"/>
                    </a:lnTo>
                    <a:lnTo>
                      <a:pt x="2099" y="631"/>
                    </a:lnTo>
                    <a:lnTo>
                      <a:pt x="2120" y="664"/>
                    </a:lnTo>
                    <a:lnTo>
                      <a:pt x="2141" y="694"/>
                    </a:lnTo>
                    <a:lnTo>
                      <a:pt x="2161" y="719"/>
                    </a:lnTo>
                    <a:lnTo>
                      <a:pt x="2180" y="740"/>
                    </a:lnTo>
                    <a:lnTo>
                      <a:pt x="2218" y="779"/>
                    </a:lnTo>
                    <a:lnTo>
                      <a:pt x="245" y="779"/>
                    </a:lnTo>
                    <a:lnTo>
                      <a:pt x="213" y="772"/>
                    </a:lnTo>
                    <a:lnTo>
                      <a:pt x="209" y="772"/>
                    </a:lnTo>
                    <a:lnTo>
                      <a:pt x="204" y="769"/>
                    </a:lnTo>
                    <a:lnTo>
                      <a:pt x="193" y="767"/>
                    </a:lnTo>
                    <a:lnTo>
                      <a:pt x="183" y="763"/>
                    </a:lnTo>
                    <a:lnTo>
                      <a:pt x="177" y="761"/>
                    </a:lnTo>
                    <a:lnTo>
                      <a:pt x="172" y="759"/>
                    </a:lnTo>
                    <a:lnTo>
                      <a:pt x="162" y="755"/>
                    </a:lnTo>
                    <a:lnTo>
                      <a:pt x="152" y="749"/>
                    </a:lnTo>
                    <a:lnTo>
                      <a:pt x="148" y="748"/>
                    </a:lnTo>
                    <a:lnTo>
                      <a:pt x="146" y="745"/>
                    </a:lnTo>
                    <a:lnTo>
                      <a:pt x="134" y="739"/>
                    </a:lnTo>
                    <a:lnTo>
                      <a:pt x="123" y="731"/>
                    </a:lnTo>
                    <a:lnTo>
                      <a:pt x="122" y="729"/>
                    </a:lnTo>
                    <a:lnTo>
                      <a:pt x="121" y="729"/>
                    </a:lnTo>
                    <a:lnTo>
                      <a:pt x="121" y="728"/>
                    </a:lnTo>
                    <a:lnTo>
                      <a:pt x="97" y="708"/>
                    </a:lnTo>
                    <a:lnTo>
                      <a:pt x="76" y="686"/>
                    </a:lnTo>
                    <a:lnTo>
                      <a:pt x="74" y="686"/>
                    </a:lnTo>
                    <a:lnTo>
                      <a:pt x="74" y="684"/>
                    </a:lnTo>
                    <a:lnTo>
                      <a:pt x="65" y="674"/>
                    </a:lnTo>
                    <a:lnTo>
                      <a:pt x="56" y="660"/>
                    </a:lnTo>
                    <a:lnTo>
                      <a:pt x="56" y="659"/>
                    </a:lnTo>
                    <a:lnTo>
                      <a:pt x="36" y="625"/>
                    </a:lnTo>
                    <a:lnTo>
                      <a:pt x="20" y="589"/>
                    </a:lnTo>
                    <a:lnTo>
                      <a:pt x="10" y="550"/>
                    </a:lnTo>
                    <a:lnTo>
                      <a:pt x="3" y="510"/>
                    </a:lnTo>
                    <a:lnTo>
                      <a:pt x="0" y="471"/>
                    </a:lnTo>
                    <a:lnTo>
                      <a:pt x="2" y="437"/>
                    </a:lnTo>
                    <a:lnTo>
                      <a:pt x="6" y="404"/>
                    </a:lnTo>
                    <a:lnTo>
                      <a:pt x="12" y="371"/>
                    </a:lnTo>
                    <a:lnTo>
                      <a:pt x="21" y="340"/>
                    </a:lnTo>
                    <a:lnTo>
                      <a:pt x="36" y="311"/>
                    </a:lnTo>
                    <a:lnTo>
                      <a:pt x="53" y="282"/>
                    </a:lnTo>
                    <a:lnTo>
                      <a:pt x="74" y="257"/>
                    </a:lnTo>
                    <a:lnTo>
                      <a:pt x="99" y="231"/>
                    </a:lnTo>
                    <a:lnTo>
                      <a:pt x="130" y="209"/>
                    </a:lnTo>
                    <a:lnTo>
                      <a:pt x="164" y="189"/>
                    </a:lnTo>
                    <a:lnTo>
                      <a:pt x="205" y="172"/>
                    </a:lnTo>
                    <a:lnTo>
                      <a:pt x="250" y="158"/>
                    </a:lnTo>
                    <a:lnTo>
                      <a:pt x="302" y="146"/>
                    </a:lnTo>
                    <a:lnTo>
                      <a:pt x="210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43600">
                      <a:shade val="30000"/>
                      <a:satMod val="115000"/>
                    </a:srgbClr>
                  </a:gs>
                  <a:gs pos="50000">
                    <a:srgbClr val="C43600">
                      <a:shade val="67500"/>
                      <a:satMod val="115000"/>
                    </a:srgbClr>
                  </a:gs>
                  <a:gs pos="100000">
                    <a:srgbClr val="C436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238"/>
              <p:cNvSpPr>
                <a:spLocks/>
              </p:cNvSpPr>
              <p:nvPr/>
            </p:nvSpPr>
            <p:spPr bwMode="auto">
              <a:xfrm>
                <a:off x="3292476" y="3783013"/>
                <a:ext cx="3457575" cy="254000"/>
              </a:xfrm>
              <a:custGeom>
                <a:avLst/>
                <a:gdLst/>
                <a:ahLst/>
                <a:cxnLst>
                  <a:cxn ang="0">
                    <a:pos x="1973" y="0"/>
                  </a:cxn>
                  <a:cxn ang="0">
                    <a:pos x="2055" y="6"/>
                  </a:cxn>
                  <a:cxn ang="0">
                    <a:pos x="2056" y="8"/>
                  </a:cxn>
                  <a:cxn ang="0">
                    <a:pos x="2058" y="10"/>
                  </a:cxn>
                  <a:cxn ang="0">
                    <a:pos x="2058" y="12"/>
                  </a:cxn>
                  <a:cxn ang="0">
                    <a:pos x="2059" y="12"/>
                  </a:cxn>
                  <a:cxn ang="0">
                    <a:pos x="2080" y="45"/>
                  </a:cxn>
                  <a:cxn ang="0">
                    <a:pos x="2101" y="75"/>
                  </a:cxn>
                  <a:cxn ang="0">
                    <a:pos x="2121" y="100"/>
                  </a:cxn>
                  <a:cxn ang="0">
                    <a:pos x="2140" y="121"/>
                  </a:cxn>
                  <a:cxn ang="0">
                    <a:pos x="2178" y="160"/>
                  </a:cxn>
                  <a:cxn ang="0">
                    <a:pos x="205" y="160"/>
                  </a:cxn>
                  <a:cxn ang="0">
                    <a:pos x="173" y="153"/>
                  </a:cxn>
                  <a:cxn ang="0">
                    <a:pos x="169" y="153"/>
                  </a:cxn>
                  <a:cxn ang="0">
                    <a:pos x="164" y="150"/>
                  </a:cxn>
                  <a:cxn ang="0">
                    <a:pos x="153" y="148"/>
                  </a:cxn>
                  <a:cxn ang="0">
                    <a:pos x="143" y="144"/>
                  </a:cxn>
                  <a:cxn ang="0">
                    <a:pos x="137" y="142"/>
                  </a:cxn>
                  <a:cxn ang="0">
                    <a:pos x="132" y="140"/>
                  </a:cxn>
                  <a:cxn ang="0">
                    <a:pos x="122" y="136"/>
                  </a:cxn>
                  <a:cxn ang="0">
                    <a:pos x="112" y="130"/>
                  </a:cxn>
                  <a:cxn ang="0">
                    <a:pos x="108" y="129"/>
                  </a:cxn>
                  <a:cxn ang="0">
                    <a:pos x="106" y="126"/>
                  </a:cxn>
                  <a:cxn ang="0">
                    <a:pos x="94" y="120"/>
                  </a:cxn>
                  <a:cxn ang="0">
                    <a:pos x="83" y="112"/>
                  </a:cxn>
                  <a:cxn ang="0">
                    <a:pos x="82" y="110"/>
                  </a:cxn>
                  <a:cxn ang="0">
                    <a:pos x="81" y="110"/>
                  </a:cxn>
                  <a:cxn ang="0">
                    <a:pos x="81" y="109"/>
                  </a:cxn>
                  <a:cxn ang="0">
                    <a:pos x="57" y="89"/>
                  </a:cxn>
                  <a:cxn ang="0">
                    <a:pos x="36" y="67"/>
                  </a:cxn>
                  <a:cxn ang="0">
                    <a:pos x="34" y="67"/>
                  </a:cxn>
                  <a:cxn ang="0">
                    <a:pos x="34" y="65"/>
                  </a:cxn>
                  <a:cxn ang="0">
                    <a:pos x="25" y="55"/>
                  </a:cxn>
                  <a:cxn ang="0">
                    <a:pos x="16" y="41"/>
                  </a:cxn>
                  <a:cxn ang="0">
                    <a:pos x="16" y="40"/>
                  </a:cxn>
                  <a:cxn ang="0">
                    <a:pos x="7" y="27"/>
                  </a:cxn>
                  <a:cxn ang="0">
                    <a:pos x="0" y="14"/>
                  </a:cxn>
                  <a:cxn ang="0">
                    <a:pos x="1973" y="0"/>
                  </a:cxn>
                </a:cxnLst>
                <a:rect l="0" t="0" r="r" b="b"/>
                <a:pathLst>
                  <a:path w="2178" h="160">
                    <a:moveTo>
                      <a:pt x="1973" y="0"/>
                    </a:moveTo>
                    <a:lnTo>
                      <a:pt x="2055" y="6"/>
                    </a:lnTo>
                    <a:lnTo>
                      <a:pt x="2056" y="8"/>
                    </a:lnTo>
                    <a:lnTo>
                      <a:pt x="2058" y="10"/>
                    </a:lnTo>
                    <a:lnTo>
                      <a:pt x="2058" y="12"/>
                    </a:lnTo>
                    <a:lnTo>
                      <a:pt x="2059" y="12"/>
                    </a:lnTo>
                    <a:lnTo>
                      <a:pt x="2080" y="45"/>
                    </a:lnTo>
                    <a:lnTo>
                      <a:pt x="2101" y="75"/>
                    </a:lnTo>
                    <a:lnTo>
                      <a:pt x="2121" y="100"/>
                    </a:lnTo>
                    <a:lnTo>
                      <a:pt x="2140" y="121"/>
                    </a:lnTo>
                    <a:lnTo>
                      <a:pt x="2178" y="160"/>
                    </a:lnTo>
                    <a:lnTo>
                      <a:pt x="205" y="160"/>
                    </a:lnTo>
                    <a:lnTo>
                      <a:pt x="173" y="153"/>
                    </a:lnTo>
                    <a:lnTo>
                      <a:pt x="169" y="153"/>
                    </a:lnTo>
                    <a:lnTo>
                      <a:pt x="164" y="150"/>
                    </a:lnTo>
                    <a:lnTo>
                      <a:pt x="153" y="148"/>
                    </a:lnTo>
                    <a:lnTo>
                      <a:pt x="143" y="144"/>
                    </a:lnTo>
                    <a:lnTo>
                      <a:pt x="137" y="142"/>
                    </a:lnTo>
                    <a:lnTo>
                      <a:pt x="132" y="140"/>
                    </a:lnTo>
                    <a:lnTo>
                      <a:pt x="122" y="136"/>
                    </a:lnTo>
                    <a:lnTo>
                      <a:pt x="112" y="130"/>
                    </a:lnTo>
                    <a:lnTo>
                      <a:pt x="108" y="129"/>
                    </a:lnTo>
                    <a:lnTo>
                      <a:pt x="106" y="126"/>
                    </a:lnTo>
                    <a:lnTo>
                      <a:pt x="94" y="120"/>
                    </a:lnTo>
                    <a:lnTo>
                      <a:pt x="83" y="112"/>
                    </a:lnTo>
                    <a:lnTo>
                      <a:pt x="82" y="110"/>
                    </a:lnTo>
                    <a:lnTo>
                      <a:pt x="81" y="110"/>
                    </a:lnTo>
                    <a:lnTo>
                      <a:pt x="81" y="109"/>
                    </a:lnTo>
                    <a:lnTo>
                      <a:pt x="57" y="89"/>
                    </a:lnTo>
                    <a:lnTo>
                      <a:pt x="36" y="67"/>
                    </a:lnTo>
                    <a:lnTo>
                      <a:pt x="34" y="67"/>
                    </a:lnTo>
                    <a:lnTo>
                      <a:pt x="34" y="65"/>
                    </a:lnTo>
                    <a:lnTo>
                      <a:pt x="25" y="55"/>
                    </a:lnTo>
                    <a:lnTo>
                      <a:pt x="16" y="41"/>
                    </a:lnTo>
                    <a:lnTo>
                      <a:pt x="16" y="40"/>
                    </a:lnTo>
                    <a:lnTo>
                      <a:pt x="7" y="27"/>
                    </a:lnTo>
                    <a:lnTo>
                      <a:pt x="0" y="14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55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239"/>
              <p:cNvSpPr>
                <a:spLocks/>
              </p:cNvSpPr>
              <p:nvPr/>
            </p:nvSpPr>
            <p:spPr bwMode="auto">
              <a:xfrm>
                <a:off x="3324226" y="2798763"/>
                <a:ext cx="3178175" cy="727075"/>
              </a:xfrm>
              <a:custGeom>
                <a:avLst/>
                <a:gdLst/>
                <a:ahLst/>
                <a:cxnLst>
                  <a:cxn ang="0">
                    <a:pos x="2002" y="0"/>
                  </a:cxn>
                  <a:cxn ang="0">
                    <a:pos x="1993" y="23"/>
                  </a:cxn>
                  <a:cxn ang="0">
                    <a:pos x="1989" y="46"/>
                  </a:cxn>
                  <a:cxn ang="0">
                    <a:pos x="1989" y="69"/>
                  </a:cxn>
                  <a:cxn ang="0">
                    <a:pos x="1990" y="92"/>
                  </a:cxn>
                  <a:cxn ang="0">
                    <a:pos x="1989" y="114"/>
                  </a:cxn>
                  <a:cxn ang="0">
                    <a:pos x="1985" y="137"/>
                  </a:cxn>
                  <a:cxn ang="0">
                    <a:pos x="1399" y="177"/>
                  </a:cxn>
                  <a:cxn ang="0">
                    <a:pos x="1397" y="178"/>
                  </a:cxn>
                  <a:cxn ang="0">
                    <a:pos x="1391" y="185"/>
                  </a:cxn>
                  <a:cxn ang="0">
                    <a:pos x="1384" y="194"/>
                  </a:cxn>
                  <a:cxn ang="0">
                    <a:pos x="1373" y="209"/>
                  </a:cxn>
                  <a:cxn ang="0">
                    <a:pos x="1362" y="226"/>
                  </a:cxn>
                  <a:cxn ang="0">
                    <a:pos x="1352" y="247"/>
                  </a:cxn>
                  <a:cxn ang="0">
                    <a:pos x="1341" y="274"/>
                  </a:cxn>
                  <a:cxn ang="0">
                    <a:pos x="1333" y="303"/>
                  </a:cxn>
                  <a:cxn ang="0">
                    <a:pos x="1328" y="336"/>
                  </a:cxn>
                  <a:cxn ang="0">
                    <a:pos x="1327" y="373"/>
                  </a:cxn>
                  <a:cxn ang="0">
                    <a:pos x="1331" y="413"/>
                  </a:cxn>
                  <a:cxn ang="0">
                    <a:pos x="1339" y="458"/>
                  </a:cxn>
                  <a:cxn ang="0">
                    <a:pos x="1212" y="341"/>
                  </a:cxn>
                  <a:cxn ang="0">
                    <a:pos x="1099" y="458"/>
                  </a:cxn>
                  <a:cxn ang="0">
                    <a:pos x="1099" y="454"/>
                  </a:cxn>
                  <a:cxn ang="0">
                    <a:pos x="1098" y="444"/>
                  </a:cxn>
                  <a:cxn ang="0">
                    <a:pos x="1097" y="426"/>
                  </a:cxn>
                  <a:cxn ang="0">
                    <a:pos x="1095" y="405"/>
                  </a:cxn>
                  <a:cxn ang="0">
                    <a:pos x="1095" y="349"/>
                  </a:cxn>
                  <a:cxn ang="0">
                    <a:pos x="1098" y="319"/>
                  </a:cxn>
                  <a:cxn ang="0">
                    <a:pos x="1101" y="287"/>
                  </a:cxn>
                  <a:cxn ang="0">
                    <a:pos x="1106" y="255"/>
                  </a:cxn>
                  <a:cxn ang="0">
                    <a:pos x="1114" y="224"/>
                  </a:cxn>
                  <a:cxn ang="0">
                    <a:pos x="1125" y="195"/>
                  </a:cxn>
                  <a:cxn ang="0">
                    <a:pos x="0" y="274"/>
                  </a:cxn>
                  <a:cxn ang="0">
                    <a:pos x="21" y="250"/>
                  </a:cxn>
                  <a:cxn ang="0">
                    <a:pos x="47" y="227"/>
                  </a:cxn>
                  <a:cxn ang="0">
                    <a:pos x="76" y="206"/>
                  </a:cxn>
                  <a:cxn ang="0">
                    <a:pos x="111" y="187"/>
                  </a:cxn>
                  <a:cxn ang="0">
                    <a:pos x="149" y="171"/>
                  </a:cxn>
                  <a:cxn ang="0">
                    <a:pos x="193" y="158"/>
                  </a:cxn>
                  <a:cxn ang="0">
                    <a:pos x="242" y="147"/>
                  </a:cxn>
                  <a:cxn ang="0">
                    <a:pos x="2002" y="0"/>
                  </a:cxn>
                </a:cxnLst>
                <a:rect l="0" t="0" r="r" b="b"/>
                <a:pathLst>
                  <a:path w="2002" h="458">
                    <a:moveTo>
                      <a:pt x="2002" y="0"/>
                    </a:moveTo>
                    <a:lnTo>
                      <a:pt x="1993" y="23"/>
                    </a:lnTo>
                    <a:lnTo>
                      <a:pt x="1989" y="46"/>
                    </a:lnTo>
                    <a:lnTo>
                      <a:pt x="1989" y="69"/>
                    </a:lnTo>
                    <a:lnTo>
                      <a:pt x="1990" y="92"/>
                    </a:lnTo>
                    <a:lnTo>
                      <a:pt x="1989" y="114"/>
                    </a:lnTo>
                    <a:lnTo>
                      <a:pt x="1985" y="137"/>
                    </a:lnTo>
                    <a:lnTo>
                      <a:pt x="1399" y="177"/>
                    </a:lnTo>
                    <a:lnTo>
                      <a:pt x="1397" y="178"/>
                    </a:lnTo>
                    <a:lnTo>
                      <a:pt x="1391" y="185"/>
                    </a:lnTo>
                    <a:lnTo>
                      <a:pt x="1384" y="194"/>
                    </a:lnTo>
                    <a:lnTo>
                      <a:pt x="1373" y="209"/>
                    </a:lnTo>
                    <a:lnTo>
                      <a:pt x="1362" y="226"/>
                    </a:lnTo>
                    <a:lnTo>
                      <a:pt x="1352" y="247"/>
                    </a:lnTo>
                    <a:lnTo>
                      <a:pt x="1341" y="274"/>
                    </a:lnTo>
                    <a:lnTo>
                      <a:pt x="1333" y="303"/>
                    </a:lnTo>
                    <a:lnTo>
                      <a:pt x="1328" y="336"/>
                    </a:lnTo>
                    <a:lnTo>
                      <a:pt x="1327" y="373"/>
                    </a:lnTo>
                    <a:lnTo>
                      <a:pt x="1331" y="413"/>
                    </a:lnTo>
                    <a:lnTo>
                      <a:pt x="1339" y="458"/>
                    </a:lnTo>
                    <a:lnTo>
                      <a:pt x="1212" y="341"/>
                    </a:lnTo>
                    <a:lnTo>
                      <a:pt x="1099" y="458"/>
                    </a:lnTo>
                    <a:lnTo>
                      <a:pt x="1099" y="454"/>
                    </a:lnTo>
                    <a:lnTo>
                      <a:pt x="1098" y="444"/>
                    </a:lnTo>
                    <a:lnTo>
                      <a:pt x="1097" y="426"/>
                    </a:lnTo>
                    <a:lnTo>
                      <a:pt x="1095" y="405"/>
                    </a:lnTo>
                    <a:lnTo>
                      <a:pt x="1095" y="349"/>
                    </a:lnTo>
                    <a:lnTo>
                      <a:pt x="1098" y="319"/>
                    </a:lnTo>
                    <a:lnTo>
                      <a:pt x="1101" y="287"/>
                    </a:lnTo>
                    <a:lnTo>
                      <a:pt x="1106" y="255"/>
                    </a:lnTo>
                    <a:lnTo>
                      <a:pt x="1114" y="224"/>
                    </a:lnTo>
                    <a:lnTo>
                      <a:pt x="1125" y="195"/>
                    </a:lnTo>
                    <a:lnTo>
                      <a:pt x="0" y="274"/>
                    </a:lnTo>
                    <a:lnTo>
                      <a:pt x="21" y="250"/>
                    </a:lnTo>
                    <a:lnTo>
                      <a:pt x="47" y="227"/>
                    </a:lnTo>
                    <a:lnTo>
                      <a:pt x="76" y="206"/>
                    </a:lnTo>
                    <a:lnTo>
                      <a:pt x="111" y="187"/>
                    </a:lnTo>
                    <a:lnTo>
                      <a:pt x="149" y="171"/>
                    </a:lnTo>
                    <a:lnTo>
                      <a:pt x="193" y="158"/>
                    </a:lnTo>
                    <a:lnTo>
                      <a:pt x="242" y="147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250000">
                  <a:alpha val="71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240"/>
              <p:cNvSpPr>
                <a:spLocks/>
              </p:cNvSpPr>
              <p:nvPr/>
            </p:nvSpPr>
            <p:spPr bwMode="auto">
              <a:xfrm>
                <a:off x="6129338" y="2909888"/>
                <a:ext cx="3244850" cy="1079500"/>
              </a:xfrm>
              <a:custGeom>
                <a:avLst/>
                <a:gdLst/>
                <a:ahLst/>
                <a:cxnLst>
                  <a:cxn ang="0">
                    <a:pos x="429" y="0"/>
                  </a:cxn>
                  <a:cxn ang="0">
                    <a:pos x="583" y="6"/>
                  </a:cxn>
                  <a:cxn ang="0">
                    <a:pos x="770" y="15"/>
                  </a:cxn>
                  <a:cxn ang="0">
                    <a:pos x="967" y="27"/>
                  </a:cxn>
                  <a:cxn ang="0">
                    <a:pos x="1146" y="36"/>
                  </a:cxn>
                  <a:cxn ang="0">
                    <a:pos x="1320" y="47"/>
                  </a:cxn>
                  <a:cxn ang="0">
                    <a:pos x="1485" y="56"/>
                  </a:cxn>
                  <a:cxn ang="0">
                    <a:pos x="1637" y="64"/>
                  </a:cxn>
                  <a:cxn ang="0">
                    <a:pos x="1772" y="72"/>
                  </a:cxn>
                  <a:cxn ang="0">
                    <a:pos x="1884" y="77"/>
                  </a:cxn>
                  <a:cxn ang="0">
                    <a:pos x="1970" y="83"/>
                  </a:cxn>
                  <a:cxn ang="0">
                    <a:pos x="2025" y="85"/>
                  </a:cxn>
                  <a:cxn ang="0">
                    <a:pos x="2044" y="87"/>
                  </a:cxn>
                  <a:cxn ang="0">
                    <a:pos x="2034" y="95"/>
                  </a:cxn>
                  <a:cxn ang="0">
                    <a:pos x="2005" y="116"/>
                  </a:cxn>
                  <a:cxn ang="0">
                    <a:pos x="1968" y="150"/>
                  </a:cxn>
                  <a:cxn ang="0">
                    <a:pos x="1928" y="197"/>
                  </a:cxn>
                  <a:cxn ang="0">
                    <a:pos x="1894" y="257"/>
                  </a:cxn>
                  <a:cxn ang="0">
                    <a:pos x="1873" y="326"/>
                  </a:cxn>
                  <a:cxn ang="0">
                    <a:pos x="1873" y="403"/>
                  </a:cxn>
                  <a:cxn ang="0">
                    <a:pos x="1891" y="472"/>
                  </a:cxn>
                  <a:cxn ang="0">
                    <a:pos x="1920" y="534"/>
                  </a:cxn>
                  <a:cxn ang="0">
                    <a:pos x="1957" y="589"/>
                  </a:cxn>
                  <a:cxn ang="0">
                    <a:pos x="1994" y="631"/>
                  </a:cxn>
                  <a:cxn ang="0">
                    <a:pos x="2035" y="671"/>
                  </a:cxn>
                  <a:cxn ang="0">
                    <a:pos x="2044" y="679"/>
                  </a:cxn>
                  <a:cxn ang="0">
                    <a:pos x="1933" y="680"/>
                  </a:cxn>
                  <a:cxn ang="0">
                    <a:pos x="1348" y="679"/>
                  </a:cxn>
                  <a:cxn ang="0">
                    <a:pos x="1103" y="678"/>
                  </a:cxn>
                  <a:cxn ang="0">
                    <a:pos x="941" y="675"/>
                  </a:cxn>
                  <a:cxn ang="0">
                    <a:pos x="785" y="672"/>
                  </a:cxn>
                  <a:cxn ang="0">
                    <a:pos x="638" y="668"/>
                  </a:cxn>
                  <a:cxn ang="0">
                    <a:pos x="509" y="663"/>
                  </a:cxn>
                  <a:cxn ang="0">
                    <a:pos x="398" y="657"/>
                  </a:cxn>
                  <a:cxn ang="0">
                    <a:pos x="312" y="649"/>
                  </a:cxn>
                  <a:cxn ang="0">
                    <a:pos x="234" y="634"/>
                  </a:cxn>
                  <a:cxn ang="0">
                    <a:pos x="153" y="598"/>
                  </a:cxn>
                  <a:cxn ang="0">
                    <a:pos x="91" y="545"/>
                  </a:cxn>
                  <a:cxn ang="0">
                    <a:pos x="46" y="481"/>
                  </a:cxn>
                  <a:cxn ang="0">
                    <a:pos x="16" y="409"/>
                  </a:cxn>
                  <a:cxn ang="0">
                    <a:pos x="1" y="335"/>
                  </a:cxn>
                  <a:cxn ang="0">
                    <a:pos x="1" y="261"/>
                  </a:cxn>
                  <a:cxn ang="0">
                    <a:pos x="13" y="190"/>
                  </a:cxn>
                  <a:cxn ang="0">
                    <a:pos x="38" y="129"/>
                  </a:cxn>
                  <a:cxn ang="0">
                    <a:pos x="79" y="76"/>
                  </a:cxn>
                  <a:cxn ang="0">
                    <a:pos x="135" y="39"/>
                  </a:cxn>
                  <a:cxn ang="0">
                    <a:pos x="209" y="15"/>
                  </a:cxn>
                  <a:cxn ang="0">
                    <a:pos x="306" y="3"/>
                  </a:cxn>
                </a:cxnLst>
                <a:rect l="0" t="0" r="r" b="b"/>
                <a:pathLst>
                  <a:path w="2044" h="680">
                    <a:moveTo>
                      <a:pt x="365" y="0"/>
                    </a:moveTo>
                    <a:lnTo>
                      <a:pt x="429" y="0"/>
                    </a:lnTo>
                    <a:lnTo>
                      <a:pt x="502" y="3"/>
                    </a:lnTo>
                    <a:lnTo>
                      <a:pt x="583" y="6"/>
                    </a:lnTo>
                    <a:lnTo>
                      <a:pt x="673" y="10"/>
                    </a:lnTo>
                    <a:lnTo>
                      <a:pt x="770" y="15"/>
                    </a:lnTo>
                    <a:lnTo>
                      <a:pt x="879" y="22"/>
                    </a:lnTo>
                    <a:lnTo>
                      <a:pt x="967" y="27"/>
                    </a:lnTo>
                    <a:lnTo>
                      <a:pt x="1057" y="32"/>
                    </a:lnTo>
                    <a:lnTo>
                      <a:pt x="1146" y="36"/>
                    </a:lnTo>
                    <a:lnTo>
                      <a:pt x="1234" y="42"/>
                    </a:lnTo>
                    <a:lnTo>
                      <a:pt x="1320" y="47"/>
                    </a:lnTo>
                    <a:lnTo>
                      <a:pt x="1403" y="51"/>
                    </a:lnTo>
                    <a:lnTo>
                      <a:pt x="1485" y="56"/>
                    </a:lnTo>
                    <a:lnTo>
                      <a:pt x="1563" y="60"/>
                    </a:lnTo>
                    <a:lnTo>
                      <a:pt x="1637" y="64"/>
                    </a:lnTo>
                    <a:lnTo>
                      <a:pt x="1707" y="68"/>
                    </a:lnTo>
                    <a:lnTo>
                      <a:pt x="1772" y="72"/>
                    </a:lnTo>
                    <a:lnTo>
                      <a:pt x="1832" y="75"/>
                    </a:lnTo>
                    <a:lnTo>
                      <a:pt x="1884" y="77"/>
                    </a:lnTo>
                    <a:lnTo>
                      <a:pt x="1931" y="80"/>
                    </a:lnTo>
                    <a:lnTo>
                      <a:pt x="1970" y="83"/>
                    </a:lnTo>
                    <a:lnTo>
                      <a:pt x="2002" y="84"/>
                    </a:lnTo>
                    <a:lnTo>
                      <a:pt x="2025" y="85"/>
                    </a:lnTo>
                    <a:lnTo>
                      <a:pt x="2039" y="87"/>
                    </a:lnTo>
                    <a:lnTo>
                      <a:pt x="2044" y="87"/>
                    </a:lnTo>
                    <a:lnTo>
                      <a:pt x="2042" y="88"/>
                    </a:lnTo>
                    <a:lnTo>
                      <a:pt x="2034" y="95"/>
                    </a:lnTo>
                    <a:lnTo>
                      <a:pt x="2021" y="103"/>
                    </a:lnTo>
                    <a:lnTo>
                      <a:pt x="2005" y="116"/>
                    </a:lnTo>
                    <a:lnTo>
                      <a:pt x="1986" y="132"/>
                    </a:lnTo>
                    <a:lnTo>
                      <a:pt x="1968" y="150"/>
                    </a:lnTo>
                    <a:lnTo>
                      <a:pt x="1947" y="173"/>
                    </a:lnTo>
                    <a:lnTo>
                      <a:pt x="1928" y="197"/>
                    </a:lnTo>
                    <a:lnTo>
                      <a:pt x="1910" y="226"/>
                    </a:lnTo>
                    <a:lnTo>
                      <a:pt x="1894" y="257"/>
                    </a:lnTo>
                    <a:lnTo>
                      <a:pt x="1881" y="290"/>
                    </a:lnTo>
                    <a:lnTo>
                      <a:pt x="1873" y="326"/>
                    </a:lnTo>
                    <a:lnTo>
                      <a:pt x="1870" y="366"/>
                    </a:lnTo>
                    <a:lnTo>
                      <a:pt x="1873" y="403"/>
                    </a:lnTo>
                    <a:lnTo>
                      <a:pt x="1879" y="439"/>
                    </a:lnTo>
                    <a:lnTo>
                      <a:pt x="1891" y="472"/>
                    </a:lnTo>
                    <a:lnTo>
                      <a:pt x="1904" y="505"/>
                    </a:lnTo>
                    <a:lnTo>
                      <a:pt x="1920" y="534"/>
                    </a:lnTo>
                    <a:lnTo>
                      <a:pt x="1939" y="562"/>
                    </a:lnTo>
                    <a:lnTo>
                      <a:pt x="1957" y="589"/>
                    </a:lnTo>
                    <a:lnTo>
                      <a:pt x="1976" y="611"/>
                    </a:lnTo>
                    <a:lnTo>
                      <a:pt x="1994" y="631"/>
                    </a:lnTo>
                    <a:lnTo>
                      <a:pt x="2023" y="660"/>
                    </a:lnTo>
                    <a:lnTo>
                      <a:pt x="2035" y="671"/>
                    </a:lnTo>
                    <a:lnTo>
                      <a:pt x="2042" y="676"/>
                    </a:lnTo>
                    <a:lnTo>
                      <a:pt x="2044" y="679"/>
                    </a:lnTo>
                    <a:lnTo>
                      <a:pt x="1972" y="679"/>
                    </a:lnTo>
                    <a:lnTo>
                      <a:pt x="1933" y="680"/>
                    </a:lnTo>
                    <a:lnTo>
                      <a:pt x="1427" y="680"/>
                    </a:lnTo>
                    <a:lnTo>
                      <a:pt x="1348" y="679"/>
                    </a:lnTo>
                    <a:lnTo>
                      <a:pt x="1185" y="679"/>
                    </a:lnTo>
                    <a:lnTo>
                      <a:pt x="1103" y="678"/>
                    </a:lnTo>
                    <a:lnTo>
                      <a:pt x="1023" y="676"/>
                    </a:lnTo>
                    <a:lnTo>
                      <a:pt x="941" y="675"/>
                    </a:lnTo>
                    <a:lnTo>
                      <a:pt x="862" y="674"/>
                    </a:lnTo>
                    <a:lnTo>
                      <a:pt x="785" y="672"/>
                    </a:lnTo>
                    <a:lnTo>
                      <a:pt x="710" y="671"/>
                    </a:lnTo>
                    <a:lnTo>
                      <a:pt x="638" y="668"/>
                    </a:lnTo>
                    <a:lnTo>
                      <a:pt x="571" y="666"/>
                    </a:lnTo>
                    <a:lnTo>
                      <a:pt x="509" y="663"/>
                    </a:lnTo>
                    <a:lnTo>
                      <a:pt x="451" y="660"/>
                    </a:lnTo>
                    <a:lnTo>
                      <a:pt x="398" y="657"/>
                    </a:lnTo>
                    <a:lnTo>
                      <a:pt x="351" y="653"/>
                    </a:lnTo>
                    <a:lnTo>
                      <a:pt x="312" y="649"/>
                    </a:lnTo>
                    <a:lnTo>
                      <a:pt x="280" y="645"/>
                    </a:lnTo>
                    <a:lnTo>
                      <a:pt x="234" y="634"/>
                    </a:lnTo>
                    <a:lnTo>
                      <a:pt x="191" y="618"/>
                    </a:lnTo>
                    <a:lnTo>
                      <a:pt x="153" y="598"/>
                    </a:lnTo>
                    <a:lnTo>
                      <a:pt x="120" y="573"/>
                    </a:lnTo>
                    <a:lnTo>
                      <a:pt x="91" y="545"/>
                    </a:lnTo>
                    <a:lnTo>
                      <a:pt x="66" y="514"/>
                    </a:lnTo>
                    <a:lnTo>
                      <a:pt x="46" y="481"/>
                    </a:lnTo>
                    <a:lnTo>
                      <a:pt x="29" y="447"/>
                    </a:lnTo>
                    <a:lnTo>
                      <a:pt x="16" y="409"/>
                    </a:lnTo>
                    <a:lnTo>
                      <a:pt x="6" y="372"/>
                    </a:lnTo>
                    <a:lnTo>
                      <a:pt x="1" y="335"/>
                    </a:lnTo>
                    <a:lnTo>
                      <a:pt x="0" y="297"/>
                    </a:lnTo>
                    <a:lnTo>
                      <a:pt x="1" y="261"/>
                    </a:lnTo>
                    <a:lnTo>
                      <a:pt x="5" y="225"/>
                    </a:lnTo>
                    <a:lnTo>
                      <a:pt x="13" y="190"/>
                    </a:lnTo>
                    <a:lnTo>
                      <a:pt x="24" y="158"/>
                    </a:lnTo>
                    <a:lnTo>
                      <a:pt x="38" y="129"/>
                    </a:lnTo>
                    <a:lnTo>
                      <a:pt x="57" y="100"/>
                    </a:lnTo>
                    <a:lnTo>
                      <a:pt x="79" y="76"/>
                    </a:lnTo>
                    <a:lnTo>
                      <a:pt x="104" y="55"/>
                    </a:lnTo>
                    <a:lnTo>
                      <a:pt x="135" y="39"/>
                    </a:lnTo>
                    <a:lnTo>
                      <a:pt x="169" y="26"/>
                    </a:lnTo>
                    <a:lnTo>
                      <a:pt x="209" y="15"/>
                    </a:lnTo>
                    <a:lnTo>
                      <a:pt x="255" y="8"/>
                    </a:lnTo>
                    <a:lnTo>
                      <a:pt x="306" y="3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FFE8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241"/>
              <p:cNvSpPr>
                <a:spLocks noEditPoints="1"/>
              </p:cNvSpPr>
              <p:nvPr/>
            </p:nvSpPr>
            <p:spPr bwMode="auto">
              <a:xfrm>
                <a:off x="6129338" y="2909888"/>
                <a:ext cx="3244850" cy="1052513"/>
              </a:xfrm>
              <a:custGeom>
                <a:avLst/>
                <a:gdLst/>
                <a:ahLst/>
                <a:cxnLst>
                  <a:cxn ang="0">
                    <a:pos x="507" y="663"/>
                  </a:cxn>
                  <a:cxn ang="0">
                    <a:pos x="365" y="0"/>
                  </a:cxn>
                  <a:cxn ang="0">
                    <a:pos x="502" y="3"/>
                  </a:cxn>
                  <a:cxn ang="0">
                    <a:pos x="673" y="10"/>
                  </a:cxn>
                  <a:cxn ang="0">
                    <a:pos x="879" y="22"/>
                  </a:cxn>
                  <a:cxn ang="0">
                    <a:pos x="1057" y="32"/>
                  </a:cxn>
                  <a:cxn ang="0">
                    <a:pos x="1234" y="42"/>
                  </a:cxn>
                  <a:cxn ang="0">
                    <a:pos x="1403" y="51"/>
                  </a:cxn>
                  <a:cxn ang="0">
                    <a:pos x="1563" y="60"/>
                  </a:cxn>
                  <a:cxn ang="0">
                    <a:pos x="1707" y="68"/>
                  </a:cxn>
                  <a:cxn ang="0">
                    <a:pos x="1832" y="75"/>
                  </a:cxn>
                  <a:cxn ang="0">
                    <a:pos x="1931" y="80"/>
                  </a:cxn>
                  <a:cxn ang="0">
                    <a:pos x="2002" y="84"/>
                  </a:cxn>
                  <a:cxn ang="0">
                    <a:pos x="2039" y="87"/>
                  </a:cxn>
                  <a:cxn ang="0">
                    <a:pos x="2042" y="88"/>
                  </a:cxn>
                  <a:cxn ang="0">
                    <a:pos x="2018" y="105"/>
                  </a:cxn>
                  <a:cxn ang="0">
                    <a:pos x="1978" y="141"/>
                  </a:cxn>
                  <a:cxn ang="0">
                    <a:pos x="1929" y="198"/>
                  </a:cxn>
                  <a:cxn ang="0">
                    <a:pos x="1845" y="234"/>
                  </a:cxn>
                  <a:cxn ang="0">
                    <a:pos x="1709" y="228"/>
                  </a:cxn>
                  <a:cxn ang="0">
                    <a:pos x="1555" y="220"/>
                  </a:cxn>
                  <a:cxn ang="0">
                    <a:pos x="1397" y="213"/>
                  </a:cxn>
                  <a:cxn ang="0">
                    <a:pos x="1240" y="206"/>
                  </a:cxn>
                  <a:cxn ang="0">
                    <a:pos x="1094" y="200"/>
                  </a:cxn>
                  <a:cxn ang="0">
                    <a:pos x="969" y="194"/>
                  </a:cxn>
                  <a:cxn ang="0">
                    <a:pos x="873" y="192"/>
                  </a:cxn>
                  <a:cxn ang="0">
                    <a:pos x="748" y="188"/>
                  </a:cxn>
                  <a:cxn ang="0">
                    <a:pos x="634" y="182"/>
                  </a:cxn>
                  <a:cxn ang="0">
                    <a:pos x="535" y="180"/>
                  </a:cxn>
                  <a:cxn ang="0">
                    <a:pos x="448" y="184"/>
                  </a:cxn>
                  <a:cxn ang="0">
                    <a:pos x="377" y="194"/>
                  </a:cxn>
                  <a:cxn ang="0">
                    <a:pos x="320" y="216"/>
                  </a:cxn>
                  <a:cxn ang="0">
                    <a:pos x="279" y="250"/>
                  </a:cxn>
                  <a:cxn ang="0">
                    <a:pos x="254" y="302"/>
                  </a:cxn>
                  <a:cxn ang="0">
                    <a:pos x="246" y="372"/>
                  </a:cxn>
                  <a:cxn ang="0">
                    <a:pos x="256" y="451"/>
                  </a:cxn>
                  <a:cxn ang="0">
                    <a:pos x="283" y="513"/>
                  </a:cxn>
                  <a:cxn ang="0">
                    <a:pos x="320" y="564"/>
                  </a:cxn>
                  <a:cxn ang="0">
                    <a:pos x="365" y="601"/>
                  </a:cxn>
                  <a:cxn ang="0">
                    <a:pos x="432" y="639"/>
                  </a:cxn>
                  <a:cxn ang="0">
                    <a:pos x="470" y="654"/>
                  </a:cxn>
                  <a:cxn ang="0">
                    <a:pos x="497" y="660"/>
                  </a:cxn>
                  <a:cxn ang="0">
                    <a:pos x="449" y="660"/>
                  </a:cxn>
                  <a:cxn ang="0">
                    <a:pos x="351" y="653"/>
                  </a:cxn>
                  <a:cxn ang="0">
                    <a:pos x="280" y="645"/>
                  </a:cxn>
                  <a:cxn ang="0">
                    <a:pos x="191" y="618"/>
                  </a:cxn>
                  <a:cxn ang="0">
                    <a:pos x="120" y="573"/>
                  </a:cxn>
                  <a:cxn ang="0">
                    <a:pos x="66" y="514"/>
                  </a:cxn>
                  <a:cxn ang="0">
                    <a:pos x="29" y="447"/>
                  </a:cxn>
                  <a:cxn ang="0">
                    <a:pos x="6" y="372"/>
                  </a:cxn>
                  <a:cxn ang="0">
                    <a:pos x="0" y="297"/>
                  </a:cxn>
                  <a:cxn ang="0">
                    <a:pos x="5" y="225"/>
                  </a:cxn>
                  <a:cxn ang="0">
                    <a:pos x="24" y="158"/>
                  </a:cxn>
                  <a:cxn ang="0">
                    <a:pos x="57" y="100"/>
                  </a:cxn>
                  <a:cxn ang="0">
                    <a:pos x="104" y="55"/>
                  </a:cxn>
                  <a:cxn ang="0">
                    <a:pos x="169" y="26"/>
                  </a:cxn>
                  <a:cxn ang="0">
                    <a:pos x="255" y="8"/>
                  </a:cxn>
                  <a:cxn ang="0">
                    <a:pos x="365" y="0"/>
                  </a:cxn>
                </a:cxnLst>
                <a:rect l="0" t="0" r="r" b="b"/>
                <a:pathLst>
                  <a:path w="2044" h="663">
                    <a:moveTo>
                      <a:pt x="505" y="663"/>
                    </a:moveTo>
                    <a:lnTo>
                      <a:pt x="507" y="663"/>
                    </a:lnTo>
                    <a:lnTo>
                      <a:pt x="505" y="663"/>
                    </a:lnTo>
                    <a:close/>
                    <a:moveTo>
                      <a:pt x="365" y="0"/>
                    </a:moveTo>
                    <a:lnTo>
                      <a:pt x="429" y="0"/>
                    </a:lnTo>
                    <a:lnTo>
                      <a:pt x="502" y="3"/>
                    </a:lnTo>
                    <a:lnTo>
                      <a:pt x="583" y="6"/>
                    </a:lnTo>
                    <a:lnTo>
                      <a:pt x="673" y="10"/>
                    </a:lnTo>
                    <a:lnTo>
                      <a:pt x="770" y="15"/>
                    </a:lnTo>
                    <a:lnTo>
                      <a:pt x="879" y="22"/>
                    </a:lnTo>
                    <a:lnTo>
                      <a:pt x="967" y="27"/>
                    </a:lnTo>
                    <a:lnTo>
                      <a:pt x="1057" y="32"/>
                    </a:lnTo>
                    <a:lnTo>
                      <a:pt x="1146" y="36"/>
                    </a:lnTo>
                    <a:lnTo>
                      <a:pt x="1234" y="42"/>
                    </a:lnTo>
                    <a:lnTo>
                      <a:pt x="1320" y="47"/>
                    </a:lnTo>
                    <a:lnTo>
                      <a:pt x="1403" y="51"/>
                    </a:lnTo>
                    <a:lnTo>
                      <a:pt x="1485" y="56"/>
                    </a:lnTo>
                    <a:lnTo>
                      <a:pt x="1563" y="60"/>
                    </a:lnTo>
                    <a:lnTo>
                      <a:pt x="1637" y="64"/>
                    </a:lnTo>
                    <a:lnTo>
                      <a:pt x="1707" y="68"/>
                    </a:lnTo>
                    <a:lnTo>
                      <a:pt x="1772" y="72"/>
                    </a:lnTo>
                    <a:lnTo>
                      <a:pt x="1832" y="75"/>
                    </a:lnTo>
                    <a:lnTo>
                      <a:pt x="1884" y="77"/>
                    </a:lnTo>
                    <a:lnTo>
                      <a:pt x="1931" y="80"/>
                    </a:lnTo>
                    <a:lnTo>
                      <a:pt x="1970" y="83"/>
                    </a:lnTo>
                    <a:lnTo>
                      <a:pt x="2002" y="84"/>
                    </a:lnTo>
                    <a:lnTo>
                      <a:pt x="2025" y="85"/>
                    </a:lnTo>
                    <a:lnTo>
                      <a:pt x="2039" y="87"/>
                    </a:lnTo>
                    <a:lnTo>
                      <a:pt x="2044" y="87"/>
                    </a:lnTo>
                    <a:lnTo>
                      <a:pt x="2042" y="88"/>
                    </a:lnTo>
                    <a:lnTo>
                      <a:pt x="2033" y="95"/>
                    </a:lnTo>
                    <a:lnTo>
                      <a:pt x="2018" y="105"/>
                    </a:lnTo>
                    <a:lnTo>
                      <a:pt x="2001" y="120"/>
                    </a:lnTo>
                    <a:lnTo>
                      <a:pt x="1978" y="141"/>
                    </a:lnTo>
                    <a:lnTo>
                      <a:pt x="1956" y="166"/>
                    </a:lnTo>
                    <a:lnTo>
                      <a:pt x="1929" y="198"/>
                    </a:lnTo>
                    <a:lnTo>
                      <a:pt x="1904" y="237"/>
                    </a:lnTo>
                    <a:lnTo>
                      <a:pt x="1845" y="234"/>
                    </a:lnTo>
                    <a:lnTo>
                      <a:pt x="1779" y="230"/>
                    </a:lnTo>
                    <a:lnTo>
                      <a:pt x="1709" y="228"/>
                    </a:lnTo>
                    <a:lnTo>
                      <a:pt x="1633" y="224"/>
                    </a:lnTo>
                    <a:lnTo>
                      <a:pt x="1555" y="220"/>
                    </a:lnTo>
                    <a:lnTo>
                      <a:pt x="1476" y="216"/>
                    </a:lnTo>
                    <a:lnTo>
                      <a:pt x="1397" y="213"/>
                    </a:lnTo>
                    <a:lnTo>
                      <a:pt x="1318" y="209"/>
                    </a:lnTo>
                    <a:lnTo>
                      <a:pt x="1240" y="206"/>
                    </a:lnTo>
                    <a:lnTo>
                      <a:pt x="1164" y="202"/>
                    </a:lnTo>
                    <a:lnTo>
                      <a:pt x="1094" y="200"/>
                    </a:lnTo>
                    <a:lnTo>
                      <a:pt x="1028" y="197"/>
                    </a:lnTo>
                    <a:lnTo>
                      <a:pt x="969" y="194"/>
                    </a:lnTo>
                    <a:lnTo>
                      <a:pt x="917" y="193"/>
                    </a:lnTo>
                    <a:lnTo>
                      <a:pt x="873" y="192"/>
                    </a:lnTo>
                    <a:lnTo>
                      <a:pt x="809" y="190"/>
                    </a:lnTo>
                    <a:lnTo>
                      <a:pt x="748" y="188"/>
                    </a:lnTo>
                    <a:lnTo>
                      <a:pt x="690" y="185"/>
                    </a:lnTo>
                    <a:lnTo>
                      <a:pt x="634" y="182"/>
                    </a:lnTo>
                    <a:lnTo>
                      <a:pt x="583" y="181"/>
                    </a:lnTo>
                    <a:lnTo>
                      <a:pt x="535" y="180"/>
                    </a:lnTo>
                    <a:lnTo>
                      <a:pt x="490" y="181"/>
                    </a:lnTo>
                    <a:lnTo>
                      <a:pt x="448" y="184"/>
                    </a:lnTo>
                    <a:lnTo>
                      <a:pt x="411" y="188"/>
                    </a:lnTo>
                    <a:lnTo>
                      <a:pt x="377" y="194"/>
                    </a:lnTo>
                    <a:lnTo>
                      <a:pt x="346" y="204"/>
                    </a:lnTo>
                    <a:lnTo>
                      <a:pt x="320" y="216"/>
                    </a:lnTo>
                    <a:lnTo>
                      <a:pt x="297" y="231"/>
                    </a:lnTo>
                    <a:lnTo>
                      <a:pt x="279" y="250"/>
                    </a:lnTo>
                    <a:lnTo>
                      <a:pt x="264" y="274"/>
                    </a:lnTo>
                    <a:lnTo>
                      <a:pt x="254" y="302"/>
                    </a:lnTo>
                    <a:lnTo>
                      <a:pt x="248" y="335"/>
                    </a:lnTo>
                    <a:lnTo>
                      <a:pt x="246" y="372"/>
                    </a:lnTo>
                    <a:lnTo>
                      <a:pt x="248" y="413"/>
                    </a:lnTo>
                    <a:lnTo>
                      <a:pt x="256" y="451"/>
                    </a:lnTo>
                    <a:lnTo>
                      <a:pt x="267" y="484"/>
                    </a:lnTo>
                    <a:lnTo>
                      <a:pt x="283" y="513"/>
                    </a:lnTo>
                    <a:lnTo>
                      <a:pt x="300" y="540"/>
                    </a:lnTo>
                    <a:lnTo>
                      <a:pt x="320" y="564"/>
                    </a:lnTo>
                    <a:lnTo>
                      <a:pt x="342" y="583"/>
                    </a:lnTo>
                    <a:lnTo>
                      <a:pt x="365" y="601"/>
                    </a:lnTo>
                    <a:lnTo>
                      <a:pt x="387" y="617"/>
                    </a:lnTo>
                    <a:lnTo>
                      <a:pt x="432" y="639"/>
                    </a:lnTo>
                    <a:lnTo>
                      <a:pt x="452" y="647"/>
                    </a:lnTo>
                    <a:lnTo>
                      <a:pt x="470" y="654"/>
                    </a:lnTo>
                    <a:lnTo>
                      <a:pt x="485" y="658"/>
                    </a:lnTo>
                    <a:lnTo>
                      <a:pt x="497" y="660"/>
                    </a:lnTo>
                    <a:lnTo>
                      <a:pt x="505" y="663"/>
                    </a:lnTo>
                    <a:lnTo>
                      <a:pt x="449" y="660"/>
                    </a:lnTo>
                    <a:lnTo>
                      <a:pt x="398" y="657"/>
                    </a:lnTo>
                    <a:lnTo>
                      <a:pt x="351" y="653"/>
                    </a:lnTo>
                    <a:lnTo>
                      <a:pt x="312" y="649"/>
                    </a:lnTo>
                    <a:lnTo>
                      <a:pt x="280" y="645"/>
                    </a:lnTo>
                    <a:lnTo>
                      <a:pt x="234" y="634"/>
                    </a:lnTo>
                    <a:lnTo>
                      <a:pt x="191" y="618"/>
                    </a:lnTo>
                    <a:lnTo>
                      <a:pt x="153" y="598"/>
                    </a:lnTo>
                    <a:lnTo>
                      <a:pt x="120" y="573"/>
                    </a:lnTo>
                    <a:lnTo>
                      <a:pt x="91" y="545"/>
                    </a:lnTo>
                    <a:lnTo>
                      <a:pt x="66" y="514"/>
                    </a:lnTo>
                    <a:lnTo>
                      <a:pt x="46" y="481"/>
                    </a:lnTo>
                    <a:lnTo>
                      <a:pt x="29" y="447"/>
                    </a:lnTo>
                    <a:lnTo>
                      <a:pt x="16" y="409"/>
                    </a:lnTo>
                    <a:lnTo>
                      <a:pt x="6" y="372"/>
                    </a:lnTo>
                    <a:lnTo>
                      <a:pt x="1" y="335"/>
                    </a:lnTo>
                    <a:lnTo>
                      <a:pt x="0" y="297"/>
                    </a:lnTo>
                    <a:lnTo>
                      <a:pt x="1" y="261"/>
                    </a:lnTo>
                    <a:lnTo>
                      <a:pt x="5" y="225"/>
                    </a:lnTo>
                    <a:lnTo>
                      <a:pt x="13" y="190"/>
                    </a:lnTo>
                    <a:lnTo>
                      <a:pt x="24" y="158"/>
                    </a:lnTo>
                    <a:lnTo>
                      <a:pt x="38" y="129"/>
                    </a:lnTo>
                    <a:lnTo>
                      <a:pt x="57" y="100"/>
                    </a:lnTo>
                    <a:lnTo>
                      <a:pt x="79" y="76"/>
                    </a:lnTo>
                    <a:lnTo>
                      <a:pt x="104" y="55"/>
                    </a:lnTo>
                    <a:lnTo>
                      <a:pt x="135" y="39"/>
                    </a:lnTo>
                    <a:lnTo>
                      <a:pt x="169" y="26"/>
                    </a:lnTo>
                    <a:lnTo>
                      <a:pt x="209" y="15"/>
                    </a:lnTo>
                    <a:lnTo>
                      <a:pt x="255" y="8"/>
                    </a:lnTo>
                    <a:lnTo>
                      <a:pt x="306" y="3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B5B3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242"/>
              <p:cNvSpPr>
                <a:spLocks/>
              </p:cNvSpPr>
              <p:nvPr/>
            </p:nvSpPr>
            <p:spPr bwMode="auto">
              <a:xfrm>
                <a:off x="6040438" y="2798763"/>
                <a:ext cx="3514725" cy="1247775"/>
              </a:xfrm>
              <a:custGeom>
                <a:avLst/>
                <a:gdLst/>
                <a:ahLst/>
                <a:cxnLst>
                  <a:cxn ang="0">
                    <a:pos x="425" y="1"/>
                  </a:cxn>
                  <a:cxn ang="0">
                    <a:pos x="505" y="7"/>
                  </a:cxn>
                  <a:cxn ang="0">
                    <a:pos x="612" y="13"/>
                  </a:cxn>
                  <a:cxn ang="0">
                    <a:pos x="739" y="23"/>
                  </a:cxn>
                  <a:cxn ang="0">
                    <a:pos x="882" y="32"/>
                  </a:cxn>
                  <a:cxn ang="0">
                    <a:pos x="1036" y="43"/>
                  </a:cxn>
                  <a:cxn ang="0">
                    <a:pos x="1445" y="69"/>
                  </a:cxn>
                  <a:cxn ang="0">
                    <a:pos x="1603" y="80"/>
                  </a:cxn>
                  <a:cxn ang="0">
                    <a:pos x="1754" y="89"/>
                  </a:cxn>
                  <a:cxn ang="0">
                    <a:pos x="1890" y="98"/>
                  </a:cxn>
                  <a:cxn ang="0">
                    <a:pos x="2009" y="106"/>
                  </a:cxn>
                  <a:cxn ang="0">
                    <a:pos x="2104" y="113"/>
                  </a:cxn>
                  <a:cxn ang="0">
                    <a:pos x="2173" y="117"/>
                  </a:cxn>
                  <a:cxn ang="0">
                    <a:pos x="2209" y="120"/>
                  </a:cxn>
                  <a:cxn ang="0">
                    <a:pos x="2214" y="195"/>
                  </a:cxn>
                  <a:cxn ang="0">
                    <a:pos x="2196" y="194"/>
                  </a:cxn>
                  <a:cxn ang="0">
                    <a:pos x="2143" y="191"/>
                  </a:cxn>
                  <a:cxn ang="0">
                    <a:pos x="2062" y="186"/>
                  </a:cxn>
                  <a:cxn ang="0">
                    <a:pos x="1956" y="181"/>
                  </a:cxn>
                  <a:cxn ang="0">
                    <a:pos x="1832" y="174"/>
                  </a:cxn>
                  <a:cxn ang="0">
                    <a:pos x="1693" y="166"/>
                  </a:cxn>
                  <a:cxn ang="0">
                    <a:pos x="1545" y="157"/>
                  </a:cxn>
                  <a:cxn ang="0">
                    <a:pos x="1393" y="149"/>
                  </a:cxn>
                  <a:cxn ang="0">
                    <a:pos x="1241" y="139"/>
                  </a:cxn>
                  <a:cxn ang="0">
                    <a:pos x="1095" y="131"/>
                  </a:cxn>
                  <a:cxn ang="0">
                    <a:pos x="959" y="124"/>
                  </a:cxn>
                  <a:cxn ang="0">
                    <a:pos x="838" y="116"/>
                  </a:cxn>
                  <a:cxn ang="0">
                    <a:pos x="739" y="110"/>
                  </a:cxn>
                  <a:cxn ang="0">
                    <a:pos x="664" y="105"/>
                  </a:cxn>
                  <a:cxn ang="0">
                    <a:pos x="571" y="98"/>
                  </a:cxn>
                  <a:cxn ang="0">
                    <a:pos x="483" y="94"/>
                  </a:cxn>
                  <a:cxn ang="0">
                    <a:pos x="360" y="97"/>
                  </a:cxn>
                  <a:cxn ang="0">
                    <a:pos x="288" y="109"/>
                  </a:cxn>
                  <a:cxn ang="0">
                    <a:pos x="226" y="130"/>
                  </a:cxn>
                  <a:cxn ang="0">
                    <a:pos x="177" y="166"/>
                  </a:cxn>
                  <a:cxn ang="0">
                    <a:pos x="140" y="218"/>
                  </a:cxn>
                  <a:cxn ang="0">
                    <a:pos x="118" y="290"/>
                  </a:cxn>
                  <a:cxn ang="0">
                    <a:pos x="111" y="386"/>
                  </a:cxn>
                  <a:cxn ang="0">
                    <a:pos x="122" y="481"/>
                  </a:cxn>
                  <a:cxn ang="0">
                    <a:pos x="148" y="554"/>
                  </a:cxn>
                  <a:cxn ang="0">
                    <a:pos x="189" y="611"/>
                  </a:cxn>
                  <a:cxn ang="0">
                    <a:pos x="241" y="651"/>
                  </a:cxn>
                  <a:cxn ang="0">
                    <a:pos x="303" y="679"/>
                  </a:cxn>
                  <a:cxn ang="0">
                    <a:pos x="374" y="696"/>
                  </a:cxn>
                  <a:cxn ang="0">
                    <a:pos x="451" y="704"/>
                  </a:cxn>
                  <a:cxn ang="0">
                    <a:pos x="2194" y="707"/>
                  </a:cxn>
                  <a:cxn ang="0">
                    <a:pos x="476" y="786"/>
                  </a:cxn>
                  <a:cxn ang="0">
                    <a:pos x="353" y="778"/>
                  </a:cxn>
                  <a:cxn ang="0">
                    <a:pos x="253" y="756"/>
                  </a:cxn>
                  <a:cxn ang="0">
                    <a:pos x="172" y="720"/>
                  </a:cxn>
                  <a:cxn ang="0">
                    <a:pos x="111" y="675"/>
                  </a:cxn>
                  <a:cxn ang="0">
                    <a:pos x="65" y="623"/>
                  </a:cxn>
                  <a:cxn ang="0">
                    <a:pos x="33" y="567"/>
                  </a:cxn>
                  <a:cxn ang="0">
                    <a:pos x="14" y="509"/>
                  </a:cxn>
                  <a:cxn ang="0">
                    <a:pos x="3" y="450"/>
                  </a:cxn>
                  <a:cxn ang="0">
                    <a:pos x="0" y="371"/>
                  </a:cxn>
                  <a:cxn ang="0">
                    <a:pos x="12" y="278"/>
                  </a:cxn>
                  <a:cxn ang="0">
                    <a:pos x="31" y="214"/>
                  </a:cxn>
                  <a:cxn ang="0">
                    <a:pos x="60" y="154"/>
                  </a:cxn>
                  <a:cxn ang="0">
                    <a:pos x="101" y="101"/>
                  </a:cxn>
                  <a:cxn ang="0">
                    <a:pos x="156" y="56"/>
                  </a:cxn>
                  <a:cxn ang="0">
                    <a:pos x="228" y="21"/>
                  </a:cxn>
                  <a:cxn ang="0">
                    <a:pos x="316" y="3"/>
                  </a:cxn>
                </a:cxnLst>
                <a:rect l="0" t="0" r="r" b="b"/>
                <a:pathLst>
                  <a:path w="2214" h="786">
                    <a:moveTo>
                      <a:pt x="368" y="0"/>
                    </a:moveTo>
                    <a:lnTo>
                      <a:pt x="425" y="1"/>
                    </a:lnTo>
                    <a:lnTo>
                      <a:pt x="462" y="4"/>
                    </a:lnTo>
                    <a:lnTo>
                      <a:pt x="505" y="7"/>
                    </a:lnTo>
                    <a:lnTo>
                      <a:pt x="555" y="11"/>
                    </a:lnTo>
                    <a:lnTo>
                      <a:pt x="612" y="13"/>
                    </a:lnTo>
                    <a:lnTo>
                      <a:pt x="673" y="17"/>
                    </a:lnTo>
                    <a:lnTo>
                      <a:pt x="739" y="23"/>
                    </a:lnTo>
                    <a:lnTo>
                      <a:pt x="809" y="27"/>
                    </a:lnTo>
                    <a:lnTo>
                      <a:pt x="882" y="32"/>
                    </a:lnTo>
                    <a:lnTo>
                      <a:pt x="959" y="37"/>
                    </a:lnTo>
                    <a:lnTo>
                      <a:pt x="1036" y="43"/>
                    </a:lnTo>
                    <a:lnTo>
                      <a:pt x="1117" y="48"/>
                    </a:lnTo>
                    <a:lnTo>
                      <a:pt x="1445" y="69"/>
                    </a:lnTo>
                    <a:lnTo>
                      <a:pt x="1526" y="74"/>
                    </a:lnTo>
                    <a:lnTo>
                      <a:pt x="1603" y="80"/>
                    </a:lnTo>
                    <a:lnTo>
                      <a:pt x="1680" y="85"/>
                    </a:lnTo>
                    <a:lnTo>
                      <a:pt x="1754" y="89"/>
                    </a:lnTo>
                    <a:lnTo>
                      <a:pt x="1824" y="94"/>
                    </a:lnTo>
                    <a:lnTo>
                      <a:pt x="1890" y="98"/>
                    </a:lnTo>
                    <a:lnTo>
                      <a:pt x="1952" y="102"/>
                    </a:lnTo>
                    <a:lnTo>
                      <a:pt x="2009" y="106"/>
                    </a:lnTo>
                    <a:lnTo>
                      <a:pt x="2059" y="109"/>
                    </a:lnTo>
                    <a:lnTo>
                      <a:pt x="2104" y="113"/>
                    </a:lnTo>
                    <a:lnTo>
                      <a:pt x="2143" y="114"/>
                    </a:lnTo>
                    <a:lnTo>
                      <a:pt x="2173" y="117"/>
                    </a:lnTo>
                    <a:lnTo>
                      <a:pt x="2196" y="118"/>
                    </a:lnTo>
                    <a:lnTo>
                      <a:pt x="2209" y="120"/>
                    </a:lnTo>
                    <a:lnTo>
                      <a:pt x="2214" y="120"/>
                    </a:lnTo>
                    <a:lnTo>
                      <a:pt x="2214" y="195"/>
                    </a:lnTo>
                    <a:lnTo>
                      <a:pt x="2209" y="195"/>
                    </a:lnTo>
                    <a:lnTo>
                      <a:pt x="2196" y="194"/>
                    </a:lnTo>
                    <a:lnTo>
                      <a:pt x="2173" y="193"/>
                    </a:lnTo>
                    <a:lnTo>
                      <a:pt x="2143" y="191"/>
                    </a:lnTo>
                    <a:lnTo>
                      <a:pt x="2106" y="189"/>
                    </a:lnTo>
                    <a:lnTo>
                      <a:pt x="2062" y="186"/>
                    </a:lnTo>
                    <a:lnTo>
                      <a:pt x="2012" y="183"/>
                    </a:lnTo>
                    <a:lnTo>
                      <a:pt x="1956" y="181"/>
                    </a:lnTo>
                    <a:lnTo>
                      <a:pt x="1896" y="177"/>
                    </a:lnTo>
                    <a:lnTo>
                      <a:pt x="1832" y="174"/>
                    </a:lnTo>
                    <a:lnTo>
                      <a:pt x="1763" y="170"/>
                    </a:lnTo>
                    <a:lnTo>
                      <a:pt x="1693" y="166"/>
                    </a:lnTo>
                    <a:lnTo>
                      <a:pt x="1619" y="161"/>
                    </a:lnTo>
                    <a:lnTo>
                      <a:pt x="1545" y="157"/>
                    </a:lnTo>
                    <a:lnTo>
                      <a:pt x="1469" y="153"/>
                    </a:lnTo>
                    <a:lnTo>
                      <a:pt x="1393" y="149"/>
                    </a:lnTo>
                    <a:lnTo>
                      <a:pt x="1317" y="143"/>
                    </a:lnTo>
                    <a:lnTo>
                      <a:pt x="1241" y="139"/>
                    </a:lnTo>
                    <a:lnTo>
                      <a:pt x="1167" y="135"/>
                    </a:lnTo>
                    <a:lnTo>
                      <a:pt x="1095" y="131"/>
                    </a:lnTo>
                    <a:lnTo>
                      <a:pt x="1026" y="128"/>
                    </a:lnTo>
                    <a:lnTo>
                      <a:pt x="959" y="124"/>
                    </a:lnTo>
                    <a:lnTo>
                      <a:pt x="896" y="120"/>
                    </a:lnTo>
                    <a:lnTo>
                      <a:pt x="838" y="116"/>
                    </a:lnTo>
                    <a:lnTo>
                      <a:pt x="785" y="113"/>
                    </a:lnTo>
                    <a:lnTo>
                      <a:pt x="739" y="110"/>
                    </a:lnTo>
                    <a:lnTo>
                      <a:pt x="698" y="108"/>
                    </a:lnTo>
                    <a:lnTo>
                      <a:pt x="664" y="105"/>
                    </a:lnTo>
                    <a:lnTo>
                      <a:pt x="618" y="102"/>
                    </a:lnTo>
                    <a:lnTo>
                      <a:pt x="571" y="98"/>
                    </a:lnTo>
                    <a:lnTo>
                      <a:pt x="526" y="96"/>
                    </a:lnTo>
                    <a:lnTo>
                      <a:pt x="483" y="94"/>
                    </a:lnTo>
                    <a:lnTo>
                      <a:pt x="399" y="94"/>
                    </a:lnTo>
                    <a:lnTo>
                      <a:pt x="360" y="97"/>
                    </a:lnTo>
                    <a:lnTo>
                      <a:pt x="323" y="101"/>
                    </a:lnTo>
                    <a:lnTo>
                      <a:pt x="288" y="109"/>
                    </a:lnTo>
                    <a:lnTo>
                      <a:pt x="257" y="118"/>
                    </a:lnTo>
                    <a:lnTo>
                      <a:pt x="226" y="130"/>
                    </a:lnTo>
                    <a:lnTo>
                      <a:pt x="200" y="147"/>
                    </a:lnTo>
                    <a:lnTo>
                      <a:pt x="177" y="166"/>
                    </a:lnTo>
                    <a:lnTo>
                      <a:pt x="156" y="190"/>
                    </a:lnTo>
                    <a:lnTo>
                      <a:pt x="140" y="218"/>
                    </a:lnTo>
                    <a:lnTo>
                      <a:pt x="127" y="251"/>
                    </a:lnTo>
                    <a:lnTo>
                      <a:pt x="118" y="290"/>
                    </a:lnTo>
                    <a:lnTo>
                      <a:pt x="113" y="332"/>
                    </a:lnTo>
                    <a:lnTo>
                      <a:pt x="111" y="386"/>
                    </a:lnTo>
                    <a:lnTo>
                      <a:pt x="115" y="437"/>
                    </a:lnTo>
                    <a:lnTo>
                      <a:pt x="122" y="481"/>
                    </a:lnTo>
                    <a:lnTo>
                      <a:pt x="134" y="519"/>
                    </a:lnTo>
                    <a:lnTo>
                      <a:pt x="148" y="554"/>
                    </a:lnTo>
                    <a:lnTo>
                      <a:pt x="167" y="584"/>
                    </a:lnTo>
                    <a:lnTo>
                      <a:pt x="189" y="611"/>
                    </a:lnTo>
                    <a:lnTo>
                      <a:pt x="213" y="632"/>
                    </a:lnTo>
                    <a:lnTo>
                      <a:pt x="241" y="651"/>
                    </a:lnTo>
                    <a:lnTo>
                      <a:pt x="271" y="667"/>
                    </a:lnTo>
                    <a:lnTo>
                      <a:pt x="303" y="679"/>
                    </a:lnTo>
                    <a:lnTo>
                      <a:pt x="337" y="688"/>
                    </a:lnTo>
                    <a:lnTo>
                      <a:pt x="374" y="696"/>
                    </a:lnTo>
                    <a:lnTo>
                      <a:pt x="411" y="701"/>
                    </a:lnTo>
                    <a:lnTo>
                      <a:pt x="451" y="704"/>
                    </a:lnTo>
                    <a:lnTo>
                      <a:pt x="492" y="707"/>
                    </a:lnTo>
                    <a:lnTo>
                      <a:pt x="2194" y="707"/>
                    </a:lnTo>
                    <a:lnTo>
                      <a:pt x="2194" y="786"/>
                    </a:lnTo>
                    <a:lnTo>
                      <a:pt x="476" y="786"/>
                    </a:lnTo>
                    <a:lnTo>
                      <a:pt x="411" y="784"/>
                    </a:lnTo>
                    <a:lnTo>
                      <a:pt x="353" y="778"/>
                    </a:lnTo>
                    <a:lnTo>
                      <a:pt x="300" y="768"/>
                    </a:lnTo>
                    <a:lnTo>
                      <a:pt x="253" y="756"/>
                    </a:lnTo>
                    <a:lnTo>
                      <a:pt x="210" y="738"/>
                    </a:lnTo>
                    <a:lnTo>
                      <a:pt x="172" y="720"/>
                    </a:lnTo>
                    <a:lnTo>
                      <a:pt x="139" y="699"/>
                    </a:lnTo>
                    <a:lnTo>
                      <a:pt x="111" y="675"/>
                    </a:lnTo>
                    <a:lnTo>
                      <a:pt x="86" y="649"/>
                    </a:lnTo>
                    <a:lnTo>
                      <a:pt x="65" y="623"/>
                    </a:lnTo>
                    <a:lnTo>
                      <a:pt x="48" y="595"/>
                    </a:lnTo>
                    <a:lnTo>
                      <a:pt x="33" y="567"/>
                    </a:lnTo>
                    <a:lnTo>
                      <a:pt x="21" y="538"/>
                    </a:lnTo>
                    <a:lnTo>
                      <a:pt x="14" y="509"/>
                    </a:lnTo>
                    <a:lnTo>
                      <a:pt x="7" y="479"/>
                    </a:lnTo>
                    <a:lnTo>
                      <a:pt x="3" y="450"/>
                    </a:lnTo>
                    <a:lnTo>
                      <a:pt x="0" y="422"/>
                    </a:lnTo>
                    <a:lnTo>
                      <a:pt x="0" y="371"/>
                    </a:lnTo>
                    <a:lnTo>
                      <a:pt x="6" y="309"/>
                    </a:lnTo>
                    <a:lnTo>
                      <a:pt x="12" y="278"/>
                    </a:lnTo>
                    <a:lnTo>
                      <a:pt x="20" y="246"/>
                    </a:lnTo>
                    <a:lnTo>
                      <a:pt x="31" y="214"/>
                    </a:lnTo>
                    <a:lnTo>
                      <a:pt x="44" y="183"/>
                    </a:lnTo>
                    <a:lnTo>
                      <a:pt x="60" y="154"/>
                    </a:lnTo>
                    <a:lnTo>
                      <a:pt x="78" y="126"/>
                    </a:lnTo>
                    <a:lnTo>
                      <a:pt x="101" y="101"/>
                    </a:lnTo>
                    <a:lnTo>
                      <a:pt x="127" y="77"/>
                    </a:lnTo>
                    <a:lnTo>
                      <a:pt x="156" y="56"/>
                    </a:lnTo>
                    <a:lnTo>
                      <a:pt x="191" y="37"/>
                    </a:lnTo>
                    <a:lnTo>
                      <a:pt x="228" y="21"/>
                    </a:lnTo>
                    <a:lnTo>
                      <a:pt x="270" y="11"/>
                    </a:lnTo>
                    <a:lnTo>
                      <a:pt x="316" y="3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6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243"/>
              <p:cNvSpPr>
                <a:spLocks/>
              </p:cNvSpPr>
              <p:nvPr/>
            </p:nvSpPr>
            <p:spPr bwMode="auto">
              <a:xfrm>
                <a:off x="6672263" y="3211513"/>
                <a:ext cx="2465388" cy="115888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1553" y="61"/>
                  </a:cxn>
                  <a:cxn ang="0">
                    <a:pos x="1550" y="71"/>
                  </a:cxn>
                  <a:cxn ang="0">
                    <a:pos x="1550" y="73"/>
                  </a:cxn>
                  <a:cxn ang="0">
                    <a:pos x="0" y="14"/>
                  </a:cxn>
                  <a:cxn ang="0">
                    <a:pos x="24" y="7"/>
                  </a:cxn>
                  <a:cxn ang="0">
                    <a:pos x="49" y="0"/>
                  </a:cxn>
                </a:cxnLst>
                <a:rect l="0" t="0" r="r" b="b"/>
                <a:pathLst>
                  <a:path w="1553" h="73">
                    <a:moveTo>
                      <a:pt x="49" y="0"/>
                    </a:moveTo>
                    <a:lnTo>
                      <a:pt x="1553" y="61"/>
                    </a:lnTo>
                    <a:lnTo>
                      <a:pt x="1550" y="71"/>
                    </a:lnTo>
                    <a:lnTo>
                      <a:pt x="1550" y="73"/>
                    </a:lnTo>
                    <a:lnTo>
                      <a:pt x="0" y="14"/>
                    </a:lnTo>
                    <a:lnTo>
                      <a:pt x="24" y="7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244"/>
              <p:cNvSpPr>
                <a:spLocks/>
              </p:cNvSpPr>
              <p:nvPr/>
            </p:nvSpPr>
            <p:spPr bwMode="auto">
              <a:xfrm>
                <a:off x="6588126" y="3262313"/>
                <a:ext cx="2535238" cy="1127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597" y="57"/>
                  </a:cxn>
                  <a:cxn ang="0">
                    <a:pos x="1595" y="64"/>
                  </a:cxn>
                  <a:cxn ang="0">
                    <a:pos x="1593" y="71"/>
                  </a:cxn>
                  <a:cxn ang="0">
                    <a:pos x="0" y="15"/>
                  </a:cxn>
                  <a:cxn ang="0">
                    <a:pos x="11" y="4"/>
                  </a:cxn>
                  <a:cxn ang="0">
                    <a:pos x="17" y="0"/>
                  </a:cxn>
                </a:cxnLst>
                <a:rect l="0" t="0" r="r" b="b"/>
                <a:pathLst>
                  <a:path w="1597" h="71">
                    <a:moveTo>
                      <a:pt x="17" y="0"/>
                    </a:moveTo>
                    <a:lnTo>
                      <a:pt x="1597" y="57"/>
                    </a:lnTo>
                    <a:lnTo>
                      <a:pt x="1595" y="64"/>
                    </a:lnTo>
                    <a:lnTo>
                      <a:pt x="1593" y="71"/>
                    </a:lnTo>
                    <a:lnTo>
                      <a:pt x="0" y="15"/>
                    </a:lnTo>
                    <a:lnTo>
                      <a:pt x="11" y="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245"/>
              <p:cNvSpPr>
                <a:spLocks/>
              </p:cNvSpPr>
              <p:nvPr/>
            </p:nvSpPr>
            <p:spPr bwMode="auto">
              <a:xfrm>
                <a:off x="6550026" y="3317875"/>
                <a:ext cx="2559050" cy="1031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612" y="53"/>
                  </a:cxn>
                  <a:cxn ang="0">
                    <a:pos x="1612" y="58"/>
                  </a:cxn>
                  <a:cxn ang="0">
                    <a:pos x="1610" y="65"/>
                  </a:cxn>
                  <a:cxn ang="0">
                    <a:pos x="0" y="14"/>
                  </a:cxn>
                  <a:cxn ang="0">
                    <a:pos x="4" y="6"/>
                  </a:cxn>
                  <a:cxn ang="0">
                    <a:pos x="8" y="0"/>
                  </a:cxn>
                </a:cxnLst>
                <a:rect l="0" t="0" r="r" b="b"/>
                <a:pathLst>
                  <a:path w="1612" h="65">
                    <a:moveTo>
                      <a:pt x="8" y="0"/>
                    </a:moveTo>
                    <a:lnTo>
                      <a:pt x="1612" y="53"/>
                    </a:lnTo>
                    <a:lnTo>
                      <a:pt x="1612" y="58"/>
                    </a:lnTo>
                    <a:lnTo>
                      <a:pt x="1610" y="65"/>
                    </a:lnTo>
                    <a:lnTo>
                      <a:pt x="0" y="14"/>
                    </a:lnTo>
                    <a:lnTo>
                      <a:pt x="4" y="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246"/>
              <p:cNvSpPr>
                <a:spLocks/>
              </p:cNvSpPr>
              <p:nvPr/>
            </p:nvSpPr>
            <p:spPr bwMode="auto">
              <a:xfrm>
                <a:off x="6529388" y="3371850"/>
                <a:ext cx="2573338" cy="968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21" y="48"/>
                  </a:cxn>
                  <a:cxn ang="0">
                    <a:pos x="1619" y="52"/>
                  </a:cxn>
                  <a:cxn ang="0">
                    <a:pos x="1619" y="61"/>
                  </a:cxn>
                  <a:cxn ang="0">
                    <a:pos x="0" y="15"/>
                  </a:cxn>
                  <a:cxn ang="0">
                    <a:pos x="3" y="4"/>
                  </a:cxn>
                  <a:cxn ang="0">
                    <a:pos x="6" y="0"/>
                  </a:cxn>
                </a:cxnLst>
                <a:rect l="0" t="0" r="r" b="b"/>
                <a:pathLst>
                  <a:path w="1621" h="61">
                    <a:moveTo>
                      <a:pt x="6" y="0"/>
                    </a:moveTo>
                    <a:lnTo>
                      <a:pt x="1621" y="48"/>
                    </a:lnTo>
                    <a:lnTo>
                      <a:pt x="1619" y="52"/>
                    </a:lnTo>
                    <a:lnTo>
                      <a:pt x="1619" y="61"/>
                    </a:lnTo>
                    <a:lnTo>
                      <a:pt x="0" y="15"/>
                    </a:lnTo>
                    <a:lnTo>
                      <a:pt x="3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247"/>
              <p:cNvSpPr>
                <a:spLocks/>
              </p:cNvSpPr>
              <p:nvPr/>
            </p:nvSpPr>
            <p:spPr bwMode="auto">
              <a:xfrm>
                <a:off x="6521451" y="3427413"/>
                <a:ext cx="2578100" cy="889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624" y="44"/>
                  </a:cxn>
                  <a:cxn ang="0">
                    <a:pos x="1624" y="56"/>
                  </a:cxn>
                  <a:cxn ang="0">
                    <a:pos x="0" y="14"/>
                  </a:cxn>
                  <a:cxn ang="0">
                    <a:pos x="0" y="9"/>
                  </a:cxn>
                  <a:cxn ang="0">
                    <a:pos x="1" y="5"/>
                  </a:cxn>
                  <a:cxn ang="0">
                    <a:pos x="1" y="0"/>
                  </a:cxn>
                </a:cxnLst>
                <a:rect l="0" t="0" r="r" b="b"/>
                <a:pathLst>
                  <a:path w="1624" h="56">
                    <a:moveTo>
                      <a:pt x="1" y="0"/>
                    </a:moveTo>
                    <a:lnTo>
                      <a:pt x="1624" y="44"/>
                    </a:lnTo>
                    <a:lnTo>
                      <a:pt x="1624" y="56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1" y="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248"/>
              <p:cNvSpPr>
                <a:spLocks/>
              </p:cNvSpPr>
              <p:nvPr/>
            </p:nvSpPr>
            <p:spPr bwMode="auto">
              <a:xfrm>
                <a:off x="6519863" y="3481388"/>
                <a:ext cx="2586038" cy="82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27" y="39"/>
                  </a:cxn>
                  <a:cxn ang="0">
                    <a:pos x="1627" y="44"/>
                  </a:cxn>
                  <a:cxn ang="0">
                    <a:pos x="1629" y="52"/>
                  </a:cxn>
                  <a:cxn ang="0">
                    <a:pos x="0" y="16"/>
                  </a:cxn>
                  <a:cxn ang="0">
                    <a:pos x="0" y="0"/>
                  </a:cxn>
                </a:cxnLst>
                <a:rect l="0" t="0" r="r" b="b"/>
                <a:pathLst>
                  <a:path w="1629" h="52">
                    <a:moveTo>
                      <a:pt x="0" y="0"/>
                    </a:moveTo>
                    <a:lnTo>
                      <a:pt x="1627" y="39"/>
                    </a:lnTo>
                    <a:lnTo>
                      <a:pt x="1627" y="44"/>
                    </a:lnTo>
                    <a:lnTo>
                      <a:pt x="1629" y="52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249"/>
              <p:cNvSpPr>
                <a:spLocks/>
              </p:cNvSpPr>
              <p:nvPr/>
            </p:nvSpPr>
            <p:spPr bwMode="auto">
              <a:xfrm>
                <a:off x="6521451" y="3538538"/>
                <a:ext cx="2595563" cy="746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1" y="33"/>
                  </a:cxn>
                  <a:cxn ang="0">
                    <a:pos x="1634" y="40"/>
                  </a:cxn>
                  <a:cxn ang="0">
                    <a:pos x="1635" y="47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0"/>
                  </a:cxn>
                </a:cxnLst>
                <a:rect l="0" t="0" r="r" b="b"/>
                <a:pathLst>
                  <a:path w="1635" h="47">
                    <a:moveTo>
                      <a:pt x="0" y="0"/>
                    </a:moveTo>
                    <a:lnTo>
                      <a:pt x="1631" y="33"/>
                    </a:lnTo>
                    <a:lnTo>
                      <a:pt x="1634" y="40"/>
                    </a:lnTo>
                    <a:lnTo>
                      <a:pt x="1635" y="47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250"/>
              <p:cNvSpPr>
                <a:spLocks/>
              </p:cNvSpPr>
              <p:nvPr/>
            </p:nvSpPr>
            <p:spPr bwMode="auto">
              <a:xfrm>
                <a:off x="6529388" y="3594100"/>
                <a:ext cx="2601913" cy="650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4" y="29"/>
                  </a:cxn>
                  <a:cxn ang="0">
                    <a:pos x="1636" y="36"/>
                  </a:cxn>
                  <a:cxn ang="0">
                    <a:pos x="1639" y="41"/>
                  </a:cxn>
                  <a:cxn ang="0">
                    <a:pos x="3" y="16"/>
                  </a:cxn>
                  <a:cxn ang="0">
                    <a:pos x="0" y="0"/>
                  </a:cxn>
                </a:cxnLst>
                <a:rect l="0" t="0" r="r" b="b"/>
                <a:pathLst>
                  <a:path w="1639" h="41">
                    <a:moveTo>
                      <a:pt x="0" y="0"/>
                    </a:moveTo>
                    <a:lnTo>
                      <a:pt x="1634" y="29"/>
                    </a:lnTo>
                    <a:lnTo>
                      <a:pt x="1636" y="36"/>
                    </a:lnTo>
                    <a:lnTo>
                      <a:pt x="1639" y="41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251"/>
              <p:cNvSpPr>
                <a:spLocks/>
              </p:cNvSpPr>
              <p:nvPr/>
            </p:nvSpPr>
            <p:spPr bwMode="auto">
              <a:xfrm>
                <a:off x="6545263" y="3651250"/>
                <a:ext cx="2606675" cy="55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6" y="22"/>
                  </a:cxn>
                  <a:cxn ang="0">
                    <a:pos x="1638" y="27"/>
                  </a:cxn>
                  <a:cxn ang="0">
                    <a:pos x="1640" y="31"/>
                  </a:cxn>
                  <a:cxn ang="0">
                    <a:pos x="1642" y="35"/>
                  </a:cxn>
                  <a:cxn ang="0">
                    <a:pos x="5" y="16"/>
                  </a:cxn>
                  <a:cxn ang="0">
                    <a:pos x="0" y="0"/>
                  </a:cxn>
                </a:cxnLst>
                <a:rect l="0" t="0" r="r" b="b"/>
                <a:pathLst>
                  <a:path w="1642" h="35">
                    <a:moveTo>
                      <a:pt x="0" y="0"/>
                    </a:moveTo>
                    <a:lnTo>
                      <a:pt x="1636" y="22"/>
                    </a:lnTo>
                    <a:lnTo>
                      <a:pt x="1638" y="27"/>
                    </a:lnTo>
                    <a:lnTo>
                      <a:pt x="1640" y="31"/>
                    </a:lnTo>
                    <a:lnTo>
                      <a:pt x="1642" y="35"/>
                    </a:lnTo>
                    <a:lnTo>
                      <a:pt x="5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252"/>
              <p:cNvSpPr>
                <a:spLocks/>
              </p:cNvSpPr>
              <p:nvPr/>
            </p:nvSpPr>
            <p:spPr bwMode="auto">
              <a:xfrm>
                <a:off x="6567488" y="3706813"/>
                <a:ext cx="2609850" cy="49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8" y="18"/>
                  </a:cxn>
                  <a:cxn ang="0">
                    <a:pos x="1639" y="22"/>
                  </a:cxn>
                  <a:cxn ang="0">
                    <a:pos x="1642" y="27"/>
                  </a:cxn>
                  <a:cxn ang="0">
                    <a:pos x="1644" y="31"/>
                  </a:cxn>
                  <a:cxn ang="0">
                    <a:pos x="8" y="15"/>
                  </a:cxn>
                  <a:cxn ang="0">
                    <a:pos x="4" y="8"/>
                  </a:cxn>
                  <a:cxn ang="0">
                    <a:pos x="0" y="0"/>
                  </a:cxn>
                </a:cxnLst>
                <a:rect l="0" t="0" r="r" b="b"/>
                <a:pathLst>
                  <a:path w="1644" h="31">
                    <a:moveTo>
                      <a:pt x="0" y="0"/>
                    </a:moveTo>
                    <a:lnTo>
                      <a:pt x="1638" y="18"/>
                    </a:lnTo>
                    <a:lnTo>
                      <a:pt x="1639" y="22"/>
                    </a:lnTo>
                    <a:lnTo>
                      <a:pt x="1642" y="27"/>
                    </a:lnTo>
                    <a:lnTo>
                      <a:pt x="1644" y="31"/>
                    </a:lnTo>
                    <a:lnTo>
                      <a:pt x="8" y="15"/>
                    </a:lnTo>
                    <a:lnTo>
                      <a:pt x="4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253"/>
              <p:cNvSpPr>
                <a:spLocks/>
              </p:cNvSpPr>
              <p:nvPr/>
            </p:nvSpPr>
            <p:spPr bwMode="auto">
              <a:xfrm>
                <a:off x="6604001" y="3762375"/>
                <a:ext cx="2603500" cy="396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2" y="13"/>
                  </a:cxn>
                  <a:cxn ang="0">
                    <a:pos x="1640" y="25"/>
                  </a:cxn>
                  <a:cxn ang="0">
                    <a:pos x="11" y="16"/>
                  </a:cxn>
                  <a:cxn ang="0">
                    <a:pos x="0" y="0"/>
                  </a:cxn>
                </a:cxnLst>
                <a:rect l="0" t="0" r="r" b="b"/>
                <a:pathLst>
                  <a:path w="1640" h="25">
                    <a:moveTo>
                      <a:pt x="0" y="0"/>
                    </a:moveTo>
                    <a:lnTo>
                      <a:pt x="1632" y="13"/>
                    </a:lnTo>
                    <a:lnTo>
                      <a:pt x="1640" y="25"/>
                    </a:lnTo>
                    <a:lnTo>
                      <a:pt x="11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254"/>
              <p:cNvSpPr>
                <a:spLocks/>
              </p:cNvSpPr>
              <p:nvPr/>
            </p:nvSpPr>
            <p:spPr bwMode="auto">
              <a:xfrm>
                <a:off x="6653213" y="3819525"/>
                <a:ext cx="2589213" cy="31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22" y="6"/>
                  </a:cxn>
                  <a:cxn ang="0">
                    <a:pos x="1625" y="12"/>
                  </a:cxn>
                  <a:cxn ang="0">
                    <a:pos x="1629" y="16"/>
                  </a:cxn>
                  <a:cxn ang="0">
                    <a:pos x="1631" y="20"/>
                  </a:cxn>
                  <a:cxn ang="0">
                    <a:pos x="17" y="14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1631" h="20">
                    <a:moveTo>
                      <a:pt x="0" y="0"/>
                    </a:moveTo>
                    <a:lnTo>
                      <a:pt x="1622" y="6"/>
                    </a:lnTo>
                    <a:lnTo>
                      <a:pt x="1625" y="12"/>
                    </a:lnTo>
                    <a:lnTo>
                      <a:pt x="1629" y="16"/>
                    </a:lnTo>
                    <a:lnTo>
                      <a:pt x="1631" y="20"/>
                    </a:lnTo>
                    <a:lnTo>
                      <a:pt x="17" y="14"/>
                    </a:lnTo>
                    <a:lnTo>
                      <a:pt x="1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255"/>
              <p:cNvSpPr>
                <a:spLocks/>
              </p:cNvSpPr>
              <p:nvPr/>
            </p:nvSpPr>
            <p:spPr bwMode="auto">
              <a:xfrm>
                <a:off x="6724651" y="3873500"/>
                <a:ext cx="2557463" cy="25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01" y="3"/>
                  </a:cxn>
                  <a:cxn ang="0">
                    <a:pos x="1609" y="11"/>
                  </a:cxn>
                  <a:cxn ang="0">
                    <a:pos x="1611" y="16"/>
                  </a:cxn>
                  <a:cxn ang="0">
                    <a:pos x="24" y="16"/>
                  </a:cxn>
                  <a:cxn ang="0">
                    <a:pos x="0" y="0"/>
                  </a:cxn>
                </a:cxnLst>
                <a:rect l="0" t="0" r="r" b="b"/>
                <a:pathLst>
                  <a:path w="1611" h="16">
                    <a:moveTo>
                      <a:pt x="0" y="0"/>
                    </a:moveTo>
                    <a:lnTo>
                      <a:pt x="1601" y="3"/>
                    </a:lnTo>
                    <a:lnTo>
                      <a:pt x="1609" y="11"/>
                    </a:lnTo>
                    <a:lnTo>
                      <a:pt x="1611" y="16"/>
                    </a:lnTo>
                    <a:lnTo>
                      <a:pt x="24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256"/>
              <p:cNvSpPr>
                <a:spLocks/>
              </p:cNvSpPr>
              <p:nvPr/>
            </p:nvSpPr>
            <p:spPr bwMode="auto">
              <a:xfrm>
                <a:off x="9074151" y="3098800"/>
                <a:ext cx="233363" cy="817563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39" y="6"/>
                  </a:cxn>
                  <a:cxn ang="0">
                    <a:pos x="129" y="20"/>
                  </a:cxn>
                  <a:cxn ang="0">
                    <a:pos x="117" y="35"/>
                  </a:cxn>
                  <a:cxn ang="0">
                    <a:pos x="102" y="57"/>
                  </a:cxn>
                  <a:cxn ang="0">
                    <a:pos x="88" y="81"/>
                  </a:cxn>
                  <a:cxn ang="0">
                    <a:pos x="73" y="109"/>
                  </a:cxn>
                  <a:cxn ang="0">
                    <a:pos x="60" y="140"/>
                  </a:cxn>
                  <a:cxn ang="0">
                    <a:pos x="49" y="176"/>
                  </a:cxn>
                  <a:cxn ang="0">
                    <a:pos x="40" y="213"/>
                  </a:cxn>
                  <a:cxn ang="0">
                    <a:pos x="36" y="255"/>
                  </a:cxn>
                  <a:cxn ang="0">
                    <a:pos x="37" y="292"/>
                  </a:cxn>
                  <a:cxn ang="0">
                    <a:pos x="41" y="328"/>
                  </a:cxn>
                  <a:cxn ang="0">
                    <a:pos x="51" y="361"/>
                  </a:cxn>
                  <a:cxn ang="0">
                    <a:pos x="63" y="390"/>
                  </a:cxn>
                  <a:cxn ang="0">
                    <a:pos x="74" y="418"/>
                  </a:cxn>
                  <a:cxn ang="0">
                    <a:pos x="89" y="443"/>
                  </a:cxn>
                  <a:cxn ang="0">
                    <a:pos x="104" y="464"/>
                  </a:cxn>
                  <a:cxn ang="0">
                    <a:pos x="117" y="482"/>
                  </a:cxn>
                  <a:cxn ang="0">
                    <a:pos x="129" y="496"/>
                  </a:cxn>
                  <a:cxn ang="0">
                    <a:pos x="138" y="507"/>
                  </a:cxn>
                  <a:cxn ang="0">
                    <a:pos x="144" y="512"/>
                  </a:cxn>
                  <a:cxn ang="0">
                    <a:pos x="147" y="515"/>
                  </a:cxn>
                  <a:cxn ang="0">
                    <a:pos x="144" y="514"/>
                  </a:cxn>
                  <a:cxn ang="0">
                    <a:pos x="125" y="500"/>
                  </a:cxn>
                  <a:cxn ang="0">
                    <a:pos x="110" y="488"/>
                  </a:cxn>
                  <a:cxn ang="0">
                    <a:pos x="93" y="474"/>
                  </a:cxn>
                  <a:cxn ang="0">
                    <a:pos x="74" y="455"/>
                  </a:cxn>
                  <a:cxn ang="0">
                    <a:pos x="57" y="434"/>
                  </a:cxn>
                  <a:cxn ang="0">
                    <a:pos x="40" y="407"/>
                  </a:cxn>
                  <a:cxn ang="0">
                    <a:pos x="24" y="378"/>
                  </a:cxn>
                  <a:cxn ang="0">
                    <a:pos x="12" y="345"/>
                  </a:cxn>
                  <a:cxn ang="0">
                    <a:pos x="4" y="308"/>
                  </a:cxn>
                  <a:cxn ang="0">
                    <a:pos x="0" y="267"/>
                  </a:cxn>
                  <a:cxn ang="0">
                    <a:pos x="3" y="225"/>
                  </a:cxn>
                  <a:cxn ang="0">
                    <a:pos x="11" y="187"/>
                  </a:cxn>
                  <a:cxn ang="0">
                    <a:pos x="23" y="151"/>
                  </a:cxn>
                  <a:cxn ang="0">
                    <a:pos x="37" y="120"/>
                  </a:cxn>
                  <a:cxn ang="0">
                    <a:pos x="55" y="91"/>
                  </a:cxn>
                  <a:cxn ang="0">
                    <a:pos x="73" y="67"/>
                  </a:cxn>
                  <a:cxn ang="0">
                    <a:pos x="92" y="46"/>
                  </a:cxn>
                  <a:cxn ang="0">
                    <a:pos x="110" y="29"/>
                  </a:cxn>
                  <a:cxn ang="0">
                    <a:pos x="125" y="14"/>
                  </a:cxn>
                  <a:cxn ang="0">
                    <a:pos x="138" y="5"/>
                  </a:cxn>
                  <a:cxn ang="0">
                    <a:pos x="146" y="0"/>
                  </a:cxn>
                </a:cxnLst>
                <a:rect l="0" t="0" r="r" b="b"/>
                <a:pathLst>
                  <a:path w="147" h="515">
                    <a:moveTo>
                      <a:pt x="146" y="0"/>
                    </a:moveTo>
                    <a:lnTo>
                      <a:pt x="139" y="6"/>
                    </a:lnTo>
                    <a:lnTo>
                      <a:pt x="129" y="20"/>
                    </a:lnTo>
                    <a:lnTo>
                      <a:pt x="117" y="35"/>
                    </a:lnTo>
                    <a:lnTo>
                      <a:pt x="102" y="57"/>
                    </a:lnTo>
                    <a:lnTo>
                      <a:pt x="88" y="81"/>
                    </a:lnTo>
                    <a:lnTo>
                      <a:pt x="73" y="109"/>
                    </a:lnTo>
                    <a:lnTo>
                      <a:pt x="60" y="140"/>
                    </a:lnTo>
                    <a:lnTo>
                      <a:pt x="49" y="176"/>
                    </a:lnTo>
                    <a:lnTo>
                      <a:pt x="40" y="213"/>
                    </a:lnTo>
                    <a:lnTo>
                      <a:pt x="36" y="255"/>
                    </a:lnTo>
                    <a:lnTo>
                      <a:pt x="37" y="292"/>
                    </a:lnTo>
                    <a:lnTo>
                      <a:pt x="41" y="328"/>
                    </a:lnTo>
                    <a:lnTo>
                      <a:pt x="51" y="361"/>
                    </a:lnTo>
                    <a:lnTo>
                      <a:pt x="63" y="390"/>
                    </a:lnTo>
                    <a:lnTo>
                      <a:pt x="74" y="418"/>
                    </a:lnTo>
                    <a:lnTo>
                      <a:pt x="89" y="443"/>
                    </a:lnTo>
                    <a:lnTo>
                      <a:pt x="104" y="464"/>
                    </a:lnTo>
                    <a:lnTo>
                      <a:pt x="117" y="482"/>
                    </a:lnTo>
                    <a:lnTo>
                      <a:pt x="129" y="496"/>
                    </a:lnTo>
                    <a:lnTo>
                      <a:pt x="138" y="507"/>
                    </a:lnTo>
                    <a:lnTo>
                      <a:pt x="144" y="512"/>
                    </a:lnTo>
                    <a:lnTo>
                      <a:pt x="147" y="515"/>
                    </a:lnTo>
                    <a:lnTo>
                      <a:pt x="144" y="514"/>
                    </a:lnTo>
                    <a:lnTo>
                      <a:pt x="125" y="500"/>
                    </a:lnTo>
                    <a:lnTo>
                      <a:pt x="110" y="488"/>
                    </a:lnTo>
                    <a:lnTo>
                      <a:pt x="93" y="474"/>
                    </a:lnTo>
                    <a:lnTo>
                      <a:pt x="74" y="455"/>
                    </a:lnTo>
                    <a:lnTo>
                      <a:pt x="57" y="434"/>
                    </a:lnTo>
                    <a:lnTo>
                      <a:pt x="40" y="407"/>
                    </a:lnTo>
                    <a:lnTo>
                      <a:pt x="24" y="378"/>
                    </a:lnTo>
                    <a:lnTo>
                      <a:pt x="12" y="345"/>
                    </a:lnTo>
                    <a:lnTo>
                      <a:pt x="4" y="308"/>
                    </a:lnTo>
                    <a:lnTo>
                      <a:pt x="0" y="267"/>
                    </a:lnTo>
                    <a:lnTo>
                      <a:pt x="3" y="225"/>
                    </a:lnTo>
                    <a:lnTo>
                      <a:pt x="11" y="187"/>
                    </a:lnTo>
                    <a:lnTo>
                      <a:pt x="23" y="151"/>
                    </a:lnTo>
                    <a:lnTo>
                      <a:pt x="37" y="120"/>
                    </a:lnTo>
                    <a:lnTo>
                      <a:pt x="55" y="91"/>
                    </a:lnTo>
                    <a:lnTo>
                      <a:pt x="73" y="67"/>
                    </a:lnTo>
                    <a:lnTo>
                      <a:pt x="92" y="46"/>
                    </a:lnTo>
                    <a:lnTo>
                      <a:pt x="110" y="29"/>
                    </a:lnTo>
                    <a:lnTo>
                      <a:pt x="125" y="14"/>
                    </a:lnTo>
                    <a:lnTo>
                      <a:pt x="138" y="5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5B3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257"/>
              <p:cNvSpPr>
                <a:spLocks/>
              </p:cNvSpPr>
              <p:nvPr/>
            </p:nvSpPr>
            <p:spPr bwMode="auto">
              <a:xfrm>
                <a:off x="4832351" y="2433638"/>
                <a:ext cx="669925" cy="954088"/>
              </a:xfrm>
              <a:custGeom>
                <a:avLst/>
                <a:gdLst/>
                <a:ahLst/>
                <a:cxnLst>
                  <a:cxn ang="0">
                    <a:pos x="410" y="0"/>
                  </a:cxn>
                  <a:cxn ang="0">
                    <a:pos x="422" y="7"/>
                  </a:cxn>
                  <a:cxn ang="0">
                    <a:pos x="411" y="12"/>
                  </a:cxn>
                  <a:cxn ang="0">
                    <a:pos x="399" y="19"/>
                  </a:cxn>
                  <a:cxn ang="0">
                    <a:pos x="385" y="29"/>
                  </a:cxn>
                  <a:cxn ang="0">
                    <a:pos x="367" y="41"/>
                  </a:cxn>
                  <a:cxn ang="0">
                    <a:pos x="350" y="56"/>
                  </a:cxn>
                  <a:cxn ang="0">
                    <a:pos x="332" y="73"/>
                  </a:cxn>
                  <a:cxn ang="0">
                    <a:pos x="315" y="95"/>
                  </a:cxn>
                  <a:cxn ang="0">
                    <a:pos x="300" y="117"/>
                  </a:cxn>
                  <a:cxn ang="0">
                    <a:pos x="288" y="141"/>
                  </a:cxn>
                  <a:cxn ang="0">
                    <a:pos x="280" y="169"/>
                  </a:cxn>
                  <a:cxn ang="0">
                    <a:pos x="276" y="194"/>
                  </a:cxn>
                  <a:cxn ang="0">
                    <a:pos x="274" y="226"/>
                  </a:cxn>
                  <a:cxn ang="0">
                    <a:pos x="271" y="261"/>
                  </a:cxn>
                  <a:cxn ang="0">
                    <a:pos x="270" y="299"/>
                  </a:cxn>
                  <a:cxn ang="0">
                    <a:pos x="270" y="420"/>
                  </a:cxn>
                  <a:cxn ang="0">
                    <a:pos x="271" y="458"/>
                  </a:cxn>
                  <a:cxn ang="0">
                    <a:pos x="271" y="494"/>
                  </a:cxn>
                  <a:cxn ang="0">
                    <a:pos x="272" y="528"/>
                  </a:cxn>
                  <a:cxn ang="0">
                    <a:pos x="274" y="554"/>
                  </a:cxn>
                  <a:cxn ang="0">
                    <a:pos x="274" y="574"/>
                  </a:cxn>
                  <a:cxn ang="0">
                    <a:pos x="275" y="587"/>
                  </a:cxn>
                  <a:cxn ang="0">
                    <a:pos x="275" y="593"/>
                  </a:cxn>
                  <a:cxn ang="0">
                    <a:pos x="128" y="486"/>
                  </a:cxn>
                  <a:cxn ang="0">
                    <a:pos x="15" y="601"/>
                  </a:cxn>
                  <a:cxn ang="0">
                    <a:pos x="0" y="598"/>
                  </a:cxn>
                  <a:cxn ang="0">
                    <a:pos x="1" y="594"/>
                  </a:cxn>
                  <a:cxn ang="0">
                    <a:pos x="3" y="583"/>
                  </a:cxn>
                  <a:cxn ang="0">
                    <a:pos x="8" y="566"/>
                  </a:cxn>
                  <a:cxn ang="0">
                    <a:pos x="13" y="543"/>
                  </a:cxn>
                  <a:cxn ang="0">
                    <a:pos x="20" y="516"/>
                  </a:cxn>
                  <a:cxn ang="0">
                    <a:pos x="28" y="485"/>
                  </a:cxn>
                  <a:cxn ang="0">
                    <a:pos x="38" y="450"/>
                  </a:cxn>
                  <a:cxn ang="0">
                    <a:pos x="49" y="413"/>
                  </a:cxn>
                  <a:cxn ang="0">
                    <a:pos x="61" y="375"/>
                  </a:cxn>
                  <a:cxn ang="0">
                    <a:pos x="74" y="335"/>
                  </a:cxn>
                  <a:cxn ang="0">
                    <a:pos x="89" y="296"/>
                  </a:cxn>
                  <a:cxn ang="0">
                    <a:pos x="104" y="258"/>
                  </a:cxn>
                  <a:cxn ang="0">
                    <a:pos x="120" y="221"/>
                  </a:cxn>
                  <a:cxn ang="0">
                    <a:pos x="138" y="186"/>
                  </a:cxn>
                  <a:cxn ang="0">
                    <a:pos x="156" y="156"/>
                  </a:cxn>
                  <a:cxn ang="0">
                    <a:pos x="175" y="128"/>
                  </a:cxn>
                  <a:cxn ang="0">
                    <a:pos x="194" y="105"/>
                  </a:cxn>
                  <a:cxn ang="0">
                    <a:pos x="214" y="88"/>
                  </a:cxn>
                  <a:cxn ang="0">
                    <a:pos x="250" y="64"/>
                  </a:cxn>
                  <a:cxn ang="0">
                    <a:pos x="280" y="45"/>
                  </a:cxn>
                  <a:cxn ang="0">
                    <a:pos x="307" y="31"/>
                  </a:cxn>
                  <a:cxn ang="0">
                    <a:pos x="329" y="20"/>
                  </a:cxn>
                  <a:cxn ang="0">
                    <a:pos x="349" y="12"/>
                  </a:cxn>
                  <a:cxn ang="0">
                    <a:pos x="364" y="7"/>
                  </a:cxn>
                  <a:cxn ang="0">
                    <a:pos x="375" y="4"/>
                  </a:cxn>
                  <a:cxn ang="0">
                    <a:pos x="383" y="3"/>
                  </a:cxn>
                  <a:cxn ang="0">
                    <a:pos x="389" y="2"/>
                  </a:cxn>
                  <a:cxn ang="0">
                    <a:pos x="390" y="2"/>
                  </a:cxn>
                  <a:cxn ang="0">
                    <a:pos x="410" y="0"/>
                  </a:cxn>
                </a:cxnLst>
                <a:rect l="0" t="0" r="r" b="b"/>
                <a:pathLst>
                  <a:path w="422" h="601">
                    <a:moveTo>
                      <a:pt x="410" y="0"/>
                    </a:moveTo>
                    <a:lnTo>
                      <a:pt x="422" y="7"/>
                    </a:lnTo>
                    <a:lnTo>
                      <a:pt x="411" y="12"/>
                    </a:lnTo>
                    <a:lnTo>
                      <a:pt x="399" y="19"/>
                    </a:lnTo>
                    <a:lnTo>
                      <a:pt x="385" y="29"/>
                    </a:lnTo>
                    <a:lnTo>
                      <a:pt x="367" y="41"/>
                    </a:lnTo>
                    <a:lnTo>
                      <a:pt x="350" y="56"/>
                    </a:lnTo>
                    <a:lnTo>
                      <a:pt x="332" y="73"/>
                    </a:lnTo>
                    <a:lnTo>
                      <a:pt x="315" y="95"/>
                    </a:lnTo>
                    <a:lnTo>
                      <a:pt x="300" y="117"/>
                    </a:lnTo>
                    <a:lnTo>
                      <a:pt x="288" y="141"/>
                    </a:lnTo>
                    <a:lnTo>
                      <a:pt x="280" y="169"/>
                    </a:lnTo>
                    <a:lnTo>
                      <a:pt x="276" y="194"/>
                    </a:lnTo>
                    <a:lnTo>
                      <a:pt x="274" y="226"/>
                    </a:lnTo>
                    <a:lnTo>
                      <a:pt x="271" y="261"/>
                    </a:lnTo>
                    <a:lnTo>
                      <a:pt x="270" y="299"/>
                    </a:lnTo>
                    <a:lnTo>
                      <a:pt x="270" y="420"/>
                    </a:lnTo>
                    <a:lnTo>
                      <a:pt x="271" y="458"/>
                    </a:lnTo>
                    <a:lnTo>
                      <a:pt x="271" y="494"/>
                    </a:lnTo>
                    <a:lnTo>
                      <a:pt x="272" y="528"/>
                    </a:lnTo>
                    <a:lnTo>
                      <a:pt x="274" y="554"/>
                    </a:lnTo>
                    <a:lnTo>
                      <a:pt x="274" y="574"/>
                    </a:lnTo>
                    <a:lnTo>
                      <a:pt x="275" y="587"/>
                    </a:lnTo>
                    <a:lnTo>
                      <a:pt x="275" y="593"/>
                    </a:lnTo>
                    <a:lnTo>
                      <a:pt x="128" y="486"/>
                    </a:lnTo>
                    <a:lnTo>
                      <a:pt x="15" y="601"/>
                    </a:lnTo>
                    <a:lnTo>
                      <a:pt x="0" y="598"/>
                    </a:lnTo>
                    <a:lnTo>
                      <a:pt x="1" y="594"/>
                    </a:lnTo>
                    <a:lnTo>
                      <a:pt x="3" y="583"/>
                    </a:lnTo>
                    <a:lnTo>
                      <a:pt x="8" y="566"/>
                    </a:lnTo>
                    <a:lnTo>
                      <a:pt x="13" y="543"/>
                    </a:lnTo>
                    <a:lnTo>
                      <a:pt x="20" y="516"/>
                    </a:lnTo>
                    <a:lnTo>
                      <a:pt x="28" y="485"/>
                    </a:lnTo>
                    <a:lnTo>
                      <a:pt x="38" y="450"/>
                    </a:lnTo>
                    <a:lnTo>
                      <a:pt x="49" y="413"/>
                    </a:lnTo>
                    <a:lnTo>
                      <a:pt x="61" y="375"/>
                    </a:lnTo>
                    <a:lnTo>
                      <a:pt x="74" y="335"/>
                    </a:lnTo>
                    <a:lnTo>
                      <a:pt x="89" y="296"/>
                    </a:lnTo>
                    <a:lnTo>
                      <a:pt x="104" y="258"/>
                    </a:lnTo>
                    <a:lnTo>
                      <a:pt x="120" y="221"/>
                    </a:lnTo>
                    <a:lnTo>
                      <a:pt x="138" y="186"/>
                    </a:lnTo>
                    <a:lnTo>
                      <a:pt x="156" y="156"/>
                    </a:lnTo>
                    <a:lnTo>
                      <a:pt x="175" y="128"/>
                    </a:lnTo>
                    <a:lnTo>
                      <a:pt x="194" y="105"/>
                    </a:lnTo>
                    <a:lnTo>
                      <a:pt x="214" y="88"/>
                    </a:lnTo>
                    <a:lnTo>
                      <a:pt x="250" y="64"/>
                    </a:lnTo>
                    <a:lnTo>
                      <a:pt x="280" y="45"/>
                    </a:lnTo>
                    <a:lnTo>
                      <a:pt x="307" y="31"/>
                    </a:lnTo>
                    <a:lnTo>
                      <a:pt x="329" y="20"/>
                    </a:lnTo>
                    <a:lnTo>
                      <a:pt x="349" y="12"/>
                    </a:lnTo>
                    <a:lnTo>
                      <a:pt x="364" y="7"/>
                    </a:lnTo>
                    <a:lnTo>
                      <a:pt x="375" y="4"/>
                    </a:lnTo>
                    <a:lnTo>
                      <a:pt x="383" y="3"/>
                    </a:lnTo>
                    <a:lnTo>
                      <a:pt x="389" y="2"/>
                    </a:lnTo>
                    <a:lnTo>
                      <a:pt x="390" y="2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258"/>
              <p:cNvSpPr>
                <a:spLocks/>
              </p:cNvSpPr>
              <p:nvPr/>
            </p:nvSpPr>
            <p:spPr bwMode="auto">
              <a:xfrm>
                <a:off x="4832351" y="2433638"/>
                <a:ext cx="650875" cy="949325"/>
              </a:xfrm>
              <a:custGeom>
                <a:avLst/>
                <a:gdLst/>
                <a:ahLst/>
                <a:cxnLst>
                  <a:cxn ang="0">
                    <a:pos x="406" y="0"/>
                  </a:cxn>
                  <a:cxn ang="0">
                    <a:pos x="410" y="0"/>
                  </a:cxn>
                  <a:cxn ang="0">
                    <a:pos x="407" y="2"/>
                  </a:cxn>
                  <a:cxn ang="0">
                    <a:pos x="401" y="4"/>
                  </a:cxn>
                  <a:cxn ang="0">
                    <a:pos x="389" y="10"/>
                  </a:cxn>
                  <a:cxn ang="0">
                    <a:pos x="375" y="19"/>
                  </a:cxn>
                  <a:cxn ang="0">
                    <a:pos x="358" y="29"/>
                  </a:cxn>
                  <a:cxn ang="0">
                    <a:pos x="341" y="43"/>
                  </a:cxn>
                  <a:cxn ang="0">
                    <a:pos x="324" y="59"/>
                  </a:cxn>
                  <a:cxn ang="0">
                    <a:pos x="307" y="79"/>
                  </a:cxn>
                  <a:cxn ang="0">
                    <a:pos x="289" y="101"/>
                  </a:cxn>
                  <a:cxn ang="0">
                    <a:pos x="276" y="126"/>
                  </a:cxn>
                  <a:cxn ang="0">
                    <a:pos x="264" y="156"/>
                  </a:cxn>
                  <a:cxn ang="0">
                    <a:pos x="258" y="189"/>
                  </a:cxn>
                  <a:cxn ang="0">
                    <a:pos x="255" y="225"/>
                  </a:cxn>
                  <a:cxn ang="0">
                    <a:pos x="255" y="570"/>
                  </a:cxn>
                  <a:cxn ang="0">
                    <a:pos x="123" y="476"/>
                  </a:cxn>
                  <a:cxn ang="0">
                    <a:pos x="0" y="598"/>
                  </a:cxn>
                  <a:cxn ang="0">
                    <a:pos x="0" y="255"/>
                  </a:cxn>
                  <a:cxn ang="0">
                    <a:pos x="3" y="225"/>
                  </a:cxn>
                  <a:cxn ang="0">
                    <a:pos x="5" y="195"/>
                  </a:cxn>
                  <a:cxn ang="0">
                    <a:pos x="11" y="168"/>
                  </a:cxn>
                  <a:cxn ang="0">
                    <a:pos x="19" y="141"/>
                  </a:cxn>
                  <a:cxn ang="0">
                    <a:pos x="29" y="116"/>
                  </a:cxn>
                  <a:cxn ang="0">
                    <a:pos x="42" y="95"/>
                  </a:cxn>
                  <a:cxn ang="0">
                    <a:pos x="61" y="75"/>
                  </a:cxn>
                  <a:cxn ang="0">
                    <a:pos x="83" y="57"/>
                  </a:cxn>
                  <a:cxn ang="0">
                    <a:pos x="110" y="44"/>
                  </a:cxn>
                  <a:cxn ang="0">
                    <a:pos x="141" y="35"/>
                  </a:cxn>
                  <a:cxn ang="0">
                    <a:pos x="180" y="27"/>
                  </a:cxn>
                  <a:cxn ang="0">
                    <a:pos x="218" y="20"/>
                  </a:cxn>
                  <a:cxn ang="0">
                    <a:pos x="255" y="15"/>
                  </a:cxn>
                  <a:cxn ang="0">
                    <a:pos x="291" y="11"/>
                  </a:cxn>
                  <a:cxn ang="0">
                    <a:pos x="323" y="7"/>
                  </a:cxn>
                  <a:cxn ang="0">
                    <a:pos x="352" y="4"/>
                  </a:cxn>
                  <a:cxn ang="0">
                    <a:pos x="375" y="3"/>
                  </a:cxn>
                  <a:cxn ang="0">
                    <a:pos x="394" y="2"/>
                  </a:cxn>
                  <a:cxn ang="0">
                    <a:pos x="406" y="0"/>
                  </a:cxn>
                </a:cxnLst>
                <a:rect l="0" t="0" r="r" b="b"/>
                <a:pathLst>
                  <a:path w="410" h="598">
                    <a:moveTo>
                      <a:pt x="406" y="0"/>
                    </a:moveTo>
                    <a:lnTo>
                      <a:pt x="410" y="0"/>
                    </a:lnTo>
                    <a:lnTo>
                      <a:pt x="407" y="2"/>
                    </a:lnTo>
                    <a:lnTo>
                      <a:pt x="401" y="4"/>
                    </a:lnTo>
                    <a:lnTo>
                      <a:pt x="389" y="10"/>
                    </a:lnTo>
                    <a:lnTo>
                      <a:pt x="375" y="19"/>
                    </a:lnTo>
                    <a:lnTo>
                      <a:pt x="358" y="29"/>
                    </a:lnTo>
                    <a:lnTo>
                      <a:pt x="341" y="43"/>
                    </a:lnTo>
                    <a:lnTo>
                      <a:pt x="324" y="59"/>
                    </a:lnTo>
                    <a:lnTo>
                      <a:pt x="307" y="79"/>
                    </a:lnTo>
                    <a:lnTo>
                      <a:pt x="289" y="101"/>
                    </a:lnTo>
                    <a:lnTo>
                      <a:pt x="276" y="126"/>
                    </a:lnTo>
                    <a:lnTo>
                      <a:pt x="264" y="156"/>
                    </a:lnTo>
                    <a:lnTo>
                      <a:pt x="258" y="189"/>
                    </a:lnTo>
                    <a:lnTo>
                      <a:pt x="255" y="225"/>
                    </a:lnTo>
                    <a:lnTo>
                      <a:pt x="255" y="570"/>
                    </a:lnTo>
                    <a:lnTo>
                      <a:pt x="123" y="476"/>
                    </a:lnTo>
                    <a:lnTo>
                      <a:pt x="0" y="598"/>
                    </a:lnTo>
                    <a:lnTo>
                      <a:pt x="0" y="255"/>
                    </a:lnTo>
                    <a:lnTo>
                      <a:pt x="3" y="225"/>
                    </a:lnTo>
                    <a:lnTo>
                      <a:pt x="5" y="195"/>
                    </a:lnTo>
                    <a:lnTo>
                      <a:pt x="11" y="168"/>
                    </a:lnTo>
                    <a:lnTo>
                      <a:pt x="19" y="141"/>
                    </a:lnTo>
                    <a:lnTo>
                      <a:pt x="29" y="116"/>
                    </a:lnTo>
                    <a:lnTo>
                      <a:pt x="42" y="95"/>
                    </a:lnTo>
                    <a:lnTo>
                      <a:pt x="61" y="75"/>
                    </a:lnTo>
                    <a:lnTo>
                      <a:pt x="83" y="57"/>
                    </a:lnTo>
                    <a:lnTo>
                      <a:pt x="110" y="44"/>
                    </a:lnTo>
                    <a:lnTo>
                      <a:pt x="141" y="35"/>
                    </a:lnTo>
                    <a:lnTo>
                      <a:pt x="180" y="27"/>
                    </a:lnTo>
                    <a:lnTo>
                      <a:pt x="218" y="20"/>
                    </a:lnTo>
                    <a:lnTo>
                      <a:pt x="255" y="15"/>
                    </a:lnTo>
                    <a:lnTo>
                      <a:pt x="291" y="11"/>
                    </a:lnTo>
                    <a:lnTo>
                      <a:pt x="323" y="7"/>
                    </a:lnTo>
                    <a:lnTo>
                      <a:pt x="352" y="4"/>
                    </a:lnTo>
                    <a:lnTo>
                      <a:pt x="375" y="3"/>
                    </a:lnTo>
                    <a:lnTo>
                      <a:pt x="394" y="2"/>
                    </a:lnTo>
                    <a:lnTo>
                      <a:pt x="40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FF00">
                      <a:shade val="30000"/>
                      <a:satMod val="115000"/>
                    </a:srgbClr>
                  </a:gs>
                  <a:gs pos="50000">
                    <a:srgbClr val="4EFF00">
                      <a:shade val="67500"/>
                      <a:satMod val="115000"/>
                    </a:srgbClr>
                  </a:gs>
                  <a:gs pos="100000">
                    <a:srgbClr val="4EFF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91" name="TextBox 390"/>
          <p:cNvSpPr txBox="1"/>
          <p:nvPr/>
        </p:nvSpPr>
        <p:spPr>
          <a:xfrm>
            <a:off x="4859972" y="2133600"/>
            <a:ext cx="21601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BACK TO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SCHOOL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2" name="TextBox 391"/>
          <p:cNvSpPr txBox="1"/>
          <p:nvPr/>
        </p:nvSpPr>
        <p:spPr>
          <a:xfrm flipH="1">
            <a:off x="3998912" y="5638800"/>
            <a:ext cx="419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0" y="3733800"/>
            <a:ext cx="12188825" cy="3124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grpSp>
        <p:nvGrpSpPr>
          <p:cNvPr id="4" name="Group 145"/>
          <p:cNvGrpSpPr/>
          <p:nvPr/>
        </p:nvGrpSpPr>
        <p:grpSpPr>
          <a:xfrm>
            <a:off x="1027112" y="2362200"/>
            <a:ext cx="10134601" cy="923330"/>
            <a:chOff x="1217611" y="2850776"/>
            <a:chExt cx="10134601" cy="923330"/>
          </a:xfrm>
        </p:grpSpPr>
        <p:sp>
          <p:nvSpPr>
            <p:cNvPr id="147" name="TextBox 146"/>
            <p:cNvSpPr txBox="1"/>
            <p:nvPr/>
          </p:nvSpPr>
          <p:spPr>
            <a:xfrm flipH="1">
              <a:off x="1217611" y="2850776"/>
              <a:ext cx="2443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 flipH="1">
              <a:off x="8875059" y="2850776"/>
              <a:ext cx="24771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875284" y="1992311"/>
            <a:ext cx="6438257" cy="3951289"/>
            <a:chOff x="3122612" y="1992311"/>
            <a:chExt cx="6438257" cy="3951289"/>
          </a:xfrm>
        </p:grpSpPr>
        <p:sp>
          <p:nvSpPr>
            <p:cNvPr id="81" name="Oval 80"/>
            <p:cNvSpPr/>
            <p:nvPr/>
          </p:nvSpPr>
          <p:spPr>
            <a:xfrm>
              <a:off x="3503612" y="5486400"/>
              <a:ext cx="1905000" cy="4572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46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937760" y="5044440"/>
              <a:ext cx="1905000" cy="4572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46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 rot="1399210">
              <a:off x="5707664" y="4633313"/>
              <a:ext cx="3853205" cy="38114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15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6812280" y="5151120"/>
              <a:ext cx="1905000" cy="4572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46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7389812" y="4648200"/>
              <a:ext cx="795338" cy="796925"/>
              <a:chOff x="7783513" y="3970338"/>
              <a:chExt cx="795338" cy="796925"/>
            </a:xfrm>
          </p:grpSpPr>
          <p:sp>
            <p:nvSpPr>
              <p:cNvPr id="2082" name="Freeform 34"/>
              <p:cNvSpPr>
                <a:spLocks/>
              </p:cNvSpPr>
              <p:nvPr/>
            </p:nvSpPr>
            <p:spPr bwMode="auto">
              <a:xfrm>
                <a:off x="7783513" y="3970338"/>
                <a:ext cx="795338" cy="796925"/>
              </a:xfrm>
              <a:custGeom>
                <a:avLst/>
                <a:gdLst/>
                <a:ahLst/>
                <a:cxnLst>
                  <a:cxn ang="0">
                    <a:pos x="250" y="0"/>
                  </a:cxn>
                  <a:cxn ang="0">
                    <a:pos x="283" y="2"/>
                  </a:cxn>
                  <a:cxn ang="0">
                    <a:pos x="314" y="8"/>
                  </a:cxn>
                  <a:cxn ang="0">
                    <a:pos x="344" y="18"/>
                  </a:cxn>
                  <a:cxn ang="0">
                    <a:pos x="372" y="31"/>
                  </a:cxn>
                  <a:cxn ang="0">
                    <a:pos x="375" y="35"/>
                  </a:cxn>
                  <a:cxn ang="0">
                    <a:pos x="377" y="38"/>
                  </a:cxn>
                  <a:cxn ang="0">
                    <a:pos x="384" y="41"/>
                  </a:cxn>
                  <a:cxn ang="0">
                    <a:pos x="388" y="41"/>
                  </a:cxn>
                  <a:cxn ang="0">
                    <a:pos x="416" y="62"/>
                  </a:cxn>
                  <a:cxn ang="0">
                    <a:pos x="440" y="87"/>
                  </a:cxn>
                  <a:cxn ang="0">
                    <a:pos x="461" y="115"/>
                  </a:cxn>
                  <a:cxn ang="0">
                    <a:pos x="478" y="146"/>
                  </a:cxn>
                  <a:cxn ang="0">
                    <a:pos x="491" y="179"/>
                  </a:cxn>
                  <a:cxn ang="0">
                    <a:pos x="499" y="214"/>
                  </a:cxn>
                  <a:cxn ang="0">
                    <a:pos x="501" y="251"/>
                  </a:cxn>
                  <a:cxn ang="0">
                    <a:pos x="498" y="292"/>
                  </a:cxn>
                  <a:cxn ang="0">
                    <a:pos x="488" y="330"/>
                  </a:cxn>
                  <a:cxn ang="0">
                    <a:pos x="473" y="366"/>
                  </a:cxn>
                  <a:cxn ang="0">
                    <a:pos x="453" y="399"/>
                  </a:cxn>
                  <a:cxn ang="0">
                    <a:pos x="427" y="428"/>
                  </a:cxn>
                  <a:cxn ang="0">
                    <a:pos x="399" y="453"/>
                  </a:cxn>
                  <a:cxn ang="0">
                    <a:pos x="365" y="474"/>
                  </a:cxn>
                  <a:cxn ang="0">
                    <a:pos x="330" y="489"/>
                  </a:cxn>
                  <a:cxn ang="0">
                    <a:pos x="291" y="498"/>
                  </a:cxn>
                  <a:cxn ang="0">
                    <a:pos x="250" y="502"/>
                  </a:cxn>
                  <a:cxn ang="0">
                    <a:pos x="209" y="498"/>
                  </a:cxn>
                  <a:cxn ang="0">
                    <a:pos x="171" y="489"/>
                  </a:cxn>
                  <a:cxn ang="0">
                    <a:pos x="136" y="474"/>
                  </a:cxn>
                  <a:cxn ang="0">
                    <a:pos x="102" y="453"/>
                  </a:cxn>
                  <a:cxn ang="0">
                    <a:pos x="73" y="428"/>
                  </a:cxn>
                  <a:cxn ang="0">
                    <a:pos x="48" y="399"/>
                  </a:cxn>
                  <a:cxn ang="0">
                    <a:pos x="27" y="366"/>
                  </a:cxn>
                  <a:cxn ang="0">
                    <a:pos x="13" y="330"/>
                  </a:cxn>
                  <a:cxn ang="0">
                    <a:pos x="3" y="292"/>
                  </a:cxn>
                  <a:cxn ang="0">
                    <a:pos x="0" y="251"/>
                  </a:cxn>
                  <a:cxn ang="0">
                    <a:pos x="2" y="214"/>
                  </a:cxn>
                  <a:cxn ang="0">
                    <a:pos x="10" y="179"/>
                  </a:cxn>
                  <a:cxn ang="0">
                    <a:pos x="22" y="147"/>
                  </a:cxn>
                  <a:cxn ang="0">
                    <a:pos x="38" y="117"/>
                  </a:cxn>
                  <a:cxn ang="0">
                    <a:pos x="59" y="90"/>
                  </a:cxn>
                  <a:cxn ang="0">
                    <a:pos x="81" y="64"/>
                  </a:cxn>
                  <a:cxn ang="0">
                    <a:pos x="109" y="44"/>
                  </a:cxn>
                  <a:cxn ang="0">
                    <a:pos x="111" y="42"/>
                  </a:cxn>
                  <a:cxn ang="0">
                    <a:pos x="113" y="41"/>
                  </a:cxn>
                  <a:cxn ang="0">
                    <a:pos x="118" y="41"/>
                  </a:cxn>
                  <a:cxn ang="0">
                    <a:pos x="122" y="40"/>
                  </a:cxn>
                  <a:cxn ang="0">
                    <a:pos x="127" y="34"/>
                  </a:cxn>
                  <a:cxn ang="0">
                    <a:pos x="127" y="32"/>
                  </a:cxn>
                  <a:cxn ang="0">
                    <a:pos x="129" y="31"/>
                  </a:cxn>
                  <a:cxn ang="0">
                    <a:pos x="157" y="18"/>
                  </a:cxn>
                  <a:cxn ang="0">
                    <a:pos x="187" y="8"/>
                  </a:cxn>
                  <a:cxn ang="0">
                    <a:pos x="218" y="2"/>
                  </a:cxn>
                  <a:cxn ang="0">
                    <a:pos x="250" y="0"/>
                  </a:cxn>
                </a:cxnLst>
                <a:rect l="0" t="0" r="r" b="b"/>
                <a:pathLst>
                  <a:path w="501" h="502">
                    <a:moveTo>
                      <a:pt x="250" y="0"/>
                    </a:moveTo>
                    <a:lnTo>
                      <a:pt x="283" y="2"/>
                    </a:lnTo>
                    <a:lnTo>
                      <a:pt x="314" y="8"/>
                    </a:lnTo>
                    <a:lnTo>
                      <a:pt x="344" y="18"/>
                    </a:lnTo>
                    <a:lnTo>
                      <a:pt x="372" y="31"/>
                    </a:lnTo>
                    <a:lnTo>
                      <a:pt x="375" y="35"/>
                    </a:lnTo>
                    <a:lnTo>
                      <a:pt x="377" y="38"/>
                    </a:lnTo>
                    <a:lnTo>
                      <a:pt x="384" y="41"/>
                    </a:lnTo>
                    <a:lnTo>
                      <a:pt x="388" y="41"/>
                    </a:lnTo>
                    <a:lnTo>
                      <a:pt x="416" y="62"/>
                    </a:lnTo>
                    <a:lnTo>
                      <a:pt x="440" y="87"/>
                    </a:lnTo>
                    <a:lnTo>
                      <a:pt x="461" y="115"/>
                    </a:lnTo>
                    <a:lnTo>
                      <a:pt x="478" y="146"/>
                    </a:lnTo>
                    <a:lnTo>
                      <a:pt x="491" y="179"/>
                    </a:lnTo>
                    <a:lnTo>
                      <a:pt x="499" y="214"/>
                    </a:lnTo>
                    <a:lnTo>
                      <a:pt x="501" y="251"/>
                    </a:lnTo>
                    <a:lnTo>
                      <a:pt x="498" y="292"/>
                    </a:lnTo>
                    <a:lnTo>
                      <a:pt x="488" y="330"/>
                    </a:lnTo>
                    <a:lnTo>
                      <a:pt x="473" y="366"/>
                    </a:lnTo>
                    <a:lnTo>
                      <a:pt x="453" y="399"/>
                    </a:lnTo>
                    <a:lnTo>
                      <a:pt x="427" y="428"/>
                    </a:lnTo>
                    <a:lnTo>
                      <a:pt x="399" y="453"/>
                    </a:lnTo>
                    <a:lnTo>
                      <a:pt x="365" y="474"/>
                    </a:lnTo>
                    <a:lnTo>
                      <a:pt x="330" y="489"/>
                    </a:lnTo>
                    <a:lnTo>
                      <a:pt x="291" y="498"/>
                    </a:lnTo>
                    <a:lnTo>
                      <a:pt x="250" y="502"/>
                    </a:lnTo>
                    <a:lnTo>
                      <a:pt x="209" y="498"/>
                    </a:lnTo>
                    <a:lnTo>
                      <a:pt x="171" y="489"/>
                    </a:lnTo>
                    <a:lnTo>
                      <a:pt x="136" y="474"/>
                    </a:lnTo>
                    <a:lnTo>
                      <a:pt x="102" y="453"/>
                    </a:lnTo>
                    <a:lnTo>
                      <a:pt x="73" y="428"/>
                    </a:lnTo>
                    <a:lnTo>
                      <a:pt x="48" y="399"/>
                    </a:lnTo>
                    <a:lnTo>
                      <a:pt x="27" y="366"/>
                    </a:lnTo>
                    <a:lnTo>
                      <a:pt x="13" y="330"/>
                    </a:lnTo>
                    <a:lnTo>
                      <a:pt x="3" y="292"/>
                    </a:lnTo>
                    <a:lnTo>
                      <a:pt x="0" y="251"/>
                    </a:lnTo>
                    <a:lnTo>
                      <a:pt x="2" y="214"/>
                    </a:lnTo>
                    <a:lnTo>
                      <a:pt x="10" y="179"/>
                    </a:lnTo>
                    <a:lnTo>
                      <a:pt x="22" y="147"/>
                    </a:lnTo>
                    <a:lnTo>
                      <a:pt x="38" y="117"/>
                    </a:lnTo>
                    <a:lnTo>
                      <a:pt x="59" y="90"/>
                    </a:lnTo>
                    <a:lnTo>
                      <a:pt x="81" y="64"/>
                    </a:lnTo>
                    <a:lnTo>
                      <a:pt x="109" y="44"/>
                    </a:lnTo>
                    <a:lnTo>
                      <a:pt x="111" y="42"/>
                    </a:lnTo>
                    <a:lnTo>
                      <a:pt x="113" y="41"/>
                    </a:lnTo>
                    <a:lnTo>
                      <a:pt x="118" y="41"/>
                    </a:lnTo>
                    <a:lnTo>
                      <a:pt x="122" y="40"/>
                    </a:lnTo>
                    <a:lnTo>
                      <a:pt x="127" y="34"/>
                    </a:lnTo>
                    <a:lnTo>
                      <a:pt x="127" y="32"/>
                    </a:lnTo>
                    <a:lnTo>
                      <a:pt x="129" y="31"/>
                    </a:lnTo>
                    <a:lnTo>
                      <a:pt x="157" y="18"/>
                    </a:lnTo>
                    <a:lnTo>
                      <a:pt x="187" y="8"/>
                    </a:lnTo>
                    <a:lnTo>
                      <a:pt x="218" y="2"/>
                    </a:lnTo>
                    <a:lnTo>
                      <a:pt x="25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3" name="Freeform 35"/>
              <p:cNvSpPr>
                <a:spLocks/>
              </p:cNvSpPr>
              <p:nvPr/>
            </p:nvSpPr>
            <p:spPr bwMode="auto">
              <a:xfrm>
                <a:off x="7894638" y="4021138"/>
                <a:ext cx="573088" cy="727075"/>
              </a:xfrm>
              <a:custGeom>
                <a:avLst/>
                <a:gdLst/>
                <a:ahLst/>
                <a:cxnLst>
                  <a:cxn ang="0">
                    <a:pos x="61" y="28"/>
                  </a:cxn>
                  <a:cxn ang="0">
                    <a:pos x="55" y="87"/>
                  </a:cxn>
                  <a:cxn ang="0">
                    <a:pos x="23" y="219"/>
                  </a:cxn>
                  <a:cxn ang="0">
                    <a:pos x="15" y="282"/>
                  </a:cxn>
                  <a:cxn ang="0">
                    <a:pos x="22" y="340"/>
                  </a:cxn>
                  <a:cxn ang="0">
                    <a:pos x="47" y="386"/>
                  </a:cxn>
                  <a:cxn ang="0">
                    <a:pos x="86" y="420"/>
                  </a:cxn>
                  <a:cxn ang="0">
                    <a:pos x="132" y="441"/>
                  </a:cxn>
                  <a:cxn ang="0">
                    <a:pos x="180" y="449"/>
                  </a:cxn>
                  <a:cxn ang="0">
                    <a:pos x="229" y="441"/>
                  </a:cxn>
                  <a:cxn ang="0">
                    <a:pos x="276" y="420"/>
                  </a:cxn>
                  <a:cxn ang="0">
                    <a:pos x="314" y="386"/>
                  </a:cxn>
                  <a:cxn ang="0">
                    <a:pos x="339" y="340"/>
                  </a:cxn>
                  <a:cxn ang="0">
                    <a:pos x="346" y="282"/>
                  </a:cxn>
                  <a:cxn ang="0">
                    <a:pos x="338" y="219"/>
                  </a:cxn>
                  <a:cxn ang="0">
                    <a:pos x="306" y="87"/>
                  </a:cxn>
                  <a:cxn ang="0">
                    <a:pos x="300" y="28"/>
                  </a:cxn>
                  <a:cxn ang="0">
                    <a:pos x="305" y="3"/>
                  </a:cxn>
                  <a:cxn ang="0">
                    <a:pos x="312" y="8"/>
                  </a:cxn>
                  <a:cxn ang="0">
                    <a:pos x="318" y="9"/>
                  </a:cxn>
                  <a:cxn ang="0">
                    <a:pos x="323" y="84"/>
                  </a:cxn>
                  <a:cxn ang="0">
                    <a:pos x="340" y="159"/>
                  </a:cxn>
                  <a:cxn ang="0">
                    <a:pos x="356" y="233"/>
                  </a:cxn>
                  <a:cxn ang="0">
                    <a:pos x="359" y="305"/>
                  </a:cxn>
                  <a:cxn ang="0">
                    <a:pos x="338" y="369"/>
                  </a:cxn>
                  <a:cxn ang="0">
                    <a:pos x="297" y="417"/>
                  </a:cxn>
                  <a:cxn ang="0">
                    <a:pos x="241" y="447"/>
                  </a:cxn>
                  <a:cxn ang="0">
                    <a:pos x="180" y="458"/>
                  </a:cxn>
                  <a:cxn ang="0">
                    <a:pos x="120" y="447"/>
                  </a:cxn>
                  <a:cxn ang="0">
                    <a:pos x="64" y="417"/>
                  </a:cxn>
                  <a:cxn ang="0">
                    <a:pos x="23" y="369"/>
                  </a:cxn>
                  <a:cxn ang="0">
                    <a:pos x="2" y="305"/>
                  </a:cxn>
                  <a:cxn ang="0">
                    <a:pos x="5" y="233"/>
                  </a:cxn>
                  <a:cxn ang="0">
                    <a:pos x="21" y="159"/>
                  </a:cxn>
                  <a:cxn ang="0">
                    <a:pos x="38" y="84"/>
                  </a:cxn>
                  <a:cxn ang="0">
                    <a:pos x="44" y="9"/>
                  </a:cxn>
                  <a:cxn ang="0">
                    <a:pos x="53" y="7"/>
                  </a:cxn>
                  <a:cxn ang="0">
                    <a:pos x="59" y="0"/>
                  </a:cxn>
                </a:cxnLst>
                <a:rect l="0" t="0" r="r" b="b"/>
                <a:pathLst>
                  <a:path w="361" h="458">
                    <a:moveTo>
                      <a:pt x="59" y="0"/>
                    </a:moveTo>
                    <a:lnTo>
                      <a:pt x="61" y="28"/>
                    </a:lnTo>
                    <a:lnTo>
                      <a:pt x="60" y="56"/>
                    </a:lnTo>
                    <a:lnTo>
                      <a:pt x="55" y="87"/>
                    </a:lnTo>
                    <a:lnTo>
                      <a:pt x="39" y="152"/>
                    </a:lnTo>
                    <a:lnTo>
                      <a:pt x="23" y="219"/>
                    </a:lnTo>
                    <a:lnTo>
                      <a:pt x="17" y="251"/>
                    </a:lnTo>
                    <a:lnTo>
                      <a:pt x="15" y="282"/>
                    </a:lnTo>
                    <a:lnTo>
                      <a:pt x="16" y="312"/>
                    </a:lnTo>
                    <a:lnTo>
                      <a:pt x="22" y="340"/>
                    </a:lnTo>
                    <a:lnTo>
                      <a:pt x="32" y="365"/>
                    </a:lnTo>
                    <a:lnTo>
                      <a:pt x="47" y="386"/>
                    </a:lnTo>
                    <a:lnTo>
                      <a:pt x="66" y="404"/>
                    </a:lnTo>
                    <a:lnTo>
                      <a:pt x="86" y="420"/>
                    </a:lnTo>
                    <a:lnTo>
                      <a:pt x="108" y="432"/>
                    </a:lnTo>
                    <a:lnTo>
                      <a:pt x="132" y="441"/>
                    </a:lnTo>
                    <a:lnTo>
                      <a:pt x="156" y="447"/>
                    </a:lnTo>
                    <a:lnTo>
                      <a:pt x="180" y="449"/>
                    </a:lnTo>
                    <a:lnTo>
                      <a:pt x="205" y="447"/>
                    </a:lnTo>
                    <a:lnTo>
                      <a:pt x="229" y="441"/>
                    </a:lnTo>
                    <a:lnTo>
                      <a:pt x="253" y="432"/>
                    </a:lnTo>
                    <a:lnTo>
                      <a:pt x="276" y="420"/>
                    </a:lnTo>
                    <a:lnTo>
                      <a:pt x="295" y="404"/>
                    </a:lnTo>
                    <a:lnTo>
                      <a:pt x="314" y="386"/>
                    </a:lnTo>
                    <a:lnTo>
                      <a:pt x="329" y="365"/>
                    </a:lnTo>
                    <a:lnTo>
                      <a:pt x="339" y="340"/>
                    </a:lnTo>
                    <a:lnTo>
                      <a:pt x="345" y="312"/>
                    </a:lnTo>
                    <a:lnTo>
                      <a:pt x="346" y="282"/>
                    </a:lnTo>
                    <a:lnTo>
                      <a:pt x="344" y="251"/>
                    </a:lnTo>
                    <a:lnTo>
                      <a:pt x="338" y="219"/>
                    </a:lnTo>
                    <a:lnTo>
                      <a:pt x="322" y="152"/>
                    </a:lnTo>
                    <a:lnTo>
                      <a:pt x="306" y="87"/>
                    </a:lnTo>
                    <a:lnTo>
                      <a:pt x="301" y="56"/>
                    </a:lnTo>
                    <a:lnTo>
                      <a:pt x="300" y="28"/>
                    </a:lnTo>
                    <a:lnTo>
                      <a:pt x="302" y="0"/>
                    </a:lnTo>
                    <a:lnTo>
                      <a:pt x="305" y="3"/>
                    </a:lnTo>
                    <a:lnTo>
                      <a:pt x="308" y="7"/>
                    </a:lnTo>
                    <a:lnTo>
                      <a:pt x="312" y="8"/>
                    </a:lnTo>
                    <a:lnTo>
                      <a:pt x="314" y="9"/>
                    </a:lnTo>
                    <a:lnTo>
                      <a:pt x="318" y="9"/>
                    </a:lnTo>
                    <a:lnTo>
                      <a:pt x="318" y="47"/>
                    </a:lnTo>
                    <a:lnTo>
                      <a:pt x="323" y="84"/>
                    </a:lnTo>
                    <a:lnTo>
                      <a:pt x="331" y="121"/>
                    </a:lnTo>
                    <a:lnTo>
                      <a:pt x="340" y="159"/>
                    </a:lnTo>
                    <a:lnTo>
                      <a:pt x="349" y="196"/>
                    </a:lnTo>
                    <a:lnTo>
                      <a:pt x="356" y="233"/>
                    </a:lnTo>
                    <a:lnTo>
                      <a:pt x="361" y="269"/>
                    </a:lnTo>
                    <a:lnTo>
                      <a:pt x="359" y="305"/>
                    </a:lnTo>
                    <a:lnTo>
                      <a:pt x="351" y="342"/>
                    </a:lnTo>
                    <a:lnTo>
                      <a:pt x="338" y="369"/>
                    </a:lnTo>
                    <a:lnTo>
                      <a:pt x="320" y="395"/>
                    </a:lnTo>
                    <a:lnTo>
                      <a:pt x="297" y="417"/>
                    </a:lnTo>
                    <a:lnTo>
                      <a:pt x="270" y="434"/>
                    </a:lnTo>
                    <a:lnTo>
                      <a:pt x="241" y="447"/>
                    </a:lnTo>
                    <a:lnTo>
                      <a:pt x="212" y="456"/>
                    </a:lnTo>
                    <a:lnTo>
                      <a:pt x="180" y="458"/>
                    </a:lnTo>
                    <a:lnTo>
                      <a:pt x="149" y="456"/>
                    </a:lnTo>
                    <a:lnTo>
                      <a:pt x="120" y="447"/>
                    </a:lnTo>
                    <a:lnTo>
                      <a:pt x="91" y="434"/>
                    </a:lnTo>
                    <a:lnTo>
                      <a:pt x="64" y="417"/>
                    </a:lnTo>
                    <a:lnTo>
                      <a:pt x="41" y="395"/>
                    </a:lnTo>
                    <a:lnTo>
                      <a:pt x="23" y="369"/>
                    </a:lnTo>
                    <a:lnTo>
                      <a:pt x="10" y="342"/>
                    </a:lnTo>
                    <a:lnTo>
                      <a:pt x="2" y="305"/>
                    </a:lnTo>
                    <a:lnTo>
                      <a:pt x="0" y="269"/>
                    </a:lnTo>
                    <a:lnTo>
                      <a:pt x="5" y="233"/>
                    </a:lnTo>
                    <a:lnTo>
                      <a:pt x="11" y="196"/>
                    </a:lnTo>
                    <a:lnTo>
                      <a:pt x="21" y="159"/>
                    </a:lnTo>
                    <a:lnTo>
                      <a:pt x="30" y="121"/>
                    </a:lnTo>
                    <a:lnTo>
                      <a:pt x="38" y="84"/>
                    </a:lnTo>
                    <a:lnTo>
                      <a:pt x="44" y="47"/>
                    </a:lnTo>
                    <a:lnTo>
                      <a:pt x="44" y="9"/>
                    </a:lnTo>
                    <a:lnTo>
                      <a:pt x="48" y="9"/>
                    </a:lnTo>
                    <a:lnTo>
                      <a:pt x="53" y="7"/>
                    </a:lnTo>
                    <a:lnTo>
                      <a:pt x="56" y="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ECF1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4" name="Freeform 36"/>
              <p:cNvSpPr>
                <a:spLocks noEditPoints="1"/>
              </p:cNvSpPr>
              <p:nvPr/>
            </p:nvSpPr>
            <p:spPr bwMode="auto">
              <a:xfrm>
                <a:off x="7894638" y="4019551"/>
                <a:ext cx="573088" cy="730250"/>
              </a:xfrm>
              <a:custGeom>
                <a:avLst/>
                <a:gdLst/>
                <a:ahLst/>
                <a:cxnLst>
                  <a:cxn ang="0">
                    <a:pos x="53" y="9"/>
                  </a:cxn>
                  <a:cxn ang="0">
                    <a:pos x="44" y="47"/>
                  </a:cxn>
                  <a:cxn ang="0">
                    <a:pos x="23" y="153"/>
                  </a:cxn>
                  <a:cxn ang="0">
                    <a:pos x="2" y="248"/>
                  </a:cxn>
                  <a:cxn ang="0">
                    <a:pos x="11" y="343"/>
                  </a:cxn>
                  <a:cxn ang="0">
                    <a:pos x="33" y="383"/>
                  </a:cxn>
                  <a:cxn ang="0">
                    <a:pos x="91" y="434"/>
                  </a:cxn>
                  <a:cxn ang="0">
                    <a:pos x="180" y="459"/>
                  </a:cxn>
                  <a:cxn ang="0">
                    <a:pos x="226" y="452"/>
                  </a:cxn>
                  <a:cxn ang="0">
                    <a:pos x="297" y="417"/>
                  </a:cxn>
                  <a:cxn ang="0">
                    <a:pos x="349" y="343"/>
                  </a:cxn>
                  <a:cxn ang="0">
                    <a:pos x="357" y="248"/>
                  </a:cxn>
                  <a:cxn ang="0">
                    <a:pos x="338" y="153"/>
                  </a:cxn>
                  <a:cxn ang="0">
                    <a:pos x="317" y="47"/>
                  </a:cxn>
                  <a:cxn ang="0">
                    <a:pos x="308" y="9"/>
                  </a:cxn>
                  <a:cxn ang="0">
                    <a:pos x="302" y="60"/>
                  </a:cxn>
                  <a:cxn ang="0">
                    <a:pos x="323" y="156"/>
                  </a:cxn>
                  <a:cxn ang="0">
                    <a:pos x="347" y="284"/>
                  </a:cxn>
                  <a:cxn ang="0">
                    <a:pos x="340" y="342"/>
                  </a:cxn>
                  <a:cxn ang="0">
                    <a:pos x="310" y="392"/>
                  </a:cxn>
                  <a:cxn ang="0">
                    <a:pos x="237" y="440"/>
                  </a:cxn>
                  <a:cxn ang="0">
                    <a:pos x="153" y="448"/>
                  </a:cxn>
                  <a:cxn ang="0">
                    <a:pos x="82" y="419"/>
                  </a:cxn>
                  <a:cxn ang="0">
                    <a:pos x="31" y="365"/>
                  </a:cxn>
                  <a:cxn ang="0">
                    <a:pos x="14" y="284"/>
                  </a:cxn>
                  <a:cxn ang="0">
                    <a:pos x="38" y="156"/>
                  </a:cxn>
                  <a:cxn ang="0">
                    <a:pos x="59" y="60"/>
                  </a:cxn>
                  <a:cxn ang="0">
                    <a:pos x="59" y="0"/>
                  </a:cxn>
                  <a:cxn ang="0">
                    <a:pos x="62" y="29"/>
                  </a:cxn>
                  <a:cxn ang="0">
                    <a:pos x="48" y="123"/>
                  </a:cxn>
                  <a:cxn ang="0">
                    <a:pos x="24" y="221"/>
                  </a:cxn>
                  <a:cxn ang="0">
                    <a:pos x="17" y="313"/>
                  </a:cxn>
                  <a:cxn ang="0">
                    <a:pos x="47" y="385"/>
                  </a:cxn>
                  <a:cxn ang="0">
                    <a:pos x="103" y="429"/>
                  </a:cxn>
                  <a:cxn ang="0">
                    <a:pos x="153" y="446"/>
                  </a:cxn>
                  <a:cxn ang="0">
                    <a:pos x="236" y="438"/>
                  </a:cxn>
                  <a:cxn ang="0">
                    <a:pos x="309" y="391"/>
                  </a:cxn>
                  <a:cxn ang="0">
                    <a:pos x="344" y="313"/>
                  </a:cxn>
                  <a:cxn ang="0">
                    <a:pos x="337" y="222"/>
                  </a:cxn>
                  <a:cxn ang="0">
                    <a:pos x="313" y="123"/>
                  </a:cxn>
                  <a:cxn ang="0">
                    <a:pos x="299" y="29"/>
                  </a:cxn>
                  <a:cxn ang="0">
                    <a:pos x="302" y="0"/>
                  </a:cxn>
                  <a:cxn ang="0">
                    <a:pos x="308" y="7"/>
                  </a:cxn>
                  <a:cxn ang="0">
                    <a:pos x="318" y="10"/>
                  </a:cxn>
                  <a:cxn ang="0">
                    <a:pos x="331" y="117"/>
                  </a:cxn>
                  <a:cxn ang="0">
                    <a:pos x="357" y="229"/>
                  </a:cxn>
                  <a:cxn ang="0">
                    <a:pos x="352" y="343"/>
                  </a:cxn>
                  <a:cxn ang="0">
                    <a:pos x="298" y="418"/>
                  </a:cxn>
                  <a:cxn ang="0">
                    <a:pos x="228" y="453"/>
                  </a:cxn>
                  <a:cxn ang="0">
                    <a:pos x="180" y="460"/>
                  </a:cxn>
                  <a:cxn ang="0">
                    <a:pos x="90" y="435"/>
                  </a:cxn>
                  <a:cxn ang="0">
                    <a:pos x="31" y="384"/>
                  </a:cxn>
                  <a:cxn ang="0">
                    <a:pos x="10" y="344"/>
                  </a:cxn>
                  <a:cxn ang="0">
                    <a:pos x="0" y="267"/>
                  </a:cxn>
                  <a:cxn ang="0">
                    <a:pos x="21" y="153"/>
                  </a:cxn>
                  <a:cxn ang="0">
                    <a:pos x="41" y="46"/>
                  </a:cxn>
                  <a:cxn ang="0">
                    <a:pos x="47" y="9"/>
                  </a:cxn>
                  <a:cxn ang="0">
                    <a:pos x="56" y="3"/>
                  </a:cxn>
                </a:cxnLst>
                <a:rect l="0" t="0" r="r" b="b"/>
                <a:pathLst>
                  <a:path w="361" h="460">
                    <a:moveTo>
                      <a:pt x="59" y="3"/>
                    </a:moveTo>
                    <a:lnTo>
                      <a:pt x="56" y="7"/>
                    </a:lnTo>
                    <a:lnTo>
                      <a:pt x="53" y="9"/>
                    </a:lnTo>
                    <a:lnTo>
                      <a:pt x="48" y="11"/>
                    </a:lnTo>
                    <a:lnTo>
                      <a:pt x="44" y="11"/>
                    </a:lnTo>
                    <a:lnTo>
                      <a:pt x="44" y="47"/>
                    </a:lnTo>
                    <a:lnTo>
                      <a:pt x="39" y="83"/>
                    </a:lnTo>
                    <a:lnTo>
                      <a:pt x="31" y="117"/>
                    </a:lnTo>
                    <a:lnTo>
                      <a:pt x="23" y="153"/>
                    </a:lnTo>
                    <a:lnTo>
                      <a:pt x="15" y="185"/>
                    </a:lnTo>
                    <a:lnTo>
                      <a:pt x="8" y="216"/>
                    </a:lnTo>
                    <a:lnTo>
                      <a:pt x="2" y="248"/>
                    </a:lnTo>
                    <a:lnTo>
                      <a:pt x="1" y="280"/>
                    </a:lnTo>
                    <a:lnTo>
                      <a:pt x="3" y="312"/>
                    </a:lnTo>
                    <a:lnTo>
                      <a:pt x="11" y="343"/>
                    </a:lnTo>
                    <a:lnTo>
                      <a:pt x="11" y="344"/>
                    </a:lnTo>
                    <a:lnTo>
                      <a:pt x="24" y="370"/>
                    </a:lnTo>
                    <a:lnTo>
                      <a:pt x="33" y="383"/>
                    </a:lnTo>
                    <a:lnTo>
                      <a:pt x="43" y="395"/>
                    </a:lnTo>
                    <a:lnTo>
                      <a:pt x="64" y="417"/>
                    </a:lnTo>
                    <a:lnTo>
                      <a:pt x="91" y="434"/>
                    </a:lnTo>
                    <a:lnTo>
                      <a:pt x="120" y="448"/>
                    </a:lnTo>
                    <a:lnTo>
                      <a:pt x="149" y="456"/>
                    </a:lnTo>
                    <a:lnTo>
                      <a:pt x="180" y="459"/>
                    </a:lnTo>
                    <a:lnTo>
                      <a:pt x="182" y="459"/>
                    </a:lnTo>
                    <a:lnTo>
                      <a:pt x="212" y="456"/>
                    </a:lnTo>
                    <a:lnTo>
                      <a:pt x="226" y="452"/>
                    </a:lnTo>
                    <a:lnTo>
                      <a:pt x="241" y="448"/>
                    </a:lnTo>
                    <a:lnTo>
                      <a:pt x="270" y="434"/>
                    </a:lnTo>
                    <a:lnTo>
                      <a:pt x="297" y="417"/>
                    </a:lnTo>
                    <a:lnTo>
                      <a:pt x="318" y="396"/>
                    </a:lnTo>
                    <a:lnTo>
                      <a:pt x="337" y="370"/>
                    </a:lnTo>
                    <a:lnTo>
                      <a:pt x="349" y="343"/>
                    </a:lnTo>
                    <a:lnTo>
                      <a:pt x="357" y="312"/>
                    </a:lnTo>
                    <a:lnTo>
                      <a:pt x="360" y="280"/>
                    </a:lnTo>
                    <a:lnTo>
                      <a:pt x="357" y="248"/>
                    </a:lnTo>
                    <a:lnTo>
                      <a:pt x="353" y="216"/>
                    </a:lnTo>
                    <a:lnTo>
                      <a:pt x="346" y="185"/>
                    </a:lnTo>
                    <a:lnTo>
                      <a:pt x="338" y="153"/>
                    </a:lnTo>
                    <a:lnTo>
                      <a:pt x="330" y="117"/>
                    </a:lnTo>
                    <a:lnTo>
                      <a:pt x="322" y="83"/>
                    </a:lnTo>
                    <a:lnTo>
                      <a:pt x="317" y="47"/>
                    </a:lnTo>
                    <a:lnTo>
                      <a:pt x="317" y="11"/>
                    </a:lnTo>
                    <a:lnTo>
                      <a:pt x="315" y="11"/>
                    </a:lnTo>
                    <a:lnTo>
                      <a:pt x="308" y="9"/>
                    </a:lnTo>
                    <a:lnTo>
                      <a:pt x="302" y="3"/>
                    </a:lnTo>
                    <a:lnTo>
                      <a:pt x="300" y="31"/>
                    </a:lnTo>
                    <a:lnTo>
                      <a:pt x="302" y="60"/>
                    </a:lnTo>
                    <a:lnTo>
                      <a:pt x="307" y="91"/>
                    </a:lnTo>
                    <a:lnTo>
                      <a:pt x="315" y="123"/>
                    </a:lnTo>
                    <a:lnTo>
                      <a:pt x="323" y="156"/>
                    </a:lnTo>
                    <a:lnTo>
                      <a:pt x="339" y="221"/>
                    </a:lnTo>
                    <a:lnTo>
                      <a:pt x="345" y="253"/>
                    </a:lnTo>
                    <a:lnTo>
                      <a:pt x="347" y="284"/>
                    </a:lnTo>
                    <a:lnTo>
                      <a:pt x="346" y="313"/>
                    </a:lnTo>
                    <a:lnTo>
                      <a:pt x="340" y="341"/>
                    </a:lnTo>
                    <a:lnTo>
                      <a:pt x="340" y="342"/>
                    </a:lnTo>
                    <a:lnTo>
                      <a:pt x="328" y="369"/>
                    </a:lnTo>
                    <a:lnTo>
                      <a:pt x="320" y="381"/>
                    </a:lnTo>
                    <a:lnTo>
                      <a:pt x="310" y="392"/>
                    </a:lnTo>
                    <a:lnTo>
                      <a:pt x="289" y="412"/>
                    </a:lnTo>
                    <a:lnTo>
                      <a:pt x="264" y="428"/>
                    </a:lnTo>
                    <a:lnTo>
                      <a:pt x="237" y="440"/>
                    </a:lnTo>
                    <a:lnTo>
                      <a:pt x="209" y="448"/>
                    </a:lnTo>
                    <a:lnTo>
                      <a:pt x="180" y="451"/>
                    </a:lnTo>
                    <a:lnTo>
                      <a:pt x="153" y="448"/>
                    </a:lnTo>
                    <a:lnTo>
                      <a:pt x="125" y="441"/>
                    </a:lnTo>
                    <a:lnTo>
                      <a:pt x="102" y="432"/>
                    </a:lnTo>
                    <a:lnTo>
                      <a:pt x="82" y="419"/>
                    </a:lnTo>
                    <a:lnTo>
                      <a:pt x="62" y="404"/>
                    </a:lnTo>
                    <a:lnTo>
                      <a:pt x="45" y="385"/>
                    </a:lnTo>
                    <a:lnTo>
                      <a:pt x="31" y="365"/>
                    </a:lnTo>
                    <a:lnTo>
                      <a:pt x="21" y="341"/>
                    </a:lnTo>
                    <a:lnTo>
                      <a:pt x="15" y="313"/>
                    </a:lnTo>
                    <a:lnTo>
                      <a:pt x="14" y="284"/>
                    </a:lnTo>
                    <a:lnTo>
                      <a:pt x="16" y="253"/>
                    </a:lnTo>
                    <a:lnTo>
                      <a:pt x="22" y="221"/>
                    </a:lnTo>
                    <a:lnTo>
                      <a:pt x="38" y="156"/>
                    </a:lnTo>
                    <a:lnTo>
                      <a:pt x="46" y="123"/>
                    </a:lnTo>
                    <a:lnTo>
                      <a:pt x="54" y="91"/>
                    </a:lnTo>
                    <a:lnTo>
                      <a:pt x="59" y="60"/>
                    </a:lnTo>
                    <a:lnTo>
                      <a:pt x="61" y="31"/>
                    </a:lnTo>
                    <a:lnTo>
                      <a:pt x="59" y="3"/>
                    </a:lnTo>
                    <a:close/>
                    <a:moveTo>
                      <a:pt x="59" y="0"/>
                    </a:moveTo>
                    <a:lnTo>
                      <a:pt x="60" y="0"/>
                    </a:lnTo>
                    <a:lnTo>
                      <a:pt x="60" y="1"/>
                    </a:lnTo>
                    <a:lnTo>
                      <a:pt x="62" y="29"/>
                    </a:lnTo>
                    <a:lnTo>
                      <a:pt x="61" y="60"/>
                    </a:lnTo>
                    <a:lnTo>
                      <a:pt x="55" y="91"/>
                    </a:lnTo>
                    <a:lnTo>
                      <a:pt x="48" y="123"/>
                    </a:lnTo>
                    <a:lnTo>
                      <a:pt x="39" y="156"/>
                    </a:lnTo>
                    <a:lnTo>
                      <a:pt x="31" y="189"/>
                    </a:lnTo>
                    <a:lnTo>
                      <a:pt x="24" y="221"/>
                    </a:lnTo>
                    <a:lnTo>
                      <a:pt x="18" y="253"/>
                    </a:lnTo>
                    <a:lnTo>
                      <a:pt x="16" y="284"/>
                    </a:lnTo>
                    <a:lnTo>
                      <a:pt x="17" y="313"/>
                    </a:lnTo>
                    <a:lnTo>
                      <a:pt x="23" y="341"/>
                    </a:lnTo>
                    <a:lnTo>
                      <a:pt x="33" y="365"/>
                    </a:lnTo>
                    <a:lnTo>
                      <a:pt x="47" y="385"/>
                    </a:lnTo>
                    <a:lnTo>
                      <a:pt x="63" y="403"/>
                    </a:lnTo>
                    <a:lnTo>
                      <a:pt x="83" y="418"/>
                    </a:lnTo>
                    <a:lnTo>
                      <a:pt x="103" y="429"/>
                    </a:lnTo>
                    <a:lnTo>
                      <a:pt x="126" y="438"/>
                    </a:lnTo>
                    <a:lnTo>
                      <a:pt x="139" y="443"/>
                    </a:lnTo>
                    <a:lnTo>
                      <a:pt x="153" y="446"/>
                    </a:lnTo>
                    <a:lnTo>
                      <a:pt x="180" y="449"/>
                    </a:lnTo>
                    <a:lnTo>
                      <a:pt x="208" y="445"/>
                    </a:lnTo>
                    <a:lnTo>
                      <a:pt x="236" y="438"/>
                    </a:lnTo>
                    <a:lnTo>
                      <a:pt x="263" y="427"/>
                    </a:lnTo>
                    <a:lnTo>
                      <a:pt x="287" y="411"/>
                    </a:lnTo>
                    <a:lnTo>
                      <a:pt x="309" y="391"/>
                    </a:lnTo>
                    <a:lnTo>
                      <a:pt x="326" y="368"/>
                    </a:lnTo>
                    <a:lnTo>
                      <a:pt x="338" y="341"/>
                    </a:lnTo>
                    <a:lnTo>
                      <a:pt x="344" y="313"/>
                    </a:lnTo>
                    <a:lnTo>
                      <a:pt x="345" y="284"/>
                    </a:lnTo>
                    <a:lnTo>
                      <a:pt x="343" y="253"/>
                    </a:lnTo>
                    <a:lnTo>
                      <a:pt x="337" y="222"/>
                    </a:lnTo>
                    <a:lnTo>
                      <a:pt x="330" y="189"/>
                    </a:lnTo>
                    <a:lnTo>
                      <a:pt x="322" y="156"/>
                    </a:lnTo>
                    <a:lnTo>
                      <a:pt x="313" y="123"/>
                    </a:lnTo>
                    <a:lnTo>
                      <a:pt x="306" y="91"/>
                    </a:lnTo>
                    <a:lnTo>
                      <a:pt x="300" y="60"/>
                    </a:lnTo>
                    <a:lnTo>
                      <a:pt x="299" y="29"/>
                    </a:lnTo>
                    <a:lnTo>
                      <a:pt x="301" y="1"/>
                    </a:lnTo>
                    <a:lnTo>
                      <a:pt x="301" y="0"/>
                    </a:lnTo>
                    <a:lnTo>
                      <a:pt x="302" y="0"/>
                    </a:lnTo>
                    <a:lnTo>
                      <a:pt x="302" y="1"/>
                    </a:lnTo>
                    <a:lnTo>
                      <a:pt x="305" y="4"/>
                    </a:lnTo>
                    <a:lnTo>
                      <a:pt x="308" y="7"/>
                    </a:lnTo>
                    <a:lnTo>
                      <a:pt x="313" y="9"/>
                    </a:lnTo>
                    <a:lnTo>
                      <a:pt x="318" y="9"/>
                    </a:lnTo>
                    <a:lnTo>
                      <a:pt x="318" y="10"/>
                    </a:lnTo>
                    <a:lnTo>
                      <a:pt x="320" y="46"/>
                    </a:lnTo>
                    <a:lnTo>
                      <a:pt x="324" y="82"/>
                    </a:lnTo>
                    <a:lnTo>
                      <a:pt x="331" y="117"/>
                    </a:lnTo>
                    <a:lnTo>
                      <a:pt x="340" y="153"/>
                    </a:lnTo>
                    <a:lnTo>
                      <a:pt x="349" y="191"/>
                    </a:lnTo>
                    <a:lnTo>
                      <a:pt x="357" y="229"/>
                    </a:lnTo>
                    <a:lnTo>
                      <a:pt x="361" y="267"/>
                    </a:lnTo>
                    <a:lnTo>
                      <a:pt x="360" y="305"/>
                    </a:lnTo>
                    <a:lnTo>
                      <a:pt x="352" y="343"/>
                    </a:lnTo>
                    <a:lnTo>
                      <a:pt x="338" y="372"/>
                    </a:lnTo>
                    <a:lnTo>
                      <a:pt x="320" y="396"/>
                    </a:lnTo>
                    <a:lnTo>
                      <a:pt x="298" y="418"/>
                    </a:lnTo>
                    <a:lnTo>
                      <a:pt x="271" y="435"/>
                    </a:lnTo>
                    <a:lnTo>
                      <a:pt x="243" y="449"/>
                    </a:lnTo>
                    <a:lnTo>
                      <a:pt x="228" y="453"/>
                    </a:lnTo>
                    <a:lnTo>
                      <a:pt x="213" y="457"/>
                    </a:lnTo>
                    <a:lnTo>
                      <a:pt x="182" y="460"/>
                    </a:lnTo>
                    <a:lnTo>
                      <a:pt x="180" y="460"/>
                    </a:lnTo>
                    <a:lnTo>
                      <a:pt x="149" y="457"/>
                    </a:lnTo>
                    <a:lnTo>
                      <a:pt x="118" y="449"/>
                    </a:lnTo>
                    <a:lnTo>
                      <a:pt x="90" y="435"/>
                    </a:lnTo>
                    <a:lnTo>
                      <a:pt x="63" y="418"/>
                    </a:lnTo>
                    <a:lnTo>
                      <a:pt x="40" y="396"/>
                    </a:lnTo>
                    <a:lnTo>
                      <a:pt x="31" y="384"/>
                    </a:lnTo>
                    <a:lnTo>
                      <a:pt x="23" y="372"/>
                    </a:lnTo>
                    <a:lnTo>
                      <a:pt x="16" y="359"/>
                    </a:lnTo>
                    <a:lnTo>
                      <a:pt x="10" y="344"/>
                    </a:lnTo>
                    <a:lnTo>
                      <a:pt x="9" y="343"/>
                    </a:lnTo>
                    <a:lnTo>
                      <a:pt x="1" y="305"/>
                    </a:lnTo>
                    <a:lnTo>
                      <a:pt x="0" y="267"/>
                    </a:lnTo>
                    <a:lnTo>
                      <a:pt x="3" y="229"/>
                    </a:lnTo>
                    <a:lnTo>
                      <a:pt x="11" y="191"/>
                    </a:lnTo>
                    <a:lnTo>
                      <a:pt x="21" y="153"/>
                    </a:lnTo>
                    <a:lnTo>
                      <a:pt x="30" y="117"/>
                    </a:lnTo>
                    <a:lnTo>
                      <a:pt x="37" y="82"/>
                    </a:lnTo>
                    <a:lnTo>
                      <a:pt x="41" y="46"/>
                    </a:lnTo>
                    <a:lnTo>
                      <a:pt x="43" y="10"/>
                    </a:lnTo>
                    <a:lnTo>
                      <a:pt x="43" y="9"/>
                    </a:lnTo>
                    <a:lnTo>
                      <a:pt x="47" y="9"/>
                    </a:lnTo>
                    <a:lnTo>
                      <a:pt x="49" y="8"/>
                    </a:lnTo>
                    <a:lnTo>
                      <a:pt x="53" y="7"/>
                    </a:lnTo>
                    <a:lnTo>
                      <a:pt x="56" y="3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8D4D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122612" y="3990974"/>
              <a:ext cx="3695701" cy="1800226"/>
              <a:chOff x="3084513" y="3903663"/>
              <a:chExt cx="3695701" cy="1800226"/>
            </a:xfrm>
          </p:grpSpPr>
          <p:sp>
            <p:nvSpPr>
              <p:cNvPr id="2072" name="Freeform 24"/>
              <p:cNvSpPr>
                <a:spLocks/>
              </p:cNvSpPr>
              <p:nvPr/>
            </p:nvSpPr>
            <p:spPr bwMode="auto">
              <a:xfrm>
                <a:off x="4951413" y="4397376"/>
                <a:ext cx="919163" cy="796925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544" y="120"/>
                  </a:cxn>
                  <a:cxn ang="0">
                    <a:pos x="555" y="129"/>
                  </a:cxn>
                  <a:cxn ang="0">
                    <a:pos x="564" y="144"/>
                  </a:cxn>
                  <a:cxn ang="0">
                    <a:pos x="571" y="162"/>
                  </a:cxn>
                  <a:cxn ang="0">
                    <a:pos x="576" y="185"/>
                  </a:cxn>
                  <a:cxn ang="0">
                    <a:pos x="578" y="212"/>
                  </a:cxn>
                  <a:cxn ang="0">
                    <a:pos x="579" y="240"/>
                  </a:cxn>
                  <a:cxn ang="0">
                    <a:pos x="578" y="269"/>
                  </a:cxn>
                  <a:cxn ang="0">
                    <a:pos x="573" y="299"/>
                  </a:cxn>
                  <a:cxn ang="0">
                    <a:pos x="568" y="330"/>
                  </a:cxn>
                  <a:cxn ang="0">
                    <a:pos x="560" y="362"/>
                  </a:cxn>
                  <a:cxn ang="0">
                    <a:pos x="549" y="390"/>
                  </a:cxn>
                  <a:cxn ang="0">
                    <a:pos x="538" y="418"/>
                  </a:cxn>
                  <a:cxn ang="0">
                    <a:pos x="523" y="442"/>
                  </a:cxn>
                  <a:cxn ang="0">
                    <a:pos x="506" y="464"/>
                  </a:cxn>
                  <a:cxn ang="0">
                    <a:pos x="486" y="481"/>
                  </a:cxn>
                  <a:cxn ang="0">
                    <a:pos x="465" y="494"/>
                  </a:cxn>
                  <a:cxn ang="0">
                    <a:pos x="441" y="502"/>
                  </a:cxn>
                  <a:cxn ang="0">
                    <a:pos x="0" y="382"/>
                  </a:cxn>
                  <a:cxn ang="0">
                    <a:pos x="50" y="191"/>
                  </a:cxn>
                  <a:cxn ang="0">
                    <a:pos x="102" y="0"/>
                  </a:cxn>
                </a:cxnLst>
                <a:rect l="0" t="0" r="r" b="b"/>
                <a:pathLst>
                  <a:path w="579" h="502">
                    <a:moveTo>
                      <a:pt x="102" y="0"/>
                    </a:moveTo>
                    <a:lnTo>
                      <a:pt x="544" y="120"/>
                    </a:lnTo>
                    <a:lnTo>
                      <a:pt x="555" y="129"/>
                    </a:lnTo>
                    <a:lnTo>
                      <a:pt x="564" y="144"/>
                    </a:lnTo>
                    <a:lnTo>
                      <a:pt x="571" y="162"/>
                    </a:lnTo>
                    <a:lnTo>
                      <a:pt x="576" y="185"/>
                    </a:lnTo>
                    <a:lnTo>
                      <a:pt x="578" y="212"/>
                    </a:lnTo>
                    <a:lnTo>
                      <a:pt x="579" y="240"/>
                    </a:lnTo>
                    <a:lnTo>
                      <a:pt x="578" y="269"/>
                    </a:lnTo>
                    <a:lnTo>
                      <a:pt x="573" y="299"/>
                    </a:lnTo>
                    <a:lnTo>
                      <a:pt x="568" y="330"/>
                    </a:lnTo>
                    <a:lnTo>
                      <a:pt x="560" y="362"/>
                    </a:lnTo>
                    <a:lnTo>
                      <a:pt x="549" y="390"/>
                    </a:lnTo>
                    <a:lnTo>
                      <a:pt x="538" y="418"/>
                    </a:lnTo>
                    <a:lnTo>
                      <a:pt x="523" y="442"/>
                    </a:lnTo>
                    <a:lnTo>
                      <a:pt x="506" y="464"/>
                    </a:lnTo>
                    <a:lnTo>
                      <a:pt x="486" y="481"/>
                    </a:lnTo>
                    <a:lnTo>
                      <a:pt x="465" y="494"/>
                    </a:lnTo>
                    <a:lnTo>
                      <a:pt x="441" y="502"/>
                    </a:lnTo>
                    <a:lnTo>
                      <a:pt x="0" y="382"/>
                    </a:lnTo>
                    <a:lnTo>
                      <a:pt x="50" y="191"/>
                    </a:lnTo>
                    <a:lnTo>
                      <a:pt x="10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3" name="Freeform 25"/>
              <p:cNvSpPr>
                <a:spLocks/>
              </p:cNvSpPr>
              <p:nvPr/>
            </p:nvSpPr>
            <p:spPr bwMode="auto">
              <a:xfrm>
                <a:off x="4891088" y="4397376"/>
                <a:ext cx="280988" cy="604838"/>
              </a:xfrm>
              <a:custGeom>
                <a:avLst/>
                <a:gdLst/>
                <a:ahLst/>
                <a:cxnLst>
                  <a:cxn ang="0">
                    <a:pos x="126" y="0"/>
                  </a:cxn>
                  <a:cxn ang="0">
                    <a:pos x="140" y="0"/>
                  </a:cxn>
                  <a:cxn ang="0">
                    <a:pos x="153" y="7"/>
                  </a:cxn>
                  <a:cxn ang="0">
                    <a:pos x="162" y="19"/>
                  </a:cxn>
                  <a:cxn ang="0">
                    <a:pos x="170" y="36"/>
                  </a:cxn>
                  <a:cxn ang="0">
                    <a:pos x="175" y="58"/>
                  </a:cxn>
                  <a:cxn ang="0">
                    <a:pos x="177" y="83"/>
                  </a:cxn>
                  <a:cxn ang="0">
                    <a:pos x="177" y="111"/>
                  </a:cxn>
                  <a:cxn ang="0">
                    <a:pos x="175" y="142"/>
                  </a:cxn>
                  <a:cxn ang="0">
                    <a:pos x="169" y="175"/>
                  </a:cxn>
                  <a:cxn ang="0">
                    <a:pos x="161" y="210"/>
                  </a:cxn>
                  <a:cxn ang="0">
                    <a:pos x="151" y="244"/>
                  </a:cxn>
                  <a:cxn ang="0">
                    <a:pos x="138" y="275"/>
                  </a:cxn>
                  <a:cxn ang="0">
                    <a:pos x="125" y="304"/>
                  </a:cxn>
                  <a:cxn ang="0">
                    <a:pos x="110" y="328"/>
                  </a:cxn>
                  <a:cxn ang="0">
                    <a:pos x="95" y="349"/>
                  </a:cxn>
                  <a:cxn ang="0">
                    <a:pos x="80" y="365"/>
                  </a:cxn>
                  <a:cxn ang="0">
                    <a:pos x="65" y="375"/>
                  </a:cxn>
                  <a:cxn ang="0">
                    <a:pos x="51" y="381"/>
                  </a:cxn>
                  <a:cxn ang="0">
                    <a:pos x="37" y="381"/>
                  </a:cxn>
                  <a:cxn ang="0">
                    <a:pos x="24" y="374"/>
                  </a:cxn>
                  <a:cxn ang="0">
                    <a:pos x="15" y="362"/>
                  </a:cxn>
                  <a:cxn ang="0">
                    <a:pos x="7" y="345"/>
                  </a:cxn>
                  <a:cxn ang="0">
                    <a:pos x="2" y="324"/>
                  </a:cxn>
                  <a:cxn ang="0">
                    <a:pos x="0" y="298"/>
                  </a:cxn>
                  <a:cxn ang="0">
                    <a:pos x="0" y="269"/>
                  </a:cxn>
                  <a:cxn ang="0">
                    <a:pos x="2" y="238"/>
                  </a:cxn>
                  <a:cxn ang="0">
                    <a:pos x="8" y="205"/>
                  </a:cxn>
                  <a:cxn ang="0">
                    <a:pos x="16" y="170"/>
                  </a:cxn>
                  <a:cxn ang="0">
                    <a:pos x="26" y="137"/>
                  </a:cxn>
                  <a:cxn ang="0">
                    <a:pos x="39" y="106"/>
                  </a:cxn>
                  <a:cxn ang="0">
                    <a:pos x="52" y="77"/>
                  </a:cxn>
                  <a:cxn ang="0">
                    <a:pos x="67" y="53"/>
                  </a:cxn>
                  <a:cxn ang="0">
                    <a:pos x="82" y="32"/>
                  </a:cxn>
                  <a:cxn ang="0">
                    <a:pos x="97" y="16"/>
                  </a:cxn>
                  <a:cxn ang="0">
                    <a:pos x="111" y="6"/>
                  </a:cxn>
                  <a:cxn ang="0">
                    <a:pos x="126" y="0"/>
                  </a:cxn>
                </a:cxnLst>
                <a:rect l="0" t="0" r="r" b="b"/>
                <a:pathLst>
                  <a:path w="177" h="381">
                    <a:moveTo>
                      <a:pt x="126" y="0"/>
                    </a:moveTo>
                    <a:lnTo>
                      <a:pt x="140" y="0"/>
                    </a:lnTo>
                    <a:lnTo>
                      <a:pt x="153" y="7"/>
                    </a:lnTo>
                    <a:lnTo>
                      <a:pt x="162" y="19"/>
                    </a:lnTo>
                    <a:lnTo>
                      <a:pt x="170" y="36"/>
                    </a:lnTo>
                    <a:lnTo>
                      <a:pt x="175" y="58"/>
                    </a:lnTo>
                    <a:lnTo>
                      <a:pt x="177" y="83"/>
                    </a:lnTo>
                    <a:lnTo>
                      <a:pt x="177" y="111"/>
                    </a:lnTo>
                    <a:lnTo>
                      <a:pt x="175" y="142"/>
                    </a:lnTo>
                    <a:lnTo>
                      <a:pt x="169" y="175"/>
                    </a:lnTo>
                    <a:lnTo>
                      <a:pt x="161" y="210"/>
                    </a:lnTo>
                    <a:lnTo>
                      <a:pt x="151" y="244"/>
                    </a:lnTo>
                    <a:lnTo>
                      <a:pt x="138" y="275"/>
                    </a:lnTo>
                    <a:lnTo>
                      <a:pt x="125" y="304"/>
                    </a:lnTo>
                    <a:lnTo>
                      <a:pt x="110" y="328"/>
                    </a:lnTo>
                    <a:lnTo>
                      <a:pt x="95" y="349"/>
                    </a:lnTo>
                    <a:lnTo>
                      <a:pt x="80" y="365"/>
                    </a:lnTo>
                    <a:lnTo>
                      <a:pt x="65" y="375"/>
                    </a:lnTo>
                    <a:lnTo>
                      <a:pt x="51" y="381"/>
                    </a:lnTo>
                    <a:lnTo>
                      <a:pt x="37" y="381"/>
                    </a:lnTo>
                    <a:lnTo>
                      <a:pt x="24" y="374"/>
                    </a:lnTo>
                    <a:lnTo>
                      <a:pt x="15" y="362"/>
                    </a:lnTo>
                    <a:lnTo>
                      <a:pt x="7" y="345"/>
                    </a:lnTo>
                    <a:lnTo>
                      <a:pt x="2" y="324"/>
                    </a:lnTo>
                    <a:lnTo>
                      <a:pt x="0" y="298"/>
                    </a:lnTo>
                    <a:lnTo>
                      <a:pt x="0" y="269"/>
                    </a:lnTo>
                    <a:lnTo>
                      <a:pt x="2" y="238"/>
                    </a:lnTo>
                    <a:lnTo>
                      <a:pt x="8" y="205"/>
                    </a:lnTo>
                    <a:lnTo>
                      <a:pt x="16" y="170"/>
                    </a:lnTo>
                    <a:lnTo>
                      <a:pt x="26" y="137"/>
                    </a:lnTo>
                    <a:lnTo>
                      <a:pt x="39" y="106"/>
                    </a:lnTo>
                    <a:lnTo>
                      <a:pt x="52" y="77"/>
                    </a:lnTo>
                    <a:lnTo>
                      <a:pt x="67" y="53"/>
                    </a:lnTo>
                    <a:lnTo>
                      <a:pt x="82" y="32"/>
                    </a:lnTo>
                    <a:lnTo>
                      <a:pt x="97" y="16"/>
                    </a:lnTo>
                    <a:lnTo>
                      <a:pt x="111" y="6"/>
                    </a:lnTo>
                    <a:lnTo>
                      <a:pt x="12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50000">
                    <a:schemeClr val="bg1">
                      <a:lumMod val="6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6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4" name="Freeform 26"/>
              <p:cNvSpPr>
                <a:spLocks/>
              </p:cNvSpPr>
              <p:nvPr/>
            </p:nvSpPr>
            <p:spPr bwMode="auto">
              <a:xfrm>
                <a:off x="3825876" y="4252913"/>
                <a:ext cx="1247775" cy="576263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779" y="199"/>
                  </a:cxn>
                  <a:cxn ang="0">
                    <a:pos x="785" y="229"/>
                  </a:cxn>
                  <a:cxn ang="0">
                    <a:pos x="786" y="259"/>
                  </a:cxn>
                  <a:cxn ang="0">
                    <a:pos x="780" y="288"/>
                  </a:cxn>
                  <a:cxn ang="0">
                    <a:pos x="770" y="316"/>
                  </a:cxn>
                  <a:cxn ang="0">
                    <a:pos x="755" y="341"/>
                  </a:cxn>
                  <a:cxn ang="0">
                    <a:pos x="734" y="363"/>
                  </a:cxn>
                  <a:cxn ang="0">
                    <a:pos x="0" y="164"/>
                  </a:cxn>
                  <a:cxn ang="0">
                    <a:pos x="45" y="0"/>
                  </a:cxn>
                </a:cxnLst>
                <a:rect l="0" t="0" r="r" b="b"/>
                <a:pathLst>
                  <a:path w="786" h="363">
                    <a:moveTo>
                      <a:pt x="45" y="0"/>
                    </a:moveTo>
                    <a:lnTo>
                      <a:pt x="779" y="199"/>
                    </a:lnTo>
                    <a:lnTo>
                      <a:pt x="785" y="229"/>
                    </a:lnTo>
                    <a:lnTo>
                      <a:pt x="786" y="259"/>
                    </a:lnTo>
                    <a:lnTo>
                      <a:pt x="780" y="288"/>
                    </a:lnTo>
                    <a:lnTo>
                      <a:pt x="770" y="316"/>
                    </a:lnTo>
                    <a:lnTo>
                      <a:pt x="755" y="341"/>
                    </a:lnTo>
                    <a:lnTo>
                      <a:pt x="734" y="363"/>
                    </a:lnTo>
                    <a:lnTo>
                      <a:pt x="0" y="164"/>
                    </a:lnTo>
                    <a:lnTo>
                      <a:pt x="4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5" name="Freeform 27"/>
              <p:cNvSpPr>
                <a:spLocks/>
              </p:cNvSpPr>
              <p:nvPr/>
            </p:nvSpPr>
            <p:spPr bwMode="auto">
              <a:xfrm>
                <a:off x="3130551" y="3903663"/>
                <a:ext cx="904875" cy="796925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191" y="26"/>
                  </a:cxn>
                  <a:cxn ang="0">
                    <a:pos x="276" y="54"/>
                  </a:cxn>
                  <a:cxn ang="0">
                    <a:pos x="362" y="83"/>
                  </a:cxn>
                  <a:cxn ang="0">
                    <a:pos x="447" y="111"/>
                  </a:cxn>
                  <a:cxn ang="0">
                    <a:pos x="534" y="136"/>
                  </a:cxn>
                  <a:cxn ang="0">
                    <a:pos x="548" y="152"/>
                  </a:cxn>
                  <a:cxn ang="0">
                    <a:pos x="558" y="172"/>
                  </a:cxn>
                  <a:cxn ang="0">
                    <a:pos x="565" y="196"/>
                  </a:cxn>
                  <a:cxn ang="0">
                    <a:pos x="569" y="224"/>
                  </a:cxn>
                  <a:cxn ang="0">
                    <a:pos x="570" y="252"/>
                  </a:cxn>
                  <a:cxn ang="0">
                    <a:pos x="568" y="283"/>
                  </a:cxn>
                  <a:cxn ang="0">
                    <a:pos x="563" y="316"/>
                  </a:cxn>
                  <a:cxn ang="0">
                    <a:pos x="555" y="347"/>
                  </a:cxn>
                  <a:cxn ang="0">
                    <a:pos x="546" y="378"/>
                  </a:cxn>
                  <a:cxn ang="0">
                    <a:pos x="533" y="407"/>
                  </a:cxn>
                  <a:cxn ang="0">
                    <a:pos x="519" y="434"/>
                  </a:cxn>
                  <a:cxn ang="0">
                    <a:pos x="502" y="457"/>
                  </a:cxn>
                  <a:cxn ang="0">
                    <a:pos x="484" y="477"/>
                  </a:cxn>
                  <a:cxn ang="0">
                    <a:pos x="463" y="493"/>
                  </a:cxn>
                  <a:cxn ang="0">
                    <a:pos x="441" y="502"/>
                  </a:cxn>
                  <a:cxn ang="0">
                    <a:pos x="0" y="382"/>
                  </a:cxn>
                  <a:cxn ang="0">
                    <a:pos x="103" y="0"/>
                  </a:cxn>
                </a:cxnLst>
                <a:rect l="0" t="0" r="r" b="b"/>
                <a:pathLst>
                  <a:path w="570" h="502">
                    <a:moveTo>
                      <a:pt x="103" y="0"/>
                    </a:moveTo>
                    <a:lnTo>
                      <a:pt x="191" y="26"/>
                    </a:lnTo>
                    <a:lnTo>
                      <a:pt x="276" y="54"/>
                    </a:lnTo>
                    <a:lnTo>
                      <a:pt x="362" y="83"/>
                    </a:lnTo>
                    <a:lnTo>
                      <a:pt x="447" y="111"/>
                    </a:lnTo>
                    <a:lnTo>
                      <a:pt x="534" y="136"/>
                    </a:lnTo>
                    <a:lnTo>
                      <a:pt x="548" y="152"/>
                    </a:lnTo>
                    <a:lnTo>
                      <a:pt x="558" y="172"/>
                    </a:lnTo>
                    <a:lnTo>
                      <a:pt x="565" y="196"/>
                    </a:lnTo>
                    <a:lnTo>
                      <a:pt x="569" y="224"/>
                    </a:lnTo>
                    <a:lnTo>
                      <a:pt x="570" y="252"/>
                    </a:lnTo>
                    <a:lnTo>
                      <a:pt x="568" y="283"/>
                    </a:lnTo>
                    <a:lnTo>
                      <a:pt x="563" y="316"/>
                    </a:lnTo>
                    <a:lnTo>
                      <a:pt x="555" y="347"/>
                    </a:lnTo>
                    <a:lnTo>
                      <a:pt x="546" y="378"/>
                    </a:lnTo>
                    <a:lnTo>
                      <a:pt x="533" y="407"/>
                    </a:lnTo>
                    <a:lnTo>
                      <a:pt x="519" y="434"/>
                    </a:lnTo>
                    <a:lnTo>
                      <a:pt x="502" y="457"/>
                    </a:lnTo>
                    <a:lnTo>
                      <a:pt x="484" y="477"/>
                    </a:lnTo>
                    <a:lnTo>
                      <a:pt x="463" y="493"/>
                    </a:lnTo>
                    <a:lnTo>
                      <a:pt x="441" y="502"/>
                    </a:lnTo>
                    <a:lnTo>
                      <a:pt x="0" y="382"/>
                    </a:lnTo>
                    <a:lnTo>
                      <a:pt x="1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6" name="Freeform 28"/>
              <p:cNvSpPr>
                <a:spLocks/>
              </p:cNvSpPr>
              <p:nvPr/>
            </p:nvSpPr>
            <p:spPr bwMode="auto">
              <a:xfrm>
                <a:off x="3084513" y="3905251"/>
                <a:ext cx="263525" cy="603250"/>
              </a:xfrm>
              <a:custGeom>
                <a:avLst/>
                <a:gdLst/>
                <a:ahLst/>
                <a:cxnLst>
                  <a:cxn ang="0">
                    <a:pos x="122" y="0"/>
                  </a:cxn>
                  <a:cxn ang="0">
                    <a:pos x="134" y="0"/>
                  </a:cxn>
                  <a:cxn ang="0">
                    <a:pos x="145" y="6"/>
                  </a:cxn>
                  <a:cxn ang="0">
                    <a:pos x="154" y="18"/>
                  </a:cxn>
                  <a:cxn ang="0">
                    <a:pos x="160" y="35"/>
                  </a:cxn>
                  <a:cxn ang="0">
                    <a:pos x="164" y="56"/>
                  </a:cxn>
                  <a:cxn ang="0">
                    <a:pos x="166" y="81"/>
                  </a:cxn>
                  <a:cxn ang="0">
                    <a:pos x="164" y="110"/>
                  </a:cxn>
                  <a:cxn ang="0">
                    <a:pos x="162" y="141"/>
                  </a:cxn>
                  <a:cxn ang="0">
                    <a:pos x="156" y="173"/>
                  </a:cxn>
                  <a:cxn ang="0">
                    <a:pos x="148" y="208"/>
                  </a:cxn>
                  <a:cxn ang="0">
                    <a:pos x="138" y="242"/>
                  </a:cxn>
                  <a:cxn ang="0">
                    <a:pos x="126" y="273"/>
                  </a:cxn>
                  <a:cxn ang="0">
                    <a:pos x="114" y="302"/>
                  </a:cxn>
                  <a:cxn ang="0">
                    <a:pos x="100" y="326"/>
                  </a:cxn>
                  <a:cxn ang="0">
                    <a:pos x="85" y="347"/>
                  </a:cxn>
                  <a:cxn ang="0">
                    <a:pos x="71" y="364"/>
                  </a:cxn>
                  <a:cxn ang="0">
                    <a:pos x="57" y="375"/>
                  </a:cxn>
                  <a:cxn ang="0">
                    <a:pos x="44" y="380"/>
                  </a:cxn>
                  <a:cxn ang="0">
                    <a:pos x="31" y="380"/>
                  </a:cxn>
                  <a:cxn ang="0">
                    <a:pos x="21" y="375"/>
                  </a:cxn>
                  <a:cxn ang="0">
                    <a:pos x="11" y="363"/>
                  </a:cxn>
                  <a:cxn ang="0">
                    <a:pos x="6" y="346"/>
                  </a:cxn>
                  <a:cxn ang="0">
                    <a:pos x="1" y="325"/>
                  </a:cxn>
                  <a:cxn ang="0">
                    <a:pos x="0" y="300"/>
                  </a:cxn>
                  <a:cxn ang="0">
                    <a:pos x="1" y="271"/>
                  </a:cxn>
                  <a:cxn ang="0">
                    <a:pos x="5" y="240"/>
                  </a:cxn>
                  <a:cxn ang="0">
                    <a:pos x="10" y="208"/>
                  </a:cxn>
                  <a:cxn ang="0">
                    <a:pos x="18" y="173"/>
                  </a:cxn>
                  <a:cxn ang="0">
                    <a:pos x="29" y="139"/>
                  </a:cxn>
                  <a:cxn ang="0">
                    <a:pos x="40" y="108"/>
                  </a:cxn>
                  <a:cxn ang="0">
                    <a:pos x="53" y="79"/>
                  </a:cxn>
                  <a:cxn ang="0">
                    <a:pos x="67" y="55"/>
                  </a:cxn>
                  <a:cxn ang="0">
                    <a:pos x="80" y="34"/>
                  </a:cxn>
                  <a:cxn ang="0">
                    <a:pos x="94" y="17"/>
                  </a:cxn>
                  <a:cxn ang="0">
                    <a:pos x="109" y="6"/>
                  </a:cxn>
                  <a:cxn ang="0">
                    <a:pos x="122" y="0"/>
                  </a:cxn>
                </a:cxnLst>
                <a:rect l="0" t="0" r="r" b="b"/>
                <a:pathLst>
                  <a:path w="166" h="380">
                    <a:moveTo>
                      <a:pt x="122" y="0"/>
                    </a:moveTo>
                    <a:lnTo>
                      <a:pt x="134" y="0"/>
                    </a:lnTo>
                    <a:lnTo>
                      <a:pt x="145" y="6"/>
                    </a:lnTo>
                    <a:lnTo>
                      <a:pt x="154" y="18"/>
                    </a:lnTo>
                    <a:lnTo>
                      <a:pt x="160" y="35"/>
                    </a:lnTo>
                    <a:lnTo>
                      <a:pt x="164" y="56"/>
                    </a:lnTo>
                    <a:lnTo>
                      <a:pt x="166" y="81"/>
                    </a:lnTo>
                    <a:lnTo>
                      <a:pt x="164" y="110"/>
                    </a:lnTo>
                    <a:lnTo>
                      <a:pt x="162" y="141"/>
                    </a:lnTo>
                    <a:lnTo>
                      <a:pt x="156" y="173"/>
                    </a:lnTo>
                    <a:lnTo>
                      <a:pt x="148" y="208"/>
                    </a:lnTo>
                    <a:lnTo>
                      <a:pt x="138" y="242"/>
                    </a:lnTo>
                    <a:lnTo>
                      <a:pt x="126" y="273"/>
                    </a:lnTo>
                    <a:lnTo>
                      <a:pt x="114" y="302"/>
                    </a:lnTo>
                    <a:lnTo>
                      <a:pt x="100" y="326"/>
                    </a:lnTo>
                    <a:lnTo>
                      <a:pt x="85" y="347"/>
                    </a:lnTo>
                    <a:lnTo>
                      <a:pt x="71" y="364"/>
                    </a:lnTo>
                    <a:lnTo>
                      <a:pt x="57" y="375"/>
                    </a:lnTo>
                    <a:lnTo>
                      <a:pt x="44" y="380"/>
                    </a:lnTo>
                    <a:lnTo>
                      <a:pt x="31" y="380"/>
                    </a:lnTo>
                    <a:lnTo>
                      <a:pt x="21" y="375"/>
                    </a:lnTo>
                    <a:lnTo>
                      <a:pt x="11" y="363"/>
                    </a:lnTo>
                    <a:lnTo>
                      <a:pt x="6" y="346"/>
                    </a:lnTo>
                    <a:lnTo>
                      <a:pt x="1" y="325"/>
                    </a:lnTo>
                    <a:lnTo>
                      <a:pt x="0" y="300"/>
                    </a:lnTo>
                    <a:lnTo>
                      <a:pt x="1" y="271"/>
                    </a:lnTo>
                    <a:lnTo>
                      <a:pt x="5" y="240"/>
                    </a:lnTo>
                    <a:lnTo>
                      <a:pt x="10" y="208"/>
                    </a:lnTo>
                    <a:lnTo>
                      <a:pt x="18" y="173"/>
                    </a:lnTo>
                    <a:lnTo>
                      <a:pt x="29" y="139"/>
                    </a:lnTo>
                    <a:lnTo>
                      <a:pt x="40" y="108"/>
                    </a:lnTo>
                    <a:lnTo>
                      <a:pt x="53" y="79"/>
                    </a:lnTo>
                    <a:lnTo>
                      <a:pt x="67" y="55"/>
                    </a:lnTo>
                    <a:lnTo>
                      <a:pt x="80" y="34"/>
                    </a:lnTo>
                    <a:lnTo>
                      <a:pt x="94" y="17"/>
                    </a:lnTo>
                    <a:lnTo>
                      <a:pt x="109" y="6"/>
                    </a:lnTo>
                    <a:lnTo>
                      <a:pt x="12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50000">
                    <a:schemeClr val="bg1">
                      <a:lumMod val="6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6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7" name="Freeform 29"/>
              <p:cNvSpPr>
                <a:spLocks/>
              </p:cNvSpPr>
              <p:nvPr/>
            </p:nvSpPr>
            <p:spPr bwMode="auto">
              <a:xfrm>
                <a:off x="5842001" y="4308476"/>
                <a:ext cx="938213" cy="820738"/>
              </a:xfrm>
              <a:custGeom>
                <a:avLst/>
                <a:gdLst/>
                <a:ahLst/>
                <a:cxnLst>
                  <a:cxn ang="0">
                    <a:pos x="434" y="0"/>
                  </a:cxn>
                  <a:cxn ang="0">
                    <a:pos x="449" y="2"/>
                  </a:cxn>
                  <a:cxn ang="0">
                    <a:pos x="464" y="9"/>
                  </a:cxn>
                  <a:cxn ang="0">
                    <a:pos x="480" y="22"/>
                  </a:cxn>
                  <a:cxn ang="0">
                    <a:pos x="496" y="38"/>
                  </a:cxn>
                  <a:cxn ang="0">
                    <a:pos x="513" y="57"/>
                  </a:cxn>
                  <a:cxn ang="0">
                    <a:pos x="529" y="80"/>
                  </a:cxn>
                  <a:cxn ang="0">
                    <a:pos x="544" y="107"/>
                  </a:cxn>
                  <a:cxn ang="0">
                    <a:pos x="557" y="134"/>
                  </a:cxn>
                  <a:cxn ang="0">
                    <a:pos x="569" y="163"/>
                  </a:cxn>
                  <a:cxn ang="0">
                    <a:pos x="578" y="193"/>
                  </a:cxn>
                  <a:cxn ang="0">
                    <a:pos x="586" y="223"/>
                  </a:cxn>
                  <a:cxn ang="0">
                    <a:pos x="591" y="253"/>
                  </a:cxn>
                  <a:cxn ang="0">
                    <a:pos x="591" y="282"/>
                  </a:cxn>
                  <a:cxn ang="0">
                    <a:pos x="588" y="309"/>
                  </a:cxn>
                  <a:cxn ang="0">
                    <a:pos x="581" y="335"/>
                  </a:cxn>
                  <a:cxn ang="0">
                    <a:pos x="571" y="357"/>
                  </a:cxn>
                  <a:cxn ang="0">
                    <a:pos x="555" y="376"/>
                  </a:cxn>
                  <a:cxn ang="0">
                    <a:pos x="338" y="446"/>
                  </a:cxn>
                  <a:cxn ang="0">
                    <a:pos x="119" y="517"/>
                  </a:cxn>
                  <a:cxn ang="0">
                    <a:pos x="0" y="140"/>
                  </a:cxn>
                  <a:cxn ang="0">
                    <a:pos x="434" y="0"/>
                  </a:cxn>
                </a:cxnLst>
                <a:rect l="0" t="0" r="r" b="b"/>
                <a:pathLst>
                  <a:path w="591" h="517">
                    <a:moveTo>
                      <a:pt x="434" y="0"/>
                    </a:moveTo>
                    <a:lnTo>
                      <a:pt x="449" y="2"/>
                    </a:lnTo>
                    <a:lnTo>
                      <a:pt x="464" y="9"/>
                    </a:lnTo>
                    <a:lnTo>
                      <a:pt x="480" y="22"/>
                    </a:lnTo>
                    <a:lnTo>
                      <a:pt x="496" y="38"/>
                    </a:lnTo>
                    <a:lnTo>
                      <a:pt x="513" y="57"/>
                    </a:lnTo>
                    <a:lnTo>
                      <a:pt x="529" y="80"/>
                    </a:lnTo>
                    <a:lnTo>
                      <a:pt x="544" y="107"/>
                    </a:lnTo>
                    <a:lnTo>
                      <a:pt x="557" y="134"/>
                    </a:lnTo>
                    <a:lnTo>
                      <a:pt x="569" y="163"/>
                    </a:lnTo>
                    <a:lnTo>
                      <a:pt x="578" y="193"/>
                    </a:lnTo>
                    <a:lnTo>
                      <a:pt x="586" y="223"/>
                    </a:lnTo>
                    <a:lnTo>
                      <a:pt x="591" y="253"/>
                    </a:lnTo>
                    <a:lnTo>
                      <a:pt x="591" y="282"/>
                    </a:lnTo>
                    <a:lnTo>
                      <a:pt x="588" y="309"/>
                    </a:lnTo>
                    <a:lnTo>
                      <a:pt x="581" y="335"/>
                    </a:lnTo>
                    <a:lnTo>
                      <a:pt x="571" y="357"/>
                    </a:lnTo>
                    <a:lnTo>
                      <a:pt x="555" y="376"/>
                    </a:lnTo>
                    <a:lnTo>
                      <a:pt x="338" y="446"/>
                    </a:lnTo>
                    <a:lnTo>
                      <a:pt x="119" y="517"/>
                    </a:lnTo>
                    <a:lnTo>
                      <a:pt x="0" y="140"/>
                    </a:lnTo>
                    <a:lnTo>
                      <a:pt x="4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8" name="Freeform 30"/>
              <p:cNvSpPr>
                <a:spLocks/>
              </p:cNvSpPr>
              <p:nvPr/>
            </p:nvSpPr>
            <p:spPr bwMode="auto">
              <a:xfrm>
                <a:off x="5786438" y="4529138"/>
                <a:ext cx="296863" cy="600075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62" y="5"/>
                  </a:cxn>
                  <a:cxn ang="0">
                    <a:pos x="77" y="15"/>
                  </a:cxn>
                  <a:cxn ang="0">
                    <a:pos x="93" y="30"/>
                  </a:cxn>
                  <a:cxn ang="0">
                    <a:pos x="110" y="51"/>
                  </a:cxn>
                  <a:cxn ang="0">
                    <a:pos x="125" y="74"/>
                  </a:cxn>
                  <a:cxn ang="0">
                    <a:pos x="139" y="101"/>
                  </a:cxn>
                  <a:cxn ang="0">
                    <a:pos x="153" y="132"/>
                  </a:cxn>
                  <a:cxn ang="0">
                    <a:pos x="165" y="166"/>
                  </a:cxn>
                  <a:cxn ang="0">
                    <a:pos x="174" y="200"/>
                  </a:cxn>
                  <a:cxn ang="0">
                    <a:pos x="181" y="233"/>
                  </a:cxn>
                  <a:cxn ang="0">
                    <a:pos x="185" y="264"/>
                  </a:cxn>
                  <a:cxn ang="0">
                    <a:pos x="187" y="292"/>
                  </a:cxn>
                  <a:cxn ang="0">
                    <a:pos x="185" y="318"/>
                  </a:cxn>
                  <a:cxn ang="0">
                    <a:pos x="182" y="340"/>
                  </a:cxn>
                  <a:cxn ang="0">
                    <a:pos x="175" y="357"/>
                  </a:cxn>
                  <a:cxn ang="0">
                    <a:pos x="166" y="369"/>
                  </a:cxn>
                  <a:cxn ang="0">
                    <a:pos x="154" y="376"/>
                  </a:cxn>
                  <a:cxn ang="0">
                    <a:pos x="141" y="378"/>
                  </a:cxn>
                  <a:cxn ang="0">
                    <a:pos x="126" y="373"/>
                  </a:cxn>
                  <a:cxn ang="0">
                    <a:pos x="110" y="363"/>
                  </a:cxn>
                  <a:cxn ang="0">
                    <a:pos x="93" y="348"/>
                  </a:cxn>
                  <a:cxn ang="0">
                    <a:pos x="77" y="327"/>
                  </a:cxn>
                  <a:cxn ang="0">
                    <a:pos x="62" y="304"/>
                  </a:cxn>
                  <a:cxn ang="0">
                    <a:pos x="47" y="276"/>
                  </a:cxn>
                  <a:cxn ang="0">
                    <a:pos x="34" y="245"/>
                  </a:cxn>
                  <a:cxn ang="0">
                    <a:pos x="22" y="212"/>
                  </a:cxn>
                  <a:cxn ang="0">
                    <a:pos x="13" y="177"/>
                  </a:cxn>
                  <a:cxn ang="0">
                    <a:pos x="6" y="145"/>
                  </a:cxn>
                  <a:cxn ang="0">
                    <a:pos x="2" y="114"/>
                  </a:cxn>
                  <a:cxn ang="0">
                    <a:pos x="0" y="85"/>
                  </a:cxn>
                  <a:cxn ang="0">
                    <a:pos x="2" y="60"/>
                  </a:cxn>
                  <a:cxn ang="0">
                    <a:pos x="6" y="38"/>
                  </a:cxn>
                  <a:cxn ang="0">
                    <a:pos x="13" y="21"/>
                  </a:cxn>
                  <a:cxn ang="0">
                    <a:pos x="22" y="8"/>
                  </a:cxn>
                  <a:cxn ang="0">
                    <a:pos x="34" y="1"/>
                  </a:cxn>
                  <a:cxn ang="0">
                    <a:pos x="47" y="0"/>
                  </a:cxn>
                </a:cxnLst>
                <a:rect l="0" t="0" r="r" b="b"/>
                <a:pathLst>
                  <a:path w="187" h="378">
                    <a:moveTo>
                      <a:pt x="47" y="0"/>
                    </a:moveTo>
                    <a:lnTo>
                      <a:pt x="62" y="5"/>
                    </a:lnTo>
                    <a:lnTo>
                      <a:pt x="77" y="15"/>
                    </a:lnTo>
                    <a:lnTo>
                      <a:pt x="93" y="30"/>
                    </a:lnTo>
                    <a:lnTo>
                      <a:pt x="110" y="51"/>
                    </a:lnTo>
                    <a:lnTo>
                      <a:pt x="125" y="74"/>
                    </a:lnTo>
                    <a:lnTo>
                      <a:pt x="139" y="101"/>
                    </a:lnTo>
                    <a:lnTo>
                      <a:pt x="153" y="132"/>
                    </a:lnTo>
                    <a:lnTo>
                      <a:pt x="165" y="166"/>
                    </a:lnTo>
                    <a:lnTo>
                      <a:pt x="174" y="200"/>
                    </a:lnTo>
                    <a:lnTo>
                      <a:pt x="181" y="233"/>
                    </a:lnTo>
                    <a:lnTo>
                      <a:pt x="185" y="264"/>
                    </a:lnTo>
                    <a:lnTo>
                      <a:pt x="187" y="292"/>
                    </a:lnTo>
                    <a:lnTo>
                      <a:pt x="185" y="318"/>
                    </a:lnTo>
                    <a:lnTo>
                      <a:pt x="182" y="340"/>
                    </a:lnTo>
                    <a:lnTo>
                      <a:pt x="175" y="357"/>
                    </a:lnTo>
                    <a:lnTo>
                      <a:pt x="166" y="369"/>
                    </a:lnTo>
                    <a:lnTo>
                      <a:pt x="154" y="376"/>
                    </a:lnTo>
                    <a:lnTo>
                      <a:pt x="141" y="378"/>
                    </a:lnTo>
                    <a:lnTo>
                      <a:pt x="126" y="373"/>
                    </a:lnTo>
                    <a:lnTo>
                      <a:pt x="110" y="363"/>
                    </a:lnTo>
                    <a:lnTo>
                      <a:pt x="93" y="348"/>
                    </a:lnTo>
                    <a:lnTo>
                      <a:pt x="77" y="327"/>
                    </a:lnTo>
                    <a:lnTo>
                      <a:pt x="62" y="304"/>
                    </a:lnTo>
                    <a:lnTo>
                      <a:pt x="47" y="276"/>
                    </a:lnTo>
                    <a:lnTo>
                      <a:pt x="34" y="245"/>
                    </a:lnTo>
                    <a:lnTo>
                      <a:pt x="22" y="212"/>
                    </a:lnTo>
                    <a:lnTo>
                      <a:pt x="13" y="177"/>
                    </a:lnTo>
                    <a:lnTo>
                      <a:pt x="6" y="145"/>
                    </a:lnTo>
                    <a:lnTo>
                      <a:pt x="2" y="114"/>
                    </a:lnTo>
                    <a:lnTo>
                      <a:pt x="0" y="85"/>
                    </a:lnTo>
                    <a:lnTo>
                      <a:pt x="2" y="60"/>
                    </a:lnTo>
                    <a:lnTo>
                      <a:pt x="6" y="38"/>
                    </a:lnTo>
                    <a:lnTo>
                      <a:pt x="13" y="21"/>
                    </a:lnTo>
                    <a:lnTo>
                      <a:pt x="22" y="8"/>
                    </a:lnTo>
                    <a:lnTo>
                      <a:pt x="34" y="1"/>
                    </a:lnTo>
                    <a:lnTo>
                      <a:pt x="4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50000">
                    <a:schemeClr val="bg1">
                      <a:lumMod val="6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6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Freeform 31"/>
              <p:cNvSpPr>
                <a:spLocks/>
              </p:cNvSpPr>
              <p:nvPr/>
            </p:nvSpPr>
            <p:spPr bwMode="auto">
              <a:xfrm>
                <a:off x="4740276" y="4702176"/>
                <a:ext cx="1239838" cy="625475"/>
              </a:xfrm>
              <a:custGeom>
                <a:avLst/>
                <a:gdLst/>
                <a:ahLst/>
                <a:cxnLst>
                  <a:cxn ang="0">
                    <a:pos x="725" y="0"/>
                  </a:cxn>
                  <a:cxn ang="0">
                    <a:pos x="746" y="22"/>
                  </a:cxn>
                  <a:cxn ang="0">
                    <a:pos x="763" y="46"/>
                  </a:cxn>
                  <a:cxn ang="0">
                    <a:pos x="774" y="74"/>
                  </a:cxn>
                  <a:cxn ang="0">
                    <a:pos x="780" y="103"/>
                  </a:cxn>
                  <a:cxn ang="0">
                    <a:pos x="781" y="132"/>
                  </a:cxn>
                  <a:cxn ang="0">
                    <a:pos x="777" y="161"/>
                  </a:cxn>
                  <a:cxn ang="0">
                    <a:pos x="413" y="278"/>
                  </a:cxn>
                  <a:cxn ang="0">
                    <a:pos x="51" y="394"/>
                  </a:cxn>
                  <a:cxn ang="0">
                    <a:pos x="0" y="233"/>
                  </a:cxn>
                  <a:cxn ang="0">
                    <a:pos x="362" y="117"/>
                  </a:cxn>
                  <a:cxn ang="0">
                    <a:pos x="725" y="0"/>
                  </a:cxn>
                </a:cxnLst>
                <a:rect l="0" t="0" r="r" b="b"/>
                <a:pathLst>
                  <a:path w="781" h="394">
                    <a:moveTo>
                      <a:pt x="725" y="0"/>
                    </a:moveTo>
                    <a:lnTo>
                      <a:pt x="746" y="22"/>
                    </a:lnTo>
                    <a:lnTo>
                      <a:pt x="763" y="46"/>
                    </a:lnTo>
                    <a:lnTo>
                      <a:pt x="774" y="74"/>
                    </a:lnTo>
                    <a:lnTo>
                      <a:pt x="780" y="103"/>
                    </a:lnTo>
                    <a:lnTo>
                      <a:pt x="781" y="132"/>
                    </a:lnTo>
                    <a:lnTo>
                      <a:pt x="777" y="161"/>
                    </a:lnTo>
                    <a:lnTo>
                      <a:pt x="413" y="278"/>
                    </a:lnTo>
                    <a:lnTo>
                      <a:pt x="51" y="394"/>
                    </a:lnTo>
                    <a:lnTo>
                      <a:pt x="0" y="233"/>
                    </a:lnTo>
                    <a:lnTo>
                      <a:pt x="362" y="117"/>
                    </a:lnTo>
                    <a:lnTo>
                      <a:pt x="72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0" name="Freeform 32"/>
              <p:cNvSpPr>
                <a:spLocks/>
              </p:cNvSpPr>
              <p:nvPr/>
            </p:nvSpPr>
            <p:spPr bwMode="auto">
              <a:xfrm>
                <a:off x="4046538" y="4916488"/>
                <a:ext cx="925513" cy="787400"/>
              </a:xfrm>
              <a:custGeom>
                <a:avLst/>
                <a:gdLst/>
                <a:ahLst/>
                <a:cxnLst>
                  <a:cxn ang="0">
                    <a:pos x="434" y="0"/>
                  </a:cxn>
                  <a:cxn ang="0">
                    <a:pos x="454" y="6"/>
                  </a:cxn>
                  <a:cxn ang="0">
                    <a:pos x="473" y="17"/>
                  </a:cxn>
                  <a:cxn ang="0">
                    <a:pos x="493" y="33"/>
                  </a:cxn>
                  <a:cxn ang="0">
                    <a:pos x="510" y="54"/>
                  </a:cxn>
                  <a:cxn ang="0">
                    <a:pos x="527" y="78"/>
                  </a:cxn>
                  <a:cxn ang="0">
                    <a:pos x="542" y="105"/>
                  </a:cxn>
                  <a:cxn ang="0">
                    <a:pos x="556" y="134"/>
                  </a:cxn>
                  <a:cxn ang="0">
                    <a:pos x="566" y="165"/>
                  </a:cxn>
                  <a:cxn ang="0">
                    <a:pos x="575" y="196"/>
                  </a:cxn>
                  <a:cxn ang="0">
                    <a:pos x="580" y="227"/>
                  </a:cxn>
                  <a:cxn ang="0">
                    <a:pos x="583" y="257"/>
                  </a:cxn>
                  <a:cxn ang="0">
                    <a:pos x="583" y="285"/>
                  </a:cxn>
                  <a:cxn ang="0">
                    <a:pos x="577" y="313"/>
                  </a:cxn>
                  <a:cxn ang="0">
                    <a:pos x="569" y="336"/>
                  </a:cxn>
                  <a:cxn ang="0">
                    <a:pos x="555" y="357"/>
                  </a:cxn>
                  <a:cxn ang="0">
                    <a:pos x="120" y="496"/>
                  </a:cxn>
                  <a:cxn ang="0">
                    <a:pos x="0" y="120"/>
                  </a:cxn>
                  <a:cxn ang="0">
                    <a:pos x="108" y="89"/>
                  </a:cxn>
                  <a:cxn ang="0">
                    <a:pos x="217" y="60"/>
                  </a:cxn>
                  <a:cxn ang="0">
                    <a:pos x="325" y="32"/>
                  </a:cxn>
                  <a:cxn ang="0">
                    <a:pos x="434" y="0"/>
                  </a:cxn>
                </a:cxnLst>
                <a:rect l="0" t="0" r="r" b="b"/>
                <a:pathLst>
                  <a:path w="583" h="496">
                    <a:moveTo>
                      <a:pt x="434" y="0"/>
                    </a:moveTo>
                    <a:lnTo>
                      <a:pt x="454" y="6"/>
                    </a:lnTo>
                    <a:lnTo>
                      <a:pt x="473" y="17"/>
                    </a:lnTo>
                    <a:lnTo>
                      <a:pt x="493" y="33"/>
                    </a:lnTo>
                    <a:lnTo>
                      <a:pt x="510" y="54"/>
                    </a:lnTo>
                    <a:lnTo>
                      <a:pt x="527" y="78"/>
                    </a:lnTo>
                    <a:lnTo>
                      <a:pt x="542" y="105"/>
                    </a:lnTo>
                    <a:lnTo>
                      <a:pt x="556" y="134"/>
                    </a:lnTo>
                    <a:lnTo>
                      <a:pt x="566" y="165"/>
                    </a:lnTo>
                    <a:lnTo>
                      <a:pt x="575" y="196"/>
                    </a:lnTo>
                    <a:lnTo>
                      <a:pt x="580" y="227"/>
                    </a:lnTo>
                    <a:lnTo>
                      <a:pt x="583" y="257"/>
                    </a:lnTo>
                    <a:lnTo>
                      <a:pt x="583" y="285"/>
                    </a:lnTo>
                    <a:lnTo>
                      <a:pt x="577" y="313"/>
                    </a:lnTo>
                    <a:lnTo>
                      <a:pt x="569" y="336"/>
                    </a:lnTo>
                    <a:lnTo>
                      <a:pt x="555" y="357"/>
                    </a:lnTo>
                    <a:lnTo>
                      <a:pt x="120" y="496"/>
                    </a:lnTo>
                    <a:lnTo>
                      <a:pt x="0" y="120"/>
                    </a:lnTo>
                    <a:lnTo>
                      <a:pt x="108" y="89"/>
                    </a:lnTo>
                    <a:lnTo>
                      <a:pt x="217" y="60"/>
                    </a:lnTo>
                    <a:lnTo>
                      <a:pt x="325" y="32"/>
                    </a:lnTo>
                    <a:lnTo>
                      <a:pt x="4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1" name="Freeform 33"/>
              <p:cNvSpPr>
                <a:spLocks/>
              </p:cNvSpPr>
              <p:nvPr/>
            </p:nvSpPr>
            <p:spPr bwMode="auto">
              <a:xfrm>
                <a:off x="4005263" y="5105401"/>
                <a:ext cx="277813" cy="598488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53" y="5"/>
                  </a:cxn>
                  <a:cxn ang="0">
                    <a:pos x="68" y="16"/>
                  </a:cxn>
                  <a:cxn ang="0">
                    <a:pos x="83" y="32"/>
                  </a:cxn>
                  <a:cxn ang="0">
                    <a:pos x="98" y="51"/>
                  </a:cxn>
                  <a:cxn ang="0">
                    <a:pos x="113" y="76"/>
                  </a:cxn>
                  <a:cxn ang="0">
                    <a:pos x="127" y="103"/>
                  </a:cxn>
                  <a:cxn ang="0">
                    <a:pos x="141" y="134"/>
                  </a:cxn>
                  <a:cxn ang="0">
                    <a:pos x="152" y="168"/>
                  </a:cxn>
                  <a:cxn ang="0">
                    <a:pos x="163" y="202"/>
                  </a:cxn>
                  <a:cxn ang="0">
                    <a:pos x="169" y="234"/>
                  </a:cxn>
                  <a:cxn ang="0">
                    <a:pos x="174" y="265"/>
                  </a:cxn>
                  <a:cxn ang="0">
                    <a:pos x="175" y="293"/>
                  </a:cxn>
                  <a:cxn ang="0">
                    <a:pos x="175" y="318"/>
                  </a:cxn>
                  <a:cxn ang="0">
                    <a:pos x="172" y="340"/>
                  </a:cxn>
                  <a:cxn ang="0">
                    <a:pos x="166" y="356"/>
                  </a:cxn>
                  <a:cxn ang="0">
                    <a:pos x="158" y="369"/>
                  </a:cxn>
                  <a:cxn ang="0">
                    <a:pos x="148" y="376"/>
                  </a:cxn>
                  <a:cxn ang="0">
                    <a:pos x="135" y="377"/>
                  </a:cxn>
                  <a:cxn ang="0">
                    <a:pos x="121" y="371"/>
                  </a:cxn>
                  <a:cxn ang="0">
                    <a:pos x="107" y="361"/>
                  </a:cxn>
                  <a:cxn ang="0">
                    <a:pos x="92" y="345"/>
                  </a:cxn>
                  <a:cxn ang="0">
                    <a:pos x="77" y="325"/>
                  </a:cxn>
                  <a:cxn ang="0">
                    <a:pos x="63" y="301"/>
                  </a:cxn>
                  <a:cxn ang="0">
                    <a:pos x="49" y="274"/>
                  </a:cxn>
                  <a:cxn ang="0">
                    <a:pos x="35" y="242"/>
                  </a:cxn>
                  <a:cxn ang="0">
                    <a:pos x="23" y="209"/>
                  </a:cxn>
                  <a:cxn ang="0">
                    <a:pos x="13" y="175"/>
                  </a:cxn>
                  <a:cxn ang="0">
                    <a:pos x="6" y="142"/>
                  </a:cxn>
                  <a:cxn ang="0">
                    <a:pos x="2" y="111"/>
                  </a:cxn>
                  <a:cxn ang="0">
                    <a:pos x="0" y="84"/>
                  </a:cxn>
                  <a:cxn ang="0">
                    <a:pos x="0" y="58"/>
                  </a:cxn>
                  <a:cxn ang="0">
                    <a:pos x="4" y="36"/>
                  </a:cxn>
                  <a:cxn ang="0">
                    <a:pos x="10" y="20"/>
                  </a:cxn>
                  <a:cxn ang="0">
                    <a:pos x="18" y="8"/>
                  </a:cxn>
                  <a:cxn ang="0">
                    <a:pos x="28" y="1"/>
                  </a:cxn>
                  <a:cxn ang="0">
                    <a:pos x="41" y="0"/>
                  </a:cxn>
                </a:cxnLst>
                <a:rect l="0" t="0" r="r" b="b"/>
                <a:pathLst>
                  <a:path w="175" h="377">
                    <a:moveTo>
                      <a:pt x="41" y="0"/>
                    </a:moveTo>
                    <a:lnTo>
                      <a:pt x="53" y="5"/>
                    </a:lnTo>
                    <a:lnTo>
                      <a:pt x="68" y="16"/>
                    </a:lnTo>
                    <a:lnTo>
                      <a:pt x="83" y="32"/>
                    </a:lnTo>
                    <a:lnTo>
                      <a:pt x="98" y="51"/>
                    </a:lnTo>
                    <a:lnTo>
                      <a:pt x="113" y="76"/>
                    </a:lnTo>
                    <a:lnTo>
                      <a:pt x="127" y="103"/>
                    </a:lnTo>
                    <a:lnTo>
                      <a:pt x="141" y="134"/>
                    </a:lnTo>
                    <a:lnTo>
                      <a:pt x="152" y="168"/>
                    </a:lnTo>
                    <a:lnTo>
                      <a:pt x="163" y="202"/>
                    </a:lnTo>
                    <a:lnTo>
                      <a:pt x="169" y="234"/>
                    </a:lnTo>
                    <a:lnTo>
                      <a:pt x="174" y="265"/>
                    </a:lnTo>
                    <a:lnTo>
                      <a:pt x="175" y="293"/>
                    </a:lnTo>
                    <a:lnTo>
                      <a:pt x="175" y="318"/>
                    </a:lnTo>
                    <a:lnTo>
                      <a:pt x="172" y="340"/>
                    </a:lnTo>
                    <a:lnTo>
                      <a:pt x="166" y="356"/>
                    </a:lnTo>
                    <a:lnTo>
                      <a:pt x="158" y="369"/>
                    </a:lnTo>
                    <a:lnTo>
                      <a:pt x="148" y="376"/>
                    </a:lnTo>
                    <a:lnTo>
                      <a:pt x="135" y="377"/>
                    </a:lnTo>
                    <a:lnTo>
                      <a:pt x="121" y="371"/>
                    </a:lnTo>
                    <a:lnTo>
                      <a:pt x="107" y="361"/>
                    </a:lnTo>
                    <a:lnTo>
                      <a:pt x="92" y="345"/>
                    </a:lnTo>
                    <a:lnTo>
                      <a:pt x="77" y="325"/>
                    </a:lnTo>
                    <a:lnTo>
                      <a:pt x="63" y="301"/>
                    </a:lnTo>
                    <a:lnTo>
                      <a:pt x="49" y="274"/>
                    </a:lnTo>
                    <a:lnTo>
                      <a:pt x="35" y="242"/>
                    </a:lnTo>
                    <a:lnTo>
                      <a:pt x="23" y="209"/>
                    </a:lnTo>
                    <a:lnTo>
                      <a:pt x="13" y="175"/>
                    </a:lnTo>
                    <a:lnTo>
                      <a:pt x="6" y="142"/>
                    </a:lnTo>
                    <a:lnTo>
                      <a:pt x="2" y="111"/>
                    </a:lnTo>
                    <a:lnTo>
                      <a:pt x="0" y="84"/>
                    </a:lnTo>
                    <a:lnTo>
                      <a:pt x="0" y="58"/>
                    </a:lnTo>
                    <a:lnTo>
                      <a:pt x="4" y="36"/>
                    </a:lnTo>
                    <a:lnTo>
                      <a:pt x="10" y="20"/>
                    </a:lnTo>
                    <a:lnTo>
                      <a:pt x="18" y="8"/>
                    </a:lnTo>
                    <a:lnTo>
                      <a:pt x="28" y="1"/>
                    </a:lnTo>
                    <a:lnTo>
                      <a:pt x="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50000">
                    <a:schemeClr val="bg1">
                      <a:lumMod val="6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6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6970711" y="1992311"/>
              <a:ext cx="2009775" cy="3368675"/>
              <a:chOff x="7092951" y="1301751"/>
              <a:chExt cx="2009775" cy="3368675"/>
            </a:xfrm>
          </p:grpSpPr>
          <p:sp>
            <p:nvSpPr>
              <p:cNvPr id="2085" name="Freeform 37"/>
              <p:cNvSpPr>
                <a:spLocks/>
              </p:cNvSpPr>
              <p:nvPr/>
            </p:nvSpPr>
            <p:spPr bwMode="auto">
              <a:xfrm>
                <a:off x="7739063" y="3051176"/>
                <a:ext cx="901700" cy="777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6" y="6"/>
                  </a:cxn>
                  <a:cxn ang="0">
                    <a:pos x="168" y="8"/>
                  </a:cxn>
                  <a:cxn ang="0">
                    <a:pos x="175" y="12"/>
                  </a:cxn>
                  <a:cxn ang="0">
                    <a:pos x="185" y="21"/>
                  </a:cxn>
                  <a:cxn ang="0">
                    <a:pos x="199" y="32"/>
                  </a:cxn>
                  <a:cxn ang="0">
                    <a:pos x="215" y="47"/>
                  </a:cxn>
                  <a:cxn ang="0">
                    <a:pos x="235" y="63"/>
                  </a:cxn>
                  <a:cxn ang="0">
                    <a:pos x="257" y="83"/>
                  </a:cxn>
                  <a:cxn ang="0">
                    <a:pos x="281" y="105"/>
                  </a:cxn>
                  <a:cxn ang="0">
                    <a:pos x="306" y="129"/>
                  </a:cxn>
                  <a:cxn ang="0">
                    <a:pos x="332" y="154"/>
                  </a:cxn>
                  <a:cxn ang="0">
                    <a:pos x="359" y="182"/>
                  </a:cxn>
                  <a:cxn ang="0">
                    <a:pos x="387" y="210"/>
                  </a:cxn>
                  <a:cxn ang="0">
                    <a:pos x="414" y="242"/>
                  </a:cxn>
                  <a:cxn ang="0">
                    <a:pos x="441" y="273"/>
                  </a:cxn>
                  <a:cxn ang="0">
                    <a:pos x="467" y="306"/>
                  </a:cxn>
                  <a:cxn ang="0">
                    <a:pos x="492" y="339"/>
                  </a:cxn>
                  <a:cxn ang="0">
                    <a:pos x="515" y="374"/>
                  </a:cxn>
                  <a:cxn ang="0">
                    <a:pos x="536" y="408"/>
                  </a:cxn>
                  <a:cxn ang="0">
                    <a:pos x="568" y="467"/>
                  </a:cxn>
                  <a:cxn ang="0">
                    <a:pos x="518" y="490"/>
                  </a:cxn>
                  <a:cxn ang="0">
                    <a:pos x="477" y="430"/>
                  </a:cxn>
                  <a:cxn ang="0">
                    <a:pos x="436" y="375"/>
                  </a:cxn>
                  <a:cxn ang="0">
                    <a:pos x="395" y="324"/>
                  </a:cxn>
                  <a:cxn ang="0">
                    <a:pos x="353" y="277"/>
                  </a:cxn>
                  <a:cxn ang="0">
                    <a:pos x="312" y="235"/>
                  </a:cxn>
                  <a:cxn ang="0">
                    <a:pos x="270" y="195"/>
                  </a:cxn>
                  <a:cxn ang="0">
                    <a:pos x="231" y="160"/>
                  </a:cxn>
                  <a:cxn ang="0">
                    <a:pos x="193" y="129"/>
                  </a:cxn>
                  <a:cxn ang="0">
                    <a:pos x="158" y="101"/>
                  </a:cxn>
                  <a:cxn ang="0">
                    <a:pos x="124" y="77"/>
                  </a:cxn>
                  <a:cxn ang="0">
                    <a:pos x="95" y="55"/>
                  </a:cxn>
                  <a:cxn ang="0">
                    <a:pos x="67" y="38"/>
                  </a:cxn>
                  <a:cxn ang="0">
                    <a:pos x="44" y="24"/>
                  </a:cxn>
                  <a:cxn ang="0">
                    <a:pos x="26" y="14"/>
                  </a:cxn>
                  <a:cxn ang="0">
                    <a:pos x="12" y="6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568" h="490">
                    <a:moveTo>
                      <a:pt x="0" y="0"/>
                    </a:moveTo>
                    <a:lnTo>
                      <a:pt x="166" y="6"/>
                    </a:lnTo>
                    <a:lnTo>
                      <a:pt x="168" y="8"/>
                    </a:lnTo>
                    <a:lnTo>
                      <a:pt x="175" y="12"/>
                    </a:lnTo>
                    <a:lnTo>
                      <a:pt x="185" y="21"/>
                    </a:lnTo>
                    <a:lnTo>
                      <a:pt x="199" y="32"/>
                    </a:lnTo>
                    <a:lnTo>
                      <a:pt x="215" y="47"/>
                    </a:lnTo>
                    <a:lnTo>
                      <a:pt x="235" y="63"/>
                    </a:lnTo>
                    <a:lnTo>
                      <a:pt x="257" y="83"/>
                    </a:lnTo>
                    <a:lnTo>
                      <a:pt x="281" y="105"/>
                    </a:lnTo>
                    <a:lnTo>
                      <a:pt x="306" y="129"/>
                    </a:lnTo>
                    <a:lnTo>
                      <a:pt x="332" y="154"/>
                    </a:lnTo>
                    <a:lnTo>
                      <a:pt x="359" y="182"/>
                    </a:lnTo>
                    <a:lnTo>
                      <a:pt x="387" y="210"/>
                    </a:lnTo>
                    <a:lnTo>
                      <a:pt x="414" y="242"/>
                    </a:lnTo>
                    <a:lnTo>
                      <a:pt x="441" y="273"/>
                    </a:lnTo>
                    <a:lnTo>
                      <a:pt x="467" y="306"/>
                    </a:lnTo>
                    <a:lnTo>
                      <a:pt x="492" y="339"/>
                    </a:lnTo>
                    <a:lnTo>
                      <a:pt x="515" y="374"/>
                    </a:lnTo>
                    <a:lnTo>
                      <a:pt x="536" y="408"/>
                    </a:lnTo>
                    <a:lnTo>
                      <a:pt x="568" y="467"/>
                    </a:lnTo>
                    <a:lnTo>
                      <a:pt x="518" y="490"/>
                    </a:lnTo>
                    <a:lnTo>
                      <a:pt x="477" y="430"/>
                    </a:lnTo>
                    <a:lnTo>
                      <a:pt x="436" y="375"/>
                    </a:lnTo>
                    <a:lnTo>
                      <a:pt x="395" y="324"/>
                    </a:lnTo>
                    <a:lnTo>
                      <a:pt x="353" y="277"/>
                    </a:lnTo>
                    <a:lnTo>
                      <a:pt x="312" y="235"/>
                    </a:lnTo>
                    <a:lnTo>
                      <a:pt x="270" y="195"/>
                    </a:lnTo>
                    <a:lnTo>
                      <a:pt x="231" y="160"/>
                    </a:lnTo>
                    <a:lnTo>
                      <a:pt x="193" y="129"/>
                    </a:lnTo>
                    <a:lnTo>
                      <a:pt x="158" y="101"/>
                    </a:lnTo>
                    <a:lnTo>
                      <a:pt x="124" y="77"/>
                    </a:lnTo>
                    <a:lnTo>
                      <a:pt x="95" y="55"/>
                    </a:lnTo>
                    <a:lnTo>
                      <a:pt x="67" y="38"/>
                    </a:lnTo>
                    <a:lnTo>
                      <a:pt x="44" y="24"/>
                    </a:lnTo>
                    <a:lnTo>
                      <a:pt x="26" y="14"/>
                    </a:lnTo>
                    <a:lnTo>
                      <a:pt x="12" y="6"/>
                    </a:lnTo>
                    <a:lnTo>
                      <a:pt x="4" y="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6" name="Freeform 38"/>
              <p:cNvSpPr>
                <a:spLocks/>
              </p:cNvSpPr>
              <p:nvPr/>
            </p:nvSpPr>
            <p:spPr bwMode="auto">
              <a:xfrm>
                <a:off x="8472488" y="2630488"/>
                <a:ext cx="234950" cy="1168400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100" y="4"/>
                  </a:cxn>
                  <a:cxn ang="0">
                    <a:pos x="99" y="13"/>
                  </a:cxn>
                  <a:cxn ang="0">
                    <a:pos x="96" y="29"/>
                  </a:cxn>
                  <a:cxn ang="0">
                    <a:pos x="92" y="50"/>
                  </a:cxn>
                  <a:cxn ang="0">
                    <a:pos x="88" y="76"/>
                  </a:cxn>
                  <a:cxn ang="0">
                    <a:pos x="84" y="108"/>
                  </a:cxn>
                  <a:cxn ang="0">
                    <a:pos x="81" y="144"/>
                  </a:cxn>
                  <a:cxn ang="0">
                    <a:pos x="79" y="185"/>
                  </a:cxn>
                  <a:cxn ang="0">
                    <a:pos x="77" y="231"/>
                  </a:cxn>
                  <a:cxn ang="0">
                    <a:pos x="77" y="280"/>
                  </a:cxn>
                  <a:cxn ang="0">
                    <a:pos x="79" y="333"/>
                  </a:cxn>
                  <a:cxn ang="0">
                    <a:pos x="83" y="389"/>
                  </a:cxn>
                  <a:cxn ang="0">
                    <a:pos x="89" y="449"/>
                  </a:cxn>
                  <a:cxn ang="0">
                    <a:pos x="99" y="511"/>
                  </a:cxn>
                  <a:cxn ang="0">
                    <a:pos x="112" y="576"/>
                  </a:cxn>
                  <a:cxn ang="0">
                    <a:pos x="128" y="642"/>
                  </a:cxn>
                  <a:cxn ang="0">
                    <a:pos x="148" y="711"/>
                  </a:cxn>
                  <a:cxn ang="0">
                    <a:pos x="98" y="736"/>
                  </a:cxn>
                  <a:cxn ang="0">
                    <a:pos x="73" y="675"/>
                  </a:cxn>
                  <a:cxn ang="0">
                    <a:pos x="57" y="629"/>
                  </a:cxn>
                  <a:cxn ang="0">
                    <a:pos x="44" y="580"/>
                  </a:cxn>
                  <a:cxn ang="0">
                    <a:pos x="33" y="531"/>
                  </a:cxn>
                  <a:cxn ang="0">
                    <a:pos x="25" y="482"/>
                  </a:cxn>
                  <a:cxn ang="0">
                    <a:pos x="16" y="433"/>
                  </a:cxn>
                  <a:cxn ang="0">
                    <a:pos x="11" y="386"/>
                  </a:cxn>
                  <a:cxn ang="0">
                    <a:pos x="7" y="341"/>
                  </a:cxn>
                  <a:cxn ang="0">
                    <a:pos x="4" y="297"/>
                  </a:cxn>
                  <a:cxn ang="0">
                    <a:pos x="2" y="258"/>
                  </a:cxn>
                  <a:cxn ang="0">
                    <a:pos x="0" y="222"/>
                  </a:cxn>
                  <a:cxn ang="0">
                    <a:pos x="0" y="132"/>
                  </a:cxn>
                  <a:cxn ang="0">
                    <a:pos x="102" y="0"/>
                  </a:cxn>
                </a:cxnLst>
                <a:rect l="0" t="0" r="r" b="b"/>
                <a:pathLst>
                  <a:path w="148" h="736">
                    <a:moveTo>
                      <a:pt x="102" y="0"/>
                    </a:moveTo>
                    <a:lnTo>
                      <a:pt x="100" y="4"/>
                    </a:lnTo>
                    <a:lnTo>
                      <a:pt x="99" y="13"/>
                    </a:lnTo>
                    <a:lnTo>
                      <a:pt x="96" y="29"/>
                    </a:lnTo>
                    <a:lnTo>
                      <a:pt x="92" y="50"/>
                    </a:lnTo>
                    <a:lnTo>
                      <a:pt x="88" y="76"/>
                    </a:lnTo>
                    <a:lnTo>
                      <a:pt x="84" y="108"/>
                    </a:lnTo>
                    <a:lnTo>
                      <a:pt x="81" y="144"/>
                    </a:lnTo>
                    <a:lnTo>
                      <a:pt x="79" y="185"/>
                    </a:lnTo>
                    <a:lnTo>
                      <a:pt x="77" y="231"/>
                    </a:lnTo>
                    <a:lnTo>
                      <a:pt x="77" y="280"/>
                    </a:lnTo>
                    <a:lnTo>
                      <a:pt x="79" y="333"/>
                    </a:lnTo>
                    <a:lnTo>
                      <a:pt x="83" y="389"/>
                    </a:lnTo>
                    <a:lnTo>
                      <a:pt x="89" y="449"/>
                    </a:lnTo>
                    <a:lnTo>
                      <a:pt x="99" y="511"/>
                    </a:lnTo>
                    <a:lnTo>
                      <a:pt x="112" y="576"/>
                    </a:lnTo>
                    <a:lnTo>
                      <a:pt x="128" y="642"/>
                    </a:lnTo>
                    <a:lnTo>
                      <a:pt x="148" y="711"/>
                    </a:lnTo>
                    <a:lnTo>
                      <a:pt x="98" y="736"/>
                    </a:lnTo>
                    <a:lnTo>
                      <a:pt x="73" y="675"/>
                    </a:lnTo>
                    <a:lnTo>
                      <a:pt x="57" y="629"/>
                    </a:lnTo>
                    <a:lnTo>
                      <a:pt x="44" y="580"/>
                    </a:lnTo>
                    <a:lnTo>
                      <a:pt x="33" y="531"/>
                    </a:lnTo>
                    <a:lnTo>
                      <a:pt x="25" y="482"/>
                    </a:lnTo>
                    <a:lnTo>
                      <a:pt x="16" y="433"/>
                    </a:lnTo>
                    <a:lnTo>
                      <a:pt x="11" y="386"/>
                    </a:lnTo>
                    <a:lnTo>
                      <a:pt x="7" y="341"/>
                    </a:lnTo>
                    <a:lnTo>
                      <a:pt x="4" y="297"/>
                    </a:lnTo>
                    <a:lnTo>
                      <a:pt x="2" y="258"/>
                    </a:lnTo>
                    <a:lnTo>
                      <a:pt x="0" y="222"/>
                    </a:lnTo>
                    <a:lnTo>
                      <a:pt x="0" y="132"/>
                    </a:lnTo>
                    <a:lnTo>
                      <a:pt x="10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7130732" y="1371600"/>
                <a:ext cx="1446213" cy="1704975"/>
                <a:chOff x="9371012" y="838200"/>
                <a:chExt cx="1446213" cy="1704975"/>
              </a:xfrm>
            </p:grpSpPr>
            <p:sp>
              <p:nvSpPr>
                <p:cNvPr id="2087" name="Freeform 39"/>
                <p:cNvSpPr>
                  <a:spLocks noEditPoints="1"/>
                </p:cNvSpPr>
                <p:nvPr/>
              </p:nvSpPr>
              <p:spPr bwMode="auto">
                <a:xfrm>
                  <a:off x="9386252" y="1325880"/>
                  <a:ext cx="1423988" cy="1136650"/>
                </a:xfrm>
                <a:custGeom>
                  <a:avLst/>
                  <a:gdLst/>
                  <a:ahLst/>
                  <a:cxnLst>
                    <a:cxn ang="0">
                      <a:pos x="297" y="647"/>
                    </a:cxn>
                    <a:cxn ang="0">
                      <a:pos x="482" y="644"/>
                    </a:cxn>
                    <a:cxn ang="0">
                      <a:pos x="423" y="587"/>
                    </a:cxn>
                    <a:cxn ang="0">
                      <a:pos x="534" y="619"/>
                    </a:cxn>
                    <a:cxn ang="0">
                      <a:pos x="661" y="560"/>
                    </a:cxn>
                    <a:cxn ang="0">
                      <a:pos x="315" y="551"/>
                    </a:cxn>
                    <a:cxn ang="0">
                      <a:pos x="380" y="562"/>
                    </a:cxn>
                    <a:cxn ang="0">
                      <a:pos x="482" y="514"/>
                    </a:cxn>
                    <a:cxn ang="0">
                      <a:pos x="407" y="549"/>
                    </a:cxn>
                    <a:cxn ang="0">
                      <a:pos x="347" y="492"/>
                    </a:cxn>
                    <a:cxn ang="0">
                      <a:pos x="348" y="491"/>
                    </a:cxn>
                    <a:cxn ang="0">
                      <a:pos x="227" y="504"/>
                    </a:cxn>
                    <a:cxn ang="0">
                      <a:pos x="865" y="461"/>
                    </a:cxn>
                    <a:cxn ang="0">
                      <a:pos x="696" y="497"/>
                    </a:cxn>
                    <a:cxn ang="0">
                      <a:pos x="635" y="441"/>
                    </a:cxn>
                    <a:cxn ang="0">
                      <a:pos x="543" y="442"/>
                    </a:cxn>
                    <a:cxn ang="0">
                      <a:pos x="423" y="454"/>
                    </a:cxn>
                    <a:cxn ang="0">
                      <a:pos x="338" y="410"/>
                    </a:cxn>
                    <a:cxn ang="0">
                      <a:pos x="169" y="445"/>
                    </a:cxn>
                    <a:cxn ang="0">
                      <a:pos x="738" y="392"/>
                    </a:cxn>
                    <a:cxn ang="0">
                      <a:pos x="646" y="392"/>
                    </a:cxn>
                    <a:cxn ang="0">
                      <a:pos x="524" y="405"/>
                    </a:cxn>
                    <a:cxn ang="0">
                      <a:pos x="347" y="361"/>
                    </a:cxn>
                    <a:cxn ang="0">
                      <a:pos x="178" y="397"/>
                    </a:cxn>
                    <a:cxn ang="0">
                      <a:pos x="746" y="344"/>
                    </a:cxn>
                    <a:cxn ang="0">
                      <a:pos x="654" y="345"/>
                    </a:cxn>
                    <a:cxn ang="0">
                      <a:pos x="439" y="359"/>
                    </a:cxn>
                    <a:cxn ang="0">
                      <a:pos x="355" y="314"/>
                    </a:cxn>
                    <a:cxn ang="0">
                      <a:pos x="186" y="350"/>
                    </a:cxn>
                    <a:cxn ang="0">
                      <a:pos x="754" y="297"/>
                    </a:cxn>
                    <a:cxn ang="0">
                      <a:pos x="569" y="298"/>
                    </a:cxn>
                    <a:cxn ang="0">
                      <a:pos x="354" y="312"/>
                    </a:cxn>
                    <a:cxn ang="0">
                      <a:pos x="270" y="268"/>
                    </a:cxn>
                    <a:cxn ang="0">
                      <a:pos x="823" y="305"/>
                    </a:cxn>
                    <a:cxn ang="0">
                      <a:pos x="576" y="252"/>
                    </a:cxn>
                    <a:cxn ang="0">
                      <a:pos x="390" y="253"/>
                    </a:cxn>
                    <a:cxn ang="0">
                      <a:pos x="270" y="266"/>
                    </a:cxn>
                    <a:cxn ang="0">
                      <a:pos x="92" y="222"/>
                    </a:cxn>
                    <a:cxn ang="0">
                      <a:pos x="644" y="260"/>
                    </a:cxn>
                    <a:cxn ang="0">
                      <a:pos x="397" y="206"/>
                    </a:cxn>
                    <a:cxn ang="0">
                      <a:pos x="305" y="207"/>
                    </a:cxn>
                    <a:cxn ang="0">
                      <a:pos x="90" y="221"/>
                    </a:cxn>
                    <a:cxn ang="0">
                      <a:pos x="728" y="178"/>
                    </a:cxn>
                    <a:cxn ang="0">
                      <a:pos x="466" y="215"/>
                    </a:cxn>
                    <a:cxn ang="0">
                      <a:pos x="312" y="160"/>
                    </a:cxn>
                    <a:cxn ang="0">
                      <a:pos x="127" y="162"/>
                    </a:cxn>
                    <a:cxn ang="0">
                      <a:pos x="727" y="176"/>
                    </a:cxn>
                    <a:cxn ang="0">
                      <a:pos x="550" y="133"/>
                    </a:cxn>
                    <a:cxn ang="0">
                      <a:pos x="381" y="169"/>
                    </a:cxn>
                    <a:cxn ang="0">
                      <a:pos x="134" y="115"/>
                    </a:cxn>
                    <a:cxn ang="0">
                      <a:pos x="764" y="117"/>
                    </a:cxn>
                    <a:cxn ang="0">
                      <a:pos x="549" y="131"/>
                    </a:cxn>
                    <a:cxn ang="0">
                      <a:pos x="465" y="86"/>
                    </a:cxn>
                    <a:cxn ang="0">
                      <a:pos x="203" y="123"/>
                    </a:cxn>
                    <a:cxn ang="0">
                      <a:pos x="771" y="70"/>
                    </a:cxn>
                    <a:cxn ang="0">
                      <a:pos x="586" y="72"/>
                    </a:cxn>
                    <a:cxn ang="0">
                      <a:pos x="464" y="85"/>
                    </a:cxn>
                    <a:cxn ang="0">
                      <a:pos x="380" y="40"/>
                    </a:cxn>
                    <a:cxn ang="0">
                      <a:pos x="211" y="76"/>
                    </a:cxn>
                    <a:cxn ang="0">
                      <a:pos x="686" y="24"/>
                    </a:cxn>
                    <a:cxn ang="0">
                      <a:pos x="594" y="24"/>
                    </a:cxn>
                    <a:cxn ang="0">
                      <a:pos x="473" y="37"/>
                    </a:cxn>
                  </a:cxnLst>
                  <a:rect l="0" t="0" r="r" b="b"/>
                  <a:pathLst>
                    <a:path w="897" h="716">
                      <a:moveTo>
                        <a:pt x="432" y="670"/>
                      </a:moveTo>
                      <a:lnTo>
                        <a:pt x="408" y="681"/>
                      </a:lnTo>
                      <a:lnTo>
                        <a:pt x="424" y="716"/>
                      </a:lnTo>
                      <a:lnTo>
                        <a:pt x="448" y="704"/>
                      </a:lnTo>
                      <a:lnTo>
                        <a:pt x="432" y="670"/>
                      </a:lnTo>
                      <a:close/>
                      <a:moveTo>
                        <a:pt x="364" y="659"/>
                      </a:moveTo>
                      <a:lnTo>
                        <a:pt x="340" y="671"/>
                      </a:lnTo>
                      <a:lnTo>
                        <a:pt x="356" y="704"/>
                      </a:lnTo>
                      <a:lnTo>
                        <a:pt x="380" y="693"/>
                      </a:lnTo>
                      <a:lnTo>
                        <a:pt x="364" y="659"/>
                      </a:lnTo>
                      <a:close/>
                      <a:moveTo>
                        <a:pt x="457" y="658"/>
                      </a:moveTo>
                      <a:lnTo>
                        <a:pt x="433" y="670"/>
                      </a:lnTo>
                      <a:lnTo>
                        <a:pt x="449" y="703"/>
                      </a:lnTo>
                      <a:lnTo>
                        <a:pt x="473" y="692"/>
                      </a:lnTo>
                      <a:lnTo>
                        <a:pt x="457" y="658"/>
                      </a:lnTo>
                      <a:close/>
                      <a:moveTo>
                        <a:pt x="389" y="647"/>
                      </a:moveTo>
                      <a:lnTo>
                        <a:pt x="365" y="658"/>
                      </a:lnTo>
                      <a:lnTo>
                        <a:pt x="381" y="692"/>
                      </a:lnTo>
                      <a:lnTo>
                        <a:pt x="405" y="681"/>
                      </a:lnTo>
                      <a:lnTo>
                        <a:pt x="389" y="647"/>
                      </a:lnTo>
                      <a:close/>
                      <a:moveTo>
                        <a:pt x="482" y="646"/>
                      </a:moveTo>
                      <a:lnTo>
                        <a:pt x="459" y="657"/>
                      </a:lnTo>
                      <a:lnTo>
                        <a:pt x="475" y="690"/>
                      </a:lnTo>
                      <a:lnTo>
                        <a:pt x="498" y="679"/>
                      </a:lnTo>
                      <a:lnTo>
                        <a:pt x="482" y="646"/>
                      </a:lnTo>
                      <a:close/>
                      <a:moveTo>
                        <a:pt x="415" y="635"/>
                      </a:moveTo>
                      <a:lnTo>
                        <a:pt x="390" y="647"/>
                      </a:lnTo>
                      <a:lnTo>
                        <a:pt x="408" y="680"/>
                      </a:lnTo>
                      <a:lnTo>
                        <a:pt x="431" y="669"/>
                      </a:lnTo>
                      <a:lnTo>
                        <a:pt x="415" y="635"/>
                      </a:lnTo>
                      <a:close/>
                      <a:moveTo>
                        <a:pt x="321" y="635"/>
                      </a:moveTo>
                      <a:lnTo>
                        <a:pt x="297" y="647"/>
                      </a:lnTo>
                      <a:lnTo>
                        <a:pt x="313" y="681"/>
                      </a:lnTo>
                      <a:lnTo>
                        <a:pt x="338" y="670"/>
                      </a:lnTo>
                      <a:lnTo>
                        <a:pt x="321" y="635"/>
                      </a:lnTo>
                      <a:close/>
                      <a:moveTo>
                        <a:pt x="508" y="633"/>
                      </a:moveTo>
                      <a:lnTo>
                        <a:pt x="485" y="644"/>
                      </a:lnTo>
                      <a:lnTo>
                        <a:pt x="501" y="679"/>
                      </a:lnTo>
                      <a:lnTo>
                        <a:pt x="525" y="667"/>
                      </a:lnTo>
                      <a:lnTo>
                        <a:pt x="508" y="633"/>
                      </a:lnTo>
                      <a:close/>
                      <a:moveTo>
                        <a:pt x="347" y="624"/>
                      </a:moveTo>
                      <a:lnTo>
                        <a:pt x="323" y="635"/>
                      </a:lnTo>
                      <a:lnTo>
                        <a:pt x="339" y="669"/>
                      </a:lnTo>
                      <a:lnTo>
                        <a:pt x="363" y="657"/>
                      </a:lnTo>
                      <a:lnTo>
                        <a:pt x="347" y="624"/>
                      </a:lnTo>
                      <a:close/>
                      <a:moveTo>
                        <a:pt x="440" y="623"/>
                      </a:moveTo>
                      <a:lnTo>
                        <a:pt x="417" y="634"/>
                      </a:lnTo>
                      <a:lnTo>
                        <a:pt x="433" y="667"/>
                      </a:lnTo>
                      <a:lnTo>
                        <a:pt x="456" y="656"/>
                      </a:lnTo>
                      <a:lnTo>
                        <a:pt x="440" y="623"/>
                      </a:lnTo>
                      <a:close/>
                      <a:moveTo>
                        <a:pt x="534" y="621"/>
                      </a:moveTo>
                      <a:lnTo>
                        <a:pt x="510" y="633"/>
                      </a:lnTo>
                      <a:lnTo>
                        <a:pt x="526" y="666"/>
                      </a:lnTo>
                      <a:lnTo>
                        <a:pt x="550" y="655"/>
                      </a:lnTo>
                      <a:lnTo>
                        <a:pt x="534" y="621"/>
                      </a:lnTo>
                      <a:close/>
                      <a:moveTo>
                        <a:pt x="372" y="611"/>
                      </a:moveTo>
                      <a:lnTo>
                        <a:pt x="348" y="623"/>
                      </a:lnTo>
                      <a:lnTo>
                        <a:pt x="365" y="657"/>
                      </a:lnTo>
                      <a:lnTo>
                        <a:pt x="388" y="646"/>
                      </a:lnTo>
                      <a:lnTo>
                        <a:pt x="372" y="611"/>
                      </a:lnTo>
                      <a:close/>
                      <a:moveTo>
                        <a:pt x="465" y="610"/>
                      </a:moveTo>
                      <a:lnTo>
                        <a:pt x="442" y="621"/>
                      </a:lnTo>
                      <a:lnTo>
                        <a:pt x="458" y="656"/>
                      </a:lnTo>
                      <a:lnTo>
                        <a:pt x="482" y="644"/>
                      </a:lnTo>
                      <a:lnTo>
                        <a:pt x="465" y="610"/>
                      </a:lnTo>
                      <a:close/>
                      <a:moveTo>
                        <a:pt x="559" y="609"/>
                      </a:moveTo>
                      <a:lnTo>
                        <a:pt x="535" y="620"/>
                      </a:lnTo>
                      <a:lnTo>
                        <a:pt x="551" y="654"/>
                      </a:lnTo>
                      <a:lnTo>
                        <a:pt x="576" y="642"/>
                      </a:lnTo>
                      <a:lnTo>
                        <a:pt x="559" y="609"/>
                      </a:lnTo>
                      <a:close/>
                      <a:moveTo>
                        <a:pt x="304" y="600"/>
                      </a:moveTo>
                      <a:lnTo>
                        <a:pt x="280" y="611"/>
                      </a:lnTo>
                      <a:lnTo>
                        <a:pt x="296" y="646"/>
                      </a:lnTo>
                      <a:lnTo>
                        <a:pt x="320" y="634"/>
                      </a:lnTo>
                      <a:lnTo>
                        <a:pt x="304" y="600"/>
                      </a:lnTo>
                      <a:close/>
                      <a:moveTo>
                        <a:pt x="492" y="598"/>
                      </a:moveTo>
                      <a:lnTo>
                        <a:pt x="467" y="610"/>
                      </a:lnTo>
                      <a:lnTo>
                        <a:pt x="484" y="643"/>
                      </a:lnTo>
                      <a:lnTo>
                        <a:pt x="508" y="632"/>
                      </a:lnTo>
                      <a:lnTo>
                        <a:pt x="492" y="598"/>
                      </a:lnTo>
                      <a:close/>
                      <a:moveTo>
                        <a:pt x="397" y="598"/>
                      </a:moveTo>
                      <a:lnTo>
                        <a:pt x="373" y="610"/>
                      </a:lnTo>
                      <a:lnTo>
                        <a:pt x="390" y="644"/>
                      </a:lnTo>
                      <a:lnTo>
                        <a:pt x="413" y="633"/>
                      </a:lnTo>
                      <a:lnTo>
                        <a:pt x="397" y="598"/>
                      </a:lnTo>
                      <a:close/>
                      <a:moveTo>
                        <a:pt x="585" y="597"/>
                      </a:moveTo>
                      <a:lnTo>
                        <a:pt x="561" y="608"/>
                      </a:lnTo>
                      <a:lnTo>
                        <a:pt x="577" y="642"/>
                      </a:lnTo>
                      <a:lnTo>
                        <a:pt x="601" y="631"/>
                      </a:lnTo>
                      <a:lnTo>
                        <a:pt x="585" y="597"/>
                      </a:lnTo>
                      <a:close/>
                      <a:moveTo>
                        <a:pt x="330" y="588"/>
                      </a:moveTo>
                      <a:lnTo>
                        <a:pt x="305" y="600"/>
                      </a:lnTo>
                      <a:lnTo>
                        <a:pt x="321" y="633"/>
                      </a:lnTo>
                      <a:lnTo>
                        <a:pt x="346" y="621"/>
                      </a:lnTo>
                      <a:lnTo>
                        <a:pt x="330" y="588"/>
                      </a:lnTo>
                      <a:close/>
                      <a:moveTo>
                        <a:pt x="423" y="587"/>
                      </a:moveTo>
                      <a:lnTo>
                        <a:pt x="400" y="598"/>
                      </a:lnTo>
                      <a:lnTo>
                        <a:pt x="416" y="632"/>
                      </a:lnTo>
                      <a:lnTo>
                        <a:pt x="440" y="620"/>
                      </a:lnTo>
                      <a:lnTo>
                        <a:pt x="423" y="587"/>
                      </a:lnTo>
                      <a:close/>
                      <a:moveTo>
                        <a:pt x="517" y="586"/>
                      </a:moveTo>
                      <a:lnTo>
                        <a:pt x="493" y="597"/>
                      </a:lnTo>
                      <a:lnTo>
                        <a:pt x="509" y="631"/>
                      </a:lnTo>
                      <a:lnTo>
                        <a:pt x="533" y="619"/>
                      </a:lnTo>
                      <a:lnTo>
                        <a:pt x="517" y="586"/>
                      </a:lnTo>
                      <a:close/>
                      <a:moveTo>
                        <a:pt x="610" y="585"/>
                      </a:moveTo>
                      <a:lnTo>
                        <a:pt x="586" y="596"/>
                      </a:lnTo>
                      <a:lnTo>
                        <a:pt x="602" y="629"/>
                      </a:lnTo>
                      <a:lnTo>
                        <a:pt x="626" y="618"/>
                      </a:lnTo>
                      <a:lnTo>
                        <a:pt x="610" y="585"/>
                      </a:lnTo>
                      <a:close/>
                      <a:moveTo>
                        <a:pt x="262" y="576"/>
                      </a:moveTo>
                      <a:lnTo>
                        <a:pt x="238" y="588"/>
                      </a:lnTo>
                      <a:lnTo>
                        <a:pt x="254" y="623"/>
                      </a:lnTo>
                      <a:lnTo>
                        <a:pt x="278" y="611"/>
                      </a:lnTo>
                      <a:lnTo>
                        <a:pt x="262" y="576"/>
                      </a:lnTo>
                      <a:close/>
                      <a:moveTo>
                        <a:pt x="355" y="575"/>
                      </a:moveTo>
                      <a:lnTo>
                        <a:pt x="331" y="587"/>
                      </a:lnTo>
                      <a:lnTo>
                        <a:pt x="348" y="620"/>
                      </a:lnTo>
                      <a:lnTo>
                        <a:pt x="371" y="610"/>
                      </a:lnTo>
                      <a:lnTo>
                        <a:pt x="355" y="575"/>
                      </a:lnTo>
                      <a:close/>
                      <a:moveTo>
                        <a:pt x="448" y="574"/>
                      </a:moveTo>
                      <a:lnTo>
                        <a:pt x="425" y="586"/>
                      </a:lnTo>
                      <a:lnTo>
                        <a:pt x="441" y="620"/>
                      </a:lnTo>
                      <a:lnTo>
                        <a:pt x="465" y="609"/>
                      </a:lnTo>
                      <a:lnTo>
                        <a:pt x="448" y="574"/>
                      </a:lnTo>
                      <a:close/>
                      <a:moveTo>
                        <a:pt x="542" y="573"/>
                      </a:moveTo>
                      <a:lnTo>
                        <a:pt x="518" y="585"/>
                      </a:lnTo>
                      <a:lnTo>
                        <a:pt x="534" y="619"/>
                      </a:lnTo>
                      <a:lnTo>
                        <a:pt x="558" y="608"/>
                      </a:lnTo>
                      <a:lnTo>
                        <a:pt x="542" y="573"/>
                      </a:lnTo>
                      <a:close/>
                      <a:moveTo>
                        <a:pt x="635" y="572"/>
                      </a:moveTo>
                      <a:lnTo>
                        <a:pt x="611" y="583"/>
                      </a:lnTo>
                      <a:lnTo>
                        <a:pt x="628" y="618"/>
                      </a:lnTo>
                      <a:lnTo>
                        <a:pt x="651" y="606"/>
                      </a:lnTo>
                      <a:lnTo>
                        <a:pt x="635" y="572"/>
                      </a:lnTo>
                      <a:close/>
                      <a:moveTo>
                        <a:pt x="287" y="565"/>
                      </a:moveTo>
                      <a:lnTo>
                        <a:pt x="263" y="576"/>
                      </a:lnTo>
                      <a:lnTo>
                        <a:pt x="280" y="610"/>
                      </a:lnTo>
                      <a:lnTo>
                        <a:pt x="303" y="598"/>
                      </a:lnTo>
                      <a:lnTo>
                        <a:pt x="287" y="565"/>
                      </a:lnTo>
                      <a:close/>
                      <a:moveTo>
                        <a:pt x="380" y="564"/>
                      </a:moveTo>
                      <a:lnTo>
                        <a:pt x="357" y="574"/>
                      </a:lnTo>
                      <a:lnTo>
                        <a:pt x="373" y="609"/>
                      </a:lnTo>
                      <a:lnTo>
                        <a:pt x="396" y="597"/>
                      </a:lnTo>
                      <a:lnTo>
                        <a:pt x="380" y="564"/>
                      </a:lnTo>
                      <a:close/>
                      <a:moveTo>
                        <a:pt x="567" y="562"/>
                      </a:moveTo>
                      <a:lnTo>
                        <a:pt x="543" y="573"/>
                      </a:lnTo>
                      <a:lnTo>
                        <a:pt x="559" y="606"/>
                      </a:lnTo>
                      <a:lnTo>
                        <a:pt x="584" y="595"/>
                      </a:lnTo>
                      <a:lnTo>
                        <a:pt x="567" y="562"/>
                      </a:lnTo>
                      <a:close/>
                      <a:moveTo>
                        <a:pt x="474" y="562"/>
                      </a:moveTo>
                      <a:lnTo>
                        <a:pt x="450" y="573"/>
                      </a:lnTo>
                      <a:lnTo>
                        <a:pt x="466" y="608"/>
                      </a:lnTo>
                      <a:lnTo>
                        <a:pt x="490" y="596"/>
                      </a:lnTo>
                      <a:lnTo>
                        <a:pt x="474" y="562"/>
                      </a:lnTo>
                      <a:close/>
                      <a:moveTo>
                        <a:pt x="661" y="560"/>
                      </a:moveTo>
                      <a:lnTo>
                        <a:pt x="638" y="572"/>
                      </a:lnTo>
                      <a:lnTo>
                        <a:pt x="654" y="605"/>
                      </a:lnTo>
                      <a:lnTo>
                        <a:pt x="677" y="594"/>
                      </a:lnTo>
                      <a:lnTo>
                        <a:pt x="661" y="560"/>
                      </a:lnTo>
                      <a:close/>
                      <a:moveTo>
                        <a:pt x="312" y="552"/>
                      </a:moveTo>
                      <a:lnTo>
                        <a:pt x="289" y="564"/>
                      </a:lnTo>
                      <a:lnTo>
                        <a:pt x="305" y="597"/>
                      </a:lnTo>
                      <a:lnTo>
                        <a:pt x="328" y="586"/>
                      </a:lnTo>
                      <a:lnTo>
                        <a:pt x="312" y="552"/>
                      </a:lnTo>
                      <a:close/>
                      <a:moveTo>
                        <a:pt x="407" y="551"/>
                      </a:moveTo>
                      <a:lnTo>
                        <a:pt x="382" y="563"/>
                      </a:lnTo>
                      <a:lnTo>
                        <a:pt x="398" y="596"/>
                      </a:lnTo>
                      <a:lnTo>
                        <a:pt x="423" y="585"/>
                      </a:lnTo>
                      <a:lnTo>
                        <a:pt x="407" y="551"/>
                      </a:lnTo>
                      <a:close/>
                      <a:moveTo>
                        <a:pt x="500" y="550"/>
                      </a:moveTo>
                      <a:lnTo>
                        <a:pt x="475" y="562"/>
                      </a:lnTo>
                      <a:lnTo>
                        <a:pt x="492" y="596"/>
                      </a:lnTo>
                      <a:lnTo>
                        <a:pt x="516" y="585"/>
                      </a:lnTo>
                      <a:lnTo>
                        <a:pt x="500" y="550"/>
                      </a:lnTo>
                      <a:close/>
                      <a:moveTo>
                        <a:pt x="593" y="549"/>
                      </a:moveTo>
                      <a:lnTo>
                        <a:pt x="570" y="560"/>
                      </a:lnTo>
                      <a:lnTo>
                        <a:pt x="586" y="594"/>
                      </a:lnTo>
                      <a:lnTo>
                        <a:pt x="609" y="582"/>
                      </a:lnTo>
                      <a:lnTo>
                        <a:pt x="593" y="549"/>
                      </a:lnTo>
                      <a:close/>
                      <a:moveTo>
                        <a:pt x="687" y="548"/>
                      </a:moveTo>
                      <a:lnTo>
                        <a:pt x="663" y="559"/>
                      </a:lnTo>
                      <a:lnTo>
                        <a:pt x="679" y="593"/>
                      </a:lnTo>
                      <a:lnTo>
                        <a:pt x="703" y="581"/>
                      </a:lnTo>
                      <a:lnTo>
                        <a:pt x="687" y="548"/>
                      </a:lnTo>
                      <a:close/>
                      <a:moveTo>
                        <a:pt x="244" y="542"/>
                      </a:moveTo>
                      <a:lnTo>
                        <a:pt x="220" y="553"/>
                      </a:lnTo>
                      <a:lnTo>
                        <a:pt x="236" y="587"/>
                      </a:lnTo>
                      <a:lnTo>
                        <a:pt x="261" y="575"/>
                      </a:lnTo>
                      <a:lnTo>
                        <a:pt x="244" y="542"/>
                      </a:lnTo>
                      <a:close/>
                      <a:moveTo>
                        <a:pt x="338" y="540"/>
                      </a:moveTo>
                      <a:lnTo>
                        <a:pt x="315" y="551"/>
                      </a:lnTo>
                      <a:lnTo>
                        <a:pt x="331" y="586"/>
                      </a:lnTo>
                      <a:lnTo>
                        <a:pt x="355" y="574"/>
                      </a:lnTo>
                      <a:lnTo>
                        <a:pt x="338" y="540"/>
                      </a:lnTo>
                      <a:close/>
                      <a:moveTo>
                        <a:pt x="432" y="539"/>
                      </a:moveTo>
                      <a:lnTo>
                        <a:pt x="408" y="550"/>
                      </a:lnTo>
                      <a:lnTo>
                        <a:pt x="424" y="585"/>
                      </a:lnTo>
                      <a:lnTo>
                        <a:pt x="448" y="573"/>
                      </a:lnTo>
                      <a:lnTo>
                        <a:pt x="432" y="539"/>
                      </a:lnTo>
                      <a:close/>
                      <a:moveTo>
                        <a:pt x="525" y="537"/>
                      </a:moveTo>
                      <a:lnTo>
                        <a:pt x="501" y="549"/>
                      </a:lnTo>
                      <a:lnTo>
                        <a:pt x="518" y="583"/>
                      </a:lnTo>
                      <a:lnTo>
                        <a:pt x="541" y="572"/>
                      </a:lnTo>
                      <a:lnTo>
                        <a:pt x="525" y="537"/>
                      </a:lnTo>
                      <a:close/>
                      <a:moveTo>
                        <a:pt x="618" y="536"/>
                      </a:moveTo>
                      <a:lnTo>
                        <a:pt x="595" y="548"/>
                      </a:lnTo>
                      <a:lnTo>
                        <a:pt x="611" y="582"/>
                      </a:lnTo>
                      <a:lnTo>
                        <a:pt x="635" y="571"/>
                      </a:lnTo>
                      <a:lnTo>
                        <a:pt x="618" y="536"/>
                      </a:lnTo>
                      <a:close/>
                      <a:moveTo>
                        <a:pt x="712" y="535"/>
                      </a:moveTo>
                      <a:lnTo>
                        <a:pt x="688" y="547"/>
                      </a:lnTo>
                      <a:lnTo>
                        <a:pt x="704" y="581"/>
                      </a:lnTo>
                      <a:lnTo>
                        <a:pt x="728" y="570"/>
                      </a:lnTo>
                      <a:lnTo>
                        <a:pt x="712" y="535"/>
                      </a:lnTo>
                      <a:close/>
                      <a:moveTo>
                        <a:pt x="270" y="529"/>
                      </a:moveTo>
                      <a:lnTo>
                        <a:pt x="247" y="541"/>
                      </a:lnTo>
                      <a:lnTo>
                        <a:pt x="263" y="574"/>
                      </a:lnTo>
                      <a:lnTo>
                        <a:pt x="286" y="563"/>
                      </a:lnTo>
                      <a:lnTo>
                        <a:pt x="270" y="529"/>
                      </a:lnTo>
                      <a:close/>
                      <a:moveTo>
                        <a:pt x="364" y="528"/>
                      </a:moveTo>
                      <a:lnTo>
                        <a:pt x="340" y="540"/>
                      </a:lnTo>
                      <a:lnTo>
                        <a:pt x="356" y="573"/>
                      </a:lnTo>
                      <a:lnTo>
                        <a:pt x="380" y="562"/>
                      </a:lnTo>
                      <a:lnTo>
                        <a:pt x="364" y="528"/>
                      </a:lnTo>
                      <a:close/>
                      <a:moveTo>
                        <a:pt x="457" y="527"/>
                      </a:moveTo>
                      <a:lnTo>
                        <a:pt x="433" y="539"/>
                      </a:lnTo>
                      <a:lnTo>
                        <a:pt x="449" y="572"/>
                      </a:lnTo>
                      <a:lnTo>
                        <a:pt x="473" y="560"/>
                      </a:lnTo>
                      <a:lnTo>
                        <a:pt x="457" y="527"/>
                      </a:lnTo>
                      <a:close/>
                      <a:moveTo>
                        <a:pt x="644" y="525"/>
                      </a:moveTo>
                      <a:lnTo>
                        <a:pt x="620" y="536"/>
                      </a:lnTo>
                      <a:lnTo>
                        <a:pt x="636" y="570"/>
                      </a:lnTo>
                      <a:lnTo>
                        <a:pt x="661" y="558"/>
                      </a:lnTo>
                      <a:lnTo>
                        <a:pt x="644" y="525"/>
                      </a:lnTo>
                      <a:close/>
                      <a:moveTo>
                        <a:pt x="550" y="525"/>
                      </a:moveTo>
                      <a:lnTo>
                        <a:pt x="526" y="536"/>
                      </a:lnTo>
                      <a:lnTo>
                        <a:pt x="543" y="571"/>
                      </a:lnTo>
                      <a:lnTo>
                        <a:pt x="566" y="559"/>
                      </a:lnTo>
                      <a:lnTo>
                        <a:pt x="550" y="525"/>
                      </a:lnTo>
                      <a:close/>
                      <a:moveTo>
                        <a:pt x="738" y="524"/>
                      </a:moveTo>
                      <a:lnTo>
                        <a:pt x="713" y="535"/>
                      </a:lnTo>
                      <a:lnTo>
                        <a:pt x="730" y="568"/>
                      </a:lnTo>
                      <a:lnTo>
                        <a:pt x="754" y="557"/>
                      </a:lnTo>
                      <a:lnTo>
                        <a:pt x="738" y="524"/>
                      </a:lnTo>
                      <a:close/>
                      <a:moveTo>
                        <a:pt x="296" y="517"/>
                      </a:moveTo>
                      <a:lnTo>
                        <a:pt x="272" y="528"/>
                      </a:lnTo>
                      <a:lnTo>
                        <a:pt x="288" y="563"/>
                      </a:lnTo>
                      <a:lnTo>
                        <a:pt x="312" y="551"/>
                      </a:lnTo>
                      <a:lnTo>
                        <a:pt x="296" y="517"/>
                      </a:lnTo>
                      <a:close/>
                      <a:moveTo>
                        <a:pt x="389" y="515"/>
                      </a:moveTo>
                      <a:lnTo>
                        <a:pt x="365" y="527"/>
                      </a:lnTo>
                      <a:lnTo>
                        <a:pt x="381" y="560"/>
                      </a:lnTo>
                      <a:lnTo>
                        <a:pt x="405" y="549"/>
                      </a:lnTo>
                      <a:lnTo>
                        <a:pt x="389" y="515"/>
                      </a:lnTo>
                      <a:close/>
                      <a:moveTo>
                        <a:pt x="482" y="514"/>
                      </a:moveTo>
                      <a:lnTo>
                        <a:pt x="458" y="526"/>
                      </a:lnTo>
                      <a:lnTo>
                        <a:pt x="474" y="559"/>
                      </a:lnTo>
                      <a:lnTo>
                        <a:pt x="498" y="548"/>
                      </a:lnTo>
                      <a:lnTo>
                        <a:pt x="482" y="514"/>
                      </a:lnTo>
                      <a:close/>
                      <a:moveTo>
                        <a:pt x="576" y="513"/>
                      </a:moveTo>
                      <a:lnTo>
                        <a:pt x="553" y="525"/>
                      </a:lnTo>
                      <a:lnTo>
                        <a:pt x="569" y="559"/>
                      </a:lnTo>
                      <a:lnTo>
                        <a:pt x="593" y="548"/>
                      </a:lnTo>
                      <a:lnTo>
                        <a:pt x="576" y="513"/>
                      </a:lnTo>
                      <a:close/>
                      <a:moveTo>
                        <a:pt x="670" y="512"/>
                      </a:moveTo>
                      <a:lnTo>
                        <a:pt x="646" y="524"/>
                      </a:lnTo>
                      <a:lnTo>
                        <a:pt x="662" y="557"/>
                      </a:lnTo>
                      <a:lnTo>
                        <a:pt x="686" y="545"/>
                      </a:lnTo>
                      <a:lnTo>
                        <a:pt x="670" y="512"/>
                      </a:lnTo>
                      <a:close/>
                      <a:moveTo>
                        <a:pt x="763" y="511"/>
                      </a:moveTo>
                      <a:lnTo>
                        <a:pt x="739" y="522"/>
                      </a:lnTo>
                      <a:lnTo>
                        <a:pt x="755" y="556"/>
                      </a:lnTo>
                      <a:lnTo>
                        <a:pt x="779" y="544"/>
                      </a:lnTo>
                      <a:lnTo>
                        <a:pt x="763" y="511"/>
                      </a:lnTo>
                      <a:close/>
                      <a:moveTo>
                        <a:pt x="227" y="506"/>
                      </a:moveTo>
                      <a:lnTo>
                        <a:pt x="203" y="518"/>
                      </a:lnTo>
                      <a:lnTo>
                        <a:pt x="219" y="551"/>
                      </a:lnTo>
                      <a:lnTo>
                        <a:pt x="244" y="540"/>
                      </a:lnTo>
                      <a:lnTo>
                        <a:pt x="227" y="506"/>
                      </a:lnTo>
                      <a:close/>
                      <a:moveTo>
                        <a:pt x="321" y="505"/>
                      </a:moveTo>
                      <a:lnTo>
                        <a:pt x="297" y="517"/>
                      </a:lnTo>
                      <a:lnTo>
                        <a:pt x="313" y="550"/>
                      </a:lnTo>
                      <a:lnTo>
                        <a:pt x="338" y="539"/>
                      </a:lnTo>
                      <a:lnTo>
                        <a:pt x="321" y="505"/>
                      </a:lnTo>
                      <a:close/>
                      <a:moveTo>
                        <a:pt x="415" y="503"/>
                      </a:moveTo>
                      <a:lnTo>
                        <a:pt x="390" y="514"/>
                      </a:lnTo>
                      <a:lnTo>
                        <a:pt x="407" y="549"/>
                      </a:lnTo>
                      <a:lnTo>
                        <a:pt x="431" y="537"/>
                      </a:lnTo>
                      <a:lnTo>
                        <a:pt x="415" y="503"/>
                      </a:lnTo>
                      <a:close/>
                      <a:moveTo>
                        <a:pt x="508" y="502"/>
                      </a:moveTo>
                      <a:lnTo>
                        <a:pt x="484" y="513"/>
                      </a:lnTo>
                      <a:lnTo>
                        <a:pt x="501" y="548"/>
                      </a:lnTo>
                      <a:lnTo>
                        <a:pt x="524" y="536"/>
                      </a:lnTo>
                      <a:lnTo>
                        <a:pt x="508" y="502"/>
                      </a:lnTo>
                      <a:close/>
                      <a:moveTo>
                        <a:pt x="695" y="501"/>
                      </a:moveTo>
                      <a:lnTo>
                        <a:pt x="671" y="511"/>
                      </a:lnTo>
                      <a:lnTo>
                        <a:pt x="687" y="545"/>
                      </a:lnTo>
                      <a:lnTo>
                        <a:pt x="711" y="534"/>
                      </a:lnTo>
                      <a:lnTo>
                        <a:pt x="695" y="501"/>
                      </a:lnTo>
                      <a:close/>
                      <a:moveTo>
                        <a:pt x="601" y="501"/>
                      </a:moveTo>
                      <a:lnTo>
                        <a:pt x="578" y="512"/>
                      </a:lnTo>
                      <a:lnTo>
                        <a:pt x="594" y="547"/>
                      </a:lnTo>
                      <a:lnTo>
                        <a:pt x="618" y="535"/>
                      </a:lnTo>
                      <a:lnTo>
                        <a:pt x="601" y="501"/>
                      </a:lnTo>
                      <a:close/>
                      <a:moveTo>
                        <a:pt x="788" y="498"/>
                      </a:moveTo>
                      <a:lnTo>
                        <a:pt x="764" y="510"/>
                      </a:lnTo>
                      <a:lnTo>
                        <a:pt x="781" y="544"/>
                      </a:lnTo>
                      <a:lnTo>
                        <a:pt x="804" y="533"/>
                      </a:lnTo>
                      <a:lnTo>
                        <a:pt x="788" y="498"/>
                      </a:lnTo>
                      <a:close/>
                      <a:moveTo>
                        <a:pt x="254" y="494"/>
                      </a:moveTo>
                      <a:lnTo>
                        <a:pt x="230" y="505"/>
                      </a:lnTo>
                      <a:lnTo>
                        <a:pt x="246" y="539"/>
                      </a:lnTo>
                      <a:lnTo>
                        <a:pt x="270" y="527"/>
                      </a:lnTo>
                      <a:lnTo>
                        <a:pt x="254" y="494"/>
                      </a:lnTo>
                      <a:close/>
                      <a:moveTo>
                        <a:pt x="347" y="492"/>
                      </a:moveTo>
                      <a:lnTo>
                        <a:pt x="323" y="504"/>
                      </a:lnTo>
                      <a:lnTo>
                        <a:pt x="339" y="537"/>
                      </a:lnTo>
                      <a:lnTo>
                        <a:pt x="363" y="526"/>
                      </a:lnTo>
                      <a:lnTo>
                        <a:pt x="347" y="492"/>
                      </a:lnTo>
                      <a:close/>
                      <a:moveTo>
                        <a:pt x="440" y="491"/>
                      </a:moveTo>
                      <a:lnTo>
                        <a:pt x="416" y="503"/>
                      </a:lnTo>
                      <a:lnTo>
                        <a:pt x="432" y="536"/>
                      </a:lnTo>
                      <a:lnTo>
                        <a:pt x="456" y="525"/>
                      </a:lnTo>
                      <a:lnTo>
                        <a:pt x="440" y="491"/>
                      </a:lnTo>
                      <a:close/>
                      <a:moveTo>
                        <a:pt x="533" y="490"/>
                      </a:moveTo>
                      <a:lnTo>
                        <a:pt x="510" y="502"/>
                      </a:lnTo>
                      <a:lnTo>
                        <a:pt x="526" y="535"/>
                      </a:lnTo>
                      <a:lnTo>
                        <a:pt x="549" y="524"/>
                      </a:lnTo>
                      <a:lnTo>
                        <a:pt x="533" y="490"/>
                      </a:lnTo>
                      <a:close/>
                      <a:moveTo>
                        <a:pt x="627" y="489"/>
                      </a:moveTo>
                      <a:lnTo>
                        <a:pt x="603" y="499"/>
                      </a:lnTo>
                      <a:lnTo>
                        <a:pt x="619" y="534"/>
                      </a:lnTo>
                      <a:lnTo>
                        <a:pt x="643" y="522"/>
                      </a:lnTo>
                      <a:lnTo>
                        <a:pt x="627" y="489"/>
                      </a:lnTo>
                      <a:close/>
                      <a:moveTo>
                        <a:pt x="720" y="488"/>
                      </a:moveTo>
                      <a:lnTo>
                        <a:pt x="696" y="499"/>
                      </a:lnTo>
                      <a:lnTo>
                        <a:pt x="712" y="533"/>
                      </a:lnTo>
                      <a:lnTo>
                        <a:pt x="736" y="521"/>
                      </a:lnTo>
                      <a:lnTo>
                        <a:pt x="720" y="488"/>
                      </a:lnTo>
                      <a:close/>
                      <a:moveTo>
                        <a:pt x="813" y="487"/>
                      </a:moveTo>
                      <a:lnTo>
                        <a:pt x="790" y="498"/>
                      </a:lnTo>
                      <a:lnTo>
                        <a:pt x="807" y="532"/>
                      </a:lnTo>
                      <a:lnTo>
                        <a:pt x="830" y="520"/>
                      </a:lnTo>
                      <a:lnTo>
                        <a:pt x="813" y="487"/>
                      </a:lnTo>
                      <a:close/>
                      <a:moveTo>
                        <a:pt x="279" y="481"/>
                      </a:moveTo>
                      <a:lnTo>
                        <a:pt x="255" y="492"/>
                      </a:lnTo>
                      <a:lnTo>
                        <a:pt x="271" y="527"/>
                      </a:lnTo>
                      <a:lnTo>
                        <a:pt x="295" y="515"/>
                      </a:lnTo>
                      <a:lnTo>
                        <a:pt x="279" y="481"/>
                      </a:lnTo>
                      <a:close/>
                      <a:moveTo>
                        <a:pt x="372" y="480"/>
                      </a:moveTo>
                      <a:lnTo>
                        <a:pt x="348" y="491"/>
                      </a:lnTo>
                      <a:lnTo>
                        <a:pt x="364" y="526"/>
                      </a:lnTo>
                      <a:lnTo>
                        <a:pt x="388" y="514"/>
                      </a:lnTo>
                      <a:lnTo>
                        <a:pt x="372" y="480"/>
                      </a:lnTo>
                      <a:close/>
                      <a:moveTo>
                        <a:pt x="465" y="479"/>
                      </a:moveTo>
                      <a:lnTo>
                        <a:pt x="442" y="490"/>
                      </a:lnTo>
                      <a:lnTo>
                        <a:pt x="458" y="524"/>
                      </a:lnTo>
                      <a:lnTo>
                        <a:pt x="481" y="513"/>
                      </a:lnTo>
                      <a:lnTo>
                        <a:pt x="465" y="479"/>
                      </a:lnTo>
                      <a:close/>
                      <a:moveTo>
                        <a:pt x="558" y="478"/>
                      </a:moveTo>
                      <a:lnTo>
                        <a:pt x="535" y="489"/>
                      </a:lnTo>
                      <a:lnTo>
                        <a:pt x="551" y="522"/>
                      </a:lnTo>
                      <a:lnTo>
                        <a:pt x="576" y="511"/>
                      </a:lnTo>
                      <a:lnTo>
                        <a:pt x="558" y="478"/>
                      </a:lnTo>
                      <a:close/>
                      <a:moveTo>
                        <a:pt x="653" y="476"/>
                      </a:moveTo>
                      <a:lnTo>
                        <a:pt x="628" y="488"/>
                      </a:lnTo>
                      <a:lnTo>
                        <a:pt x="644" y="522"/>
                      </a:lnTo>
                      <a:lnTo>
                        <a:pt x="669" y="511"/>
                      </a:lnTo>
                      <a:lnTo>
                        <a:pt x="653" y="476"/>
                      </a:lnTo>
                      <a:close/>
                      <a:moveTo>
                        <a:pt x="746" y="475"/>
                      </a:moveTo>
                      <a:lnTo>
                        <a:pt x="723" y="487"/>
                      </a:lnTo>
                      <a:lnTo>
                        <a:pt x="739" y="521"/>
                      </a:lnTo>
                      <a:lnTo>
                        <a:pt x="762" y="510"/>
                      </a:lnTo>
                      <a:lnTo>
                        <a:pt x="746" y="475"/>
                      </a:lnTo>
                      <a:close/>
                      <a:moveTo>
                        <a:pt x="839" y="474"/>
                      </a:moveTo>
                      <a:lnTo>
                        <a:pt x="816" y="486"/>
                      </a:lnTo>
                      <a:lnTo>
                        <a:pt x="832" y="519"/>
                      </a:lnTo>
                      <a:lnTo>
                        <a:pt x="856" y="507"/>
                      </a:lnTo>
                      <a:lnTo>
                        <a:pt x="839" y="474"/>
                      </a:lnTo>
                      <a:close/>
                      <a:moveTo>
                        <a:pt x="211" y="471"/>
                      </a:moveTo>
                      <a:lnTo>
                        <a:pt x="187" y="482"/>
                      </a:lnTo>
                      <a:lnTo>
                        <a:pt x="203" y="515"/>
                      </a:lnTo>
                      <a:lnTo>
                        <a:pt x="227" y="504"/>
                      </a:lnTo>
                      <a:lnTo>
                        <a:pt x="211" y="471"/>
                      </a:lnTo>
                      <a:close/>
                      <a:moveTo>
                        <a:pt x="304" y="469"/>
                      </a:moveTo>
                      <a:lnTo>
                        <a:pt x="280" y="481"/>
                      </a:lnTo>
                      <a:lnTo>
                        <a:pt x="296" y="514"/>
                      </a:lnTo>
                      <a:lnTo>
                        <a:pt x="320" y="503"/>
                      </a:lnTo>
                      <a:lnTo>
                        <a:pt x="304" y="469"/>
                      </a:lnTo>
                      <a:close/>
                      <a:moveTo>
                        <a:pt x="397" y="468"/>
                      </a:moveTo>
                      <a:lnTo>
                        <a:pt x="373" y="480"/>
                      </a:lnTo>
                      <a:lnTo>
                        <a:pt x="390" y="513"/>
                      </a:lnTo>
                      <a:lnTo>
                        <a:pt x="413" y="502"/>
                      </a:lnTo>
                      <a:lnTo>
                        <a:pt x="397" y="468"/>
                      </a:lnTo>
                      <a:close/>
                      <a:moveTo>
                        <a:pt x="490" y="467"/>
                      </a:moveTo>
                      <a:lnTo>
                        <a:pt x="467" y="479"/>
                      </a:lnTo>
                      <a:lnTo>
                        <a:pt x="484" y="512"/>
                      </a:lnTo>
                      <a:lnTo>
                        <a:pt x="507" y="501"/>
                      </a:lnTo>
                      <a:lnTo>
                        <a:pt x="490" y="467"/>
                      </a:lnTo>
                      <a:close/>
                      <a:moveTo>
                        <a:pt x="585" y="465"/>
                      </a:moveTo>
                      <a:lnTo>
                        <a:pt x="561" y="476"/>
                      </a:lnTo>
                      <a:lnTo>
                        <a:pt x="577" y="511"/>
                      </a:lnTo>
                      <a:lnTo>
                        <a:pt x="601" y="499"/>
                      </a:lnTo>
                      <a:lnTo>
                        <a:pt x="585" y="465"/>
                      </a:lnTo>
                      <a:close/>
                      <a:moveTo>
                        <a:pt x="771" y="464"/>
                      </a:moveTo>
                      <a:lnTo>
                        <a:pt x="748" y="475"/>
                      </a:lnTo>
                      <a:lnTo>
                        <a:pt x="764" y="509"/>
                      </a:lnTo>
                      <a:lnTo>
                        <a:pt x="787" y="497"/>
                      </a:lnTo>
                      <a:lnTo>
                        <a:pt x="771" y="464"/>
                      </a:lnTo>
                      <a:close/>
                      <a:moveTo>
                        <a:pt x="678" y="464"/>
                      </a:moveTo>
                      <a:lnTo>
                        <a:pt x="654" y="475"/>
                      </a:lnTo>
                      <a:lnTo>
                        <a:pt x="671" y="510"/>
                      </a:lnTo>
                      <a:lnTo>
                        <a:pt x="694" y="498"/>
                      </a:lnTo>
                      <a:lnTo>
                        <a:pt x="678" y="464"/>
                      </a:lnTo>
                      <a:close/>
                      <a:moveTo>
                        <a:pt x="865" y="461"/>
                      </a:moveTo>
                      <a:lnTo>
                        <a:pt x="841" y="473"/>
                      </a:lnTo>
                      <a:lnTo>
                        <a:pt x="857" y="507"/>
                      </a:lnTo>
                      <a:lnTo>
                        <a:pt x="881" y="496"/>
                      </a:lnTo>
                      <a:lnTo>
                        <a:pt x="865" y="461"/>
                      </a:lnTo>
                      <a:close/>
                      <a:moveTo>
                        <a:pt x="236" y="458"/>
                      </a:moveTo>
                      <a:lnTo>
                        <a:pt x="212" y="469"/>
                      </a:lnTo>
                      <a:lnTo>
                        <a:pt x="228" y="504"/>
                      </a:lnTo>
                      <a:lnTo>
                        <a:pt x="253" y="492"/>
                      </a:lnTo>
                      <a:lnTo>
                        <a:pt x="236" y="458"/>
                      </a:lnTo>
                      <a:close/>
                      <a:moveTo>
                        <a:pt x="330" y="457"/>
                      </a:moveTo>
                      <a:lnTo>
                        <a:pt x="305" y="468"/>
                      </a:lnTo>
                      <a:lnTo>
                        <a:pt x="321" y="502"/>
                      </a:lnTo>
                      <a:lnTo>
                        <a:pt x="346" y="491"/>
                      </a:lnTo>
                      <a:lnTo>
                        <a:pt x="330" y="457"/>
                      </a:lnTo>
                      <a:close/>
                      <a:moveTo>
                        <a:pt x="423" y="456"/>
                      </a:moveTo>
                      <a:lnTo>
                        <a:pt x="400" y="467"/>
                      </a:lnTo>
                      <a:lnTo>
                        <a:pt x="416" y="501"/>
                      </a:lnTo>
                      <a:lnTo>
                        <a:pt x="439" y="489"/>
                      </a:lnTo>
                      <a:lnTo>
                        <a:pt x="423" y="456"/>
                      </a:lnTo>
                      <a:close/>
                      <a:moveTo>
                        <a:pt x="517" y="454"/>
                      </a:moveTo>
                      <a:lnTo>
                        <a:pt x="493" y="466"/>
                      </a:lnTo>
                      <a:lnTo>
                        <a:pt x="509" y="499"/>
                      </a:lnTo>
                      <a:lnTo>
                        <a:pt x="533" y="488"/>
                      </a:lnTo>
                      <a:lnTo>
                        <a:pt x="517" y="454"/>
                      </a:lnTo>
                      <a:close/>
                      <a:moveTo>
                        <a:pt x="610" y="453"/>
                      </a:moveTo>
                      <a:lnTo>
                        <a:pt x="586" y="465"/>
                      </a:lnTo>
                      <a:lnTo>
                        <a:pt x="602" y="498"/>
                      </a:lnTo>
                      <a:lnTo>
                        <a:pt x="626" y="487"/>
                      </a:lnTo>
                      <a:lnTo>
                        <a:pt x="610" y="453"/>
                      </a:lnTo>
                      <a:close/>
                      <a:moveTo>
                        <a:pt x="703" y="452"/>
                      </a:moveTo>
                      <a:lnTo>
                        <a:pt x="679" y="464"/>
                      </a:lnTo>
                      <a:lnTo>
                        <a:pt x="696" y="497"/>
                      </a:lnTo>
                      <a:lnTo>
                        <a:pt x="719" y="486"/>
                      </a:lnTo>
                      <a:lnTo>
                        <a:pt x="703" y="452"/>
                      </a:lnTo>
                      <a:close/>
                      <a:moveTo>
                        <a:pt x="797" y="451"/>
                      </a:moveTo>
                      <a:lnTo>
                        <a:pt x="773" y="463"/>
                      </a:lnTo>
                      <a:lnTo>
                        <a:pt x="789" y="496"/>
                      </a:lnTo>
                      <a:lnTo>
                        <a:pt x="813" y="484"/>
                      </a:lnTo>
                      <a:lnTo>
                        <a:pt x="797" y="451"/>
                      </a:lnTo>
                      <a:close/>
                      <a:moveTo>
                        <a:pt x="262" y="446"/>
                      </a:moveTo>
                      <a:lnTo>
                        <a:pt x="238" y="458"/>
                      </a:lnTo>
                      <a:lnTo>
                        <a:pt x="254" y="491"/>
                      </a:lnTo>
                      <a:lnTo>
                        <a:pt x="278" y="480"/>
                      </a:lnTo>
                      <a:lnTo>
                        <a:pt x="262" y="446"/>
                      </a:lnTo>
                      <a:close/>
                      <a:moveTo>
                        <a:pt x="355" y="445"/>
                      </a:moveTo>
                      <a:lnTo>
                        <a:pt x="331" y="456"/>
                      </a:lnTo>
                      <a:lnTo>
                        <a:pt x="348" y="490"/>
                      </a:lnTo>
                      <a:lnTo>
                        <a:pt x="371" y="479"/>
                      </a:lnTo>
                      <a:lnTo>
                        <a:pt x="355" y="445"/>
                      </a:lnTo>
                      <a:close/>
                      <a:moveTo>
                        <a:pt x="448" y="443"/>
                      </a:moveTo>
                      <a:lnTo>
                        <a:pt x="425" y="454"/>
                      </a:lnTo>
                      <a:lnTo>
                        <a:pt x="441" y="489"/>
                      </a:lnTo>
                      <a:lnTo>
                        <a:pt x="465" y="478"/>
                      </a:lnTo>
                      <a:lnTo>
                        <a:pt x="448" y="443"/>
                      </a:lnTo>
                      <a:close/>
                      <a:moveTo>
                        <a:pt x="542" y="442"/>
                      </a:moveTo>
                      <a:lnTo>
                        <a:pt x="518" y="453"/>
                      </a:lnTo>
                      <a:lnTo>
                        <a:pt x="534" y="488"/>
                      </a:lnTo>
                      <a:lnTo>
                        <a:pt x="558" y="476"/>
                      </a:lnTo>
                      <a:lnTo>
                        <a:pt x="542" y="442"/>
                      </a:lnTo>
                      <a:close/>
                      <a:moveTo>
                        <a:pt x="635" y="441"/>
                      </a:moveTo>
                      <a:lnTo>
                        <a:pt x="611" y="452"/>
                      </a:lnTo>
                      <a:lnTo>
                        <a:pt x="627" y="486"/>
                      </a:lnTo>
                      <a:lnTo>
                        <a:pt x="651" y="474"/>
                      </a:lnTo>
                      <a:lnTo>
                        <a:pt x="635" y="441"/>
                      </a:lnTo>
                      <a:close/>
                      <a:moveTo>
                        <a:pt x="728" y="440"/>
                      </a:moveTo>
                      <a:lnTo>
                        <a:pt x="705" y="451"/>
                      </a:lnTo>
                      <a:lnTo>
                        <a:pt x="721" y="486"/>
                      </a:lnTo>
                      <a:lnTo>
                        <a:pt x="746" y="474"/>
                      </a:lnTo>
                      <a:lnTo>
                        <a:pt x="728" y="440"/>
                      </a:lnTo>
                      <a:close/>
                      <a:moveTo>
                        <a:pt x="823" y="438"/>
                      </a:moveTo>
                      <a:lnTo>
                        <a:pt x="799" y="450"/>
                      </a:lnTo>
                      <a:lnTo>
                        <a:pt x="815" y="484"/>
                      </a:lnTo>
                      <a:lnTo>
                        <a:pt x="839" y="473"/>
                      </a:lnTo>
                      <a:lnTo>
                        <a:pt x="823" y="438"/>
                      </a:lnTo>
                      <a:close/>
                      <a:moveTo>
                        <a:pt x="194" y="435"/>
                      </a:moveTo>
                      <a:lnTo>
                        <a:pt x="170" y="446"/>
                      </a:lnTo>
                      <a:lnTo>
                        <a:pt x="186" y="481"/>
                      </a:lnTo>
                      <a:lnTo>
                        <a:pt x="210" y="469"/>
                      </a:lnTo>
                      <a:lnTo>
                        <a:pt x="194" y="435"/>
                      </a:lnTo>
                      <a:close/>
                      <a:moveTo>
                        <a:pt x="287" y="434"/>
                      </a:moveTo>
                      <a:lnTo>
                        <a:pt x="263" y="445"/>
                      </a:lnTo>
                      <a:lnTo>
                        <a:pt x="279" y="479"/>
                      </a:lnTo>
                      <a:lnTo>
                        <a:pt x="303" y="467"/>
                      </a:lnTo>
                      <a:lnTo>
                        <a:pt x="287" y="434"/>
                      </a:lnTo>
                      <a:close/>
                      <a:moveTo>
                        <a:pt x="380" y="433"/>
                      </a:moveTo>
                      <a:lnTo>
                        <a:pt x="357" y="444"/>
                      </a:lnTo>
                      <a:lnTo>
                        <a:pt x="373" y="478"/>
                      </a:lnTo>
                      <a:lnTo>
                        <a:pt x="396" y="466"/>
                      </a:lnTo>
                      <a:lnTo>
                        <a:pt x="380" y="433"/>
                      </a:lnTo>
                      <a:close/>
                      <a:moveTo>
                        <a:pt x="474" y="431"/>
                      </a:moveTo>
                      <a:lnTo>
                        <a:pt x="450" y="443"/>
                      </a:lnTo>
                      <a:lnTo>
                        <a:pt x="466" y="476"/>
                      </a:lnTo>
                      <a:lnTo>
                        <a:pt x="490" y="465"/>
                      </a:lnTo>
                      <a:lnTo>
                        <a:pt x="474" y="431"/>
                      </a:lnTo>
                      <a:close/>
                      <a:moveTo>
                        <a:pt x="567" y="430"/>
                      </a:moveTo>
                      <a:lnTo>
                        <a:pt x="543" y="442"/>
                      </a:lnTo>
                      <a:lnTo>
                        <a:pt x="559" y="475"/>
                      </a:lnTo>
                      <a:lnTo>
                        <a:pt x="584" y="464"/>
                      </a:lnTo>
                      <a:lnTo>
                        <a:pt x="567" y="430"/>
                      </a:lnTo>
                      <a:close/>
                      <a:moveTo>
                        <a:pt x="661" y="429"/>
                      </a:moveTo>
                      <a:lnTo>
                        <a:pt x="636" y="440"/>
                      </a:lnTo>
                      <a:lnTo>
                        <a:pt x="654" y="474"/>
                      </a:lnTo>
                      <a:lnTo>
                        <a:pt x="677" y="463"/>
                      </a:lnTo>
                      <a:lnTo>
                        <a:pt x="661" y="429"/>
                      </a:lnTo>
                      <a:close/>
                      <a:moveTo>
                        <a:pt x="848" y="427"/>
                      </a:moveTo>
                      <a:lnTo>
                        <a:pt x="824" y="438"/>
                      </a:lnTo>
                      <a:lnTo>
                        <a:pt x="840" y="472"/>
                      </a:lnTo>
                      <a:lnTo>
                        <a:pt x="864" y="460"/>
                      </a:lnTo>
                      <a:lnTo>
                        <a:pt x="848" y="427"/>
                      </a:lnTo>
                      <a:close/>
                      <a:moveTo>
                        <a:pt x="754" y="427"/>
                      </a:moveTo>
                      <a:lnTo>
                        <a:pt x="731" y="438"/>
                      </a:lnTo>
                      <a:lnTo>
                        <a:pt x="747" y="473"/>
                      </a:lnTo>
                      <a:lnTo>
                        <a:pt x="771" y="461"/>
                      </a:lnTo>
                      <a:lnTo>
                        <a:pt x="754" y="427"/>
                      </a:lnTo>
                      <a:close/>
                      <a:moveTo>
                        <a:pt x="219" y="423"/>
                      </a:moveTo>
                      <a:lnTo>
                        <a:pt x="195" y="434"/>
                      </a:lnTo>
                      <a:lnTo>
                        <a:pt x="211" y="468"/>
                      </a:lnTo>
                      <a:lnTo>
                        <a:pt x="235" y="457"/>
                      </a:lnTo>
                      <a:lnTo>
                        <a:pt x="219" y="423"/>
                      </a:lnTo>
                      <a:close/>
                      <a:moveTo>
                        <a:pt x="312" y="421"/>
                      </a:moveTo>
                      <a:lnTo>
                        <a:pt x="289" y="433"/>
                      </a:lnTo>
                      <a:lnTo>
                        <a:pt x="305" y="467"/>
                      </a:lnTo>
                      <a:lnTo>
                        <a:pt x="328" y="456"/>
                      </a:lnTo>
                      <a:lnTo>
                        <a:pt x="312" y="421"/>
                      </a:lnTo>
                      <a:close/>
                      <a:moveTo>
                        <a:pt x="407" y="420"/>
                      </a:moveTo>
                      <a:lnTo>
                        <a:pt x="382" y="431"/>
                      </a:lnTo>
                      <a:lnTo>
                        <a:pt x="398" y="466"/>
                      </a:lnTo>
                      <a:lnTo>
                        <a:pt x="423" y="454"/>
                      </a:lnTo>
                      <a:lnTo>
                        <a:pt x="407" y="420"/>
                      </a:lnTo>
                      <a:close/>
                      <a:moveTo>
                        <a:pt x="500" y="419"/>
                      </a:moveTo>
                      <a:lnTo>
                        <a:pt x="475" y="430"/>
                      </a:lnTo>
                      <a:lnTo>
                        <a:pt x="492" y="464"/>
                      </a:lnTo>
                      <a:lnTo>
                        <a:pt x="516" y="452"/>
                      </a:lnTo>
                      <a:lnTo>
                        <a:pt x="500" y="419"/>
                      </a:lnTo>
                      <a:close/>
                      <a:moveTo>
                        <a:pt x="593" y="418"/>
                      </a:moveTo>
                      <a:lnTo>
                        <a:pt x="569" y="429"/>
                      </a:lnTo>
                      <a:lnTo>
                        <a:pt x="585" y="463"/>
                      </a:lnTo>
                      <a:lnTo>
                        <a:pt x="609" y="451"/>
                      </a:lnTo>
                      <a:lnTo>
                        <a:pt x="593" y="418"/>
                      </a:lnTo>
                      <a:close/>
                      <a:moveTo>
                        <a:pt x="686" y="416"/>
                      </a:moveTo>
                      <a:lnTo>
                        <a:pt x="663" y="428"/>
                      </a:lnTo>
                      <a:lnTo>
                        <a:pt x="679" y="461"/>
                      </a:lnTo>
                      <a:lnTo>
                        <a:pt x="702" y="450"/>
                      </a:lnTo>
                      <a:lnTo>
                        <a:pt x="686" y="416"/>
                      </a:lnTo>
                      <a:close/>
                      <a:moveTo>
                        <a:pt x="780" y="415"/>
                      </a:moveTo>
                      <a:lnTo>
                        <a:pt x="756" y="427"/>
                      </a:lnTo>
                      <a:lnTo>
                        <a:pt x="772" y="460"/>
                      </a:lnTo>
                      <a:lnTo>
                        <a:pt x="796" y="450"/>
                      </a:lnTo>
                      <a:lnTo>
                        <a:pt x="780" y="415"/>
                      </a:lnTo>
                      <a:close/>
                      <a:moveTo>
                        <a:pt x="873" y="414"/>
                      </a:moveTo>
                      <a:lnTo>
                        <a:pt x="849" y="426"/>
                      </a:lnTo>
                      <a:lnTo>
                        <a:pt x="865" y="459"/>
                      </a:lnTo>
                      <a:lnTo>
                        <a:pt x="889" y="448"/>
                      </a:lnTo>
                      <a:lnTo>
                        <a:pt x="873" y="414"/>
                      </a:lnTo>
                      <a:close/>
                      <a:moveTo>
                        <a:pt x="244" y="411"/>
                      </a:moveTo>
                      <a:lnTo>
                        <a:pt x="220" y="422"/>
                      </a:lnTo>
                      <a:lnTo>
                        <a:pt x="238" y="456"/>
                      </a:lnTo>
                      <a:lnTo>
                        <a:pt x="261" y="444"/>
                      </a:lnTo>
                      <a:lnTo>
                        <a:pt x="244" y="411"/>
                      </a:lnTo>
                      <a:close/>
                      <a:moveTo>
                        <a:pt x="338" y="410"/>
                      </a:moveTo>
                      <a:lnTo>
                        <a:pt x="315" y="421"/>
                      </a:lnTo>
                      <a:lnTo>
                        <a:pt x="331" y="454"/>
                      </a:lnTo>
                      <a:lnTo>
                        <a:pt x="355" y="443"/>
                      </a:lnTo>
                      <a:lnTo>
                        <a:pt x="338" y="410"/>
                      </a:lnTo>
                      <a:close/>
                      <a:moveTo>
                        <a:pt x="432" y="408"/>
                      </a:moveTo>
                      <a:lnTo>
                        <a:pt x="408" y="420"/>
                      </a:lnTo>
                      <a:lnTo>
                        <a:pt x="424" y="453"/>
                      </a:lnTo>
                      <a:lnTo>
                        <a:pt x="448" y="442"/>
                      </a:lnTo>
                      <a:lnTo>
                        <a:pt x="432" y="408"/>
                      </a:lnTo>
                      <a:close/>
                      <a:moveTo>
                        <a:pt x="525" y="407"/>
                      </a:moveTo>
                      <a:lnTo>
                        <a:pt x="501" y="418"/>
                      </a:lnTo>
                      <a:lnTo>
                        <a:pt x="517" y="452"/>
                      </a:lnTo>
                      <a:lnTo>
                        <a:pt x="541" y="441"/>
                      </a:lnTo>
                      <a:lnTo>
                        <a:pt x="525" y="407"/>
                      </a:lnTo>
                      <a:close/>
                      <a:moveTo>
                        <a:pt x="618" y="405"/>
                      </a:moveTo>
                      <a:lnTo>
                        <a:pt x="594" y="416"/>
                      </a:lnTo>
                      <a:lnTo>
                        <a:pt x="611" y="451"/>
                      </a:lnTo>
                      <a:lnTo>
                        <a:pt x="634" y="440"/>
                      </a:lnTo>
                      <a:lnTo>
                        <a:pt x="618" y="405"/>
                      </a:lnTo>
                      <a:close/>
                      <a:moveTo>
                        <a:pt x="711" y="404"/>
                      </a:moveTo>
                      <a:lnTo>
                        <a:pt x="688" y="415"/>
                      </a:lnTo>
                      <a:lnTo>
                        <a:pt x="704" y="450"/>
                      </a:lnTo>
                      <a:lnTo>
                        <a:pt x="728" y="438"/>
                      </a:lnTo>
                      <a:lnTo>
                        <a:pt x="711" y="404"/>
                      </a:lnTo>
                      <a:close/>
                      <a:moveTo>
                        <a:pt x="805" y="403"/>
                      </a:moveTo>
                      <a:lnTo>
                        <a:pt x="781" y="414"/>
                      </a:lnTo>
                      <a:lnTo>
                        <a:pt x="797" y="449"/>
                      </a:lnTo>
                      <a:lnTo>
                        <a:pt x="821" y="437"/>
                      </a:lnTo>
                      <a:lnTo>
                        <a:pt x="805" y="403"/>
                      </a:lnTo>
                      <a:close/>
                      <a:moveTo>
                        <a:pt x="177" y="399"/>
                      </a:moveTo>
                      <a:lnTo>
                        <a:pt x="152" y="412"/>
                      </a:lnTo>
                      <a:lnTo>
                        <a:pt x="169" y="445"/>
                      </a:lnTo>
                      <a:lnTo>
                        <a:pt x="193" y="434"/>
                      </a:lnTo>
                      <a:lnTo>
                        <a:pt x="177" y="399"/>
                      </a:lnTo>
                      <a:close/>
                      <a:moveTo>
                        <a:pt x="270" y="398"/>
                      </a:moveTo>
                      <a:lnTo>
                        <a:pt x="247" y="410"/>
                      </a:lnTo>
                      <a:lnTo>
                        <a:pt x="263" y="444"/>
                      </a:lnTo>
                      <a:lnTo>
                        <a:pt x="286" y="433"/>
                      </a:lnTo>
                      <a:lnTo>
                        <a:pt x="270" y="398"/>
                      </a:lnTo>
                      <a:close/>
                      <a:moveTo>
                        <a:pt x="364" y="397"/>
                      </a:moveTo>
                      <a:lnTo>
                        <a:pt x="340" y="408"/>
                      </a:lnTo>
                      <a:lnTo>
                        <a:pt x="356" y="442"/>
                      </a:lnTo>
                      <a:lnTo>
                        <a:pt x="380" y="430"/>
                      </a:lnTo>
                      <a:lnTo>
                        <a:pt x="364" y="397"/>
                      </a:lnTo>
                      <a:close/>
                      <a:moveTo>
                        <a:pt x="457" y="396"/>
                      </a:moveTo>
                      <a:lnTo>
                        <a:pt x="433" y="407"/>
                      </a:lnTo>
                      <a:lnTo>
                        <a:pt x="449" y="441"/>
                      </a:lnTo>
                      <a:lnTo>
                        <a:pt x="473" y="429"/>
                      </a:lnTo>
                      <a:lnTo>
                        <a:pt x="457" y="396"/>
                      </a:lnTo>
                      <a:close/>
                      <a:moveTo>
                        <a:pt x="550" y="395"/>
                      </a:moveTo>
                      <a:lnTo>
                        <a:pt x="526" y="406"/>
                      </a:lnTo>
                      <a:lnTo>
                        <a:pt x="542" y="440"/>
                      </a:lnTo>
                      <a:lnTo>
                        <a:pt x="566" y="428"/>
                      </a:lnTo>
                      <a:lnTo>
                        <a:pt x="550" y="395"/>
                      </a:lnTo>
                      <a:close/>
                      <a:moveTo>
                        <a:pt x="643" y="393"/>
                      </a:moveTo>
                      <a:lnTo>
                        <a:pt x="620" y="405"/>
                      </a:lnTo>
                      <a:lnTo>
                        <a:pt x="636" y="438"/>
                      </a:lnTo>
                      <a:lnTo>
                        <a:pt x="659" y="427"/>
                      </a:lnTo>
                      <a:lnTo>
                        <a:pt x="643" y="393"/>
                      </a:lnTo>
                      <a:close/>
                      <a:moveTo>
                        <a:pt x="738" y="392"/>
                      </a:moveTo>
                      <a:lnTo>
                        <a:pt x="713" y="404"/>
                      </a:lnTo>
                      <a:lnTo>
                        <a:pt x="730" y="437"/>
                      </a:lnTo>
                      <a:lnTo>
                        <a:pt x="754" y="426"/>
                      </a:lnTo>
                      <a:lnTo>
                        <a:pt x="738" y="392"/>
                      </a:lnTo>
                      <a:close/>
                      <a:moveTo>
                        <a:pt x="831" y="390"/>
                      </a:moveTo>
                      <a:lnTo>
                        <a:pt x="807" y="402"/>
                      </a:lnTo>
                      <a:lnTo>
                        <a:pt x="823" y="436"/>
                      </a:lnTo>
                      <a:lnTo>
                        <a:pt x="847" y="425"/>
                      </a:lnTo>
                      <a:lnTo>
                        <a:pt x="831" y="390"/>
                      </a:lnTo>
                      <a:close/>
                      <a:moveTo>
                        <a:pt x="202" y="388"/>
                      </a:moveTo>
                      <a:lnTo>
                        <a:pt x="179" y="399"/>
                      </a:lnTo>
                      <a:lnTo>
                        <a:pt x="195" y="433"/>
                      </a:lnTo>
                      <a:lnTo>
                        <a:pt x="218" y="421"/>
                      </a:lnTo>
                      <a:lnTo>
                        <a:pt x="202" y="388"/>
                      </a:lnTo>
                      <a:close/>
                      <a:moveTo>
                        <a:pt x="295" y="387"/>
                      </a:moveTo>
                      <a:lnTo>
                        <a:pt x="272" y="398"/>
                      </a:lnTo>
                      <a:lnTo>
                        <a:pt x="288" y="431"/>
                      </a:lnTo>
                      <a:lnTo>
                        <a:pt x="312" y="420"/>
                      </a:lnTo>
                      <a:lnTo>
                        <a:pt x="295" y="387"/>
                      </a:lnTo>
                      <a:close/>
                      <a:moveTo>
                        <a:pt x="389" y="384"/>
                      </a:moveTo>
                      <a:lnTo>
                        <a:pt x="365" y="396"/>
                      </a:lnTo>
                      <a:lnTo>
                        <a:pt x="381" y="430"/>
                      </a:lnTo>
                      <a:lnTo>
                        <a:pt x="405" y="419"/>
                      </a:lnTo>
                      <a:lnTo>
                        <a:pt x="389" y="384"/>
                      </a:lnTo>
                      <a:close/>
                      <a:moveTo>
                        <a:pt x="482" y="383"/>
                      </a:moveTo>
                      <a:lnTo>
                        <a:pt x="458" y="395"/>
                      </a:lnTo>
                      <a:lnTo>
                        <a:pt x="474" y="429"/>
                      </a:lnTo>
                      <a:lnTo>
                        <a:pt x="498" y="418"/>
                      </a:lnTo>
                      <a:lnTo>
                        <a:pt x="482" y="383"/>
                      </a:lnTo>
                      <a:close/>
                      <a:moveTo>
                        <a:pt x="576" y="382"/>
                      </a:moveTo>
                      <a:lnTo>
                        <a:pt x="553" y="393"/>
                      </a:lnTo>
                      <a:lnTo>
                        <a:pt x="569" y="428"/>
                      </a:lnTo>
                      <a:lnTo>
                        <a:pt x="592" y="416"/>
                      </a:lnTo>
                      <a:lnTo>
                        <a:pt x="576" y="382"/>
                      </a:lnTo>
                      <a:close/>
                      <a:moveTo>
                        <a:pt x="670" y="381"/>
                      </a:moveTo>
                      <a:lnTo>
                        <a:pt x="646" y="392"/>
                      </a:lnTo>
                      <a:lnTo>
                        <a:pt x="662" y="426"/>
                      </a:lnTo>
                      <a:lnTo>
                        <a:pt x="686" y="414"/>
                      </a:lnTo>
                      <a:lnTo>
                        <a:pt x="670" y="381"/>
                      </a:lnTo>
                      <a:close/>
                      <a:moveTo>
                        <a:pt x="763" y="380"/>
                      </a:moveTo>
                      <a:lnTo>
                        <a:pt x="739" y="391"/>
                      </a:lnTo>
                      <a:lnTo>
                        <a:pt x="755" y="425"/>
                      </a:lnTo>
                      <a:lnTo>
                        <a:pt x="779" y="413"/>
                      </a:lnTo>
                      <a:lnTo>
                        <a:pt x="763" y="380"/>
                      </a:lnTo>
                      <a:close/>
                      <a:moveTo>
                        <a:pt x="856" y="379"/>
                      </a:moveTo>
                      <a:lnTo>
                        <a:pt x="832" y="390"/>
                      </a:lnTo>
                      <a:lnTo>
                        <a:pt x="849" y="425"/>
                      </a:lnTo>
                      <a:lnTo>
                        <a:pt x="872" y="413"/>
                      </a:lnTo>
                      <a:lnTo>
                        <a:pt x="856" y="379"/>
                      </a:lnTo>
                      <a:close/>
                      <a:moveTo>
                        <a:pt x="227" y="375"/>
                      </a:moveTo>
                      <a:lnTo>
                        <a:pt x="204" y="387"/>
                      </a:lnTo>
                      <a:lnTo>
                        <a:pt x="220" y="420"/>
                      </a:lnTo>
                      <a:lnTo>
                        <a:pt x="243" y="408"/>
                      </a:lnTo>
                      <a:lnTo>
                        <a:pt x="227" y="375"/>
                      </a:lnTo>
                      <a:close/>
                      <a:moveTo>
                        <a:pt x="321" y="374"/>
                      </a:moveTo>
                      <a:lnTo>
                        <a:pt x="297" y="385"/>
                      </a:lnTo>
                      <a:lnTo>
                        <a:pt x="313" y="419"/>
                      </a:lnTo>
                      <a:lnTo>
                        <a:pt x="338" y="407"/>
                      </a:lnTo>
                      <a:lnTo>
                        <a:pt x="321" y="374"/>
                      </a:lnTo>
                      <a:close/>
                      <a:moveTo>
                        <a:pt x="415" y="373"/>
                      </a:moveTo>
                      <a:lnTo>
                        <a:pt x="390" y="384"/>
                      </a:lnTo>
                      <a:lnTo>
                        <a:pt x="407" y="418"/>
                      </a:lnTo>
                      <a:lnTo>
                        <a:pt x="431" y="406"/>
                      </a:lnTo>
                      <a:lnTo>
                        <a:pt x="415" y="373"/>
                      </a:lnTo>
                      <a:close/>
                      <a:moveTo>
                        <a:pt x="508" y="372"/>
                      </a:moveTo>
                      <a:lnTo>
                        <a:pt x="484" y="383"/>
                      </a:lnTo>
                      <a:lnTo>
                        <a:pt x="501" y="416"/>
                      </a:lnTo>
                      <a:lnTo>
                        <a:pt x="524" y="405"/>
                      </a:lnTo>
                      <a:lnTo>
                        <a:pt x="508" y="372"/>
                      </a:lnTo>
                      <a:close/>
                      <a:moveTo>
                        <a:pt x="601" y="370"/>
                      </a:moveTo>
                      <a:lnTo>
                        <a:pt x="578" y="382"/>
                      </a:lnTo>
                      <a:lnTo>
                        <a:pt x="594" y="415"/>
                      </a:lnTo>
                      <a:lnTo>
                        <a:pt x="618" y="404"/>
                      </a:lnTo>
                      <a:lnTo>
                        <a:pt x="601" y="370"/>
                      </a:lnTo>
                      <a:close/>
                      <a:moveTo>
                        <a:pt x="695" y="368"/>
                      </a:moveTo>
                      <a:lnTo>
                        <a:pt x="671" y="380"/>
                      </a:lnTo>
                      <a:lnTo>
                        <a:pt x="687" y="414"/>
                      </a:lnTo>
                      <a:lnTo>
                        <a:pt x="711" y="403"/>
                      </a:lnTo>
                      <a:lnTo>
                        <a:pt x="695" y="368"/>
                      </a:lnTo>
                      <a:close/>
                      <a:moveTo>
                        <a:pt x="788" y="367"/>
                      </a:moveTo>
                      <a:lnTo>
                        <a:pt x="764" y="379"/>
                      </a:lnTo>
                      <a:lnTo>
                        <a:pt x="780" y="413"/>
                      </a:lnTo>
                      <a:lnTo>
                        <a:pt x="804" y="402"/>
                      </a:lnTo>
                      <a:lnTo>
                        <a:pt x="788" y="367"/>
                      </a:lnTo>
                      <a:close/>
                      <a:moveTo>
                        <a:pt x="881" y="366"/>
                      </a:moveTo>
                      <a:lnTo>
                        <a:pt x="857" y="377"/>
                      </a:lnTo>
                      <a:lnTo>
                        <a:pt x="874" y="412"/>
                      </a:lnTo>
                      <a:lnTo>
                        <a:pt x="897" y="400"/>
                      </a:lnTo>
                      <a:lnTo>
                        <a:pt x="881" y="366"/>
                      </a:lnTo>
                      <a:close/>
                      <a:moveTo>
                        <a:pt x="159" y="365"/>
                      </a:moveTo>
                      <a:lnTo>
                        <a:pt x="135" y="376"/>
                      </a:lnTo>
                      <a:lnTo>
                        <a:pt x="151" y="410"/>
                      </a:lnTo>
                      <a:lnTo>
                        <a:pt x="175" y="398"/>
                      </a:lnTo>
                      <a:lnTo>
                        <a:pt x="159" y="365"/>
                      </a:lnTo>
                      <a:close/>
                      <a:moveTo>
                        <a:pt x="254" y="362"/>
                      </a:moveTo>
                      <a:lnTo>
                        <a:pt x="230" y="374"/>
                      </a:lnTo>
                      <a:lnTo>
                        <a:pt x="246" y="408"/>
                      </a:lnTo>
                      <a:lnTo>
                        <a:pt x="270" y="397"/>
                      </a:lnTo>
                      <a:lnTo>
                        <a:pt x="254" y="362"/>
                      </a:lnTo>
                      <a:close/>
                      <a:moveTo>
                        <a:pt x="347" y="361"/>
                      </a:moveTo>
                      <a:lnTo>
                        <a:pt x="323" y="373"/>
                      </a:lnTo>
                      <a:lnTo>
                        <a:pt x="339" y="407"/>
                      </a:lnTo>
                      <a:lnTo>
                        <a:pt x="363" y="396"/>
                      </a:lnTo>
                      <a:lnTo>
                        <a:pt x="347" y="361"/>
                      </a:lnTo>
                      <a:close/>
                      <a:moveTo>
                        <a:pt x="440" y="360"/>
                      </a:moveTo>
                      <a:lnTo>
                        <a:pt x="416" y="372"/>
                      </a:lnTo>
                      <a:lnTo>
                        <a:pt x="432" y="405"/>
                      </a:lnTo>
                      <a:lnTo>
                        <a:pt x="456" y="395"/>
                      </a:lnTo>
                      <a:lnTo>
                        <a:pt x="440" y="360"/>
                      </a:lnTo>
                      <a:close/>
                      <a:moveTo>
                        <a:pt x="533" y="359"/>
                      </a:moveTo>
                      <a:lnTo>
                        <a:pt x="510" y="370"/>
                      </a:lnTo>
                      <a:lnTo>
                        <a:pt x="526" y="404"/>
                      </a:lnTo>
                      <a:lnTo>
                        <a:pt x="549" y="392"/>
                      </a:lnTo>
                      <a:lnTo>
                        <a:pt x="533" y="359"/>
                      </a:lnTo>
                      <a:close/>
                      <a:moveTo>
                        <a:pt x="627" y="358"/>
                      </a:moveTo>
                      <a:lnTo>
                        <a:pt x="603" y="369"/>
                      </a:lnTo>
                      <a:lnTo>
                        <a:pt x="619" y="403"/>
                      </a:lnTo>
                      <a:lnTo>
                        <a:pt x="643" y="391"/>
                      </a:lnTo>
                      <a:lnTo>
                        <a:pt x="627" y="358"/>
                      </a:lnTo>
                      <a:close/>
                      <a:moveTo>
                        <a:pt x="720" y="357"/>
                      </a:moveTo>
                      <a:lnTo>
                        <a:pt x="696" y="368"/>
                      </a:lnTo>
                      <a:lnTo>
                        <a:pt x="712" y="402"/>
                      </a:lnTo>
                      <a:lnTo>
                        <a:pt x="736" y="390"/>
                      </a:lnTo>
                      <a:lnTo>
                        <a:pt x="720" y="357"/>
                      </a:lnTo>
                      <a:close/>
                      <a:moveTo>
                        <a:pt x="813" y="355"/>
                      </a:moveTo>
                      <a:lnTo>
                        <a:pt x="789" y="367"/>
                      </a:lnTo>
                      <a:lnTo>
                        <a:pt x="805" y="400"/>
                      </a:lnTo>
                      <a:lnTo>
                        <a:pt x="830" y="389"/>
                      </a:lnTo>
                      <a:lnTo>
                        <a:pt x="813" y="355"/>
                      </a:lnTo>
                      <a:close/>
                      <a:moveTo>
                        <a:pt x="185" y="352"/>
                      </a:moveTo>
                      <a:lnTo>
                        <a:pt x="162" y="364"/>
                      </a:lnTo>
                      <a:lnTo>
                        <a:pt x="178" y="397"/>
                      </a:lnTo>
                      <a:lnTo>
                        <a:pt x="202" y="385"/>
                      </a:lnTo>
                      <a:lnTo>
                        <a:pt x="185" y="352"/>
                      </a:lnTo>
                      <a:close/>
                      <a:moveTo>
                        <a:pt x="279" y="351"/>
                      </a:moveTo>
                      <a:lnTo>
                        <a:pt x="255" y="362"/>
                      </a:lnTo>
                      <a:lnTo>
                        <a:pt x="271" y="396"/>
                      </a:lnTo>
                      <a:lnTo>
                        <a:pt x="295" y="384"/>
                      </a:lnTo>
                      <a:lnTo>
                        <a:pt x="279" y="351"/>
                      </a:lnTo>
                      <a:close/>
                      <a:moveTo>
                        <a:pt x="372" y="350"/>
                      </a:moveTo>
                      <a:lnTo>
                        <a:pt x="348" y="361"/>
                      </a:lnTo>
                      <a:lnTo>
                        <a:pt x="364" y="395"/>
                      </a:lnTo>
                      <a:lnTo>
                        <a:pt x="388" y="383"/>
                      </a:lnTo>
                      <a:lnTo>
                        <a:pt x="372" y="350"/>
                      </a:lnTo>
                      <a:close/>
                      <a:moveTo>
                        <a:pt x="465" y="349"/>
                      </a:moveTo>
                      <a:lnTo>
                        <a:pt x="441" y="360"/>
                      </a:lnTo>
                      <a:lnTo>
                        <a:pt x="458" y="393"/>
                      </a:lnTo>
                      <a:lnTo>
                        <a:pt x="481" y="382"/>
                      </a:lnTo>
                      <a:lnTo>
                        <a:pt x="465" y="349"/>
                      </a:lnTo>
                      <a:close/>
                      <a:moveTo>
                        <a:pt x="558" y="346"/>
                      </a:moveTo>
                      <a:lnTo>
                        <a:pt x="535" y="358"/>
                      </a:lnTo>
                      <a:lnTo>
                        <a:pt x="551" y="392"/>
                      </a:lnTo>
                      <a:lnTo>
                        <a:pt x="576" y="381"/>
                      </a:lnTo>
                      <a:lnTo>
                        <a:pt x="558" y="346"/>
                      </a:lnTo>
                      <a:close/>
                      <a:moveTo>
                        <a:pt x="653" y="345"/>
                      </a:moveTo>
                      <a:lnTo>
                        <a:pt x="628" y="357"/>
                      </a:lnTo>
                      <a:lnTo>
                        <a:pt x="644" y="391"/>
                      </a:lnTo>
                      <a:lnTo>
                        <a:pt x="669" y="380"/>
                      </a:lnTo>
                      <a:lnTo>
                        <a:pt x="653" y="345"/>
                      </a:lnTo>
                      <a:close/>
                      <a:moveTo>
                        <a:pt x="746" y="344"/>
                      </a:moveTo>
                      <a:lnTo>
                        <a:pt x="721" y="355"/>
                      </a:lnTo>
                      <a:lnTo>
                        <a:pt x="738" y="389"/>
                      </a:lnTo>
                      <a:lnTo>
                        <a:pt x="762" y="379"/>
                      </a:lnTo>
                      <a:lnTo>
                        <a:pt x="746" y="344"/>
                      </a:lnTo>
                      <a:close/>
                      <a:moveTo>
                        <a:pt x="839" y="343"/>
                      </a:moveTo>
                      <a:lnTo>
                        <a:pt x="816" y="354"/>
                      </a:lnTo>
                      <a:lnTo>
                        <a:pt x="832" y="388"/>
                      </a:lnTo>
                      <a:lnTo>
                        <a:pt x="855" y="376"/>
                      </a:lnTo>
                      <a:lnTo>
                        <a:pt x="839" y="343"/>
                      </a:lnTo>
                      <a:close/>
                      <a:moveTo>
                        <a:pt x="211" y="339"/>
                      </a:moveTo>
                      <a:lnTo>
                        <a:pt x="187" y="351"/>
                      </a:lnTo>
                      <a:lnTo>
                        <a:pt x="203" y="385"/>
                      </a:lnTo>
                      <a:lnTo>
                        <a:pt x="227" y="374"/>
                      </a:lnTo>
                      <a:lnTo>
                        <a:pt x="211" y="339"/>
                      </a:lnTo>
                      <a:close/>
                      <a:moveTo>
                        <a:pt x="304" y="338"/>
                      </a:moveTo>
                      <a:lnTo>
                        <a:pt x="280" y="350"/>
                      </a:lnTo>
                      <a:lnTo>
                        <a:pt x="296" y="383"/>
                      </a:lnTo>
                      <a:lnTo>
                        <a:pt x="320" y="373"/>
                      </a:lnTo>
                      <a:lnTo>
                        <a:pt x="304" y="338"/>
                      </a:lnTo>
                      <a:close/>
                      <a:moveTo>
                        <a:pt x="397" y="337"/>
                      </a:moveTo>
                      <a:lnTo>
                        <a:pt x="373" y="349"/>
                      </a:lnTo>
                      <a:lnTo>
                        <a:pt x="389" y="382"/>
                      </a:lnTo>
                      <a:lnTo>
                        <a:pt x="413" y="370"/>
                      </a:lnTo>
                      <a:lnTo>
                        <a:pt x="397" y="337"/>
                      </a:lnTo>
                      <a:close/>
                      <a:moveTo>
                        <a:pt x="490" y="336"/>
                      </a:moveTo>
                      <a:lnTo>
                        <a:pt x="467" y="347"/>
                      </a:lnTo>
                      <a:lnTo>
                        <a:pt x="484" y="381"/>
                      </a:lnTo>
                      <a:lnTo>
                        <a:pt x="507" y="369"/>
                      </a:lnTo>
                      <a:lnTo>
                        <a:pt x="490" y="336"/>
                      </a:lnTo>
                      <a:close/>
                      <a:moveTo>
                        <a:pt x="585" y="335"/>
                      </a:moveTo>
                      <a:lnTo>
                        <a:pt x="561" y="346"/>
                      </a:lnTo>
                      <a:lnTo>
                        <a:pt x="577" y="380"/>
                      </a:lnTo>
                      <a:lnTo>
                        <a:pt x="601" y="368"/>
                      </a:lnTo>
                      <a:lnTo>
                        <a:pt x="585" y="335"/>
                      </a:lnTo>
                      <a:close/>
                      <a:moveTo>
                        <a:pt x="678" y="334"/>
                      </a:moveTo>
                      <a:lnTo>
                        <a:pt x="654" y="345"/>
                      </a:lnTo>
                      <a:lnTo>
                        <a:pt x="670" y="379"/>
                      </a:lnTo>
                      <a:lnTo>
                        <a:pt x="694" y="367"/>
                      </a:lnTo>
                      <a:lnTo>
                        <a:pt x="678" y="334"/>
                      </a:lnTo>
                      <a:close/>
                      <a:moveTo>
                        <a:pt x="771" y="332"/>
                      </a:moveTo>
                      <a:lnTo>
                        <a:pt x="747" y="343"/>
                      </a:lnTo>
                      <a:lnTo>
                        <a:pt x="764" y="377"/>
                      </a:lnTo>
                      <a:lnTo>
                        <a:pt x="787" y="366"/>
                      </a:lnTo>
                      <a:lnTo>
                        <a:pt x="771" y="332"/>
                      </a:lnTo>
                      <a:close/>
                      <a:moveTo>
                        <a:pt x="864" y="330"/>
                      </a:moveTo>
                      <a:lnTo>
                        <a:pt x="841" y="342"/>
                      </a:lnTo>
                      <a:lnTo>
                        <a:pt x="857" y="376"/>
                      </a:lnTo>
                      <a:lnTo>
                        <a:pt x="880" y="365"/>
                      </a:lnTo>
                      <a:lnTo>
                        <a:pt x="864" y="330"/>
                      </a:lnTo>
                      <a:close/>
                      <a:moveTo>
                        <a:pt x="143" y="329"/>
                      </a:moveTo>
                      <a:lnTo>
                        <a:pt x="118" y="341"/>
                      </a:lnTo>
                      <a:lnTo>
                        <a:pt x="135" y="374"/>
                      </a:lnTo>
                      <a:lnTo>
                        <a:pt x="159" y="362"/>
                      </a:lnTo>
                      <a:lnTo>
                        <a:pt x="143" y="329"/>
                      </a:lnTo>
                      <a:close/>
                      <a:moveTo>
                        <a:pt x="236" y="328"/>
                      </a:moveTo>
                      <a:lnTo>
                        <a:pt x="212" y="339"/>
                      </a:lnTo>
                      <a:lnTo>
                        <a:pt x="228" y="373"/>
                      </a:lnTo>
                      <a:lnTo>
                        <a:pt x="253" y="361"/>
                      </a:lnTo>
                      <a:lnTo>
                        <a:pt x="236" y="328"/>
                      </a:lnTo>
                      <a:close/>
                      <a:moveTo>
                        <a:pt x="330" y="327"/>
                      </a:moveTo>
                      <a:lnTo>
                        <a:pt x="305" y="337"/>
                      </a:lnTo>
                      <a:lnTo>
                        <a:pt x="321" y="372"/>
                      </a:lnTo>
                      <a:lnTo>
                        <a:pt x="346" y="360"/>
                      </a:lnTo>
                      <a:lnTo>
                        <a:pt x="330" y="327"/>
                      </a:lnTo>
                      <a:close/>
                      <a:moveTo>
                        <a:pt x="423" y="324"/>
                      </a:moveTo>
                      <a:lnTo>
                        <a:pt x="400" y="336"/>
                      </a:lnTo>
                      <a:lnTo>
                        <a:pt x="416" y="370"/>
                      </a:lnTo>
                      <a:lnTo>
                        <a:pt x="439" y="359"/>
                      </a:lnTo>
                      <a:lnTo>
                        <a:pt x="423" y="324"/>
                      </a:lnTo>
                      <a:close/>
                      <a:moveTo>
                        <a:pt x="517" y="323"/>
                      </a:moveTo>
                      <a:lnTo>
                        <a:pt x="493" y="335"/>
                      </a:lnTo>
                      <a:lnTo>
                        <a:pt x="509" y="369"/>
                      </a:lnTo>
                      <a:lnTo>
                        <a:pt x="533" y="358"/>
                      </a:lnTo>
                      <a:lnTo>
                        <a:pt x="517" y="323"/>
                      </a:lnTo>
                      <a:close/>
                      <a:moveTo>
                        <a:pt x="610" y="322"/>
                      </a:moveTo>
                      <a:lnTo>
                        <a:pt x="586" y="334"/>
                      </a:lnTo>
                      <a:lnTo>
                        <a:pt x="602" y="367"/>
                      </a:lnTo>
                      <a:lnTo>
                        <a:pt x="626" y="357"/>
                      </a:lnTo>
                      <a:lnTo>
                        <a:pt x="610" y="322"/>
                      </a:lnTo>
                      <a:close/>
                      <a:moveTo>
                        <a:pt x="703" y="321"/>
                      </a:moveTo>
                      <a:lnTo>
                        <a:pt x="679" y="332"/>
                      </a:lnTo>
                      <a:lnTo>
                        <a:pt x="695" y="366"/>
                      </a:lnTo>
                      <a:lnTo>
                        <a:pt x="719" y="354"/>
                      </a:lnTo>
                      <a:lnTo>
                        <a:pt x="703" y="321"/>
                      </a:lnTo>
                      <a:close/>
                      <a:moveTo>
                        <a:pt x="796" y="320"/>
                      </a:moveTo>
                      <a:lnTo>
                        <a:pt x="773" y="331"/>
                      </a:lnTo>
                      <a:lnTo>
                        <a:pt x="789" y="365"/>
                      </a:lnTo>
                      <a:lnTo>
                        <a:pt x="812" y="353"/>
                      </a:lnTo>
                      <a:lnTo>
                        <a:pt x="796" y="320"/>
                      </a:lnTo>
                      <a:close/>
                      <a:moveTo>
                        <a:pt x="169" y="316"/>
                      </a:moveTo>
                      <a:lnTo>
                        <a:pt x="144" y="328"/>
                      </a:lnTo>
                      <a:lnTo>
                        <a:pt x="161" y="361"/>
                      </a:lnTo>
                      <a:lnTo>
                        <a:pt x="185" y="351"/>
                      </a:lnTo>
                      <a:lnTo>
                        <a:pt x="169" y="316"/>
                      </a:lnTo>
                      <a:close/>
                      <a:moveTo>
                        <a:pt x="262" y="315"/>
                      </a:moveTo>
                      <a:lnTo>
                        <a:pt x="238" y="327"/>
                      </a:lnTo>
                      <a:lnTo>
                        <a:pt x="254" y="360"/>
                      </a:lnTo>
                      <a:lnTo>
                        <a:pt x="278" y="349"/>
                      </a:lnTo>
                      <a:lnTo>
                        <a:pt x="262" y="315"/>
                      </a:lnTo>
                      <a:close/>
                      <a:moveTo>
                        <a:pt x="355" y="314"/>
                      </a:moveTo>
                      <a:lnTo>
                        <a:pt x="331" y="326"/>
                      </a:lnTo>
                      <a:lnTo>
                        <a:pt x="348" y="359"/>
                      </a:lnTo>
                      <a:lnTo>
                        <a:pt x="371" y="347"/>
                      </a:lnTo>
                      <a:lnTo>
                        <a:pt x="355" y="314"/>
                      </a:lnTo>
                      <a:close/>
                      <a:moveTo>
                        <a:pt x="448" y="313"/>
                      </a:moveTo>
                      <a:lnTo>
                        <a:pt x="425" y="324"/>
                      </a:lnTo>
                      <a:lnTo>
                        <a:pt x="441" y="358"/>
                      </a:lnTo>
                      <a:lnTo>
                        <a:pt x="465" y="346"/>
                      </a:lnTo>
                      <a:lnTo>
                        <a:pt x="448" y="313"/>
                      </a:lnTo>
                      <a:close/>
                      <a:moveTo>
                        <a:pt x="542" y="312"/>
                      </a:moveTo>
                      <a:lnTo>
                        <a:pt x="518" y="323"/>
                      </a:lnTo>
                      <a:lnTo>
                        <a:pt x="534" y="357"/>
                      </a:lnTo>
                      <a:lnTo>
                        <a:pt x="558" y="345"/>
                      </a:lnTo>
                      <a:lnTo>
                        <a:pt x="542" y="312"/>
                      </a:lnTo>
                      <a:close/>
                      <a:moveTo>
                        <a:pt x="635" y="311"/>
                      </a:moveTo>
                      <a:lnTo>
                        <a:pt x="611" y="321"/>
                      </a:lnTo>
                      <a:lnTo>
                        <a:pt x="627" y="355"/>
                      </a:lnTo>
                      <a:lnTo>
                        <a:pt x="651" y="344"/>
                      </a:lnTo>
                      <a:lnTo>
                        <a:pt x="635" y="311"/>
                      </a:lnTo>
                      <a:close/>
                      <a:moveTo>
                        <a:pt x="728" y="308"/>
                      </a:moveTo>
                      <a:lnTo>
                        <a:pt x="704" y="320"/>
                      </a:lnTo>
                      <a:lnTo>
                        <a:pt x="721" y="354"/>
                      </a:lnTo>
                      <a:lnTo>
                        <a:pt x="744" y="343"/>
                      </a:lnTo>
                      <a:lnTo>
                        <a:pt x="728" y="308"/>
                      </a:lnTo>
                      <a:close/>
                      <a:moveTo>
                        <a:pt x="821" y="307"/>
                      </a:moveTo>
                      <a:lnTo>
                        <a:pt x="799" y="319"/>
                      </a:lnTo>
                      <a:lnTo>
                        <a:pt x="815" y="353"/>
                      </a:lnTo>
                      <a:lnTo>
                        <a:pt x="839" y="342"/>
                      </a:lnTo>
                      <a:lnTo>
                        <a:pt x="821" y="307"/>
                      </a:lnTo>
                      <a:close/>
                      <a:moveTo>
                        <a:pt x="194" y="305"/>
                      </a:moveTo>
                      <a:lnTo>
                        <a:pt x="170" y="316"/>
                      </a:lnTo>
                      <a:lnTo>
                        <a:pt x="186" y="350"/>
                      </a:lnTo>
                      <a:lnTo>
                        <a:pt x="210" y="338"/>
                      </a:lnTo>
                      <a:lnTo>
                        <a:pt x="194" y="305"/>
                      </a:lnTo>
                      <a:close/>
                      <a:moveTo>
                        <a:pt x="287" y="303"/>
                      </a:moveTo>
                      <a:lnTo>
                        <a:pt x="263" y="314"/>
                      </a:lnTo>
                      <a:lnTo>
                        <a:pt x="279" y="349"/>
                      </a:lnTo>
                      <a:lnTo>
                        <a:pt x="303" y="337"/>
                      </a:lnTo>
                      <a:lnTo>
                        <a:pt x="287" y="303"/>
                      </a:lnTo>
                      <a:close/>
                      <a:moveTo>
                        <a:pt x="380" y="301"/>
                      </a:moveTo>
                      <a:lnTo>
                        <a:pt x="357" y="313"/>
                      </a:lnTo>
                      <a:lnTo>
                        <a:pt x="373" y="347"/>
                      </a:lnTo>
                      <a:lnTo>
                        <a:pt x="396" y="336"/>
                      </a:lnTo>
                      <a:lnTo>
                        <a:pt x="380" y="301"/>
                      </a:lnTo>
                      <a:close/>
                      <a:moveTo>
                        <a:pt x="474" y="300"/>
                      </a:moveTo>
                      <a:lnTo>
                        <a:pt x="450" y="312"/>
                      </a:lnTo>
                      <a:lnTo>
                        <a:pt x="466" y="345"/>
                      </a:lnTo>
                      <a:lnTo>
                        <a:pt x="490" y="334"/>
                      </a:lnTo>
                      <a:lnTo>
                        <a:pt x="474" y="300"/>
                      </a:lnTo>
                      <a:close/>
                      <a:moveTo>
                        <a:pt x="567" y="299"/>
                      </a:moveTo>
                      <a:lnTo>
                        <a:pt x="543" y="311"/>
                      </a:lnTo>
                      <a:lnTo>
                        <a:pt x="559" y="344"/>
                      </a:lnTo>
                      <a:lnTo>
                        <a:pt x="584" y="332"/>
                      </a:lnTo>
                      <a:lnTo>
                        <a:pt x="567" y="299"/>
                      </a:lnTo>
                      <a:close/>
                      <a:moveTo>
                        <a:pt x="661" y="298"/>
                      </a:moveTo>
                      <a:lnTo>
                        <a:pt x="636" y="309"/>
                      </a:lnTo>
                      <a:lnTo>
                        <a:pt x="653" y="343"/>
                      </a:lnTo>
                      <a:lnTo>
                        <a:pt x="677" y="331"/>
                      </a:lnTo>
                      <a:lnTo>
                        <a:pt x="661" y="298"/>
                      </a:lnTo>
                      <a:close/>
                      <a:moveTo>
                        <a:pt x="754" y="297"/>
                      </a:moveTo>
                      <a:lnTo>
                        <a:pt x="731" y="308"/>
                      </a:lnTo>
                      <a:lnTo>
                        <a:pt x="747" y="342"/>
                      </a:lnTo>
                      <a:lnTo>
                        <a:pt x="770" y="330"/>
                      </a:lnTo>
                      <a:lnTo>
                        <a:pt x="754" y="297"/>
                      </a:lnTo>
                      <a:close/>
                      <a:moveTo>
                        <a:pt x="848" y="296"/>
                      </a:moveTo>
                      <a:lnTo>
                        <a:pt x="824" y="307"/>
                      </a:lnTo>
                      <a:lnTo>
                        <a:pt x="840" y="341"/>
                      </a:lnTo>
                      <a:lnTo>
                        <a:pt x="864" y="329"/>
                      </a:lnTo>
                      <a:lnTo>
                        <a:pt x="848" y="296"/>
                      </a:lnTo>
                      <a:close/>
                      <a:moveTo>
                        <a:pt x="126" y="293"/>
                      </a:moveTo>
                      <a:lnTo>
                        <a:pt x="102" y="305"/>
                      </a:lnTo>
                      <a:lnTo>
                        <a:pt x="118" y="339"/>
                      </a:lnTo>
                      <a:lnTo>
                        <a:pt x="142" y="327"/>
                      </a:lnTo>
                      <a:lnTo>
                        <a:pt x="126" y="293"/>
                      </a:lnTo>
                      <a:close/>
                      <a:moveTo>
                        <a:pt x="219" y="292"/>
                      </a:moveTo>
                      <a:lnTo>
                        <a:pt x="195" y="304"/>
                      </a:lnTo>
                      <a:lnTo>
                        <a:pt x="211" y="337"/>
                      </a:lnTo>
                      <a:lnTo>
                        <a:pt x="235" y="326"/>
                      </a:lnTo>
                      <a:lnTo>
                        <a:pt x="219" y="292"/>
                      </a:lnTo>
                      <a:close/>
                      <a:moveTo>
                        <a:pt x="312" y="291"/>
                      </a:moveTo>
                      <a:lnTo>
                        <a:pt x="289" y="303"/>
                      </a:lnTo>
                      <a:lnTo>
                        <a:pt x="305" y="336"/>
                      </a:lnTo>
                      <a:lnTo>
                        <a:pt x="328" y="324"/>
                      </a:lnTo>
                      <a:lnTo>
                        <a:pt x="312" y="291"/>
                      </a:lnTo>
                      <a:close/>
                      <a:moveTo>
                        <a:pt x="405" y="290"/>
                      </a:moveTo>
                      <a:lnTo>
                        <a:pt x="382" y="301"/>
                      </a:lnTo>
                      <a:lnTo>
                        <a:pt x="398" y="335"/>
                      </a:lnTo>
                      <a:lnTo>
                        <a:pt x="423" y="323"/>
                      </a:lnTo>
                      <a:lnTo>
                        <a:pt x="405" y="290"/>
                      </a:lnTo>
                      <a:close/>
                      <a:moveTo>
                        <a:pt x="500" y="288"/>
                      </a:moveTo>
                      <a:lnTo>
                        <a:pt x="475" y="299"/>
                      </a:lnTo>
                      <a:lnTo>
                        <a:pt x="492" y="334"/>
                      </a:lnTo>
                      <a:lnTo>
                        <a:pt x="516" y="322"/>
                      </a:lnTo>
                      <a:lnTo>
                        <a:pt x="500" y="288"/>
                      </a:lnTo>
                      <a:close/>
                      <a:moveTo>
                        <a:pt x="593" y="286"/>
                      </a:moveTo>
                      <a:lnTo>
                        <a:pt x="569" y="298"/>
                      </a:lnTo>
                      <a:lnTo>
                        <a:pt x="585" y="332"/>
                      </a:lnTo>
                      <a:lnTo>
                        <a:pt x="609" y="321"/>
                      </a:lnTo>
                      <a:lnTo>
                        <a:pt x="593" y="286"/>
                      </a:lnTo>
                      <a:close/>
                      <a:moveTo>
                        <a:pt x="686" y="285"/>
                      </a:moveTo>
                      <a:lnTo>
                        <a:pt x="663" y="297"/>
                      </a:lnTo>
                      <a:lnTo>
                        <a:pt x="679" y="331"/>
                      </a:lnTo>
                      <a:lnTo>
                        <a:pt x="702" y="320"/>
                      </a:lnTo>
                      <a:lnTo>
                        <a:pt x="686" y="285"/>
                      </a:lnTo>
                      <a:close/>
                      <a:moveTo>
                        <a:pt x="780" y="284"/>
                      </a:moveTo>
                      <a:lnTo>
                        <a:pt x="756" y="296"/>
                      </a:lnTo>
                      <a:lnTo>
                        <a:pt x="772" y="329"/>
                      </a:lnTo>
                      <a:lnTo>
                        <a:pt x="796" y="318"/>
                      </a:lnTo>
                      <a:lnTo>
                        <a:pt x="780" y="284"/>
                      </a:lnTo>
                      <a:close/>
                      <a:moveTo>
                        <a:pt x="873" y="283"/>
                      </a:moveTo>
                      <a:lnTo>
                        <a:pt x="849" y="294"/>
                      </a:lnTo>
                      <a:lnTo>
                        <a:pt x="865" y="328"/>
                      </a:lnTo>
                      <a:lnTo>
                        <a:pt x="889" y="316"/>
                      </a:lnTo>
                      <a:lnTo>
                        <a:pt x="873" y="283"/>
                      </a:lnTo>
                      <a:close/>
                      <a:moveTo>
                        <a:pt x="151" y="281"/>
                      </a:moveTo>
                      <a:lnTo>
                        <a:pt x="127" y="292"/>
                      </a:lnTo>
                      <a:lnTo>
                        <a:pt x="143" y="327"/>
                      </a:lnTo>
                      <a:lnTo>
                        <a:pt x="167" y="315"/>
                      </a:lnTo>
                      <a:lnTo>
                        <a:pt x="151" y="281"/>
                      </a:lnTo>
                      <a:close/>
                      <a:moveTo>
                        <a:pt x="244" y="280"/>
                      </a:moveTo>
                      <a:lnTo>
                        <a:pt x="220" y="291"/>
                      </a:lnTo>
                      <a:lnTo>
                        <a:pt x="238" y="326"/>
                      </a:lnTo>
                      <a:lnTo>
                        <a:pt x="261" y="314"/>
                      </a:lnTo>
                      <a:lnTo>
                        <a:pt x="244" y="280"/>
                      </a:lnTo>
                      <a:close/>
                      <a:moveTo>
                        <a:pt x="338" y="278"/>
                      </a:moveTo>
                      <a:lnTo>
                        <a:pt x="315" y="290"/>
                      </a:lnTo>
                      <a:lnTo>
                        <a:pt x="331" y="323"/>
                      </a:lnTo>
                      <a:lnTo>
                        <a:pt x="354" y="312"/>
                      </a:lnTo>
                      <a:lnTo>
                        <a:pt x="338" y="278"/>
                      </a:lnTo>
                      <a:close/>
                      <a:moveTo>
                        <a:pt x="432" y="277"/>
                      </a:moveTo>
                      <a:lnTo>
                        <a:pt x="408" y="289"/>
                      </a:lnTo>
                      <a:lnTo>
                        <a:pt x="424" y="322"/>
                      </a:lnTo>
                      <a:lnTo>
                        <a:pt x="448" y="311"/>
                      </a:lnTo>
                      <a:lnTo>
                        <a:pt x="432" y="277"/>
                      </a:lnTo>
                      <a:close/>
                      <a:moveTo>
                        <a:pt x="525" y="276"/>
                      </a:moveTo>
                      <a:lnTo>
                        <a:pt x="501" y="288"/>
                      </a:lnTo>
                      <a:lnTo>
                        <a:pt x="517" y="321"/>
                      </a:lnTo>
                      <a:lnTo>
                        <a:pt x="541" y="309"/>
                      </a:lnTo>
                      <a:lnTo>
                        <a:pt x="525" y="276"/>
                      </a:lnTo>
                      <a:close/>
                      <a:moveTo>
                        <a:pt x="618" y="275"/>
                      </a:moveTo>
                      <a:lnTo>
                        <a:pt x="594" y="286"/>
                      </a:lnTo>
                      <a:lnTo>
                        <a:pt x="611" y="320"/>
                      </a:lnTo>
                      <a:lnTo>
                        <a:pt x="634" y="308"/>
                      </a:lnTo>
                      <a:lnTo>
                        <a:pt x="618" y="275"/>
                      </a:lnTo>
                      <a:close/>
                      <a:moveTo>
                        <a:pt x="711" y="274"/>
                      </a:moveTo>
                      <a:lnTo>
                        <a:pt x="688" y="285"/>
                      </a:lnTo>
                      <a:lnTo>
                        <a:pt x="704" y="319"/>
                      </a:lnTo>
                      <a:lnTo>
                        <a:pt x="728" y="307"/>
                      </a:lnTo>
                      <a:lnTo>
                        <a:pt x="711" y="274"/>
                      </a:lnTo>
                      <a:close/>
                      <a:moveTo>
                        <a:pt x="805" y="271"/>
                      </a:moveTo>
                      <a:lnTo>
                        <a:pt x="781" y="283"/>
                      </a:lnTo>
                      <a:lnTo>
                        <a:pt x="797" y="318"/>
                      </a:lnTo>
                      <a:lnTo>
                        <a:pt x="821" y="306"/>
                      </a:lnTo>
                      <a:lnTo>
                        <a:pt x="805" y="271"/>
                      </a:lnTo>
                      <a:close/>
                      <a:moveTo>
                        <a:pt x="177" y="269"/>
                      </a:moveTo>
                      <a:lnTo>
                        <a:pt x="152" y="281"/>
                      </a:lnTo>
                      <a:lnTo>
                        <a:pt x="169" y="314"/>
                      </a:lnTo>
                      <a:lnTo>
                        <a:pt x="193" y="303"/>
                      </a:lnTo>
                      <a:lnTo>
                        <a:pt x="177" y="269"/>
                      </a:lnTo>
                      <a:close/>
                      <a:moveTo>
                        <a:pt x="270" y="268"/>
                      </a:moveTo>
                      <a:lnTo>
                        <a:pt x="247" y="280"/>
                      </a:lnTo>
                      <a:lnTo>
                        <a:pt x="263" y="313"/>
                      </a:lnTo>
                      <a:lnTo>
                        <a:pt x="286" y="301"/>
                      </a:lnTo>
                      <a:lnTo>
                        <a:pt x="270" y="268"/>
                      </a:lnTo>
                      <a:close/>
                      <a:moveTo>
                        <a:pt x="364" y="267"/>
                      </a:moveTo>
                      <a:lnTo>
                        <a:pt x="340" y="277"/>
                      </a:lnTo>
                      <a:lnTo>
                        <a:pt x="356" y="312"/>
                      </a:lnTo>
                      <a:lnTo>
                        <a:pt x="380" y="300"/>
                      </a:lnTo>
                      <a:lnTo>
                        <a:pt x="364" y="267"/>
                      </a:lnTo>
                      <a:close/>
                      <a:moveTo>
                        <a:pt x="457" y="265"/>
                      </a:moveTo>
                      <a:lnTo>
                        <a:pt x="433" y="276"/>
                      </a:lnTo>
                      <a:lnTo>
                        <a:pt x="449" y="311"/>
                      </a:lnTo>
                      <a:lnTo>
                        <a:pt x="473" y="299"/>
                      </a:lnTo>
                      <a:lnTo>
                        <a:pt x="457" y="265"/>
                      </a:lnTo>
                      <a:close/>
                      <a:moveTo>
                        <a:pt x="550" y="263"/>
                      </a:moveTo>
                      <a:lnTo>
                        <a:pt x="526" y="275"/>
                      </a:lnTo>
                      <a:lnTo>
                        <a:pt x="542" y="309"/>
                      </a:lnTo>
                      <a:lnTo>
                        <a:pt x="566" y="298"/>
                      </a:lnTo>
                      <a:lnTo>
                        <a:pt x="550" y="263"/>
                      </a:lnTo>
                      <a:close/>
                      <a:moveTo>
                        <a:pt x="643" y="262"/>
                      </a:moveTo>
                      <a:lnTo>
                        <a:pt x="620" y="274"/>
                      </a:lnTo>
                      <a:lnTo>
                        <a:pt x="636" y="307"/>
                      </a:lnTo>
                      <a:lnTo>
                        <a:pt x="659" y="296"/>
                      </a:lnTo>
                      <a:lnTo>
                        <a:pt x="643" y="262"/>
                      </a:lnTo>
                      <a:close/>
                      <a:moveTo>
                        <a:pt x="738" y="261"/>
                      </a:moveTo>
                      <a:lnTo>
                        <a:pt x="713" y="273"/>
                      </a:lnTo>
                      <a:lnTo>
                        <a:pt x="730" y="306"/>
                      </a:lnTo>
                      <a:lnTo>
                        <a:pt x="754" y="294"/>
                      </a:lnTo>
                      <a:lnTo>
                        <a:pt x="738" y="261"/>
                      </a:lnTo>
                      <a:close/>
                      <a:moveTo>
                        <a:pt x="831" y="260"/>
                      </a:moveTo>
                      <a:lnTo>
                        <a:pt x="807" y="271"/>
                      </a:lnTo>
                      <a:lnTo>
                        <a:pt x="823" y="305"/>
                      </a:lnTo>
                      <a:lnTo>
                        <a:pt x="847" y="293"/>
                      </a:lnTo>
                      <a:lnTo>
                        <a:pt x="831" y="260"/>
                      </a:lnTo>
                      <a:close/>
                      <a:moveTo>
                        <a:pt x="109" y="258"/>
                      </a:moveTo>
                      <a:lnTo>
                        <a:pt x="85" y="269"/>
                      </a:lnTo>
                      <a:lnTo>
                        <a:pt x="101" y="304"/>
                      </a:lnTo>
                      <a:lnTo>
                        <a:pt x="125" y="292"/>
                      </a:lnTo>
                      <a:lnTo>
                        <a:pt x="109" y="258"/>
                      </a:lnTo>
                      <a:close/>
                      <a:moveTo>
                        <a:pt x="202" y="256"/>
                      </a:moveTo>
                      <a:lnTo>
                        <a:pt x="178" y="268"/>
                      </a:lnTo>
                      <a:lnTo>
                        <a:pt x="195" y="301"/>
                      </a:lnTo>
                      <a:lnTo>
                        <a:pt x="218" y="290"/>
                      </a:lnTo>
                      <a:lnTo>
                        <a:pt x="202" y="256"/>
                      </a:lnTo>
                      <a:close/>
                      <a:moveTo>
                        <a:pt x="295" y="255"/>
                      </a:moveTo>
                      <a:lnTo>
                        <a:pt x="272" y="267"/>
                      </a:lnTo>
                      <a:lnTo>
                        <a:pt x="288" y="300"/>
                      </a:lnTo>
                      <a:lnTo>
                        <a:pt x="312" y="289"/>
                      </a:lnTo>
                      <a:lnTo>
                        <a:pt x="295" y="255"/>
                      </a:lnTo>
                      <a:close/>
                      <a:moveTo>
                        <a:pt x="389" y="254"/>
                      </a:moveTo>
                      <a:lnTo>
                        <a:pt x="365" y="266"/>
                      </a:lnTo>
                      <a:lnTo>
                        <a:pt x="381" y="299"/>
                      </a:lnTo>
                      <a:lnTo>
                        <a:pt x="405" y="288"/>
                      </a:lnTo>
                      <a:lnTo>
                        <a:pt x="389" y="254"/>
                      </a:lnTo>
                      <a:close/>
                      <a:moveTo>
                        <a:pt x="482" y="253"/>
                      </a:moveTo>
                      <a:lnTo>
                        <a:pt x="458" y="265"/>
                      </a:lnTo>
                      <a:lnTo>
                        <a:pt x="474" y="298"/>
                      </a:lnTo>
                      <a:lnTo>
                        <a:pt x="498" y="286"/>
                      </a:lnTo>
                      <a:lnTo>
                        <a:pt x="482" y="253"/>
                      </a:lnTo>
                      <a:close/>
                      <a:moveTo>
                        <a:pt x="576" y="252"/>
                      </a:moveTo>
                      <a:lnTo>
                        <a:pt x="553" y="263"/>
                      </a:lnTo>
                      <a:lnTo>
                        <a:pt x="569" y="297"/>
                      </a:lnTo>
                      <a:lnTo>
                        <a:pt x="592" y="285"/>
                      </a:lnTo>
                      <a:lnTo>
                        <a:pt x="576" y="252"/>
                      </a:lnTo>
                      <a:close/>
                      <a:moveTo>
                        <a:pt x="669" y="250"/>
                      </a:moveTo>
                      <a:lnTo>
                        <a:pt x="646" y="261"/>
                      </a:lnTo>
                      <a:lnTo>
                        <a:pt x="662" y="296"/>
                      </a:lnTo>
                      <a:lnTo>
                        <a:pt x="686" y="284"/>
                      </a:lnTo>
                      <a:lnTo>
                        <a:pt x="669" y="250"/>
                      </a:lnTo>
                      <a:close/>
                      <a:moveTo>
                        <a:pt x="763" y="248"/>
                      </a:moveTo>
                      <a:lnTo>
                        <a:pt x="739" y="260"/>
                      </a:lnTo>
                      <a:lnTo>
                        <a:pt x="755" y="294"/>
                      </a:lnTo>
                      <a:lnTo>
                        <a:pt x="779" y="283"/>
                      </a:lnTo>
                      <a:lnTo>
                        <a:pt x="763" y="248"/>
                      </a:lnTo>
                      <a:close/>
                      <a:moveTo>
                        <a:pt x="856" y="247"/>
                      </a:moveTo>
                      <a:lnTo>
                        <a:pt x="832" y="259"/>
                      </a:lnTo>
                      <a:lnTo>
                        <a:pt x="848" y="292"/>
                      </a:lnTo>
                      <a:lnTo>
                        <a:pt x="872" y="281"/>
                      </a:lnTo>
                      <a:lnTo>
                        <a:pt x="856" y="247"/>
                      </a:lnTo>
                      <a:close/>
                      <a:moveTo>
                        <a:pt x="134" y="246"/>
                      </a:moveTo>
                      <a:lnTo>
                        <a:pt x="110" y="258"/>
                      </a:lnTo>
                      <a:lnTo>
                        <a:pt x="126" y="291"/>
                      </a:lnTo>
                      <a:lnTo>
                        <a:pt x="150" y="280"/>
                      </a:lnTo>
                      <a:lnTo>
                        <a:pt x="134" y="246"/>
                      </a:lnTo>
                      <a:close/>
                      <a:moveTo>
                        <a:pt x="227" y="244"/>
                      </a:moveTo>
                      <a:lnTo>
                        <a:pt x="204" y="255"/>
                      </a:lnTo>
                      <a:lnTo>
                        <a:pt x="220" y="290"/>
                      </a:lnTo>
                      <a:lnTo>
                        <a:pt x="243" y="278"/>
                      </a:lnTo>
                      <a:lnTo>
                        <a:pt x="227" y="244"/>
                      </a:lnTo>
                      <a:close/>
                      <a:moveTo>
                        <a:pt x="321" y="243"/>
                      </a:moveTo>
                      <a:lnTo>
                        <a:pt x="297" y="254"/>
                      </a:lnTo>
                      <a:lnTo>
                        <a:pt x="313" y="289"/>
                      </a:lnTo>
                      <a:lnTo>
                        <a:pt x="338" y="277"/>
                      </a:lnTo>
                      <a:lnTo>
                        <a:pt x="321" y="243"/>
                      </a:lnTo>
                      <a:close/>
                      <a:moveTo>
                        <a:pt x="415" y="242"/>
                      </a:moveTo>
                      <a:lnTo>
                        <a:pt x="390" y="253"/>
                      </a:lnTo>
                      <a:lnTo>
                        <a:pt x="407" y="288"/>
                      </a:lnTo>
                      <a:lnTo>
                        <a:pt x="431" y="276"/>
                      </a:lnTo>
                      <a:lnTo>
                        <a:pt x="415" y="242"/>
                      </a:lnTo>
                      <a:close/>
                      <a:moveTo>
                        <a:pt x="508" y="240"/>
                      </a:moveTo>
                      <a:lnTo>
                        <a:pt x="484" y="252"/>
                      </a:lnTo>
                      <a:lnTo>
                        <a:pt x="501" y="285"/>
                      </a:lnTo>
                      <a:lnTo>
                        <a:pt x="524" y="274"/>
                      </a:lnTo>
                      <a:lnTo>
                        <a:pt x="508" y="240"/>
                      </a:lnTo>
                      <a:close/>
                      <a:moveTo>
                        <a:pt x="601" y="239"/>
                      </a:moveTo>
                      <a:lnTo>
                        <a:pt x="578" y="251"/>
                      </a:lnTo>
                      <a:lnTo>
                        <a:pt x="594" y="284"/>
                      </a:lnTo>
                      <a:lnTo>
                        <a:pt x="617" y="273"/>
                      </a:lnTo>
                      <a:lnTo>
                        <a:pt x="601" y="239"/>
                      </a:lnTo>
                      <a:close/>
                      <a:moveTo>
                        <a:pt x="695" y="238"/>
                      </a:moveTo>
                      <a:lnTo>
                        <a:pt x="671" y="250"/>
                      </a:lnTo>
                      <a:lnTo>
                        <a:pt x="687" y="283"/>
                      </a:lnTo>
                      <a:lnTo>
                        <a:pt x="711" y="271"/>
                      </a:lnTo>
                      <a:lnTo>
                        <a:pt x="695" y="238"/>
                      </a:lnTo>
                      <a:close/>
                      <a:moveTo>
                        <a:pt x="788" y="237"/>
                      </a:moveTo>
                      <a:lnTo>
                        <a:pt x="764" y="248"/>
                      </a:lnTo>
                      <a:lnTo>
                        <a:pt x="780" y="282"/>
                      </a:lnTo>
                      <a:lnTo>
                        <a:pt x="804" y="270"/>
                      </a:lnTo>
                      <a:lnTo>
                        <a:pt x="788" y="237"/>
                      </a:lnTo>
                      <a:close/>
                      <a:moveTo>
                        <a:pt x="159" y="233"/>
                      </a:moveTo>
                      <a:lnTo>
                        <a:pt x="136" y="245"/>
                      </a:lnTo>
                      <a:lnTo>
                        <a:pt x="152" y="278"/>
                      </a:lnTo>
                      <a:lnTo>
                        <a:pt x="175" y="267"/>
                      </a:lnTo>
                      <a:lnTo>
                        <a:pt x="159" y="233"/>
                      </a:lnTo>
                      <a:close/>
                      <a:moveTo>
                        <a:pt x="254" y="232"/>
                      </a:moveTo>
                      <a:lnTo>
                        <a:pt x="230" y="244"/>
                      </a:lnTo>
                      <a:lnTo>
                        <a:pt x="246" y="277"/>
                      </a:lnTo>
                      <a:lnTo>
                        <a:pt x="270" y="266"/>
                      </a:lnTo>
                      <a:lnTo>
                        <a:pt x="254" y="232"/>
                      </a:lnTo>
                      <a:close/>
                      <a:moveTo>
                        <a:pt x="347" y="231"/>
                      </a:moveTo>
                      <a:lnTo>
                        <a:pt x="323" y="243"/>
                      </a:lnTo>
                      <a:lnTo>
                        <a:pt x="339" y="276"/>
                      </a:lnTo>
                      <a:lnTo>
                        <a:pt x="363" y="265"/>
                      </a:lnTo>
                      <a:lnTo>
                        <a:pt x="347" y="231"/>
                      </a:lnTo>
                      <a:close/>
                      <a:moveTo>
                        <a:pt x="440" y="230"/>
                      </a:moveTo>
                      <a:lnTo>
                        <a:pt x="416" y="242"/>
                      </a:lnTo>
                      <a:lnTo>
                        <a:pt x="432" y="275"/>
                      </a:lnTo>
                      <a:lnTo>
                        <a:pt x="456" y="263"/>
                      </a:lnTo>
                      <a:lnTo>
                        <a:pt x="440" y="230"/>
                      </a:lnTo>
                      <a:close/>
                      <a:moveTo>
                        <a:pt x="533" y="228"/>
                      </a:moveTo>
                      <a:lnTo>
                        <a:pt x="510" y="239"/>
                      </a:lnTo>
                      <a:lnTo>
                        <a:pt x="526" y="274"/>
                      </a:lnTo>
                      <a:lnTo>
                        <a:pt x="549" y="262"/>
                      </a:lnTo>
                      <a:lnTo>
                        <a:pt x="533" y="228"/>
                      </a:lnTo>
                      <a:close/>
                      <a:moveTo>
                        <a:pt x="627" y="227"/>
                      </a:moveTo>
                      <a:lnTo>
                        <a:pt x="603" y="238"/>
                      </a:lnTo>
                      <a:lnTo>
                        <a:pt x="619" y="273"/>
                      </a:lnTo>
                      <a:lnTo>
                        <a:pt x="643" y="261"/>
                      </a:lnTo>
                      <a:lnTo>
                        <a:pt x="627" y="227"/>
                      </a:lnTo>
                      <a:close/>
                      <a:moveTo>
                        <a:pt x="720" y="225"/>
                      </a:moveTo>
                      <a:lnTo>
                        <a:pt x="696" y="237"/>
                      </a:lnTo>
                      <a:lnTo>
                        <a:pt x="712" y="270"/>
                      </a:lnTo>
                      <a:lnTo>
                        <a:pt x="736" y="260"/>
                      </a:lnTo>
                      <a:lnTo>
                        <a:pt x="720" y="225"/>
                      </a:lnTo>
                      <a:close/>
                      <a:moveTo>
                        <a:pt x="813" y="224"/>
                      </a:moveTo>
                      <a:lnTo>
                        <a:pt x="789" y="236"/>
                      </a:lnTo>
                      <a:lnTo>
                        <a:pt x="805" y="269"/>
                      </a:lnTo>
                      <a:lnTo>
                        <a:pt x="830" y="258"/>
                      </a:lnTo>
                      <a:lnTo>
                        <a:pt x="813" y="224"/>
                      </a:lnTo>
                      <a:close/>
                      <a:moveTo>
                        <a:pt x="92" y="222"/>
                      </a:moveTo>
                      <a:lnTo>
                        <a:pt x="67" y="235"/>
                      </a:lnTo>
                      <a:lnTo>
                        <a:pt x="84" y="268"/>
                      </a:lnTo>
                      <a:lnTo>
                        <a:pt x="108" y="256"/>
                      </a:lnTo>
                      <a:lnTo>
                        <a:pt x="92" y="222"/>
                      </a:lnTo>
                      <a:close/>
                      <a:moveTo>
                        <a:pt x="185" y="221"/>
                      </a:moveTo>
                      <a:lnTo>
                        <a:pt x="162" y="232"/>
                      </a:lnTo>
                      <a:lnTo>
                        <a:pt x="178" y="267"/>
                      </a:lnTo>
                      <a:lnTo>
                        <a:pt x="201" y="255"/>
                      </a:lnTo>
                      <a:lnTo>
                        <a:pt x="185" y="221"/>
                      </a:lnTo>
                      <a:close/>
                      <a:moveTo>
                        <a:pt x="279" y="220"/>
                      </a:moveTo>
                      <a:lnTo>
                        <a:pt x="255" y="231"/>
                      </a:lnTo>
                      <a:lnTo>
                        <a:pt x="271" y="265"/>
                      </a:lnTo>
                      <a:lnTo>
                        <a:pt x="295" y="254"/>
                      </a:lnTo>
                      <a:lnTo>
                        <a:pt x="279" y="220"/>
                      </a:lnTo>
                      <a:close/>
                      <a:moveTo>
                        <a:pt x="372" y="219"/>
                      </a:moveTo>
                      <a:lnTo>
                        <a:pt x="348" y="230"/>
                      </a:lnTo>
                      <a:lnTo>
                        <a:pt x="364" y="263"/>
                      </a:lnTo>
                      <a:lnTo>
                        <a:pt x="388" y="252"/>
                      </a:lnTo>
                      <a:lnTo>
                        <a:pt x="372" y="219"/>
                      </a:lnTo>
                      <a:close/>
                      <a:moveTo>
                        <a:pt x="465" y="217"/>
                      </a:moveTo>
                      <a:lnTo>
                        <a:pt x="441" y="229"/>
                      </a:lnTo>
                      <a:lnTo>
                        <a:pt x="458" y="262"/>
                      </a:lnTo>
                      <a:lnTo>
                        <a:pt x="481" y="251"/>
                      </a:lnTo>
                      <a:lnTo>
                        <a:pt x="465" y="217"/>
                      </a:lnTo>
                      <a:close/>
                      <a:moveTo>
                        <a:pt x="558" y="216"/>
                      </a:moveTo>
                      <a:lnTo>
                        <a:pt x="535" y="228"/>
                      </a:lnTo>
                      <a:lnTo>
                        <a:pt x="551" y="261"/>
                      </a:lnTo>
                      <a:lnTo>
                        <a:pt x="576" y="250"/>
                      </a:lnTo>
                      <a:lnTo>
                        <a:pt x="558" y="216"/>
                      </a:lnTo>
                      <a:close/>
                      <a:moveTo>
                        <a:pt x="653" y="215"/>
                      </a:moveTo>
                      <a:lnTo>
                        <a:pt x="628" y="227"/>
                      </a:lnTo>
                      <a:lnTo>
                        <a:pt x="644" y="260"/>
                      </a:lnTo>
                      <a:lnTo>
                        <a:pt x="669" y="248"/>
                      </a:lnTo>
                      <a:lnTo>
                        <a:pt x="653" y="215"/>
                      </a:lnTo>
                      <a:close/>
                      <a:moveTo>
                        <a:pt x="746" y="214"/>
                      </a:moveTo>
                      <a:lnTo>
                        <a:pt x="721" y="224"/>
                      </a:lnTo>
                      <a:lnTo>
                        <a:pt x="738" y="259"/>
                      </a:lnTo>
                      <a:lnTo>
                        <a:pt x="762" y="247"/>
                      </a:lnTo>
                      <a:lnTo>
                        <a:pt x="746" y="214"/>
                      </a:lnTo>
                      <a:close/>
                      <a:moveTo>
                        <a:pt x="840" y="212"/>
                      </a:moveTo>
                      <a:lnTo>
                        <a:pt x="815" y="223"/>
                      </a:lnTo>
                      <a:lnTo>
                        <a:pt x="832" y="258"/>
                      </a:lnTo>
                      <a:lnTo>
                        <a:pt x="856" y="246"/>
                      </a:lnTo>
                      <a:lnTo>
                        <a:pt x="840" y="212"/>
                      </a:lnTo>
                      <a:close/>
                      <a:moveTo>
                        <a:pt x="117" y="210"/>
                      </a:moveTo>
                      <a:lnTo>
                        <a:pt x="94" y="222"/>
                      </a:lnTo>
                      <a:lnTo>
                        <a:pt x="110" y="255"/>
                      </a:lnTo>
                      <a:lnTo>
                        <a:pt x="133" y="244"/>
                      </a:lnTo>
                      <a:lnTo>
                        <a:pt x="117" y="210"/>
                      </a:lnTo>
                      <a:close/>
                      <a:moveTo>
                        <a:pt x="211" y="209"/>
                      </a:moveTo>
                      <a:lnTo>
                        <a:pt x="187" y="221"/>
                      </a:lnTo>
                      <a:lnTo>
                        <a:pt x="203" y="254"/>
                      </a:lnTo>
                      <a:lnTo>
                        <a:pt x="227" y="243"/>
                      </a:lnTo>
                      <a:lnTo>
                        <a:pt x="211" y="209"/>
                      </a:lnTo>
                      <a:close/>
                      <a:moveTo>
                        <a:pt x="304" y="208"/>
                      </a:moveTo>
                      <a:lnTo>
                        <a:pt x="280" y="220"/>
                      </a:lnTo>
                      <a:lnTo>
                        <a:pt x="296" y="253"/>
                      </a:lnTo>
                      <a:lnTo>
                        <a:pt x="320" y="242"/>
                      </a:lnTo>
                      <a:lnTo>
                        <a:pt x="304" y="208"/>
                      </a:lnTo>
                      <a:close/>
                      <a:moveTo>
                        <a:pt x="397" y="206"/>
                      </a:moveTo>
                      <a:lnTo>
                        <a:pt x="373" y="217"/>
                      </a:lnTo>
                      <a:lnTo>
                        <a:pt x="389" y="252"/>
                      </a:lnTo>
                      <a:lnTo>
                        <a:pt x="413" y="240"/>
                      </a:lnTo>
                      <a:lnTo>
                        <a:pt x="397" y="206"/>
                      </a:lnTo>
                      <a:close/>
                      <a:moveTo>
                        <a:pt x="490" y="205"/>
                      </a:moveTo>
                      <a:lnTo>
                        <a:pt x="467" y="216"/>
                      </a:lnTo>
                      <a:lnTo>
                        <a:pt x="484" y="251"/>
                      </a:lnTo>
                      <a:lnTo>
                        <a:pt x="507" y="239"/>
                      </a:lnTo>
                      <a:lnTo>
                        <a:pt x="490" y="205"/>
                      </a:lnTo>
                      <a:close/>
                      <a:moveTo>
                        <a:pt x="585" y="204"/>
                      </a:moveTo>
                      <a:lnTo>
                        <a:pt x="561" y="215"/>
                      </a:lnTo>
                      <a:lnTo>
                        <a:pt x="577" y="248"/>
                      </a:lnTo>
                      <a:lnTo>
                        <a:pt x="601" y="238"/>
                      </a:lnTo>
                      <a:lnTo>
                        <a:pt x="585" y="204"/>
                      </a:lnTo>
                      <a:close/>
                      <a:moveTo>
                        <a:pt x="678" y="202"/>
                      </a:moveTo>
                      <a:lnTo>
                        <a:pt x="654" y="214"/>
                      </a:lnTo>
                      <a:lnTo>
                        <a:pt x="670" y="247"/>
                      </a:lnTo>
                      <a:lnTo>
                        <a:pt x="694" y="236"/>
                      </a:lnTo>
                      <a:lnTo>
                        <a:pt x="678" y="202"/>
                      </a:lnTo>
                      <a:close/>
                      <a:moveTo>
                        <a:pt x="771" y="201"/>
                      </a:moveTo>
                      <a:lnTo>
                        <a:pt x="747" y="213"/>
                      </a:lnTo>
                      <a:lnTo>
                        <a:pt x="763" y="246"/>
                      </a:lnTo>
                      <a:lnTo>
                        <a:pt x="787" y="235"/>
                      </a:lnTo>
                      <a:lnTo>
                        <a:pt x="771" y="201"/>
                      </a:lnTo>
                      <a:close/>
                      <a:moveTo>
                        <a:pt x="142" y="198"/>
                      </a:moveTo>
                      <a:lnTo>
                        <a:pt x="119" y="209"/>
                      </a:lnTo>
                      <a:lnTo>
                        <a:pt x="135" y="243"/>
                      </a:lnTo>
                      <a:lnTo>
                        <a:pt x="159" y="232"/>
                      </a:lnTo>
                      <a:lnTo>
                        <a:pt x="142" y="198"/>
                      </a:lnTo>
                      <a:close/>
                      <a:moveTo>
                        <a:pt x="236" y="197"/>
                      </a:moveTo>
                      <a:lnTo>
                        <a:pt x="212" y="208"/>
                      </a:lnTo>
                      <a:lnTo>
                        <a:pt x="228" y="242"/>
                      </a:lnTo>
                      <a:lnTo>
                        <a:pt x="253" y="230"/>
                      </a:lnTo>
                      <a:lnTo>
                        <a:pt x="236" y="197"/>
                      </a:lnTo>
                      <a:close/>
                      <a:moveTo>
                        <a:pt x="330" y="195"/>
                      </a:moveTo>
                      <a:lnTo>
                        <a:pt x="305" y="207"/>
                      </a:lnTo>
                      <a:lnTo>
                        <a:pt x="321" y="240"/>
                      </a:lnTo>
                      <a:lnTo>
                        <a:pt x="346" y="229"/>
                      </a:lnTo>
                      <a:lnTo>
                        <a:pt x="330" y="195"/>
                      </a:lnTo>
                      <a:close/>
                      <a:moveTo>
                        <a:pt x="423" y="194"/>
                      </a:moveTo>
                      <a:lnTo>
                        <a:pt x="400" y="206"/>
                      </a:lnTo>
                      <a:lnTo>
                        <a:pt x="416" y="239"/>
                      </a:lnTo>
                      <a:lnTo>
                        <a:pt x="439" y="228"/>
                      </a:lnTo>
                      <a:lnTo>
                        <a:pt x="423" y="194"/>
                      </a:lnTo>
                      <a:close/>
                      <a:moveTo>
                        <a:pt x="517" y="193"/>
                      </a:moveTo>
                      <a:lnTo>
                        <a:pt x="493" y="205"/>
                      </a:lnTo>
                      <a:lnTo>
                        <a:pt x="509" y="238"/>
                      </a:lnTo>
                      <a:lnTo>
                        <a:pt x="533" y="227"/>
                      </a:lnTo>
                      <a:lnTo>
                        <a:pt x="517" y="193"/>
                      </a:lnTo>
                      <a:close/>
                      <a:moveTo>
                        <a:pt x="610" y="192"/>
                      </a:moveTo>
                      <a:lnTo>
                        <a:pt x="586" y="202"/>
                      </a:lnTo>
                      <a:lnTo>
                        <a:pt x="602" y="237"/>
                      </a:lnTo>
                      <a:lnTo>
                        <a:pt x="626" y="225"/>
                      </a:lnTo>
                      <a:lnTo>
                        <a:pt x="610" y="192"/>
                      </a:lnTo>
                      <a:close/>
                      <a:moveTo>
                        <a:pt x="703" y="190"/>
                      </a:moveTo>
                      <a:lnTo>
                        <a:pt x="679" y="201"/>
                      </a:lnTo>
                      <a:lnTo>
                        <a:pt x="695" y="236"/>
                      </a:lnTo>
                      <a:lnTo>
                        <a:pt x="719" y="224"/>
                      </a:lnTo>
                      <a:lnTo>
                        <a:pt x="703" y="190"/>
                      </a:lnTo>
                      <a:close/>
                      <a:moveTo>
                        <a:pt x="796" y="189"/>
                      </a:moveTo>
                      <a:lnTo>
                        <a:pt x="773" y="200"/>
                      </a:lnTo>
                      <a:lnTo>
                        <a:pt x="789" y="235"/>
                      </a:lnTo>
                      <a:lnTo>
                        <a:pt x="812" y="223"/>
                      </a:lnTo>
                      <a:lnTo>
                        <a:pt x="796" y="189"/>
                      </a:lnTo>
                      <a:close/>
                      <a:moveTo>
                        <a:pt x="74" y="187"/>
                      </a:moveTo>
                      <a:lnTo>
                        <a:pt x="50" y="199"/>
                      </a:lnTo>
                      <a:lnTo>
                        <a:pt x="66" y="232"/>
                      </a:lnTo>
                      <a:lnTo>
                        <a:pt x="90" y="221"/>
                      </a:lnTo>
                      <a:lnTo>
                        <a:pt x="74" y="187"/>
                      </a:lnTo>
                      <a:close/>
                      <a:moveTo>
                        <a:pt x="169" y="186"/>
                      </a:moveTo>
                      <a:lnTo>
                        <a:pt x="144" y="198"/>
                      </a:lnTo>
                      <a:lnTo>
                        <a:pt x="161" y="231"/>
                      </a:lnTo>
                      <a:lnTo>
                        <a:pt x="185" y="220"/>
                      </a:lnTo>
                      <a:lnTo>
                        <a:pt x="169" y="186"/>
                      </a:lnTo>
                      <a:close/>
                      <a:moveTo>
                        <a:pt x="262" y="184"/>
                      </a:moveTo>
                      <a:lnTo>
                        <a:pt x="238" y="195"/>
                      </a:lnTo>
                      <a:lnTo>
                        <a:pt x="254" y="230"/>
                      </a:lnTo>
                      <a:lnTo>
                        <a:pt x="278" y="219"/>
                      </a:lnTo>
                      <a:lnTo>
                        <a:pt x="262" y="184"/>
                      </a:lnTo>
                      <a:close/>
                      <a:moveTo>
                        <a:pt x="355" y="183"/>
                      </a:moveTo>
                      <a:lnTo>
                        <a:pt x="331" y="194"/>
                      </a:lnTo>
                      <a:lnTo>
                        <a:pt x="348" y="229"/>
                      </a:lnTo>
                      <a:lnTo>
                        <a:pt x="371" y="217"/>
                      </a:lnTo>
                      <a:lnTo>
                        <a:pt x="355" y="183"/>
                      </a:lnTo>
                      <a:close/>
                      <a:moveTo>
                        <a:pt x="448" y="182"/>
                      </a:moveTo>
                      <a:lnTo>
                        <a:pt x="425" y="193"/>
                      </a:lnTo>
                      <a:lnTo>
                        <a:pt x="441" y="227"/>
                      </a:lnTo>
                      <a:lnTo>
                        <a:pt x="465" y="215"/>
                      </a:lnTo>
                      <a:lnTo>
                        <a:pt x="448" y="182"/>
                      </a:lnTo>
                      <a:close/>
                      <a:moveTo>
                        <a:pt x="542" y="181"/>
                      </a:moveTo>
                      <a:lnTo>
                        <a:pt x="518" y="192"/>
                      </a:lnTo>
                      <a:lnTo>
                        <a:pt x="534" y="225"/>
                      </a:lnTo>
                      <a:lnTo>
                        <a:pt x="558" y="214"/>
                      </a:lnTo>
                      <a:lnTo>
                        <a:pt x="542" y="181"/>
                      </a:lnTo>
                      <a:close/>
                      <a:moveTo>
                        <a:pt x="635" y="179"/>
                      </a:moveTo>
                      <a:lnTo>
                        <a:pt x="611" y="191"/>
                      </a:lnTo>
                      <a:lnTo>
                        <a:pt x="627" y="224"/>
                      </a:lnTo>
                      <a:lnTo>
                        <a:pt x="651" y="213"/>
                      </a:lnTo>
                      <a:lnTo>
                        <a:pt x="635" y="179"/>
                      </a:lnTo>
                      <a:close/>
                      <a:moveTo>
                        <a:pt x="728" y="178"/>
                      </a:moveTo>
                      <a:lnTo>
                        <a:pt x="704" y="190"/>
                      </a:lnTo>
                      <a:lnTo>
                        <a:pt x="721" y="223"/>
                      </a:lnTo>
                      <a:lnTo>
                        <a:pt x="744" y="212"/>
                      </a:lnTo>
                      <a:lnTo>
                        <a:pt x="728" y="178"/>
                      </a:lnTo>
                      <a:close/>
                      <a:moveTo>
                        <a:pt x="823" y="176"/>
                      </a:moveTo>
                      <a:lnTo>
                        <a:pt x="799" y="189"/>
                      </a:lnTo>
                      <a:lnTo>
                        <a:pt x="815" y="222"/>
                      </a:lnTo>
                      <a:lnTo>
                        <a:pt x="839" y="210"/>
                      </a:lnTo>
                      <a:lnTo>
                        <a:pt x="823" y="176"/>
                      </a:lnTo>
                      <a:close/>
                      <a:moveTo>
                        <a:pt x="101" y="175"/>
                      </a:moveTo>
                      <a:lnTo>
                        <a:pt x="77" y="186"/>
                      </a:lnTo>
                      <a:lnTo>
                        <a:pt x="93" y="220"/>
                      </a:lnTo>
                      <a:lnTo>
                        <a:pt x="117" y="208"/>
                      </a:lnTo>
                      <a:lnTo>
                        <a:pt x="101" y="175"/>
                      </a:lnTo>
                      <a:close/>
                      <a:moveTo>
                        <a:pt x="194" y="174"/>
                      </a:moveTo>
                      <a:lnTo>
                        <a:pt x="170" y="185"/>
                      </a:lnTo>
                      <a:lnTo>
                        <a:pt x="186" y="219"/>
                      </a:lnTo>
                      <a:lnTo>
                        <a:pt x="210" y="207"/>
                      </a:lnTo>
                      <a:lnTo>
                        <a:pt x="194" y="174"/>
                      </a:lnTo>
                      <a:close/>
                      <a:moveTo>
                        <a:pt x="287" y="172"/>
                      </a:moveTo>
                      <a:lnTo>
                        <a:pt x="263" y="184"/>
                      </a:lnTo>
                      <a:lnTo>
                        <a:pt x="279" y="217"/>
                      </a:lnTo>
                      <a:lnTo>
                        <a:pt x="303" y="206"/>
                      </a:lnTo>
                      <a:lnTo>
                        <a:pt x="287" y="172"/>
                      </a:lnTo>
                      <a:close/>
                      <a:moveTo>
                        <a:pt x="380" y="171"/>
                      </a:moveTo>
                      <a:lnTo>
                        <a:pt x="357" y="183"/>
                      </a:lnTo>
                      <a:lnTo>
                        <a:pt x="373" y="216"/>
                      </a:lnTo>
                      <a:lnTo>
                        <a:pt x="396" y="205"/>
                      </a:lnTo>
                      <a:lnTo>
                        <a:pt x="380" y="171"/>
                      </a:lnTo>
                      <a:close/>
                      <a:moveTo>
                        <a:pt x="474" y="170"/>
                      </a:moveTo>
                      <a:lnTo>
                        <a:pt x="450" y="181"/>
                      </a:lnTo>
                      <a:lnTo>
                        <a:pt x="466" y="215"/>
                      </a:lnTo>
                      <a:lnTo>
                        <a:pt x="490" y="204"/>
                      </a:lnTo>
                      <a:lnTo>
                        <a:pt x="474" y="170"/>
                      </a:lnTo>
                      <a:close/>
                      <a:moveTo>
                        <a:pt x="567" y="168"/>
                      </a:moveTo>
                      <a:lnTo>
                        <a:pt x="543" y="179"/>
                      </a:lnTo>
                      <a:lnTo>
                        <a:pt x="559" y="214"/>
                      </a:lnTo>
                      <a:lnTo>
                        <a:pt x="584" y="202"/>
                      </a:lnTo>
                      <a:lnTo>
                        <a:pt x="567" y="168"/>
                      </a:lnTo>
                      <a:close/>
                      <a:moveTo>
                        <a:pt x="661" y="167"/>
                      </a:moveTo>
                      <a:lnTo>
                        <a:pt x="636" y="178"/>
                      </a:lnTo>
                      <a:lnTo>
                        <a:pt x="653" y="213"/>
                      </a:lnTo>
                      <a:lnTo>
                        <a:pt x="677" y="201"/>
                      </a:lnTo>
                      <a:lnTo>
                        <a:pt x="661" y="167"/>
                      </a:lnTo>
                      <a:close/>
                      <a:moveTo>
                        <a:pt x="754" y="166"/>
                      </a:moveTo>
                      <a:lnTo>
                        <a:pt x="731" y="177"/>
                      </a:lnTo>
                      <a:lnTo>
                        <a:pt x="747" y="210"/>
                      </a:lnTo>
                      <a:lnTo>
                        <a:pt x="770" y="199"/>
                      </a:lnTo>
                      <a:lnTo>
                        <a:pt x="754" y="166"/>
                      </a:lnTo>
                      <a:close/>
                      <a:moveTo>
                        <a:pt x="126" y="162"/>
                      </a:moveTo>
                      <a:lnTo>
                        <a:pt x="102" y="174"/>
                      </a:lnTo>
                      <a:lnTo>
                        <a:pt x="118" y="208"/>
                      </a:lnTo>
                      <a:lnTo>
                        <a:pt x="142" y="197"/>
                      </a:lnTo>
                      <a:lnTo>
                        <a:pt x="126" y="162"/>
                      </a:lnTo>
                      <a:close/>
                      <a:moveTo>
                        <a:pt x="219" y="161"/>
                      </a:moveTo>
                      <a:lnTo>
                        <a:pt x="195" y="172"/>
                      </a:lnTo>
                      <a:lnTo>
                        <a:pt x="211" y="207"/>
                      </a:lnTo>
                      <a:lnTo>
                        <a:pt x="235" y="195"/>
                      </a:lnTo>
                      <a:lnTo>
                        <a:pt x="219" y="161"/>
                      </a:lnTo>
                      <a:close/>
                      <a:moveTo>
                        <a:pt x="312" y="160"/>
                      </a:moveTo>
                      <a:lnTo>
                        <a:pt x="289" y="171"/>
                      </a:lnTo>
                      <a:lnTo>
                        <a:pt x="305" y="205"/>
                      </a:lnTo>
                      <a:lnTo>
                        <a:pt x="328" y="193"/>
                      </a:lnTo>
                      <a:lnTo>
                        <a:pt x="312" y="160"/>
                      </a:lnTo>
                      <a:close/>
                      <a:moveTo>
                        <a:pt x="405" y="159"/>
                      </a:moveTo>
                      <a:lnTo>
                        <a:pt x="382" y="170"/>
                      </a:lnTo>
                      <a:lnTo>
                        <a:pt x="398" y="204"/>
                      </a:lnTo>
                      <a:lnTo>
                        <a:pt x="423" y="192"/>
                      </a:lnTo>
                      <a:lnTo>
                        <a:pt x="405" y="159"/>
                      </a:lnTo>
                      <a:close/>
                      <a:moveTo>
                        <a:pt x="500" y="158"/>
                      </a:moveTo>
                      <a:lnTo>
                        <a:pt x="475" y="169"/>
                      </a:lnTo>
                      <a:lnTo>
                        <a:pt x="492" y="202"/>
                      </a:lnTo>
                      <a:lnTo>
                        <a:pt x="516" y="191"/>
                      </a:lnTo>
                      <a:lnTo>
                        <a:pt x="500" y="158"/>
                      </a:lnTo>
                      <a:close/>
                      <a:moveTo>
                        <a:pt x="593" y="156"/>
                      </a:moveTo>
                      <a:lnTo>
                        <a:pt x="569" y="168"/>
                      </a:lnTo>
                      <a:lnTo>
                        <a:pt x="585" y="201"/>
                      </a:lnTo>
                      <a:lnTo>
                        <a:pt x="609" y="190"/>
                      </a:lnTo>
                      <a:lnTo>
                        <a:pt x="593" y="156"/>
                      </a:lnTo>
                      <a:close/>
                      <a:moveTo>
                        <a:pt x="686" y="155"/>
                      </a:moveTo>
                      <a:lnTo>
                        <a:pt x="663" y="167"/>
                      </a:lnTo>
                      <a:lnTo>
                        <a:pt x="679" y="200"/>
                      </a:lnTo>
                      <a:lnTo>
                        <a:pt x="702" y="189"/>
                      </a:lnTo>
                      <a:lnTo>
                        <a:pt x="686" y="155"/>
                      </a:lnTo>
                      <a:close/>
                      <a:moveTo>
                        <a:pt x="779" y="153"/>
                      </a:moveTo>
                      <a:lnTo>
                        <a:pt x="756" y="164"/>
                      </a:lnTo>
                      <a:lnTo>
                        <a:pt x="772" y="199"/>
                      </a:lnTo>
                      <a:lnTo>
                        <a:pt x="796" y="187"/>
                      </a:lnTo>
                      <a:lnTo>
                        <a:pt x="779" y="153"/>
                      </a:lnTo>
                      <a:close/>
                      <a:moveTo>
                        <a:pt x="58" y="152"/>
                      </a:moveTo>
                      <a:lnTo>
                        <a:pt x="34" y="163"/>
                      </a:lnTo>
                      <a:lnTo>
                        <a:pt x="50" y="197"/>
                      </a:lnTo>
                      <a:lnTo>
                        <a:pt x="74" y="185"/>
                      </a:lnTo>
                      <a:lnTo>
                        <a:pt x="58" y="152"/>
                      </a:lnTo>
                      <a:close/>
                      <a:moveTo>
                        <a:pt x="151" y="151"/>
                      </a:moveTo>
                      <a:lnTo>
                        <a:pt x="127" y="162"/>
                      </a:lnTo>
                      <a:lnTo>
                        <a:pt x="143" y="195"/>
                      </a:lnTo>
                      <a:lnTo>
                        <a:pt x="167" y="184"/>
                      </a:lnTo>
                      <a:lnTo>
                        <a:pt x="151" y="151"/>
                      </a:lnTo>
                      <a:close/>
                      <a:moveTo>
                        <a:pt x="244" y="149"/>
                      </a:moveTo>
                      <a:lnTo>
                        <a:pt x="220" y="161"/>
                      </a:lnTo>
                      <a:lnTo>
                        <a:pt x="238" y="194"/>
                      </a:lnTo>
                      <a:lnTo>
                        <a:pt x="261" y="183"/>
                      </a:lnTo>
                      <a:lnTo>
                        <a:pt x="244" y="149"/>
                      </a:lnTo>
                      <a:close/>
                      <a:moveTo>
                        <a:pt x="338" y="148"/>
                      </a:moveTo>
                      <a:lnTo>
                        <a:pt x="315" y="159"/>
                      </a:lnTo>
                      <a:lnTo>
                        <a:pt x="331" y="193"/>
                      </a:lnTo>
                      <a:lnTo>
                        <a:pt x="354" y="182"/>
                      </a:lnTo>
                      <a:lnTo>
                        <a:pt x="338" y="148"/>
                      </a:lnTo>
                      <a:close/>
                      <a:moveTo>
                        <a:pt x="432" y="146"/>
                      </a:moveTo>
                      <a:lnTo>
                        <a:pt x="408" y="158"/>
                      </a:lnTo>
                      <a:lnTo>
                        <a:pt x="424" y="192"/>
                      </a:lnTo>
                      <a:lnTo>
                        <a:pt x="448" y="181"/>
                      </a:lnTo>
                      <a:lnTo>
                        <a:pt x="432" y="146"/>
                      </a:lnTo>
                      <a:close/>
                      <a:moveTo>
                        <a:pt x="525" y="145"/>
                      </a:moveTo>
                      <a:lnTo>
                        <a:pt x="501" y="156"/>
                      </a:lnTo>
                      <a:lnTo>
                        <a:pt x="517" y="191"/>
                      </a:lnTo>
                      <a:lnTo>
                        <a:pt x="541" y="179"/>
                      </a:lnTo>
                      <a:lnTo>
                        <a:pt x="525" y="145"/>
                      </a:lnTo>
                      <a:close/>
                      <a:moveTo>
                        <a:pt x="618" y="144"/>
                      </a:moveTo>
                      <a:lnTo>
                        <a:pt x="594" y="155"/>
                      </a:lnTo>
                      <a:lnTo>
                        <a:pt x="611" y="189"/>
                      </a:lnTo>
                      <a:lnTo>
                        <a:pt x="634" y="177"/>
                      </a:lnTo>
                      <a:lnTo>
                        <a:pt x="618" y="144"/>
                      </a:lnTo>
                      <a:close/>
                      <a:moveTo>
                        <a:pt x="711" y="143"/>
                      </a:moveTo>
                      <a:lnTo>
                        <a:pt x="688" y="154"/>
                      </a:lnTo>
                      <a:lnTo>
                        <a:pt x="704" y="187"/>
                      </a:lnTo>
                      <a:lnTo>
                        <a:pt x="727" y="176"/>
                      </a:lnTo>
                      <a:lnTo>
                        <a:pt x="711" y="143"/>
                      </a:lnTo>
                      <a:close/>
                      <a:moveTo>
                        <a:pt x="805" y="141"/>
                      </a:moveTo>
                      <a:lnTo>
                        <a:pt x="781" y="153"/>
                      </a:lnTo>
                      <a:lnTo>
                        <a:pt x="797" y="186"/>
                      </a:lnTo>
                      <a:lnTo>
                        <a:pt x="821" y="175"/>
                      </a:lnTo>
                      <a:lnTo>
                        <a:pt x="805" y="141"/>
                      </a:lnTo>
                      <a:close/>
                      <a:moveTo>
                        <a:pt x="84" y="139"/>
                      </a:moveTo>
                      <a:lnTo>
                        <a:pt x="59" y="151"/>
                      </a:lnTo>
                      <a:lnTo>
                        <a:pt x="75" y="185"/>
                      </a:lnTo>
                      <a:lnTo>
                        <a:pt x="100" y="174"/>
                      </a:lnTo>
                      <a:lnTo>
                        <a:pt x="84" y="139"/>
                      </a:lnTo>
                      <a:close/>
                      <a:moveTo>
                        <a:pt x="177" y="138"/>
                      </a:moveTo>
                      <a:lnTo>
                        <a:pt x="152" y="149"/>
                      </a:lnTo>
                      <a:lnTo>
                        <a:pt x="169" y="183"/>
                      </a:lnTo>
                      <a:lnTo>
                        <a:pt x="193" y="171"/>
                      </a:lnTo>
                      <a:lnTo>
                        <a:pt x="177" y="138"/>
                      </a:lnTo>
                      <a:close/>
                      <a:moveTo>
                        <a:pt x="270" y="137"/>
                      </a:moveTo>
                      <a:lnTo>
                        <a:pt x="247" y="148"/>
                      </a:lnTo>
                      <a:lnTo>
                        <a:pt x="263" y="182"/>
                      </a:lnTo>
                      <a:lnTo>
                        <a:pt x="286" y="170"/>
                      </a:lnTo>
                      <a:lnTo>
                        <a:pt x="270" y="137"/>
                      </a:lnTo>
                      <a:close/>
                      <a:moveTo>
                        <a:pt x="364" y="136"/>
                      </a:moveTo>
                      <a:lnTo>
                        <a:pt x="340" y="147"/>
                      </a:lnTo>
                      <a:lnTo>
                        <a:pt x="356" y="181"/>
                      </a:lnTo>
                      <a:lnTo>
                        <a:pt x="380" y="169"/>
                      </a:lnTo>
                      <a:lnTo>
                        <a:pt x="364" y="136"/>
                      </a:lnTo>
                      <a:close/>
                      <a:moveTo>
                        <a:pt x="457" y="134"/>
                      </a:moveTo>
                      <a:lnTo>
                        <a:pt x="433" y="146"/>
                      </a:lnTo>
                      <a:lnTo>
                        <a:pt x="449" y="179"/>
                      </a:lnTo>
                      <a:lnTo>
                        <a:pt x="473" y="168"/>
                      </a:lnTo>
                      <a:lnTo>
                        <a:pt x="457" y="134"/>
                      </a:lnTo>
                      <a:close/>
                      <a:moveTo>
                        <a:pt x="550" y="133"/>
                      </a:moveTo>
                      <a:lnTo>
                        <a:pt x="526" y="145"/>
                      </a:lnTo>
                      <a:lnTo>
                        <a:pt x="542" y="178"/>
                      </a:lnTo>
                      <a:lnTo>
                        <a:pt x="566" y="167"/>
                      </a:lnTo>
                      <a:lnTo>
                        <a:pt x="550" y="133"/>
                      </a:lnTo>
                      <a:close/>
                      <a:moveTo>
                        <a:pt x="643" y="131"/>
                      </a:moveTo>
                      <a:lnTo>
                        <a:pt x="620" y="143"/>
                      </a:lnTo>
                      <a:lnTo>
                        <a:pt x="636" y="177"/>
                      </a:lnTo>
                      <a:lnTo>
                        <a:pt x="659" y="166"/>
                      </a:lnTo>
                      <a:lnTo>
                        <a:pt x="643" y="131"/>
                      </a:lnTo>
                      <a:close/>
                      <a:moveTo>
                        <a:pt x="738" y="130"/>
                      </a:moveTo>
                      <a:lnTo>
                        <a:pt x="713" y="141"/>
                      </a:lnTo>
                      <a:lnTo>
                        <a:pt x="730" y="176"/>
                      </a:lnTo>
                      <a:lnTo>
                        <a:pt x="754" y="164"/>
                      </a:lnTo>
                      <a:lnTo>
                        <a:pt x="738" y="130"/>
                      </a:lnTo>
                      <a:close/>
                      <a:moveTo>
                        <a:pt x="109" y="128"/>
                      </a:moveTo>
                      <a:lnTo>
                        <a:pt x="85" y="139"/>
                      </a:lnTo>
                      <a:lnTo>
                        <a:pt x="101" y="172"/>
                      </a:lnTo>
                      <a:lnTo>
                        <a:pt x="125" y="161"/>
                      </a:lnTo>
                      <a:lnTo>
                        <a:pt x="109" y="128"/>
                      </a:lnTo>
                      <a:close/>
                      <a:moveTo>
                        <a:pt x="202" y="125"/>
                      </a:moveTo>
                      <a:lnTo>
                        <a:pt x="178" y="137"/>
                      </a:lnTo>
                      <a:lnTo>
                        <a:pt x="195" y="171"/>
                      </a:lnTo>
                      <a:lnTo>
                        <a:pt x="218" y="160"/>
                      </a:lnTo>
                      <a:lnTo>
                        <a:pt x="202" y="125"/>
                      </a:lnTo>
                      <a:close/>
                      <a:moveTo>
                        <a:pt x="295" y="124"/>
                      </a:moveTo>
                      <a:lnTo>
                        <a:pt x="272" y="136"/>
                      </a:lnTo>
                      <a:lnTo>
                        <a:pt x="288" y="170"/>
                      </a:lnTo>
                      <a:lnTo>
                        <a:pt x="312" y="159"/>
                      </a:lnTo>
                      <a:lnTo>
                        <a:pt x="295" y="124"/>
                      </a:lnTo>
                      <a:close/>
                      <a:moveTo>
                        <a:pt x="389" y="123"/>
                      </a:moveTo>
                      <a:lnTo>
                        <a:pt x="365" y="134"/>
                      </a:lnTo>
                      <a:lnTo>
                        <a:pt x="381" y="169"/>
                      </a:lnTo>
                      <a:lnTo>
                        <a:pt x="405" y="158"/>
                      </a:lnTo>
                      <a:lnTo>
                        <a:pt x="389" y="123"/>
                      </a:lnTo>
                      <a:close/>
                      <a:moveTo>
                        <a:pt x="482" y="122"/>
                      </a:moveTo>
                      <a:lnTo>
                        <a:pt x="458" y="133"/>
                      </a:lnTo>
                      <a:lnTo>
                        <a:pt x="474" y="167"/>
                      </a:lnTo>
                      <a:lnTo>
                        <a:pt x="498" y="155"/>
                      </a:lnTo>
                      <a:lnTo>
                        <a:pt x="482" y="122"/>
                      </a:lnTo>
                      <a:close/>
                      <a:moveTo>
                        <a:pt x="576" y="121"/>
                      </a:moveTo>
                      <a:lnTo>
                        <a:pt x="551" y="132"/>
                      </a:lnTo>
                      <a:lnTo>
                        <a:pt x="569" y="166"/>
                      </a:lnTo>
                      <a:lnTo>
                        <a:pt x="592" y="154"/>
                      </a:lnTo>
                      <a:lnTo>
                        <a:pt x="576" y="121"/>
                      </a:lnTo>
                      <a:close/>
                      <a:moveTo>
                        <a:pt x="669" y="120"/>
                      </a:moveTo>
                      <a:lnTo>
                        <a:pt x="646" y="131"/>
                      </a:lnTo>
                      <a:lnTo>
                        <a:pt x="662" y="164"/>
                      </a:lnTo>
                      <a:lnTo>
                        <a:pt x="686" y="153"/>
                      </a:lnTo>
                      <a:lnTo>
                        <a:pt x="669" y="120"/>
                      </a:lnTo>
                      <a:close/>
                      <a:moveTo>
                        <a:pt x="763" y="118"/>
                      </a:moveTo>
                      <a:lnTo>
                        <a:pt x="739" y="130"/>
                      </a:lnTo>
                      <a:lnTo>
                        <a:pt x="755" y="163"/>
                      </a:lnTo>
                      <a:lnTo>
                        <a:pt x="779" y="152"/>
                      </a:lnTo>
                      <a:lnTo>
                        <a:pt x="763" y="118"/>
                      </a:lnTo>
                      <a:close/>
                      <a:moveTo>
                        <a:pt x="41" y="116"/>
                      </a:moveTo>
                      <a:lnTo>
                        <a:pt x="17" y="128"/>
                      </a:lnTo>
                      <a:lnTo>
                        <a:pt x="33" y="162"/>
                      </a:lnTo>
                      <a:lnTo>
                        <a:pt x="57" y="149"/>
                      </a:lnTo>
                      <a:lnTo>
                        <a:pt x="41" y="116"/>
                      </a:lnTo>
                      <a:close/>
                      <a:moveTo>
                        <a:pt x="134" y="115"/>
                      </a:moveTo>
                      <a:lnTo>
                        <a:pt x="110" y="126"/>
                      </a:lnTo>
                      <a:lnTo>
                        <a:pt x="126" y="160"/>
                      </a:lnTo>
                      <a:lnTo>
                        <a:pt x="150" y="148"/>
                      </a:lnTo>
                      <a:lnTo>
                        <a:pt x="134" y="115"/>
                      </a:lnTo>
                      <a:close/>
                      <a:moveTo>
                        <a:pt x="227" y="114"/>
                      </a:moveTo>
                      <a:lnTo>
                        <a:pt x="204" y="125"/>
                      </a:lnTo>
                      <a:lnTo>
                        <a:pt x="220" y="159"/>
                      </a:lnTo>
                      <a:lnTo>
                        <a:pt x="243" y="147"/>
                      </a:lnTo>
                      <a:lnTo>
                        <a:pt x="227" y="114"/>
                      </a:lnTo>
                      <a:close/>
                      <a:moveTo>
                        <a:pt x="321" y="113"/>
                      </a:moveTo>
                      <a:lnTo>
                        <a:pt x="297" y="124"/>
                      </a:lnTo>
                      <a:lnTo>
                        <a:pt x="313" y="158"/>
                      </a:lnTo>
                      <a:lnTo>
                        <a:pt x="338" y="146"/>
                      </a:lnTo>
                      <a:lnTo>
                        <a:pt x="321" y="113"/>
                      </a:lnTo>
                      <a:close/>
                      <a:moveTo>
                        <a:pt x="415" y="111"/>
                      </a:moveTo>
                      <a:lnTo>
                        <a:pt x="390" y="123"/>
                      </a:lnTo>
                      <a:lnTo>
                        <a:pt x="407" y="156"/>
                      </a:lnTo>
                      <a:lnTo>
                        <a:pt x="431" y="145"/>
                      </a:lnTo>
                      <a:lnTo>
                        <a:pt x="415" y="111"/>
                      </a:lnTo>
                      <a:close/>
                      <a:moveTo>
                        <a:pt x="508" y="109"/>
                      </a:moveTo>
                      <a:lnTo>
                        <a:pt x="484" y="121"/>
                      </a:lnTo>
                      <a:lnTo>
                        <a:pt x="500" y="155"/>
                      </a:lnTo>
                      <a:lnTo>
                        <a:pt x="524" y="144"/>
                      </a:lnTo>
                      <a:lnTo>
                        <a:pt x="508" y="109"/>
                      </a:lnTo>
                      <a:close/>
                      <a:moveTo>
                        <a:pt x="601" y="108"/>
                      </a:moveTo>
                      <a:lnTo>
                        <a:pt x="578" y="120"/>
                      </a:lnTo>
                      <a:lnTo>
                        <a:pt x="594" y="154"/>
                      </a:lnTo>
                      <a:lnTo>
                        <a:pt x="617" y="143"/>
                      </a:lnTo>
                      <a:lnTo>
                        <a:pt x="601" y="108"/>
                      </a:lnTo>
                      <a:close/>
                      <a:moveTo>
                        <a:pt x="695" y="107"/>
                      </a:moveTo>
                      <a:lnTo>
                        <a:pt x="671" y="118"/>
                      </a:lnTo>
                      <a:lnTo>
                        <a:pt x="687" y="152"/>
                      </a:lnTo>
                      <a:lnTo>
                        <a:pt x="711" y="141"/>
                      </a:lnTo>
                      <a:lnTo>
                        <a:pt x="695" y="107"/>
                      </a:lnTo>
                      <a:close/>
                      <a:moveTo>
                        <a:pt x="788" y="106"/>
                      </a:moveTo>
                      <a:lnTo>
                        <a:pt x="764" y="117"/>
                      </a:lnTo>
                      <a:lnTo>
                        <a:pt x="780" y="151"/>
                      </a:lnTo>
                      <a:lnTo>
                        <a:pt x="804" y="139"/>
                      </a:lnTo>
                      <a:lnTo>
                        <a:pt x="788" y="106"/>
                      </a:lnTo>
                      <a:close/>
                      <a:moveTo>
                        <a:pt x="66" y="105"/>
                      </a:moveTo>
                      <a:lnTo>
                        <a:pt x="42" y="115"/>
                      </a:lnTo>
                      <a:lnTo>
                        <a:pt x="58" y="149"/>
                      </a:lnTo>
                      <a:lnTo>
                        <a:pt x="82" y="138"/>
                      </a:lnTo>
                      <a:lnTo>
                        <a:pt x="66" y="105"/>
                      </a:lnTo>
                      <a:close/>
                      <a:moveTo>
                        <a:pt x="159" y="102"/>
                      </a:moveTo>
                      <a:lnTo>
                        <a:pt x="136" y="114"/>
                      </a:lnTo>
                      <a:lnTo>
                        <a:pt x="152" y="148"/>
                      </a:lnTo>
                      <a:lnTo>
                        <a:pt x="175" y="137"/>
                      </a:lnTo>
                      <a:lnTo>
                        <a:pt x="159" y="102"/>
                      </a:lnTo>
                      <a:close/>
                      <a:moveTo>
                        <a:pt x="254" y="101"/>
                      </a:moveTo>
                      <a:lnTo>
                        <a:pt x="230" y="113"/>
                      </a:lnTo>
                      <a:lnTo>
                        <a:pt x="246" y="147"/>
                      </a:lnTo>
                      <a:lnTo>
                        <a:pt x="270" y="136"/>
                      </a:lnTo>
                      <a:lnTo>
                        <a:pt x="254" y="101"/>
                      </a:lnTo>
                      <a:close/>
                      <a:moveTo>
                        <a:pt x="347" y="100"/>
                      </a:moveTo>
                      <a:lnTo>
                        <a:pt x="323" y="111"/>
                      </a:lnTo>
                      <a:lnTo>
                        <a:pt x="339" y="145"/>
                      </a:lnTo>
                      <a:lnTo>
                        <a:pt x="363" y="133"/>
                      </a:lnTo>
                      <a:lnTo>
                        <a:pt x="347" y="100"/>
                      </a:lnTo>
                      <a:close/>
                      <a:moveTo>
                        <a:pt x="440" y="99"/>
                      </a:moveTo>
                      <a:lnTo>
                        <a:pt x="416" y="110"/>
                      </a:lnTo>
                      <a:lnTo>
                        <a:pt x="432" y="144"/>
                      </a:lnTo>
                      <a:lnTo>
                        <a:pt x="456" y="132"/>
                      </a:lnTo>
                      <a:lnTo>
                        <a:pt x="440" y="99"/>
                      </a:lnTo>
                      <a:close/>
                      <a:moveTo>
                        <a:pt x="533" y="98"/>
                      </a:moveTo>
                      <a:lnTo>
                        <a:pt x="510" y="109"/>
                      </a:lnTo>
                      <a:lnTo>
                        <a:pt x="526" y="143"/>
                      </a:lnTo>
                      <a:lnTo>
                        <a:pt x="549" y="131"/>
                      </a:lnTo>
                      <a:lnTo>
                        <a:pt x="533" y="98"/>
                      </a:lnTo>
                      <a:close/>
                      <a:moveTo>
                        <a:pt x="627" y="97"/>
                      </a:moveTo>
                      <a:lnTo>
                        <a:pt x="603" y="108"/>
                      </a:lnTo>
                      <a:lnTo>
                        <a:pt x="619" y="141"/>
                      </a:lnTo>
                      <a:lnTo>
                        <a:pt x="643" y="130"/>
                      </a:lnTo>
                      <a:lnTo>
                        <a:pt x="627" y="97"/>
                      </a:lnTo>
                      <a:close/>
                      <a:moveTo>
                        <a:pt x="720" y="95"/>
                      </a:moveTo>
                      <a:lnTo>
                        <a:pt x="696" y="107"/>
                      </a:lnTo>
                      <a:lnTo>
                        <a:pt x="712" y="140"/>
                      </a:lnTo>
                      <a:lnTo>
                        <a:pt x="736" y="129"/>
                      </a:lnTo>
                      <a:lnTo>
                        <a:pt x="720" y="95"/>
                      </a:lnTo>
                      <a:close/>
                      <a:moveTo>
                        <a:pt x="92" y="92"/>
                      </a:moveTo>
                      <a:lnTo>
                        <a:pt x="67" y="103"/>
                      </a:lnTo>
                      <a:lnTo>
                        <a:pt x="85" y="137"/>
                      </a:lnTo>
                      <a:lnTo>
                        <a:pt x="108" y="125"/>
                      </a:lnTo>
                      <a:lnTo>
                        <a:pt x="92" y="92"/>
                      </a:lnTo>
                      <a:close/>
                      <a:moveTo>
                        <a:pt x="185" y="91"/>
                      </a:moveTo>
                      <a:lnTo>
                        <a:pt x="162" y="102"/>
                      </a:lnTo>
                      <a:lnTo>
                        <a:pt x="178" y="136"/>
                      </a:lnTo>
                      <a:lnTo>
                        <a:pt x="201" y="124"/>
                      </a:lnTo>
                      <a:lnTo>
                        <a:pt x="185" y="91"/>
                      </a:lnTo>
                      <a:close/>
                      <a:moveTo>
                        <a:pt x="279" y="90"/>
                      </a:moveTo>
                      <a:lnTo>
                        <a:pt x="255" y="101"/>
                      </a:lnTo>
                      <a:lnTo>
                        <a:pt x="271" y="134"/>
                      </a:lnTo>
                      <a:lnTo>
                        <a:pt x="295" y="123"/>
                      </a:lnTo>
                      <a:lnTo>
                        <a:pt x="279" y="90"/>
                      </a:lnTo>
                      <a:close/>
                      <a:moveTo>
                        <a:pt x="372" y="87"/>
                      </a:moveTo>
                      <a:lnTo>
                        <a:pt x="348" y="99"/>
                      </a:lnTo>
                      <a:lnTo>
                        <a:pt x="364" y="133"/>
                      </a:lnTo>
                      <a:lnTo>
                        <a:pt x="388" y="122"/>
                      </a:lnTo>
                      <a:lnTo>
                        <a:pt x="372" y="87"/>
                      </a:lnTo>
                      <a:close/>
                      <a:moveTo>
                        <a:pt x="465" y="86"/>
                      </a:moveTo>
                      <a:lnTo>
                        <a:pt x="441" y="98"/>
                      </a:lnTo>
                      <a:lnTo>
                        <a:pt x="458" y="132"/>
                      </a:lnTo>
                      <a:lnTo>
                        <a:pt x="481" y="121"/>
                      </a:lnTo>
                      <a:lnTo>
                        <a:pt x="465" y="86"/>
                      </a:lnTo>
                      <a:close/>
                      <a:moveTo>
                        <a:pt x="558" y="85"/>
                      </a:moveTo>
                      <a:lnTo>
                        <a:pt x="535" y="97"/>
                      </a:lnTo>
                      <a:lnTo>
                        <a:pt x="551" y="130"/>
                      </a:lnTo>
                      <a:lnTo>
                        <a:pt x="576" y="120"/>
                      </a:lnTo>
                      <a:lnTo>
                        <a:pt x="558" y="85"/>
                      </a:lnTo>
                      <a:close/>
                      <a:moveTo>
                        <a:pt x="653" y="84"/>
                      </a:moveTo>
                      <a:lnTo>
                        <a:pt x="628" y="95"/>
                      </a:lnTo>
                      <a:lnTo>
                        <a:pt x="644" y="129"/>
                      </a:lnTo>
                      <a:lnTo>
                        <a:pt x="669" y="117"/>
                      </a:lnTo>
                      <a:lnTo>
                        <a:pt x="653" y="84"/>
                      </a:lnTo>
                      <a:close/>
                      <a:moveTo>
                        <a:pt x="746" y="83"/>
                      </a:moveTo>
                      <a:lnTo>
                        <a:pt x="721" y="94"/>
                      </a:lnTo>
                      <a:lnTo>
                        <a:pt x="738" y="128"/>
                      </a:lnTo>
                      <a:lnTo>
                        <a:pt x="762" y="116"/>
                      </a:lnTo>
                      <a:lnTo>
                        <a:pt x="746" y="83"/>
                      </a:lnTo>
                      <a:close/>
                      <a:moveTo>
                        <a:pt x="24" y="80"/>
                      </a:moveTo>
                      <a:lnTo>
                        <a:pt x="0" y="92"/>
                      </a:lnTo>
                      <a:lnTo>
                        <a:pt x="16" y="126"/>
                      </a:lnTo>
                      <a:lnTo>
                        <a:pt x="40" y="115"/>
                      </a:lnTo>
                      <a:lnTo>
                        <a:pt x="24" y="80"/>
                      </a:lnTo>
                      <a:close/>
                      <a:moveTo>
                        <a:pt x="117" y="79"/>
                      </a:moveTo>
                      <a:lnTo>
                        <a:pt x="94" y="91"/>
                      </a:lnTo>
                      <a:lnTo>
                        <a:pt x="110" y="125"/>
                      </a:lnTo>
                      <a:lnTo>
                        <a:pt x="133" y="114"/>
                      </a:lnTo>
                      <a:lnTo>
                        <a:pt x="117" y="79"/>
                      </a:lnTo>
                      <a:close/>
                      <a:moveTo>
                        <a:pt x="211" y="78"/>
                      </a:moveTo>
                      <a:lnTo>
                        <a:pt x="187" y="90"/>
                      </a:lnTo>
                      <a:lnTo>
                        <a:pt x="203" y="123"/>
                      </a:lnTo>
                      <a:lnTo>
                        <a:pt x="227" y="111"/>
                      </a:lnTo>
                      <a:lnTo>
                        <a:pt x="211" y="78"/>
                      </a:lnTo>
                      <a:close/>
                      <a:moveTo>
                        <a:pt x="304" y="77"/>
                      </a:moveTo>
                      <a:lnTo>
                        <a:pt x="280" y="88"/>
                      </a:lnTo>
                      <a:lnTo>
                        <a:pt x="296" y="122"/>
                      </a:lnTo>
                      <a:lnTo>
                        <a:pt x="320" y="110"/>
                      </a:lnTo>
                      <a:lnTo>
                        <a:pt x="304" y="77"/>
                      </a:lnTo>
                      <a:close/>
                      <a:moveTo>
                        <a:pt x="397" y="76"/>
                      </a:moveTo>
                      <a:lnTo>
                        <a:pt x="373" y="87"/>
                      </a:lnTo>
                      <a:lnTo>
                        <a:pt x="389" y="121"/>
                      </a:lnTo>
                      <a:lnTo>
                        <a:pt x="413" y="109"/>
                      </a:lnTo>
                      <a:lnTo>
                        <a:pt x="397" y="76"/>
                      </a:lnTo>
                      <a:close/>
                      <a:moveTo>
                        <a:pt x="490" y="75"/>
                      </a:moveTo>
                      <a:lnTo>
                        <a:pt x="467" y="86"/>
                      </a:lnTo>
                      <a:lnTo>
                        <a:pt x="484" y="120"/>
                      </a:lnTo>
                      <a:lnTo>
                        <a:pt x="507" y="108"/>
                      </a:lnTo>
                      <a:lnTo>
                        <a:pt x="490" y="75"/>
                      </a:lnTo>
                      <a:close/>
                      <a:moveTo>
                        <a:pt x="585" y="73"/>
                      </a:moveTo>
                      <a:lnTo>
                        <a:pt x="561" y="84"/>
                      </a:lnTo>
                      <a:lnTo>
                        <a:pt x="577" y="118"/>
                      </a:lnTo>
                      <a:lnTo>
                        <a:pt x="601" y="107"/>
                      </a:lnTo>
                      <a:lnTo>
                        <a:pt x="585" y="73"/>
                      </a:lnTo>
                      <a:close/>
                      <a:moveTo>
                        <a:pt x="678" y="71"/>
                      </a:moveTo>
                      <a:lnTo>
                        <a:pt x="654" y="83"/>
                      </a:lnTo>
                      <a:lnTo>
                        <a:pt x="670" y="117"/>
                      </a:lnTo>
                      <a:lnTo>
                        <a:pt x="694" y="106"/>
                      </a:lnTo>
                      <a:lnTo>
                        <a:pt x="678" y="71"/>
                      </a:lnTo>
                      <a:close/>
                      <a:moveTo>
                        <a:pt x="771" y="70"/>
                      </a:moveTo>
                      <a:lnTo>
                        <a:pt x="747" y="82"/>
                      </a:lnTo>
                      <a:lnTo>
                        <a:pt x="763" y="116"/>
                      </a:lnTo>
                      <a:lnTo>
                        <a:pt x="788" y="103"/>
                      </a:lnTo>
                      <a:lnTo>
                        <a:pt x="771" y="70"/>
                      </a:lnTo>
                      <a:close/>
                      <a:moveTo>
                        <a:pt x="142" y="68"/>
                      </a:moveTo>
                      <a:lnTo>
                        <a:pt x="119" y="79"/>
                      </a:lnTo>
                      <a:lnTo>
                        <a:pt x="135" y="113"/>
                      </a:lnTo>
                      <a:lnTo>
                        <a:pt x="159" y="101"/>
                      </a:lnTo>
                      <a:lnTo>
                        <a:pt x="142" y="68"/>
                      </a:lnTo>
                      <a:close/>
                      <a:moveTo>
                        <a:pt x="49" y="68"/>
                      </a:moveTo>
                      <a:lnTo>
                        <a:pt x="25" y="79"/>
                      </a:lnTo>
                      <a:lnTo>
                        <a:pt x="42" y="114"/>
                      </a:lnTo>
                      <a:lnTo>
                        <a:pt x="65" y="102"/>
                      </a:lnTo>
                      <a:lnTo>
                        <a:pt x="49" y="68"/>
                      </a:lnTo>
                      <a:close/>
                      <a:moveTo>
                        <a:pt x="236" y="65"/>
                      </a:moveTo>
                      <a:lnTo>
                        <a:pt x="212" y="77"/>
                      </a:lnTo>
                      <a:lnTo>
                        <a:pt x="228" y="111"/>
                      </a:lnTo>
                      <a:lnTo>
                        <a:pt x="253" y="100"/>
                      </a:lnTo>
                      <a:lnTo>
                        <a:pt x="236" y="65"/>
                      </a:lnTo>
                      <a:close/>
                      <a:moveTo>
                        <a:pt x="330" y="64"/>
                      </a:moveTo>
                      <a:lnTo>
                        <a:pt x="305" y="76"/>
                      </a:lnTo>
                      <a:lnTo>
                        <a:pt x="321" y="110"/>
                      </a:lnTo>
                      <a:lnTo>
                        <a:pt x="346" y="99"/>
                      </a:lnTo>
                      <a:lnTo>
                        <a:pt x="330" y="64"/>
                      </a:lnTo>
                      <a:close/>
                      <a:moveTo>
                        <a:pt x="423" y="63"/>
                      </a:moveTo>
                      <a:lnTo>
                        <a:pt x="400" y="75"/>
                      </a:lnTo>
                      <a:lnTo>
                        <a:pt x="416" y="108"/>
                      </a:lnTo>
                      <a:lnTo>
                        <a:pt x="439" y="97"/>
                      </a:lnTo>
                      <a:lnTo>
                        <a:pt x="423" y="63"/>
                      </a:lnTo>
                      <a:close/>
                      <a:moveTo>
                        <a:pt x="516" y="62"/>
                      </a:moveTo>
                      <a:lnTo>
                        <a:pt x="493" y="73"/>
                      </a:lnTo>
                      <a:lnTo>
                        <a:pt x="509" y="107"/>
                      </a:lnTo>
                      <a:lnTo>
                        <a:pt x="533" y="95"/>
                      </a:lnTo>
                      <a:lnTo>
                        <a:pt x="516" y="62"/>
                      </a:lnTo>
                      <a:close/>
                      <a:moveTo>
                        <a:pt x="610" y="61"/>
                      </a:moveTo>
                      <a:lnTo>
                        <a:pt x="586" y="72"/>
                      </a:lnTo>
                      <a:lnTo>
                        <a:pt x="602" y="106"/>
                      </a:lnTo>
                      <a:lnTo>
                        <a:pt x="626" y="94"/>
                      </a:lnTo>
                      <a:lnTo>
                        <a:pt x="610" y="61"/>
                      </a:lnTo>
                      <a:close/>
                      <a:moveTo>
                        <a:pt x="703" y="60"/>
                      </a:moveTo>
                      <a:lnTo>
                        <a:pt x="679" y="71"/>
                      </a:lnTo>
                      <a:lnTo>
                        <a:pt x="695" y="105"/>
                      </a:lnTo>
                      <a:lnTo>
                        <a:pt x="719" y="93"/>
                      </a:lnTo>
                      <a:lnTo>
                        <a:pt x="703" y="60"/>
                      </a:lnTo>
                      <a:close/>
                      <a:moveTo>
                        <a:pt x="74" y="56"/>
                      </a:moveTo>
                      <a:lnTo>
                        <a:pt x="50" y="68"/>
                      </a:lnTo>
                      <a:lnTo>
                        <a:pt x="67" y="101"/>
                      </a:lnTo>
                      <a:lnTo>
                        <a:pt x="90" y="90"/>
                      </a:lnTo>
                      <a:lnTo>
                        <a:pt x="74" y="56"/>
                      </a:lnTo>
                      <a:close/>
                      <a:moveTo>
                        <a:pt x="169" y="55"/>
                      </a:moveTo>
                      <a:lnTo>
                        <a:pt x="144" y="67"/>
                      </a:lnTo>
                      <a:lnTo>
                        <a:pt x="161" y="100"/>
                      </a:lnTo>
                      <a:lnTo>
                        <a:pt x="185" y="88"/>
                      </a:lnTo>
                      <a:lnTo>
                        <a:pt x="169" y="55"/>
                      </a:lnTo>
                      <a:close/>
                      <a:moveTo>
                        <a:pt x="262" y="54"/>
                      </a:moveTo>
                      <a:lnTo>
                        <a:pt x="238" y="65"/>
                      </a:lnTo>
                      <a:lnTo>
                        <a:pt x="254" y="99"/>
                      </a:lnTo>
                      <a:lnTo>
                        <a:pt x="278" y="87"/>
                      </a:lnTo>
                      <a:lnTo>
                        <a:pt x="262" y="54"/>
                      </a:lnTo>
                      <a:close/>
                      <a:moveTo>
                        <a:pt x="355" y="53"/>
                      </a:moveTo>
                      <a:lnTo>
                        <a:pt x="331" y="64"/>
                      </a:lnTo>
                      <a:lnTo>
                        <a:pt x="347" y="98"/>
                      </a:lnTo>
                      <a:lnTo>
                        <a:pt x="371" y="86"/>
                      </a:lnTo>
                      <a:lnTo>
                        <a:pt x="355" y="53"/>
                      </a:lnTo>
                      <a:close/>
                      <a:moveTo>
                        <a:pt x="448" y="52"/>
                      </a:moveTo>
                      <a:lnTo>
                        <a:pt x="425" y="62"/>
                      </a:lnTo>
                      <a:lnTo>
                        <a:pt x="441" y="97"/>
                      </a:lnTo>
                      <a:lnTo>
                        <a:pt x="464" y="85"/>
                      </a:lnTo>
                      <a:lnTo>
                        <a:pt x="448" y="52"/>
                      </a:lnTo>
                      <a:close/>
                      <a:moveTo>
                        <a:pt x="542" y="49"/>
                      </a:moveTo>
                      <a:lnTo>
                        <a:pt x="518" y="61"/>
                      </a:lnTo>
                      <a:lnTo>
                        <a:pt x="534" y="95"/>
                      </a:lnTo>
                      <a:lnTo>
                        <a:pt x="558" y="84"/>
                      </a:lnTo>
                      <a:lnTo>
                        <a:pt x="542" y="49"/>
                      </a:lnTo>
                      <a:close/>
                      <a:moveTo>
                        <a:pt x="635" y="48"/>
                      </a:moveTo>
                      <a:lnTo>
                        <a:pt x="611" y="60"/>
                      </a:lnTo>
                      <a:lnTo>
                        <a:pt x="627" y="94"/>
                      </a:lnTo>
                      <a:lnTo>
                        <a:pt x="651" y="83"/>
                      </a:lnTo>
                      <a:lnTo>
                        <a:pt x="635" y="48"/>
                      </a:lnTo>
                      <a:close/>
                      <a:moveTo>
                        <a:pt x="728" y="47"/>
                      </a:moveTo>
                      <a:lnTo>
                        <a:pt x="704" y="59"/>
                      </a:lnTo>
                      <a:lnTo>
                        <a:pt x="721" y="92"/>
                      </a:lnTo>
                      <a:lnTo>
                        <a:pt x="744" y="80"/>
                      </a:lnTo>
                      <a:lnTo>
                        <a:pt x="728" y="47"/>
                      </a:lnTo>
                      <a:close/>
                      <a:moveTo>
                        <a:pt x="100" y="44"/>
                      </a:moveTo>
                      <a:lnTo>
                        <a:pt x="77" y="55"/>
                      </a:lnTo>
                      <a:lnTo>
                        <a:pt x="93" y="90"/>
                      </a:lnTo>
                      <a:lnTo>
                        <a:pt x="117" y="78"/>
                      </a:lnTo>
                      <a:lnTo>
                        <a:pt x="100" y="44"/>
                      </a:lnTo>
                      <a:close/>
                      <a:moveTo>
                        <a:pt x="194" y="42"/>
                      </a:moveTo>
                      <a:lnTo>
                        <a:pt x="170" y="54"/>
                      </a:lnTo>
                      <a:lnTo>
                        <a:pt x="186" y="88"/>
                      </a:lnTo>
                      <a:lnTo>
                        <a:pt x="210" y="77"/>
                      </a:lnTo>
                      <a:lnTo>
                        <a:pt x="194" y="42"/>
                      </a:lnTo>
                      <a:close/>
                      <a:moveTo>
                        <a:pt x="287" y="41"/>
                      </a:moveTo>
                      <a:lnTo>
                        <a:pt x="263" y="53"/>
                      </a:lnTo>
                      <a:lnTo>
                        <a:pt x="279" y="86"/>
                      </a:lnTo>
                      <a:lnTo>
                        <a:pt x="303" y="76"/>
                      </a:lnTo>
                      <a:lnTo>
                        <a:pt x="287" y="41"/>
                      </a:lnTo>
                      <a:close/>
                      <a:moveTo>
                        <a:pt x="380" y="40"/>
                      </a:moveTo>
                      <a:lnTo>
                        <a:pt x="357" y="52"/>
                      </a:lnTo>
                      <a:lnTo>
                        <a:pt x="373" y="85"/>
                      </a:lnTo>
                      <a:lnTo>
                        <a:pt x="396" y="73"/>
                      </a:lnTo>
                      <a:lnTo>
                        <a:pt x="380" y="40"/>
                      </a:lnTo>
                      <a:close/>
                      <a:moveTo>
                        <a:pt x="474" y="39"/>
                      </a:moveTo>
                      <a:lnTo>
                        <a:pt x="450" y="50"/>
                      </a:lnTo>
                      <a:lnTo>
                        <a:pt x="466" y="84"/>
                      </a:lnTo>
                      <a:lnTo>
                        <a:pt x="490" y="72"/>
                      </a:lnTo>
                      <a:lnTo>
                        <a:pt x="474" y="39"/>
                      </a:lnTo>
                      <a:close/>
                      <a:moveTo>
                        <a:pt x="567" y="38"/>
                      </a:moveTo>
                      <a:lnTo>
                        <a:pt x="543" y="49"/>
                      </a:lnTo>
                      <a:lnTo>
                        <a:pt x="559" y="83"/>
                      </a:lnTo>
                      <a:lnTo>
                        <a:pt x="584" y="71"/>
                      </a:lnTo>
                      <a:lnTo>
                        <a:pt x="567" y="38"/>
                      </a:lnTo>
                      <a:close/>
                      <a:moveTo>
                        <a:pt x="661" y="37"/>
                      </a:moveTo>
                      <a:lnTo>
                        <a:pt x="636" y="48"/>
                      </a:lnTo>
                      <a:lnTo>
                        <a:pt x="653" y="82"/>
                      </a:lnTo>
                      <a:lnTo>
                        <a:pt x="677" y="70"/>
                      </a:lnTo>
                      <a:lnTo>
                        <a:pt x="661" y="37"/>
                      </a:lnTo>
                      <a:close/>
                      <a:moveTo>
                        <a:pt x="755" y="34"/>
                      </a:moveTo>
                      <a:lnTo>
                        <a:pt x="731" y="46"/>
                      </a:lnTo>
                      <a:lnTo>
                        <a:pt x="747" y="80"/>
                      </a:lnTo>
                      <a:lnTo>
                        <a:pt x="771" y="69"/>
                      </a:lnTo>
                      <a:lnTo>
                        <a:pt x="755" y="34"/>
                      </a:lnTo>
                      <a:close/>
                      <a:moveTo>
                        <a:pt x="32" y="32"/>
                      </a:moveTo>
                      <a:lnTo>
                        <a:pt x="8" y="44"/>
                      </a:lnTo>
                      <a:lnTo>
                        <a:pt x="25" y="78"/>
                      </a:lnTo>
                      <a:lnTo>
                        <a:pt x="48" y="67"/>
                      </a:lnTo>
                      <a:lnTo>
                        <a:pt x="32" y="32"/>
                      </a:lnTo>
                      <a:close/>
                      <a:moveTo>
                        <a:pt x="219" y="31"/>
                      </a:moveTo>
                      <a:lnTo>
                        <a:pt x="195" y="42"/>
                      </a:lnTo>
                      <a:lnTo>
                        <a:pt x="211" y="76"/>
                      </a:lnTo>
                      <a:lnTo>
                        <a:pt x="235" y="64"/>
                      </a:lnTo>
                      <a:lnTo>
                        <a:pt x="219" y="31"/>
                      </a:lnTo>
                      <a:close/>
                      <a:moveTo>
                        <a:pt x="125" y="31"/>
                      </a:moveTo>
                      <a:lnTo>
                        <a:pt x="102" y="42"/>
                      </a:lnTo>
                      <a:lnTo>
                        <a:pt x="118" y="77"/>
                      </a:lnTo>
                      <a:lnTo>
                        <a:pt x="142" y="65"/>
                      </a:lnTo>
                      <a:lnTo>
                        <a:pt x="125" y="31"/>
                      </a:lnTo>
                      <a:close/>
                      <a:moveTo>
                        <a:pt x="312" y="30"/>
                      </a:moveTo>
                      <a:lnTo>
                        <a:pt x="288" y="40"/>
                      </a:lnTo>
                      <a:lnTo>
                        <a:pt x="305" y="75"/>
                      </a:lnTo>
                      <a:lnTo>
                        <a:pt x="328" y="63"/>
                      </a:lnTo>
                      <a:lnTo>
                        <a:pt x="312" y="30"/>
                      </a:lnTo>
                      <a:close/>
                      <a:moveTo>
                        <a:pt x="405" y="27"/>
                      </a:moveTo>
                      <a:lnTo>
                        <a:pt x="382" y="39"/>
                      </a:lnTo>
                      <a:lnTo>
                        <a:pt x="398" y="73"/>
                      </a:lnTo>
                      <a:lnTo>
                        <a:pt x="423" y="62"/>
                      </a:lnTo>
                      <a:lnTo>
                        <a:pt x="405" y="27"/>
                      </a:lnTo>
                      <a:close/>
                      <a:moveTo>
                        <a:pt x="500" y="26"/>
                      </a:moveTo>
                      <a:lnTo>
                        <a:pt x="475" y="38"/>
                      </a:lnTo>
                      <a:lnTo>
                        <a:pt x="492" y="72"/>
                      </a:lnTo>
                      <a:lnTo>
                        <a:pt x="516" y="61"/>
                      </a:lnTo>
                      <a:lnTo>
                        <a:pt x="500" y="26"/>
                      </a:lnTo>
                      <a:close/>
                      <a:moveTo>
                        <a:pt x="593" y="25"/>
                      </a:moveTo>
                      <a:lnTo>
                        <a:pt x="569" y="37"/>
                      </a:lnTo>
                      <a:lnTo>
                        <a:pt x="585" y="70"/>
                      </a:lnTo>
                      <a:lnTo>
                        <a:pt x="609" y="59"/>
                      </a:lnTo>
                      <a:lnTo>
                        <a:pt x="593" y="25"/>
                      </a:lnTo>
                      <a:close/>
                      <a:moveTo>
                        <a:pt x="686" y="24"/>
                      </a:moveTo>
                      <a:lnTo>
                        <a:pt x="663" y="35"/>
                      </a:lnTo>
                      <a:lnTo>
                        <a:pt x="679" y="69"/>
                      </a:lnTo>
                      <a:lnTo>
                        <a:pt x="702" y="57"/>
                      </a:lnTo>
                      <a:lnTo>
                        <a:pt x="686" y="24"/>
                      </a:lnTo>
                      <a:close/>
                      <a:moveTo>
                        <a:pt x="57" y="21"/>
                      </a:moveTo>
                      <a:lnTo>
                        <a:pt x="34" y="32"/>
                      </a:lnTo>
                      <a:lnTo>
                        <a:pt x="50" y="65"/>
                      </a:lnTo>
                      <a:lnTo>
                        <a:pt x="73" y="54"/>
                      </a:lnTo>
                      <a:lnTo>
                        <a:pt x="57" y="21"/>
                      </a:lnTo>
                      <a:close/>
                      <a:moveTo>
                        <a:pt x="151" y="19"/>
                      </a:moveTo>
                      <a:lnTo>
                        <a:pt x="127" y="31"/>
                      </a:lnTo>
                      <a:lnTo>
                        <a:pt x="143" y="64"/>
                      </a:lnTo>
                      <a:lnTo>
                        <a:pt x="167" y="53"/>
                      </a:lnTo>
                      <a:lnTo>
                        <a:pt x="151" y="19"/>
                      </a:lnTo>
                      <a:close/>
                      <a:moveTo>
                        <a:pt x="244" y="18"/>
                      </a:moveTo>
                      <a:lnTo>
                        <a:pt x="220" y="30"/>
                      </a:lnTo>
                      <a:lnTo>
                        <a:pt x="236" y="63"/>
                      </a:lnTo>
                      <a:lnTo>
                        <a:pt x="261" y="52"/>
                      </a:lnTo>
                      <a:lnTo>
                        <a:pt x="244" y="18"/>
                      </a:lnTo>
                      <a:close/>
                      <a:moveTo>
                        <a:pt x="338" y="17"/>
                      </a:moveTo>
                      <a:lnTo>
                        <a:pt x="315" y="29"/>
                      </a:lnTo>
                      <a:lnTo>
                        <a:pt x="331" y="62"/>
                      </a:lnTo>
                      <a:lnTo>
                        <a:pt x="354" y="50"/>
                      </a:lnTo>
                      <a:lnTo>
                        <a:pt x="338" y="17"/>
                      </a:lnTo>
                      <a:close/>
                      <a:moveTo>
                        <a:pt x="432" y="16"/>
                      </a:moveTo>
                      <a:lnTo>
                        <a:pt x="408" y="27"/>
                      </a:lnTo>
                      <a:lnTo>
                        <a:pt x="424" y="61"/>
                      </a:lnTo>
                      <a:lnTo>
                        <a:pt x="448" y="49"/>
                      </a:lnTo>
                      <a:lnTo>
                        <a:pt x="432" y="16"/>
                      </a:lnTo>
                      <a:close/>
                      <a:moveTo>
                        <a:pt x="525" y="15"/>
                      </a:moveTo>
                      <a:lnTo>
                        <a:pt x="501" y="26"/>
                      </a:lnTo>
                      <a:lnTo>
                        <a:pt x="517" y="60"/>
                      </a:lnTo>
                      <a:lnTo>
                        <a:pt x="541" y="48"/>
                      </a:lnTo>
                      <a:lnTo>
                        <a:pt x="525" y="15"/>
                      </a:lnTo>
                      <a:close/>
                      <a:moveTo>
                        <a:pt x="618" y="12"/>
                      </a:moveTo>
                      <a:lnTo>
                        <a:pt x="594" y="24"/>
                      </a:lnTo>
                      <a:lnTo>
                        <a:pt x="610" y="59"/>
                      </a:lnTo>
                      <a:lnTo>
                        <a:pt x="634" y="47"/>
                      </a:lnTo>
                      <a:lnTo>
                        <a:pt x="618" y="12"/>
                      </a:lnTo>
                      <a:close/>
                      <a:moveTo>
                        <a:pt x="711" y="11"/>
                      </a:moveTo>
                      <a:lnTo>
                        <a:pt x="688" y="23"/>
                      </a:lnTo>
                      <a:lnTo>
                        <a:pt x="704" y="57"/>
                      </a:lnTo>
                      <a:lnTo>
                        <a:pt x="727" y="46"/>
                      </a:lnTo>
                      <a:lnTo>
                        <a:pt x="711" y="11"/>
                      </a:lnTo>
                      <a:close/>
                      <a:moveTo>
                        <a:pt x="84" y="8"/>
                      </a:moveTo>
                      <a:lnTo>
                        <a:pt x="59" y="19"/>
                      </a:lnTo>
                      <a:lnTo>
                        <a:pt x="75" y="53"/>
                      </a:lnTo>
                      <a:lnTo>
                        <a:pt x="100" y="42"/>
                      </a:lnTo>
                      <a:lnTo>
                        <a:pt x="84" y="8"/>
                      </a:lnTo>
                      <a:close/>
                      <a:moveTo>
                        <a:pt x="177" y="7"/>
                      </a:moveTo>
                      <a:lnTo>
                        <a:pt x="152" y="18"/>
                      </a:lnTo>
                      <a:lnTo>
                        <a:pt x="169" y="53"/>
                      </a:lnTo>
                      <a:lnTo>
                        <a:pt x="193" y="41"/>
                      </a:lnTo>
                      <a:lnTo>
                        <a:pt x="177" y="7"/>
                      </a:lnTo>
                      <a:close/>
                      <a:moveTo>
                        <a:pt x="270" y="6"/>
                      </a:moveTo>
                      <a:lnTo>
                        <a:pt x="247" y="17"/>
                      </a:lnTo>
                      <a:lnTo>
                        <a:pt x="263" y="52"/>
                      </a:lnTo>
                      <a:lnTo>
                        <a:pt x="286" y="40"/>
                      </a:lnTo>
                      <a:lnTo>
                        <a:pt x="270" y="6"/>
                      </a:lnTo>
                      <a:close/>
                      <a:moveTo>
                        <a:pt x="364" y="4"/>
                      </a:moveTo>
                      <a:lnTo>
                        <a:pt x="340" y="16"/>
                      </a:lnTo>
                      <a:lnTo>
                        <a:pt x="356" y="50"/>
                      </a:lnTo>
                      <a:lnTo>
                        <a:pt x="380" y="39"/>
                      </a:lnTo>
                      <a:lnTo>
                        <a:pt x="364" y="4"/>
                      </a:lnTo>
                      <a:close/>
                      <a:moveTo>
                        <a:pt x="457" y="3"/>
                      </a:moveTo>
                      <a:lnTo>
                        <a:pt x="433" y="15"/>
                      </a:lnTo>
                      <a:lnTo>
                        <a:pt x="449" y="48"/>
                      </a:lnTo>
                      <a:lnTo>
                        <a:pt x="473" y="37"/>
                      </a:lnTo>
                      <a:lnTo>
                        <a:pt x="457" y="3"/>
                      </a:lnTo>
                      <a:close/>
                      <a:moveTo>
                        <a:pt x="550" y="2"/>
                      </a:moveTo>
                      <a:lnTo>
                        <a:pt x="526" y="14"/>
                      </a:lnTo>
                      <a:lnTo>
                        <a:pt x="542" y="47"/>
                      </a:lnTo>
                      <a:lnTo>
                        <a:pt x="566" y="35"/>
                      </a:lnTo>
                      <a:lnTo>
                        <a:pt x="550" y="2"/>
                      </a:lnTo>
                      <a:close/>
                      <a:moveTo>
                        <a:pt x="643" y="1"/>
                      </a:moveTo>
                      <a:lnTo>
                        <a:pt x="620" y="12"/>
                      </a:lnTo>
                      <a:lnTo>
                        <a:pt x="636" y="46"/>
                      </a:lnTo>
                      <a:lnTo>
                        <a:pt x="659" y="34"/>
                      </a:lnTo>
                      <a:lnTo>
                        <a:pt x="643" y="1"/>
                      </a:lnTo>
                      <a:close/>
                      <a:moveTo>
                        <a:pt x="738" y="0"/>
                      </a:moveTo>
                      <a:lnTo>
                        <a:pt x="713" y="11"/>
                      </a:lnTo>
                      <a:lnTo>
                        <a:pt x="730" y="45"/>
                      </a:lnTo>
                      <a:lnTo>
                        <a:pt x="754" y="33"/>
                      </a:lnTo>
                      <a:lnTo>
                        <a:pt x="738" y="0"/>
                      </a:lnTo>
                      <a:close/>
                    </a:path>
                  </a:pathLst>
                </a:custGeom>
                <a:noFill/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8" name="Freeform 40"/>
                <p:cNvSpPr>
                  <a:spLocks noEditPoints="1"/>
                </p:cNvSpPr>
                <p:nvPr/>
              </p:nvSpPr>
              <p:spPr bwMode="auto">
                <a:xfrm>
                  <a:off x="9371012" y="838200"/>
                  <a:ext cx="1446213" cy="1704975"/>
                </a:xfrm>
                <a:custGeom>
                  <a:avLst/>
                  <a:gdLst/>
                  <a:ahLst/>
                  <a:cxnLst>
                    <a:cxn ang="0">
                      <a:pos x="371" y="313"/>
                    </a:cxn>
                    <a:cxn ang="0">
                      <a:pos x="692" y="332"/>
                    </a:cxn>
                    <a:cxn ang="0">
                      <a:pos x="327" y="290"/>
                    </a:cxn>
                    <a:cxn ang="0">
                      <a:pos x="600" y="332"/>
                    </a:cxn>
                    <a:cxn ang="0">
                      <a:pos x="165" y="280"/>
                    </a:cxn>
                    <a:cxn ang="0">
                      <a:pos x="516" y="287"/>
                    </a:cxn>
                    <a:cxn ang="0">
                      <a:pos x="114" y="303"/>
                    </a:cxn>
                    <a:cxn ang="0">
                      <a:pos x="471" y="265"/>
                    </a:cxn>
                    <a:cxn ang="0">
                      <a:pos x="115" y="302"/>
                    </a:cxn>
                    <a:cxn ang="0">
                      <a:pos x="403" y="254"/>
                    </a:cxn>
                    <a:cxn ang="0">
                      <a:pos x="31" y="258"/>
                    </a:cxn>
                    <a:cxn ang="0">
                      <a:pos x="445" y="275"/>
                    </a:cxn>
                    <a:cxn ang="0">
                      <a:pos x="709" y="237"/>
                    </a:cxn>
                    <a:cxn ang="0">
                      <a:pos x="260" y="277"/>
                    </a:cxn>
                    <a:cxn ang="0">
                      <a:pos x="548" y="228"/>
                    </a:cxn>
                    <a:cxn ang="0">
                      <a:pos x="269" y="231"/>
                    </a:cxn>
                    <a:cxn ang="0">
                      <a:pos x="590" y="249"/>
                    </a:cxn>
                    <a:cxn ang="0">
                      <a:pos x="318" y="206"/>
                    </a:cxn>
                    <a:cxn ang="0">
                      <a:pos x="591" y="249"/>
                    </a:cxn>
                    <a:cxn ang="0">
                      <a:pos x="250" y="196"/>
                    </a:cxn>
                    <a:cxn ang="0">
                      <a:pos x="600" y="203"/>
                    </a:cxn>
                    <a:cxn ang="0">
                      <a:pos x="385" y="217"/>
                    </a:cxn>
                    <a:cxn ang="0">
                      <a:pos x="208" y="173"/>
                    </a:cxn>
                    <a:cxn ang="0">
                      <a:pos x="575" y="213"/>
                    </a:cxn>
                    <a:cxn ang="0">
                      <a:pos x="233" y="160"/>
                    </a:cxn>
                    <a:cxn ang="0">
                      <a:pos x="584" y="167"/>
                    </a:cxn>
                    <a:cxn ang="0">
                      <a:pos x="462" y="180"/>
                    </a:cxn>
                    <a:cxn ang="0">
                      <a:pos x="378" y="135"/>
                    </a:cxn>
                    <a:cxn ang="0">
                      <a:pos x="557" y="178"/>
                    </a:cxn>
                    <a:cxn ang="0">
                      <a:pos x="496" y="121"/>
                    </a:cxn>
                    <a:cxn ang="0">
                      <a:pos x="498" y="120"/>
                    </a:cxn>
                    <a:cxn ang="0">
                      <a:pos x="470" y="132"/>
                    </a:cxn>
                    <a:cxn ang="0">
                      <a:pos x="479" y="86"/>
                    </a:cxn>
                    <a:cxn ang="0">
                      <a:pos x="498" y="119"/>
                    </a:cxn>
                    <a:cxn ang="0">
                      <a:pos x="531" y="61"/>
                    </a:cxn>
                    <a:cxn ang="0">
                      <a:pos x="209" y="41"/>
                    </a:cxn>
                    <a:cxn ang="0">
                      <a:pos x="441" y="5"/>
                    </a:cxn>
                    <a:cxn ang="0">
                      <a:pos x="550" y="37"/>
                    </a:cxn>
                    <a:cxn ang="0">
                      <a:pos x="609" y="67"/>
                    </a:cxn>
                    <a:cxn ang="0">
                      <a:pos x="677" y="164"/>
                    </a:cxn>
                    <a:cxn ang="0">
                      <a:pos x="793" y="241"/>
                    </a:cxn>
                    <a:cxn ang="0">
                      <a:pos x="865" y="380"/>
                    </a:cxn>
                    <a:cxn ang="0">
                      <a:pos x="905" y="536"/>
                    </a:cxn>
                    <a:cxn ang="0">
                      <a:pos x="890" y="674"/>
                    </a:cxn>
                    <a:cxn ang="0">
                      <a:pos x="872" y="770"/>
                    </a:cxn>
                    <a:cxn ang="0">
                      <a:pos x="845" y="911"/>
                    </a:cxn>
                    <a:cxn ang="0">
                      <a:pos x="711" y="891"/>
                    </a:cxn>
                    <a:cxn ang="0">
                      <a:pos x="659" y="917"/>
                    </a:cxn>
                    <a:cxn ang="0">
                      <a:pos x="556" y="966"/>
                    </a:cxn>
                    <a:cxn ang="0">
                      <a:pos x="431" y="1026"/>
                    </a:cxn>
                    <a:cxn ang="0">
                      <a:pos x="362" y="1017"/>
                    </a:cxn>
                    <a:cxn ang="0">
                      <a:pos x="273" y="960"/>
                    </a:cxn>
                    <a:cxn ang="0">
                      <a:pos x="185" y="880"/>
                    </a:cxn>
                    <a:cxn ang="0">
                      <a:pos x="88" y="753"/>
                    </a:cxn>
                    <a:cxn ang="0">
                      <a:pos x="26" y="609"/>
                    </a:cxn>
                    <a:cxn ang="0">
                      <a:pos x="21" y="438"/>
                    </a:cxn>
                    <a:cxn ang="0">
                      <a:pos x="8" y="340"/>
                    </a:cxn>
                    <a:cxn ang="0">
                      <a:pos x="44" y="224"/>
                    </a:cxn>
                    <a:cxn ang="0">
                      <a:pos x="132" y="208"/>
                    </a:cxn>
                    <a:cxn ang="0">
                      <a:pos x="234" y="158"/>
                    </a:cxn>
                    <a:cxn ang="0">
                      <a:pos x="261" y="18"/>
                    </a:cxn>
                  </a:cxnLst>
                  <a:rect l="0" t="0" r="r" b="b"/>
                  <a:pathLst>
                    <a:path w="911" h="1074">
                      <a:moveTo>
                        <a:pt x="115" y="305"/>
                      </a:moveTo>
                      <a:lnTo>
                        <a:pt x="91" y="316"/>
                      </a:lnTo>
                      <a:lnTo>
                        <a:pt x="107" y="350"/>
                      </a:lnTo>
                      <a:lnTo>
                        <a:pt x="131" y="339"/>
                      </a:lnTo>
                      <a:lnTo>
                        <a:pt x="115" y="305"/>
                      </a:lnTo>
                      <a:close/>
                      <a:moveTo>
                        <a:pt x="301" y="303"/>
                      </a:moveTo>
                      <a:lnTo>
                        <a:pt x="278" y="315"/>
                      </a:lnTo>
                      <a:lnTo>
                        <a:pt x="294" y="348"/>
                      </a:lnTo>
                      <a:lnTo>
                        <a:pt x="318" y="336"/>
                      </a:lnTo>
                      <a:lnTo>
                        <a:pt x="301" y="303"/>
                      </a:lnTo>
                      <a:close/>
                      <a:moveTo>
                        <a:pt x="208" y="303"/>
                      </a:moveTo>
                      <a:lnTo>
                        <a:pt x="184" y="315"/>
                      </a:lnTo>
                      <a:lnTo>
                        <a:pt x="201" y="349"/>
                      </a:lnTo>
                      <a:lnTo>
                        <a:pt x="224" y="338"/>
                      </a:lnTo>
                      <a:lnTo>
                        <a:pt x="208" y="303"/>
                      </a:lnTo>
                      <a:close/>
                      <a:moveTo>
                        <a:pt x="395" y="302"/>
                      </a:moveTo>
                      <a:lnTo>
                        <a:pt x="371" y="313"/>
                      </a:lnTo>
                      <a:lnTo>
                        <a:pt x="387" y="347"/>
                      </a:lnTo>
                      <a:lnTo>
                        <a:pt x="411" y="335"/>
                      </a:lnTo>
                      <a:lnTo>
                        <a:pt x="395" y="302"/>
                      </a:lnTo>
                      <a:close/>
                      <a:moveTo>
                        <a:pt x="488" y="300"/>
                      </a:moveTo>
                      <a:lnTo>
                        <a:pt x="464" y="311"/>
                      </a:lnTo>
                      <a:lnTo>
                        <a:pt x="480" y="346"/>
                      </a:lnTo>
                      <a:lnTo>
                        <a:pt x="504" y="334"/>
                      </a:lnTo>
                      <a:lnTo>
                        <a:pt x="488" y="300"/>
                      </a:lnTo>
                      <a:close/>
                      <a:moveTo>
                        <a:pt x="582" y="298"/>
                      </a:moveTo>
                      <a:lnTo>
                        <a:pt x="557" y="310"/>
                      </a:lnTo>
                      <a:lnTo>
                        <a:pt x="575" y="344"/>
                      </a:lnTo>
                      <a:lnTo>
                        <a:pt x="598" y="333"/>
                      </a:lnTo>
                      <a:lnTo>
                        <a:pt x="582" y="298"/>
                      </a:lnTo>
                      <a:close/>
                      <a:moveTo>
                        <a:pt x="675" y="297"/>
                      </a:moveTo>
                      <a:lnTo>
                        <a:pt x="652" y="309"/>
                      </a:lnTo>
                      <a:lnTo>
                        <a:pt x="668" y="342"/>
                      </a:lnTo>
                      <a:lnTo>
                        <a:pt x="692" y="332"/>
                      </a:lnTo>
                      <a:lnTo>
                        <a:pt x="675" y="297"/>
                      </a:lnTo>
                      <a:close/>
                      <a:moveTo>
                        <a:pt x="47" y="294"/>
                      </a:moveTo>
                      <a:lnTo>
                        <a:pt x="23" y="305"/>
                      </a:lnTo>
                      <a:lnTo>
                        <a:pt x="39" y="339"/>
                      </a:lnTo>
                      <a:lnTo>
                        <a:pt x="63" y="327"/>
                      </a:lnTo>
                      <a:lnTo>
                        <a:pt x="47" y="294"/>
                      </a:lnTo>
                      <a:close/>
                      <a:moveTo>
                        <a:pt x="140" y="293"/>
                      </a:moveTo>
                      <a:lnTo>
                        <a:pt x="116" y="304"/>
                      </a:lnTo>
                      <a:lnTo>
                        <a:pt x="132" y="338"/>
                      </a:lnTo>
                      <a:lnTo>
                        <a:pt x="156" y="326"/>
                      </a:lnTo>
                      <a:lnTo>
                        <a:pt x="140" y="293"/>
                      </a:lnTo>
                      <a:close/>
                      <a:moveTo>
                        <a:pt x="233" y="292"/>
                      </a:moveTo>
                      <a:lnTo>
                        <a:pt x="209" y="303"/>
                      </a:lnTo>
                      <a:lnTo>
                        <a:pt x="226" y="338"/>
                      </a:lnTo>
                      <a:lnTo>
                        <a:pt x="249" y="326"/>
                      </a:lnTo>
                      <a:lnTo>
                        <a:pt x="233" y="292"/>
                      </a:lnTo>
                      <a:close/>
                      <a:moveTo>
                        <a:pt x="327" y="290"/>
                      </a:moveTo>
                      <a:lnTo>
                        <a:pt x="303" y="302"/>
                      </a:lnTo>
                      <a:lnTo>
                        <a:pt x="319" y="335"/>
                      </a:lnTo>
                      <a:lnTo>
                        <a:pt x="344" y="324"/>
                      </a:lnTo>
                      <a:lnTo>
                        <a:pt x="327" y="290"/>
                      </a:lnTo>
                      <a:close/>
                      <a:moveTo>
                        <a:pt x="421" y="289"/>
                      </a:moveTo>
                      <a:lnTo>
                        <a:pt x="396" y="301"/>
                      </a:lnTo>
                      <a:lnTo>
                        <a:pt x="413" y="334"/>
                      </a:lnTo>
                      <a:lnTo>
                        <a:pt x="437" y="323"/>
                      </a:lnTo>
                      <a:lnTo>
                        <a:pt x="421" y="289"/>
                      </a:lnTo>
                      <a:close/>
                      <a:moveTo>
                        <a:pt x="514" y="288"/>
                      </a:moveTo>
                      <a:lnTo>
                        <a:pt x="490" y="300"/>
                      </a:lnTo>
                      <a:lnTo>
                        <a:pt x="506" y="333"/>
                      </a:lnTo>
                      <a:lnTo>
                        <a:pt x="530" y="321"/>
                      </a:lnTo>
                      <a:lnTo>
                        <a:pt x="514" y="288"/>
                      </a:lnTo>
                      <a:close/>
                      <a:moveTo>
                        <a:pt x="607" y="287"/>
                      </a:moveTo>
                      <a:lnTo>
                        <a:pt x="584" y="298"/>
                      </a:lnTo>
                      <a:lnTo>
                        <a:pt x="600" y="332"/>
                      </a:lnTo>
                      <a:lnTo>
                        <a:pt x="623" y="320"/>
                      </a:lnTo>
                      <a:lnTo>
                        <a:pt x="607" y="287"/>
                      </a:lnTo>
                      <a:close/>
                      <a:moveTo>
                        <a:pt x="701" y="286"/>
                      </a:moveTo>
                      <a:lnTo>
                        <a:pt x="677" y="297"/>
                      </a:lnTo>
                      <a:lnTo>
                        <a:pt x="693" y="331"/>
                      </a:lnTo>
                      <a:lnTo>
                        <a:pt x="717" y="319"/>
                      </a:lnTo>
                      <a:lnTo>
                        <a:pt x="701" y="286"/>
                      </a:lnTo>
                      <a:close/>
                      <a:moveTo>
                        <a:pt x="72" y="281"/>
                      </a:moveTo>
                      <a:lnTo>
                        <a:pt x="48" y="293"/>
                      </a:lnTo>
                      <a:lnTo>
                        <a:pt x="64" y="327"/>
                      </a:lnTo>
                      <a:lnTo>
                        <a:pt x="88" y="316"/>
                      </a:lnTo>
                      <a:lnTo>
                        <a:pt x="72" y="281"/>
                      </a:lnTo>
                      <a:close/>
                      <a:moveTo>
                        <a:pt x="165" y="280"/>
                      </a:moveTo>
                      <a:lnTo>
                        <a:pt x="141" y="292"/>
                      </a:lnTo>
                      <a:lnTo>
                        <a:pt x="157" y="326"/>
                      </a:lnTo>
                      <a:lnTo>
                        <a:pt x="181" y="315"/>
                      </a:lnTo>
                      <a:lnTo>
                        <a:pt x="165" y="280"/>
                      </a:lnTo>
                      <a:close/>
                      <a:moveTo>
                        <a:pt x="259" y="279"/>
                      </a:moveTo>
                      <a:lnTo>
                        <a:pt x="236" y="290"/>
                      </a:lnTo>
                      <a:lnTo>
                        <a:pt x="252" y="325"/>
                      </a:lnTo>
                      <a:lnTo>
                        <a:pt x="276" y="313"/>
                      </a:lnTo>
                      <a:lnTo>
                        <a:pt x="259" y="279"/>
                      </a:lnTo>
                      <a:close/>
                      <a:moveTo>
                        <a:pt x="353" y="278"/>
                      </a:moveTo>
                      <a:lnTo>
                        <a:pt x="329" y="289"/>
                      </a:lnTo>
                      <a:lnTo>
                        <a:pt x="345" y="324"/>
                      </a:lnTo>
                      <a:lnTo>
                        <a:pt x="369" y="312"/>
                      </a:lnTo>
                      <a:lnTo>
                        <a:pt x="353" y="278"/>
                      </a:lnTo>
                      <a:close/>
                      <a:moveTo>
                        <a:pt x="446" y="277"/>
                      </a:moveTo>
                      <a:lnTo>
                        <a:pt x="422" y="288"/>
                      </a:lnTo>
                      <a:lnTo>
                        <a:pt x="438" y="323"/>
                      </a:lnTo>
                      <a:lnTo>
                        <a:pt x="462" y="311"/>
                      </a:lnTo>
                      <a:lnTo>
                        <a:pt x="446" y="277"/>
                      </a:lnTo>
                      <a:close/>
                      <a:moveTo>
                        <a:pt x="539" y="275"/>
                      </a:moveTo>
                      <a:lnTo>
                        <a:pt x="516" y="287"/>
                      </a:lnTo>
                      <a:lnTo>
                        <a:pt x="532" y="320"/>
                      </a:lnTo>
                      <a:lnTo>
                        <a:pt x="555" y="310"/>
                      </a:lnTo>
                      <a:lnTo>
                        <a:pt x="539" y="275"/>
                      </a:lnTo>
                      <a:close/>
                      <a:moveTo>
                        <a:pt x="633" y="274"/>
                      </a:moveTo>
                      <a:lnTo>
                        <a:pt x="609" y="286"/>
                      </a:lnTo>
                      <a:lnTo>
                        <a:pt x="625" y="319"/>
                      </a:lnTo>
                      <a:lnTo>
                        <a:pt x="649" y="308"/>
                      </a:lnTo>
                      <a:lnTo>
                        <a:pt x="633" y="274"/>
                      </a:lnTo>
                      <a:close/>
                      <a:moveTo>
                        <a:pt x="726" y="273"/>
                      </a:moveTo>
                      <a:lnTo>
                        <a:pt x="702" y="285"/>
                      </a:lnTo>
                      <a:lnTo>
                        <a:pt x="718" y="318"/>
                      </a:lnTo>
                      <a:lnTo>
                        <a:pt x="742" y="307"/>
                      </a:lnTo>
                      <a:lnTo>
                        <a:pt x="726" y="273"/>
                      </a:lnTo>
                      <a:close/>
                      <a:moveTo>
                        <a:pt x="98" y="270"/>
                      </a:moveTo>
                      <a:lnTo>
                        <a:pt x="73" y="281"/>
                      </a:lnTo>
                      <a:lnTo>
                        <a:pt x="90" y="315"/>
                      </a:lnTo>
                      <a:lnTo>
                        <a:pt x="114" y="303"/>
                      </a:lnTo>
                      <a:lnTo>
                        <a:pt x="98" y="270"/>
                      </a:lnTo>
                      <a:close/>
                      <a:moveTo>
                        <a:pt x="191" y="269"/>
                      </a:moveTo>
                      <a:lnTo>
                        <a:pt x="167" y="280"/>
                      </a:lnTo>
                      <a:lnTo>
                        <a:pt x="184" y="313"/>
                      </a:lnTo>
                      <a:lnTo>
                        <a:pt x="207" y="302"/>
                      </a:lnTo>
                      <a:lnTo>
                        <a:pt x="191" y="269"/>
                      </a:lnTo>
                      <a:close/>
                      <a:moveTo>
                        <a:pt x="284" y="267"/>
                      </a:moveTo>
                      <a:lnTo>
                        <a:pt x="261" y="278"/>
                      </a:lnTo>
                      <a:lnTo>
                        <a:pt x="277" y="312"/>
                      </a:lnTo>
                      <a:lnTo>
                        <a:pt x="301" y="301"/>
                      </a:lnTo>
                      <a:lnTo>
                        <a:pt x="284" y="267"/>
                      </a:lnTo>
                      <a:close/>
                      <a:moveTo>
                        <a:pt x="378" y="266"/>
                      </a:moveTo>
                      <a:lnTo>
                        <a:pt x="354" y="278"/>
                      </a:lnTo>
                      <a:lnTo>
                        <a:pt x="370" y="311"/>
                      </a:lnTo>
                      <a:lnTo>
                        <a:pt x="394" y="300"/>
                      </a:lnTo>
                      <a:lnTo>
                        <a:pt x="378" y="266"/>
                      </a:lnTo>
                      <a:close/>
                      <a:moveTo>
                        <a:pt x="471" y="265"/>
                      </a:moveTo>
                      <a:lnTo>
                        <a:pt x="447" y="277"/>
                      </a:lnTo>
                      <a:lnTo>
                        <a:pt x="464" y="310"/>
                      </a:lnTo>
                      <a:lnTo>
                        <a:pt x="487" y="298"/>
                      </a:lnTo>
                      <a:lnTo>
                        <a:pt x="471" y="265"/>
                      </a:lnTo>
                      <a:close/>
                      <a:moveTo>
                        <a:pt x="564" y="264"/>
                      </a:moveTo>
                      <a:lnTo>
                        <a:pt x="541" y="275"/>
                      </a:lnTo>
                      <a:lnTo>
                        <a:pt x="557" y="309"/>
                      </a:lnTo>
                      <a:lnTo>
                        <a:pt x="580" y="297"/>
                      </a:lnTo>
                      <a:lnTo>
                        <a:pt x="564" y="264"/>
                      </a:lnTo>
                      <a:close/>
                      <a:moveTo>
                        <a:pt x="659" y="262"/>
                      </a:moveTo>
                      <a:lnTo>
                        <a:pt x="634" y="273"/>
                      </a:lnTo>
                      <a:lnTo>
                        <a:pt x="650" y="308"/>
                      </a:lnTo>
                      <a:lnTo>
                        <a:pt x="675" y="296"/>
                      </a:lnTo>
                      <a:lnTo>
                        <a:pt x="659" y="262"/>
                      </a:lnTo>
                      <a:close/>
                      <a:moveTo>
                        <a:pt x="123" y="257"/>
                      </a:moveTo>
                      <a:lnTo>
                        <a:pt x="99" y="269"/>
                      </a:lnTo>
                      <a:lnTo>
                        <a:pt x="115" y="302"/>
                      </a:lnTo>
                      <a:lnTo>
                        <a:pt x="139" y="290"/>
                      </a:lnTo>
                      <a:lnTo>
                        <a:pt x="123" y="257"/>
                      </a:lnTo>
                      <a:close/>
                      <a:moveTo>
                        <a:pt x="216" y="256"/>
                      </a:moveTo>
                      <a:lnTo>
                        <a:pt x="193" y="267"/>
                      </a:lnTo>
                      <a:lnTo>
                        <a:pt x="209" y="301"/>
                      </a:lnTo>
                      <a:lnTo>
                        <a:pt x="232" y="289"/>
                      </a:lnTo>
                      <a:lnTo>
                        <a:pt x="216" y="256"/>
                      </a:lnTo>
                      <a:close/>
                      <a:moveTo>
                        <a:pt x="310" y="255"/>
                      </a:moveTo>
                      <a:lnTo>
                        <a:pt x="286" y="266"/>
                      </a:lnTo>
                      <a:lnTo>
                        <a:pt x="302" y="301"/>
                      </a:lnTo>
                      <a:lnTo>
                        <a:pt x="326" y="289"/>
                      </a:lnTo>
                      <a:lnTo>
                        <a:pt x="310" y="255"/>
                      </a:lnTo>
                      <a:close/>
                      <a:moveTo>
                        <a:pt x="403" y="254"/>
                      </a:moveTo>
                      <a:lnTo>
                        <a:pt x="379" y="265"/>
                      </a:lnTo>
                      <a:lnTo>
                        <a:pt x="395" y="298"/>
                      </a:lnTo>
                      <a:lnTo>
                        <a:pt x="419" y="288"/>
                      </a:lnTo>
                      <a:lnTo>
                        <a:pt x="403" y="254"/>
                      </a:lnTo>
                      <a:close/>
                      <a:moveTo>
                        <a:pt x="496" y="252"/>
                      </a:moveTo>
                      <a:lnTo>
                        <a:pt x="473" y="264"/>
                      </a:lnTo>
                      <a:lnTo>
                        <a:pt x="490" y="297"/>
                      </a:lnTo>
                      <a:lnTo>
                        <a:pt x="513" y="286"/>
                      </a:lnTo>
                      <a:lnTo>
                        <a:pt x="496" y="252"/>
                      </a:lnTo>
                      <a:close/>
                      <a:moveTo>
                        <a:pt x="591" y="251"/>
                      </a:moveTo>
                      <a:lnTo>
                        <a:pt x="567" y="263"/>
                      </a:lnTo>
                      <a:lnTo>
                        <a:pt x="583" y="296"/>
                      </a:lnTo>
                      <a:lnTo>
                        <a:pt x="607" y="285"/>
                      </a:lnTo>
                      <a:lnTo>
                        <a:pt x="591" y="251"/>
                      </a:lnTo>
                      <a:close/>
                      <a:moveTo>
                        <a:pt x="684" y="250"/>
                      </a:moveTo>
                      <a:lnTo>
                        <a:pt x="660" y="262"/>
                      </a:lnTo>
                      <a:lnTo>
                        <a:pt x="676" y="295"/>
                      </a:lnTo>
                      <a:lnTo>
                        <a:pt x="700" y="283"/>
                      </a:lnTo>
                      <a:lnTo>
                        <a:pt x="684" y="250"/>
                      </a:lnTo>
                      <a:close/>
                      <a:moveTo>
                        <a:pt x="55" y="247"/>
                      </a:moveTo>
                      <a:lnTo>
                        <a:pt x="31" y="258"/>
                      </a:lnTo>
                      <a:lnTo>
                        <a:pt x="47" y="292"/>
                      </a:lnTo>
                      <a:lnTo>
                        <a:pt x="71" y="280"/>
                      </a:lnTo>
                      <a:lnTo>
                        <a:pt x="55" y="247"/>
                      </a:lnTo>
                      <a:close/>
                      <a:moveTo>
                        <a:pt x="148" y="244"/>
                      </a:moveTo>
                      <a:lnTo>
                        <a:pt x="125" y="256"/>
                      </a:lnTo>
                      <a:lnTo>
                        <a:pt x="141" y="290"/>
                      </a:lnTo>
                      <a:lnTo>
                        <a:pt x="164" y="279"/>
                      </a:lnTo>
                      <a:lnTo>
                        <a:pt x="148" y="244"/>
                      </a:lnTo>
                      <a:close/>
                      <a:moveTo>
                        <a:pt x="241" y="243"/>
                      </a:moveTo>
                      <a:lnTo>
                        <a:pt x="218" y="255"/>
                      </a:lnTo>
                      <a:lnTo>
                        <a:pt x="234" y="289"/>
                      </a:lnTo>
                      <a:lnTo>
                        <a:pt x="259" y="278"/>
                      </a:lnTo>
                      <a:lnTo>
                        <a:pt x="241" y="243"/>
                      </a:lnTo>
                      <a:close/>
                      <a:moveTo>
                        <a:pt x="429" y="242"/>
                      </a:moveTo>
                      <a:lnTo>
                        <a:pt x="406" y="254"/>
                      </a:lnTo>
                      <a:lnTo>
                        <a:pt x="422" y="287"/>
                      </a:lnTo>
                      <a:lnTo>
                        <a:pt x="445" y="275"/>
                      </a:lnTo>
                      <a:lnTo>
                        <a:pt x="429" y="242"/>
                      </a:lnTo>
                      <a:close/>
                      <a:moveTo>
                        <a:pt x="336" y="242"/>
                      </a:moveTo>
                      <a:lnTo>
                        <a:pt x="311" y="254"/>
                      </a:lnTo>
                      <a:lnTo>
                        <a:pt x="327" y="288"/>
                      </a:lnTo>
                      <a:lnTo>
                        <a:pt x="352" y="277"/>
                      </a:lnTo>
                      <a:lnTo>
                        <a:pt x="336" y="242"/>
                      </a:lnTo>
                      <a:close/>
                      <a:moveTo>
                        <a:pt x="522" y="240"/>
                      </a:moveTo>
                      <a:lnTo>
                        <a:pt x="499" y="251"/>
                      </a:lnTo>
                      <a:lnTo>
                        <a:pt x="515" y="286"/>
                      </a:lnTo>
                      <a:lnTo>
                        <a:pt x="539" y="274"/>
                      </a:lnTo>
                      <a:lnTo>
                        <a:pt x="522" y="240"/>
                      </a:lnTo>
                      <a:close/>
                      <a:moveTo>
                        <a:pt x="616" y="239"/>
                      </a:moveTo>
                      <a:lnTo>
                        <a:pt x="592" y="250"/>
                      </a:lnTo>
                      <a:lnTo>
                        <a:pt x="608" y="285"/>
                      </a:lnTo>
                      <a:lnTo>
                        <a:pt x="632" y="273"/>
                      </a:lnTo>
                      <a:lnTo>
                        <a:pt x="616" y="239"/>
                      </a:lnTo>
                      <a:close/>
                      <a:moveTo>
                        <a:pt x="709" y="237"/>
                      </a:moveTo>
                      <a:lnTo>
                        <a:pt x="685" y="249"/>
                      </a:lnTo>
                      <a:lnTo>
                        <a:pt x="701" y="282"/>
                      </a:lnTo>
                      <a:lnTo>
                        <a:pt x="725" y="271"/>
                      </a:lnTo>
                      <a:lnTo>
                        <a:pt x="709" y="237"/>
                      </a:lnTo>
                      <a:close/>
                      <a:moveTo>
                        <a:pt x="80" y="234"/>
                      </a:moveTo>
                      <a:lnTo>
                        <a:pt x="56" y="246"/>
                      </a:lnTo>
                      <a:lnTo>
                        <a:pt x="72" y="279"/>
                      </a:lnTo>
                      <a:lnTo>
                        <a:pt x="96" y="267"/>
                      </a:lnTo>
                      <a:lnTo>
                        <a:pt x="80" y="234"/>
                      </a:lnTo>
                      <a:close/>
                      <a:moveTo>
                        <a:pt x="173" y="233"/>
                      </a:moveTo>
                      <a:lnTo>
                        <a:pt x="150" y="244"/>
                      </a:lnTo>
                      <a:lnTo>
                        <a:pt x="167" y="278"/>
                      </a:lnTo>
                      <a:lnTo>
                        <a:pt x="190" y="266"/>
                      </a:lnTo>
                      <a:lnTo>
                        <a:pt x="173" y="233"/>
                      </a:lnTo>
                      <a:close/>
                      <a:moveTo>
                        <a:pt x="268" y="232"/>
                      </a:moveTo>
                      <a:lnTo>
                        <a:pt x="244" y="243"/>
                      </a:lnTo>
                      <a:lnTo>
                        <a:pt x="260" y="277"/>
                      </a:lnTo>
                      <a:lnTo>
                        <a:pt x="284" y="265"/>
                      </a:lnTo>
                      <a:lnTo>
                        <a:pt x="268" y="232"/>
                      </a:lnTo>
                      <a:close/>
                      <a:moveTo>
                        <a:pt x="361" y="231"/>
                      </a:moveTo>
                      <a:lnTo>
                        <a:pt x="337" y="242"/>
                      </a:lnTo>
                      <a:lnTo>
                        <a:pt x="354" y="275"/>
                      </a:lnTo>
                      <a:lnTo>
                        <a:pt x="377" y="264"/>
                      </a:lnTo>
                      <a:lnTo>
                        <a:pt x="361" y="231"/>
                      </a:lnTo>
                      <a:close/>
                      <a:moveTo>
                        <a:pt x="454" y="229"/>
                      </a:moveTo>
                      <a:lnTo>
                        <a:pt x="431" y="241"/>
                      </a:lnTo>
                      <a:lnTo>
                        <a:pt x="447" y="274"/>
                      </a:lnTo>
                      <a:lnTo>
                        <a:pt x="470" y="263"/>
                      </a:lnTo>
                      <a:lnTo>
                        <a:pt x="454" y="229"/>
                      </a:lnTo>
                      <a:close/>
                      <a:moveTo>
                        <a:pt x="548" y="228"/>
                      </a:moveTo>
                      <a:lnTo>
                        <a:pt x="524" y="240"/>
                      </a:lnTo>
                      <a:lnTo>
                        <a:pt x="540" y="273"/>
                      </a:lnTo>
                      <a:lnTo>
                        <a:pt x="564" y="262"/>
                      </a:lnTo>
                      <a:lnTo>
                        <a:pt x="548" y="228"/>
                      </a:lnTo>
                      <a:close/>
                      <a:moveTo>
                        <a:pt x="641" y="227"/>
                      </a:moveTo>
                      <a:lnTo>
                        <a:pt x="617" y="239"/>
                      </a:lnTo>
                      <a:lnTo>
                        <a:pt x="633" y="272"/>
                      </a:lnTo>
                      <a:lnTo>
                        <a:pt x="657" y="260"/>
                      </a:lnTo>
                      <a:lnTo>
                        <a:pt x="641" y="227"/>
                      </a:lnTo>
                      <a:close/>
                      <a:moveTo>
                        <a:pt x="106" y="221"/>
                      </a:moveTo>
                      <a:lnTo>
                        <a:pt x="83" y="233"/>
                      </a:lnTo>
                      <a:lnTo>
                        <a:pt x="99" y="267"/>
                      </a:lnTo>
                      <a:lnTo>
                        <a:pt x="122" y="256"/>
                      </a:lnTo>
                      <a:lnTo>
                        <a:pt x="106" y="221"/>
                      </a:lnTo>
                      <a:close/>
                      <a:moveTo>
                        <a:pt x="200" y="220"/>
                      </a:moveTo>
                      <a:lnTo>
                        <a:pt x="176" y="232"/>
                      </a:lnTo>
                      <a:lnTo>
                        <a:pt x="192" y="265"/>
                      </a:lnTo>
                      <a:lnTo>
                        <a:pt x="216" y="255"/>
                      </a:lnTo>
                      <a:lnTo>
                        <a:pt x="200" y="220"/>
                      </a:lnTo>
                      <a:close/>
                      <a:moveTo>
                        <a:pt x="293" y="219"/>
                      </a:moveTo>
                      <a:lnTo>
                        <a:pt x="269" y="231"/>
                      </a:lnTo>
                      <a:lnTo>
                        <a:pt x="285" y="264"/>
                      </a:lnTo>
                      <a:lnTo>
                        <a:pt x="309" y="252"/>
                      </a:lnTo>
                      <a:lnTo>
                        <a:pt x="293" y="219"/>
                      </a:lnTo>
                      <a:close/>
                      <a:moveTo>
                        <a:pt x="386" y="218"/>
                      </a:moveTo>
                      <a:lnTo>
                        <a:pt x="362" y="229"/>
                      </a:lnTo>
                      <a:lnTo>
                        <a:pt x="379" y="264"/>
                      </a:lnTo>
                      <a:lnTo>
                        <a:pt x="402" y="252"/>
                      </a:lnTo>
                      <a:lnTo>
                        <a:pt x="386" y="218"/>
                      </a:lnTo>
                      <a:close/>
                      <a:moveTo>
                        <a:pt x="480" y="217"/>
                      </a:moveTo>
                      <a:lnTo>
                        <a:pt x="456" y="228"/>
                      </a:lnTo>
                      <a:lnTo>
                        <a:pt x="472" y="263"/>
                      </a:lnTo>
                      <a:lnTo>
                        <a:pt x="496" y="251"/>
                      </a:lnTo>
                      <a:lnTo>
                        <a:pt x="480" y="217"/>
                      </a:lnTo>
                      <a:close/>
                      <a:moveTo>
                        <a:pt x="573" y="216"/>
                      </a:moveTo>
                      <a:lnTo>
                        <a:pt x="549" y="227"/>
                      </a:lnTo>
                      <a:lnTo>
                        <a:pt x="565" y="260"/>
                      </a:lnTo>
                      <a:lnTo>
                        <a:pt x="590" y="249"/>
                      </a:lnTo>
                      <a:lnTo>
                        <a:pt x="573" y="216"/>
                      </a:lnTo>
                      <a:close/>
                      <a:moveTo>
                        <a:pt x="667" y="214"/>
                      </a:moveTo>
                      <a:lnTo>
                        <a:pt x="642" y="226"/>
                      </a:lnTo>
                      <a:lnTo>
                        <a:pt x="659" y="259"/>
                      </a:lnTo>
                      <a:lnTo>
                        <a:pt x="683" y="248"/>
                      </a:lnTo>
                      <a:lnTo>
                        <a:pt x="667" y="214"/>
                      </a:lnTo>
                      <a:close/>
                      <a:moveTo>
                        <a:pt x="131" y="210"/>
                      </a:moveTo>
                      <a:lnTo>
                        <a:pt x="108" y="221"/>
                      </a:lnTo>
                      <a:lnTo>
                        <a:pt x="124" y="255"/>
                      </a:lnTo>
                      <a:lnTo>
                        <a:pt x="148" y="243"/>
                      </a:lnTo>
                      <a:lnTo>
                        <a:pt x="131" y="210"/>
                      </a:lnTo>
                      <a:close/>
                      <a:moveTo>
                        <a:pt x="225" y="209"/>
                      </a:moveTo>
                      <a:lnTo>
                        <a:pt x="201" y="220"/>
                      </a:lnTo>
                      <a:lnTo>
                        <a:pt x="217" y="254"/>
                      </a:lnTo>
                      <a:lnTo>
                        <a:pt x="241" y="242"/>
                      </a:lnTo>
                      <a:lnTo>
                        <a:pt x="225" y="209"/>
                      </a:lnTo>
                      <a:close/>
                      <a:moveTo>
                        <a:pt x="318" y="206"/>
                      </a:moveTo>
                      <a:lnTo>
                        <a:pt x="294" y="218"/>
                      </a:lnTo>
                      <a:lnTo>
                        <a:pt x="310" y="252"/>
                      </a:lnTo>
                      <a:lnTo>
                        <a:pt x="334" y="241"/>
                      </a:lnTo>
                      <a:lnTo>
                        <a:pt x="318" y="206"/>
                      </a:lnTo>
                      <a:close/>
                      <a:moveTo>
                        <a:pt x="506" y="205"/>
                      </a:moveTo>
                      <a:lnTo>
                        <a:pt x="481" y="217"/>
                      </a:lnTo>
                      <a:lnTo>
                        <a:pt x="498" y="250"/>
                      </a:lnTo>
                      <a:lnTo>
                        <a:pt x="522" y="239"/>
                      </a:lnTo>
                      <a:lnTo>
                        <a:pt x="506" y="205"/>
                      </a:lnTo>
                      <a:close/>
                      <a:moveTo>
                        <a:pt x="411" y="205"/>
                      </a:moveTo>
                      <a:lnTo>
                        <a:pt x="388" y="217"/>
                      </a:lnTo>
                      <a:lnTo>
                        <a:pt x="404" y="251"/>
                      </a:lnTo>
                      <a:lnTo>
                        <a:pt x="429" y="240"/>
                      </a:lnTo>
                      <a:lnTo>
                        <a:pt x="411" y="205"/>
                      </a:lnTo>
                      <a:close/>
                      <a:moveTo>
                        <a:pt x="599" y="203"/>
                      </a:moveTo>
                      <a:lnTo>
                        <a:pt x="575" y="214"/>
                      </a:lnTo>
                      <a:lnTo>
                        <a:pt x="591" y="249"/>
                      </a:lnTo>
                      <a:lnTo>
                        <a:pt x="615" y="237"/>
                      </a:lnTo>
                      <a:lnTo>
                        <a:pt x="599" y="203"/>
                      </a:lnTo>
                      <a:close/>
                      <a:moveTo>
                        <a:pt x="693" y="202"/>
                      </a:moveTo>
                      <a:lnTo>
                        <a:pt x="668" y="213"/>
                      </a:lnTo>
                      <a:lnTo>
                        <a:pt x="685" y="248"/>
                      </a:lnTo>
                      <a:lnTo>
                        <a:pt x="709" y="236"/>
                      </a:lnTo>
                      <a:lnTo>
                        <a:pt x="693" y="202"/>
                      </a:lnTo>
                      <a:close/>
                      <a:moveTo>
                        <a:pt x="157" y="197"/>
                      </a:moveTo>
                      <a:lnTo>
                        <a:pt x="133" y="209"/>
                      </a:lnTo>
                      <a:lnTo>
                        <a:pt x="149" y="242"/>
                      </a:lnTo>
                      <a:lnTo>
                        <a:pt x="173" y="231"/>
                      </a:lnTo>
                      <a:lnTo>
                        <a:pt x="157" y="197"/>
                      </a:lnTo>
                      <a:close/>
                      <a:moveTo>
                        <a:pt x="250" y="196"/>
                      </a:moveTo>
                      <a:lnTo>
                        <a:pt x="226" y="208"/>
                      </a:lnTo>
                      <a:lnTo>
                        <a:pt x="242" y="241"/>
                      </a:lnTo>
                      <a:lnTo>
                        <a:pt x="267" y="229"/>
                      </a:lnTo>
                      <a:lnTo>
                        <a:pt x="250" y="196"/>
                      </a:lnTo>
                      <a:close/>
                      <a:moveTo>
                        <a:pt x="344" y="195"/>
                      </a:moveTo>
                      <a:lnTo>
                        <a:pt x="319" y="206"/>
                      </a:lnTo>
                      <a:lnTo>
                        <a:pt x="337" y="240"/>
                      </a:lnTo>
                      <a:lnTo>
                        <a:pt x="360" y="228"/>
                      </a:lnTo>
                      <a:lnTo>
                        <a:pt x="344" y="195"/>
                      </a:lnTo>
                      <a:close/>
                      <a:moveTo>
                        <a:pt x="437" y="194"/>
                      </a:moveTo>
                      <a:lnTo>
                        <a:pt x="414" y="205"/>
                      </a:lnTo>
                      <a:lnTo>
                        <a:pt x="430" y="239"/>
                      </a:lnTo>
                      <a:lnTo>
                        <a:pt x="454" y="227"/>
                      </a:lnTo>
                      <a:lnTo>
                        <a:pt x="437" y="194"/>
                      </a:lnTo>
                      <a:close/>
                      <a:moveTo>
                        <a:pt x="531" y="193"/>
                      </a:moveTo>
                      <a:lnTo>
                        <a:pt x="507" y="204"/>
                      </a:lnTo>
                      <a:lnTo>
                        <a:pt x="523" y="237"/>
                      </a:lnTo>
                      <a:lnTo>
                        <a:pt x="547" y="226"/>
                      </a:lnTo>
                      <a:lnTo>
                        <a:pt x="531" y="193"/>
                      </a:lnTo>
                      <a:close/>
                      <a:moveTo>
                        <a:pt x="624" y="191"/>
                      </a:moveTo>
                      <a:lnTo>
                        <a:pt x="600" y="203"/>
                      </a:lnTo>
                      <a:lnTo>
                        <a:pt x="616" y="236"/>
                      </a:lnTo>
                      <a:lnTo>
                        <a:pt x="640" y="225"/>
                      </a:lnTo>
                      <a:lnTo>
                        <a:pt x="624" y="191"/>
                      </a:lnTo>
                      <a:close/>
                      <a:moveTo>
                        <a:pt x="183" y="184"/>
                      </a:moveTo>
                      <a:lnTo>
                        <a:pt x="158" y="196"/>
                      </a:lnTo>
                      <a:lnTo>
                        <a:pt x="175" y="231"/>
                      </a:lnTo>
                      <a:lnTo>
                        <a:pt x="199" y="219"/>
                      </a:lnTo>
                      <a:lnTo>
                        <a:pt x="183" y="184"/>
                      </a:lnTo>
                      <a:close/>
                      <a:moveTo>
                        <a:pt x="276" y="183"/>
                      </a:moveTo>
                      <a:lnTo>
                        <a:pt x="252" y="195"/>
                      </a:lnTo>
                      <a:lnTo>
                        <a:pt x="268" y="229"/>
                      </a:lnTo>
                      <a:lnTo>
                        <a:pt x="292" y="218"/>
                      </a:lnTo>
                      <a:lnTo>
                        <a:pt x="276" y="183"/>
                      </a:lnTo>
                      <a:close/>
                      <a:moveTo>
                        <a:pt x="369" y="182"/>
                      </a:moveTo>
                      <a:lnTo>
                        <a:pt x="346" y="194"/>
                      </a:lnTo>
                      <a:lnTo>
                        <a:pt x="362" y="227"/>
                      </a:lnTo>
                      <a:lnTo>
                        <a:pt x="385" y="217"/>
                      </a:lnTo>
                      <a:lnTo>
                        <a:pt x="369" y="182"/>
                      </a:lnTo>
                      <a:close/>
                      <a:moveTo>
                        <a:pt x="463" y="181"/>
                      </a:moveTo>
                      <a:lnTo>
                        <a:pt x="439" y="193"/>
                      </a:lnTo>
                      <a:lnTo>
                        <a:pt x="455" y="227"/>
                      </a:lnTo>
                      <a:lnTo>
                        <a:pt x="479" y="216"/>
                      </a:lnTo>
                      <a:lnTo>
                        <a:pt x="463" y="181"/>
                      </a:lnTo>
                      <a:close/>
                      <a:moveTo>
                        <a:pt x="556" y="180"/>
                      </a:moveTo>
                      <a:lnTo>
                        <a:pt x="532" y="191"/>
                      </a:lnTo>
                      <a:lnTo>
                        <a:pt x="548" y="226"/>
                      </a:lnTo>
                      <a:lnTo>
                        <a:pt x="572" y="214"/>
                      </a:lnTo>
                      <a:lnTo>
                        <a:pt x="556" y="180"/>
                      </a:lnTo>
                      <a:close/>
                      <a:moveTo>
                        <a:pt x="649" y="179"/>
                      </a:moveTo>
                      <a:lnTo>
                        <a:pt x="626" y="190"/>
                      </a:lnTo>
                      <a:lnTo>
                        <a:pt x="642" y="224"/>
                      </a:lnTo>
                      <a:lnTo>
                        <a:pt x="665" y="213"/>
                      </a:lnTo>
                      <a:lnTo>
                        <a:pt x="649" y="179"/>
                      </a:lnTo>
                      <a:close/>
                      <a:moveTo>
                        <a:pt x="208" y="173"/>
                      </a:moveTo>
                      <a:lnTo>
                        <a:pt x="184" y="184"/>
                      </a:lnTo>
                      <a:lnTo>
                        <a:pt x="200" y="218"/>
                      </a:lnTo>
                      <a:lnTo>
                        <a:pt x="224" y="206"/>
                      </a:lnTo>
                      <a:lnTo>
                        <a:pt x="208" y="173"/>
                      </a:lnTo>
                      <a:close/>
                      <a:moveTo>
                        <a:pt x="301" y="172"/>
                      </a:moveTo>
                      <a:lnTo>
                        <a:pt x="277" y="183"/>
                      </a:lnTo>
                      <a:lnTo>
                        <a:pt x="294" y="217"/>
                      </a:lnTo>
                      <a:lnTo>
                        <a:pt x="317" y="205"/>
                      </a:lnTo>
                      <a:lnTo>
                        <a:pt x="301" y="172"/>
                      </a:lnTo>
                      <a:close/>
                      <a:moveTo>
                        <a:pt x="394" y="170"/>
                      </a:moveTo>
                      <a:lnTo>
                        <a:pt x="371" y="181"/>
                      </a:lnTo>
                      <a:lnTo>
                        <a:pt x="387" y="216"/>
                      </a:lnTo>
                      <a:lnTo>
                        <a:pt x="411" y="204"/>
                      </a:lnTo>
                      <a:lnTo>
                        <a:pt x="394" y="170"/>
                      </a:lnTo>
                      <a:close/>
                      <a:moveTo>
                        <a:pt x="582" y="168"/>
                      </a:moveTo>
                      <a:lnTo>
                        <a:pt x="557" y="180"/>
                      </a:lnTo>
                      <a:lnTo>
                        <a:pt x="575" y="213"/>
                      </a:lnTo>
                      <a:lnTo>
                        <a:pt x="598" y="202"/>
                      </a:lnTo>
                      <a:lnTo>
                        <a:pt x="582" y="168"/>
                      </a:lnTo>
                      <a:close/>
                      <a:moveTo>
                        <a:pt x="488" y="168"/>
                      </a:moveTo>
                      <a:lnTo>
                        <a:pt x="464" y="180"/>
                      </a:lnTo>
                      <a:lnTo>
                        <a:pt x="480" y="214"/>
                      </a:lnTo>
                      <a:lnTo>
                        <a:pt x="504" y="203"/>
                      </a:lnTo>
                      <a:lnTo>
                        <a:pt x="488" y="168"/>
                      </a:lnTo>
                      <a:close/>
                      <a:moveTo>
                        <a:pt x="676" y="166"/>
                      </a:moveTo>
                      <a:lnTo>
                        <a:pt x="652" y="179"/>
                      </a:lnTo>
                      <a:lnTo>
                        <a:pt x="668" y="212"/>
                      </a:lnTo>
                      <a:lnTo>
                        <a:pt x="692" y="201"/>
                      </a:lnTo>
                      <a:lnTo>
                        <a:pt x="676" y="166"/>
                      </a:lnTo>
                      <a:close/>
                      <a:moveTo>
                        <a:pt x="233" y="160"/>
                      </a:moveTo>
                      <a:lnTo>
                        <a:pt x="209" y="172"/>
                      </a:lnTo>
                      <a:lnTo>
                        <a:pt x="225" y="205"/>
                      </a:lnTo>
                      <a:lnTo>
                        <a:pt x="249" y="194"/>
                      </a:lnTo>
                      <a:lnTo>
                        <a:pt x="233" y="160"/>
                      </a:lnTo>
                      <a:close/>
                      <a:moveTo>
                        <a:pt x="326" y="159"/>
                      </a:moveTo>
                      <a:lnTo>
                        <a:pt x="303" y="171"/>
                      </a:lnTo>
                      <a:lnTo>
                        <a:pt x="319" y="204"/>
                      </a:lnTo>
                      <a:lnTo>
                        <a:pt x="342" y="193"/>
                      </a:lnTo>
                      <a:lnTo>
                        <a:pt x="326" y="159"/>
                      </a:lnTo>
                      <a:close/>
                      <a:moveTo>
                        <a:pt x="421" y="158"/>
                      </a:moveTo>
                      <a:lnTo>
                        <a:pt x="396" y="170"/>
                      </a:lnTo>
                      <a:lnTo>
                        <a:pt x="413" y="203"/>
                      </a:lnTo>
                      <a:lnTo>
                        <a:pt x="437" y="191"/>
                      </a:lnTo>
                      <a:lnTo>
                        <a:pt x="421" y="158"/>
                      </a:lnTo>
                      <a:close/>
                      <a:moveTo>
                        <a:pt x="514" y="157"/>
                      </a:moveTo>
                      <a:lnTo>
                        <a:pt x="490" y="168"/>
                      </a:lnTo>
                      <a:lnTo>
                        <a:pt x="506" y="203"/>
                      </a:lnTo>
                      <a:lnTo>
                        <a:pt x="530" y="191"/>
                      </a:lnTo>
                      <a:lnTo>
                        <a:pt x="514" y="157"/>
                      </a:lnTo>
                      <a:close/>
                      <a:moveTo>
                        <a:pt x="607" y="156"/>
                      </a:moveTo>
                      <a:lnTo>
                        <a:pt x="584" y="167"/>
                      </a:lnTo>
                      <a:lnTo>
                        <a:pt x="600" y="201"/>
                      </a:lnTo>
                      <a:lnTo>
                        <a:pt x="623" y="189"/>
                      </a:lnTo>
                      <a:lnTo>
                        <a:pt x="607" y="156"/>
                      </a:lnTo>
                      <a:close/>
                      <a:moveTo>
                        <a:pt x="259" y="149"/>
                      </a:moveTo>
                      <a:lnTo>
                        <a:pt x="236" y="159"/>
                      </a:lnTo>
                      <a:lnTo>
                        <a:pt x="252" y="194"/>
                      </a:lnTo>
                      <a:lnTo>
                        <a:pt x="275" y="182"/>
                      </a:lnTo>
                      <a:lnTo>
                        <a:pt x="259" y="149"/>
                      </a:lnTo>
                      <a:close/>
                      <a:moveTo>
                        <a:pt x="352" y="147"/>
                      </a:moveTo>
                      <a:lnTo>
                        <a:pt x="329" y="158"/>
                      </a:lnTo>
                      <a:lnTo>
                        <a:pt x="345" y="193"/>
                      </a:lnTo>
                      <a:lnTo>
                        <a:pt x="369" y="181"/>
                      </a:lnTo>
                      <a:lnTo>
                        <a:pt x="352" y="147"/>
                      </a:lnTo>
                      <a:close/>
                      <a:moveTo>
                        <a:pt x="446" y="145"/>
                      </a:moveTo>
                      <a:lnTo>
                        <a:pt x="422" y="157"/>
                      </a:lnTo>
                      <a:lnTo>
                        <a:pt x="438" y="191"/>
                      </a:lnTo>
                      <a:lnTo>
                        <a:pt x="462" y="180"/>
                      </a:lnTo>
                      <a:lnTo>
                        <a:pt x="446" y="145"/>
                      </a:lnTo>
                      <a:close/>
                      <a:moveTo>
                        <a:pt x="539" y="144"/>
                      </a:moveTo>
                      <a:lnTo>
                        <a:pt x="515" y="156"/>
                      </a:lnTo>
                      <a:lnTo>
                        <a:pt x="532" y="190"/>
                      </a:lnTo>
                      <a:lnTo>
                        <a:pt x="555" y="179"/>
                      </a:lnTo>
                      <a:lnTo>
                        <a:pt x="539" y="144"/>
                      </a:lnTo>
                      <a:close/>
                      <a:moveTo>
                        <a:pt x="632" y="143"/>
                      </a:moveTo>
                      <a:lnTo>
                        <a:pt x="609" y="155"/>
                      </a:lnTo>
                      <a:lnTo>
                        <a:pt x="625" y="189"/>
                      </a:lnTo>
                      <a:lnTo>
                        <a:pt x="649" y="178"/>
                      </a:lnTo>
                      <a:lnTo>
                        <a:pt x="632" y="143"/>
                      </a:lnTo>
                      <a:close/>
                      <a:moveTo>
                        <a:pt x="284" y="136"/>
                      </a:moveTo>
                      <a:lnTo>
                        <a:pt x="261" y="148"/>
                      </a:lnTo>
                      <a:lnTo>
                        <a:pt x="277" y="181"/>
                      </a:lnTo>
                      <a:lnTo>
                        <a:pt x="300" y="170"/>
                      </a:lnTo>
                      <a:lnTo>
                        <a:pt x="284" y="136"/>
                      </a:lnTo>
                      <a:close/>
                      <a:moveTo>
                        <a:pt x="378" y="135"/>
                      </a:moveTo>
                      <a:lnTo>
                        <a:pt x="354" y="147"/>
                      </a:lnTo>
                      <a:lnTo>
                        <a:pt x="370" y="180"/>
                      </a:lnTo>
                      <a:lnTo>
                        <a:pt x="394" y="168"/>
                      </a:lnTo>
                      <a:lnTo>
                        <a:pt x="378" y="135"/>
                      </a:lnTo>
                      <a:close/>
                      <a:moveTo>
                        <a:pt x="471" y="134"/>
                      </a:moveTo>
                      <a:lnTo>
                        <a:pt x="447" y="145"/>
                      </a:lnTo>
                      <a:lnTo>
                        <a:pt x="463" y="179"/>
                      </a:lnTo>
                      <a:lnTo>
                        <a:pt x="487" y="167"/>
                      </a:lnTo>
                      <a:lnTo>
                        <a:pt x="471" y="134"/>
                      </a:lnTo>
                      <a:close/>
                      <a:moveTo>
                        <a:pt x="659" y="132"/>
                      </a:moveTo>
                      <a:lnTo>
                        <a:pt x="634" y="143"/>
                      </a:lnTo>
                      <a:lnTo>
                        <a:pt x="650" y="176"/>
                      </a:lnTo>
                      <a:lnTo>
                        <a:pt x="675" y="165"/>
                      </a:lnTo>
                      <a:lnTo>
                        <a:pt x="659" y="132"/>
                      </a:lnTo>
                      <a:close/>
                      <a:moveTo>
                        <a:pt x="564" y="132"/>
                      </a:moveTo>
                      <a:lnTo>
                        <a:pt x="540" y="143"/>
                      </a:lnTo>
                      <a:lnTo>
                        <a:pt x="557" y="178"/>
                      </a:lnTo>
                      <a:lnTo>
                        <a:pt x="580" y="166"/>
                      </a:lnTo>
                      <a:lnTo>
                        <a:pt x="564" y="132"/>
                      </a:lnTo>
                      <a:close/>
                      <a:moveTo>
                        <a:pt x="310" y="123"/>
                      </a:moveTo>
                      <a:lnTo>
                        <a:pt x="286" y="135"/>
                      </a:lnTo>
                      <a:lnTo>
                        <a:pt x="302" y="168"/>
                      </a:lnTo>
                      <a:lnTo>
                        <a:pt x="326" y="158"/>
                      </a:lnTo>
                      <a:lnTo>
                        <a:pt x="310" y="123"/>
                      </a:lnTo>
                      <a:close/>
                      <a:moveTo>
                        <a:pt x="403" y="122"/>
                      </a:moveTo>
                      <a:lnTo>
                        <a:pt x="379" y="134"/>
                      </a:lnTo>
                      <a:lnTo>
                        <a:pt x="395" y="167"/>
                      </a:lnTo>
                      <a:lnTo>
                        <a:pt x="419" y="156"/>
                      </a:lnTo>
                      <a:lnTo>
                        <a:pt x="403" y="122"/>
                      </a:lnTo>
                      <a:close/>
                      <a:moveTo>
                        <a:pt x="496" y="121"/>
                      </a:moveTo>
                      <a:lnTo>
                        <a:pt x="472" y="133"/>
                      </a:lnTo>
                      <a:lnTo>
                        <a:pt x="488" y="166"/>
                      </a:lnTo>
                      <a:lnTo>
                        <a:pt x="513" y="155"/>
                      </a:lnTo>
                      <a:lnTo>
                        <a:pt x="496" y="121"/>
                      </a:lnTo>
                      <a:close/>
                      <a:moveTo>
                        <a:pt x="590" y="120"/>
                      </a:moveTo>
                      <a:lnTo>
                        <a:pt x="567" y="132"/>
                      </a:lnTo>
                      <a:lnTo>
                        <a:pt x="583" y="166"/>
                      </a:lnTo>
                      <a:lnTo>
                        <a:pt x="607" y="155"/>
                      </a:lnTo>
                      <a:lnTo>
                        <a:pt x="590" y="120"/>
                      </a:lnTo>
                      <a:close/>
                      <a:moveTo>
                        <a:pt x="336" y="112"/>
                      </a:moveTo>
                      <a:lnTo>
                        <a:pt x="311" y="123"/>
                      </a:lnTo>
                      <a:lnTo>
                        <a:pt x="327" y="157"/>
                      </a:lnTo>
                      <a:lnTo>
                        <a:pt x="352" y="145"/>
                      </a:lnTo>
                      <a:lnTo>
                        <a:pt x="336" y="112"/>
                      </a:lnTo>
                      <a:close/>
                      <a:moveTo>
                        <a:pt x="429" y="110"/>
                      </a:moveTo>
                      <a:lnTo>
                        <a:pt x="404" y="121"/>
                      </a:lnTo>
                      <a:lnTo>
                        <a:pt x="421" y="156"/>
                      </a:lnTo>
                      <a:lnTo>
                        <a:pt x="445" y="144"/>
                      </a:lnTo>
                      <a:lnTo>
                        <a:pt x="429" y="110"/>
                      </a:lnTo>
                      <a:close/>
                      <a:moveTo>
                        <a:pt x="522" y="109"/>
                      </a:moveTo>
                      <a:lnTo>
                        <a:pt x="498" y="120"/>
                      </a:lnTo>
                      <a:lnTo>
                        <a:pt x="515" y="155"/>
                      </a:lnTo>
                      <a:lnTo>
                        <a:pt x="538" y="143"/>
                      </a:lnTo>
                      <a:lnTo>
                        <a:pt x="522" y="109"/>
                      </a:lnTo>
                      <a:close/>
                      <a:moveTo>
                        <a:pt x="615" y="107"/>
                      </a:moveTo>
                      <a:lnTo>
                        <a:pt x="592" y="119"/>
                      </a:lnTo>
                      <a:lnTo>
                        <a:pt x="608" y="153"/>
                      </a:lnTo>
                      <a:lnTo>
                        <a:pt x="632" y="142"/>
                      </a:lnTo>
                      <a:lnTo>
                        <a:pt x="615" y="107"/>
                      </a:lnTo>
                      <a:close/>
                      <a:moveTo>
                        <a:pt x="361" y="99"/>
                      </a:moveTo>
                      <a:lnTo>
                        <a:pt x="337" y="111"/>
                      </a:lnTo>
                      <a:lnTo>
                        <a:pt x="353" y="144"/>
                      </a:lnTo>
                      <a:lnTo>
                        <a:pt x="377" y="133"/>
                      </a:lnTo>
                      <a:lnTo>
                        <a:pt x="361" y="99"/>
                      </a:lnTo>
                      <a:close/>
                      <a:moveTo>
                        <a:pt x="454" y="98"/>
                      </a:moveTo>
                      <a:lnTo>
                        <a:pt x="430" y="110"/>
                      </a:lnTo>
                      <a:lnTo>
                        <a:pt x="446" y="143"/>
                      </a:lnTo>
                      <a:lnTo>
                        <a:pt x="470" y="132"/>
                      </a:lnTo>
                      <a:lnTo>
                        <a:pt x="454" y="98"/>
                      </a:lnTo>
                      <a:close/>
                      <a:moveTo>
                        <a:pt x="547" y="97"/>
                      </a:moveTo>
                      <a:lnTo>
                        <a:pt x="524" y="109"/>
                      </a:lnTo>
                      <a:lnTo>
                        <a:pt x="540" y="142"/>
                      </a:lnTo>
                      <a:lnTo>
                        <a:pt x="563" y="130"/>
                      </a:lnTo>
                      <a:lnTo>
                        <a:pt x="547" y="97"/>
                      </a:lnTo>
                      <a:close/>
                      <a:moveTo>
                        <a:pt x="641" y="95"/>
                      </a:moveTo>
                      <a:lnTo>
                        <a:pt x="617" y="107"/>
                      </a:lnTo>
                      <a:lnTo>
                        <a:pt x="633" y="141"/>
                      </a:lnTo>
                      <a:lnTo>
                        <a:pt x="657" y="129"/>
                      </a:lnTo>
                      <a:lnTo>
                        <a:pt x="641" y="95"/>
                      </a:lnTo>
                      <a:close/>
                      <a:moveTo>
                        <a:pt x="386" y="87"/>
                      </a:moveTo>
                      <a:lnTo>
                        <a:pt x="362" y="98"/>
                      </a:lnTo>
                      <a:lnTo>
                        <a:pt x="378" y="133"/>
                      </a:lnTo>
                      <a:lnTo>
                        <a:pt x="402" y="121"/>
                      </a:lnTo>
                      <a:lnTo>
                        <a:pt x="386" y="87"/>
                      </a:lnTo>
                      <a:close/>
                      <a:moveTo>
                        <a:pt x="479" y="86"/>
                      </a:moveTo>
                      <a:lnTo>
                        <a:pt x="456" y="97"/>
                      </a:lnTo>
                      <a:lnTo>
                        <a:pt x="472" y="130"/>
                      </a:lnTo>
                      <a:lnTo>
                        <a:pt x="495" y="120"/>
                      </a:lnTo>
                      <a:lnTo>
                        <a:pt x="479" y="86"/>
                      </a:lnTo>
                      <a:close/>
                      <a:moveTo>
                        <a:pt x="573" y="84"/>
                      </a:moveTo>
                      <a:lnTo>
                        <a:pt x="549" y="96"/>
                      </a:lnTo>
                      <a:lnTo>
                        <a:pt x="565" y="129"/>
                      </a:lnTo>
                      <a:lnTo>
                        <a:pt x="590" y="118"/>
                      </a:lnTo>
                      <a:lnTo>
                        <a:pt x="573" y="84"/>
                      </a:lnTo>
                      <a:close/>
                      <a:moveTo>
                        <a:pt x="411" y="75"/>
                      </a:moveTo>
                      <a:lnTo>
                        <a:pt x="387" y="87"/>
                      </a:lnTo>
                      <a:lnTo>
                        <a:pt x="404" y="120"/>
                      </a:lnTo>
                      <a:lnTo>
                        <a:pt x="427" y="109"/>
                      </a:lnTo>
                      <a:lnTo>
                        <a:pt x="411" y="75"/>
                      </a:lnTo>
                      <a:close/>
                      <a:moveTo>
                        <a:pt x="504" y="74"/>
                      </a:moveTo>
                      <a:lnTo>
                        <a:pt x="481" y="84"/>
                      </a:lnTo>
                      <a:lnTo>
                        <a:pt x="498" y="119"/>
                      </a:lnTo>
                      <a:lnTo>
                        <a:pt x="522" y="107"/>
                      </a:lnTo>
                      <a:lnTo>
                        <a:pt x="504" y="74"/>
                      </a:lnTo>
                      <a:close/>
                      <a:moveTo>
                        <a:pt x="599" y="72"/>
                      </a:moveTo>
                      <a:lnTo>
                        <a:pt x="575" y="83"/>
                      </a:lnTo>
                      <a:lnTo>
                        <a:pt x="591" y="118"/>
                      </a:lnTo>
                      <a:lnTo>
                        <a:pt x="615" y="106"/>
                      </a:lnTo>
                      <a:lnTo>
                        <a:pt x="599" y="72"/>
                      </a:lnTo>
                      <a:close/>
                      <a:moveTo>
                        <a:pt x="437" y="62"/>
                      </a:moveTo>
                      <a:lnTo>
                        <a:pt x="414" y="74"/>
                      </a:lnTo>
                      <a:lnTo>
                        <a:pt x="430" y="107"/>
                      </a:lnTo>
                      <a:lnTo>
                        <a:pt x="453" y="96"/>
                      </a:lnTo>
                      <a:lnTo>
                        <a:pt x="437" y="62"/>
                      </a:lnTo>
                      <a:close/>
                      <a:moveTo>
                        <a:pt x="531" y="61"/>
                      </a:moveTo>
                      <a:lnTo>
                        <a:pt x="507" y="73"/>
                      </a:lnTo>
                      <a:lnTo>
                        <a:pt x="523" y="106"/>
                      </a:lnTo>
                      <a:lnTo>
                        <a:pt x="547" y="95"/>
                      </a:lnTo>
                      <a:lnTo>
                        <a:pt x="531" y="61"/>
                      </a:lnTo>
                      <a:close/>
                      <a:moveTo>
                        <a:pt x="462" y="50"/>
                      </a:moveTo>
                      <a:lnTo>
                        <a:pt x="439" y="61"/>
                      </a:lnTo>
                      <a:lnTo>
                        <a:pt x="455" y="96"/>
                      </a:lnTo>
                      <a:lnTo>
                        <a:pt x="479" y="84"/>
                      </a:lnTo>
                      <a:lnTo>
                        <a:pt x="462" y="50"/>
                      </a:lnTo>
                      <a:close/>
                      <a:moveTo>
                        <a:pt x="556" y="49"/>
                      </a:moveTo>
                      <a:lnTo>
                        <a:pt x="532" y="60"/>
                      </a:lnTo>
                      <a:lnTo>
                        <a:pt x="548" y="95"/>
                      </a:lnTo>
                      <a:lnTo>
                        <a:pt x="572" y="83"/>
                      </a:lnTo>
                      <a:lnTo>
                        <a:pt x="556" y="49"/>
                      </a:lnTo>
                      <a:close/>
                      <a:moveTo>
                        <a:pt x="488" y="38"/>
                      </a:moveTo>
                      <a:lnTo>
                        <a:pt x="464" y="50"/>
                      </a:lnTo>
                      <a:lnTo>
                        <a:pt x="480" y="83"/>
                      </a:lnTo>
                      <a:lnTo>
                        <a:pt x="504" y="72"/>
                      </a:lnTo>
                      <a:lnTo>
                        <a:pt x="488" y="38"/>
                      </a:lnTo>
                      <a:close/>
                      <a:moveTo>
                        <a:pt x="233" y="30"/>
                      </a:moveTo>
                      <a:lnTo>
                        <a:pt x="209" y="41"/>
                      </a:lnTo>
                      <a:lnTo>
                        <a:pt x="260" y="145"/>
                      </a:lnTo>
                      <a:lnTo>
                        <a:pt x="284" y="134"/>
                      </a:lnTo>
                      <a:lnTo>
                        <a:pt x="233" y="30"/>
                      </a:lnTo>
                      <a:close/>
                      <a:moveTo>
                        <a:pt x="514" y="26"/>
                      </a:moveTo>
                      <a:lnTo>
                        <a:pt x="490" y="37"/>
                      </a:lnTo>
                      <a:lnTo>
                        <a:pt x="506" y="71"/>
                      </a:lnTo>
                      <a:lnTo>
                        <a:pt x="530" y="59"/>
                      </a:lnTo>
                      <a:lnTo>
                        <a:pt x="514" y="26"/>
                      </a:lnTo>
                      <a:close/>
                      <a:moveTo>
                        <a:pt x="376" y="0"/>
                      </a:moveTo>
                      <a:lnTo>
                        <a:pt x="378" y="0"/>
                      </a:lnTo>
                      <a:lnTo>
                        <a:pt x="413" y="73"/>
                      </a:lnTo>
                      <a:lnTo>
                        <a:pt x="437" y="61"/>
                      </a:lnTo>
                      <a:lnTo>
                        <a:pt x="408" y="1"/>
                      </a:lnTo>
                      <a:lnTo>
                        <a:pt x="410" y="1"/>
                      </a:lnTo>
                      <a:lnTo>
                        <a:pt x="438" y="60"/>
                      </a:lnTo>
                      <a:lnTo>
                        <a:pt x="462" y="49"/>
                      </a:lnTo>
                      <a:lnTo>
                        <a:pt x="441" y="5"/>
                      </a:lnTo>
                      <a:lnTo>
                        <a:pt x="444" y="5"/>
                      </a:lnTo>
                      <a:lnTo>
                        <a:pt x="463" y="48"/>
                      </a:lnTo>
                      <a:lnTo>
                        <a:pt x="487" y="36"/>
                      </a:lnTo>
                      <a:lnTo>
                        <a:pt x="476" y="12"/>
                      </a:lnTo>
                      <a:lnTo>
                        <a:pt x="477" y="12"/>
                      </a:lnTo>
                      <a:lnTo>
                        <a:pt x="478" y="13"/>
                      </a:lnTo>
                      <a:lnTo>
                        <a:pt x="488" y="36"/>
                      </a:lnTo>
                      <a:lnTo>
                        <a:pt x="513" y="25"/>
                      </a:lnTo>
                      <a:lnTo>
                        <a:pt x="511" y="22"/>
                      </a:lnTo>
                      <a:lnTo>
                        <a:pt x="514" y="22"/>
                      </a:lnTo>
                      <a:lnTo>
                        <a:pt x="515" y="23"/>
                      </a:lnTo>
                      <a:lnTo>
                        <a:pt x="516" y="23"/>
                      </a:lnTo>
                      <a:lnTo>
                        <a:pt x="517" y="25"/>
                      </a:lnTo>
                      <a:lnTo>
                        <a:pt x="515" y="25"/>
                      </a:lnTo>
                      <a:lnTo>
                        <a:pt x="531" y="59"/>
                      </a:lnTo>
                      <a:lnTo>
                        <a:pt x="555" y="48"/>
                      </a:lnTo>
                      <a:lnTo>
                        <a:pt x="550" y="37"/>
                      </a:lnTo>
                      <a:lnTo>
                        <a:pt x="552" y="37"/>
                      </a:lnTo>
                      <a:lnTo>
                        <a:pt x="552" y="38"/>
                      </a:lnTo>
                      <a:lnTo>
                        <a:pt x="553" y="38"/>
                      </a:lnTo>
                      <a:lnTo>
                        <a:pt x="557" y="46"/>
                      </a:lnTo>
                      <a:lnTo>
                        <a:pt x="564" y="43"/>
                      </a:lnTo>
                      <a:lnTo>
                        <a:pt x="565" y="44"/>
                      </a:lnTo>
                      <a:lnTo>
                        <a:pt x="557" y="49"/>
                      </a:lnTo>
                      <a:lnTo>
                        <a:pt x="573" y="82"/>
                      </a:lnTo>
                      <a:lnTo>
                        <a:pt x="598" y="71"/>
                      </a:lnTo>
                      <a:lnTo>
                        <a:pt x="591" y="57"/>
                      </a:lnTo>
                      <a:lnTo>
                        <a:pt x="593" y="57"/>
                      </a:lnTo>
                      <a:lnTo>
                        <a:pt x="594" y="58"/>
                      </a:lnTo>
                      <a:lnTo>
                        <a:pt x="599" y="69"/>
                      </a:lnTo>
                      <a:lnTo>
                        <a:pt x="607" y="66"/>
                      </a:lnTo>
                      <a:lnTo>
                        <a:pt x="608" y="66"/>
                      </a:lnTo>
                      <a:lnTo>
                        <a:pt x="608" y="67"/>
                      </a:lnTo>
                      <a:lnTo>
                        <a:pt x="609" y="67"/>
                      </a:lnTo>
                      <a:lnTo>
                        <a:pt x="600" y="72"/>
                      </a:lnTo>
                      <a:lnTo>
                        <a:pt x="616" y="105"/>
                      </a:lnTo>
                      <a:lnTo>
                        <a:pt x="640" y="94"/>
                      </a:lnTo>
                      <a:lnTo>
                        <a:pt x="636" y="84"/>
                      </a:lnTo>
                      <a:lnTo>
                        <a:pt x="638" y="84"/>
                      </a:lnTo>
                      <a:lnTo>
                        <a:pt x="639" y="86"/>
                      </a:lnTo>
                      <a:lnTo>
                        <a:pt x="642" y="92"/>
                      </a:lnTo>
                      <a:lnTo>
                        <a:pt x="646" y="91"/>
                      </a:lnTo>
                      <a:lnTo>
                        <a:pt x="647" y="91"/>
                      </a:lnTo>
                      <a:lnTo>
                        <a:pt x="648" y="92"/>
                      </a:lnTo>
                      <a:lnTo>
                        <a:pt x="642" y="95"/>
                      </a:lnTo>
                      <a:lnTo>
                        <a:pt x="660" y="129"/>
                      </a:lnTo>
                      <a:lnTo>
                        <a:pt x="682" y="118"/>
                      </a:lnTo>
                      <a:lnTo>
                        <a:pt x="682" y="119"/>
                      </a:lnTo>
                      <a:lnTo>
                        <a:pt x="683" y="119"/>
                      </a:lnTo>
                      <a:lnTo>
                        <a:pt x="660" y="130"/>
                      </a:lnTo>
                      <a:lnTo>
                        <a:pt x="677" y="164"/>
                      </a:lnTo>
                      <a:lnTo>
                        <a:pt x="714" y="147"/>
                      </a:lnTo>
                      <a:lnTo>
                        <a:pt x="714" y="148"/>
                      </a:lnTo>
                      <a:lnTo>
                        <a:pt x="715" y="148"/>
                      </a:lnTo>
                      <a:lnTo>
                        <a:pt x="677" y="166"/>
                      </a:lnTo>
                      <a:lnTo>
                        <a:pt x="693" y="199"/>
                      </a:lnTo>
                      <a:lnTo>
                        <a:pt x="742" y="176"/>
                      </a:lnTo>
                      <a:lnTo>
                        <a:pt x="742" y="178"/>
                      </a:lnTo>
                      <a:lnTo>
                        <a:pt x="744" y="178"/>
                      </a:lnTo>
                      <a:lnTo>
                        <a:pt x="694" y="202"/>
                      </a:lnTo>
                      <a:lnTo>
                        <a:pt x="710" y="235"/>
                      </a:lnTo>
                      <a:lnTo>
                        <a:pt x="769" y="208"/>
                      </a:lnTo>
                      <a:lnTo>
                        <a:pt x="770" y="209"/>
                      </a:lnTo>
                      <a:lnTo>
                        <a:pt x="711" y="236"/>
                      </a:lnTo>
                      <a:lnTo>
                        <a:pt x="727" y="271"/>
                      </a:lnTo>
                      <a:lnTo>
                        <a:pt x="792" y="240"/>
                      </a:lnTo>
                      <a:lnTo>
                        <a:pt x="793" y="240"/>
                      </a:lnTo>
                      <a:lnTo>
                        <a:pt x="793" y="241"/>
                      </a:lnTo>
                      <a:lnTo>
                        <a:pt x="729" y="272"/>
                      </a:lnTo>
                      <a:lnTo>
                        <a:pt x="745" y="305"/>
                      </a:lnTo>
                      <a:lnTo>
                        <a:pt x="814" y="272"/>
                      </a:lnTo>
                      <a:lnTo>
                        <a:pt x="814" y="273"/>
                      </a:lnTo>
                      <a:lnTo>
                        <a:pt x="815" y="274"/>
                      </a:lnTo>
                      <a:lnTo>
                        <a:pt x="745" y="308"/>
                      </a:lnTo>
                      <a:lnTo>
                        <a:pt x="761" y="341"/>
                      </a:lnTo>
                      <a:lnTo>
                        <a:pt x="833" y="307"/>
                      </a:lnTo>
                      <a:lnTo>
                        <a:pt x="833" y="309"/>
                      </a:lnTo>
                      <a:lnTo>
                        <a:pt x="762" y="343"/>
                      </a:lnTo>
                      <a:lnTo>
                        <a:pt x="778" y="377"/>
                      </a:lnTo>
                      <a:lnTo>
                        <a:pt x="850" y="342"/>
                      </a:lnTo>
                      <a:lnTo>
                        <a:pt x="850" y="343"/>
                      </a:lnTo>
                      <a:lnTo>
                        <a:pt x="779" y="378"/>
                      </a:lnTo>
                      <a:lnTo>
                        <a:pt x="795" y="412"/>
                      </a:lnTo>
                      <a:lnTo>
                        <a:pt x="865" y="379"/>
                      </a:lnTo>
                      <a:lnTo>
                        <a:pt x="865" y="380"/>
                      </a:lnTo>
                      <a:lnTo>
                        <a:pt x="796" y="414"/>
                      </a:lnTo>
                      <a:lnTo>
                        <a:pt x="813" y="448"/>
                      </a:lnTo>
                      <a:lnTo>
                        <a:pt x="878" y="416"/>
                      </a:lnTo>
                      <a:lnTo>
                        <a:pt x="878" y="418"/>
                      </a:lnTo>
                      <a:lnTo>
                        <a:pt x="813" y="449"/>
                      </a:lnTo>
                      <a:lnTo>
                        <a:pt x="830" y="483"/>
                      </a:lnTo>
                      <a:lnTo>
                        <a:pt x="888" y="454"/>
                      </a:lnTo>
                      <a:lnTo>
                        <a:pt x="890" y="455"/>
                      </a:lnTo>
                      <a:lnTo>
                        <a:pt x="890" y="456"/>
                      </a:lnTo>
                      <a:lnTo>
                        <a:pt x="830" y="485"/>
                      </a:lnTo>
                      <a:lnTo>
                        <a:pt x="846" y="518"/>
                      </a:lnTo>
                      <a:lnTo>
                        <a:pt x="898" y="494"/>
                      </a:lnTo>
                      <a:lnTo>
                        <a:pt x="898" y="495"/>
                      </a:lnTo>
                      <a:lnTo>
                        <a:pt x="847" y="521"/>
                      </a:lnTo>
                      <a:lnTo>
                        <a:pt x="863" y="554"/>
                      </a:lnTo>
                      <a:lnTo>
                        <a:pt x="905" y="534"/>
                      </a:lnTo>
                      <a:lnTo>
                        <a:pt x="905" y="536"/>
                      </a:lnTo>
                      <a:lnTo>
                        <a:pt x="864" y="555"/>
                      </a:lnTo>
                      <a:lnTo>
                        <a:pt x="880" y="590"/>
                      </a:lnTo>
                      <a:lnTo>
                        <a:pt x="909" y="576"/>
                      </a:lnTo>
                      <a:lnTo>
                        <a:pt x="909" y="577"/>
                      </a:lnTo>
                      <a:lnTo>
                        <a:pt x="882" y="591"/>
                      </a:lnTo>
                      <a:lnTo>
                        <a:pt x="898" y="624"/>
                      </a:lnTo>
                      <a:lnTo>
                        <a:pt x="911" y="618"/>
                      </a:lnTo>
                      <a:lnTo>
                        <a:pt x="911" y="620"/>
                      </a:lnTo>
                      <a:lnTo>
                        <a:pt x="898" y="627"/>
                      </a:lnTo>
                      <a:lnTo>
                        <a:pt x="911" y="654"/>
                      </a:lnTo>
                      <a:lnTo>
                        <a:pt x="911" y="658"/>
                      </a:lnTo>
                      <a:lnTo>
                        <a:pt x="896" y="628"/>
                      </a:lnTo>
                      <a:lnTo>
                        <a:pt x="872" y="639"/>
                      </a:lnTo>
                      <a:lnTo>
                        <a:pt x="888" y="673"/>
                      </a:lnTo>
                      <a:lnTo>
                        <a:pt x="911" y="662"/>
                      </a:lnTo>
                      <a:lnTo>
                        <a:pt x="911" y="663"/>
                      </a:lnTo>
                      <a:lnTo>
                        <a:pt x="890" y="674"/>
                      </a:lnTo>
                      <a:lnTo>
                        <a:pt x="906" y="708"/>
                      </a:lnTo>
                      <a:lnTo>
                        <a:pt x="908" y="707"/>
                      </a:lnTo>
                      <a:lnTo>
                        <a:pt x="908" y="708"/>
                      </a:lnTo>
                      <a:lnTo>
                        <a:pt x="907" y="709"/>
                      </a:lnTo>
                      <a:lnTo>
                        <a:pt x="907" y="715"/>
                      </a:lnTo>
                      <a:lnTo>
                        <a:pt x="905" y="711"/>
                      </a:lnTo>
                      <a:lnTo>
                        <a:pt x="880" y="722"/>
                      </a:lnTo>
                      <a:lnTo>
                        <a:pt x="898" y="757"/>
                      </a:lnTo>
                      <a:lnTo>
                        <a:pt x="901" y="754"/>
                      </a:lnTo>
                      <a:lnTo>
                        <a:pt x="901" y="755"/>
                      </a:lnTo>
                      <a:lnTo>
                        <a:pt x="900" y="757"/>
                      </a:lnTo>
                      <a:lnTo>
                        <a:pt x="898" y="758"/>
                      </a:lnTo>
                      <a:lnTo>
                        <a:pt x="900" y="761"/>
                      </a:lnTo>
                      <a:lnTo>
                        <a:pt x="899" y="762"/>
                      </a:lnTo>
                      <a:lnTo>
                        <a:pt x="899" y="763"/>
                      </a:lnTo>
                      <a:lnTo>
                        <a:pt x="896" y="759"/>
                      </a:lnTo>
                      <a:lnTo>
                        <a:pt x="872" y="770"/>
                      </a:lnTo>
                      <a:lnTo>
                        <a:pt x="888" y="804"/>
                      </a:lnTo>
                      <a:lnTo>
                        <a:pt x="890" y="804"/>
                      </a:lnTo>
                      <a:lnTo>
                        <a:pt x="888" y="805"/>
                      </a:lnTo>
                      <a:lnTo>
                        <a:pt x="888" y="807"/>
                      </a:lnTo>
                      <a:lnTo>
                        <a:pt x="887" y="806"/>
                      </a:lnTo>
                      <a:lnTo>
                        <a:pt x="864" y="818"/>
                      </a:lnTo>
                      <a:lnTo>
                        <a:pt x="876" y="843"/>
                      </a:lnTo>
                      <a:lnTo>
                        <a:pt x="876" y="846"/>
                      </a:lnTo>
                      <a:lnTo>
                        <a:pt x="862" y="819"/>
                      </a:lnTo>
                      <a:lnTo>
                        <a:pt x="839" y="830"/>
                      </a:lnTo>
                      <a:lnTo>
                        <a:pt x="862" y="879"/>
                      </a:lnTo>
                      <a:lnTo>
                        <a:pt x="861" y="880"/>
                      </a:lnTo>
                      <a:lnTo>
                        <a:pt x="861" y="881"/>
                      </a:lnTo>
                      <a:lnTo>
                        <a:pt x="837" y="831"/>
                      </a:lnTo>
                      <a:lnTo>
                        <a:pt x="813" y="842"/>
                      </a:lnTo>
                      <a:lnTo>
                        <a:pt x="846" y="910"/>
                      </a:lnTo>
                      <a:lnTo>
                        <a:pt x="845" y="911"/>
                      </a:lnTo>
                      <a:lnTo>
                        <a:pt x="845" y="912"/>
                      </a:lnTo>
                      <a:lnTo>
                        <a:pt x="811" y="843"/>
                      </a:lnTo>
                      <a:lnTo>
                        <a:pt x="787" y="854"/>
                      </a:lnTo>
                      <a:lnTo>
                        <a:pt x="827" y="938"/>
                      </a:lnTo>
                      <a:lnTo>
                        <a:pt x="826" y="940"/>
                      </a:lnTo>
                      <a:lnTo>
                        <a:pt x="786" y="856"/>
                      </a:lnTo>
                      <a:lnTo>
                        <a:pt x="762" y="867"/>
                      </a:lnTo>
                      <a:lnTo>
                        <a:pt x="808" y="964"/>
                      </a:lnTo>
                      <a:lnTo>
                        <a:pt x="808" y="965"/>
                      </a:lnTo>
                      <a:lnTo>
                        <a:pt x="807" y="965"/>
                      </a:lnTo>
                      <a:lnTo>
                        <a:pt x="761" y="867"/>
                      </a:lnTo>
                      <a:lnTo>
                        <a:pt x="737" y="879"/>
                      </a:lnTo>
                      <a:lnTo>
                        <a:pt x="788" y="987"/>
                      </a:lnTo>
                      <a:lnTo>
                        <a:pt x="787" y="987"/>
                      </a:lnTo>
                      <a:lnTo>
                        <a:pt x="786" y="988"/>
                      </a:lnTo>
                      <a:lnTo>
                        <a:pt x="734" y="880"/>
                      </a:lnTo>
                      <a:lnTo>
                        <a:pt x="711" y="891"/>
                      </a:lnTo>
                      <a:lnTo>
                        <a:pt x="767" y="1006"/>
                      </a:lnTo>
                      <a:lnTo>
                        <a:pt x="765" y="1006"/>
                      </a:lnTo>
                      <a:lnTo>
                        <a:pt x="765" y="1008"/>
                      </a:lnTo>
                      <a:lnTo>
                        <a:pt x="764" y="1008"/>
                      </a:lnTo>
                      <a:lnTo>
                        <a:pt x="709" y="892"/>
                      </a:lnTo>
                      <a:lnTo>
                        <a:pt x="686" y="904"/>
                      </a:lnTo>
                      <a:lnTo>
                        <a:pt x="744" y="1024"/>
                      </a:lnTo>
                      <a:lnTo>
                        <a:pt x="742" y="1024"/>
                      </a:lnTo>
                      <a:lnTo>
                        <a:pt x="742" y="1025"/>
                      </a:lnTo>
                      <a:lnTo>
                        <a:pt x="741" y="1025"/>
                      </a:lnTo>
                      <a:lnTo>
                        <a:pt x="684" y="904"/>
                      </a:lnTo>
                      <a:lnTo>
                        <a:pt x="660" y="915"/>
                      </a:lnTo>
                      <a:lnTo>
                        <a:pt x="719" y="1039"/>
                      </a:lnTo>
                      <a:lnTo>
                        <a:pt x="718" y="1039"/>
                      </a:lnTo>
                      <a:lnTo>
                        <a:pt x="718" y="1040"/>
                      </a:lnTo>
                      <a:lnTo>
                        <a:pt x="717" y="1040"/>
                      </a:lnTo>
                      <a:lnTo>
                        <a:pt x="659" y="917"/>
                      </a:lnTo>
                      <a:lnTo>
                        <a:pt x="634" y="928"/>
                      </a:lnTo>
                      <a:lnTo>
                        <a:pt x="694" y="1051"/>
                      </a:lnTo>
                      <a:lnTo>
                        <a:pt x="692" y="1051"/>
                      </a:lnTo>
                      <a:lnTo>
                        <a:pt x="633" y="929"/>
                      </a:lnTo>
                      <a:lnTo>
                        <a:pt x="609" y="941"/>
                      </a:lnTo>
                      <a:lnTo>
                        <a:pt x="667" y="1060"/>
                      </a:lnTo>
                      <a:lnTo>
                        <a:pt x="665" y="1060"/>
                      </a:lnTo>
                      <a:lnTo>
                        <a:pt x="665" y="1062"/>
                      </a:lnTo>
                      <a:lnTo>
                        <a:pt x="608" y="941"/>
                      </a:lnTo>
                      <a:lnTo>
                        <a:pt x="584" y="952"/>
                      </a:lnTo>
                      <a:lnTo>
                        <a:pt x="639" y="1067"/>
                      </a:lnTo>
                      <a:lnTo>
                        <a:pt x="637" y="1067"/>
                      </a:lnTo>
                      <a:lnTo>
                        <a:pt x="583" y="953"/>
                      </a:lnTo>
                      <a:lnTo>
                        <a:pt x="559" y="965"/>
                      </a:lnTo>
                      <a:lnTo>
                        <a:pt x="610" y="1072"/>
                      </a:lnTo>
                      <a:lnTo>
                        <a:pt x="608" y="1072"/>
                      </a:lnTo>
                      <a:lnTo>
                        <a:pt x="556" y="966"/>
                      </a:lnTo>
                      <a:lnTo>
                        <a:pt x="533" y="976"/>
                      </a:lnTo>
                      <a:lnTo>
                        <a:pt x="579" y="1074"/>
                      </a:lnTo>
                      <a:lnTo>
                        <a:pt x="577" y="1074"/>
                      </a:lnTo>
                      <a:lnTo>
                        <a:pt x="531" y="978"/>
                      </a:lnTo>
                      <a:lnTo>
                        <a:pt x="507" y="989"/>
                      </a:lnTo>
                      <a:lnTo>
                        <a:pt x="547" y="1073"/>
                      </a:lnTo>
                      <a:lnTo>
                        <a:pt x="546" y="1073"/>
                      </a:lnTo>
                      <a:lnTo>
                        <a:pt x="506" y="990"/>
                      </a:lnTo>
                      <a:lnTo>
                        <a:pt x="481" y="1002"/>
                      </a:lnTo>
                      <a:lnTo>
                        <a:pt x="514" y="1069"/>
                      </a:lnTo>
                      <a:lnTo>
                        <a:pt x="513" y="1069"/>
                      </a:lnTo>
                      <a:lnTo>
                        <a:pt x="480" y="1002"/>
                      </a:lnTo>
                      <a:lnTo>
                        <a:pt x="456" y="1013"/>
                      </a:lnTo>
                      <a:lnTo>
                        <a:pt x="479" y="1062"/>
                      </a:lnTo>
                      <a:lnTo>
                        <a:pt x="477" y="1062"/>
                      </a:lnTo>
                      <a:lnTo>
                        <a:pt x="455" y="1014"/>
                      </a:lnTo>
                      <a:lnTo>
                        <a:pt x="431" y="1026"/>
                      </a:lnTo>
                      <a:lnTo>
                        <a:pt x="444" y="1051"/>
                      </a:lnTo>
                      <a:lnTo>
                        <a:pt x="442" y="1051"/>
                      </a:lnTo>
                      <a:lnTo>
                        <a:pt x="440" y="1050"/>
                      </a:lnTo>
                      <a:lnTo>
                        <a:pt x="430" y="1027"/>
                      </a:lnTo>
                      <a:lnTo>
                        <a:pt x="407" y="1037"/>
                      </a:lnTo>
                      <a:lnTo>
                        <a:pt x="406" y="1037"/>
                      </a:lnTo>
                      <a:lnTo>
                        <a:pt x="404" y="1036"/>
                      </a:lnTo>
                      <a:lnTo>
                        <a:pt x="429" y="1025"/>
                      </a:lnTo>
                      <a:lnTo>
                        <a:pt x="413" y="991"/>
                      </a:lnTo>
                      <a:lnTo>
                        <a:pt x="388" y="1003"/>
                      </a:lnTo>
                      <a:lnTo>
                        <a:pt x="404" y="1036"/>
                      </a:lnTo>
                      <a:lnTo>
                        <a:pt x="402" y="1036"/>
                      </a:lnTo>
                      <a:lnTo>
                        <a:pt x="387" y="1004"/>
                      </a:lnTo>
                      <a:lnTo>
                        <a:pt x="363" y="1016"/>
                      </a:lnTo>
                      <a:lnTo>
                        <a:pt x="364" y="1018"/>
                      </a:lnTo>
                      <a:lnTo>
                        <a:pt x="363" y="1017"/>
                      </a:lnTo>
                      <a:lnTo>
                        <a:pt x="362" y="1017"/>
                      </a:lnTo>
                      <a:lnTo>
                        <a:pt x="361" y="1016"/>
                      </a:lnTo>
                      <a:lnTo>
                        <a:pt x="360" y="1016"/>
                      </a:lnTo>
                      <a:lnTo>
                        <a:pt x="359" y="1014"/>
                      </a:lnTo>
                      <a:lnTo>
                        <a:pt x="361" y="1014"/>
                      </a:lnTo>
                      <a:lnTo>
                        <a:pt x="345" y="980"/>
                      </a:lnTo>
                      <a:lnTo>
                        <a:pt x="321" y="991"/>
                      </a:lnTo>
                      <a:lnTo>
                        <a:pt x="321" y="993"/>
                      </a:lnTo>
                      <a:lnTo>
                        <a:pt x="319" y="993"/>
                      </a:lnTo>
                      <a:lnTo>
                        <a:pt x="319" y="991"/>
                      </a:lnTo>
                      <a:lnTo>
                        <a:pt x="318" y="991"/>
                      </a:lnTo>
                      <a:lnTo>
                        <a:pt x="302" y="957"/>
                      </a:lnTo>
                      <a:lnTo>
                        <a:pt x="281" y="966"/>
                      </a:lnTo>
                      <a:lnTo>
                        <a:pt x="280" y="965"/>
                      </a:lnTo>
                      <a:lnTo>
                        <a:pt x="301" y="955"/>
                      </a:lnTo>
                      <a:lnTo>
                        <a:pt x="285" y="921"/>
                      </a:lnTo>
                      <a:lnTo>
                        <a:pt x="261" y="933"/>
                      </a:lnTo>
                      <a:lnTo>
                        <a:pt x="273" y="960"/>
                      </a:lnTo>
                      <a:lnTo>
                        <a:pt x="270" y="957"/>
                      </a:lnTo>
                      <a:lnTo>
                        <a:pt x="259" y="934"/>
                      </a:lnTo>
                      <a:lnTo>
                        <a:pt x="247" y="940"/>
                      </a:lnTo>
                      <a:lnTo>
                        <a:pt x="247" y="938"/>
                      </a:lnTo>
                      <a:lnTo>
                        <a:pt x="246" y="938"/>
                      </a:lnTo>
                      <a:lnTo>
                        <a:pt x="259" y="932"/>
                      </a:lnTo>
                      <a:lnTo>
                        <a:pt x="241" y="898"/>
                      </a:lnTo>
                      <a:lnTo>
                        <a:pt x="216" y="911"/>
                      </a:lnTo>
                      <a:lnTo>
                        <a:pt x="215" y="911"/>
                      </a:lnTo>
                      <a:lnTo>
                        <a:pt x="215" y="910"/>
                      </a:lnTo>
                      <a:lnTo>
                        <a:pt x="214" y="910"/>
                      </a:lnTo>
                      <a:lnTo>
                        <a:pt x="241" y="897"/>
                      </a:lnTo>
                      <a:lnTo>
                        <a:pt x="225" y="862"/>
                      </a:lnTo>
                      <a:lnTo>
                        <a:pt x="186" y="882"/>
                      </a:lnTo>
                      <a:lnTo>
                        <a:pt x="186" y="881"/>
                      </a:lnTo>
                      <a:lnTo>
                        <a:pt x="185" y="881"/>
                      </a:lnTo>
                      <a:lnTo>
                        <a:pt x="185" y="880"/>
                      </a:lnTo>
                      <a:lnTo>
                        <a:pt x="224" y="861"/>
                      </a:lnTo>
                      <a:lnTo>
                        <a:pt x="208" y="828"/>
                      </a:lnTo>
                      <a:lnTo>
                        <a:pt x="158" y="851"/>
                      </a:lnTo>
                      <a:lnTo>
                        <a:pt x="157" y="850"/>
                      </a:lnTo>
                      <a:lnTo>
                        <a:pt x="207" y="826"/>
                      </a:lnTo>
                      <a:lnTo>
                        <a:pt x="191" y="792"/>
                      </a:lnTo>
                      <a:lnTo>
                        <a:pt x="133" y="820"/>
                      </a:lnTo>
                      <a:lnTo>
                        <a:pt x="133" y="819"/>
                      </a:lnTo>
                      <a:lnTo>
                        <a:pt x="132" y="818"/>
                      </a:lnTo>
                      <a:lnTo>
                        <a:pt x="190" y="790"/>
                      </a:lnTo>
                      <a:lnTo>
                        <a:pt x="173" y="757"/>
                      </a:lnTo>
                      <a:lnTo>
                        <a:pt x="110" y="787"/>
                      </a:lnTo>
                      <a:lnTo>
                        <a:pt x="109" y="785"/>
                      </a:lnTo>
                      <a:lnTo>
                        <a:pt x="173" y="755"/>
                      </a:lnTo>
                      <a:lnTo>
                        <a:pt x="157" y="721"/>
                      </a:lnTo>
                      <a:lnTo>
                        <a:pt x="90" y="753"/>
                      </a:lnTo>
                      <a:lnTo>
                        <a:pt x="88" y="753"/>
                      </a:lnTo>
                      <a:lnTo>
                        <a:pt x="88" y="752"/>
                      </a:lnTo>
                      <a:lnTo>
                        <a:pt x="156" y="720"/>
                      </a:lnTo>
                      <a:lnTo>
                        <a:pt x="140" y="685"/>
                      </a:lnTo>
                      <a:lnTo>
                        <a:pt x="70" y="720"/>
                      </a:lnTo>
                      <a:lnTo>
                        <a:pt x="70" y="719"/>
                      </a:lnTo>
                      <a:lnTo>
                        <a:pt x="69" y="717"/>
                      </a:lnTo>
                      <a:lnTo>
                        <a:pt x="139" y="684"/>
                      </a:lnTo>
                      <a:lnTo>
                        <a:pt x="123" y="651"/>
                      </a:lnTo>
                      <a:lnTo>
                        <a:pt x="53" y="684"/>
                      </a:lnTo>
                      <a:lnTo>
                        <a:pt x="53" y="682"/>
                      </a:lnTo>
                      <a:lnTo>
                        <a:pt x="122" y="648"/>
                      </a:lnTo>
                      <a:lnTo>
                        <a:pt x="106" y="615"/>
                      </a:lnTo>
                      <a:lnTo>
                        <a:pt x="38" y="647"/>
                      </a:lnTo>
                      <a:lnTo>
                        <a:pt x="38" y="646"/>
                      </a:lnTo>
                      <a:lnTo>
                        <a:pt x="106" y="613"/>
                      </a:lnTo>
                      <a:lnTo>
                        <a:pt x="88" y="579"/>
                      </a:lnTo>
                      <a:lnTo>
                        <a:pt x="26" y="609"/>
                      </a:lnTo>
                      <a:lnTo>
                        <a:pt x="25" y="609"/>
                      </a:lnTo>
                      <a:lnTo>
                        <a:pt x="25" y="608"/>
                      </a:lnTo>
                      <a:lnTo>
                        <a:pt x="88" y="578"/>
                      </a:lnTo>
                      <a:lnTo>
                        <a:pt x="72" y="544"/>
                      </a:lnTo>
                      <a:lnTo>
                        <a:pt x="16" y="571"/>
                      </a:lnTo>
                      <a:lnTo>
                        <a:pt x="15" y="570"/>
                      </a:lnTo>
                      <a:lnTo>
                        <a:pt x="15" y="569"/>
                      </a:lnTo>
                      <a:lnTo>
                        <a:pt x="71" y="542"/>
                      </a:lnTo>
                      <a:lnTo>
                        <a:pt x="55" y="509"/>
                      </a:lnTo>
                      <a:lnTo>
                        <a:pt x="8" y="531"/>
                      </a:lnTo>
                      <a:lnTo>
                        <a:pt x="8" y="530"/>
                      </a:lnTo>
                      <a:lnTo>
                        <a:pt x="54" y="507"/>
                      </a:lnTo>
                      <a:lnTo>
                        <a:pt x="38" y="473"/>
                      </a:lnTo>
                      <a:lnTo>
                        <a:pt x="2" y="491"/>
                      </a:lnTo>
                      <a:lnTo>
                        <a:pt x="2" y="488"/>
                      </a:lnTo>
                      <a:lnTo>
                        <a:pt x="37" y="471"/>
                      </a:lnTo>
                      <a:lnTo>
                        <a:pt x="21" y="438"/>
                      </a:lnTo>
                      <a:lnTo>
                        <a:pt x="0" y="448"/>
                      </a:lnTo>
                      <a:lnTo>
                        <a:pt x="0" y="446"/>
                      </a:lnTo>
                      <a:lnTo>
                        <a:pt x="21" y="437"/>
                      </a:lnTo>
                      <a:lnTo>
                        <a:pt x="3" y="402"/>
                      </a:lnTo>
                      <a:lnTo>
                        <a:pt x="1" y="403"/>
                      </a:lnTo>
                      <a:lnTo>
                        <a:pt x="1" y="401"/>
                      </a:lnTo>
                      <a:lnTo>
                        <a:pt x="3" y="400"/>
                      </a:lnTo>
                      <a:lnTo>
                        <a:pt x="1" y="396"/>
                      </a:lnTo>
                      <a:lnTo>
                        <a:pt x="1" y="393"/>
                      </a:lnTo>
                      <a:lnTo>
                        <a:pt x="4" y="400"/>
                      </a:lnTo>
                      <a:lnTo>
                        <a:pt x="29" y="387"/>
                      </a:lnTo>
                      <a:lnTo>
                        <a:pt x="13" y="354"/>
                      </a:lnTo>
                      <a:lnTo>
                        <a:pt x="6" y="357"/>
                      </a:lnTo>
                      <a:lnTo>
                        <a:pt x="6" y="355"/>
                      </a:lnTo>
                      <a:lnTo>
                        <a:pt x="11" y="353"/>
                      </a:lnTo>
                      <a:lnTo>
                        <a:pt x="8" y="343"/>
                      </a:lnTo>
                      <a:lnTo>
                        <a:pt x="8" y="340"/>
                      </a:lnTo>
                      <a:lnTo>
                        <a:pt x="14" y="351"/>
                      </a:lnTo>
                      <a:lnTo>
                        <a:pt x="38" y="340"/>
                      </a:lnTo>
                      <a:lnTo>
                        <a:pt x="21" y="307"/>
                      </a:lnTo>
                      <a:lnTo>
                        <a:pt x="15" y="309"/>
                      </a:lnTo>
                      <a:lnTo>
                        <a:pt x="15" y="307"/>
                      </a:lnTo>
                      <a:lnTo>
                        <a:pt x="21" y="304"/>
                      </a:lnTo>
                      <a:lnTo>
                        <a:pt x="17" y="298"/>
                      </a:lnTo>
                      <a:lnTo>
                        <a:pt x="17" y="297"/>
                      </a:lnTo>
                      <a:lnTo>
                        <a:pt x="18" y="296"/>
                      </a:lnTo>
                      <a:lnTo>
                        <a:pt x="22" y="304"/>
                      </a:lnTo>
                      <a:lnTo>
                        <a:pt x="46" y="293"/>
                      </a:lnTo>
                      <a:lnTo>
                        <a:pt x="30" y="259"/>
                      </a:lnTo>
                      <a:lnTo>
                        <a:pt x="30" y="257"/>
                      </a:lnTo>
                      <a:lnTo>
                        <a:pt x="31" y="257"/>
                      </a:lnTo>
                      <a:lnTo>
                        <a:pt x="31" y="256"/>
                      </a:lnTo>
                      <a:lnTo>
                        <a:pt x="54" y="244"/>
                      </a:lnTo>
                      <a:lnTo>
                        <a:pt x="44" y="224"/>
                      </a:lnTo>
                      <a:lnTo>
                        <a:pt x="45" y="222"/>
                      </a:lnTo>
                      <a:lnTo>
                        <a:pt x="45" y="221"/>
                      </a:lnTo>
                      <a:lnTo>
                        <a:pt x="56" y="243"/>
                      </a:lnTo>
                      <a:lnTo>
                        <a:pt x="79" y="233"/>
                      </a:lnTo>
                      <a:lnTo>
                        <a:pt x="60" y="191"/>
                      </a:lnTo>
                      <a:lnTo>
                        <a:pt x="61" y="190"/>
                      </a:lnTo>
                      <a:lnTo>
                        <a:pt x="61" y="189"/>
                      </a:lnTo>
                      <a:lnTo>
                        <a:pt x="81" y="232"/>
                      </a:lnTo>
                      <a:lnTo>
                        <a:pt x="106" y="220"/>
                      </a:lnTo>
                      <a:lnTo>
                        <a:pt x="78" y="163"/>
                      </a:lnTo>
                      <a:lnTo>
                        <a:pt x="78" y="161"/>
                      </a:lnTo>
                      <a:lnTo>
                        <a:pt x="79" y="160"/>
                      </a:lnTo>
                      <a:lnTo>
                        <a:pt x="107" y="219"/>
                      </a:lnTo>
                      <a:lnTo>
                        <a:pt x="131" y="208"/>
                      </a:lnTo>
                      <a:lnTo>
                        <a:pt x="96" y="136"/>
                      </a:lnTo>
                      <a:lnTo>
                        <a:pt x="98" y="135"/>
                      </a:lnTo>
                      <a:lnTo>
                        <a:pt x="132" y="208"/>
                      </a:lnTo>
                      <a:lnTo>
                        <a:pt x="156" y="196"/>
                      </a:lnTo>
                      <a:lnTo>
                        <a:pt x="116" y="113"/>
                      </a:lnTo>
                      <a:lnTo>
                        <a:pt x="118" y="111"/>
                      </a:lnTo>
                      <a:lnTo>
                        <a:pt x="157" y="195"/>
                      </a:lnTo>
                      <a:lnTo>
                        <a:pt x="181" y="183"/>
                      </a:lnTo>
                      <a:lnTo>
                        <a:pt x="138" y="91"/>
                      </a:lnTo>
                      <a:lnTo>
                        <a:pt x="139" y="90"/>
                      </a:lnTo>
                      <a:lnTo>
                        <a:pt x="184" y="182"/>
                      </a:lnTo>
                      <a:lnTo>
                        <a:pt x="207" y="171"/>
                      </a:lnTo>
                      <a:lnTo>
                        <a:pt x="160" y="73"/>
                      </a:lnTo>
                      <a:lnTo>
                        <a:pt x="161" y="72"/>
                      </a:lnTo>
                      <a:lnTo>
                        <a:pt x="209" y="171"/>
                      </a:lnTo>
                      <a:lnTo>
                        <a:pt x="232" y="159"/>
                      </a:lnTo>
                      <a:lnTo>
                        <a:pt x="183" y="56"/>
                      </a:lnTo>
                      <a:lnTo>
                        <a:pt x="184" y="56"/>
                      </a:lnTo>
                      <a:lnTo>
                        <a:pt x="185" y="54"/>
                      </a:lnTo>
                      <a:lnTo>
                        <a:pt x="234" y="158"/>
                      </a:lnTo>
                      <a:lnTo>
                        <a:pt x="259" y="147"/>
                      </a:lnTo>
                      <a:lnTo>
                        <a:pt x="208" y="42"/>
                      </a:lnTo>
                      <a:lnTo>
                        <a:pt x="195" y="49"/>
                      </a:lnTo>
                      <a:lnTo>
                        <a:pt x="208" y="41"/>
                      </a:lnTo>
                      <a:lnTo>
                        <a:pt x="222" y="34"/>
                      </a:lnTo>
                      <a:lnTo>
                        <a:pt x="225" y="31"/>
                      </a:lnTo>
                      <a:lnTo>
                        <a:pt x="229" y="30"/>
                      </a:lnTo>
                      <a:lnTo>
                        <a:pt x="233" y="28"/>
                      </a:lnTo>
                      <a:lnTo>
                        <a:pt x="234" y="28"/>
                      </a:lnTo>
                      <a:lnTo>
                        <a:pt x="239" y="26"/>
                      </a:lnTo>
                      <a:lnTo>
                        <a:pt x="245" y="23"/>
                      </a:lnTo>
                      <a:lnTo>
                        <a:pt x="249" y="22"/>
                      </a:lnTo>
                      <a:lnTo>
                        <a:pt x="236" y="29"/>
                      </a:lnTo>
                      <a:lnTo>
                        <a:pt x="285" y="134"/>
                      </a:lnTo>
                      <a:lnTo>
                        <a:pt x="309" y="122"/>
                      </a:lnTo>
                      <a:lnTo>
                        <a:pt x="260" y="19"/>
                      </a:lnTo>
                      <a:lnTo>
                        <a:pt x="261" y="18"/>
                      </a:lnTo>
                      <a:lnTo>
                        <a:pt x="310" y="121"/>
                      </a:lnTo>
                      <a:lnTo>
                        <a:pt x="334" y="110"/>
                      </a:lnTo>
                      <a:lnTo>
                        <a:pt x="287" y="11"/>
                      </a:lnTo>
                      <a:lnTo>
                        <a:pt x="288" y="11"/>
                      </a:lnTo>
                      <a:lnTo>
                        <a:pt x="336" y="109"/>
                      </a:lnTo>
                      <a:lnTo>
                        <a:pt x="360" y="98"/>
                      </a:lnTo>
                      <a:lnTo>
                        <a:pt x="315" y="5"/>
                      </a:lnTo>
                      <a:lnTo>
                        <a:pt x="317" y="5"/>
                      </a:lnTo>
                      <a:lnTo>
                        <a:pt x="362" y="97"/>
                      </a:lnTo>
                      <a:lnTo>
                        <a:pt x="385" y="86"/>
                      </a:lnTo>
                      <a:lnTo>
                        <a:pt x="345" y="1"/>
                      </a:lnTo>
                      <a:lnTo>
                        <a:pt x="347" y="1"/>
                      </a:lnTo>
                      <a:lnTo>
                        <a:pt x="387" y="84"/>
                      </a:lnTo>
                      <a:lnTo>
                        <a:pt x="410" y="73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noFill/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89" name="Freeform 41"/>
              <p:cNvSpPr>
                <a:spLocks/>
              </p:cNvSpPr>
              <p:nvPr/>
            </p:nvSpPr>
            <p:spPr bwMode="auto">
              <a:xfrm>
                <a:off x="8512176" y="3703638"/>
                <a:ext cx="590550" cy="966788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366" y="515"/>
                  </a:cxn>
                  <a:cxn ang="0">
                    <a:pos x="372" y="534"/>
                  </a:cxn>
                  <a:cxn ang="0">
                    <a:pos x="371" y="551"/>
                  </a:cxn>
                  <a:cxn ang="0">
                    <a:pos x="366" y="568"/>
                  </a:cxn>
                  <a:cxn ang="0">
                    <a:pos x="356" y="581"/>
                  </a:cxn>
                  <a:cxn ang="0">
                    <a:pos x="341" y="591"/>
                  </a:cxn>
                  <a:cxn ang="0">
                    <a:pos x="316" y="604"/>
                  </a:cxn>
                  <a:cxn ang="0">
                    <a:pos x="298" y="609"/>
                  </a:cxn>
                  <a:cxn ang="0">
                    <a:pos x="281" y="607"/>
                  </a:cxn>
                  <a:cxn ang="0">
                    <a:pos x="265" y="601"/>
                  </a:cxn>
                  <a:cxn ang="0">
                    <a:pos x="251" y="589"/>
                  </a:cxn>
                  <a:cxn ang="0">
                    <a:pos x="241" y="574"/>
                  </a:cxn>
                  <a:cxn ang="0">
                    <a:pos x="0" y="58"/>
                  </a:cxn>
                  <a:cxn ang="0">
                    <a:pos x="124" y="0"/>
                  </a:cxn>
                </a:cxnLst>
                <a:rect l="0" t="0" r="r" b="b"/>
                <a:pathLst>
                  <a:path w="372" h="609">
                    <a:moveTo>
                      <a:pt x="124" y="0"/>
                    </a:moveTo>
                    <a:lnTo>
                      <a:pt x="366" y="515"/>
                    </a:lnTo>
                    <a:lnTo>
                      <a:pt x="372" y="534"/>
                    </a:lnTo>
                    <a:lnTo>
                      <a:pt x="371" y="551"/>
                    </a:lnTo>
                    <a:lnTo>
                      <a:pt x="366" y="568"/>
                    </a:lnTo>
                    <a:lnTo>
                      <a:pt x="356" y="581"/>
                    </a:lnTo>
                    <a:lnTo>
                      <a:pt x="341" y="591"/>
                    </a:lnTo>
                    <a:lnTo>
                      <a:pt x="316" y="604"/>
                    </a:lnTo>
                    <a:lnTo>
                      <a:pt x="298" y="609"/>
                    </a:lnTo>
                    <a:lnTo>
                      <a:pt x="281" y="607"/>
                    </a:lnTo>
                    <a:lnTo>
                      <a:pt x="265" y="601"/>
                    </a:lnTo>
                    <a:lnTo>
                      <a:pt x="251" y="589"/>
                    </a:lnTo>
                    <a:lnTo>
                      <a:pt x="241" y="574"/>
                    </a:lnTo>
                    <a:lnTo>
                      <a:pt x="0" y="58"/>
                    </a:lnTo>
                    <a:lnTo>
                      <a:pt x="12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0" name="Freeform 42"/>
              <p:cNvSpPr>
                <a:spLocks/>
              </p:cNvSpPr>
              <p:nvPr/>
            </p:nvSpPr>
            <p:spPr bwMode="auto">
              <a:xfrm>
                <a:off x="8558213" y="3803651"/>
                <a:ext cx="223838" cy="147638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141" y="35"/>
                  </a:cxn>
                  <a:cxn ang="0">
                    <a:pos x="17" y="93"/>
                  </a:cxn>
                  <a:cxn ang="0">
                    <a:pos x="0" y="59"/>
                  </a:cxn>
                  <a:cxn ang="0">
                    <a:pos x="125" y="0"/>
                  </a:cxn>
                </a:cxnLst>
                <a:rect l="0" t="0" r="r" b="b"/>
                <a:pathLst>
                  <a:path w="141" h="93">
                    <a:moveTo>
                      <a:pt x="125" y="0"/>
                    </a:moveTo>
                    <a:lnTo>
                      <a:pt x="141" y="35"/>
                    </a:lnTo>
                    <a:lnTo>
                      <a:pt x="17" y="93"/>
                    </a:lnTo>
                    <a:lnTo>
                      <a:pt x="0" y="59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8094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1" name="Freeform 43"/>
              <p:cNvSpPr>
                <a:spLocks/>
              </p:cNvSpPr>
              <p:nvPr/>
            </p:nvSpPr>
            <p:spPr bwMode="auto">
              <a:xfrm>
                <a:off x="8594726" y="3883026"/>
                <a:ext cx="225425" cy="147638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142" y="34"/>
                  </a:cxn>
                  <a:cxn ang="0">
                    <a:pos x="16" y="93"/>
                  </a:cxn>
                  <a:cxn ang="0">
                    <a:pos x="0" y="58"/>
                  </a:cxn>
                  <a:cxn ang="0">
                    <a:pos x="125" y="0"/>
                  </a:cxn>
                </a:cxnLst>
                <a:rect l="0" t="0" r="r" b="b"/>
                <a:pathLst>
                  <a:path w="142" h="93">
                    <a:moveTo>
                      <a:pt x="125" y="0"/>
                    </a:moveTo>
                    <a:lnTo>
                      <a:pt x="142" y="34"/>
                    </a:lnTo>
                    <a:lnTo>
                      <a:pt x="16" y="93"/>
                    </a:lnTo>
                    <a:lnTo>
                      <a:pt x="0" y="58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8094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2" name="Freeform 44"/>
              <p:cNvSpPr>
                <a:spLocks noEditPoints="1"/>
              </p:cNvSpPr>
              <p:nvPr/>
            </p:nvSpPr>
            <p:spPr bwMode="auto">
              <a:xfrm>
                <a:off x="7092951" y="1301751"/>
                <a:ext cx="1570038" cy="1852613"/>
              </a:xfrm>
              <a:custGeom>
                <a:avLst/>
                <a:gdLst/>
                <a:ahLst/>
                <a:cxnLst>
                  <a:cxn ang="0">
                    <a:pos x="353" y="81"/>
                  </a:cxn>
                  <a:cxn ang="0">
                    <a:pos x="271" y="106"/>
                  </a:cxn>
                  <a:cxn ang="0">
                    <a:pos x="198" y="154"/>
                  </a:cxn>
                  <a:cxn ang="0">
                    <a:pos x="142" y="220"/>
                  </a:cxn>
                  <a:cxn ang="0">
                    <a:pos x="102" y="301"/>
                  </a:cxn>
                  <a:cxn ang="0">
                    <a:pos x="77" y="393"/>
                  </a:cxn>
                  <a:cxn ang="0">
                    <a:pos x="72" y="492"/>
                  </a:cxn>
                  <a:cxn ang="0">
                    <a:pos x="82" y="596"/>
                  </a:cxn>
                  <a:cxn ang="0">
                    <a:pos x="112" y="702"/>
                  </a:cxn>
                  <a:cxn ang="0">
                    <a:pos x="160" y="804"/>
                  </a:cxn>
                  <a:cxn ang="0">
                    <a:pos x="222" y="895"/>
                  </a:cxn>
                  <a:cxn ang="0">
                    <a:pos x="295" y="971"/>
                  </a:cxn>
                  <a:cxn ang="0">
                    <a:pos x="376" y="1030"/>
                  </a:cxn>
                  <a:cxn ang="0">
                    <a:pos x="462" y="1072"/>
                  </a:cxn>
                  <a:cxn ang="0">
                    <a:pos x="551" y="1093"/>
                  </a:cxn>
                  <a:cxn ang="0">
                    <a:pos x="638" y="1091"/>
                  </a:cxn>
                  <a:cxn ang="0">
                    <a:pos x="721" y="1067"/>
                  </a:cxn>
                  <a:cxn ang="0">
                    <a:pos x="789" y="1022"/>
                  </a:cxn>
                  <a:cxn ang="0">
                    <a:pos x="843" y="961"/>
                  </a:cxn>
                  <a:cxn ang="0">
                    <a:pos x="883" y="888"/>
                  </a:cxn>
                  <a:cxn ang="0">
                    <a:pos x="908" y="803"/>
                  </a:cxn>
                  <a:cxn ang="0">
                    <a:pos x="918" y="710"/>
                  </a:cxn>
                  <a:cxn ang="0">
                    <a:pos x="913" y="613"/>
                  </a:cxn>
                  <a:cxn ang="0">
                    <a:pos x="892" y="514"/>
                  </a:cxn>
                  <a:cxn ang="0">
                    <a:pos x="854" y="415"/>
                  </a:cxn>
                  <a:cxn ang="0">
                    <a:pos x="799" y="318"/>
                  </a:cxn>
                  <a:cxn ang="0">
                    <a:pos x="731" y="235"/>
                  </a:cxn>
                  <a:cxn ang="0">
                    <a:pos x="654" y="167"/>
                  </a:cxn>
                  <a:cxn ang="0">
                    <a:pos x="571" y="118"/>
                  </a:cxn>
                  <a:cxn ang="0">
                    <a:pos x="483" y="87"/>
                  </a:cxn>
                  <a:cxn ang="0">
                    <a:pos x="396" y="77"/>
                  </a:cxn>
                  <a:cxn ang="0">
                    <a:pos x="435" y="3"/>
                  </a:cxn>
                  <a:cxn ang="0">
                    <a:pos x="536" y="24"/>
                  </a:cxn>
                  <a:cxn ang="0">
                    <a:pos x="636" y="69"/>
                  </a:cxn>
                  <a:cxn ang="0">
                    <a:pos x="729" y="136"/>
                  </a:cxn>
                  <a:cxn ang="0">
                    <a:pos x="814" y="222"/>
                  </a:cxn>
                  <a:cxn ang="0">
                    <a:pos x="887" y="327"/>
                  </a:cxn>
                  <a:cxn ang="0">
                    <a:pos x="941" y="443"/>
                  </a:cxn>
                  <a:cxn ang="0">
                    <a:pos x="974" y="557"/>
                  </a:cxn>
                  <a:cxn ang="0">
                    <a:pos x="989" y="671"/>
                  </a:cxn>
                  <a:cxn ang="0">
                    <a:pos x="984" y="781"/>
                  </a:cxn>
                  <a:cxn ang="0">
                    <a:pos x="962" y="882"/>
                  </a:cxn>
                  <a:cxn ang="0">
                    <a:pos x="922" y="972"/>
                  </a:cxn>
                  <a:cxn ang="0">
                    <a:pos x="866" y="1049"/>
                  </a:cxn>
                  <a:cxn ang="0">
                    <a:pos x="794" y="1110"/>
                  </a:cxn>
                  <a:cxn ang="0">
                    <a:pos x="704" y="1151"/>
                  </a:cxn>
                  <a:cxn ang="0">
                    <a:pos x="605" y="1167"/>
                  </a:cxn>
                  <a:cxn ang="0">
                    <a:pos x="503" y="1158"/>
                  </a:cxn>
                  <a:cxn ang="0">
                    <a:pos x="403" y="1125"/>
                  </a:cxn>
                  <a:cxn ang="0">
                    <a:pos x="305" y="1068"/>
                  </a:cxn>
                  <a:cxn ang="0">
                    <a:pos x="215" y="991"/>
                  </a:cxn>
                  <a:cxn ang="0">
                    <a:pos x="137" y="896"/>
                  </a:cxn>
                  <a:cxn ang="0">
                    <a:pos x="72" y="783"/>
                  </a:cxn>
                  <a:cxn ang="0">
                    <a:pos x="28" y="668"/>
                  </a:cxn>
                  <a:cxn ang="0">
                    <a:pos x="5" y="554"/>
                  </a:cxn>
                  <a:cxn ang="0">
                    <a:pos x="0" y="442"/>
                  </a:cxn>
                  <a:cxn ang="0">
                    <a:pos x="13" y="336"/>
                  </a:cxn>
                  <a:cxn ang="0">
                    <a:pos x="45" y="241"/>
                  </a:cxn>
                  <a:cxn ang="0">
                    <a:pos x="92" y="156"/>
                  </a:cxn>
                  <a:cxn ang="0">
                    <a:pos x="157" y="87"/>
                  </a:cxn>
                  <a:cxn ang="0">
                    <a:pos x="237" y="36"/>
                  </a:cxn>
                  <a:cxn ang="0">
                    <a:pos x="334" y="6"/>
                  </a:cxn>
                </a:cxnLst>
                <a:rect l="0" t="0" r="r" b="b"/>
                <a:pathLst>
                  <a:path w="989" h="1167">
                    <a:moveTo>
                      <a:pt x="396" y="77"/>
                    </a:moveTo>
                    <a:lnTo>
                      <a:pt x="353" y="81"/>
                    </a:lnTo>
                    <a:lnTo>
                      <a:pt x="311" y="91"/>
                    </a:lnTo>
                    <a:lnTo>
                      <a:pt x="271" y="106"/>
                    </a:lnTo>
                    <a:lnTo>
                      <a:pt x="233" y="128"/>
                    </a:lnTo>
                    <a:lnTo>
                      <a:pt x="198" y="154"/>
                    </a:lnTo>
                    <a:lnTo>
                      <a:pt x="168" y="184"/>
                    </a:lnTo>
                    <a:lnTo>
                      <a:pt x="142" y="220"/>
                    </a:lnTo>
                    <a:lnTo>
                      <a:pt x="119" y="258"/>
                    </a:lnTo>
                    <a:lnTo>
                      <a:pt x="102" y="301"/>
                    </a:lnTo>
                    <a:lnTo>
                      <a:pt x="88" y="346"/>
                    </a:lnTo>
                    <a:lnTo>
                      <a:pt x="77" y="393"/>
                    </a:lnTo>
                    <a:lnTo>
                      <a:pt x="72" y="441"/>
                    </a:lnTo>
                    <a:lnTo>
                      <a:pt x="72" y="492"/>
                    </a:lnTo>
                    <a:lnTo>
                      <a:pt x="74" y="544"/>
                    </a:lnTo>
                    <a:lnTo>
                      <a:pt x="82" y="596"/>
                    </a:lnTo>
                    <a:lnTo>
                      <a:pt x="95" y="649"/>
                    </a:lnTo>
                    <a:lnTo>
                      <a:pt x="112" y="702"/>
                    </a:lnTo>
                    <a:lnTo>
                      <a:pt x="134" y="754"/>
                    </a:lnTo>
                    <a:lnTo>
                      <a:pt x="160" y="804"/>
                    </a:lnTo>
                    <a:lnTo>
                      <a:pt x="189" y="851"/>
                    </a:lnTo>
                    <a:lnTo>
                      <a:pt x="222" y="895"/>
                    </a:lnTo>
                    <a:lnTo>
                      <a:pt x="258" y="935"/>
                    </a:lnTo>
                    <a:lnTo>
                      <a:pt x="295" y="971"/>
                    </a:lnTo>
                    <a:lnTo>
                      <a:pt x="335" y="1003"/>
                    </a:lnTo>
                    <a:lnTo>
                      <a:pt x="376" y="1030"/>
                    </a:lnTo>
                    <a:lnTo>
                      <a:pt x="419" y="1053"/>
                    </a:lnTo>
                    <a:lnTo>
                      <a:pt x="462" y="1072"/>
                    </a:lnTo>
                    <a:lnTo>
                      <a:pt x="507" y="1085"/>
                    </a:lnTo>
                    <a:lnTo>
                      <a:pt x="551" y="1093"/>
                    </a:lnTo>
                    <a:lnTo>
                      <a:pt x="595" y="1095"/>
                    </a:lnTo>
                    <a:lnTo>
                      <a:pt x="638" y="1091"/>
                    </a:lnTo>
                    <a:lnTo>
                      <a:pt x="680" y="1082"/>
                    </a:lnTo>
                    <a:lnTo>
                      <a:pt x="721" y="1067"/>
                    </a:lnTo>
                    <a:lnTo>
                      <a:pt x="757" y="1048"/>
                    </a:lnTo>
                    <a:lnTo>
                      <a:pt x="789" y="1022"/>
                    </a:lnTo>
                    <a:lnTo>
                      <a:pt x="818" y="995"/>
                    </a:lnTo>
                    <a:lnTo>
                      <a:pt x="843" y="961"/>
                    </a:lnTo>
                    <a:lnTo>
                      <a:pt x="865" y="926"/>
                    </a:lnTo>
                    <a:lnTo>
                      <a:pt x="883" y="888"/>
                    </a:lnTo>
                    <a:lnTo>
                      <a:pt x="897" y="846"/>
                    </a:lnTo>
                    <a:lnTo>
                      <a:pt x="908" y="803"/>
                    </a:lnTo>
                    <a:lnTo>
                      <a:pt x="915" y="758"/>
                    </a:lnTo>
                    <a:lnTo>
                      <a:pt x="918" y="710"/>
                    </a:lnTo>
                    <a:lnTo>
                      <a:pt x="918" y="662"/>
                    </a:lnTo>
                    <a:lnTo>
                      <a:pt x="913" y="613"/>
                    </a:lnTo>
                    <a:lnTo>
                      <a:pt x="904" y="563"/>
                    </a:lnTo>
                    <a:lnTo>
                      <a:pt x="892" y="514"/>
                    </a:lnTo>
                    <a:lnTo>
                      <a:pt x="875" y="464"/>
                    </a:lnTo>
                    <a:lnTo>
                      <a:pt x="854" y="415"/>
                    </a:lnTo>
                    <a:lnTo>
                      <a:pt x="828" y="364"/>
                    </a:lnTo>
                    <a:lnTo>
                      <a:pt x="799" y="318"/>
                    </a:lnTo>
                    <a:lnTo>
                      <a:pt x="766" y="274"/>
                    </a:lnTo>
                    <a:lnTo>
                      <a:pt x="731" y="235"/>
                    </a:lnTo>
                    <a:lnTo>
                      <a:pt x="694" y="199"/>
                    </a:lnTo>
                    <a:lnTo>
                      <a:pt x="654" y="167"/>
                    </a:lnTo>
                    <a:lnTo>
                      <a:pt x="613" y="141"/>
                    </a:lnTo>
                    <a:lnTo>
                      <a:pt x="571" y="118"/>
                    </a:lnTo>
                    <a:lnTo>
                      <a:pt x="527" y="100"/>
                    </a:lnTo>
                    <a:lnTo>
                      <a:pt x="483" y="87"/>
                    </a:lnTo>
                    <a:lnTo>
                      <a:pt x="439" y="80"/>
                    </a:lnTo>
                    <a:lnTo>
                      <a:pt x="396" y="77"/>
                    </a:lnTo>
                    <a:close/>
                    <a:moveTo>
                      <a:pt x="384" y="0"/>
                    </a:moveTo>
                    <a:lnTo>
                      <a:pt x="435" y="3"/>
                    </a:lnTo>
                    <a:lnTo>
                      <a:pt x="485" y="9"/>
                    </a:lnTo>
                    <a:lnTo>
                      <a:pt x="536" y="24"/>
                    </a:lnTo>
                    <a:lnTo>
                      <a:pt x="587" y="44"/>
                    </a:lnTo>
                    <a:lnTo>
                      <a:pt x="636" y="69"/>
                    </a:lnTo>
                    <a:lnTo>
                      <a:pt x="683" y="99"/>
                    </a:lnTo>
                    <a:lnTo>
                      <a:pt x="729" y="136"/>
                    </a:lnTo>
                    <a:lnTo>
                      <a:pt x="773" y="176"/>
                    </a:lnTo>
                    <a:lnTo>
                      <a:pt x="814" y="222"/>
                    </a:lnTo>
                    <a:lnTo>
                      <a:pt x="852" y="272"/>
                    </a:lnTo>
                    <a:lnTo>
                      <a:pt x="887" y="327"/>
                    </a:lnTo>
                    <a:lnTo>
                      <a:pt x="917" y="386"/>
                    </a:lnTo>
                    <a:lnTo>
                      <a:pt x="941" y="443"/>
                    </a:lnTo>
                    <a:lnTo>
                      <a:pt x="960" y="500"/>
                    </a:lnTo>
                    <a:lnTo>
                      <a:pt x="974" y="557"/>
                    </a:lnTo>
                    <a:lnTo>
                      <a:pt x="984" y="615"/>
                    </a:lnTo>
                    <a:lnTo>
                      <a:pt x="989" y="671"/>
                    </a:lnTo>
                    <a:lnTo>
                      <a:pt x="989" y="727"/>
                    </a:lnTo>
                    <a:lnTo>
                      <a:pt x="984" y="781"/>
                    </a:lnTo>
                    <a:lnTo>
                      <a:pt x="975" y="831"/>
                    </a:lnTo>
                    <a:lnTo>
                      <a:pt x="962" y="882"/>
                    </a:lnTo>
                    <a:lnTo>
                      <a:pt x="944" y="928"/>
                    </a:lnTo>
                    <a:lnTo>
                      <a:pt x="922" y="972"/>
                    </a:lnTo>
                    <a:lnTo>
                      <a:pt x="896" y="1012"/>
                    </a:lnTo>
                    <a:lnTo>
                      <a:pt x="866" y="1049"/>
                    </a:lnTo>
                    <a:lnTo>
                      <a:pt x="833" y="1082"/>
                    </a:lnTo>
                    <a:lnTo>
                      <a:pt x="794" y="1110"/>
                    </a:lnTo>
                    <a:lnTo>
                      <a:pt x="752" y="1133"/>
                    </a:lnTo>
                    <a:lnTo>
                      <a:pt x="704" y="1151"/>
                    </a:lnTo>
                    <a:lnTo>
                      <a:pt x="656" y="1163"/>
                    </a:lnTo>
                    <a:lnTo>
                      <a:pt x="605" y="1167"/>
                    </a:lnTo>
                    <a:lnTo>
                      <a:pt x="554" y="1166"/>
                    </a:lnTo>
                    <a:lnTo>
                      <a:pt x="503" y="1158"/>
                    </a:lnTo>
                    <a:lnTo>
                      <a:pt x="452" y="1144"/>
                    </a:lnTo>
                    <a:lnTo>
                      <a:pt x="403" y="1125"/>
                    </a:lnTo>
                    <a:lnTo>
                      <a:pt x="353" y="1099"/>
                    </a:lnTo>
                    <a:lnTo>
                      <a:pt x="305" y="1068"/>
                    </a:lnTo>
                    <a:lnTo>
                      <a:pt x="259" y="1033"/>
                    </a:lnTo>
                    <a:lnTo>
                      <a:pt x="215" y="991"/>
                    </a:lnTo>
                    <a:lnTo>
                      <a:pt x="175" y="946"/>
                    </a:lnTo>
                    <a:lnTo>
                      <a:pt x="137" y="896"/>
                    </a:lnTo>
                    <a:lnTo>
                      <a:pt x="103" y="842"/>
                    </a:lnTo>
                    <a:lnTo>
                      <a:pt x="72" y="783"/>
                    </a:lnTo>
                    <a:lnTo>
                      <a:pt x="48" y="725"/>
                    </a:lnTo>
                    <a:lnTo>
                      <a:pt x="28" y="668"/>
                    </a:lnTo>
                    <a:lnTo>
                      <a:pt x="14" y="611"/>
                    </a:lnTo>
                    <a:lnTo>
                      <a:pt x="5" y="554"/>
                    </a:lnTo>
                    <a:lnTo>
                      <a:pt x="0" y="497"/>
                    </a:lnTo>
                    <a:lnTo>
                      <a:pt x="0" y="442"/>
                    </a:lnTo>
                    <a:lnTo>
                      <a:pt x="5" y="388"/>
                    </a:lnTo>
                    <a:lnTo>
                      <a:pt x="13" y="336"/>
                    </a:lnTo>
                    <a:lnTo>
                      <a:pt x="27" y="287"/>
                    </a:lnTo>
                    <a:lnTo>
                      <a:pt x="45" y="241"/>
                    </a:lnTo>
                    <a:lnTo>
                      <a:pt x="67" y="197"/>
                    </a:lnTo>
                    <a:lnTo>
                      <a:pt x="92" y="156"/>
                    </a:lnTo>
                    <a:lnTo>
                      <a:pt x="123" y="120"/>
                    </a:lnTo>
                    <a:lnTo>
                      <a:pt x="157" y="87"/>
                    </a:lnTo>
                    <a:lnTo>
                      <a:pt x="196" y="59"/>
                    </a:lnTo>
                    <a:lnTo>
                      <a:pt x="237" y="36"/>
                    </a:lnTo>
                    <a:lnTo>
                      <a:pt x="284" y="17"/>
                    </a:lnTo>
                    <a:lnTo>
                      <a:pt x="334" y="6"/>
                    </a:lnTo>
                    <a:lnTo>
                      <a:pt x="38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4333536" y="2297111"/>
              <a:ext cx="2827676" cy="2305369"/>
              <a:chOff x="4333536" y="2297111"/>
              <a:chExt cx="2827676" cy="2305369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4333536" y="3923838"/>
                <a:ext cx="2827676" cy="67864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  <a:alpha val="76000"/>
                    </a:scheme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4760911" y="2297111"/>
                <a:ext cx="1965644" cy="1970988"/>
                <a:chOff x="3765551" y="1158876"/>
                <a:chExt cx="2335213" cy="2341563"/>
              </a:xfrm>
            </p:grpSpPr>
            <p:sp>
              <p:nvSpPr>
                <p:cNvPr id="71" name="Freeform 6"/>
                <p:cNvSpPr>
                  <a:spLocks/>
                </p:cNvSpPr>
                <p:nvPr/>
              </p:nvSpPr>
              <p:spPr bwMode="auto">
                <a:xfrm>
                  <a:off x="3767138" y="1158876"/>
                  <a:ext cx="2332038" cy="2341563"/>
                </a:xfrm>
                <a:custGeom>
                  <a:avLst/>
                  <a:gdLst/>
                  <a:ahLst/>
                  <a:cxnLst>
                    <a:cxn ang="0">
                      <a:pos x="806" y="4"/>
                    </a:cxn>
                    <a:cxn ang="0">
                      <a:pos x="940" y="30"/>
                    </a:cxn>
                    <a:cxn ang="0">
                      <a:pos x="1067" y="80"/>
                    </a:cxn>
                    <a:cxn ang="0">
                      <a:pos x="1179" y="150"/>
                    </a:cxn>
                    <a:cxn ang="0">
                      <a:pos x="1277" y="240"/>
                    </a:cxn>
                    <a:cxn ang="0">
                      <a:pos x="1357" y="346"/>
                    </a:cxn>
                    <a:cxn ang="0">
                      <a:pos x="1417" y="465"/>
                    </a:cxn>
                    <a:cxn ang="0">
                      <a:pos x="1455" y="597"/>
                    </a:cxn>
                    <a:cxn ang="0">
                      <a:pos x="1469" y="737"/>
                    </a:cxn>
                    <a:cxn ang="0">
                      <a:pos x="1455" y="878"/>
                    </a:cxn>
                    <a:cxn ang="0">
                      <a:pos x="1417" y="1009"/>
                    </a:cxn>
                    <a:cxn ang="0">
                      <a:pos x="1357" y="1128"/>
                    </a:cxn>
                    <a:cxn ang="0">
                      <a:pos x="1277" y="1234"/>
                    </a:cxn>
                    <a:cxn ang="0">
                      <a:pos x="1179" y="1324"/>
                    </a:cxn>
                    <a:cxn ang="0">
                      <a:pos x="1067" y="1396"/>
                    </a:cxn>
                    <a:cxn ang="0">
                      <a:pos x="940" y="1445"/>
                    </a:cxn>
                    <a:cxn ang="0">
                      <a:pos x="806" y="1472"/>
                    </a:cxn>
                    <a:cxn ang="0">
                      <a:pos x="663" y="1472"/>
                    </a:cxn>
                    <a:cxn ang="0">
                      <a:pos x="529" y="1445"/>
                    </a:cxn>
                    <a:cxn ang="0">
                      <a:pos x="402" y="1396"/>
                    </a:cxn>
                    <a:cxn ang="0">
                      <a:pos x="290" y="1324"/>
                    </a:cxn>
                    <a:cxn ang="0">
                      <a:pos x="192" y="1234"/>
                    </a:cxn>
                    <a:cxn ang="0">
                      <a:pos x="111" y="1128"/>
                    </a:cxn>
                    <a:cxn ang="0">
                      <a:pos x="52" y="1009"/>
                    </a:cxn>
                    <a:cxn ang="0">
                      <a:pos x="14" y="878"/>
                    </a:cxn>
                    <a:cxn ang="0">
                      <a:pos x="0" y="737"/>
                    </a:cxn>
                    <a:cxn ang="0">
                      <a:pos x="14" y="597"/>
                    </a:cxn>
                    <a:cxn ang="0">
                      <a:pos x="52" y="465"/>
                    </a:cxn>
                    <a:cxn ang="0">
                      <a:pos x="111" y="346"/>
                    </a:cxn>
                    <a:cxn ang="0">
                      <a:pos x="192" y="240"/>
                    </a:cxn>
                    <a:cxn ang="0">
                      <a:pos x="290" y="150"/>
                    </a:cxn>
                    <a:cxn ang="0">
                      <a:pos x="402" y="80"/>
                    </a:cxn>
                    <a:cxn ang="0">
                      <a:pos x="529" y="30"/>
                    </a:cxn>
                    <a:cxn ang="0">
                      <a:pos x="663" y="4"/>
                    </a:cxn>
                  </a:cxnLst>
                  <a:rect l="0" t="0" r="r" b="b"/>
                  <a:pathLst>
                    <a:path w="1469" h="1475">
                      <a:moveTo>
                        <a:pt x="734" y="0"/>
                      </a:moveTo>
                      <a:lnTo>
                        <a:pt x="806" y="4"/>
                      </a:lnTo>
                      <a:lnTo>
                        <a:pt x="873" y="14"/>
                      </a:lnTo>
                      <a:lnTo>
                        <a:pt x="940" y="30"/>
                      </a:lnTo>
                      <a:lnTo>
                        <a:pt x="1005" y="52"/>
                      </a:lnTo>
                      <a:lnTo>
                        <a:pt x="1067" y="80"/>
                      </a:lnTo>
                      <a:lnTo>
                        <a:pt x="1124" y="112"/>
                      </a:lnTo>
                      <a:lnTo>
                        <a:pt x="1179" y="150"/>
                      </a:lnTo>
                      <a:lnTo>
                        <a:pt x="1230" y="193"/>
                      </a:lnTo>
                      <a:lnTo>
                        <a:pt x="1277" y="240"/>
                      </a:lnTo>
                      <a:lnTo>
                        <a:pt x="1319" y="292"/>
                      </a:lnTo>
                      <a:lnTo>
                        <a:pt x="1357" y="346"/>
                      </a:lnTo>
                      <a:lnTo>
                        <a:pt x="1390" y="404"/>
                      </a:lnTo>
                      <a:lnTo>
                        <a:pt x="1417" y="465"/>
                      </a:lnTo>
                      <a:lnTo>
                        <a:pt x="1439" y="530"/>
                      </a:lnTo>
                      <a:lnTo>
                        <a:pt x="1455" y="597"/>
                      </a:lnTo>
                      <a:lnTo>
                        <a:pt x="1465" y="666"/>
                      </a:lnTo>
                      <a:lnTo>
                        <a:pt x="1469" y="737"/>
                      </a:lnTo>
                      <a:lnTo>
                        <a:pt x="1465" y="808"/>
                      </a:lnTo>
                      <a:lnTo>
                        <a:pt x="1455" y="878"/>
                      </a:lnTo>
                      <a:lnTo>
                        <a:pt x="1439" y="944"/>
                      </a:lnTo>
                      <a:lnTo>
                        <a:pt x="1417" y="1009"/>
                      </a:lnTo>
                      <a:lnTo>
                        <a:pt x="1390" y="1070"/>
                      </a:lnTo>
                      <a:lnTo>
                        <a:pt x="1357" y="1128"/>
                      </a:lnTo>
                      <a:lnTo>
                        <a:pt x="1319" y="1184"/>
                      </a:lnTo>
                      <a:lnTo>
                        <a:pt x="1277" y="1234"/>
                      </a:lnTo>
                      <a:lnTo>
                        <a:pt x="1230" y="1282"/>
                      </a:lnTo>
                      <a:lnTo>
                        <a:pt x="1179" y="1324"/>
                      </a:lnTo>
                      <a:lnTo>
                        <a:pt x="1124" y="1362"/>
                      </a:lnTo>
                      <a:lnTo>
                        <a:pt x="1067" y="1396"/>
                      </a:lnTo>
                      <a:lnTo>
                        <a:pt x="1005" y="1423"/>
                      </a:lnTo>
                      <a:lnTo>
                        <a:pt x="940" y="1445"/>
                      </a:lnTo>
                      <a:lnTo>
                        <a:pt x="873" y="1461"/>
                      </a:lnTo>
                      <a:lnTo>
                        <a:pt x="806" y="1472"/>
                      </a:lnTo>
                      <a:lnTo>
                        <a:pt x="734" y="1475"/>
                      </a:lnTo>
                      <a:lnTo>
                        <a:pt x="663" y="1472"/>
                      </a:lnTo>
                      <a:lnTo>
                        <a:pt x="595" y="1461"/>
                      </a:lnTo>
                      <a:lnTo>
                        <a:pt x="529" y="1445"/>
                      </a:lnTo>
                      <a:lnTo>
                        <a:pt x="464" y="1423"/>
                      </a:lnTo>
                      <a:lnTo>
                        <a:pt x="402" y="1396"/>
                      </a:lnTo>
                      <a:lnTo>
                        <a:pt x="345" y="1362"/>
                      </a:lnTo>
                      <a:lnTo>
                        <a:pt x="290" y="1324"/>
                      </a:lnTo>
                      <a:lnTo>
                        <a:pt x="239" y="1282"/>
                      </a:lnTo>
                      <a:lnTo>
                        <a:pt x="192" y="1234"/>
                      </a:lnTo>
                      <a:lnTo>
                        <a:pt x="149" y="1184"/>
                      </a:lnTo>
                      <a:lnTo>
                        <a:pt x="111" y="1128"/>
                      </a:lnTo>
                      <a:lnTo>
                        <a:pt x="79" y="1070"/>
                      </a:lnTo>
                      <a:lnTo>
                        <a:pt x="52" y="1009"/>
                      </a:lnTo>
                      <a:lnTo>
                        <a:pt x="30" y="944"/>
                      </a:lnTo>
                      <a:lnTo>
                        <a:pt x="14" y="878"/>
                      </a:lnTo>
                      <a:lnTo>
                        <a:pt x="3" y="808"/>
                      </a:lnTo>
                      <a:lnTo>
                        <a:pt x="0" y="737"/>
                      </a:lnTo>
                      <a:lnTo>
                        <a:pt x="3" y="666"/>
                      </a:lnTo>
                      <a:lnTo>
                        <a:pt x="14" y="597"/>
                      </a:lnTo>
                      <a:lnTo>
                        <a:pt x="30" y="530"/>
                      </a:lnTo>
                      <a:lnTo>
                        <a:pt x="52" y="465"/>
                      </a:lnTo>
                      <a:lnTo>
                        <a:pt x="79" y="404"/>
                      </a:lnTo>
                      <a:lnTo>
                        <a:pt x="111" y="346"/>
                      </a:lnTo>
                      <a:lnTo>
                        <a:pt x="149" y="292"/>
                      </a:lnTo>
                      <a:lnTo>
                        <a:pt x="192" y="240"/>
                      </a:lnTo>
                      <a:lnTo>
                        <a:pt x="239" y="193"/>
                      </a:lnTo>
                      <a:lnTo>
                        <a:pt x="290" y="150"/>
                      </a:lnTo>
                      <a:lnTo>
                        <a:pt x="345" y="112"/>
                      </a:lnTo>
                      <a:lnTo>
                        <a:pt x="402" y="80"/>
                      </a:lnTo>
                      <a:lnTo>
                        <a:pt x="464" y="52"/>
                      </a:lnTo>
                      <a:lnTo>
                        <a:pt x="529" y="30"/>
                      </a:lnTo>
                      <a:lnTo>
                        <a:pt x="595" y="14"/>
                      </a:lnTo>
                      <a:lnTo>
                        <a:pt x="663" y="4"/>
                      </a:lnTo>
                      <a:lnTo>
                        <a:pt x="73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70" name="Group 69"/>
                <p:cNvGrpSpPr/>
                <p:nvPr/>
              </p:nvGrpSpPr>
              <p:grpSpPr>
                <a:xfrm>
                  <a:off x="3765551" y="1217613"/>
                  <a:ext cx="2335213" cy="2281238"/>
                  <a:chOff x="3765551" y="1217613"/>
                  <a:chExt cx="2335213" cy="2281238"/>
                </a:xfrm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grpSpPr>
              <p:sp>
                <p:nvSpPr>
                  <p:cNvPr id="2055" name="Freeform 7"/>
                  <p:cNvSpPr>
                    <a:spLocks/>
                  </p:cNvSpPr>
                  <p:nvPr/>
                </p:nvSpPr>
                <p:spPr bwMode="auto">
                  <a:xfrm>
                    <a:off x="4935538" y="1230313"/>
                    <a:ext cx="800100" cy="568325"/>
                  </a:xfrm>
                  <a:custGeom>
                    <a:avLst/>
                    <a:gdLst/>
                    <a:ahLst/>
                    <a:cxnLst>
                      <a:cxn ang="0">
                        <a:pos x="216" y="0"/>
                      </a:cxn>
                      <a:cxn ang="0">
                        <a:pos x="251" y="0"/>
                      </a:cxn>
                      <a:cxn ang="0">
                        <a:pos x="310" y="25"/>
                      </a:cxn>
                      <a:cxn ang="0">
                        <a:pos x="365" y="53"/>
                      </a:cxn>
                      <a:cxn ang="0">
                        <a:pos x="418" y="87"/>
                      </a:cxn>
                      <a:cxn ang="0">
                        <a:pos x="451" y="112"/>
                      </a:cxn>
                      <a:cxn ang="0">
                        <a:pos x="483" y="138"/>
                      </a:cxn>
                      <a:cxn ang="0">
                        <a:pos x="504" y="327"/>
                      </a:cxn>
                      <a:cxn ang="0">
                        <a:pos x="485" y="330"/>
                      </a:cxn>
                      <a:cxn ang="0">
                        <a:pos x="460" y="333"/>
                      </a:cxn>
                      <a:cxn ang="0">
                        <a:pos x="435" y="336"/>
                      </a:cxn>
                      <a:cxn ang="0">
                        <a:pos x="408" y="340"/>
                      </a:cxn>
                      <a:cxn ang="0">
                        <a:pos x="381" y="345"/>
                      </a:cxn>
                      <a:cxn ang="0">
                        <a:pos x="355" y="348"/>
                      </a:cxn>
                      <a:cxn ang="0">
                        <a:pos x="332" y="351"/>
                      </a:cxn>
                      <a:cxn ang="0">
                        <a:pos x="311" y="355"/>
                      </a:cxn>
                      <a:cxn ang="0">
                        <a:pos x="296" y="357"/>
                      </a:cxn>
                      <a:cxn ang="0">
                        <a:pos x="286" y="358"/>
                      </a:cxn>
                      <a:cxn ang="0">
                        <a:pos x="269" y="346"/>
                      </a:cxn>
                      <a:cxn ang="0">
                        <a:pos x="249" y="332"/>
                      </a:cxn>
                      <a:cxn ang="0">
                        <a:pos x="226" y="317"/>
                      </a:cxn>
                      <a:cxn ang="0">
                        <a:pos x="201" y="301"/>
                      </a:cxn>
                      <a:cxn ang="0">
                        <a:pos x="175" y="286"/>
                      </a:cxn>
                      <a:cxn ang="0">
                        <a:pos x="149" y="270"/>
                      </a:cxn>
                      <a:cxn ang="0">
                        <a:pos x="125" y="255"/>
                      </a:cxn>
                      <a:cxn ang="0">
                        <a:pos x="101" y="241"/>
                      </a:cxn>
                      <a:cxn ang="0">
                        <a:pos x="80" y="229"/>
                      </a:cxn>
                      <a:cxn ang="0">
                        <a:pos x="63" y="219"/>
                      </a:cxn>
                      <a:cxn ang="0">
                        <a:pos x="49" y="211"/>
                      </a:cxn>
                      <a:cxn ang="0">
                        <a:pos x="40" y="206"/>
                      </a:cxn>
                      <a:cxn ang="0">
                        <a:pos x="8" y="72"/>
                      </a:cxn>
                      <a:cxn ang="0">
                        <a:pos x="0" y="39"/>
                      </a:cxn>
                      <a:cxn ang="0">
                        <a:pos x="12" y="36"/>
                      </a:cxn>
                      <a:cxn ang="0">
                        <a:pos x="31" y="30"/>
                      </a:cxn>
                      <a:cxn ang="0">
                        <a:pos x="54" y="25"/>
                      </a:cxn>
                      <a:cxn ang="0">
                        <a:pos x="81" y="19"/>
                      </a:cxn>
                      <a:cxn ang="0">
                        <a:pos x="112" y="12"/>
                      </a:cxn>
                      <a:cxn ang="0">
                        <a:pos x="146" y="7"/>
                      </a:cxn>
                      <a:cxn ang="0">
                        <a:pos x="180" y="3"/>
                      </a:cxn>
                      <a:cxn ang="0">
                        <a:pos x="216" y="0"/>
                      </a:cxn>
                    </a:cxnLst>
                    <a:rect l="0" t="0" r="r" b="b"/>
                    <a:pathLst>
                      <a:path w="504" h="358">
                        <a:moveTo>
                          <a:pt x="216" y="0"/>
                        </a:moveTo>
                        <a:lnTo>
                          <a:pt x="251" y="0"/>
                        </a:lnTo>
                        <a:lnTo>
                          <a:pt x="310" y="25"/>
                        </a:lnTo>
                        <a:lnTo>
                          <a:pt x="365" y="53"/>
                        </a:lnTo>
                        <a:lnTo>
                          <a:pt x="418" y="87"/>
                        </a:lnTo>
                        <a:lnTo>
                          <a:pt x="451" y="112"/>
                        </a:lnTo>
                        <a:lnTo>
                          <a:pt x="483" y="138"/>
                        </a:lnTo>
                        <a:lnTo>
                          <a:pt x="504" y="327"/>
                        </a:lnTo>
                        <a:lnTo>
                          <a:pt x="485" y="330"/>
                        </a:lnTo>
                        <a:lnTo>
                          <a:pt x="460" y="333"/>
                        </a:lnTo>
                        <a:lnTo>
                          <a:pt x="435" y="336"/>
                        </a:lnTo>
                        <a:lnTo>
                          <a:pt x="408" y="340"/>
                        </a:lnTo>
                        <a:lnTo>
                          <a:pt x="381" y="345"/>
                        </a:lnTo>
                        <a:lnTo>
                          <a:pt x="355" y="348"/>
                        </a:lnTo>
                        <a:lnTo>
                          <a:pt x="332" y="351"/>
                        </a:lnTo>
                        <a:lnTo>
                          <a:pt x="311" y="355"/>
                        </a:lnTo>
                        <a:lnTo>
                          <a:pt x="296" y="357"/>
                        </a:lnTo>
                        <a:lnTo>
                          <a:pt x="286" y="358"/>
                        </a:lnTo>
                        <a:lnTo>
                          <a:pt x="269" y="346"/>
                        </a:lnTo>
                        <a:lnTo>
                          <a:pt x="249" y="332"/>
                        </a:lnTo>
                        <a:lnTo>
                          <a:pt x="226" y="317"/>
                        </a:lnTo>
                        <a:lnTo>
                          <a:pt x="201" y="301"/>
                        </a:lnTo>
                        <a:lnTo>
                          <a:pt x="175" y="286"/>
                        </a:lnTo>
                        <a:lnTo>
                          <a:pt x="149" y="270"/>
                        </a:lnTo>
                        <a:lnTo>
                          <a:pt x="125" y="255"/>
                        </a:lnTo>
                        <a:lnTo>
                          <a:pt x="101" y="241"/>
                        </a:lnTo>
                        <a:lnTo>
                          <a:pt x="80" y="229"/>
                        </a:lnTo>
                        <a:lnTo>
                          <a:pt x="63" y="219"/>
                        </a:lnTo>
                        <a:lnTo>
                          <a:pt x="49" y="211"/>
                        </a:lnTo>
                        <a:lnTo>
                          <a:pt x="40" y="206"/>
                        </a:lnTo>
                        <a:lnTo>
                          <a:pt x="8" y="72"/>
                        </a:lnTo>
                        <a:lnTo>
                          <a:pt x="0" y="39"/>
                        </a:lnTo>
                        <a:lnTo>
                          <a:pt x="12" y="36"/>
                        </a:lnTo>
                        <a:lnTo>
                          <a:pt x="31" y="30"/>
                        </a:lnTo>
                        <a:lnTo>
                          <a:pt x="54" y="25"/>
                        </a:lnTo>
                        <a:lnTo>
                          <a:pt x="81" y="19"/>
                        </a:lnTo>
                        <a:lnTo>
                          <a:pt x="112" y="12"/>
                        </a:lnTo>
                        <a:lnTo>
                          <a:pt x="146" y="7"/>
                        </a:lnTo>
                        <a:lnTo>
                          <a:pt x="180" y="3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6" name="Freeform 8"/>
                  <p:cNvSpPr>
                    <a:spLocks/>
                  </p:cNvSpPr>
                  <p:nvPr/>
                </p:nvSpPr>
                <p:spPr bwMode="auto">
                  <a:xfrm>
                    <a:off x="5262563" y="1771651"/>
                    <a:ext cx="717550" cy="869950"/>
                  </a:xfrm>
                  <a:custGeom>
                    <a:avLst/>
                    <a:gdLst/>
                    <a:ahLst/>
                    <a:cxnLst>
                      <a:cxn ang="0">
                        <a:pos x="303" y="0"/>
                      </a:cxn>
                      <a:cxn ang="0">
                        <a:pos x="309" y="8"/>
                      </a:cxn>
                      <a:cxn ang="0">
                        <a:pos x="318" y="20"/>
                      </a:cxn>
                      <a:cxn ang="0">
                        <a:pos x="330" y="35"/>
                      </a:cxn>
                      <a:cxn ang="0">
                        <a:pos x="344" y="53"/>
                      </a:cxn>
                      <a:cxn ang="0">
                        <a:pos x="359" y="74"/>
                      </a:cxn>
                      <a:cxn ang="0">
                        <a:pos x="375" y="96"/>
                      </a:cxn>
                      <a:cxn ang="0">
                        <a:pos x="391" y="119"/>
                      </a:cxn>
                      <a:cxn ang="0">
                        <a:pos x="421" y="167"/>
                      </a:cxn>
                      <a:cxn ang="0">
                        <a:pos x="434" y="190"/>
                      </a:cxn>
                      <a:cxn ang="0">
                        <a:pos x="444" y="212"/>
                      </a:cxn>
                      <a:cxn ang="0">
                        <a:pos x="452" y="233"/>
                      </a:cxn>
                      <a:cxn ang="0">
                        <a:pos x="451" y="241"/>
                      </a:cxn>
                      <a:cxn ang="0">
                        <a:pos x="450" y="254"/>
                      </a:cxn>
                      <a:cxn ang="0">
                        <a:pos x="448" y="275"/>
                      </a:cxn>
                      <a:cxn ang="0">
                        <a:pos x="443" y="300"/>
                      </a:cxn>
                      <a:cxn ang="0">
                        <a:pos x="437" y="329"/>
                      </a:cxn>
                      <a:cxn ang="0">
                        <a:pos x="429" y="361"/>
                      </a:cxn>
                      <a:cxn ang="0">
                        <a:pos x="420" y="396"/>
                      </a:cxn>
                      <a:cxn ang="0">
                        <a:pos x="407" y="432"/>
                      </a:cxn>
                      <a:cxn ang="0">
                        <a:pos x="392" y="469"/>
                      </a:cxn>
                      <a:cxn ang="0">
                        <a:pos x="375" y="504"/>
                      </a:cxn>
                      <a:cxn ang="0">
                        <a:pos x="366" y="508"/>
                      </a:cxn>
                      <a:cxn ang="0">
                        <a:pos x="351" y="512"/>
                      </a:cxn>
                      <a:cxn ang="0">
                        <a:pos x="332" y="517"/>
                      </a:cxn>
                      <a:cxn ang="0">
                        <a:pos x="309" y="524"/>
                      </a:cxn>
                      <a:cxn ang="0">
                        <a:pos x="283" y="530"/>
                      </a:cxn>
                      <a:cxn ang="0">
                        <a:pos x="258" y="536"/>
                      </a:cxn>
                      <a:cxn ang="0">
                        <a:pos x="232" y="541"/>
                      </a:cxn>
                      <a:cxn ang="0">
                        <a:pos x="206" y="546"/>
                      </a:cxn>
                      <a:cxn ang="0">
                        <a:pos x="183" y="548"/>
                      </a:cxn>
                      <a:cxn ang="0">
                        <a:pos x="164" y="548"/>
                      </a:cxn>
                      <a:cxn ang="0">
                        <a:pos x="141" y="513"/>
                      </a:cxn>
                      <a:cxn ang="0">
                        <a:pos x="0" y="312"/>
                      </a:cxn>
                      <a:cxn ang="0">
                        <a:pos x="83" y="32"/>
                      </a:cxn>
                      <a:cxn ang="0">
                        <a:pos x="94" y="30"/>
                      </a:cxn>
                      <a:cxn ang="0">
                        <a:pos x="109" y="28"/>
                      </a:cxn>
                      <a:cxn ang="0">
                        <a:pos x="128" y="24"/>
                      </a:cxn>
                      <a:cxn ang="0">
                        <a:pos x="151" y="22"/>
                      </a:cxn>
                      <a:cxn ang="0">
                        <a:pos x="176" y="17"/>
                      </a:cxn>
                      <a:cxn ang="0">
                        <a:pos x="202" y="14"/>
                      </a:cxn>
                      <a:cxn ang="0">
                        <a:pos x="230" y="9"/>
                      </a:cxn>
                      <a:cxn ang="0">
                        <a:pos x="257" y="6"/>
                      </a:cxn>
                      <a:cxn ang="0">
                        <a:pos x="282" y="2"/>
                      </a:cxn>
                      <a:cxn ang="0">
                        <a:pos x="303" y="0"/>
                      </a:cxn>
                    </a:cxnLst>
                    <a:rect l="0" t="0" r="r" b="b"/>
                    <a:pathLst>
                      <a:path w="452" h="548">
                        <a:moveTo>
                          <a:pt x="303" y="0"/>
                        </a:moveTo>
                        <a:lnTo>
                          <a:pt x="309" y="8"/>
                        </a:lnTo>
                        <a:lnTo>
                          <a:pt x="318" y="20"/>
                        </a:lnTo>
                        <a:lnTo>
                          <a:pt x="330" y="35"/>
                        </a:lnTo>
                        <a:lnTo>
                          <a:pt x="344" y="53"/>
                        </a:lnTo>
                        <a:lnTo>
                          <a:pt x="359" y="74"/>
                        </a:lnTo>
                        <a:lnTo>
                          <a:pt x="375" y="96"/>
                        </a:lnTo>
                        <a:lnTo>
                          <a:pt x="391" y="119"/>
                        </a:lnTo>
                        <a:lnTo>
                          <a:pt x="421" y="167"/>
                        </a:lnTo>
                        <a:lnTo>
                          <a:pt x="434" y="190"/>
                        </a:lnTo>
                        <a:lnTo>
                          <a:pt x="444" y="212"/>
                        </a:lnTo>
                        <a:lnTo>
                          <a:pt x="452" y="233"/>
                        </a:lnTo>
                        <a:lnTo>
                          <a:pt x="451" y="241"/>
                        </a:lnTo>
                        <a:lnTo>
                          <a:pt x="450" y="254"/>
                        </a:lnTo>
                        <a:lnTo>
                          <a:pt x="448" y="275"/>
                        </a:lnTo>
                        <a:lnTo>
                          <a:pt x="443" y="300"/>
                        </a:lnTo>
                        <a:lnTo>
                          <a:pt x="437" y="329"/>
                        </a:lnTo>
                        <a:lnTo>
                          <a:pt x="429" y="361"/>
                        </a:lnTo>
                        <a:lnTo>
                          <a:pt x="420" y="396"/>
                        </a:lnTo>
                        <a:lnTo>
                          <a:pt x="407" y="432"/>
                        </a:lnTo>
                        <a:lnTo>
                          <a:pt x="392" y="469"/>
                        </a:lnTo>
                        <a:lnTo>
                          <a:pt x="375" y="504"/>
                        </a:lnTo>
                        <a:lnTo>
                          <a:pt x="366" y="508"/>
                        </a:lnTo>
                        <a:lnTo>
                          <a:pt x="351" y="512"/>
                        </a:lnTo>
                        <a:lnTo>
                          <a:pt x="332" y="517"/>
                        </a:lnTo>
                        <a:lnTo>
                          <a:pt x="309" y="524"/>
                        </a:lnTo>
                        <a:lnTo>
                          <a:pt x="283" y="530"/>
                        </a:lnTo>
                        <a:lnTo>
                          <a:pt x="258" y="536"/>
                        </a:lnTo>
                        <a:lnTo>
                          <a:pt x="232" y="541"/>
                        </a:lnTo>
                        <a:lnTo>
                          <a:pt x="206" y="546"/>
                        </a:lnTo>
                        <a:lnTo>
                          <a:pt x="183" y="548"/>
                        </a:lnTo>
                        <a:lnTo>
                          <a:pt x="164" y="548"/>
                        </a:lnTo>
                        <a:lnTo>
                          <a:pt x="141" y="513"/>
                        </a:lnTo>
                        <a:lnTo>
                          <a:pt x="0" y="312"/>
                        </a:lnTo>
                        <a:lnTo>
                          <a:pt x="83" y="32"/>
                        </a:lnTo>
                        <a:lnTo>
                          <a:pt x="94" y="30"/>
                        </a:lnTo>
                        <a:lnTo>
                          <a:pt x="109" y="28"/>
                        </a:lnTo>
                        <a:lnTo>
                          <a:pt x="128" y="24"/>
                        </a:lnTo>
                        <a:lnTo>
                          <a:pt x="151" y="22"/>
                        </a:lnTo>
                        <a:lnTo>
                          <a:pt x="176" y="17"/>
                        </a:lnTo>
                        <a:lnTo>
                          <a:pt x="202" y="14"/>
                        </a:lnTo>
                        <a:lnTo>
                          <a:pt x="230" y="9"/>
                        </a:lnTo>
                        <a:lnTo>
                          <a:pt x="257" y="6"/>
                        </a:lnTo>
                        <a:lnTo>
                          <a:pt x="282" y="2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7" name="Freeform 9"/>
                  <p:cNvSpPr>
                    <a:spLocks/>
                  </p:cNvSpPr>
                  <p:nvPr/>
                </p:nvSpPr>
                <p:spPr bwMode="auto">
                  <a:xfrm>
                    <a:off x="4537076" y="2281238"/>
                    <a:ext cx="966788" cy="796925"/>
                  </a:xfrm>
                  <a:custGeom>
                    <a:avLst/>
                    <a:gdLst/>
                    <a:ahLst/>
                    <a:cxnLst>
                      <a:cxn ang="0">
                        <a:pos x="433" y="0"/>
                      </a:cxn>
                      <a:cxn ang="0">
                        <a:pos x="445" y="0"/>
                      </a:cxn>
                      <a:cxn ang="0">
                        <a:pos x="609" y="236"/>
                      </a:cxn>
                      <a:cxn ang="0">
                        <a:pos x="603" y="252"/>
                      </a:cxn>
                      <a:cxn ang="0">
                        <a:pos x="595" y="272"/>
                      </a:cxn>
                      <a:cxn ang="0">
                        <a:pos x="585" y="293"/>
                      </a:cxn>
                      <a:cxn ang="0">
                        <a:pos x="572" y="316"/>
                      </a:cxn>
                      <a:cxn ang="0">
                        <a:pos x="559" y="340"/>
                      </a:cxn>
                      <a:cxn ang="0">
                        <a:pos x="529" y="388"/>
                      </a:cxn>
                      <a:cxn ang="0">
                        <a:pos x="514" y="411"/>
                      </a:cxn>
                      <a:cxn ang="0">
                        <a:pos x="500" y="432"/>
                      </a:cxn>
                      <a:cxn ang="0">
                        <a:pos x="487" y="450"/>
                      </a:cxn>
                      <a:cxn ang="0">
                        <a:pos x="477" y="466"/>
                      </a:cxn>
                      <a:cxn ang="0">
                        <a:pos x="469" y="478"/>
                      </a:cxn>
                      <a:cxn ang="0">
                        <a:pos x="464" y="485"/>
                      </a:cxn>
                      <a:cxn ang="0">
                        <a:pos x="437" y="492"/>
                      </a:cxn>
                      <a:cxn ang="0">
                        <a:pos x="405" y="496"/>
                      </a:cxn>
                      <a:cxn ang="0">
                        <a:pos x="370" y="500"/>
                      </a:cxn>
                      <a:cxn ang="0">
                        <a:pos x="336" y="501"/>
                      </a:cxn>
                      <a:cxn ang="0">
                        <a:pos x="300" y="502"/>
                      </a:cxn>
                      <a:cxn ang="0">
                        <a:pos x="233" y="502"/>
                      </a:cxn>
                      <a:cxn ang="0">
                        <a:pos x="206" y="501"/>
                      </a:cxn>
                      <a:cxn ang="0">
                        <a:pos x="182" y="500"/>
                      </a:cxn>
                      <a:cxn ang="0">
                        <a:pos x="164" y="499"/>
                      </a:cxn>
                      <a:cxn ang="0">
                        <a:pos x="154" y="497"/>
                      </a:cxn>
                      <a:cxn ang="0">
                        <a:pos x="140" y="484"/>
                      </a:cxn>
                      <a:cxn ang="0">
                        <a:pos x="124" y="465"/>
                      </a:cxn>
                      <a:cxn ang="0">
                        <a:pos x="108" y="443"/>
                      </a:cxn>
                      <a:cxn ang="0">
                        <a:pos x="91" y="419"/>
                      </a:cxn>
                      <a:cxn ang="0">
                        <a:pos x="59" y="369"/>
                      </a:cxn>
                      <a:cxn ang="0">
                        <a:pos x="44" y="343"/>
                      </a:cxn>
                      <a:cxn ang="0">
                        <a:pos x="31" y="321"/>
                      </a:cxn>
                      <a:cxn ang="0">
                        <a:pos x="21" y="302"/>
                      </a:cxn>
                      <a:cxn ang="0">
                        <a:pos x="11" y="286"/>
                      </a:cxn>
                      <a:cxn ang="0">
                        <a:pos x="5" y="272"/>
                      </a:cxn>
                      <a:cxn ang="0">
                        <a:pos x="0" y="264"/>
                      </a:cxn>
                      <a:cxn ang="0">
                        <a:pos x="146" y="12"/>
                      </a:cxn>
                      <a:cxn ang="0">
                        <a:pos x="185" y="9"/>
                      </a:cxn>
                      <a:cxn ang="0">
                        <a:pos x="229" y="7"/>
                      </a:cxn>
                      <a:cxn ang="0">
                        <a:pos x="275" y="6"/>
                      </a:cxn>
                      <a:cxn ang="0">
                        <a:pos x="320" y="4"/>
                      </a:cxn>
                      <a:cxn ang="0">
                        <a:pos x="361" y="2"/>
                      </a:cxn>
                      <a:cxn ang="0">
                        <a:pos x="390" y="1"/>
                      </a:cxn>
                      <a:cxn ang="0">
                        <a:pos x="415" y="1"/>
                      </a:cxn>
                      <a:cxn ang="0">
                        <a:pos x="433" y="0"/>
                      </a:cxn>
                    </a:cxnLst>
                    <a:rect l="0" t="0" r="r" b="b"/>
                    <a:pathLst>
                      <a:path w="609" h="502">
                        <a:moveTo>
                          <a:pt x="433" y="0"/>
                        </a:moveTo>
                        <a:lnTo>
                          <a:pt x="445" y="0"/>
                        </a:lnTo>
                        <a:lnTo>
                          <a:pt x="609" y="236"/>
                        </a:lnTo>
                        <a:lnTo>
                          <a:pt x="603" y="252"/>
                        </a:lnTo>
                        <a:lnTo>
                          <a:pt x="595" y="272"/>
                        </a:lnTo>
                        <a:lnTo>
                          <a:pt x="585" y="293"/>
                        </a:lnTo>
                        <a:lnTo>
                          <a:pt x="572" y="316"/>
                        </a:lnTo>
                        <a:lnTo>
                          <a:pt x="559" y="340"/>
                        </a:lnTo>
                        <a:lnTo>
                          <a:pt x="529" y="388"/>
                        </a:lnTo>
                        <a:lnTo>
                          <a:pt x="514" y="411"/>
                        </a:lnTo>
                        <a:lnTo>
                          <a:pt x="500" y="432"/>
                        </a:lnTo>
                        <a:lnTo>
                          <a:pt x="487" y="450"/>
                        </a:lnTo>
                        <a:lnTo>
                          <a:pt x="477" y="466"/>
                        </a:lnTo>
                        <a:lnTo>
                          <a:pt x="469" y="478"/>
                        </a:lnTo>
                        <a:lnTo>
                          <a:pt x="464" y="485"/>
                        </a:lnTo>
                        <a:lnTo>
                          <a:pt x="437" y="492"/>
                        </a:lnTo>
                        <a:lnTo>
                          <a:pt x="405" y="496"/>
                        </a:lnTo>
                        <a:lnTo>
                          <a:pt x="370" y="500"/>
                        </a:lnTo>
                        <a:lnTo>
                          <a:pt x="336" y="501"/>
                        </a:lnTo>
                        <a:lnTo>
                          <a:pt x="300" y="502"/>
                        </a:lnTo>
                        <a:lnTo>
                          <a:pt x="233" y="502"/>
                        </a:lnTo>
                        <a:lnTo>
                          <a:pt x="206" y="501"/>
                        </a:lnTo>
                        <a:lnTo>
                          <a:pt x="182" y="500"/>
                        </a:lnTo>
                        <a:lnTo>
                          <a:pt x="164" y="499"/>
                        </a:lnTo>
                        <a:lnTo>
                          <a:pt x="154" y="497"/>
                        </a:lnTo>
                        <a:lnTo>
                          <a:pt x="140" y="484"/>
                        </a:lnTo>
                        <a:lnTo>
                          <a:pt x="124" y="465"/>
                        </a:lnTo>
                        <a:lnTo>
                          <a:pt x="108" y="443"/>
                        </a:lnTo>
                        <a:lnTo>
                          <a:pt x="91" y="419"/>
                        </a:lnTo>
                        <a:lnTo>
                          <a:pt x="59" y="369"/>
                        </a:lnTo>
                        <a:lnTo>
                          <a:pt x="44" y="343"/>
                        </a:lnTo>
                        <a:lnTo>
                          <a:pt x="31" y="321"/>
                        </a:lnTo>
                        <a:lnTo>
                          <a:pt x="21" y="302"/>
                        </a:lnTo>
                        <a:lnTo>
                          <a:pt x="11" y="286"/>
                        </a:lnTo>
                        <a:lnTo>
                          <a:pt x="5" y="272"/>
                        </a:lnTo>
                        <a:lnTo>
                          <a:pt x="0" y="264"/>
                        </a:lnTo>
                        <a:lnTo>
                          <a:pt x="146" y="12"/>
                        </a:lnTo>
                        <a:lnTo>
                          <a:pt x="185" y="9"/>
                        </a:lnTo>
                        <a:lnTo>
                          <a:pt x="229" y="7"/>
                        </a:lnTo>
                        <a:lnTo>
                          <a:pt x="275" y="6"/>
                        </a:lnTo>
                        <a:lnTo>
                          <a:pt x="320" y="4"/>
                        </a:lnTo>
                        <a:lnTo>
                          <a:pt x="361" y="2"/>
                        </a:lnTo>
                        <a:lnTo>
                          <a:pt x="390" y="1"/>
                        </a:lnTo>
                        <a:lnTo>
                          <a:pt x="415" y="1"/>
                        </a:lnTo>
                        <a:lnTo>
                          <a:pt x="433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8" name="Freeform 10"/>
                  <p:cNvSpPr>
                    <a:spLocks/>
                  </p:cNvSpPr>
                  <p:nvPr/>
                </p:nvSpPr>
                <p:spPr bwMode="auto">
                  <a:xfrm>
                    <a:off x="4046538" y="3067051"/>
                    <a:ext cx="654050" cy="407988"/>
                  </a:xfrm>
                  <a:custGeom>
                    <a:avLst/>
                    <a:gdLst/>
                    <a:ahLst/>
                    <a:cxnLst>
                      <a:cxn ang="0">
                        <a:pos x="53" y="0"/>
                      </a:cxn>
                      <a:cxn ang="0">
                        <a:pos x="60" y="5"/>
                      </a:cxn>
                      <a:cxn ang="0">
                        <a:pos x="69" y="13"/>
                      </a:cxn>
                      <a:cxn ang="0">
                        <a:pos x="80" y="23"/>
                      </a:cxn>
                      <a:cxn ang="0">
                        <a:pos x="95" y="35"/>
                      </a:cxn>
                      <a:cxn ang="0">
                        <a:pos x="122" y="54"/>
                      </a:cxn>
                      <a:cxn ang="0">
                        <a:pos x="154" y="74"/>
                      </a:cxn>
                      <a:cxn ang="0">
                        <a:pos x="189" y="95"/>
                      </a:cxn>
                      <a:cxn ang="0">
                        <a:pos x="227" y="115"/>
                      </a:cxn>
                      <a:cxn ang="0">
                        <a:pos x="269" y="131"/>
                      </a:cxn>
                      <a:cxn ang="0">
                        <a:pos x="311" y="145"/>
                      </a:cxn>
                      <a:cxn ang="0">
                        <a:pos x="412" y="257"/>
                      </a:cxn>
                      <a:cxn ang="0">
                        <a:pos x="376" y="249"/>
                      </a:cxn>
                      <a:cxn ang="0">
                        <a:pos x="340" y="238"/>
                      </a:cxn>
                      <a:cxn ang="0">
                        <a:pos x="277" y="215"/>
                      </a:cxn>
                      <a:cxn ang="0">
                        <a:pos x="216" y="187"/>
                      </a:cxn>
                      <a:cxn ang="0">
                        <a:pos x="158" y="153"/>
                      </a:cxn>
                      <a:cxn ang="0">
                        <a:pos x="104" y="114"/>
                      </a:cxn>
                      <a:cxn ang="0">
                        <a:pos x="54" y="72"/>
                      </a:cxn>
                      <a:cxn ang="0">
                        <a:pos x="8" y="23"/>
                      </a:cxn>
                      <a:cxn ang="0">
                        <a:pos x="4" y="21"/>
                      </a:cxn>
                      <a:cxn ang="0">
                        <a:pos x="0" y="14"/>
                      </a:cxn>
                      <a:cxn ang="0">
                        <a:pos x="53" y="0"/>
                      </a:cxn>
                    </a:cxnLst>
                    <a:rect l="0" t="0" r="r" b="b"/>
                    <a:pathLst>
                      <a:path w="412" h="257">
                        <a:moveTo>
                          <a:pt x="53" y="0"/>
                        </a:moveTo>
                        <a:lnTo>
                          <a:pt x="60" y="5"/>
                        </a:lnTo>
                        <a:lnTo>
                          <a:pt x="69" y="13"/>
                        </a:lnTo>
                        <a:lnTo>
                          <a:pt x="80" y="23"/>
                        </a:lnTo>
                        <a:lnTo>
                          <a:pt x="95" y="35"/>
                        </a:lnTo>
                        <a:lnTo>
                          <a:pt x="122" y="54"/>
                        </a:lnTo>
                        <a:lnTo>
                          <a:pt x="154" y="74"/>
                        </a:lnTo>
                        <a:lnTo>
                          <a:pt x="189" y="95"/>
                        </a:lnTo>
                        <a:lnTo>
                          <a:pt x="227" y="115"/>
                        </a:lnTo>
                        <a:lnTo>
                          <a:pt x="269" y="131"/>
                        </a:lnTo>
                        <a:lnTo>
                          <a:pt x="311" y="145"/>
                        </a:lnTo>
                        <a:lnTo>
                          <a:pt x="412" y="257"/>
                        </a:lnTo>
                        <a:lnTo>
                          <a:pt x="376" y="249"/>
                        </a:lnTo>
                        <a:lnTo>
                          <a:pt x="340" y="238"/>
                        </a:lnTo>
                        <a:lnTo>
                          <a:pt x="277" y="215"/>
                        </a:lnTo>
                        <a:lnTo>
                          <a:pt x="216" y="187"/>
                        </a:lnTo>
                        <a:lnTo>
                          <a:pt x="158" y="153"/>
                        </a:lnTo>
                        <a:lnTo>
                          <a:pt x="104" y="114"/>
                        </a:lnTo>
                        <a:lnTo>
                          <a:pt x="54" y="72"/>
                        </a:lnTo>
                        <a:lnTo>
                          <a:pt x="8" y="23"/>
                        </a:lnTo>
                        <a:lnTo>
                          <a:pt x="4" y="21"/>
                        </a:lnTo>
                        <a:lnTo>
                          <a:pt x="0" y="14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9" name="Freeform 11"/>
                  <p:cNvSpPr>
                    <a:spLocks/>
                  </p:cNvSpPr>
                  <p:nvPr/>
                </p:nvSpPr>
                <p:spPr bwMode="auto">
                  <a:xfrm>
                    <a:off x="3765551" y="2216151"/>
                    <a:ext cx="354013" cy="854075"/>
                  </a:xfrm>
                  <a:custGeom>
                    <a:avLst/>
                    <a:gdLst/>
                    <a:ahLst/>
                    <a:cxnLst>
                      <a:cxn ang="0">
                        <a:pos x="3" y="0"/>
                      </a:cxn>
                      <a:cxn ang="0">
                        <a:pos x="109" y="16"/>
                      </a:cxn>
                      <a:cxn ang="0">
                        <a:pos x="114" y="47"/>
                      </a:cxn>
                      <a:cxn ang="0">
                        <a:pos x="123" y="86"/>
                      </a:cxn>
                      <a:cxn ang="0">
                        <a:pos x="133" y="122"/>
                      </a:cxn>
                      <a:cxn ang="0">
                        <a:pos x="146" y="156"/>
                      </a:cxn>
                      <a:cxn ang="0">
                        <a:pos x="158" y="186"/>
                      </a:cxn>
                      <a:cxn ang="0">
                        <a:pos x="172" y="214"/>
                      </a:cxn>
                      <a:cxn ang="0">
                        <a:pos x="186" y="238"/>
                      </a:cxn>
                      <a:cxn ang="0">
                        <a:pos x="197" y="258"/>
                      </a:cxn>
                      <a:cxn ang="0">
                        <a:pos x="209" y="275"/>
                      </a:cxn>
                      <a:cxn ang="0">
                        <a:pos x="217" y="286"/>
                      </a:cxn>
                      <a:cxn ang="0">
                        <a:pos x="223" y="294"/>
                      </a:cxn>
                      <a:cxn ang="0">
                        <a:pos x="219" y="306"/>
                      </a:cxn>
                      <a:cxn ang="0">
                        <a:pos x="216" y="323"/>
                      </a:cxn>
                      <a:cxn ang="0">
                        <a:pos x="212" y="346"/>
                      </a:cxn>
                      <a:cxn ang="0">
                        <a:pos x="209" y="374"/>
                      </a:cxn>
                      <a:cxn ang="0">
                        <a:pos x="208" y="406"/>
                      </a:cxn>
                      <a:cxn ang="0">
                        <a:pos x="209" y="443"/>
                      </a:cxn>
                      <a:cxn ang="0">
                        <a:pos x="214" y="481"/>
                      </a:cxn>
                      <a:cxn ang="0">
                        <a:pos x="223" y="522"/>
                      </a:cxn>
                      <a:cxn ang="0">
                        <a:pos x="166" y="538"/>
                      </a:cxn>
                      <a:cxn ang="0">
                        <a:pos x="137" y="499"/>
                      </a:cxn>
                      <a:cxn ang="0">
                        <a:pos x="109" y="458"/>
                      </a:cxn>
                      <a:cxn ang="0">
                        <a:pos x="85" y="414"/>
                      </a:cxn>
                      <a:cxn ang="0">
                        <a:pos x="58" y="360"/>
                      </a:cxn>
                      <a:cxn ang="0">
                        <a:pos x="38" y="305"/>
                      </a:cxn>
                      <a:cxn ang="0">
                        <a:pos x="20" y="247"/>
                      </a:cxn>
                      <a:cxn ang="0">
                        <a:pos x="8" y="186"/>
                      </a:cxn>
                      <a:cxn ang="0">
                        <a:pos x="1" y="124"/>
                      </a:cxn>
                      <a:cxn ang="0">
                        <a:pos x="0" y="62"/>
                      </a:cxn>
                      <a:cxn ang="0">
                        <a:pos x="3" y="0"/>
                      </a:cxn>
                    </a:cxnLst>
                    <a:rect l="0" t="0" r="r" b="b"/>
                    <a:pathLst>
                      <a:path w="223" h="538">
                        <a:moveTo>
                          <a:pt x="3" y="0"/>
                        </a:moveTo>
                        <a:lnTo>
                          <a:pt x="109" y="16"/>
                        </a:lnTo>
                        <a:lnTo>
                          <a:pt x="114" y="47"/>
                        </a:lnTo>
                        <a:lnTo>
                          <a:pt x="123" y="86"/>
                        </a:lnTo>
                        <a:lnTo>
                          <a:pt x="133" y="122"/>
                        </a:lnTo>
                        <a:lnTo>
                          <a:pt x="146" y="156"/>
                        </a:lnTo>
                        <a:lnTo>
                          <a:pt x="158" y="186"/>
                        </a:lnTo>
                        <a:lnTo>
                          <a:pt x="172" y="214"/>
                        </a:lnTo>
                        <a:lnTo>
                          <a:pt x="186" y="238"/>
                        </a:lnTo>
                        <a:lnTo>
                          <a:pt x="197" y="258"/>
                        </a:lnTo>
                        <a:lnTo>
                          <a:pt x="209" y="275"/>
                        </a:lnTo>
                        <a:lnTo>
                          <a:pt x="217" y="286"/>
                        </a:lnTo>
                        <a:lnTo>
                          <a:pt x="223" y="294"/>
                        </a:lnTo>
                        <a:lnTo>
                          <a:pt x="219" y="306"/>
                        </a:lnTo>
                        <a:lnTo>
                          <a:pt x="216" y="323"/>
                        </a:lnTo>
                        <a:lnTo>
                          <a:pt x="212" y="346"/>
                        </a:lnTo>
                        <a:lnTo>
                          <a:pt x="209" y="374"/>
                        </a:lnTo>
                        <a:lnTo>
                          <a:pt x="208" y="406"/>
                        </a:lnTo>
                        <a:lnTo>
                          <a:pt x="209" y="443"/>
                        </a:lnTo>
                        <a:lnTo>
                          <a:pt x="214" y="481"/>
                        </a:lnTo>
                        <a:lnTo>
                          <a:pt x="223" y="522"/>
                        </a:lnTo>
                        <a:lnTo>
                          <a:pt x="166" y="538"/>
                        </a:lnTo>
                        <a:lnTo>
                          <a:pt x="137" y="499"/>
                        </a:lnTo>
                        <a:lnTo>
                          <a:pt x="109" y="458"/>
                        </a:lnTo>
                        <a:lnTo>
                          <a:pt x="85" y="414"/>
                        </a:lnTo>
                        <a:lnTo>
                          <a:pt x="58" y="360"/>
                        </a:lnTo>
                        <a:lnTo>
                          <a:pt x="38" y="305"/>
                        </a:lnTo>
                        <a:lnTo>
                          <a:pt x="20" y="247"/>
                        </a:lnTo>
                        <a:lnTo>
                          <a:pt x="8" y="186"/>
                        </a:lnTo>
                        <a:lnTo>
                          <a:pt x="1" y="124"/>
                        </a:lnTo>
                        <a:lnTo>
                          <a:pt x="0" y="62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0" name="Freeform 12"/>
                  <p:cNvSpPr>
                    <a:spLocks/>
                  </p:cNvSpPr>
                  <p:nvPr/>
                </p:nvSpPr>
                <p:spPr bwMode="auto">
                  <a:xfrm>
                    <a:off x="3960813" y="1836738"/>
                    <a:ext cx="787400" cy="852488"/>
                  </a:xfrm>
                  <a:custGeom>
                    <a:avLst/>
                    <a:gdLst/>
                    <a:ahLst/>
                    <a:cxnLst>
                      <a:cxn ang="0">
                        <a:pos x="164" y="0"/>
                      </a:cxn>
                      <a:cxn ang="0">
                        <a:pos x="215" y="0"/>
                      </a:cxn>
                      <a:cxn ang="0">
                        <a:pos x="245" y="2"/>
                      </a:cxn>
                      <a:cxn ang="0">
                        <a:pos x="276" y="3"/>
                      </a:cxn>
                      <a:cxn ang="0">
                        <a:pos x="308" y="4"/>
                      </a:cxn>
                      <a:cxn ang="0">
                        <a:pos x="338" y="6"/>
                      </a:cxn>
                      <a:cxn ang="0">
                        <a:pos x="369" y="10"/>
                      </a:cxn>
                      <a:cxn ang="0">
                        <a:pos x="394" y="14"/>
                      </a:cxn>
                      <a:cxn ang="0">
                        <a:pos x="399" y="36"/>
                      </a:cxn>
                      <a:cxn ang="0">
                        <a:pos x="406" y="60"/>
                      </a:cxn>
                      <a:cxn ang="0">
                        <a:pos x="415" y="87"/>
                      </a:cxn>
                      <a:cxn ang="0">
                        <a:pos x="424" y="114"/>
                      </a:cxn>
                      <a:cxn ang="0">
                        <a:pos x="435" y="142"/>
                      </a:cxn>
                      <a:cxn ang="0">
                        <a:pos x="446" y="170"/>
                      </a:cxn>
                      <a:cxn ang="0">
                        <a:pos x="457" y="196"/>
                      </a:cxn>
                      <a:cxn ang="0">
                        <a:pos x="468" y="220"/>
                      </a:cxn>
                      <a:cxn ang="0">
                        <a:pos x="477" y="242"/>
                      </a:cxn>
                      <a:cxn ang="0">
                        <a:pos x="485" y="261"/>
                      </a:cxn>
                      <a:cxn ang="0">
                        <a:pos x="492" y="276"/>
                      </a:cxn>
                      <a:cxn ang="0">
                        <a:pos x="496" y="285"/>
                      </a:cxn>
                      <a:cxn ang="0">
                        <a:pos x="350" y="537"/>
                      </a:cxn>
                      <a:cxn ang="0">
                        <a:pos x="317" y="537"/>
                      </a:cxn>
                      <a:cxn ang="0">
                        <a:pos x="292" y="536"/>
                      </a:cxn>
                      <a:cxn ang="0">
                        <a:pos x="262" y="536"/>
                      </a:cxn>
                      <a:cxn ang="0">
                        <a:pos x="197" y="533"/>
                      </a:cxn>
                      <a:cxn ang="0">
                        <a:pos x="165" y="531"/>
                      </a:cxn>
                      <a:cxn ang="0">
                        <a:pos x="137" y="529"/>
                      </a:cxn>
                      <a:cxn ang="0">
                        <a:pos x="112" y="525"/>
                      </a:cxn>
                      <a:cxn ang="0">
                        <a:pos x="108" y="518"/>
                      </a:cxn>
                      <a:cxn ang="0">
                        <a:pos x="100" y="508"/>
                      </a:cxn>
                      <a:cxn ang="0">
                        <a:pos x="89" y="494"/>
                      </a:cxn>
                      <a:cxn ang="0">
                        <a:pos x="79" y="476"/>
                      </a:cxn>
                      <a:cxn ang="0">
                        <a:pos x="66" y="453"/>
                      </a:cxn>
                      <a:cxn ang="0">
                        <a:pos x="40" y="400"/>
                      </a:cxn>
                      <a:cxn ang="0">
                        <a:pos x="28" y="369"/>
                      </a:cxn>
                      <a:cxn ang="0">
                        <a:pos x="17" y="334"/>
                      </a:cxn>
                      <a:cxn ang="0">
                        <a:pos x="7" y="294"/>
                      </a:cxn>
                      <a:cxn ang="0">
                        <a:pos x="0" y="250"/>
                      </a:cxn>
                      <a:cxn ang="0">
                        <a:pos x="2" y="242"/>
                      </a:cxn>
                      <a:cxn ang="0">
                        <a:pos x="7" y="230"/>
                      </a:cxn>
                      <a:cxn ang="0">
                        <a:pos x="14" y="212"/>
                      </a:cxn>
                      <a:cxn ang="0">
                        <a:pos x="23" y="190"/>
                      </a:cxn>
                      <a:cxn ang="0">
                        <a:pos x="33" y="166"/>
                      </a:cxn>
                      <a:cxn ang="0">
                        <a:pos x="45" y="141"/>
                      </a:cxn>
                      <a:cxn ang="0">
                        <a:pos x="72" y="88"/>
                      </a:cxn>
                      <a:cxn ang="0">
                        <a:pos x="87" y="63"/>
                      </a:cxn>
                      <a:cxn ang="0">
                        <a:pos x="103" y="38"/>
                      </a:cxn>
                      <a:cxn ang="0">
                        <a:pos x="119" y="18"/>
                      </a:cxn>
                      <a:cxn ang="0">
                        <a:pos x="137" y="2"/>
                      </a:cxn>
                      <a:cxn ang="0">
                        <a:pos x="147" y="2"/>
                      </a:cxn>
                      <a:cxn ang="0">
                        <a:pos x="164" y="0"/>
                      </a:cxn>
                    </a:cxnLst>
                    <a:rect l="0" t="0" r="r" b="b"/>
                    <a:pathLst>
                      <a:path w="496" h="537">
                        <a:moveTo>
                          <a:pt x="164" y="0"/>
                        </a:moveTo>
                        <a:lnTo>
                          <a:pt x="215" y="0"/>
                        </a:lnTo>
                        <a:lnTo>
                          <a:pt x="245" y="2"/>
                        </a:lnTo>
                        <a:lnTo>
                          <a:pt x="276" y="3"/>
                        </a:lnTo>
                        <a:lnTo>
                          <a:pt x="308" y="4"/>
                        </a:lnTo>
                        <a:lnTo>
                          <a:pt x="338" y="6"/>
                        </a:lnTo>
                        <a:lnTo>
                          <a:pt x="369" y="10"/>
                        </a:lnTo>
                        <a:lnTo>
                          <a:pt x="394" y="14"/>
                        </a:lnTo>
                        <a:lnTo>
                          <a:pt x="399" y="36"/>
                        </a:lnTo>
                        <a:lnTo>
                          <a:pt x="406" y="60"/>
                        </a:lnTo>
                        <a:lnTo>
                          <a:pt x="415" y="87"/>
                        </a:lnTo>
                        <a:lnTo>
                          <a:pt x="424" y="114"/>
                        </a:lnTo>
                        <a:lnTo>
                          <a:pt x="435" y="142"/>
                        </a:lnTo>
                        <a:lnTo>
                          <a:pt x="446" y="170"/>
                        </a:lnTo>
                        <a:lnTo>
                          <a:pt x="457" y="196"/>
                        </a:lnTo>
                        <a:lnTo>
                          <a:pt x="468" y="220"/>
                        </a:lnTo>
                        <a:lnTo>
                          <a:pt x="477" y="242"/>
                        </a:lnTo>
                        <a:lnTo>
                          <a:pt x="485" y="261"/>
                        </a:lnTo>
                        <a:lnTo>
                          <a:pt x="492" y="276"/>
                        </a:lnTo>
                        <a:lnTo>
                          <a:pt x="496" y="285"/>
                        </a:lnTo>
                        <a:lnTo>
                          <a:pt x="350" y="537"/>
                        </a:lnTo>
                        <a:lnTo>
                          <a:pt x="317" y="537"/>
                        </a:lnTo>
                        <a:lnTo>
                          <a:pt x="292" y="536"/>
                        </a:lnTo>
                        <a:lnTo>
                          <a:pt x="262" y="536"/>
                        </a:lnTo>
                        <a:lnTo>
                          <a:pt x="197" y="533"/>
                        </a:lnTo>
                        <a:lnTo>
                          <a:pt x="165" y="531"/>
                        </a:lnTo>
                        <a:lnTo>
                          <a:pt x="137" y="529"/>
                        </a:lnTo>
                        <a:lnTo>
                          <a:pt x="112" y="525"/>
                        </a:lnTo>
                        <a:lnTo>
                          <a:pt x="108" y="518"/>
                        </a:lnTo>
                        <a:lnTo>
                          <a:pt x="100" y="508"/>
                        </a:lnTo>
                        <a:lnTo>
                          <a:pt x="89" y="494"/>
                        </a:lnTo>
                        <a:lnTo>
                          <a:pt x="79" y="476"/>
                        </a:lnTo>
                        <a:lnTo>
                          <a:pt x="66" y="453"/>
                        </a:lnTo>
                        <a:lnTo>
                          <a:pt x="40" y="400"/>
                        </a:lnTo>
                        <a:lnTo>
                          <a:pt x="28" y="369"/>
                        </a:lnTo>
                        <a:lnTo>
                          <a:pt x="17" y="334"/>
                        </a:lnTo>
                        <a:lnTo>
                          <a:pt x="7" y="294"/>
                        </a:lnTo>
                        <a:lnTo>
                          <a:pt x="0" y="250"/>
                        </a:lnTo>
                        <a:lnTo>
                          <a:pt x="2" y="242"/>
                        </a:lnTo>
                        <a:lnTo>
                          <a:pt x="7" y="230"/>
                        </a:lnTo>
                        <a:lnTo>
                          <a:pt x="14" y="212"/>
                        </a:lnTo>
                        <a:lnTo>
                          <a:pt x="23" y="190"/>
                        </a:lnTo>
                        <a:lnTo>
                          <a:pt x="33" y="166"/>
                        </a:lnTo>
                        <a:lnTo>
                          <a:pt x="45" y="141"/>
                        </a:lnTo>
                        <a:lnTo>
                          <a:pt x="72" y="88"/>
                        </a:lnTo>
                        <a:lnTo>
                          <a:pt x="87" y="63"/>
                        </a:lnTo>
                        <a:lnTo>
                          <a:pt x="103" y="38"/>
                        </a:lnTo>
                        <a:lnTo>
                          <a:pt x="119" y="18"/>
                        </a:lnTo>
                        <a:lnTo>
                          <a:pt x="137" y="2"/>
                        </a:lnTo>
                        <a:lnTo>
                          <a:pt x="147" y="2"/>
                        </a:lnTo>
                        <a:lnTo>
                          <a:pt x="16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1" name="Freeform 13"/>
                  <p:cNvSpPr>
                    <a:spLocks/>
                  </p:cNvSpPr>
                  <p:nvPr/>
                </p:nvSpPr>
                <p:spPr bwMode="auto">
                  <a:xfrm>
                    <a:off x="4164013" y="1265238"/>
                    <a:ext cx="811213" cy="571500"/>
                  </a:xfrm>
                  <a:custGeom>
                    <a:avLst/>
                    <a:gdLst/>
                    <a:ahLst/>
                    <a:cxnLst>
                      <a:cxn ang="0">
                        <a:pos x="351" y="0"/>
                      </a:cxn>
                      <a:cxn ang="0">
                        <a:pos x="379" y="1"/>
                      </a:cxn>
                      <a:cxn ang="0">
                        <a:pos x="406" y="4"/>
                      </a:cxn>
                      <a:cxn ang="0">
                        <a:pos x="440" y="8"/>
                      </a:cxn>
                      <a:cxn ang="0">
                        <a:pos x="472" y="17"/>
                      </a:cxn>
                      <a:cxn ang="0">
                        <a:pos x="511" y="186"/>
                      </a:cxn>
                      <a:cxn ang="0">
                        <a:pos x="480" y="200"/>
                      </a:cxn>
                      <a:cxn ang="0">
                        <a:pos x="449" y="218"/>
                      </a:cxn>
                      <a:cxn ang="0">
                        <a:pos x="420" y="236"/>
                      </a:cxn>
                      <a:cxn ang="0">
                        <a:pos x="392" y="256"/>
                      </a:cxn>
                      <a:cxn ang="0">
                        <a:pos x="366" y="275"/>
                      </a:cxn>
                      <a:cxn ang="0">
                        <a:pos x="343" y="295"/>
                      </a:cxn>
                      <a:cxn ang="0">
                        <a:pos x="321" y="312"/>
                      </a:cxn>
                      <a:cxn ang="0">
                        <a:pos x="304" y="328"/>
                      </a:cxn>
                      <a:cxn ang="0">
                        <a:pos x="289" y="342"/>
                      </a:cxn>
                      <a:cxn ang="0">
                        <a:pos x="271" y="360"/>
                      </a:cxn>
                      <a:cxn ang="0">
                        <a:pos x="248" y="356"/>
                      </a:cxn>
                      <a:cxn ang="0">
                        <a:pos x="220" y="352"/>
                      </a:cxn>
                      <a:cxn ang="0">
                        <a:pos x="190" y="350"/>
                      </a:cxn>
                      <a:cxn ang="0">
                        <a:pos x="158" y="349"/>
                      </a:cxn>
                      <a:cxn ang="0">
                        <a:pos x="96" y="347"/>
                      </a:cxn>
                      <a:cxn ang="0">
                        <a:pos x="11" y="347"/>
                      </a:cxn>
                      <a:cxn ang="0">
                        <a:pos x="9" y="336"/>
                      </a:cxn>
                      <a:cxn ang="0">
                        <a:pos x="6" y="321"/>
                      </a:cxn>
                      <a:cxn ang="0">
                        <a:pos x="3" y="303"/>
                      </a:cxn>
                      <a:cxn ang="0">
                        <a:pos x="2" y="281"/>
                      </a:cxn>
                      <a:cxn ang="0">
                        <a:pos x="0" y="256"/>
                      </a:cxn>
                      <a:cxn ang="0">
                        <a:pos x="3" y="215"/>
                      </a:cxn>
                      <a:cxn ang="0">
                        <a:pos x="11" y="173"/>
                      </a:cxn>
                      <a:cxn ang="0">
                        <a:pos x="14" y="167"/>
                      </a:cxn>
                      <a:cxn ang="0">
                        <a:pos x="22" y="158"/>
                      </a:cxn>
                      <a:cxn ang="0">
                        <a:pos x="34" y="145"/>
                      </a:cxn>
                      <a:cxn ang="0">
                        <a:pos x="50" y="130"/>
                      </a:cxn>
                      <a:cxn ang="0">
                        <a:pos x="71" y="112"/>
                      </a:cxn>
                      <a:cxn ang="0">
                        <a:pos x="96" y="92"/>
                      </a:cxn>
                      <a:cxn ang="0">
                        <a:pos x="126" y="72"/>
                      </a:cxn>
                      <a:cxn ang="0">
                        <a:pos x="161" y="51"/>
                      </a:cxn>
                      <a:cxn ang="0">
                        <a:pos x="202" y="29"/>
                      </a:cxn>
                      <a:cxn ang="0">
                        <a:pos x="248" y="8"/>
                      </a:cxn>
                      <a:cxn ang="0">
                        <a:pos x="253" y="7"/>
                      </a:cxn>
                      <a:cxn ang="0">
                        <a:pos x="266" y="6"/>
                      </a:cxn>
                      <a:cxn ang="0">
                        <a:pos x="282" y="4"/>
                      </a:cxn>
                      <a:cxn ang="0">
                        <a:pos x="303" y="3"/>
                      </a:cxn>
                      <a:cxn ang="0">
                        <a:pos x="326" y="1"/>
                      </a:cxn>
                      <a:cxn ang="0">
                        <a:pos x="351" y="0"/>
                      </a:cxn>
                    </a:cxnLst>
                    <a:rect l="0" t="0" r="r" b="b"/>
                    <a:pathLst>
                      <a:path w="511" h="360">
                        <a:moveTo>
                          <a:pt x="351" y="0"/>
                        </a:moveTo>
                        <a:lnTo>
                          <a:pt x="379" y="1"/>
                        </a:lnTo>
                        <a:lnTo>
                          <a:pt x="406" y="4"/>
                        </a:lnTo>
                        <a:lnTo>
                          <a:pt x="440" y="8"/>
                        </a:lnTo>
                        <a:lnTo>
                          <a:pt x="472" y="17"/>
                        </a:lnTo>
                        <a:lnTo>
                          <a:pt x="511" y="186"/>
                        </a:lnTo>
                        <a:lnTo>
                          <a:pt x="480" y="200"/>
                        </a:lnTo>
                        <a:lnTo>
                          <a:pt x="449" y="218"/>
                        </a:lnTo>
                        <a:lnTo>
                          <a:pt x="420" y="236"/>
                        </a:lnTo>
                        <a:lnTo>
                          <a:pt x="392" y="256"/>
                        </a:lnTo>
                        <a:lnTo>
                          <a:pt x="366" y="275"/>
                        </a:lnTo>
                        <a:lnTo>
                          <a:pt x="343" y="295"/>
                        </a:lnTo>
                        <a:lnTo>
                          <a:pt x="321" y="312"/>
                        </a:lnTo>
                        <a:lnTo>
                          <a:pt x="304" y="328"/>
                        </a:lnTo>
                        <a:lnTo>
                          <a:pt x="289" y="342"/>
                        </a:lnTo>
                        <a:lnTo>
                          <a:pt x="271" y="360"/>
                        </a:lnTo>
                        <a:lnTo>
                          <a:pt x="248" y="356"/>
                        </a:lnTo>
                        <a:lnTo>
                          <a:pt x="220" y="352"/>
                        </a:lnTo>
                        <a:lnTo>
                          <a:pt x="190" y="350"/>
                        </a:lnTo>
                        <a:lnTo>
                          <a:pt x="158" y="349"/>
                        </a:lnTo>
                        <a:lnTo>
                          <a:pt x="96" y="347"/>
                        </a:lnTo>
                        <a:lnTo>
                          <a:pt x="11" y="347"/>
                        </a:lnTo>
                        <a:lnTo>
                          <a:pt x="9" y="336"/>
                        </a:lnTo>
                        <a:lnTo>
                          <a:pt x="6" y="321"/>
                        </a:lnTo>
                        <a:lnTo>
                          <a:pt x="3" y="303"/>
                        </a:lnTo>
                        <a:lnTo>
                          <a:pt x="2" y="281"/>
                        </a:lnTo>
                        <a:lnTo>
                          <a:pt x="0" y="256"/>
                        </a:lnTo>
                        <a:lnTo>
                          <a:pt x="3" y="215"/>
                        </a:lnTo>
                        <a:lnTo>
                          <a:pt x="11" y="173"/>
                        </a:lnTo>
                        <a:lnTo>
                          <a:pt x="14" y="167"/>
                        </a:lnTo>
                        <a:lnTo>
                          <a:pt x="22" y="158"/>
                        </a:lnTo>
                        <a:lnTo>
                          <a:pt x="34" y="145"/>
                        </a:lnTo>
                        <a:lnTo>
                          <a:pt x="50" y="130"/>
                        </a:lnTo>
                        <a:lnTo>
                          <a:pt x="71" y="112"/>
                        </a:lnTo>
                        <a:lnTo>
                          <a:pt x="96" y="92"/>
                        </a:lnTo>
                        <a:lnTo>
                          <a:pt x="126" y="72"/>
                        </a:lnTo>
                        <a:lnTo>
                          <a:pt x="161" y="51"/>
                        </a:lnTo>
                        <a:lnTo>
                          <a:pt x="202" y="29"/>
                        </a:lnTo>
                        <a:lnTo>
                          <a:pt x="248" y="8"/>
                        </a:lnTo>
                        <a:lnTo>
                          <a:pt x="253" y="7"/>
                        </a:lnTo>
                        <a:lnTo>
                          <a:pt x="266" y="6"/>
                        </a:lnTo>
                        <a:lnTo>
                          <a:pt x="282" y="4"/>
                        </a:lnTo>
                        <a:lnTo>
                          <a:pt x="303" y="3"/>
                        </a:lnTo>
                        <a:lnTo>
                          <a:pt x="326" y="1"/>
                        </a:lnTo>
                        <a:lnTo>
                          <a:pt x="351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2" name="Freeform 14"/>
                  <p:cNvSpPr>
                    <a:spLocks/>
                  </p:cNvSpPr>
                  <p:nvPr/>
                </p:nvSpPr>
                <p:spPr bwMode="auto">
                  <a:xfrm>
                    <a:off x="5327651" y="2946401"/>
                    <a:ext cx="592138" cy="481013"/>
                  </a:xfrm>
                  <a:custGeom>
                    <a:avLst/>
                    <a:gdLst/>
                    <a:ahLst/>
                    <a:cxnLst>
                      <a:cxn ang="0">
                        <a:pos x="347" y="0"/>
                      </a:cxn>
                      <a:cxn ang="0">
                        <a:pos x="373" y="4"/>
                      </a:cxn>
                      <a:cxn ang="0">
                        <a:pos x="338" y="55"/>
                      </a:cxn>
                      <a:cxn ang="0">
                        <a:pos x="297" y="104"/>
                      </a:cxn>
                      <a:cxn ang="0">
                        <a:pos x="254" y="149"/>
                      </a:cxn>
                      <a:cxn ang="0">
                        <a:pos x="207" y="189"/>
                      </a:cxn>
                      <a:cxn ang="0">
                        <a:pos x="171" y="215"/>
                      </a:cxn>
                      <a:cxn ang="0">
                        <a:pos x="133" y="240"/>
                      </a:cxn>
                      <a:cxn ang="0">
                        <a:pos x="94" y="263"/>
                      </a:cxn>
                      <a:cxn ang="0">
                        <a:pos x="47" y="284"/>
                      </a:cxn>
                      <a:cxn ang="0">
                        <a:pos x="0" y="303"/>
                      </a:cxn>
                      <a:cxn ang="0">
                        <a:pos x="112" y="188"/>
                      </a:cxn>
                      <a:cxn ang="0">
                        <a:pos x="150" y="169"/>
                      </a:cxn>
                      <a:cxn ang="0">
                        <a:pos x="187" y="148"/>
                      </a:cxn>
                      <a:cxn ang="0">
                        <a:pos x="219" y="124"/>
                      </a:cxn>
                      <a:cxn ang="0">
                        <a:pos x="249" y="100"/>
                      </a:cxn>
                      <a:cxn ang="0">
                        <a:pos x="274" y="78"/>
                      </a:cxn>
                      <a:cxn ang="0">
                        <a:pos x="295" y="58"/>
                      </a:cxn>
                      <a:cxn ang="0">
                        <a:pos x="314" y="38"/>
                      </a:cxn>
                      <a:cxn ang="0">
                        <a:pos x="328" y="22"/>
                      </a:cxn>
                      <a:cxn ang="0">
                        <a:pos x="340" y="9"/>
                      </a:cxn>
                      <a:cxn ang="0">
                        <a:pos x="347" y="0"/>
                      </a:cxn>
                    </a:cxnLst>
                    <a:rect l="0" t="0" r="r" b="b"/>
                    <a:pathLst>
                      <a:path w="373" h="303">
                        <a:moveTo>
                          <a:pt x="347" y="0"/>
                        </a:moveTo>
                        <a:lnTo>
                          <a:pt x="373" y="4"/>
                        </a:lnTo>
                        <a:lnTo>
                          <a:pt x="338" y="55"/>
                        </a:lnTo>
                        <a:lnTo>
                          <a:pt x="297" y="104"/>
                        </a:lnTo>
                        <a:lnTo>
                          <a:pt x="254" y="149"/>
                        </a:lnTo>
                        <a:lnTo>
                          <a:pt x="207" y="189"/>
                        </a:lnTo>
                        <a:lnTo>
                          <a:pt x="171" y="215"/>
                        </a:lnTo>
                        <a:lnTo>
                          <a:pt x="133" y="240"/>
                        </a:lnTo>
                        <a:lnTo>
                          <a:pt x="94" y="263"/>
                        </a:lnTo>
                        <a:lnTo>
                          <a:pt x="47" y="284"/>
                        </a:lnTo>
                        <a:lnTo>
                          <a:pt x="0" y="303"/>
                        </a:lnTo>
                        <a:lnTo>
                          <a:pt x="112" y="188"/>
                        </a:lnTo>
                        <a:lnTo>
                          <a:pt x="150" y="169"/>
                        </a:lnTo>
                        <a:lnTo>
                          <a:pt x="187" y="148"/>
                        </a:lnTo>
                        <a:lnTo>
                          <a:pt x="219" y="124"/>
                        </a:lnTo>
                        <a:lnTo>
                          <a:pt x="249" y="100"/>
                        </a:lnTo>
                        <a:lnTo>
                          <a:pt x="274" y="78"/>
                        </a:lnTo>
                        <a:lnTo>
                          <a:pt x="295" y="58"/>
                        </a:lnTo>
                        <a:lnTo>
                          <a:pt x="314" y="38"/>
                        </a:lnTo>
                        <a:lnTo>
                          <a:pt x="328" y="22"/>
                        </a:lnTo>
                        <a:lnTo>
                          <a:pt x="340" y="9"/>
                        </a:lnTo>
                        <a:lnTo>
                          <a:pt x="34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3" name="Freeform 15"/>
                  <p:cNvSpPr>
                    <a:spLocks/>
                  </p:cNvSpPr>
                  <p:nvPr/>
                </p:nvSpPr>
                <p:spPr bwMode="auto">
                  <a:xfrm>
                    <a:off x="5876926" y="2109788"/>
                    <a:ext cx="223838" cy="820738"/>
                  </a:xfrm>
                  <a:custGeom>
                    <a:avLst/>
                    <a:gdLst/>
                    <a:ahLst/>
                    <a:cxnLst>
                      <a:cxn ang="0">
                        <a:pos x="127" y="0"/>
                      </a:cxn>
                      <a:cxn ang="0">
                        <a:pos x="136" y="71"/>
                      </a:cxn>
                      <a:cxn ang="0">
                        <a:pos x="141" y="142"/>
                      </a:cxn>
                      <a:cxn ang="0">
                        <a:pos x="136" y="214"/>
                      </a:cxn>
                      <a:cxn ang="0">
                        <a:pos x="126" y="284"/>
                      </a:cxn>
                      <a:cxn ang="0">
                        <a:pos x="108" y="356"/>
                      </a:cxn>
                      <a:cxn ang="0">
                        <a:pos x="99" y="384"/>
                      </a:cxn>
                      <a:cxn ang="0">
                        <a:pos x="87" y="412"/>
                      </a:cxn>
                      <a:cxn ang="0">
                        <a:pos x="64" y="466"/>
                      </a:cxn>
                      <a:cxn ang="0">
                        <a:pos x="36" y="517"/>
                      </a:cxn>
                      <a:cxn ang="0">
                        <a:pos x="8" y="513"/>
                      </a:cxn>
                      <a:cxn ang="0">
                        <a:pos x="13" y="492"/>
                      </a:cxn>
                      <a:cxn ang="0">
                        <a:pos x="16" y="467"/>
                      </a:cxn>
                      <a:cxn ang="0">
                        <a:pos x="17" y="442"/>
                      </a:cxn>
                      <a:cxn ang="0">
                        <a:pos x="16" y="416"/>
                      </a:cxn>
                      <a:cxn ang="0">
                        <a:pos x="13" y="389"/>
                      </a:cxn>
                      <a:cxn ang="0">
                        <a:pos x="11" y="365"/>
                      </a:cxn>
                      <a:cxn ang="0">
                        <a:pos x="8" y="342"/>
                      </a:cxn>
                      <a:cxn ang="0">
                        <a:pos x="4" y="323"/>
                      </a:cxn>
                      <a:cxn ang="0">
                        <a:pos x="2" y="308"/>
                      </a:cxn>
                      <a:cxn ang="0">
                        <a:pos x="0" y="299"/>
                      </a:cxn>
                      <a:cxn ang="0">
                        <a:pos x="23" y="254"/>
                      </a:cxn>
                      <a:cxn ang="0">
                        <a:pos x="40" y="209"/>
                      </a:cxn>
                      <a:cxn ang="0">
                        <a:pos x="51" y="173"/>
                      </a:cxn>
                      <a:cxn ang="0">
                        <a:pos x="61" y="138"/>
                      </a:cxn>
                      <a:cxn ang="0">
                        <a:pos x="68" y="106"/>
                      </a:cxn>
                      <a:cxn ang="0">
                        <a:pos x="72" y="77"/>
                      </a:cxn>
                      <a:cxn ang="0">
                        <a:pos x="76" y="53"/>
                      </a:cxn>
                      <a:cxn ang="0">
                        <a:pos x="78" y="35"/>
                      </a:cxn>
                      <a:cxn ang="0">
                        <a:pos x="79" y="23"/>
                      </a:cxn>
                      <a:cxn ang="0">
                        <a:pos x="127" y="0"/>
                      </a:cxn>
                    </a:cxnLst>
                    <a:rect l="0" t="0" r="r" b="b"/>
                    <a:pathLst>
                      <a:path w="141" h="517">
                        <a:moveTo>
                          <a:pt x="127" y="0"/>
                        </a:moveTo>
                        <a:lnTo>
                          <a:pt x="136" y="71"/>
                        </a:lnTo>
                        <a:lnTo>
                          <a:pt x="141" y="142"/>
                        </a:lnTo>
                        <a:lnTo>
                          <a:pt x="136" y="214"/>
                        </a:lnTo>
                        <a:lnTo>
                          <a:pt x="126" y="284"/>
                        </a:lnTo>
                        <a:lnTo>
                          <a:pt x="108" y="356"/>
                        </a:lnTo>
                        <a:lnTo>
                          <a:pt x="99" y="384"/>
                        </a:lnTo>
                        <a:lnTo>
                          <a:pt x="87" y="412"/>
                        </a:lnTo>
                        <a:lnTo>
                          <a:pt x="64" y="466"/>
                        </a:lnTo>
                        <a:lnTo>
                          <a:pt x="36" y="517"/>
                        </a:lnTo>
                        <a:lnTo>
                          <a:pt x="8" y="513"/>
                        </a:lnTo>
                        <a:lnTo>
                          <a:pt x="13" y="492"/>
                        </a:lnTo>
                        <a:lnTo>
                          <a:pt x="16" y="467"/>
                        </a:lnTo>
                        <a:lnTo>
                          <a:pt x="17" y="442"/>
                        </a:lnTo>
                        <a:lnTo>
                          <a:pt x="16" y="416"/>
                        </a:lnTo>
                        <a:lnTo>
                          <a:pt x="13" y="389"/>
                        </a:lnTo>
                        <a:lnTo>
                          <a:pt x="11" y="365"/>
                        </a:lnTo>
                        <a:lnTo>
                          <a:pt x="8" y="342"/>
                        </a:lnTo>
                        <a:lnTo>
                          <a:pt x="4" y="323"/>
                        </a:lnTo>
                        <a:lnTo>
                          <a:pt x="2" y="308"/>
                        </a:lnTo>
                        <a:lnTo>
                          <a:pt x="0" y="299"/>
                        </a:lnTo>
                        <a:lnTo>
                          <a:pt x="23" y="254"/>
                        </a:lnTo>
                        <a:lnTo>
                          <a:pt x="40" y="209"/>
                        </a:lnTo>
                        <a:lnTo>
                          <a:pt x="51" y="173"/>
                        </a:lnTo>
                        <a:lnTo>
                          <a:pt x="61" y="138"/>
                        </a:lnTo>
                        <a:lnTo>
                          <a:pt x="68" y="106"/>
                        </a:lnTo>
                        <a:lnTo>
                          <a:pt x="72" y="77"/>
                        </a:lnTo>
                        <a:lnTo>
                          <a:pt x="76" y="53"/>
                        </a:lnTo>
                        <a:lnTo>
                          <a:pt x="78" y="35"/>
                        </a:lnTo>
                        <a:lnTo>
                          <a:pt x="79" y="23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4" name="Freeform 16"/>
                  <p:cNvSpPr>
                    <a:spLocks/>
                  </p:cNvSpPr>
                  <p:nvPr/>
                </p:nvSpPr>
                <p:spPr bwMode="auto">
                  <a:xfrm>
                    <a:off x="4564063" y="3073401"/>
                    <a:ext cx="915988" cy="425450"/>
                  </a:xfrm>
                  <a:custGeom>
                    <a:avLst/>
                    <a:gdLst/>
                    <a:ahLst/>
                    <a:cxnLst>
                      <a:cxn ang="0">
                        <a:pos x="449" y="0"/>
                      </a:cxn>
                      <a:cxn ang="0">
                        <a:pos x="461" y="12"/>
                      </a:cxn>
                      <a:cxn ang="0">
                        <a:pos x="478" y="27"/>
                      </a:cxn>
                      <a:cxn ang="0">
                        <a:pos x="515" y="57"/>
                      </a:cxn>
                      <a:cxn ang="0">
                        <a:pos x="535" y="72"/>
                      </a:cxn>
                      <a:cxn ang="0">
                        <a:pos x="552" y="85"/>
                      </a:cxn>
                      <a:cxn ang="0">
                        <a:pos x="567" y="95"/>
                      </a:cxn>
                      <a:cxn ang="0">
                        <a:pos x="577" y="103"/>
                      </a:cxn>
                      <a:cxn ang="0">
                        <a:pos x="451" y="234"/>
                      </a:cxn>
                      <a:cxn ang="0">
                        <a:pos x="393" y="249"/>
                      </a:cxn>
                      <a:cxn ang="0">
                        <a:pos x="334" y="261"/>
                      </a:cxn>
                      <a:cxn ang="0">
                        <a:pos x="286" y="266"/>
                      </a:cxn>
                      <a:cxn ang="0">
                        <a:pos x="239" y="268"/>
                      </a:cxn>
                      <a:cxn ang="0">
                        <a:pos x="175" y="266"/>
                      </a:cxn>
                      <a:cxn ang="0">
                        <a:pos x="109" y="257"/>
                      </a:cxn>
                      <a:cxn ang="0">
                        <a:pos x="0" y="137"/>
                      </a:cxn>
                      <a:cxn ang="0">
                        <a:pos x="16" y="125"/>
                      </a:cxn>
                      <a:cxn ang="0">
                        <a:pos x="34" y="112"/>
                      </a:cxn>
                      <a:cxn ang="0">
                        <a:pos x="53" y="96"/>
                      </a:cxn>
                      <a:cxn ang="0">
                        <a:pos x="73" y="79"/>
                      </a:cxn>
                      <a:cxn ang="0">
                        <a:pos x="130" y="21"/>
                      </a:cxn>
                      <a:cxn ang="0">
                        <a:pos x="137" y="13"/>
                      </a:cxn>
                      <a:cxn ang="0">
                        <a:pos x="148" y="15"/>
                      </a:cxn>
                      <a:cxn ang="0">
                        <a:pos x="166" y="16"/>
                      </a:cxn>
                      <a:cxn ang="0">
                        <a:pos x="189" y="17"/>
                      </a:cxn>
                      <a:cxn ang="0">
                        <a:pos x="215" y="17"/>
                      </a:cxn>
                      <a:cxn ang="0">
                        <a:pos x="245" y="18"/>
                      </a:cxn>
                      <a:cxn ang="0">
                        <a:pos x="278" y="18"/>
                      </a:cxn>
                      <a:cxn ang="0">
                        <a:pos x="312" y="17"/>
                      </a:cxn>
                      <a:cxn ang="0">
                        <a:pos x="349" y="16"/>
                      </a:cxn>
                      <a:cxn ang="0">
                        <a:pos x="385" y="12"/>
                      </a:cxn>
                      <a:cxn ang="0">
                        <a:pos x="419" y="7"/>
                      </a:cxn>
                      <a:cxn ang="0">
                        <a:pos x="449" y="0"/>
                      </a:cxn>
                    </a:cxnLst>
                    <a:rect l="0" t="0" r="r" b="b"/>
                    <a:pathLst>
                      <a:path w="577" h="268">
                        <a:moveTo>
                          <a:pt x="449" y="0"/>
                        </a:moveTo>
                        <a:lnTo>
                          <a:pt x="461" y="12"/>
                        </a:lnTo>
                        <a:lnTo>
                          <a:pt x="478" y="27"/>
                        </a:lnTo>
                        <a:lnTo>
                          <a:pt x="515" y="57"/>
                        </a:lnTo>
                        <a:lnTo>
                          <a:pt x="535" y="72"/>
                        </a:lnTo>
                        <a:lnTo>
                          <a:pt x="552" y="85"/>
                        </a:lnTo>
                        <a:lnTo>
                          <a:pt x="567" y="95"/>
                        </a:lnTo>
                        <a:lnTo>
                          <a:pt x="577" y="103"/>
                        </a:lnTo>
                        <a:lnTo>
                          <a:pt x="451" y="234"/>
                        </a:lnTo>
                        <a:lnTo>
                          <a:pt x="393" y="249"/>
                        </a:lnTo>
                        <a:lnTo>
                          <a:pt x="334" y="261"/>
                        </a:lnTo>
                        <a:lnTo>
                          <a:pt x="286" y="266"/>
                        </a:lnTo>
                        <a:lnTo>
                          <a:pt x="239" y="268"/>
                        </a:lnTo>
                        <a:lnTo>
                          <a:pt x="175" y="266"/>
                        </a:lnTo>
                        <a:lnTo>
                          <a:pt x="109" y="257"/>
                        </a:lnTo>
                        <a:lnTo>
                          <a:pt x="0" y="137"/>
                        </a:lnTo>
                        <a:lnTo>
                          <a:pt x="16" y="125"/>
                        </a:lnTo>
                        <a:lnTo>
                          <a:pt x="34" y="112"/>
                        </a:lnTo>
                        <a:lnTo>
                          <a:pt x="53" y="96"/>
                        </a:lnTo>
                        <a:lnTo>
                          <a:pt x="73" y="79"/>
                        </a:lnTo>
                        <a:lnTo>
                          <a:pt x="130" y="21"/>
                        </a:lnTo>
                        <a:lnTo>
                          <a:pt x="137" y="13"/>
                        </a:lnTo>
                        <a:lnTo>
                          <a:pt x="148" y="15"/>
                        </a:lnTo>
                        <a:lnTo>
                          <a:pt x="166" y="16"/>
                        </a:lnTo>
                        <a:lnTo>
                          <a:pt x="189" y="17"/>
                        </a:lnTo>
                        <a:lnTo>
                          <a:pt x="215" y="17"/>
                        </a:lnTo>
                        <a:lnTo>
                          <a:pt x="245" y="18"/>
                        </a:lnTo>
                        <a:lnTo>
                          <a:pt x="278" y="18"/>
                        </a:lnTo>
                        <a:lnTo>
                          <a:pt x="312" y="17"/>
                        </a:lnTo>
                        <a:lnTo>
                          <a:pt x="349" y="16"/>
                        </a:lnTo>
                        <a:lnTo>
                          <a:pt x="385" y="12"/>
                        </a:lnTo>
                        <a:lnTo>
                          <a:pt x="419" y="7"/>
                        </a:lnTo>
                        <a:lnTo>
                          <a:pt x="449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71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4011613" y="1217613"/>
                    <a:ext cx="552450" cy="388938"/>
                  </a:xfrm>
                  <a:custGeom>
                    <a:avLst/>
                    <a:gdLst/>
                    <a:ahLst/>
                    <a:cxnLst>
                      <a:cxn ang="0">
                        <a:pos x="2" y="244"/>
                      </a:cxn>
                      <a:cxn ang="0">
                        <a:pos x="0" y="245"/>
                      </a:cxn>
                      <a:cxn ang="0">
                        <a:pos x="2" y="244"/>
                      </a:cxn>
                      <a:cxn ang="0">
                        <a:pos x="348" y="0"/>
                      </a:cxn>
                      <a:cxn ang="0">
                        <a:pos x="336" y="26"/>
                      </a:cxn>
                      <a:cxn ang="0">
                        <a:pos x="285" y="49"/>
                      </a:cxn>
                      <a:cxn ang="0">
                        <a:pos x="247" y="69"/>
                      </a:cxn>
                      <a:cxn ang="0">
                        <a:pos x="214" y="90"/>
                      </a:cxn>
                      <a:cxn ang="0">
                        <a:pos x="184" y="110"/>
                      </a:cxn>
                      <a:cxn ang="0">
                        <a:pos x="160" y="128"/>
                      </a:cxn>
                      <a:cxn ang="0">
                        <a:pos x="138" y="146"/>
                      </a:cxn>
                      <a:cxn ang="0">
                        <a:pos x="121" y="164"/>
                      </a:cxn>
                      <a:cxn ang="0">
                        <a:pos x="108" y="178"/>
                      </a:cxn>
                      <a:cxn ang="0">
                        <a:pos x="99" y="188"/>
                      </a:cxn>
                      <a:cxn ang="0">
                        <a:pos x="94" y="194"/>
                      </a:cxn>
                      <a:cxn ang="0">
                        <a:pos x="2" y="244"/>
                      </a:cxn>
                      <a:cxn ang="0">
                        <a:pos x="3" y="242"/>
                      </a:cxn>
                      <a:cxn ang="0">
                        <a:pos x="5" y="241"/>
                      </a:cxn>
                      <a:cxn ang="0">
                        <a:pos x="45" y="196"/>
                      </a:cxn>
                      <a:cxn ang="0">
                        <a:pos x="87" y="153"/>
                      </a:cxn>
                      <a:cxn ang="0">
                        <a:pos x="134" y="114"/>
                      </a:cxn>
                      <a:cxn ang="0">
                        <a:pos x="184" y="80"/>
                      </a:cxn>
                      <a:cxn ang="0">
                        <a:pos x="237" y="49"/>
                      </a:cxn>
                      <a:cxn ang="0">
                        <a:pos x="282" y="27"/>
                      </a:cxn>
                      <a:cxn ang="0">
                        <a:pos x="328" y="8"/>
                      </a:cxn>
                      <a:cxn ang="0">
                        <a:pos x="348" y="0"/>
                      </a:cxn>
                    </a:cxnLst>
                    <a:rect l="0" t="0" r="r" b="b"/>
                    <a:pathLst>
                      <a:path w="348" h="245">
                        <a:moveTo>
                          <a:pt x="2" y="244"/>
                        </a:moveTo>
                        <a:lnTo>
                          <a:pt x="0" y="245"/>
                        </a:lnTo>
                        <a:lnTo>
                          <a:pt x="2" y="244"/>
                        </a:lnTo>
                        <a:close/>
                        <a:moveTo>
                          <a:pt x="348" y="0"/>
                        </a:moveTo>
                        <a:lnTo>
                          <a:pt x="336" y="26"/>
                        </a:lnTo>
                        <a:lnTo>
                          <a:pt x="285" y="49"/>
                        </a:lnTo>
                        <a:lnTo>
                          <a:pt x="247" y="69"/>
                        </a:lnTo>
                        <a:lnTo>
                          <a:pt x="214" y="90"/>
                        </a:lnTo>
                        <a:lnTo>
                          <a:pt x="184" y="110"/>
                        </a:lnTo>
                        <a:lnTo>
                          <a:pt x="160" y="128"/>
                        </a:lnTo>
                        <a:lnTo>
                          <a:pt x="138" y="146"/>
                        </a:lnTo>
                        <a:lnTo>
                          <a:pt x="121" y="164"/>
                        </a:lnTo>
                        <a:lnTo>
                          <a:pt x="108" y="178"/>
                        </a:lnTo>
                        <a:lnTo>
                          <a:pt x="99" y="188"/>
                        </a:lnTo>
                        <a:lnTo>
                          <a:pt x="94" y="194"/>
                        </a:lnTo>
                        <a:lnTo>
                          <a:pt x="2" y="244"/>
                        </a:lnTo>
                        <a:lnTo>
                          <a:pt x="3" y="242"/>
                        </a:lnTo>
                        <a:lnTo>
                          <a:pt x="5" y="241"/>
                        </a:lnTo>
                        <a:lnTo>
                          <a:pt x="45" y="196"/>
                        </a:lnTo>
                        <a:lnTo>
                          <a:pt x="87" y="153"/>
                        </a:lnTo>
                        <a:lnTo>
                          <a:pt x="134" y="114"/>
                        </a:lnTo>
                        <a:lnTo>
                          <a:pt x="184" y="80"/>
                        </a:lnTo>
                        <a:lnTo>
                          <a:pt x="237" y="49"/>
                        </a:lnTo>
                        <a:lnTo>
                          <a:pt x="282" y="27"/>
                        </a:lnTo>
                        <a:lnTo>
                          <a:pt x="328" y="8"/>
                        </a:lnTo>
                        <a:lnTo>
                          <a:pt x="34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3771901" y="1158876"/>
                  <a:ext cx="2303462" cy="2116137"/>
                  <a:chOff x="3771901" y="1158876"/>
                  <a:chExt cx="2303462" cy="2116137"/>
                </a:xfrm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1000">
                      <a:schemeClr val="tx1">
                        <a:lumMod val="95000"/>
                        <a:lumOff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p:grpSpPr>
              <p:sp>
                <p:nvSpPr>
                  <p:cNvPr id="2065" name="Freeform 17"/>
                  <p:cNvSpPr>
                    <a:spLocks/>
                  </p:cNvSpPr>
                  <p:nvPr/>
                </p:nvSpPr>
                <p:spPr bwMode="auto">
                  <a:xfrm>
                    <a:off x="5294313" y="2597151"/>
                    <a:ext cx="585788" cy="625475"/>
                  </a:xfrm>
                  <a:custGeom>
                    <a:avLst/>
                    <a:gdLst/>
                    <a:ahLst/>
                    <a:cxnLst>
                      <a:cxn ang="0">
                        <a:pos x="354" y="0"/>
                      </a:cxn>
                      <a:cxn ang="0">
                        <a:pos x="356" y="14"/>
                      </a:cxn>
                      <a:cxn ang="0">
                        <a:pos x="360" y="33"/>
                      </a:cxn>
                      <a:cxn ang="0">
                        <a:pos x="362" y="57"/>
                      </a:cxn>
                      <a:cxn ang="0">
                        <a:pos x="366" y="83"/>
                      </a:cxn>
                      <a:cxn ang="0">
                        <a:pos x="368" y="111"/>
                      </a:cxn>
                      <a:cxn ang="0">
                        <a:pos x="369" y="138"/>
                      </a:cxn>
                      <a:cxn ang="0">
                        <a:pos x="368" y="165"/>
                      </a:cxn>
                      <a:cxn ang="0">
                        <a:pos x="364" y="188"/>
                      </a:cxn>
                      <a:cxn ang="0">
                        <a:pos x="357" y="209"/>
                      </a:cxn>
                      <a:cxn ang="0">
                        <a:pos x="354" y="213"/>
                      </a:cxn>
                      <a:cxn ang="0">
                        <a:pos x="347" y="221"/>
                      </a:cxn>
                      <a:cxn ang="0">
                        <a:pos x="337" y="233"/>
                      </a:cxn>
                      <a:cxn ang="0">
                        <a:pos x="324" y="248"/>
                      </a:cxn>
                      <a:cxn ang="0">
                        <a:pos x="308" y="265"/>
                      </a:cxn>
                      <a:cxn ang="0">
                        <a:pos x="290" y="283"/>
                      </a:cxn>
                      <a:cxn ang="0">
                        <a:pos x="268" y="303"/>
                      </a:cxn>
                      <a:cxn ang="0">
                        <a:pos x="245" y="323"/>
                      </a:cxn>
                      <a:cxn ang="0">
                        <a:pos x="218" y="342"/>
                      </a:cxn>
                      <a:cxn ang="0">
                        <a:pos x="191" y="361"/>
                      </a:cxn>
                      <a:cxn ang="0">
                        <a:pos x="161" y="378"/>
                      </a:cxn>
                      <a:cxn ang="0">
                        <a:pos x="130" y="394"/>
                      </a:cxn>
                      <a:cxn ang="0">
                        <a:pos x="122" y="388"/>
                      </a:cxn>
                      <a:cxn ang="0">
                        <a:pos x="109" y="380"/>
                      </a:cxn>
                      <a:cxn ang="0">
                        <a:pos x="94" y="369"/>
                      </a:cxn>
                      <a:cxn ang="0">
                        <a:pos x="78" y="357"/>
                      </a:cxn>
                      <a:cxn ang="0">
                        <a:pos x="61" y="343"/>
                      </a:cxn>
                      <a:cxn ang="0">
                        <a:pos x="43" y="330"/>
                      </a:cxn>
                      <a:cxn ang="0">
                        <a:pos x="26" y="316"/>
                      </a:cxn>
                      <a:cxn ang="0">
                        <a:pos x="12" y="303"/>
                      </a:cxn>
                      <a:cxn ang="0">
                        <a:pos x="0" y="292"/>
                      </a:cxn>
                      <a:cxn ang="0">
                        <a:pos x="16" y="267"/>
                      </a:cxn>
                      <a:cxn ang="0">
                        <a:pos x="29" y="249"/>
                      </a:cxn>
                      <a:cxn ang="0">
                        <a:pos x="43" y="228"/>
                      </a:cxn>
                      <a:cxn ang="0">
                        <a:pos x="57" y="205"/>
                      </a:cxn>
                      <a:cxn ang="0">
                        <a:pos x="74" y="180"/>
                      </a:cxn>
                      <a:cxn ang="0">
                        <a:pos x="89" y="155"/>
                      </a:cxn>
                      <a:cxn ang="0">
                        <a:pos x="105" y="129"/>
                      </a:cxn>
                      <a:cxn ang="0">
                        <a:pos x="118" y="105"/>
                      </a:cxn>
                      <a:cxn ang="0">
                        <a:pos x="130" y="82"/>
                      </a:cxn>
                      <a:cxn ang="0">
                        <a:pos x="139" y="61"/>
                      </a:cxn>
                      <a:cxn ang="0">
                        <a:pos x="146" y="43"/>
                      </a:cxn>
                      <a:cxn ang="0">
                        <a:pos x="168" y="43"/>
                      </a:cxn>
                      <a:cxn ang="0">
                        <a:pos x="192" y="39"/>
                      </a:cxn>
                      <a:cxn ang="0">
                        <a:pos x="220" y="35"/>
                      </a:cxn>
                      <a:cxn ang="0">
                        <a:pos x="247" y="29"/>
                      </a:cxn>
                      <a:cxn ang="0">
                        <a:pos x="274" y="22"/>
                      </a:cxn>
                      <a:cxn ang="0">
                        <a:pos x="299" y="16"/>
                      </a:cxn>
                      <a:cxn ang="0">
                        <a:pos x="322" y="10"/>
                      </a:cxn>
                      <a:cxn ang="0">
                        <a:pos x="340" y="4"/>
                      </a:cxn>
                      <a:cxn ang="0">
                        <a:pos x="354" y="0"/>
                      </a:cxn>
                    </a:cxnLst>
                    <a:rect l="0" t="0" r="r" b="b"/>
                    <a:pathLst>
                      <a:path w="369" h="394">
                        <a:moveTo>
                          <a:pt x="354" y="0"/>
                        </a:moveTo>
                        <a:lnTo>
                          <a:pt x="356" y="14"/>
                        </a:lnTo>
                        <a:lnTo>
                          <a:pt x="360" y="33"/>
                        </a:lnTo>
                        <a:lnTo>
                          <a:pt x="362" y="57"/>
                        </a:lnTo>
                        <a:lnTo>
                          <a:pt x="366" y="83"/>
                        </a:lnTo>
                        <a:lnTo>
                          <a:pt x="368" y="111"/>
                        </a:lnTo>
                        <a:lnTo>
                          <a:pt x="369" y="138"/>
                        </a:lnTo>
                        <a:lnTo>
                          <a:pt x="368" y="165"/>
                        </a:lnTo>
                        <a:lnTo>
                          <a:pt x="364" y="188"/>
                        </a:lnTo>
                        <a:lnTo>
                          <a:pt x="357" y="209"/>
                        </a:lnTo>
                        <a:lnTo>
                          <a:pt x="354" y="213"/>
                        </a:lnTo>
                        <a:lnTo>
                          <a:pt x="347" y="221"/>
                        </a:lnTo>
                        <a:lnTo>
                          <a:pt x="337" y="233"/>
                        </a:lnTo>
                        <a:lnTo>
                          <a:pt x="324" y="248"/>
                        </a:lnTo>
                        <a:lnTo>
                          <a:pt x="308" y="265"/>
                        </a:lnTo>
                        <a:lnTo>
                          <a:pt x="290" y="283"/>
                        </a:lnTo>
                        <a:lnTo>
                          <a:pt x="268" y="303"/>
                        </a:lnTo>
                        <a:lnTo>
                          <a:pt x="245" y="323"/>
                        </a:lnTo>
                        <a:lnTo>
                          <a:pt x="218" y="342"/>
                        </a:lnTo>
                        <a:lnTo>
                          <a:pt x="191" y="361"/>
                        </a:lnTo>
                        <a:lnTo>
                          <a:pt x="161" y="378"/>
                        </a:lnTo>
                        <a:lnTo>
                          <a:pt x="130" y="394"/>
                        </a:lnTo>
                        <a:lnTo>
                          <a:pt x="122" y="388"/>
                        </a:lnTo>
                        <a:lnTo>
                          <a:pt x="109" y="380"/>
                        </a:lnTo>
                        <a:lnTo>
                          <a:pt x="94" y="369"/>
                        </a:lnTo>
                        <a:lnTo>
                          <a:pt x="78" y="357"/>
                        </a:lnTo>
                        <a:lnTo>
                          <a:pt x="61" y="343"/>
                        </a:lnTo>
                        <a:lnTo>
                          <a:pt x="43" y="330"/>
                        </a:lnTo>
                        <a:lnTo>
                          <a:pt x="26" y="316"/>
                        </a:lnTo>
                        <a:lnTo>
                          <a:pt x="12" y="303"/>
                        </a:lnTo>
                        <a:lnTo>
                          <a:pt x="0" y="292"/>
                        </a:lnTo>
                        <a:lnTo>
                          <a:pt x="16" y="267"/>
                        </a:lnTo>
                        <a:lnTo>
                          <a:pt x="29" y="249"/>
                        </a:lnTo>
                        <a:lnTo>
                          <a:pt x="43" y="228"/>
                        </a:lnTo>
                        <a:lnTo>
                          <a:pt x="57" y="205"/>
                        </a:lnTo>
                        <a:lnTo>
                          <a:pt x="74" y="180"/>
                        </a:lnTo>
                        <a:lnTo>
                          <a:pt x="89" y="155"/>
                        </a:lnTo>
                        <a:lnTo>
                          <a:pt x="105" y="129"/>
                        </a:lnTo>
                        <a:lnTo>
                          <a:pt x="118" y="105"/>
                        </a:lnTo>
                        <a:lnTo>
                          <a:pt x="130" y="82"/>
                        </a:lnTo>
                        <a:lnTo>
                          <a:pt x="139" y="61"/>
                        </a:lnTo>
                        <a:lnTo>
                          <a:pt x="146" y="43"/>
                        </a:lnTo>
                        <a:lnTo>
                          <a:pt x="168" y="43"/>
                        </a:lnTo>
                        <a:lnTo>
                          <a:pt x="192" y="39"/>
                        </a:lnTo>
                        <a:lnTo>
                          <a:pt x="220" y="35"/>
                        </a:lnTo>
                        <a:lnTo>
                          <a:pt x="247" y="29"/>
                        </a:lnTo>
                        <a:lnTo>
                          <a:pt x="274" y="22"/>
                        </a:lnTo>
                        <a:lnTo>
                          <a:pt x="299" y="16"/>
                        </a:lnTo>
                        <a:lnTo>
                          <a:pt x="322" y="10"/>
                        </a:lnTo>
                        <a:lnTo>
                          <a:pt x="340" y="4"/>
                        </a:lnTo>
                        <a:lnTo>
                          <a:pt x="35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6" name="Freeform 18"/>
                  <p:cNvSpPr>
                    <a:spLocks/>
                  </p:cNvSpPr>
                  <p:nvPr/>
                </p:nvSpPr>
                <p:spPr bwMode="auto">
                  <a:xfrm>
                    <a:off x="4608513" y="1579563"/>
                    <a:ext cx="763588" cy="696913"/>
                  </a:xfrm>
                  <a:custGeom>
                    <a:avLst/>
                    <a:gdLst/>
                    <a:ahLst/>
                    <a:cxnLst>
                      <a:cxn ang="0">
                        <a:pos x="239" y="0"/>
                      </a:cxn>
                      <a:cxn ang="0">
                        <a:pos x="247" y="5"/>
                      </a:cxn>
                      <a:cxn ang="0">
                        <a:pos x="258" y="11"/>
                      </a:cxn>
                      <a:cxn ang="0">
                        <a:pos x="275" y="20"/>
                      </a:cxn>
                      <a:cxn ang="0">
                        <a:pos x="293" y="30"/>
                      </a:cxn>
                      <a:cxn ang="0">
                        <a:pos x="314" y="42"/>
                      </a:cxn>
                      <a:cxn ang="0">
                        <a:pos x="335" y="55"/>
                      </a:cxn>
                      <a:cxn ang="0">
                        <a:pos x="387" y="87"/>
                      </a:cxn>
                      <a:cxn ang="0">
                        <a:pos x="414" y="103"/>
                      </a:cxn>
                      <a:cxn ang="0">
                        <a:pos x="440" y="120"/>
                      </a:cxn>
                      <a:cxn ang="0">
                        <a:pos x="463" y="135"/>
                      </a:cxn>
                      <a:cxn ang="0">
                        <a:pos x="481" y="149"/>
                      </a:cxn>
                      <a:cxn ang="0">
                        <a:pos x="478" y="160"/>
                      </a:cxn>
                      <a:cxn ang="0">
                        <a:pos x="472" y="177"/>
                      </a:cxn>
                      <a:cxn ang="0">
                        <a:pos x="465" y="199"/>
                      </a:cxn>
                      <a:cxn ang="0">
                        <a:pos x="457" y="225"/>
                      </a:cxn>
                      <a:cxn ang="0">
                        <a:pos x="448" y="252"/>
                      </a:cxn>
                      <a:cxn ang="0">
                        <a:pos x="439" y="281"/>
                      </a:cxn>
                      <a:cxn ang="0">
                        <a:pos x="431" y="311"/>
                      </a:cxn>
                      <a:cxn ang="0">
                        <a:pos x="422" y="340"/>
                      </a:cxn>
                      <a:cxn ang="0">
                        <a:pos x="414" y="366"/>
                      </a:cxn>
                      <a:cxn ang="0">
                        <a:pos x="407" y="392"/>
                      </a:cxn>
                      <a:cxn ang="0">
                        <a:pos x="401" y="411"/>
                      </a:cxn>
                      <a:cxn ang="0">
                        <a:pos x="398" y="427"/>
                      </a:cxn>
                      <a:cxn ang="0">
                        <a:pos x="385" y="427"/>
                      </a:cxn>
                      <a:cxn ang="0">
                        <a:pos x="364" y="428"/>
                      </a:cxn>
                      <a:cxn ang="0">
                        <a:pos x="339" y="430"/>
                      </a:cxn>
                      <a:cxn ang="0">
                        <a:pos x="310" y="431"/>
                      </a:cxn>
                      <a:cxn ang="0">
                        <a:pos x="278" y="432"/>
                      </a:cxn>
                      <a:cxn ang="0">
                        <a:pos x="243" y="433"/>
                      </a:cxn>
                      <a:cxn ang="0">
                        <a:pos x="208" y="434"/>
                      </a:cxn>
                      <a:cxn ang="0">
                        <a:pos x="173" y="435"/>
                      </a:cxn>
                      <a:cxn ang="0">
                        <a:pos x="135" y="436"/>
                      </a:cxn>
                      <a:cxn ang="0">
                        <a:pos x="101" y="439"/>
                      </a:cxn>
                      <a:cxn ang="0">
                        <a:pos x="96" y="428"/>
                      </a:cxn>
                      <a:cxn ang="0">
                        <a:pos x="89" y="415"/>
                      </a:cxn>
                      <a:cxn ang="0">
                        <a:pos x="81" y="396"/>
                      </a:cxn>
                      <a:cxn ang="0">
                        <a:pos x="72" y="374"/>
                      </a:cxn>
                      <a:cxn ang="0">
                        <a:pos x="62" y="350"/>
                      </a:cxn>
                      <a:cxn ang="0">
                        <a:pos x="50" y="324"/>
                      </a:cxn>
                      <a:cxn ang="0">
                        <a:pos x="40" y="296"/>
                      </a:cxn>
                      <a:cxn ang="0">
                        <a:pos x="30" y="270"/>
                      </a:cxn>
                      <a:cxn ang="0">
                        <a:pos x="19" y="242"/>
                      </a:cxn>
                      <a:cxn ang="0">
                        <a:pos x="11" y="217"/>
                      </a:cxn>
                      <a:cxn ang="0">
                        <a:pos x="4" y="194"/>
                      </a:cxn>
                      <a:cxn ang="0">
                        <a:pos x="0" y="173"/>
                      </a:cxn>
                      <a:cxn ang="0">
                        <a:pos x="17" y="156"/>
                      </a:cxn>
                      <a:cxn ang="0">
                        <a:pos x="32" y="142"/>
                      </a:cxn>
                      <a:cxn ang="0">
                        <a:pos x="50" y="126"/>
                      </a:cxn>
                      <a:cxn ang="0">
                        <a:pos x="71" y="108"/>
                      </a:cxn>
                      <a:cxn ang="0">
                        <a:pos x="95" y="89"/>
                      </a:cxn>
                      <a:cxn ang="0">
                        <a:pos x="120" y="69"/>
                      </a:cxn>
                      <a:cxn ang="0">
                        <a:pos x="148" y="51"/>
                      </a:cxn>
                      <a:cxn ang="0">
                        <a:pos x="178" y="32"/>
                      </a:cxn>
                      <a:cxn ang="0">
                        <a:pos x="208" y="15"/>
                      </a:cxn>
                      <a:cxn ang="0">
                        <a:pos x="239" y="0"/>
                      </a:cxn>
                    </a:cxnLst>
                    <a:rect l="0" t="0" r="r" b="b"/>
                    <a:pathLst>
                      <a:path w="481" h="439">
                        <a:moveTo>
                          <a:pt x="239" y="0"/>
                        </a:moveTo>
                        <a:lnTo>
                          <a:pt x="247" y="5"/>
                        </a:lnTo>
                        <a:lnTo>
                          <a:pt x="258" y="11"/>
                        </a:lnTo>
                        <a:lnTo>
                          <a:pt x="275" y="20"/>
                        </a:lnTo>
                        <a:lnTo>
                          <a:pt x="293" y="30"/>
                        </a:lnTo>
                        <a:lnTo>
                          <a:pt x="314" y="42"/>
                        </a:lnTo>
                        <a:lnTo>
                          <a:pt x="335" y="55"/>
                        </a:lnTo>
                        <a:lnTo>
                          <a:pt x="387" y="87"/>
                        </a:lnTo>
                        <a:lnTo>
                          <a:pt x="414" y="103"/>
                        </a:lnTo>
                        <a:lnTo>
                          <a:pt x="440" y="120"/>
                        </a:lnTo>
                        <a:lnTo>
                          <a:pt x="463" y="135"/>
                        </a:lnTo>
                        <a:lnTo>
                          <a:pt x="481" y="149"/>
                        </a:lnTo>
                        <a:lnTo>
                          <a:pt x="478" y="160"/>
                        </a:lnTo>
                        <a:lnTo>
                          <a:pt x="472" y="177"/>
                        </a:lnTo>
                        <a:lnTo>
                          <a:pt x="465" y="199"/>
                        </a:lnTo>
                        <a:lnTo>
                          <a:pt x="457" y="225"/>
                        </a:lnTo>
                        <a:lnTo>
                          <a:pt x="448" y="252"/>
                        </a:lnTo>
                        <a:lnTo>
                          <a:pt x="439" y="281"/>
                        </a:lnTo>
                        <a:lnTo>
                          <a:pt x="431" y="311"/>
                        </a:lnTo>
                        <a:lnTo>
                          <a:pt x="422" y="340"/>
                        </a:lnTo>
                        <a:lnTo>
                          <a:pt x="414" y="366"/>
                        </a:lnTo>
                        <a:lnTo>
                          <a:pt x="407" y="392"/>
                        </a:lnTo>
                        <a:lnTo>
                          <a:pt x="401" y="411"/>
                        </a:lnTo>
                        <a:lnTo>
                          <a:pt x="398" y="427"/>
                        </a:lnTo>
                        <a:lnTo>
                          <a:pt x="385" y="427"/>
                        </a:lnTo>
                        <a:lnTo>
                          <a:pt x="364" y="428"/>
                        </a:lnTo>
                        <a:lnTo>
                          <a:pt x="339" y="430"/>
                        </a:lnTo>
                        <a:lnTo>
                          <a:pt x="310" y="431"/>
                        </a:lnTo>
                        <a:lnTo>
                          <a:pt x="278" y="432"/>
                        </a:lnTo>
                        <a:lnTo>
                          <a:pt x="243" y="433"/>
                        </a:lnTo>
                        <a:lnTo>
                          <a:pt x="208" y="434"/>
                        </a:lnTo>
                        <a:lnTo>
                          <a:pt x="173" y="435"/>
                        </a:lnTo>
                        <a:lnTo>
                          <a:pt x="135" y="436"/>
                        </a:lnTo>
                        <a:lnTo>
                          <a:pt x="101" y="439"/>
                        </a:lnTo>
                        <a:lnTo>
                          <a:pt x="96" y="428"/>
                        </a:lnTo>
                        <a:lnTo>
                          <a:pt x="89" y="415"/>
                        </a:lnTo>
                        <a:lnTo>
                          <a:pt x="81" y="396"/>
                        </a:lnTo>
                        <a:lnTo>
                          <a:pt x="72" y="374"/>
                        </a:lnTo>
                        <a:lnTo>
                          <a:pt x="62" y="350"/>
                        </a:lnTo>
                        <a:lnTo>
                          <a:pt x="50" y="324"/>
                        </a:lnTo>
                        <a:lnTo>
                          <a:pt x="40" y="296"/>
                        </a:lnTo>
                        <a:lnTo>
                          <a:pt x="30" y="270"/>
                        </a:lnTo>
                        <a:lnTo>
                          <a:pt x="19" y="242"/>
                        </a:lnTo>
                        <a:lnTo>
                          <a:pt x="11" y="217"/>
                        </a:lnTo>
                        <a:lnTo>
                          <a:pt x="4" y="194"/>
                        </a:lnTo>
                        <a:lnTo>
                          <a:pt x="0" y="173"/>
                        </a:lnTo>
                        <a:lnTo>
                          <a:pt x="17" y="156"/>
                        </a:lnTo>
                        <a:lnTo>
                          <a:pt x="32" y="142"/>
                        </a:lnTo>
                        <a:lnTo>
                          <a:pt x="50" y="126"/>
                        </a:lnTo>
                        <a:lnTo>
                          <a:pt x="71" y="108"/>
                        </a:lnTo>
                        <a:lnTo>
                          <a:pt x="95" y="89"/>
                        </a:lnTo>
                        <a:lnTo>
                          <a:pt x="120" y="69"/>
                        </a:lnTo>
                        <a:lnTo>
                          <a:pt x="148" y="51"/>
                        </a:lnTo>
                        <a:lnTo>
                          <a:pt x="178" y="32"/>
                        </a:lnTo>
                        <a:lnTo>
                          <a:pt x="208" y="15"/>
                        </a:lnTo>
                        <a:lnTo>
                          <a:pt x="239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7" name="Freeform 19"/>
                  <p:cNvSpPr>
                    <a:spLocks/>
                  </p:cNvSpPr>
                  <p:nvPr/>
                </p:nvSpPr>
                <p:spPr bwMode="auto">
                  <a:xfrm>
                    <a:off x="4119563" y="2693988"/>
                    <a:ext cx="641350" cy="581025"/>
                  </a:xfrm>
                  <a:custGeom>
                    <a:avLst/>
                    <a:gdLst/>
                    <a:ahLst/>
                    <a:cxnLst>
                      <a:cxn ang="0">
                        <a:pos x="14" y="0"/>
                      </a:cxn>
                      <a:cxn ang="0">
                        <a:pos x="45" y="4"/>
                      </a:cxn>
                      <a:cxn ang="0">
                        <a:pos x="81" y="6"/>
                      </a:cxn>
                      <a:cxn ang="0">
                        <a:pos x="120" y="8"/>
                      </a:cxn>
                      <a:cxn ang="0">
                        <a:pos x="158" y="10"/>
                      </a:cxn>
                      <a:cxn ang="0">
                        <a:pos x="183" y="10"/>
                      </a:cxn>
                      <a:cxn ang="0">
                        <a:pos x="206" y="11"/>
                      </a:cxn>
                      <a:cxn ang="0">
                        <a:pos x="225" y="11"/>
                      </a:cxn>
                      <a:cxn ang="0">
                        <a:pos x="240" y="12"/>
                      </a:cxn>
                      <a:cxn ang="0">
                        <a:pos x="250" y="12"/>
                      </a:cxn>
                      <a:cxn ang="0">
                        <a:pos x="255" y="21"/>
                      </a:cxn>
                      <a:cxn ang="0">
                        <a:pos x="263" y="35"/>
                      </a:cxn>
                      <a:cxn ang="0">
                        <a:pos x="273" y="52"/>
                      </a:cxn>
                      <a:cxn ang="0">
                        <a:pos x="285" y="73"/>
                      </a:cxn>
                      <a:cxn ang="0">
                        <a:pos x="297" y="96"/>
                      </a:cxn>
                      <a:cxn ang="0">
                        <a:pos x="327" y="144"/>
                      </a:cxn>
                      <a:cxn ang="0">
                        <a:pos x="343" y="168"/>
                      </a:cxn>
                      <a:cxn ang="0">
                        <a:pos x="360" y="191"/>
                      </a:cxn>
                      <a:cxn ang="0">
                        <a:pos x="374" y="212"/>
                      </a:cxn>
                      <a:cxn ang="0">
                        <a:pos x="391" y="231"/>
                      </a:cxn>
                      <a:cxn ang="0">
                        <a:pos x="404" y="246"/>
                      </a:cxn>
                      <a:cxn ang="0">
                        <a:pos x="396" y="254"/>
                      </a:cxn>
                      <a:cxn ang="0">
                        <a:pos x="386" y="265"/>
                      </a:cxn>
                      <a:cxn ang="0">
                        <a:pos x="372" y="279"/>
                      </a:cxn>
                      <a:cxn ang="0">
                        <a:pos x="340" y="309"/>
                      </a:cxn>
                      <a:cxn ang="0">
                        <a:pos x="322" y="325"/>
                      </a:cxn>
                      <a:cxn ang="0">
                        <a:pos x="303" y="340"/>
                      </a:cxn>
                      <a:cxn ang="0">
                        <a:pos x="286" y="355"/>
                      </a:cxn>
                      <a:cxn ang="0">
                        <a:pos x="269" y="366"/>
                      </a:cxn>
                      <a:cxn ang="0">
                        <a:pos x="232" y="355"/>
                      </a:cxn>
                      <a:cxn ang="0">
                        <a:pos x="195" y="341"/>
                      </a:cxn>
                      <a:cxn ang="0">
                        <a:pos x="162" y="324"/>
                      </a:cxn>
                      <a:cxn ang="0">
                        <a:pos x="130" y="307"/>
                      </a:cxn>
                      <a:cxn ang="0">
                        <a:pos x="100" y="288"/>
                      </a:cxn>
                      <a:cxn ang="0">
                        <a:pos x="74" y="270"/>
                      </a:cxn>
                      <a:cxn ang="0">
                        <a:pos x="53" y="254"/>
                      </a:cxn>
                      <a:cxn ang="0">
                        <a:pos x="39" y="243"/>
                      </a:cxn>
                      <a:cxn ang="0">
                        <a:pos x="28" y="234"/>
                      </a:cxn>
                      <a:cxn ang="0">
                        <a:pos x="19" y="227"/>
                      </a:cxn>
                      <a:cxn ang="0">
                        <a:pos x="15" y="222"/>
                      </a:cxn>
                      <a:cxn ang="0">
                        <a:pos x="7" y="183"/>
                      </a:cxn>
                      <a:cxn ang="0">
                        <a:pos x="1" y="147"/>
                      </a:cxn>
                      <a:cxn ang="0">
                        <a:pos x="0" y="112"/>
                      </a:cxn>
                      <a:cxn ang="0">
                        <a:pos x="1" y="81"/>
                      </a:cxn>
                      <a:cxn ang="0">
                        <a:pos x="3" y="53"/>
                      </a:cxn>
                      <a:cxn ang="0">
                        <a:pos x="7" y="30"/>
                      </a:cxn>
                      <a:cxn ang="0">
                        <a:pos x="10" y="13"/>
                      </a:cxn>
                      <a:cxn ang="0">
                        <a:pos x="14" y="0"/>
                      </a:cxn>
                    </a:cxnLst>
                    <a:rect l="0" t="0" r="r" b="b"/>
                    <a:pathLst>
                      <a:path w="404" h="366">
                        <a:moveTo>
                          <a:pt x="14" y="0"/>
                        </a:moveTo>
                        <a:lnTo>
                          <a:pt x="45" y="4"/>
                        </a:lnTo>
                        <a:lnTo>
                          <a:pt x="81" y="6"/>
                        </a:lnTo>
                        <a:lnTo>
                          <a:pt x="120" y="8"/>
                        </a:lnTo>
                        <a:lnTo>
                          <a:pt x="158" y="10"/>
                        </a:lnTo>
                        <a:lnTo>
                          <a:pt x="183" y="10"/>
                        </a:lnTo>
                        <a:lnTo>
                          <a:pt x="206" y="11"/>
                        </a:lnTo>
                        <a:lnTo>
                          <a:pt x="225" y="11"/>
                        </a:lnTo>
                        <a:lnTo>
                          <a:pt x="240" y="12"/>
                        </a:lnTo>
                        <a:lnTo>
                          <a:pt x="250" y="12"/>
                        </a:lnTo>
                        <a:lnTo>
                          <a:pt x="255" y="21"/>
                        </a:lnTo>
                        <a:lnTo>
                          <a:pt x="263" y="35"/>
                        </a:lnTo>
                        <a:lnTo>
                          <a:pt x="273" y="52"/>
                        </a:lnTo>
                        <a:lnTo>
                          <a:pt x="285" y="73"/>
                        </a:lnTo>
                        <a:lnTo>
                          <a:pt x="297" y="96"/>
                        </a:lnTo>
                        <a:lnTo>
                          <a:pt x="327" y="144"/>
                        </a:lnTo>
                        <a:lnTo>
                          <a:pt x="343" y="168"/>
                        </a:lnTo>
                        <a:lnTo>
                          <a:pt x="360" y="191"/>
                        </a:lnTo>
                        <a:lnTo>
                          <a:pt x="374" y="212"/>
                        </a:lnTo>
                        <a:lnTo>
                          <a:pt x="391" y="231"/>
                        </a:lnTo>
                        <a:lnTo>
                          <a:pt x="404" y="246"/>
                        </a:lnTo>
                        <a:lnTo>
                          <a:pt x="396" y="254"/>
                        </a:lnTo>
                        <a:lnTo>
                          <a:pt x="386" y="265"/>
                        </a:lnTo>
                        <a:lnTo>
                          <a:pt x="372" y="279"/>
                        </a:lnTo>
                        <a:lnTo>
                          <a:pt x="340" y="309"/>
                        </a:lnTo>
                        <a:lnTo>
                          <a:pt x="322" y="325"/>
                        </a:lnTo>
                        <a:lnTo>
                          <a:pt x="303" y="340"/>
                        </a:lnTo>
                        <a:lnTo>
                          <a:pt x="286" y="355"/>
                        </a:lnTo>
                        <a:lnTo>
                          <a:pt x="269" y="366"/>
                        </a:lnTo>
                        <a:lnTo>
                          <a:pt x="232" y="355"/>
                        </a:lnTo>
                        <a:lnTo>
                          <a:pt x="195" y="341"/>
                        </a:lnTo>
                        <a:lnTo>
                          <a:pt x="162" y="324"/>
                        </a:lnTo>
                        <a:lnTo>
                          <a:pt x="130" y="307"/>
                        </a:lnTo>
                        <a:lnTo>
                          <a:pt x="100" y="288"/>
                        </a:lnTo>
                        <a:lnTo>
                          <a:pt x="74" y="270"/>
                        </a:lnTo>
                        <a:lnTo>
                          <a:pt x="53" y="254"/>
                        </a:lnTo>
                        <a:lnTo>
                          <a:pt x="39" y="243"/>
                        </a:lnTo>
                        <a:lnTo>
                          <a:pt x="28" y="234"/>
                        </a:lnTo>
                        <a:lnTo>
                          <a:pt x="19" y="227"/>
                        </a:lnTo>
                        <a:lnTo>
                          <a:pt x="15" y="222"/>
                        </a:lnTo>
                        <a:lnTo>
                          <a:pt x="7" y="183"/>
                        </a:lnTo>
                        <a:lnTo>
                          <a:pt x="1" y="147"/>
                        </a:lnTo>
                        <a:lnTo>
                          <a:pt x="0" y="112"/>
                        </a:lnTo>
                        <a:lnTo>
                          <a:pt x="1" y="81"/>
                        </a:lnTo>
                        <a:lnTo>
                          <a:pt x="3" y="53"/>
                        </a:lnTo>
                        <a:lnTo>
                          <a:pt x="7" y="30"/>
                        </a:lnTo>
                        <a:lnTo>
                          <a:pt x="10" y="13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8" name="Freeform 20"/>
                  <p:cNvSpPr>
                    <a:spLocks/>
                  </p:cNvSpPr>
                  <p:nvPr/>
                </p:nvSpPr>
                <p:spPr bwMode="auto">
                  <a:xfrm>
                    <a:off x="3771901" y="1555751"/>
                    <a:ext cx="387350" cy="663575"/>
                  </a:xfrm>
                  <a:custGeom>
                    <a:avLst/>
                    <a:gdLst/>
                    <a:ahLst/>
                    <a:cxnLst>
                      <a:cxn ang="0">
                        <a:pos x="239" y="0"/>
                      </a:cxn>
                      <a:cxn ang="0">
                        <a:pos x="235" y="34"/>
                      </a:cxn>
                      <a:cxn ang="0">
                        <a:pos x="233" y="66"/>
                      </a:cxn>
                      <a:cxn ang="0">
                        <a:pos x="233" y="95"/>
                      </a:cxn>
                      <a:cxn ang="0">
                        <a:pos x="235" y="120"/>
                      </a:cxn>
                      <a:cxn ang="0">
                        <a:pos x="238" y="141"/>
                      </a:cxn>
                      <a:cxn ang="0">
                        <a:pos x="242" y="158"/>
                      </a:cxn>
                      <a:cxn ang="0">
                        <a:pos x="244" y="168"/>
                      </a:cxn>
                      <a:cxn ang="0">
                        <a:pos x="226" y="187"/>
                      </a:cxn>
                      <a:cxn ang="0">
                        <a:pos x="208" y="210"/>
                      </a:cxn>
                      <a:cxn ang="0">
                        <a:pos x="192" y="235"/>
                      </a:cxn>
                      <a:cxn ang="0">
                        <a:pos x="176" y="262"/>
                      </a:cxn>
                      <a:cxn ang="0">
                        <a:pos x="161" y="289"/>
                      </a:cxn>
                      <a:cxn ang="0">
                        <a:pos x="147" y="317"/>
                      </a:cxn>
                      <a:cxn ang="0">
                        <a:pos x="136" y="344"/>
                      </a:cxn>
                      <a:cxn ang="0">
                        <a:pos x="126" y="369"/>
                      </a:cxn>
                      <a:cxn ang="0">
                        <a:pos x="116" y="389"/>
                      </a:cxn>
                      <a:cxn ang="0">
                        <a:pos x="111" y="407"/>
                      </a:cxn>
                      <a:cxn ang="0">
                        <a:pos x="106" y="418"/>
                      </a:cxn>
                      <a:cxn ang="0">
                        <a:pos x="16" y="404"/>
                      </a:cxn>
                      <a:cxn ang="0">
                        <a:pos x="0" y="402"/>
                      </a:cxn>
                      <a:cxn ang="0">
                        <a:pos x="12" y="335"/>
                      </a:cxn>
                      <a:cxn ang="0">
                        <a:pos x="28" y="268"/>
                      </a:cxn>
                      <a:cxn ang="0">
                        <a:pos x="47" y="213"/>
                      </a:cxn>
                      <a:cxn ang="0">
                        <a:pos x="72" y="160"/>
                      </a:cxn>
                      <a:cxn ang="0">
                        <a:pos x="99" y="110"/>
                      </a:cxn>
                      <a:cxn ang="0">
                        <a:pos x="130" y="61"/>
                      </a:cxn>
                      <a:cxn ang="0">
                        <a:pos x="237" y="3"/>
                      </a:cxn>
                      <a:cxn ang="0">
                        <a:pos x="239" y="0"/>
                      </a:cxn>
                    </a:cxnLst>
                    <a:rect l="0" t="0" r="r" b="b"/>
                    <a:pathLst>
                      <a:path w="244" h="418">
                        <a:moveTo>
                          <a:pt x="239" y="0"/>
                        </a:moveTo>
                        <a:lnTo>
                          <a:pt x="235" y="34"/>
                        </a:lnTo>
                        <a:lnTo>
                          <a:pt x="233" y="66"/>
                        </a:lnTo>
                        <a:lnTo>
                          <a:pt x="233" y="95"/>
                        </a:lnTo>
                        <a:lnTo>
                          <a:pt x="235" y="120"/>
                        </a:lnTo>
                        <a:lnTo>
                          <a:pt x="238" y="141"/>
                        </a:lnTo>
                        <a:lnTo>
                          <a:pt x="242" y="158"/>
                        </a:lnTo>
                        <a:lnTo>
                          <a:pt x="244" y="168"/>
                        </a:lnTo>
                        <a:lnTo>
                          <a:pt x="226" y="187"/>
                        </a:lnTo>
                        <a:lnTo>
                          <a:pt x="208" y="210"/>
                        </a:lnTo>
                        <a:lnTo>
                          <a:pt x="192" y="235"/>
                        </a:lnTo>
                        <a:lnTo>
                          <a:pt x="176" y="262"/>
                        </a:lnTo>
                        <a:lnTo>
                          <a:pt x="161" y="289"/>
                        </a:lnTo>
                        <a:lnTo>
                          <a:pt x="147" y="317"/>
                        </a:lnTo>
                        <a:lnTo>
                          <a:pt x="136" y="344"/>
                        </a:lnTo>
                        <a:lnTo>
                          <a:pt x="126" y="369"/>
                        </a:lnTo>
                        <a:lnTo>
                          <a:pt x="116" y="389"/>
                        </a:lnTo>
                        <a:lnTo>
                          <a:pt x="111" y="407"/>
                        </a:lnTo>
                        <a:lnTo>
                          <a:pt x="106" y="418"/>
                        </a:lnTo>
                        <a:lnTo>
                          <a:pt x="16" y="404"/>
                        </a:lnTo>
                        <a:lnTo>
                          <a:pt x="0" y="402"/>
                        </a:lnTo>
                        <a:lnTo>
                          <a:pt x="12" y="335"/>
                        </a:lnTo>
                        <a:lnTo>
                          <a:pt x="28" y="268"/>
                        </a:lnTo>
                        <a:lnTo>
                          <a:pt x="47" y="213"/>
                        </a:lnTo>
                        <a:lnTo>
                          <a:pt x="72" y="160"/>
                        </a:lnTo>
                        <a:lnTo>
                          <a:pt x="99" y="110"/>
                        </a:lnTo>
                        <a:lnTo>
                          <a:pt x="130" y="61"/>
                        </a:lnTo>
                        <a:lnTo>
                          <a:pt x="237" y="3"/>
                        </a:lnTo>
                        <a:lnTo>
                          <a:pt x="239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69" name="Freeform 21"/>
                  <p:cNvSpPr>
                    <a:spLocks/>
                  </p:cNvSpPr>
                  <p:nvPr/>
                </p:nvSpPr>
                <p:spPr bwMode="auto">
                  <a:xfrm>
                    <a:off x="4573588" y="1158876"/>
                    <a:ext cx="693738" cy="114300"/>
                  </a:xfrm>
                  <a:custGeom>
                    <a:avLst/>
                    <a:gdLst/>
                    <a:ahLst/>
                    <a:cxnLst>
                      <a:cxn ang="0">
                        <a:pos x="224" y="0"/>
                      </a:cxn>
                      <a:cxn ang="0">
                        <a:pos x="295" y="4"/>
                      </a:cxn>
                      <a:cxn ang="0">
                        <a:pos x="367" y="14"/>
                      </a:cxn>
                      <a:cxn ang="0">
                        <a:pos x="437" y="32"/>
                      </a:cxn>
                      <a:cxn ang="0">
                        <a:pos x="386" y="36"/>
                      </a:cxn>
                      <a:cxn ang="0">
                        <a:pos x="352" y="41"/>
                      </a:cxn>
                      <a:cxn ang="0">
                        <a:pos x="320" y="46"/>
                      </a:cxn>
                      <a:cxn ang="0">
                        <a:pos x="291" y="52"/>
                      </a:cxn>
                      <a:cxn ang="0">
                        <a:pos x="265" y="59"/>
                      </a:cxn>
                      <a:cxn ang="0">
                        <a:pos x="245" y="65"/>
                      </a:cxn>
                      <a:cxn ang="0">
                        <a:pos x="229" y="68"/>
                      </a:cxn>
                      <a:cxn ang="0">
                        <a:pos x="220" y="72"/>
                      </a:cxn>
                      <a:cxn ang="0">
                        <a:pos x="185" y="63"/>
                      </a:cxn>
                      <a:cxn ang="0">
                        <a:pos x="149" y="57"/>
                      </a:cxn>
                      <a:cxn ang="0">
                        <a:pos x="114" y="53"/>
                      </a:cxn>
                      <a:cxn ang="0">
                        <a:pos x="78" y="53"/>
                      </a:cxn>
                      <a:cxn ang="0">
                        <a:pos x="47" y="55"/>
                      </a:cxn>
                      <a:cxn ang="0">
                        <a:pos x="21" y="57"/>
                      </a:cxn>
                      <a:cxn ang="0">
                        <a:pos x="0" y="59"/>
                      </a:cxn>
                      <a:cxn ang="0">
                        <a:pos x="10" y="40"/>
                      </a:cxn>
                      <a:cxn ang="0">
                        <a:pos x="14" y="32"/>
                      </a:cxn>
                      <a:cxn ang="0">
                        <a:pos x="83" y="14"/>
                      </a:cxn>
                      <a:cxn ang="0">
                        <a:pos x="153" y="4"/>
                      </a:cxn>
                      <a:cxn ang="0">
                        <a:pos x="224" y="0"/>
                      </a:cxn>
                    </a:cxnLst>
                    <a:rect l="0" t="0" r="r" b="b"/>
                    <a:pathLst>
                      <a:path w="437" h="72">
                        <a:moveTo>
                          <a:pt x="224" y="0"/>
                        </a:moveTo>
                        <a:lnTo>
                          <a:pt x="295" y="4"/>
                        </a:lnTo>
                        <a:lnTo>
                          <a:pt x="367" y="14"/>
                        </a:lnTo>
                        <a:lnTo>
                          <a:pt x="437" y="32"/>
                        </a:lnTo>
                        <a:lnTo>
                          <a:pt x="386" y="36"/>
                        </a:lnTo>
                        <a:lnTo>
                          <a:pt x="352" y="41"/>
                        </a:lnTo>
                        <a:lnTo>
                          <a:pt x="320" y="46"/>
                        </a:lnTo>
                        <a:lnTo>
                          <a:pt x="291" y="52"/>
                        </a:lnTo>
                        <a:lnTo>
                          <a:pt x="265" y="59"/>
                        </a:lnTo>
                        <a:lnTo>
                          <a:pt x="245" y="65"/>
                        </a:lnTo>
                        <a:lnTo>
                          <a:pt x="229" y="68"/>
                        </a:lnTo>
                        <a:lnTo>
                          <a:pt x="220" y="72"/>
                        </a:lnTo>
                        <a:lnTo>
                          <a:pt x="185" y="63"/>
                        </a:lnTo>
                        <a:lnTo>
                          <a:pt x="149" y="57"/>
                        </a:lnTo>
                        <a:lnTo>
                          <a:pt x="114" y="53"/>
                        </a:lnTo>
                        <a:lnTo>
                          <a:pt x="78" y="53"/>
                        </a:lnTo>
                        <a:lnTo>
                          <a:pt x="47" y="55"/>
                        </a:lnTo>
                        <a:lnTo>
                          <a:pt x="21" y="57"/>
                        </a:lnTo>
                        <a:lnTo>
                          <a:pt x="0" y="59"/>
                        </a:lnTo>
                        <a:lnTo>
                          <a:pt x="10" y="40"/>
                        </a:lnTo>
                        <a:lnTo>
                          <a:pt x="14" y="32"/>
                        </a:lnTo>
                        <a:lnTo>
                          <a:pt x="83" y="14"/>
                        </a:lnTo>
                        <a:lnTo>
                          <a:pt x="153" y="4"/>
                        </a:lnTo>
                        <a:lnTo>
                          <a:pt x="22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70" name="Freeform 22"/>
                  <p:cNvSpPr>
                    <a:spLocks/>
                  </p:cNvSpPr>
                  <p:nvPr/>
                </p:nvSpPr>
                <p:spPr bwMode="auto">
                  <a:xfrm>
                    <a:off x="5729288" y="1473201"/>
                    <a:ext cx="346075" cy="6492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8" y="38"/>
                      </a:cxn>
                      <a:cxn ang="0">
                        <a:pos x="73" y="80"/>
                      </a:cxn>
                      <a:cxn ang="0">
                        <a:pos x="101" y="117"/>
                      </a:cxn>
                      <a:cxn ang="0">
                        <a:pos x="126" y="155"/>
                      </a:cxn>
                      <a:cxn ang="0">
                        <a:pos x="149" y="195"/>
                      </a:cxn>
                      <a:cxn ang="0">
                        <a:pos x="178" y="257"/>
                      </a:cxn>
                      <a:cxn ang="0">
                        <a:pos x="201" y="322"/>
                      </a:cxn>
                      <a:cxn ang="0">
                        <a:pos x="218" y="386"/>
                      </a:cxn>
                      <a:cxn ang="0">
                        <a:pos x="170" y="409"/>
                      </a:cxn>
                      <a:cxn ang="0">
                        <a:pos x="161" y="387"/>
                      </a:cxn>
                      <a:cxn ang="0">
                        <a:pos x="149" y="364"/>
                      </a:cxn>
                      <a:cxn ang="0">
                        <a:pos x="135" y="341"/>
                      </a:cxn>
                      <a:cxn ang="0">
                        <a:pos x="120" y="317"/>
                      </a:cxn>
                      <a:cxn ang="0">
                        <a:pos x="88" y="269"/>
                      </a:cxn>
                      <a:cxn ang="0">
                        <a:pos x="72" y="247"/>
                      </a:cxn>
                      <a:cxn ang="0">
                        <a:pos x="58" y="227"/>
                      </a:cxn>
                      <a:cxn ang="0">
                        <a:pos x="44" y="210"/>
                      </a:cxn>
                      <a:cxn ang="0">
                        <a:pos x="33" y="195"/>
                      </a:cxn>
                      <a:cxn ang="0">
                        <a:pos x="25" y="185"/>
                      </a:cxn>
                      <a:cxn ang="0">
                        <a:pos x="19" y="178"/>
                      </a:cxn>
                      <a:cxn ang="0">
                        <a:pos x="4" y="4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18" h="409">
                        <a:moveTo>
                          <a:pt x="0" y="0"/>
                        </a:moveTo>
                        <a:lnTo>
                          <a:pt x="38" y="38"/>
                        </a:lnTo>
                        <a:lnTo>
                          <a:pt x="73" y="80"/>
                        </a:lnTo>
                        <a:lnTo>
                          <a:pt x="101" y="117"/>
                        </a:lnTo>
                        <a:lnTo>
                          <a:pt x="126" y="155"/>
                        </a:lnTo>
                        <a:lnTo>
                          <a:pt x="149" y="195"/>
                        </a:lnTo>
                        <a:lnTo>
                          <a:pt x="178" y="257"/>
                        </a:lnTo>
                        <a:lnTo>
                          <a:pt x="201" y="322"/>
                        </a:lnTo>
                        <a:lnTo>
                          <a:pt x="218" y="386"/>
                        </a:lnTo>
                        <a:lnTo>
                          <a:pt x="170" y="409"/>
                        </a:lnTo>
                        <a:lnTo>
                          <a:pt x="161" y="387"/>
                        </a:lnTo>
                        <a:lnTo>
                          <a:pt x="149" y="364"/>
                        </a:lnTo>
                        <a:lnTo>
                          <a:pt x="135" y="341"/>
                        </a:lnTo>
                        <a:lnTo>
                          <a:pt x="120" y="317"/>
                        </a:lnTo>
                        <a:lnTo>
                          <a:pt x="88" y="269"/>
                        </a:lnTo>
                        <a:lnTo>
                          <a:pt x="72" y="247"/>
                        </a:lnTo>
                        <a:lnTo>
                          <a:pt x="58" y="227"/>
                        </a:lnTo>
                        <a:lnTo>
                          <a:pt x="44" y="210"/>
                        </a:lnTo>
                        <a:lnTo>
                          <a:pt x="33" y="195"/>
                        </a:lnTo>
                        <a:lnTo>
                          <a:pt x="25" y="185"/>
                        </a:lnTo>
                        <a:lnTo>
                          <a:pt x="19" y="178"/>
                        </a:lnTo>
                        <a:lnTo>
                          <a:pt x="4" y="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/>
          <p:cNvSpPr/>
          <p:nvPr/>
        </p:nvSpPr>
        <p:spPr>
          <a:xfrm>
            <a:off x="0" y="5257800"/>
            <a:ext cx="12188825" cy="16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sp>
        <p:nvSpPr>
          <p:cNvPr id="263" name="Oval 262"/>
          <p:cNvSpPr/>
          <p:nvPr/>
        </p:nvSpPr>
        <p:spPr>
          <a:xfrm>
            <a:off x="2817812" y="5171535"/>
            <a:ext cx="6267128" cy="43478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61" name="Group 260"/>
          <p:cNvGrpSpPr/>
          <p:nvPr/>
        </p:nvGrpSpPr>
        <p:grpSpPr>
          <a:xfrm>
            <a:off x="3656012" y="2904561"/>
            <a:ext cx="4727986" cy="2521232"/>
            <a:chOff x="2633663" y="1589088"/>
            <a:chExt cx="6921500" cy="3690938"/>
          </a:xfrm>
        </p:grpSpPr>
        <p:sp>
          <p:nvSpPr>
            <p:cNvPr id="3191" name="Freeform 119"/>
            <p:cNvSpPr>
              <a:spLocks/>
            </p:cNvSpPr>
            <p:nvPr/>
          </p:nvSpPr>
          <p:spPr bwMode="auto">
            <a:xfrm>
              <a:off x="8588376" y="4192588"/>
              <a:ext cx="300038" cy="987425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180" y="9"/>
                </a:cxn>
                <a:cxn ang="0">
                  <a:pos x="169" y="21"/>
                </a:cxn>
                <a:cxn ang="0">
                  <a:pos x="156" y="37"/>
                </a:cxn>
                <a:cxn ang="0">
                  <a:pos x="140" y="57"/>
                </a:cxn>
                <a:cxn ang="0">
                  <a:pos x="123" y="82"/>
                </a:cxn>
                <a:cxn ang="0">
                  <a:pos x="106" y="110"/>
                </a:cxn>
                <a:cxn ang="0">
                  <a:pos x="88" y="142"/>
                </a:cxn>
                <a:cxn ang="0">
                  <a:pos x="72" y="177"/>
                </a:cxn>
                <a:cxn ang="0">
                  <a:pos x="58" y="215"/>
                </a:cxn>
                <a:cxn ang="0">
                  <a:pos x="46" y="258"/>
                </a:cxn>
                <a:cxn ang="0">
                  <a:pos x="38" y="301"/>
                </a:cxn>
                <a:cxn ang="0">
                  <a:pos x="34" y="349"/>
                </a:cxn>
                <a:cxn ang="0">
                  <a:pos x="35" y="393"/>
                </a:cxn>
                <a:cxn ang="0">
                  <a:pos x="39" y="434"/>
                </a:cxn>
                <a:cxn ang="0">
                  <a:pos x="49" y="471"/>
                </a:cxn>
                <a:cxn ang="0">
                  <a:pos x="59" y="505"/>
                </a:cxn>
                <a:cxn ang="0">
                  <a:pos x="71" y="535"/>
                </a:cxn>
                <a:cxn ang="0">
                  <a:pos x="83" y="560"/>
                </a:cxn>
                <a:cxn ang="0">
                  <a:pos x="96" y="582"/>
                </a:cxn>
                <a:cxn ang="0">
                  <a:pos x="107" y="599"/>
                </a:cxn>
                <a:cxn ang="0">
                  <a:pos x="116" y="611"/>
                </a:cxn>
                <a:cxn ang="0">
                  <a:pos x="121" y="619"/>
                </a:cxn>
                <a:cxn ang="0">
                  <a:pos x="124" y="622"/>
                </a:cxn>
                <a:cxn ang="0">
                  <a:pos x="121" y="620"/>
                </a:cxn>
                <a:cxn ang="0">
                  <a:pos x="115" y="615"/>
                </a:cxn>
                <a:cxn ang="0">
                  <a:pos x="106" y="608"/>
                </a:cxn>
                <a:cxn ang="0">
                  <a:pos x="92" y="596"/>
                </a:cxn>
                <a:cxn ang="0">
                  <a:pos x="78" y="582"/>
                </a:cxn>
                <a:cxn ang="0">
                  <a:pos x="63" y="563"/>
                </a:cxn>
                <a:cxn ang="0">
                  <a:pos x="47" y="540"/>
                </a:cxn>
                <a:cxn ang="0">
                  <a:pos x="33" y="514"/>
                </a:cxn>
                <a:cxn ang="0">
                  <a:pos x="21" y="482"/>
                </a:cxn>
                <a:cxn ang="0">
                  <a:pos x="10" y="448"/>
                </a:cxn>
                <a:cxn ang="0">
                  <a:pos x="2" y="408"/>
                </a:cxn>
                <a:cxn ang="0">
                  <a:pos x="0" y="363"/>
                </a:cxn>
                <a:cxn ang="0">
                  <a:pos x="2" y="311"/>
                </a:cxn>
                <a:cxn ang="0">
                  <a:pos x="9" y="263"/>
                </a:cxn>
                <a:cxn ang="0">
                  <a:pos x="21" y="219"/>
                </a:cxn>
                <a:cxn ang="0">
                  <a:pos x="35" y="181"/>
                </a:cxn>
                <a:cxn ang="0">
                  <a:pos x="53" y="145"/>
                </a:cxn>
                <a:cxn ang="0">
                  <a:pos x="72" y="114"/>
                </a:cxn>
                <a:cxn ang="0">
                  <a:pos x="92" y="86"/>
                </a:cxn>
                <a:cxn ang="0">
                  <a:pos x="113" y="64"/>
                </a:cxn>
                <a:cxn ang="0">
                  <a:pos x="133" y="44"/>
                </a:cxn>
                <a:cxn ang="0">
                  <a:pos x="150" y="28"/>
                </a:cxn>
                <a:cxn ang="0">
                  <a:pos x="166" y="16"/>
                </a:cxn>
                <a:cxn ang="0">
                  <a:pos x="178" y="7"/>
                </a:cxn>
                <a:cxn ang="0">
                  <a:pos x="186" y="1"/>
                </a:cxn>
                <a:cxn ang="0">
                  <a:pos x="189" y="0"/>
                </a:cxn>
              </a:cxnLst>
              <a:rect l="0" t="0" r="r" b="b"/>
              <a:pathLst>
                <a:path w="189" h="622">
                  <a:moveTo>
                    <a:pt x="189" y="0"/>
                  </a:moveTo>
                  <a:lnTo>
                    <a:pt x="180" y="9"/>
                  </a:lnTo>
                  <a:lnTo>
                    <a:pt x="169" y="21"/>
                  </a:lnTo>
                  <a:lnTo>
                    <a:pt x="156" y="37"/>
                  </a:lnTo>
                  <a:lnTo>
                    <a:pt x="140" y="57"/>
                  </a:lnTo>
                  <a:lnTo>
                    <a:pt x="123" y="82"/>
                  </a:lnTo>
                  <a:lnTo>
                    <a:pt x="106" y="110"/>
                  </a:lnTo>
                  <a:lnTo>
                    <a:pt x="88" y="142"/>
                  </a:lnTo>
                  <a:lnTo>
                    <a:pt x="72" y="177"/>
                  </a:lnTo>
                  <a:lnTo>
                    <a:pt x="58" y="215"/>
                  </a:lnTo>
                  <a:lnTo>
                    <a:pt x="46" y="258"/>
                  </a:lnTo>
                  <a:lnTo>
                    <a:pt x="38" y="301"/>
                  </a:lnTo>
                  <a:lnTo>
                    <a:pt x="34" y="349"/>
                  </a:lnTo>
                  <a:lnTo>
                    <a:pt x="35" y="393"/>
                  </a:lnTo>
                  <a:lnTo>
                    <a:pt x="39" y="434"/>
                  </a:lnTo>
                  <a:lnTo>
                    <a:pt x="49" y="471"/>
                  </a:lnTo>
                  <a:lnTo>
                    <a:pt x="59" y="505"/>
                  </a:lnTo>
                  <a:lnTo>
                    <a:pt x="71" y="535"/>
                  </a:lnTo>
                  <a:lnTo>
                    <a:pt x="83" y="560"/>
                  </a:lnTo>
                  <a:lnTo>
                    <a:pt x="96" y="582"/>
                  </a:lnTo>
                  <a:lnTo>
                    <a:pt x="107" y="599"/>
                  </a:lnTo>
                  <a:lnTo>
                    <a:pt x="116" y="611"/>
                  </a:lnTo>
                  <a:lnTo>
                    <a:pt x="121" y="619"/>
                  </a:lnTo>
                  <a:lnTo>
                    <a:pt x="124" y="622"/>
                  </a:lnTo>
                  <a:lnTo>
                    <a:pt x="121" y="620"/>
                  </a:lnTo>
                  <a:lnTo>
                    <a:pt x="115" y="615"/>
                  </a:lnTo>
                  <a:lnTo>
                    <a:pt x="106" y="608"/>
                  </a:lnTo>
                  <a:lnTo>
                    <a:pt x="92" y="596"/>
                  </a:lnTo>
                  <a:lnTo>
                    <a:pt x="78" y="582"/>
                  </a:lnTo>
                  <a:lnTo>
                    <a:pt x="63" y="563"/>
                  </a:lnTo>
                  <a:lnTo>
                    <a:pt x="47" y="540"/>
                  </a:lnTo>
                  <a:lnTo>
                    <a:pt x="33" y="514"/>
                  </a:lnTo>
                  <a:lnTo>
                    <a:pt x="21" y="482"/>
                  </a:lnTo>
                  <a:lnTo>
                    <a:pt x="10" y="448"/>
                  </a:lnTo>
                  <a:lnTo>
                    <a:pt x="2" y="408"/>
                  </a:lnTo>
                  <a:lnTo>
                    <a:pt x="0" y="363"/>
                  </a:lnTo>
                  <a:lnTo>
                    <a:pt x="2" y="311"/>
                  </a:lnTo>
                  <a:lnTo>
                    <a:pt x="9" y="263"/>
                  </a:lnTo>
                  <a:lnTo>
                    <a:pt x="21" y="219"/>
                  </a:lnTo>
                  <a:lnTo>
                    <a:pt x="35" y="181"/>
                  </a:lnTo>
                  <a:lnTo>
                    <a:pt x="53" y="145"/>
                  </a:lnTo>
                  <a:lnTo>
                    <a:pt x="72" y="114"/>
                  </a:lnTo>
                  <a:lnTo>
                    <a:pt x="92" y="86"/>
                  </a:lnTo>
                  <a:lnTo>
                    <a:pt x="113" y="64"/>
                  </a:lnTo>
                  <a:lnTo>
                    <a:pt x="133" y="44"/>
                  </a:lnTo>
                  <a:lnTo>
                    <a:pt x="150" y="28"/>
                  </a:lnTo>
                  <a:lnTo>
                    <a:pt x="166" y="16"/>
                  </a:lnTo>
                  <a:lnTo>
                    <a:pt x="178" y="7"/>
                  </a:lnTo>
                  <a:lnTo>
                    <a:pt x="186" y="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5B3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2" name="Freeform 120"/>
            <p:cNvSpPr>
              <a:spLocks/>
            </p:cNvSpPr>
            <p:nvPr/>
          </p:nvSpPr>
          <p:spPr bwMode="auto">
            <a:xfrm>
              <a:off x="3005138" y="4006850"/>
              <a:ext cx="3332163" cy="1273175"/>
            </a:xfrm>
            <a:custGeom>
              <a:avLst/>
              <a:gdLst/>
              <a:ahLst/>
              <a:cxnLst>
                <a:cxn ang="0">
                  <a:pos x="1985" y="62"/>
                </a:cxn>
                <a:cxn ang="0">
                  <a:pos x="1944" y="179"/>
                </a:cxn>
                <a:cxn ang="0">
                  <a:pos x="1926" y="287"/>
                </a:cxn>
                <a:cxn ang="0">
                  <a:pos x="1923" y="385"/>
                </a:cxn>
                <a:cxn ang="0">
                  <a:pos x="1935" y="473"/>
                </a:cxn>
                <a:cxn ang="0">
                  <a:pos x="1957" y="554"/>
                </a:cxn>
                <a:cxn ang="0">
                  <a:pos x="1986" y="626"/>
                </a:cxn>
                <a:cxn ang="0">
                  <a:pos x="2023" y="697"/>
                </a:cxn>
                <a:cxn ang="0">
                  <a:pos x="2066" y="761"/>
                </a:cxn>
                <a:cxn ang="0">
                  <a:pos x="2099" y="802"/>
                </a:cxn>
                <a:cxn ang="0">
                  <a:pos x="210" y="801"/>
                </a:cxn>
                <a:cxn ang="0">
                  <a:pos x="196" y="797"/>
                </a:cxn>
                <a:cxn ang="0">
                  <a:pos x="181" y="792"/>
                </a:cxn>
                <a:cxn ang="0">
                  <a:pos x="168" y="786"/>
                </a:cxn>
                <a:cxn ang="0">
                  <a:pos x="152" y="777"/>
                </a:cxn>
                <a:cxn ang="0">
                  <a:pos x="140" y="770"/>
                </a:cxn>
                <a:cxn ang="0">
                  <a:pos x="115" y="752"/>
                </a:cxn>
                <a:cxn ang="0">
                  <a:pos x="114" y="750"/>
                </a:cxn>
                <a:cxn ang="0">
                  <a:pos x="90" y="728"/>
                </a:cxn>
                <a:cxn ang="0">
                  <a:pos x="69" y="703"/>
                </a:cxn>
                <a:cxn ang="0">
                  <a:pos x="59" y="688"/>
                </a:cxn>
                <a:cxn ang="0">
                  <a:pos x="51" y="673"/>
                </a:cxn>
                <a:cxn ang="0">
                  <a:pos x="28" y="627"/>
                </a:cxn>
                <a:cxn ang="0">
                  <a:pos x="3" y="522"/>
                </a:cxn>
                <a:cxn ang="0">
                  <a:pos x="3" y="400"/>
                </a:cxn>
                <a:cxn ang="0">
                  <a:pos x="13" y="331"/>
                </a:cxn>
                <a:cxn ang="0">
                  <a:pos x="32" y="263"/>
                </a:cxn>
                <a:cxn ang="0">
                  <a:pos x="62" y="199"/>
                </a:cxn>
                <a:cxn ang="0">
                  <a:pos x="106" y="142"/>
                </a:cxn>
                <a:cxn ang="0">
                  <a:pos x="166" y="94"/>
                </a:cxn>
                <a:cxn ang="0">
                  <a:pos x="244" y="60"/>
                </a:cxn>
                <a:cxn ang="0">
                  <a:pos x="2014" y="0"/>
                </a:cxn>
              </a:cxnLst>
              <a:rect l="0" t="0" r="r" b="b"/>
              <a:pathLst>
                <a:path w="2099" h="802">
                  <a:moveTo>
                    <a:pt x="2014" y="0"/>
                  </a:moveTo>
                  <a:lnTo>
                    <a:pt x="1985" y="62"/>
                  </a:lnTo>
                  <a:lnTo>
                    <a:pt x="1963" y="122"/>
                  </a:lnTo>
                  <a:lnTo>
                    <a:pt x="1944" y="179"/>
                  </a:lnTo>
                  <a:lnTo>
                    <a:pt x="1932" y="235"/>
                  </a:lnTo>
                  <a:lnTo>
                    <a:pt x="1926" y="287"/>
                  </a:lnTo>
                  <a:lnTo>
                    <a:pt x="1922" y="337"/>
                  </a:lnTo>
                  <a:lnTo>
                    <a:pt x="1923" y="385"/>
                  </a:lnTo>
                  <a:lnTo>
                    <a:pt x="1927" y="430"/>
                  </a:lnTo>
                  <a:lnTo>
                    <a:pt x="1935" y="473"/>
                  </a:lnTo>
                  <a:lnTo>
                    <a:pt x="1944" y="514"/>
                  </a:lnTo>
                  <a:lnTo>
                    <a:pt x="1957" y="554"/>
                  </a:lnTo>
                  <a:lnTo>
                    <a:pt x="1970" y="591"/>
                  </a:lnTo>
                  <a:lnTo>
                    <a:pt x="1986" y="626"/>
                  </a:lnTo>
                  <a:lnTo>
                    <a:pt x="2002" y="659"/>
                  </a:lnTo>
                  <a:lnTo>
                    <a:pt x="2023" y="697"/>
                  </a:lnTo>
                  <a:lnTo>
                    <a:pt x="2046" y="732"/>
                  </a:lnTo>
                  <a:lnTo>
                    <a:pt x="2066" y="761"/>
                  </a:lnTo>
                  <a:lnTo>
                    <a:pt x="2084" y="784"/>
                  </a:lnTo>
                  <a:lnTo>
                    <a:pt x="2099" y="802"/>
                  </a:lnTo>
                  <a:lnTo>
                    <a:pt x="219" y="802"/>
                  </a:lnTo>
                  <a:lnTo>
                    <a:pt x="210" y="801"/>
                  </a:lnTo>
                  <a:lnTo>
                    <a:pt x="201" y="798"/>
                  </a:lnTo>
                  <a:lnTo>
                    <a:pt x="196" y="797"/>
                  </a:lnTo>
                  <a:lnTo>
                    <a:pt x="192" y="794"/>
                  </a:lnTo>
                  <a:lnTo>
                    <a:pt x="181" y="792"/>
                  </a:lnTo>
                  <a:lnTo>
                    <a:pt x="172" y="788"/>
                  </a:lnTo>
                  <a:lnTo>
                    <a:pt x="168" y="786"/>
                  </a:lnTo>
                  <a:lnTo>
                    <a:pt x="165" y="784"/>
                  </a:lnTo>
                  <a:lnTo>
                    <a:pt x="152" y="777"/>
                  </a:lnTo>
                  <a:lnTo>
                    <a:pt x="143" y="772"/>
                  </a:lnTo>
                  <a:lnTo>
                    <a:pt x="140" y="770"/>
                  </a:lnTo>
                  <a:lnTo>
                    <a:pt x="136" y="768"/>
                  </a:lnTo>
                  <a:lnTo>
                    <a:pt x="115" y="752"/>
                  </a:lnTo>
                  <a:lnTo>
                    <a:pt x="115" y="750"/>
                  </a:lnTo>
                  <a:lnTo>
                    <a:pt x="114" y="750"/>
                  </a:lnTo>
                  <a:lnTo>
                    <a:pt x="112" y="749"/>
                  </a:lnTo>
                  <a:lnTo>
                    <a:pt x="90" y="728"/>
                  </a:lnTo>
                  <a:lnTo>
                    <a:pt x="70" y="703"/>
                  </a:lnTo>
                  <a:lnTo>
                    <a:pt x="69" y="703"/>
                  </a:lnTo>
                  <a:lnTo>
                    <a:pt x="69" y="701"/>
                  </a:lnTo>
                  <a:lnTo>
                    <a:pt x="59" y="688"/>
                  </a:lnTo>
                  <a:lnTo>
                    <a:pt x="51" y="675"/>
                  </a:lnTo>
                  <a:lnTo>
                    <a:pt x="51" y="673"/>
                  </a:lnTo>
                  <a:lnTo>
                    <a:pt x="50" y="673"/>
                  </a:lnTo>
                  <a:lnTo>
                    <a:pt x="28" y="627"/>
                  </a:lnTo>
                  <a:lnTo>
                    <a:pt x="12" y="575"/>
                  </a:lnTo>
                  <a:lnTo>
                    <a:pt x="3" y="522"/>
                  </a:lnTo>
                  <a:lnTo>
                    <a:pt x="0" y="466"/>
                  </a:lnTo>
                  <a:lnTo>
                    <a:pt x="3" y="400"/>
                  </a:lnTo>
                  <a:lnTo>
                    <a:pt x="7" y="365"/>
                  </a:lnTo>
                  <a:lnTo>
                    <a:pt x="13" y="331"/>
                  </a:lnTo>
                  <a:lnTo>
                    <a:pt x="21" y="298"/>
                  </a:lnTo>
                  <a:lnTo>
                    <a:pt x="32" y="263"/>
                  </a:lnTo>
                  <a:lnTo>
                    <a:pt x="45" y="231"/>
                  </a:lnTo>
                  <a:lnTo>
                    <a:pt x="62" y="199"/>
                  </a:lnTo>
                  <a:lnTo>
                    <a:pt x="82" y="170"/>
                  </a:lnTo>
                  <a:lnTo>
                    <a:pt x="106" y="142"/>
                  </a:lnTo>
                  <a:lnTo>
                    <a:pt x="135" y="117"/>
                  </a:lnTo>
                  <a:lnTo>
                    <a:pt x="166" y="94"/>
                  </a:lnTo>
                  <a:lnTo>
                    <a:pt x="203" y="76"/>
                  </a:lnTo>
                  <a:lnTo>
                    <a:pt x="244" y="60"/>
                  </a:lnTo>
                  <a:lnTo>
                    <a:pt x="292" y="48"/>
                  </a:lnTo>
                  <a:lnTo>
                    <a:pt x="201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ED00">
                    <a:shade val="30000"/>
                    <a:satMod val="115000"/>
                  </a:srgbClr>
                </a:gs>
                <a:gs pos="50000">
                  <a:srgbClr val="41ED00">
                    <a:shade val="67500"/>
                    <a:satMod val="115000"/>
                  </a:srgbClr>
                </a:gs>
                <a:gs pos="100000">
                  <a:srgbClr val="41ED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3" name="Freeform 121"/>
            <p:cNvSpPr>
              <a:spLocks/>
            </p:cNvSpPr>
            <p:nvPr/>
          </p:nvSpPr>
          <p:spPr bwMode="auto">
            <a:xfrm>
              <a:off x="3062288" y="5029200"/>
              <a:ext cx="3275013" cy="250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6" y="2"/>
                </a:cxn>
                <a:cxn ang="0">
                  <a:pos x="1964" y="8"/>
                </a:cxn>
                <a:cxn ang="0">
                  <a:pos x="1965" y="11"/>
                </a:cxn>
                <a:cxn ang="0">
                  <a:pos x="1966" y="12"/>
                </a:cxn>
                <a:cxn ang="0">
                  <a:pos x="1966" y="15"/>
                </a:cxn>
                <a:cxn ang="0">
                  <a:pos x="1987" y="53"/>
                </a:cxn>
                <a:cxn ang="0">
                  <a:pos x="2010" y="88"/>
                </a:cxn>
                <a:cxn ang="0">
                  <a:pos x="2030" y="117"/>
                </a:cxn>
                <a:cxn ang="0">
                  <a:pos x="2048" y="140"/>
                </a:cxn>
                <a:cxn ang="0">
                  <a:pos x="2063" y="158"/>
                </a:cxn>
                <a:cxn ang="0">
                  <a:pos x="183" y="158"/>
                </a:cxn>
                <a:cxn ang="0">
                  <a:pos x="174" y="157"/>
                </a:cxn>
                <a:cxn ang="0">
                  <a:pos x="165" y="154"/>
                </a:cxn>
                <a:cxn ang="0">
                  <a:pos x="160" y="153"/>
                </a:cxn>
                <a:cxn ang="0">
                  <a:pos x="156" y="150"/>
                </a:cxn>
                <a:cxn ang="0">
                  <a:pos x="145" y="148"/>
                </a:cxn>
                <a:cxn ang="0">
                  <a:pos x="136" y="144"/>
                </a:cxn>
                <a:cxn ang="0">
                  <a:pos x="132" y="142"/>
                </a:cxn>
                <a:cxn ang="0">
                  <a:pos x="129" y="140"/>
                </a:cxn>
                <a:cxn ang="0">
                  <a:pos x="116" y="133"/>
                </a:cxn>
                <a:cxn ang="0">
                  <a:pos x="107" y="128"/>
                </a:cxn>
                <a:cxn ang="0">
                  <a:pos x="104" y="126"/>
                </a:cxn>
                <a:cxn ang="0">
                  <a:pos x="100" y="124"/>
                </a:cxn>
                <a:cxn ang="0">
                  <a:pos x="79" y="108"/>
                </a:cxn>
                <a:cxn ang="0">
                  <a:pos x="79" y="106"/>
                </a:cxn>
                <a:cxn ang="0">
                  <a:pos x="78" y="106"/>
                </a:cxn>
                <a:cxn ang="0">
                  <a:pos x="76" y="105"/>
                </a:cxn>
                <a:cxn ang="0">
                  <a:pos x="54" y="84"/>
                </a:cxn>
                <a:cxn ang="0">
                  <a:pos x="34" y="59"/>
                </a:cxn>
                <a:cxn ang="0">
                  <a:pos x="33" y="59"/>
                </a:cxn>
                <a:cxn ang="0">
                  <a:pos x="33" y="57"/>
                </a:cxn>
                <a:cxn ang="0">
                  <a:pos x="23" y="44"/>
                </a:cxn>
                <a:cxn ang="0">
                  <a:pos x="15" y="31"/>
                </a:cxn>
                <a:cxn ang="0">
                  <a:pos x="15" y="29"/>
                </a:cxn>
                <a:cxn ang="0">
                  <a:pos x="14" y="29"/>
                </a:cxn>
                <a:cxn ang="0">
                  <a:pos x="6" y="15"/>
                </a:cxn>
                <a:cxn ang="0">
                  <a:pos x="0" y="0"/>
                </a:cxn>
              </a:cxnLst>
              <a:rect l="0" t="0" r="r" b="b"/>
              <a:pathLst>
                <a:path w="2063" h="158">
                  <a:moveTo>
                    <a:pt x="0" y="0"/>
                  </a:moveTo>
                  <a:lnTo>
                    <a:pt x="1886" y="2"/>
                  </a:lnTo>
                  <a:lnTo>
                    <a:pt x="1964" y="8"/>
                  </a:lnTo>
                  <a:lnTo>
                    <a:pt x="1965" y="11"/>
                  </a:lnTo>
                  <a:lnTo>
                    <a:pt x="1966" y="12"/>
                  </a:lnTo>
                  <a:lnTo>
                    <a:pt x="1966" y="15"/>
                  </a:lnTo>
                  <a:lnTo>
                    <a:pt x="1987" y="53"/>
                  </a:lnTo>
                  <a:lnTo>
                    <a:pt x="2010" y="88"/>
                  </a:lnTo>
                  <a:lnTo>
                    <a:pt x="2030" y="117"/>
                  </a:lnTo>
                  <a:lnTo>
                    <a:pt x="2048" y="140"/>
                  </a:lnTo>
                  <a:lnTo>
                    <a:pt x="2063" y="158"/>
                  </a:lnTo>
                  <a:lnTo>
                    <a:pt x="183" y="158"/>
                  </a:lnTo>
                  <a:lnTo>
                    <a:pt x="174" y="157"/>
                  </a:lnTo>
                  <a:lnTo>
                    <a:pt x="165" y="154"/>
                  </a:lnTo>
                  <a:lnTo>
                    <a:pt x="160" y="153"/>
                  </a:lnTo>
                  <a:lnTo>
                    <a:pt x="156" y="150"/>
                  </a:lnTo>
                  <a:lnTo>
                    <a:pt x="145" y="148"/>
                  </a:lnTo>
                  <a:lnTo>
                    <a:pt x="136" y="144"/>
                  </a:lnTo>
                  <a:lnTo>
                    <a:pt x="132" y="142"/>
                  </a:lnTo>
                  <a:lnTo>
                    <a:pt x="129" y="140"/>
                  </a:lnTo>
                  <a:lnTo>
                    <a:pt x="116" y="133"/>
                  </a:lnTo>
                  <a:lnTo>
                    <a:pt x="107" y="128"/>
                  </a:lnTo>
                  <a:lnTo>
                    <a:pt x="104" y="126"/>
                  </a:lnTo>
                  <a:lnTo>
                    <a:pt x="100" y="124"/>
                  </a:lnTo>
                  <a:lnTo>
                    <a:pt x="79" y="108"/>
                  </a:lnTo>
                  <a:lnTo>
                    <a:pt x="79" y="106"/>
                  </a:lnTo>
                  <a:lnTo>
                    <a:pt x="78" y="106"/>
                  </a:lnTo>
                  <a:lnTo>
                    <a:pt x="76" y="105"/>
                  </a:lnTo>
                  <a:lnTo>
                    <a:pt x="54" y="84"/>
                  </a:lnTo>
                  <a:lnTo>
                    <a:pt x="34" y="59"/>
                  </a:lnTo>
                  <a:lnTo>
                    <a:pt x="33" y="59"/>
                  </a:lnTo>
                  <a:lnTo>
                    <a:pt x="33" y="57"/>
                  </a:lnTo>
                  <a:lnTo>
                    <a:pt x="23" y="44"/>
                  </a:lnTo>
                  <a:lnTo>
                    <a:pt x="15" y="31"/>
                  </a:lnTo>
                  <a:lnTo>
                    <a:pt x="15" y="29"/>
                  </a:lnTo>
                  <a:lnTo>
                    <a:pt x="14" y="29"/>
                  </a:lnTo>
                  <a:lnTo>
                    <a:pt x="6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A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4" name="Freeform 122"/>
            <p:cNvSpPr>
              <a:spLocks/>
            </p:cNvSpPr>
            <p:nvPr/>
          </p:nvSpPr>
          <p:spPr bwMode="auto">
            <a:xfrm>
              <a:off x="3143251" y="4008438"/>
              <a:ext cx="3033713" cy="288925"/>
            </a:xfrm>
            <a:custGeom>
              <a:avLst/>
              <a:gdLst/>
              <a:ahLst/>
              <a:cxnLst>
                <a:cxn ang="0">
                  <a:pos x="1911" y="0"/>
                </a:cxn>
                <a:cxn ang="0">
                  <a:pos x="1895" y="38"/>
                </a:cxn>
                <a:cxn ang="0">
                  <a:pos x="1885" y="75"/>
                </a:cxn>
                <a:cxn ang="0">
                  <a:pos x="1877" y="111"/>
                </a:cxn>
                <a:cxn ang="0">
                  <a:pos x="1868" y="146"/>
                </a:cxn>
                <a:cxn ang="0">
                  <a:pos x="1310" y="156"/>
                </a:cxn>
                <a:cxn ang="0">
                  <a:pos x="0" y="182"/>
                </a:cxn>
                <a:cxn ang="0">
                  <a:pos x="21" y="148"/>
                </a:cxn>
                <a:cxn ang="0">
                  <a:pos x="46" y="116"/>
                </a:cxn>
                <a:cxn ang="0">
                  <a:pos x="75" y="89"/>
                </a:cxn>
                <a:cxn ang="0">
                  <a:pos x="109" y="65"/>
                </a:cxn>
                <a:cxn ang="0">
                  <a:pos x="147" y="46"/>
                </a:cxn>
                <a:cxn ang="0">
                  <a:pos x="189" y="30"/>
                </a:cxn>
                <a:cxn ang="0">
                  <a:pos x="237" y="18"/>
                </a:cxn>
                <a:cxn ang="0">
                  <a:pos x="1911" y="0"/>
                </a:cxn>
              </a:cxnLst>
              <a:rect l="0" t="0" r="r" b="b"/>
              <a:pathLst>
                <a:path w="1911" h="182">
                  <a:moveTo>
                    <a:pt x="1911" y="0"/>
                  </a:moveTo>
                  <a:lnTo>
                    <a:pt x="1895" y="38"/>
                  </a:lnTo>
                  <a:lnTo>
                    <a:pt x="1885" y="75"/>
                  </a:lnTo>
                  <a:lnTo>
                    <a:pt x="1877" y="111"/>
                  </a:lnTo>
                  <a:lnTo>
                    <a:pt x="1868" y="146"/>
                  </a:lnTo>
                  <a:lnTo>
                    <a:pt x="1310" y="156"/>
                  </a:lnTo>
                  <a:lnTo>
                    <a:pt x="0" y="182"/>
                  </a:lnTo>
                  <a:lnTo>
                    <a:pt x="21" y="148"/>
                  </a:lnTo>
                  <a:lnTo>
                    <a:pt x="46" y="116"/>
                  </a:lnTo>
                  <a:lnTo>
                    <a:pt x="75" y="89"/>
                  </a:lnTo>
                  <a:lnTo>
                    <a:pt x="109" y="65"/>
                  </a:lnTo>
                  <a:lnTo>
                    <a:pt x="147" y="46"/>
                  </a:lnTo>
                  <a:lnTo>
                    <a:pt x="189" y="30"/>
                  </a:lnTo>
                  <a:lnTo>
                    <a:pt x="237" y="18"/>
                  </a:lnTo>
                  <a:lnTo>
                    <a:pt x="1911" y="0"/>
                  </a:lnTo>
                  <a:close/>
                </a:path>
              </a:pathLst>
            </a:custGeom>
            <a:solidFill>
              <a:srgbClr val="14A000">
                <a:alpha val="3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5" name="Freeform 123"/>
            <p:cNvSpPr>
              <a:spLocks/>
            </p:cNvSpPr>
            <p:nvPr/>
          </p:nvSpPr>
          <p:spPr bwMode="auto">
            <a:xfrm>
              <a:off x="5773738" y="4110038"/>
              <a:ext cx="3106738" cy="1168400"/>
            </a:xfrm>
            <a:custGeom>
              <a:avLst/>
              <a:gdLst/>
              <a:ahLst/>
              <a:cxnLst>
                <a:cxn ang="0">
                  <a:pos x="352" y="1"/>
                </a:cxn>
                <a:cxn ang="0">
                  <a:pos x="483" y="11"/>
                </a:cxn>
                <a:cxn ang="0">
                  <a:pos x="645" y="24"/>
                </a:cxn>
                <a:cxn ang="0">
                  <a:pos x="842" y="40"/>
                </a:cxn>
                <a:cxn ang="0">
                  <a:pos x="1013" y="51"/>
                </a:cxn>
                <a:cxn ang="0">
                  <a:pos x="1182" y="57"/>
                </a:cxn>
                <a:cxn ang="0">
                  <a:pos x="1345" y="63"/>
                </a:cxn>
                <a:cxn ang="0">
                  <a:pos x="1696" y="64"/>
                </a:cxn>
                <a:cxn ang="0">
                  <a:pos x="1803" y="63"/>
                </a:cxn>
                <a:cxn ang="0">
                  <a:pos x="1885" y="61"/>
                </a:cxn>
                <a:cxn ang="0">
                  <a:pos x="1938" y="59"/>
                </a:cxn>
                <a:cxn ang="0">
                  <a:pos x="1954" y="61"/>
                </a:cxn>
                <a:cxn ang="0">
                  <a:pos x="1937" y="77"/>
                </a:cxn>
                <a:cxn ang="0">
                  <a:pos x="1908" y="109"/>
                </a:cxn>
                <a:cxn ang="0">
                  <a:pos x="1872" y="154"/>
                </a:cxn>
                <a:cxn ang="0">
                  <a:pos x="1838" y="211"/>
                </a:cxn>
                <a:cxn ang="0">
                  <a:pos x="1808" y="278"/>
                </a:cxn>
                <a:cxn ang="0">
                  <a:pos x="1790" y="353"/>
                </a:cxn>
                <a:cxn ang="0">
                  <a:pos x="1790" y="433"/>
                </a:cxn>
                <a:cxn ang="0">
                  <a:pos x="1806" y="510"/>
                </a:cxn>
                <a:cxn ang="0">
                  <a:pos x="1835" y="578"/>
                </a:cxn>
                <a:cxn ang="0">
                  <a:pos x="1869" y="636"/>
                </a:cxn>
                <a:cxn ang="0">
                  <a:pos x="1904" y="683"/>
                </a:cxn>
                <a:cxn ang="0">
                  <a:pos x="1931" y="716"/>
                </a:cxn>
                <a:cxn ang="0">
                  <a:pos x="1740" y="736"/>
                </a:cxn>
                <a:cxn ang="0">
                  <a:pos x="1551" y="735"/>
                </a:cxn>
                <a:cxn ang="0">
                  <a:pos x="1405" y="733"/>
                </a:cxn>
                <a:cxn ang="0">
                  <a:pos x="1088" y="728"/>
                </a:cxn>
                <a:cxn ang="0">
                  <a:pos x="848" y="721"/>
                </a:cxn>
                <a:cxn ang="0">
                  <a:pos x="696" y="717"/>
                </a:cxn>
                <a:cxn ang="0">
                  <a:pos x="557" y="711"/>
                </a:cxn>
                <a:cxn ang="0">
                  <a:pos x="435" y="703"/>
                </a:cxn>
                <a:cxn ang="0">
                  <a:pos x="337" y="695"/>
                </a:cxn>
                <a:cxn ang="0">
                  <a:pos x="266" y="684"/>
                </a:cxn>
                <a:cxn ang="0">
                  <a:pos x="186" y="656"/>
                </a:cxn>
                <a:cxn ang="0">
                  <a:pos x="121" y="611"/>
                </a:cxn>
                <a:cxn ang="0">
                  <a:pos x="71" y="551"/>
                </a:cxn>
                <a:cxn ang="0">
                  <a:pos x="34" y="482"/>
                </a:cxn>
                <a:cxn ang="0">
                  <a:pos x="11" y="408"/>
                </a:cxn>
                <a:cxn ang="0">
                  <a:pos x="2" y="330"/>
                </a:cxn>
                <a:cxn ang="0">
                  <a:pos x="3" y="254"/>
                </a:cxn>
                <a:cxn ang="0">
                  <a:pos x="16" y="182"/>
                </a:cxn>
                <a:cxn ang="0">
                  <a:pos x="39" y="120"/>
                </a:cxn>
                <a:cxn ang="0">
                  <a:pos x="78" y="63"/>
                </a:cxn>
                <a:cxn ang="0">
                  <a:pos x="133" y="27"/>
                </a:cxn>
                <a:cxn ang="0">
                  <a:pos x="201" y="7"/>
                </a:cxn>
                <a:cxn ang="0">
                  <a:pos x="297" y="0"/>
                </a:cxn>
              </a:cxnLst>
              <a:rect l="0" t="0" r="r" b="b"/>
              <a:pathLst>
                <a:path w="1957" h="736">
                  <a:moveTo>
                    <a:pt x="297" y="0"/>
                  </a:moveTo>
                  <a:lnTo>
                    <a:pt x="352" y="1"/>
                  </a:lnTo>
                  <a:lnTo>
                    <a:pt x="414" y="5"/>
                  </a:lnTo>
                  <a:lnTo>
                    <a:pt x="483" y="11"/>
                  </a:lnTo>
                  <a:lnTo>
                    <a:pt x="561" y="16"/>
                  </a:lnTo>
                  <a:lnTo>
                    <a:pt x="645" y="24"/>
                  </a:lnTo>
                  <a:lnTo>
                    <a:pt x="739" y="32"/>
                  </a:lnTo>
                  <a:lnTo>
                    <a:pt x="842" y="40"/>
                  </a:lnTo>
                  <a:lnTo>
                    <a:pt x="927" y="45"/>
                  </a:lnTo>
                  <a:lnTo>
                    <a:pt x="1013" y="51"/>
                  </a:lnTo>
                  <a:lnTo>
                    <a:pt x="1097" y="55"/>
                  </a:lnTo>
                  <a:lnTo>
                    <a:pt x="1182" y="57"/>
                  </a:lnTo>
                  <a:lnTo>
                    <a:pt x="1264" y="60"/>
                  </a:lnTo>
                  <a:lnTo>
                    <a:pt x="1345" y="63"/>
                  </a:lnTo>
                  <a:lnTo>
                    <a:pt x="1421" y="64"/>
                  </a:lnTo>
                  <a:lnTo>
                    <a:pt x="1696" y="64"/>
                  </a:lnTo>
                  <a:lnTo>
                    <a:pt x="1753" y="63"/>
                  </a:lnTo>
                  <a:lnTo>
                    <a:pt x="1803" y="63"/>
                  </a:lnTo>
                  <a:lnTo>
                    <a:pt x="1848" y="61"/>
                  </a:lnTo>
                  <a:lnTo>
                    <a:pt x="1885" y="61"/>
                  </a:lnTo>
                  <a:lnTo>
                    <a:pt x="1916" y="60"/>
                  </a:lnTo>
                  <a:lnTo>
                    <a:pt x="1938" y="59"/>
                  </a:lnTo>
                  <a:lnTo>
                    <a:pt x="1957" y="59"/>
                  </a:lnTo>
                  <a:lnTo>
                    <a:pt x="1954" y="61"/>
                  </a:lnTo>
                  <a:lnTo>
                    <a:pt x="1947" y="67"/>
                  </a:lnTo>
                  <a:lnTo>
                    <a:pt x="1937" y="77"/>
                  </a:lnTo>
                  <a:lnTo>
                    <a:pt x="1923" y="92"/>
                  </a:lnTo>
                  <a:lnTo>
                    <a:pt x="1908" y="109"/>
                  </a:lnTo>
                  <a:lnTo>
                    <a:pt x="1890" y="130"/>
                  </a:lnTo>
                  <a:lnTo>
                    <a:pt x="1872" y="154"/>
                  </a:lnTo>
                  <a:lnTo>
                    <a:pt x="1855" y="181"/>
                  </a:lnTo>
                  <a:lnTo>
                    <a:pt x="1838" y="211"/>
                  </a:lnTo>
                  <a:lnTo>
                    <a:pt x="1822" y="243"/>
                  </a:lnTo>
                  <a:lnTo>
                    <a:pt x="1808" y="278"/>
                  </a:lnTo>
                  <a:lnTo>
                    <a:pt x="1797" y="315"/>
                  </a:lnTo>
                  <a:lnTo>
                    <a:pt x="1790" y="353"/>
                  </a:lnTo>
                  <a:lnTo>
                    <a:pt x="1787" y="393"/>
                  </a:lnTo>
                  <a:lnTo>
                    <a:pt x="1790" y="433"/>
                  </a:lnTo>
                  <a:lnTo>
                    <a:pt x="1797" y="473"/>
                  </a:lnTo>
                  <a:lnTo>
                    <a:pt x="1806" y="510"/>
                  </a:lnTo>
                  <a:lnTo>
                    <a:pt x="1819" y="545"/>
                  </a:lnTo>
                  <a:lnTo>
                    <a:pt x="1835" y="578"/>
                  </a:lnTo>
                  <a:lnTo>
                    <a:pt x="1851" y="608"/>
                  </a:lnTo>
                  <a:lnTo>
                    <a:pt x="1869" y="636"/>
                  </a:lnTo>
                  <a:lnTo>
                    <a:pt x="1886" y="662"/>
                  </a:lnTo>
                  <a:lnTo>
                    <a:pt x="1904" y="683"/>
                  </a:lnTo>
                  <a:lnTo>
                    <a:pt x="1918" y="701"/>
                  </a:lnTo>
                  <a:lnTo>
                    <a:pt x="1931" y="716"/>
                  </a:lnTo>
                  <a:lnTo>
                    <a:pt x="1951" y="736"/>
                  </a:lnTo>
                  <a:lnTo>
                    <a:pt x="1740" y="736"/>
                  </a:lnTo>
                  <a:lnTo>
                    <a:pt x="1682" y="735"/>
                  </a:lnTo>
                  <a:lnTo>
                    <a:pt x="1551" y="735"/>
                  </a:lnTo>
                  <a:lnTo>
                    <a:pt x="1479" y="733"/>
                  </a:lnTo>
                  <a:lnTo>
                    <a:pt x="1405" y="733"/>
                  </a:lnTo>
                  <a:lnTo>
                    <a:pt x="1249" y="731"/>
                  </a:lnTo>
                  <a:lnTo>
                    <a:pt x="1088" y="728"/>
                  </a:lnTo>
                  <a:lnTo>
                    <a:pt x="1006" y="727"/>
                  </a:lnTo>
                  <a:lnTo>
                    <a:pt x="848" y="721"/>
                  </a:lnTo>
                  <a:lnTo>
                    <a:pt x="771" y="720"/>
                  </a:lnTo>
                  <a:lnTo>
                    <a:pt x="696" y="717"/>
                  </a:lnTo>
                  <a:lnTo>
                    <a:pt x="624" y="713"/>
                  </a:lnTo>
                  <a:lnTo>
                    <a:pt x="557" y="711"/>
                  </a:lnTo>
                  <a:lnTo>
                    <a:pt x="493" y="707"/>
                  </a:lnTo>
                  <a:lnTo>
                    <a:pt x="435" y="703"/>
                  </a:lnTo>
                  <a:lnTo>
                    <a:pt x="384" y="699"/>
                  </a:lnTo>
                  <a:lnTo>
                    <a:pt x="337" y="695"/>
                  </a:lnTo>
                  <a:lnTo>
                    <a:pt x="298" y="689"/>
                  </a:lnTo>
                  <a:lnTo>
                    <a:pt x="266" y="684"/>
                  </a:lnTo>
                  <a:lnTo>
                    <a:pt x="224" y="672"/>
                  </a:lnTo>
                  <a:lnTo>
                    <a:pt x="186" y="656"/>
                  </a:lnTo>
                  <a:lnTo>
                    <a:pt x="151" y="636"/>
                  </a:lnTo>
                  <a:lnTo>
                    <a:pt x="121" y="611"/>
                  </a:lnTo>
                  <a:lnTo>
                    <a:pt x="93" y="583"/>
                  </a:lnTo>
                  <a:lnTo>
                    <a:pt x="71" y="551"/>
                  </a:lnTo>
                  <a:lnTo>
                    <a:pt x="51" y="518"/>
                  </a:lnTo>
                  <a:lnTo>
                    <a:pt x="34" y="482"/>
                  </a:lnTo>
                  <a:lnTo>
                    <a:pt x="22" y="446"/>
                  </a:lnTo>
                  <a:lnTo>
                    <a:pt x="11" y="408"/>
                  </a:lnTo>
                  <a:lnTo>
                    <a:pt x="4" y="369"/>
                  </a:lnTo>
                  <a:lnTo>
                    <a:pt x="2" y="330"/>
                  </a:lnTo>
                  <a:lnTo>
                    <a:pt x="0" y="291"/>
                  </a:lnTo>
                  <a:lnTo>
                    <a:pt x="3" y="254"/>
                  </a:lnTo>
                  <a:lnTo>
                    <a:pt x="8" y="217"/>
                  </a:lnTo>
                  <a:lnTo>
                    <a:pt x="16" y="182"/>
                  </a:lnTo>
                  <a:lnTo>
                    <a:pt x="26" y="149"/>
                  </a:lnTo>
                  <a:lnTo>
                    <a:pt x="39" y="120"/>
                  </a:lnTo>
                  <a:lnTo>
                    <a:pt x="57" y="89"/>
                  </a:lnTo>
                  <a:lnTo>
                    <a:pt x="78" y="63"/>
                  </a:lnTo>
                  <a:lnTo>
                    <a:pt x="104" y="43"/>
                  </a:lnTo>
                  <a:lnTo>
                    <a:pt x="133" y="27"/>
                  </a:lnTo>
                  <a:lnTo>
                    <a:pt x="166" y="15"/>
                  </a:lnTo>
                  <a:lnTo>
                    <a:pt x="201" y="7"/>
                  </a:lnTo>
                  <a:lnTo>
                    <a:pt x="246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E8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6" name="Freeform 124"/>
            <p:cNvSpPr>
              <a:spLocks/>
            </p:cNvSpPr>
            <p:nvPr/>
          </p:nvSpPr>
          <p:spPr bwMode="auto">
            <a:xfrm>
              <a:off x="6340476" y="5132388"/>
              <a:ext cx="2444750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9" y="16"/>
                </a:cxn>
                <a:cxn ang="0">
                  <a:pos x="1532" y="20"/>
                </a:cxn>
                <a:cxn ang="0">
                  <a:pos x="1536" y="26"/>
                </a:cxn>
                <a:cxn ang="0">
                  <a:pos x="1540" y="30"/>
                </a:cxn>
                <a:cxn ang="0">
                  <a:pos x="24" y="18"/>
                </a:cxn>
                <a:cxn ang="0">
                  <a:pos x="0" y="0"/>
                </a:cxn>
              </a:cxnLst>
              <a:rect l="0" t="0" r="r" b="b"/>
              <a:pathLst>
                <a:path w="1540" h="30">
                  <a:moveTo>
                    <a:pt x="0" y="0"/>
                  </a:moveTo>
                  <a:lnTo>
                    <a:pt x="1529" y="16"/>
                  </a:lnTo>
                  <a:lnTo>
                    <a:pt x="1532" y="20"/>
                  </a:lnTo>
                  <a:lnTo>
                    <a:pt x="1536" y="26"/>
                  </a:lnTo>
                  <a:lnTo>
                    <a:pt x="1540" y="30"/>
                  </a:lnTo>
                  <a:lnTo>
                    <a:pt x="24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7" name="Freeform 125"/>
            <p:cNvSpPr>
              <a:spLocks noEditPoints="1"/>
            </p:cNvSpPr>
            <p:nvPr/>
          </p:nvSpPr>
          <p:spPr bwMode="auto">
            <a:xfrm>
              <a:off x="5773738" y="4071938"/>
              <a:ext cx="3228975" cy="1160463"/>
            </a:xfrm>
            <a:custGeom>
              <a:avLst/>
              <a:gdLst/>
              <a:ahLst/>
              <a:cxnLst>
                <a:cxn ang="0">
                  <a:pos x="484" y="731"/>
                </a:cxn>
                <a:cxn ang="0">
                  <a:pos x="361" y="0"/>
                </a:cxn>
                <a:cxn ang="0">
                  <a:pos x="496" y="2"/>
                </a:cxn>
                <a:cxn ang="0">
                  <a:pos x="660" y="10"/>
                </a:cxn>
                <a:cxn ang="0">
                  <a:pos x="858" y="24"/>
                </a:cxn>
                <a:cxn ang="0">
                  <a:pos x="1104" y="39"/>
                </a:cxn>
                <a:cxn ang="0">
                  <a:pos x="1269" y="47"/>
                </a:cxn>
                <a:cxn ang="0">
                  <a:pos x="1428" y="51"/>
                </a:cxn>
                <a:cxn ang="0">
                  <a:pos x="1579" y="55"/>
                </a:cxn>
                <a:cxn ang="0">
                  <a:pos x="1715" y="56"/>
                </a:cxn>
                <a:cxn ang="0">
                  <a:pos x="2034" y="57"/>
                </a:cxn>
                <a:cxn ang="0">
                  <a:pos x="2023" y="65"/>
                </a:cxn>
                <a:cxn ang="0">
                  <a:pos x="1994" y="87"/>
                </a:cxn>
                <a:cxn ang="0">
                  <a:pos x="1953" y="120"/>
                </a:cxn>
                <a:cxn ang="0">
                  <a:pos x="1905" y="162"/>
                </a:cxn>
                <a:cxn ang="0">
                  <a:pos x="1859" y="214"/>
                </a:cxn>
                <a:cxn ang="0">
                  <a:pos x="1819" y="271"/>
                </a:cxn>
                <a:cxn ang="0">
                  <a:pos x="1700" y="263"/>
                </a:cxn>
                <a:cxn ang="0">
                  <a:pos x="1561" y="255"/>
                </a:cxn>
                <a:cxn ang="0">
                  <a:pos x="1411" y="246"/>
                </a:cxn>
                <a:cxn ang="0">
                  <a:pos x="1259" y="238"/>
                </a:cxn>
                <a:cxn ang="0">
                  <a:pos x="1115" y="230"/>
                </a:cxn>
                <a:cxn ang="0">
                  <a:pos x="984" y="225"/>
                </a:cxn>
                <a:cxn ang="0">
                  <a:pos x="878" y="219"/>
                </a:cxn>
                <a:cxn ang="0">
                  <a:pos x="775" y="215"/>
                </a:cxn>
                <a:cxn ang="0">
                  <a:pos x="661" y="209"/>
                </a:cxn>
                <a:cxn ang="0">
                  <a:pos x="560" y="205"/>
                </a:cxn>
                <a:cxn ang="0">
                  <a:pos x="470" y="203"/>
                </a:cxn>
                <a:cxn ang="0">
                  <a:pos x="394" y="210"/>
                </a:cxn>
                <a:cxn ang="0">
                  <a:pos x="334" y="226"/>
                </a:cxn>
                <a:cxn ang="0">
                  <a:pos x="286" y="257"/>
                </a:cxn>
                <a:cxn ang="0">
                  <a:pos x="254" y="303"/>
                </a:cxn>
                <a:cxn ang="0">
                  <a:pos x="238" y="369"/>
                </a:cxn>
                <a:cxn ang="0">
                  <a:pos x="238" y="456"/>
                </a:cxn>
                <a:cxn ang="0">
                  <a:pos x="256" y="533"/>
                </a:cxn>
                <a:cxn ang="0">
                  <a:pos x="286" y="594"/>
                </a:cxn>
                <a:cxn ang="0">
                  <a:pos x="326" y="642"/>
                </a:cxn>
                <a:cxn ang="0">
                  <a:pos x="369" y="678"/>
                </a:cxn>
                <a:cxn ang="0">
                  <a:pos x="412" y="703"/>
                </a:cxn>
                <a:cxn ang="0">
                  <a:pos x="449" y="720"/>
                </a:cxn>
                <a:cxn ang="0">
                  <a:pos x="474" y="728"/>
                </a:cxn>
                <a:cxn ang="0">
                  <a:pos x="429" y="727"/>
                </a:cxn>
                <a:cxn ang="0">
                  <a:pos x="335" y="719"/>
                </a:cxn>
                <a:cxn ang="0">
                  <a:pos x="266" y="708"/>
                </a:cxn>
                <a:cxn ang="0">
                  <a:pos x="186" y="680"/>
                </a:cxn>
                <a:cxn ang="0">
                  <a:pos x="121" y="635"/>
                </a:cxn>
                <a:cxn ang="0">
                  <a:pos x="71" y="575"/>
                </a:cxn>
                <a:cxn ang="0">
                  <a:pos x="34" y="506"/>
                </a:cxn>
                <a:cxn ang="0">
                  <a:pos x="11" y="432"/>
                </a:cxn>
                <a:cxn ang="0">
                  <a:pos x="2" y="354"/>
                </a:cxn>
                <a:cxn ang="0">
                  <a:pos x="3" y="278"/>
                </a:cxn>
                <a:cxn ang="0">
                  <a:pos x="16" y="206"/>
                </a:cxn>
                <a:cxn ang="0">
                  <a:pos x="39" y="144"/>
                </a:cxn>
                <a:cxn ang="0">
                  <a:pos x="78" y="85"/>
                </a:cxn>
                <a:cxn ang="0">
                  <a:pos x="134" y="43"/>
                </a:cxn>
                <a:cxn ang="0">
                  <a:pos x="208" y="16"/>
                </a:cxn>
                <a:cxn ang="0">
                  <a:pos x="304" y="3"/>
                </a:cxn>
              </a:cxnLst>
              <a:rect l="0" t="0" r="r" b="b"/>
              <a:pathLst>
                <a:path w="2034" h="731">
                  <a:moveTo>
                    <a:pt x="480" y="731"/>
                  </a:moveTo>
                  <a:lnTo>
                    <a:pt x="484" y="731"/>
                  </a:lnTo>
                  <a:lnTo>
                    <a:pt x="480" y="731"/>
                  </a:lnTo>
                  <a:close/>
                  <a:moveTo>
                    <a:pt x="361" y="0"/>
                  </a:moveTo>
                  <a:lnTo>
                    <a:pt x="425" y="0"/>
                  </a:lnTo>
                  <a:lnTo>
                    <a:pt x="496" y="2"/>
                  </a:lnTo>
                  <a:lnTo>
                    <a:pt x="574" y="6"/>
                  </a:lnTo>
                  <a:lnTo>
                    <a:pt x="660" y="10"/>
                  </a:lnTo>
                  <a:lnTo>
                    <a:pt x="755" y="16"/>
                  </a:lnTo>
                  <a:lnTo>
                    <a:pt x="858" y="24"/>
                  </a:lnTo>
                  <a:lnTo>
                    <a:pt x="1022" y="35"/>
                  </a:lnTo>
                  <a:lnTo>
                    <a:pt x="1104" y="39"/>
                  </a:lnTo>
                  <a:lnTo>
                    <a:pt x="1187" y="43"/>
                  </a:lnTo>
                  <a:lnTo>
                    <a:pt x="1269" y="47"/>
                  </a:lnTo>
                  <a:lnTo>
                    <a:pt x="1350" y="49"/>
                  </a:lnTo>
                  <a:lnTo>
                    <a:pt x="1428" y="51"/>
                  </a:lnTo>
                  <a:lnTo>
                    <a:pt x="1505" y="53"/>
                  </a:lnTo>
                  <a:lnTo>
                    <a:pt x="1579" y="55"/>
                  </a:lnTo>
                  <a:lnTo>
                    <a:pt x="1649" y="56"/>
                  </a:lnTo>
                  <a:lnTo>
                    <a:pt x="1715" y="56"/>
                  </a:lnTo>
                  <a:lnTo>
                    <a:pt x="1775" y="57"/>
                  </a:lnTo>
                  <a:lnTo>
                    <a:pt x="2034" y="57"/>
                  </a:lnTo>
                  <a:lnTo>
                    <a:pt x="2032" y="59"/>
                  </a:lnTo>
                  <a:lnTo>
                    <a:pt x="2023" y="65"/>
                  </a:lnTo>
                  <a:lnTo>
                    <a:pt x="2011" y="75"/>
                  </a:lnTo>
                  <a:lnTo>
                    <a:pt x="1994" y="87"/>
                  </a:lnTo>
                  <a:lnTo>
                    <a:pt x="1974" y="101"/>
                  </a:lnTo>
                  <a:lnTo>
                    <a:pt x="1953" y="120"/>
                  </a:lnTo>
                  <a:lnTo>
                    <a:pt x="1929" y="140"/>
                  </a:lnTo>
                  <a:lnTo>
                    <a:pt x="1905" y="162"/>
                  </a:lnTo>
                  <a:lnTo>
                    <a:pt x="1881" y="187"/>
                  </a:lnTo>
                  <a:lnTo>
                    <a:pt x="1859" y="214"/>
                  </a:lnTo>
                  <a:lnTo>
                    <a:pt x="1838" y="242"/>
                  </a:lnTo>
                  <a:lnTo>
                    <a:pt x="1819" y="271"/>
                  </a:lnTo>
                  <a:lnTo>
                    <a:pt x="1762" y="267"/>
                  </a:lnTo>
                  <a:lnTo>
                    <a:pt x="1700" y="263"/>
                  </a:lnTo>
                  <a:lnTo>
                    <a:pt x="1633" y="259"/>
                  </a:lnTo>
                  <a:lnTo>
                    <a:pt x="1561" y="255"/>
                  </a:lnTo>
                  <a:lnTo>
                    <a:pt x="1486" y="251"/>
                  </a:lnTo>
                  <a:lnTo>
                    <a:pt x="1411" y="246"/>
                  </a:lnTo>
                  <a:lnTo>
                    <a:pt x="1335" y="242"/>
                  </a:lnTo>
                  <a:lnTo>
                    <a:pt x="1259" y="238"/>
                  </a:lnTo>
                  <a:lnTo>
                    <a:pt x="1185" y="234"/>
                  </a:lnTo>
                  <a:lnTo>
                    <a:pt x="1115" y="230"/>
                  </a:lnTo>
                  <a:lnTo>
                    <a:pt x="1047" y="227"/>
                  </a:lnTo>
                  <a:lnTo>
                    <a:pt x="984" y="225"/>
                  </a:lnTo>
                  <a:lnTo>
                    <a:pt x="928" y="222"/>
                  </a:lnTo>
                  <a:lnTo>
                    <a:pt x="878" y="219"/>
                  </a:lnTo>
                  <a:lnTo>
                    <a:pt x="837" y="218"/>
                  </a:lnTo>
                  <a:lnTo>
                    <a:pt x="775" y="215"/>
                  </a:lnTo>
                  <a:lnTo>
                    <a:pt x="717" y="213"/>
                  </a:lnTo>
                  <a:lnTo>
                    <a:pt x="661" y="209"/>
                  </a:lnTo>
                  <a:lnTo>
                    <a:pt x="608" y="206"/>
                  </a:lnTo>
                  <a:lnTo>
                    <a:pt x="560" y="205"/>
                  </a:lnTo>
                  <a:lnTo>
                    <a:pt x="513" y="203"/>
                  </a:lnTo>
                  <a:lnTo>
                    <a:pt x="470" y="203"/>
                  </a:lnTo>
                  <a:lnTo>
                    <a:pt x="430" y="206"/>
                  </a:lnTo>
                  <a:lnTo>
                    <a:pt x="394" y="210"/>
                  </a:lnTo>
                  <a:lnTo>
                    <a:pt x="363" y="217"/>
                  </a:lnTo>
                  <a:lnTo>
                    <a:pt x="334" y="226"/>
                  </a:lnTo>
                  <a:lnTo>
                    <a:pt x="308" y="239"/>
                  </a:lnTo>
                  <a:lnTo>
                    <a:pt x="286" y="257"/>
                  </a:lnTo>
                  <a:lnTo>
                    <a:pt x="269" y="278"/>
                  </a:lnTo>
                  <a:lnTo>
                    <a:pt x="254" y="303"/>
                  </a:lnTo>
                  <a:lnTo>
                    <a:pt x="244" y="334"/>
                  </a:lnTo>
                  <a:lnTo>
                    <a:pt x="238" y="369"/>
                  </a:lnTo>
                  <a:lnTo>
                    <a:pt x="236" y="411"/>
                  </a:lnTo>
                  <a:lnTo>
                    <a:pt x="238" y="456"/>
                  </a:lnTo>
                  <a:lnTo>
                    <a:pt x="245" y="496"/>
                  </a:lnTo>
                  <a:lnTo>
                    <a:pt x="256" y="533"/>
                  </a:lnTo>
                  <a:lnTo>
                    <a:pt x="269" y="565"/>
                  </a:lnTo>
                  <a:lnTo>
                    <a:pt x="286" y="594"/>
                  </a:lnTo>
                  <a:lnTo>
                    <a:pt x="306" y="620"/>
                  </a:lnTo>
                  <a:lnTo>
                    <a:pt x="326" y="642"/>
                  </a:lnTo>
                  <a:lnTo>
                    <a:pt x="348" y="662"/>
                  </a:lnTo>
                  <a:lnTo>
                    <a:pt x="369" y="678"/>
                  </a:lnTo>
                  <a:lnTo>
                    <a:pt x="392" y="692"/>
                  </a:lnTo>
                  <a:lnTo>
                    <a:pt x="412" y="703"/>
                  </a:lnTo>
                  <a:lnTo>
                    <a:pt x="431" y="712"/>
                  </a:lnTo>
                  <a:lnTo>
                    <a:pt x="449" y="720"/>
                  </a:lnTo>
                  <a:lnTo>
                    <a:pt x="463" y="725"/>
                  </a:lnTo>
                  <a:lnTo>
                    <a:pt x="474" y="728"/>
                  </a:lnTo>
                  <a:lnTo>
                    <a:pt x="480" y="731"/>
                  </a:lnTo>
                  <a:lnTo>
                    <a:pt x="429" y="727"/>
                  </a:lnTo>
                  <a:lnTo>
                    <a:pt x="378" y="723"/>
                  </a:lnTo>
                  <a:lnTo>
                    <a:pt x="335" y="719"/>
                  </a:lnTo>
                  <a:lnTo>
                    <a:pt x="297" y="713"/>
                  </a:lnTo>
                  <a:lnTo>
                    <a:pt x="266" y="708"/>
                  </a:lnTo>
                  <a:lnTo>
                    <a:pt x="224" y="696"/>
                  </a:lnTo>
                  <a:lnTo>
                    <a:pt x="186" y="680"/>
                  </a:lnTo>
                  <a:lnTo>
                    <a:pt x="151" y="660"/>
                  </a:lnTo>
                  <a:lnTo>
                    <a:pt x="121" y="635"/>
                  </a:lnTo>
                  <a:lnTo>
                    <a:pt x="93" y="607"/>
                  </a:lnTo>
                  <a:lnTo>
                    <a:pt x="71" y="575"/>
                  </a:lnTo>
                  <a:lnTo>
                    <a:pt x="51" y="542"/>
                  </a:lnTo>
                  <a:lnTo>
                    <a:pt x="34" y="506"/>
                  </a:lnTo>
                  <a:lnTo>
                    <a:pt x="22" y="470"/>
                  </a:lnTo>
                  <a:lnTo>
                    <a:pt x="11" y="432"/>
                  </a:lnTo>
                  <a:lnTo>
                    <a:pt x="4" y="393"/>
                  </a:lnTo>
                  <a:lnTo>
                    <a:pt x="2" y="354"/>
                  </a:lnTo>
                  <a:lnTo>
                    <a:pt x="0" y="315"/>
                  </a:lnTo>
                  <a:lnTo>
                    <a:pt x="3" y="278"/>
                  </a:lnTo>
                  <a:lnTo>
                    <a:pt x="8" y="241"/>
                  </a:lnTo>
                  <a:lnTo>
                    <a:pt x="16" y="206"/>
                  </a:lnTo>
                  <a:lnTo>
                    <a:pt x="26" y="173"/>
                  </a:lnTo>
                  <a:lnTo>
                    <a:pt x="39" y="144"/>
                  </a:lnTo>
                  <a:lnTo>
                    <a:pt x="57" y="112"/>
                  </a:lnTo>
                  <a:lnTo>
                    <a:pt x="78" y="85"/>
                  </a:lnTo>
                  <a:lnTo>
                    <a:pt x="105" y="63"/>
                  </a:lnTo>
                  <a:lnTo>
                    <a:pt x="134" y="43"/>
                  </a:lnTo>
                  <a:lnTo>
                    <a:pt x="170" y="28"/>
                  </a:lnTo>
                  <a:lnTo>
                    <a:pt x="208" y="16"/>
                  </a:lnTo>
                  <a:lnTo>
                    <a:pt x="253" y="8"/>
                  </a:lnTo>
                  <a:lnTo>
                    <a:pt x="304" y="3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B5B3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8" name="Freeform 126"/>
            <p:cNvSpPr>
              <a:spLocks/>
            </p:cNvSpPr>
            <p:nvPr/>
          </p:nvSpPr>
          <p:spPr bwMode="auto">
            <a:xfrm>
              <a:off x="5691188" y="4008438"/>
              <a:ext cx="3382963" cy="1271588"/>
            </a:xfrm>
            <a:custGeom>
              <a:avLst/>
              <a:gdLst/>
              <a:ahLst/>
              <a:cxnLst>
                <a:cxn ang="0">
                  <a:pos x="408" y="0"/>
                </a:cxn>
                <a:cxn ang="0">
                  <a:pos x="491" y="3"/>
                </a:cxn>
                <a:cxn ang="0">
                  <a:pos x="600" y="6"/>
                </a:cxn>
                <a:cxn ang="0">
                  <a:pos x="729" y="7"/>
                </a:cxn>
                <a:cxn ang="0">
                  <a:pos x="875" y="10"/>
                </a:cxn>
                <a:cxn ang="0">
                  <a:pos x="1030" y="11"/>
                </a:cxn>
                <a:cxn ang="0">
                  <a:pos x="1192" y="12"/>
                </a:cxn>
                <a:cxn ang="0">
                  <a:pos x="1354" y="14"/>
                </a:cxn>
                <a:cxn ang="0">
                  <a:pos x="1591" y="15"/>
                </a:cxn>
                <a:cxn ang="0">
                  <a:pos x="1923" y="16"/>
                </a:cxn>
                <a:cxn ang="0">
                  <a:pos x="2110" y="97"/>
                </a:cxn>
                <a:cxn ang="0">
                  <a:pos x="1946" y="99"/>
                </a:cxn>
                <a:cxn ang="0">
                  <a:pos x="1703" y="100"/>
                </a:cxn>
                <a:cxn ang="0">
                  <a:pos x="1328" y="101"/>
                </a:cxn>
                <a:cxn ang="0">
                  <a:pos x="553" y="99"/>
                </a:cxn>
                <a:cxn ang="0">
                  <a:pos x="473" y="95"/>
                </a:cxn>
                <a:cxn ang="0">
                  <a:pos x="360" y="93"/>
                </a:cxn>
                <a:cxn ang="0">
                  <a:pos x="294" y="99"/>
                </a:cxn>
                <a:cxn ang="0">
                  <a:pos x="235" y="115"/>
                </a:cxn>
                <a:cxn ang="0">
                  <a:pos x="186" y="141"/>
                </a:cxn>
                <a:cxn ang="0">
                  <a:pos x="148" y="185"/>
                </a:cxn>
                <a:cxn ang="0">
                  <a:pos x="121" y="246"/>
                </a:cxn>
                <a:cxn ang="0">
                  <a:pos x="108" y="328"/>
                </a:cxn>
                <a:cxn ang="0">
                  <a:pos x="108" y="441"/>
                </a:cxn>
                <a:cxn ang="0">
                  <a:pos x="120" y="532"/>
                </a:cxn>
                <a:cxn ang="0">
                  <a:pos x="145" y="601"/>
                </a:cxn>
                <a:cxn ang="0">
                  <a:pos x="182" y="653"/>
                </a:cxn>
                <a:cxn ang="0">
                  <a:pos x="230" y="688"/>
                </a:cxn>
                <a:cxn ang="0">
                  <a:pos x="286" y="711"/>
                </a:cxn>
                <a:cxn ang="0">
                  <a:pos x="351" y="724"/>
                </a:cxn>
                <a:cxn ang="0">
                  <a:pos x="424" y="730"/>
                </a:cxn>
                <a:cxn ang="0">
                  <a:pos x="797" y="731"/>
                </a:cxn>
                <a:cxn ang="0">
                  <a:pos x="1087" y="730"/>
                </a:cxn>
                <a:cxn ang="0">
                  <a:pos x="1323" y="728"/>
                </a:cxn>
                <a:cxn ang="0">
                  <a:pos x="1554" y="727"/>
                </a:cxn>
                <a:cxn ang="0">
                  <a:pos x="1764" y="726"/>
                </a:cxn>
                <a:cxn ang="0">
                  <a:pos x="1979" y="724"/>
                </a:cxn>
                <a:cxn ang="0">
                  <a:pos x="2092" y="723"/>
                </a:cxn>
                <a:cxn ang="0">
                  <a:pos x="281" y="801"/>
                </a:cxn>
                <a:cxn ang="0">
                  <a:pos x="190" y="767"/>
                </a:cxn>
                <a:cxn ang="0">
                  <a:pos x="120" y="720"/>
                </a:cxn>
                <a:cxn ang="0">
                  <a:pos x="68" y="662"/>
                </a:cxn>
                <a:cxn ang="0">
                  <a:pos x="34" y="598"/>
                </a:cxn>
                <a:cxn ang="0">
                  <a:pos x="13" y="532"/>
                </a:cxn>
                <a:cxn ang="0">
                  <a:pos x="2" y="464"/>
                </a:cxn>
                <a:cxn ang="0">
                  <a:pos x="0" y="370"/>
                </a:cxn>
                <a:cxn ang="0">
                  <a:pos x="6" y="299"/>
                </a:cxn>
                <a:cxn ang="0">
                  <a:pos x="22" y="231"/>
                </a:cxn>
                <a:cxn ang="0">
                  <a:pos x="49" y="168"/>
                </a:cxn>
                <a:cxn ang="0">
                  <a:pos x="87" y="111"/>
                </a:cxn>
                <a:cxn ang="0">
                  <a:pos x="140" y="63"/>
                </a:cxn>
                <a:cxn ang="0">
                  <a:pos x="210" y="27"/>
                </a:cxn>
                <a:cxn ang="0">
                  <a:pos x="298" y="4"/>
                </a:cxn>
              </a:cxnLst>
              <a:rect l="0" t="0" r="r" b="b"/>
              <a:pathLst>
                <a:path w="2131" h="801">
                  <a:moveTo>
                    <a:pt x="351" y="0"/>
                  </a:moveTo>
                  <a:lnTo>
                    <a:pt x="408" y="0"/>
                  </a:lnTo>
                  <a:lnTo>
                    <a:pt x="446" y="2"/>
                  </a:lnTo>
                  <a:lnTo>
                    <a:pt x="491" y="3"/>
                  </a:lnTo>
                  <a:lnTo>
                    <a:pt x="543" y="4"/>
                  </a:lnTo>
                  <a:lnTo>
                    <a:pt x="600" y="6"/>
                  </a:lnTo>
                  <a:lnTo>
                    <a:pt x="663" y="6"/>
                  </a:lnTo>
                  <a:lnTo>
                    <a:pt x="729" y="7"/>
                  </a:lnTo>
                  <a:lnTo>
                    <a:pt x="801" y="8"/>
                  </a:lnTo>
                  <a:lnTo>
                    <a:pt x="875" y="10"/>
                  </a:lnTo>
                  <a:lnTo>
                    <a:pt x="951" y="10"/>
                  </a:lnTo>
                  <a:lnTo>
                    <a:pt x="1030" y="11"/>
                  </a:lnTo>
                  <a:lnTo>
                    <a:pt x="1110" y="11"/>
                  </a:lnTo>
                  <a:lnTo>
                    <a:pt x="1192" y="12"/>
                  </a:lnTo>
                  <a:lnTo>
                    <a:pt x="1274" y="12"/>
                  </a:lnTo>
                  <a:lnTo>
                    <a:pt x="1354" y="14"/>
                  </a:lnTo>
                  <a:lnTo>
                    <a:pt x="1514" y="14"/>
                  </a:lnTo>
                  <a:lnTo>
                    <a:pt x="1591" y="15"/>
                  </a:lnTo>
                  <a:lnTo>
                    <a:pt x="1866" y="15"/>
                  </a:lnTo>
                  <a:lnTo>
                    <a:pt x="1923" y="16"/>
                  </a:lnTo>
                  <a:lnTo>
                    <a:pt x="2131" y="16"/>
                  </a:lnTo>
                  <a:lnTo>
                    <a:pt x="2110" y="97"/>
                  </a:lnTo>
                  <a:lnTo>
                    <a:pt x="1994" y="97"/>
                  </a:lnTo>
                  <a:lnTo>
                    <a:pt x="1946" y="99"/>
                  </a:lnTo>
                  <a:lnTo>
                    <a:pt x="1771" y="99"/>
                  </a:lnTo>
                  <a:lnTo>
                    <a:pt x="1703" y="100"/>
                  </a:lnTo>
                  <a:lnTo>
                    <a:pt x="1406" y="100"/>
                  </a:lnTo>
                  <a:lnTo>
                    <a:pt x="1328" y="101"/>
                  </a:lnTo>
                  <a:lnTo>
                    <a:pt x="638" y="101"/>
                  </a:lnTo>
                  <a:lnTo>
                    <a:pt x="553" y="99"/>
                  </a:lnTo>
                  <a:lnTo>
                    <a:pt x="512" y="97"/>
                  </a:lnTo>
                  <a:lnTo>
                    <a:pt x="473" y="95"/>
                  </a:lnTo>
                  <a:lnTo>
                    <a:pt x="396" y="92"/>
                  </a:lnTo>
                  <a:lnTo>
                    <a:pt x="360" y="93"/>
                  </a:lnTo>
                  <a:lnTo>
                    <a:pt x="326" y="95"/>
                  </a:lnTo>
                  <a:lnTo>
                    <a:pt x="294" y="99"/>
                  </a:lnTo>
                  <a:lnTo>
                    <a:pt x="264" y="105"/>
                  </a:lnTo>
                  <a:lnTo>
                    <a:pt x="235" y="115"/>
                  </a:lnTo>
                  <a:lnTo>
                    <a:pt x="210" y="127"/>
                  </a:lnTo>
                  <a:lnTo>
                    <a:pt x="186" y="141"/>
                  </a:lnTo>
                  <a:lnTo>
                    <a:pt x="165" y="161"/>
                  </a:lnTo>
                  <a:lnTo>
                    <a:pt x="148" y="185"/>
                  </a:lnTo>
                  <a:lnTo>
                    <a:pt x="133" y="213"/>
                  </a:lnTo>
                  <a:lnTo>
                    <a:pt x="121" y="246"/>
                  </a:lnTo>
                  <a:lnTo>
                    <a:pt x="113" y="285"/>
                  </a:lnTo>
                  <a:lnTo>
                    <a:pt x="108" y="328"/>
                  </a:lnTo>
                  <a:lnTo>
                    <a:pt x="107" y="388"/>
                  </a:lnTo>
                  <a:lnTo>
                    <a:pt x="108" y="441"/>
                  </a:lnTo>
                  <a:lnTo>
                    <a:pt x="112" y="489"/>
                  </a:lnTo>
                  <a:lnTo>
                    <a:pt x="120" y="532"/>
                  </a:lnTo>
                  <a:lnTo>
                    <a:pt x="132" y="569"/>
                  </a:lnTo>
                  <a:lnTo>
                    <a:pt x="145" y="601"/>
                  </a:lnTo>
                  <a:lnTo>
                    <a:pt x="162" y="629"/>
                  </a:lnTo>
                  <a:lnTo>
                    <a:pt x="182" y="653"/>
                  </a:lnTo>
                  <a:lnTo>
                    <a:pt x="204" y="672"/>
                  </a:lnTo>
                  <a:lnTo>
                    <a:pt x="230" y="688"/>
                  </a:lnTo>
                  <a:lnTo>
                    <a:pt x="256" y="702"/>
                  </a:lnTo>
                  <a:lnTo>
                    <a:pt x="286" y="711"/>
                  </a:lnTo>
                  <a:lnTo>
                    <a:pt x="318" y="719"/>
                  </a:lnTo>
                  <a:lnTo>
                    <a:pt x="351" y="724"/>
                  </a:lnTo>
                  <a:lnTo>
                    <a:pt x="387" y="728"/>
                  </a:lnTo>
                  <a:lnTo>
                    <a:pt x="424" y="730"/>
                  </a:lnTo>
                  <a:lnTo>
                    <a:pt x="464" y="731"/>
                  </a:lnTo>
                  <a:lnTo>
                    <a:pt x="797" y="731"/>
                  </a:lnTo>
                  <a:lnTo>
                    <a:pt x="864" y="730"/>
                  </a:lnTo>
                  <a:lnTo>
                    <a:pt x="1087" y="730"/>
                  </a:lnTo>
                  <a:lnTo>
                    <a:pt x="1165" y="728"/>
                  </a:lnTo>
                  <a:lnTo>
                    <a:pt x="1323" y="728"/>
                  </a:lnTo>
                  <a:lnTo>
                    <a:pt x="1401" y="727"/>
                  </a:lnTo>
                  <a:lnTo>
                    <a:pt x="1554" y="727"/>
                  </a:lnTo>
                  <a:lnTo>
                    <a:pt x="1627" y="726"/>
                  </a:lnTo>
                  <a:lnTo>
                    <a:pt x="1764" y="726"/>
                  </a:lnTo>
                  <a:lnTo>
                    <a:pt x="1826" y="724"/>
                  </a:lnTo>
                  <a:lnTo>
                    <a:pt x="1979" y="724"/>
                  </a:lnTo>
                  <a:lnTo>
                    <a:pt x="2019" y="723"/>
                  </a:lnTo>
                  <a:lnTo>
                    <a:pt x="2092" y="723"/>
                  </a:lnTo>
                  <a:lnTo>
                    <a:pt x="2096" y="801"/>
                  </a:lnTo>
                  <a:lnTo>
                    <a:pt x="281" y="801"/>
                  </a:lnTo>
                  <a:lnTo>
                    <a:pt x="232" y="787"/>
                  </a:lnTo>
                  <a:lnTo>
                    <a:pt x="190" y="767"/>
                  </a:lnTo>
                  <a:lnTo>
                    <a:pt x="152" y="744"/>
                  </a:lnTo>
                  <a:lnTo>
                    <a:pt x="120" y="720"/>
                  </a:lnTo>
                  <a:lnTo>
                    <a:pt x="92" y="692"/>
                  </a:lnTo>
                  <a:lnTo>
                    <a:pt x="68" y="662"/>
                  </a:lnTo>
                  <a:lnTo>
                    <a:pt x="50" y="631"/>
                  </a:lnTo>
                  <a:lnTo>
                    <a:pt x="34" y="598"/>
                  </a:lnTo>
                  <a:lnTo>
                    <a:pt x="22" y="565"/>
                  </a:lnTo>
                  <a:lnTo>
                    <a:pt x="13" y="532"/>
                  </a:lnTo>
                  <a:lnTo>
                    <a:pt x="6" y="497"/>
                  </a:lnTo>
                  <a:lnTo>
                    <a:pt x="2" y="464"/>
                  </a:lnTo>
                  <a:lnTo>
                    <a:pt x="0" y="431"/>
                  </a:lnTo>
                  <a:lnTo>
                    <a:pt x="0" y="370"/>
                  </a:lnTo>
                  <a:lnTo>
                    <a:pt x="2" y="335"/>
                  </a:lnTo>
                  <a:lnTo>
                    <a:pt x="6" y="299"/>
                  </a:lnTo>
                  <a:lnTo>
                    <a:pt x="13" y="266"/>
                  </a:lnTo>
                  <a:lnTo>
                    <a:pt x="22" y="231"/>
                  </a:lnTo>
                  <a:lnTo>
                    <a:pt x="34" y="198"/>
                  </a:lnTo>
                  <a:lnTo>
                    <a:pt x="49" y="168"/>
                  </a:lnTo>
                  <a:lnTo>
                    <a:pt x="66" y="139"/>
                  </a:lnTo>
                  <a:lnTo>
                    <a:pt x="87" y="111"/>
                  </a:lnTo>
                  <a:lnTo>
                    <a:pt x="112" y="85"/>
                  </a:lnTo>
                  <a:lnTo>
                    <a:pt x="140" y="63"/>
                  </a:lnTo>
                  <a:lnTo>
                    <a:pt x="173" y="43"/>
                  </a:lnTo>
                  <a:lnTo>
                    <a:pt x="210" y="27"/>
                  </a:lnTo>
                  <a:lnTo>
                    <a:pt x="252" y="14"/>
                  </a:lnTo>
                  <a:lnTo>
                    <a:pt x="298" y="4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007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9" name="Freeform 127"/>
            <p:cNvSpPr>
              <a:spLocks/>
            </p:cNvSpPr>
            <p:nvPr/>
          </p:nvSpPr>
          <p:spPr bwMode="auto">
            <a:xfrm>
              <a:off x="6297613" y="4411663"/>
              <a:ext cx="2352675" cy="14287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1482" y="77"/>
                </a:cxn>
                <a:cxn ang="0">
                  <a:pos x="1480" y="88"/>
                </a:cxn>
                <a:cxn ang="0">
                  <a:pos x="1480" y="89"/>
                </a:cxn>
                <a:cxn ang="0">
                  <a:pos x="1478" y="89"/>
                </a:cxn>
                <a:cxn ang="0">
                  <a:pos x="1478" y="90"/>
                </a:cxn>
                <a:cxn ang="0">
                  <a:pos x="0" y="13"/>
                </a:cxn>
                <a:cxn ang="0">
                  <a:pos x="21" y="5"/>
                </a:cxn>
                <a:cxn ang="0">
                  <a:pos x="46" y="0"/>
                </a:cxn>
              </a:cxnLst>
              <a:rect l="0" t="0" r="r" b="b"/>
              <a:pathLst>
                <a:path w="1482" h="90">
                  <a:moveTo>
                    <a:pt x="46" y="0"/>
                  </a:moveTo>
                  <a:lnTo>
                    <a:pt x="1482" y="77"/>
                  </a:lnTo>
                  <a:lnTo>
                    <a:pt x="1480" y="88"/>
                  </a:lnTo>
                  <a:lnTo>
                    <a:pt x="1480" y="89"/>
                  </a:lnTo>
                  <a:lnTo>
                    <a:pt x="1478" y="89"/>
                  </a:lnTo>
                  <a:lnTo>
                    <a:pt x="1478" y="90"/>
                  </a:lnTo>
                  <a:lnTo>
                    <a:pt x="0" y="13"/>
                  </a:lnTo>
                  <a:lnTo>
                    <a:pt x="21" y="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0" name="Freeform 128"/>
            <p:cNvSpPr>
              <a:spLocks/>
            </p:cNvSpPr>
            <p:nvPr/>
          </p:nvSpPr>
          <p:spPr bwMode="auto">
            <a:xfrm>
              <a:off x="6215063" y="4464050"/>
              <a:ext cx="2420938" cy="14128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525" y="76"/>
                </a:cxn>
                <a:cxn ang="0">
                  <a:pos x="1524" y="83"/>
                </a:cxn>
                <a:cxn ang="0">
                  <a:pos x="1521" y="89"/>
                </a:cxn>
                <a:cxn ang="0">
                  <a:pos x="0" y="16"/>
                </a:cxn>
                <a:cxn ang="0">
                  <a:pos x="8" y="8"/>
                </a:cxn>
                <a:cxn ang="0">
                  <a:pos x="17" y="0"/>
                </a:cxn>
              </a:cxnLst>
              <a:rect l="0" t="0" r="r" b="b"/>
              <a:pathLst>
                <a:path w="1525" h="89">
                  <a:moveTo>
                    <a:pt x="17" y="0"/>
                  </a:moveTo>
                  <a:lnTo>
                    <a:pt x="1525" y="76"/>
                  </a:lnTo>
                  <a:lnTo>
                    <a:pt x="1524" y="83"/>
                  </a:lnTo>
                  <a:lnTo>
                    <a:pt x="1521" y="89"/>
                  </a:lnTo>
                  <a:lnTo>
                    <a:pt x="0" y="16"/>
                  </a:lnTo>
                  <a:lnTo>
                    <a:pt x="8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1" name="Freeform 129"/>
            <p:cNvSpPr>
              <a:spLocks/>
            </p:cNvSpPr>
            <p:nvPr/>
          </p:nvSpPr>
          <p:spPr bwMode="auto">
            <a:xfrm>
              <a:off x="6176963" y="4522788"/>
              <a:ext cx="2444750" cy="1349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40" y="71"/>
                </a:cxn>
                <a:cxn ang="0">
                  <a:pos x="1539" y="75"/>
                </a:cxn>
                <a:cxn ang="0">
                  <a:pos x="1539" y="80"/>
                </a:cxn>
                <a:cxn ang="0">
                  <a:pos x="1537" y="85"/>
                </a:cxn>
                <a:cxn ang="0">
                  <a:pos x="0" y="16"/>
                </a:cxn>
                <a:cxn ang="0">
                  <a:pos x="3" y="10"/>
                </a:cxn>
                <a:cxn ang="0">
                  <a:pos x="6" y="4"/>
                </a:cxn>
                <a:cxn ang="0">
                  <a:pos x="9" y="0"/>
                </a:cxn>
              </a:cxnLst>
              <a:rect l="0" t="0" r="r" b="b"/>
              <a:pathLst>
                <a:path w="1540" h="85">
                  <a:moveTo>
                    <a:pt x="9" y="0"/>
                  </a:moveTo>
                  <a:lnTo>
                    <a:pt x="1540" y="71"/>
                  </a:lnTo>
                  <a:lnTo>
                    <a:pt x="1539" y="75"/>
                  </a:lnTo>
                  <a:lnTo>
                    <a:pt x="1539" y="80"/>
                  </a:lnTo>
                  <a:lnTo>
                    <a:pt x="1537" y="85"/>
                  </a:lnTo>
                  <a:lnTo>
                    <a:pt x="0" y="16"/>
                  </a:lnTo>
                  <a:lnTo>
                    <a:pt x="3" y="10"/>
                  </a:lnTo>
                  <a:lnTo>
                    <a:pt x="6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2" name="Freeform 130"/>
            <p:cNvSpPr>
              <a:spLocks/>
            </p:cNvSpPr>
            <p:nvPr/>
          </p:nvSpPr>
          <p:spPr bwMode="auto">
            <a:xfrm>
              <a:off x="6157913" y="4583113"/>
              <a:ext cx="2455863" cy="1254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547" y="65"/>
                </a:cxn>
                <a:cxn ang="0">
                  <a:pos x="1547" y="79"/>
                </a:cxn>
                <a:cxn ang="0">
                  <a:pos x="0" y="16"/>
                </a:cxn>
                <a:cxn ang="0">
                  <a:pos x="4" y="0"/>
                </a:cxn>
              </a:cxnLst>
              <a:rect l="0" t="0" r="r" b="b"/>
              <a:pathLst>
                <a:path w="1547" h="79">
                  <a:moveTo>
                    <a:pt x="4" y="0"/>
                  </a:moveTo>
                  <a:lnTo>
                    <a:pt x="1547" y="65"/>
                  </a:lnTo>
                  <a:lnTo>
                    <a:pt x="1547" y="79"/>
                  </a:lnTo>
                  <a:lnTo>
                    <a:pt x="0" y="1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3" name="Freeform 131"/>
            <p:cNvSpPr>
              <a:spLocks/>
            </p:cNvSpPr>
            <p:nvPr/>
          </p:nvSpPr>
          <p:spPr bwMode="auto">
            <a:xfrm>
              <a:off x="6149976" y="4643438"/>
              <a:ext cx="2463800" cy="11906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550" y="60"/>
                </a:cxn>
                <a:cxn ang="0">
                  <a:pos x="1550" y="65"/>
                </a:cxn>
                <a:cxn ang="0">
                  <a:pos x="1552" y="69"/>
                </a:cxn>
                <a:cxn ang="0">
                  <a:pos x="1552" y="75"/>
                </a:cxn>
                <a:cxn ang="0">
                  <a:pos x="0" y="16"/>
                </a:cxn>
                <a:cxn ang="0">
                  <a:pos x="1" y="8"/>
                </a:cxn>
                <a:cxn ang="0">
                  <a:pos x="1" y="0"/>
                </a:cxn>
              </a:cxnLst>
              <a:rect l="0" t="0" r="r" b="b"/>
              <a:pathLst>
                <a:path w="1552" h="75">
                  <a:moveTo>
                    <a:pt x="1" y="0"/>
                  </a:moveTo>
                  <a:lnTo>
                    <a:pt x="1550" y="60"/>
                  </a:lnTo>
                  <a:lnTo>
                    <a:pt x="1550" y="65"/>
                  </a:lnTo>
                  <a:lnTo>
                    <a:pt x="1552" y="69"/>
                  </a:lnTo>
                  <a:lnTo>
                    <a:pt x="1552" y="75"/>
                  </a:lnTo>
                  <a:lnTo>
                    <a:pt x="0" y="16"/>
                  </a:ln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4" name="Freeform 132"/>
            <p:cNvSpPr>
              <a:spLocks/>
            </p:cNvSpPr>
            <p:nvPr/>
          </p:nvSpPr>
          <p:spPr bwMode="auto">
            <a:xfrm>
              <a:off x="6148388" y="4702175"/>
              <a:ext cx="2468563" cy="112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3" y="56"/>
                </a:cxn>
                <a:cxn ang="0">
                  <a:pos x="1554" y="61"/>
                </a:cxn>
                <a:cxn ang="0">
                  <a:pos x="1554" y="65"/>
                </a:cxn>
                <a:cxn ang="0">
                  <a:pos x="1555" y="71"/>
                </a:cxn>
                <a:cxn ang="0">
                  <a:pos x="0" y="18"/>
                </a:cxn>
                <a:cxn ang="0">
                  <a:pos x="0" y="0"/>
                </a:cxn>
              </a:cxnLst>
              <a:rect l="0" t="0" r="r" b="b"/>
              <a:pathLst>
                <a:path w="1555" h="71">
                  <a:moveTo>
                    <a:pt x="0" y="0"/>
                  </a:moveTo>
                  <a:lnTo>
                    <a:pt x="1553" y="56"/>
                  </a:lnTo>
                  <a:lnTo>
                    <a:pt x="1554" y="61"/>
                  </a:lnTo>
                  <a:lnTo>
                    <a:pt x="1554" y="65"/>
                  </a:lnTo>
                  <a:lnTo>
                    <a:pt x="1555" y="71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5" name="Freeform 133"/>
            <p:cNvSpPr>
              <a:spLocks/>
            </p:cNvSpPr>
            <p:nvPr/>
          </p:nvSpPr>
          <p:spPr bwMode="auto">
            <a:xfrm>
              <a:off x="6149976" y="4764088"/>
              <a:ext cx="2478088" cy="101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7" y="50"/>
                </a:cxn>
                <a:cxn ang="0">
                  <a:pos x="1560" y="57"/>
                </a:cxn>
                <a:cxn ang="0">
                  <a:pos x="1561" y="64"/>
                </a:cxn>
                <a:cxn ang="0">
                  <a:pos x="0" y="17"/>
                </a:cxn>
                <a:cxn ang="0">
                  <a:pos x="0" y="0"/>
                </a:cxn>
              </a:cxnLst>
              <a:rect l="0" t="0" r="r" b="b"/>
              <a:pathLst>
                <a:path w="1561" h="64">
                  <a:moveTo>
                    <a:pt x="0" y="0"/>
                  </a:moveTo>
                  <a:lnTo>
                    <a:pt x="1557" y="50"/>
                  </a:lnTo>
                  <a:lnTo>
                    <a:pt x="1560" y="57"/>
                  </a:lnTo>
                  <a:lnTo>
                    <a:pt x="1561" y="64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6" name="Freeform 134"/>
            <p:cNvSpPr>
              <a:spLocks/>
            </p:cNvSpPr>
            <p:nvPr/>
          </p:nvSpPr>
          <p:spPr bwMode="auto">
            <a:xfrm>
              <a:off x="6156326" y="4827588"/>
              <a:ext cx="2486025" cy="90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1" y="44"/>
                </a:cxn>
                <a:cxn ang="0">
                  <a:pos x="1562" y="48"/>
                </a:cxn>
                <a:cxn ang="0">
                  <a:pos x="1564" y="53"/>
                </a:cxn>
                <a:cxn ang="0">
                  <a:pos x="1566" y="57"/>
                </a:cxn>
                <a:cxn ang="0">
                  <a:pos x="3" y="16"/>
                </a:cxn>
                <a:cxn ang="0">
                  <a:pos x="0" y="0"/>
                </a:cxn>
              </a:cxnLst>
              <a:rect l="0" t="0" r="r" b="b"/>
              <a:pathLst>
                <a:path w="1566" h="57">
                  <a:moveTo>
                    <a:pt x="0" y="0"/>
                  </a:moveTo>
                  <a:lnTo>
                    <a:pt x="1561" y="44"/>
                  </a:lnTo>
                  <a:lnTo>
                    <a:pt x="1562" y="48"/>
                  </a:lnTo>
                  <a:lnTo>
                    <a:pt x="1564" y="53"/>
                  </a:lnTo>
                  <a:lnTo>
                    <a:pt x="1566" y="57"/>
                  </a:lnTo>
                  <a:lnTo>
                    <a:pt x="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7" name="Freeform 135"/>
            <p:cNvSpPr>
              <a:spLocks/>
            </p:cNvSpPr>
            <p:nvPr/>
          </p:nvSpPr>
          <p:spPr bwMode="auto">
            <a:xfrm>
              <a:off x="6169026" y="4887913"/>
              <a:ext cx="2492375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3" y="37"/>
                </a:cxn>
                <a:cxn ang="0">
                  <a:pos x="1566" y="43"/>
                </a:cxn>
                <a:cxn ang="0">
                  <a:pos x="1567" y="48"/>
                </a:cxn>
                <a:cxn ang="0">
                  <a:pos x="1570" y="52"/>
                </a:cxn>
                <a:cxn ang="0">
                  <a:pos x="5" y="16"/>
                </a:cxn>
                <a:cxn ang="0">
                  <a:pos x="0" y="0"/>
                </a:cxn>
              </a:cxnLst>
              <a:rect l="0" t="0" r="r" b="b"/>
              <a:pathLst>
                <a:path w="1570" h="52">
                  <a:moveTo>
                    <a:pt x="0" y="0"/>
                  </a:moveTo>
                  <a:lnTo>
                    <a:pt x="1563" y="37"/>
                  </a:lnTo>
                  <a:lnTo>
                    <a:pt x="1566" y="43"/>
                  </a:lnTo>
                  <a:lnTo>
                    <a:pt x="1567" y="48"/>
                  </a:lnTo>
                  <a:lnTo>
                    <a:pt x="1570" y="52"/>
                  </a:lnTo>
                  <a:lnTo>
                    <a:pt x="5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6191251" y="4949825"/>
              <a:ext cx="2493963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4" y="32"/>
                </a:cxn>
                <a:cxn ang="0">
                  <a:pos x="1567" y="37"/>
                </a:cxn>
                <a:cxn ang="0">
                  <a:pos x="1568" y="41"/>
                </a:cxn>
                <a:cxn ang="0">
                  <a:pos x="1571" y="46"/>
                </a:cxn>
                <a:cxn ang="0">
                  <a:pos x="8" y="16"/>
                </a:cxn>
                <a:cxn ang="0">
                  <a:pos x="0" y="0"/>
                </a:cxn>
              </a:cxnLst>
              <a:rect l="0" t="0" r="r" b="b"/>
              <a:pathLst>
                <a:path w="1571" h="46">
                  <a:moveTo>
                    <a:pt x="0" y="0"/>
                  </a:moveTo>
                  <a:lnTo>
                    <a:pt x="1564" y="32"/>
                  </a:lnTo>
                  <a:lnTo>
                    <a:pt x="1567" y="37"/>
                  </a:lnTo>
                  <a:lnTo>
                    <a:pt x="1568" y="41"/>
                  </a:lnTo>
                  <a:lnTo>
                    <a:pt x="1571" y="4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9" name="Freeform 137"/>
            <p:cNvSpPr>
              <a:spLocks/>
            </p:cNvSpPr>
            <p:nvPr/>
          </p:nvSpPr>
          <p:spPr bwMode="auto">
            <a:xfrm>
              <a:off x="6226176" y="5010150"/>
              <a:ext cx="2487613" cy="65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9" y="27"/>
                </a:cxn>
                <a:cxn ang="0">
                  <a:pos x="1563" y="35"/>
                </a:cxn>
                <a:cxn ang="0">
                  <a:pos x="1567" y="41"/>
                </a:cxn>
                <a:cxn ang="0">
                  <a:pos x="12" y="18"/>
                </a:cxn>
                <a:cxn ang="0">
                  <a:pos x="6" y="10"/>
                </a:cxn>
                <a:cxn ang="0">
                  <a:pos x="0" y="0"/>
                </a:cxn>
              </a:cxnLst>
              <a:rect l="0" t="0" r="r" b="b"/>
              <a:pathLst>
                <a:path w="1567" h="41">
                  <a:moveTo>
                    <a:pt x="0" y="0"/>
                  </a:moveTo>
                  <a:lnTo>
                    <a:pt x="1559" y="27"/>
                  </a:lnTo>
                  <a:lnTo>
                    <a:pt x="1563" y="35"/>
                  </a:lnTo>
                  <a:lnTo>
                    <a:pt x="1567" y="41"/>
                  </a:lnTo>
                  <a:lnTo>
                    <a:pt x="12" y="18"/>
                  </a:lnTo>
                  <a:lnTo>
                    <a:pt x="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0" name="Freeform 138"/>
            <p:cNvSpPr>
              <a:spLocks/>
            </p:cNvSpPr>
            <p:nvPr/>
          </p:nvSpPr>
          <p:spPr bwMode="auto">
            <a:xfrm>
              <a:off x="6272213" y="5072063"/>
              <a:ext cx="2474913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0" y="21"/>
                </a:cxn>
                <a:cxn ang="0">
                  <a:pos x="1553" y="26"/>
                </a:cxn>
                <a:cxn ang="0">
                  <a:pos x="1555" y="30"/>
                </a:cxn>
                <a:cxn ang="0">
                  <a:pos x="1559" y="36"/>
                </a:cxn>
                <a:cxn ang="0">
                  <a:pos x="17" y="17"/>
                </a:cxn>
                <a:cxn ang="0">
                  <a:pos x="0" y="0"/>
                </a:cxn>
              </a:cxnLst>
              <a:rect l="0" t="0" r="r" b="b"/>
              <a:pathLst>
                <a:path w="1559" h="36">
                  <a:moveTo>
                    <a:pt x="0" y="0"/>
                  </a:moveTo>
                  <a:lnTo>
                    <a:pt x="1550" y="21"/>
                  </a:lnTo>
                  <a:lnTo>
                    <a:pt x="1553" y="26"/>
                  </a:lnTo>
                  <a:lnTo>
                    <a:pt x="1555" y="30"/>
                  </a:lnTo>
                  <a:lnTo>
                    <a:pt x="1559" y="36"/>
                  </a:lnTo>
                  <a:lnTo>
                    <a:pt x="1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1" name="Freeform 139"/>
            <p:cNvSpPr>
              <a:spLocks/>
            </p:cNvSpPr>
            <p:nvPr/>
          </p:nvSpPr>
          <p:spPr bwMode="auto">
            <a:xfrm>
              <a:off x="2635251" y="2781300"/>
              <a:ext cx="5521325" cy="298450"/>
            </a:xfrm>
            <a:custGeom>
              <a:avLst/>
              <a:gdLst/>
              <a:ahLst/>
              <a:cxnLst>
                <a:cxn ang="0">
                  <a:pos x="1771" y="0"/>
                </a:cxn>
                <a:cxn ang="0">
                  <a:pos x="3478" y="112"/>
                </a:cxn>
                <a:cxn ang="0">
                  <a:pos x="1770" y="156"/>
                </a:cxn>
                <a:cxn ang="0">
                  <a:pos x="0" y="188"/>
                </a:cxn>
                <a:cxn ang="0">
                  <a:pos x="1771" y="0"/>
                </a:cxn>
              </a:cxnLst>
              <a:rect l="0" t="0" r="r" b="b"/>
              <a:pathLst>
                <a:path w="3478" h="188">
                  <a:moveTo>
                    <a:pt x="1771" y="0"/>
                  </a:moveTo>
                  <a:lnTo>
                    <a:pt x="3478" y="112"/>
                  </a:lnTo>
                  <a:lnTo>
                    <a:pt x="1770" y="156"/>
                  </a:lnTo>
                  <a:lnTo>
                    <a:pt x="0" y="188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2" name="Freeform 140"/>
            <p:cNvSpPr>
              <a:spLocks/>
            </p:cNvSpPr>
            <p:nvPr/>
          </p:nvSpPr>
          <p:spPr bwMode="auto">
            <a:xfrm>
              <a:off x="5392738" y="1590675"/>
              <a:ext cx="3084513" cy="13684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774" y="351"/>
                </a:cxn>
                <a:cxn ang="0">
                  <a:pos x="1807" y="365"/>
                </a:cxn>
                <a:cxn ang="0">
                  <a:pos x="1836" y="385"/>
                </a:cxn>
                <a:cxn ang="0">
                  <a:pos x="1862" y="408"/>
                </a:cxn>
                <a:cxn ang="0">
                  <a:pos x="1885" y="434"/>
                </a:cxn>
                <a:cxn ang="0">
                  <a:pos x="1904" y="463"/>
                </a:cxn>
                <a:cxn ang="0">
                  <a:pos x="1919" y="494"/>
                </a:cxn>
                <a:cxn ang="0">
                  <a:pos x="1931" y="527"/>
                </a:cxn>
                <a:cxn ang="0">
                  <a:pos x="1939" y="560"/>
                </a:cxn>
                <a:cxn ang="0">
                  <a:pos x="1943" y="595"/>
                </a:cxn>
                <a:cxn ang="0">
                  <a:pos x="1943" y="630"/>
                </a:cxn>
                <a:cxn ang="0">
                  <a:pos x="1937" y="664"/>
                </a:cxn>
                <a:cxn ang="0">
                  <a:pos x="1930" y="697"/>
                </a:cxn>
                <a:cxn ang="0">
                  <a:pos x="1916" y="729"/>
                </a:cxn>
                <a:cxn ang="0">
                  <a:pos x="1898" y="758"/>
                </a:cxn>
                <a:cxn ang="0">
                  <a:pos x="1877" y="786"/>
                </a:cxn>
                <a:cxn ang="0">
                  <a:pos x="1849" y="811"/>
                </a:cxn>
                <a:cxn ang="0">
                  <a:pos x="1819" y="833"/>
                </a:cxn>
                <a:cxn ang="0">
                  <a:pos x="1782" y="849"/>
                </a:cxn>
                <a:cxn ang="0">
                  <a:pos x="1741" y="862"/>
                </a:cxn>
                <a:cxn ang="0">
                  <a:pos x="0" y="754"/>
                </a:cxn>
                <a:cxn ang="0">
                  <a:pos x="82" y="0"/>
                </a:cxn>
              </a:cxnLst>
              <a:rect l="0" t="0" r="r" b="b"/>
              <a:pathLst>
                <a:path w="1943" h="862">
                  <a:moveTo>
                    <a:pt x="82" y="0"/>
                  </a:moveTo>
                  <a:lnTo>
                    <a:pt x="1774" y="351"/>
                  </a:lnTo>
                  <a:lnTo>
                    <a:pt x="1807" y="365"/>
                  </a:lnTo>
                  <a:lnTo>
                    <a:pt x="1836" y="385"/>
                  </a:lnTo>
                  <a:lnTo>
                    <a:pt x="1862" y="408"/>
                  </a:lnTo>
                  <a:lnTo>
                    <a:pt x="1885" y="434"/>
                  </a:lnTo>
                  <a:lnTo>
                    <a:pt x="1904" y="463"/>
                  </a:lnTo>
                  <a:lnTo>
                    <a:pt x="1919" y="494"/>
                  </a:lnTo>
                  <a:lnTo>
                    <a:pt x="1931" y="527"/>
                  </a:lnTo>
                  <a:lnTo>
                    <a:pt x="1939" y="560"/>
                  </a:lnTo>
                  <a:lnTo>
                    <a:pt x="1943" y="595"/>
                  </a:lnTo>
                  <a:lnTo>
                    <a:pt x="1943" y="630"/>
                  </a:lnTo>
                  <a:lnTo>
                    <a:pt x="1937" y="664"/>
                  </a:lnTo>
                  <a:lnTo>
                    <a:pt x="1930" y="697"/>
                  </a:lnTo>
                  <a:lnTo>
                    <a:pt x="1916" y="729"/>
                  </a:lnTo>
                  <a:lnTo>
                    <a:pt x="1898" y="758"/>
                  </a:lnTo>
                  <a:lnTo>
                    <a:pt x="1877" y="786"/>
                  </a:lnTo>
                  <a:lnTo>
                    <a:pt x="1849" y="811"/>
                  </a:lnTo>
                  <a:lnTo>
                    <a:pt x="1819" y="833"/>
                  </a:lnTo>
                  <a:lnTo>
                    <a:pt x="1782" y="849"/>
                  </a:lnTo>
                  <a:lnTo>
                    <a:pt x="1741" y="862"/>
                  </a:lnTo>
                  <a:lnTo>
                    <a:pt x="0" y="754"/>
                  </a:lnTo>
                  <a:lnTo>
                    <a:pt x="8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C1FF">
                    <a:shade val="30000"/>
                    <a:satMod val="115000"/>
                  </a:srgbClr>
                </a:gs>
                <a:gs pos="50000">
                  <a:srgbClr val="5CC1FF">
                    <a:shade val="67500"/>
                    <a:satMod val="115000"/>
                  </a:srgbClr>
                </a:gs>
                <a:gs pos="100000">
                  <a:srgbClr val="5CC1F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3" name="Freeform 141"/>
            <p:cNvSpPr>
              <a:spLocks/>
            </p:cNvSpPr>
            <p:nvPr/>
          </p:nvSpPr>
          <p:spPr bwMode="auto">
            <a:xfrm>
              <a:off x="5354638" y="2511425"/>
              <a:ext cx="3054350" cy="44767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1924" y="174"/>
                </a:cxn>
                <a:cxn ang="0">
                  <a:pos x="1902" y="204"/>
                </a:cxn>
                <a:cxn ang="0">
                  <a:pos x="1876" y="229"/>
                </a:cxn>
                <a:cxn ang="0">
                  <a:pos x="1844" y="251"/>
                </a:cxn>
                <a:cxn ang="0">
                  <a:pos x="1807" y="269"/>
                </a:cxn>
                <a:cxn ang="0">
                  <a:pos x="1765" y="282"/>
                </a:cxn>
                <a:cxn ang="0">
                  <a:pos x="0" y="178"/>
                </a:cxn>
                <a:cxn ang="0">
                  <a:pos x="44" y="0"/>
                </a:cxn>
              </a:cxnLst>
              <a:rect l="0" t="0" r="r" b="b"/>
              <a:pathLst>
                <a:path w="1924" h="282">
                  <a:moveTo>
                    <a:pt x="44" y="0"/>
                  </a:moveTo>
                  <a:lnTo>
                    <a:pt x="1924" y="174"/>
                  </a:lnTo>
                  <a:lnTo>
                    <a:pt x="1902" y="204"/>
                  </a:lnTo>
                  <a:lnTo>
                    <a:pt x="1876" y="229"/>
                  </a:lnTo>
                  <a:lnTo>
                    <a:pt x="1844" y="251"/>
                  </a:lnTo>
                  <a:lnTo>
                    <a:pt x="1807" y="269"/>
                  </a:lnTo>
                  <a:lnTo>
                    <a:pt x="1765" y="282"/>
                  </a:lnTo>
                  <a:lnTo>
                    <a:pt x="0" y="178"/>
                  </a:lnTo>
                  <a:lnTo>
                    <a:pt x="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5" name="Freeform 143"/>
            <p:cNvSpPr>
              <a:spLocks/>
            </p:cNvSpPr>
            <p:nvPr/>
          </p:nvSpPr>
          <p:spPr bwMode="auto">
            <a:xfrm>
              <a:off x="2732088" y="1695450"/>
              <a:ext cx="3170238" cy="1263650"/>
            </a:xfrm>
            <a:custGeom>
              <a:avLst/>
              <a:gdLst/>
              <a:ahLst/>
              <a:cxnLst>
                <a:cxn ang="0">
                  <a:pos x="1597" y="0"/>
                </a:cxn>
                <a:cxn ang="0">
                  <a:pos x="1731" y="14"/>
                </a:cxn>
                <a:cxn ang="0">
                  <a:pos x="1849" y="46"/>
                </a:cxn>
                <a:cxn ang="0">
                  <a:pos x="1931" y="87"/>
                </a:cxn>
                <a:cxn ang="0">
                  <a:pos x="1971" y="132"/>
                </a:cxn>
                <a:cxn ang="0">
                  <a:pos x="1992" y="189"/>
                </a:cxn>
                <a:cxn ang="0">
                  <a:pos x="1997" y="251"/>
                </a:cxn>
                <a:cxn ang="0">
                  <a:pos x="1989" y="318"/>
                </a:cxn>
                <a:cxn ang="0">
                  <a:pos x="1969" y="386"/>
                </a:cxn>
                <a:cxn ang="0">
                  <a:pos x="1927" y="479"/>
                </a:cxn>
                <a:cxn ang="0">
                  <a:pos x="1893" y="530"/>
                </a:cxn>
                <a:cxn ang="0">
                  <a:pos x="1861" y="562"/>
                </a:cxn>
                <a:cxn ang="0">
                  <a:pos x="1808" y="582"/>
                </a:cxn>
                <a:cxn ang="0">
                  <a:pos x="1726" y="603"/>
                </a:cxn>
                <a:cxn ang="0">
                  <a:pos x="1619" y="625"/>
                </a:cxn>
                <a:cxn ang="0">
                  <a:pos x="1492" y="645"/>
                </a:cxn>
                <a:cxn ang="0">
                  <a:pos x="1348" y="664"/>
                </a:cxn>
                <a:cxn ang="0">
                  <a:pos x="1194" y="684"/>
                </a:cxn>
                <a:cxn ang="0">
                  <a:pos x="950" y="712"/>
                </a:cxn>
                <a:cxn ang="0">
                  <a:pos x="706" y="736"/>
                </a:cxn>
                <a:cxn ang="0">
                  <a:pos x="551" y="751"/>
                </a:cxn>
                <a:cxn ang="0">
                  <a:pos x="407" y="764"/>
                </a:cxn>
                <a:cxn ang="0">
                  <a:pos x="279" y="775"/>
                </a:cxn>
                <a:cxn ang="0">
                  <a:pos x="172" y="784"/>
                </a:cxn>
                <a:cxn ang="0">
                  <a:pos x="90" y="791"/>
                </a:cxn>
                <a:cxn ang="0">
                  <a:pos x="37" y="795"/>
                </a:cxn>
                <a:cxn ang="0">
                  <a:pos x="19" y="796"/>
                </a:cxn>
                <a:cxn ang="0">
                  <a:pos x="83" y="675"/>
                </a:cxn>
                <a:cxn ang="0">
                  <a:pos x="112" y="557"/>
                </a:cxn>
                <a:cxn ang="0">
                  <a:pos x="106" y="443"/>
                </a:cxn>
                <a:cxn ang="0">
                  <a:pos x="69" y="331"/>
                </a:cxn>
                <a:cxn ang="0">
                  <a:pos x="0" y="222"/>
                </a:cxn>
                <a:cxn ang="0">
                  <a:pos x="17" y="220"/>
                </a:cxn>
                <a:cxn ang="0">
                  <a:pos x="65" y="212"/>
                </a:cxn>
                <a:cxn ang="0">
                  <a:pos x="139" y="201"/>
                </a:cxn>
                <a:cxn ang="0">
                  <a:pos x="233" y="186"/>
                </a:cxn>
                <a:cxn ang="0">
                  <a:pos x="344" y="169"/>
                </a:cxn>
                <a:cxn ang="0">
                  <a:pos x="467" y="149"/>
                </a:cxn>
                <a:cxn ang="0">
                  <a:pos x="596" y="129"/>
                </a:cxn>
                <a:cxn ang="0">
                  <a:pos x="728" y="109"/>
                </a:cxn>
                <a:cxn ang="0">
                  <a:pos x="857" y="89"/>
                </a:cxn>
                <a:cxn ang="0">
                  <a:pos x="978" y="69"/>
                </a:cxn>
                <a:cxn ang="0">
                  <a:pos x="1086" y="52"/>
                </a:cxn>
                <a:cxn ang="0">
                  <a:pos x="1178" y="38"/>
                </a:cxn>
                <a:cxn ang="0">
                  <a:pos x="1361" y="12"/>
                </a:cxn>
                <a:cxn ang="0">
                  <a:pos x="1524" y="0"/>
                </a:cxn>
              </a:cxnLst>
              <a:rect l="0" t="0" r="r" b="b"/>
              <a:pathLst>
                <a:path w="1997" h="796">
                  <a:moveTo>
                    <a:pt x="1524" y="0"/>
                  </a:moveTo>
                  <a:lnTo>
                    <a:pt x="1597" y="0"/>
                  </a:lnTo>
                  <a:lnTo>
                    <a:pt x="1667" y="4"/>
                  </a:lnTo>
                  <a:lnTo>
                    <a:pt x="1731" y="14"/>
                  </a:lnTo>
                  <a:lnTo>
                    <a:pt x="1792" y="27"/>
                  </a:lnTo>
                  <a:lnTo>
                    <a:pt x="1849" y="46"/>
                  </a:lnTo>
                  <a:lnTo>
                    <a:pt x="1903" y="69"/>
                  </a:lnTo>
                  <a:lnTo>
                    <a:pt x="1931" y="87"/>
                  </a:lnTo>
                  <a:lnTo>
                    <a:pt x="1953" y="108"/>
                  </a:lnTo>
                  <a:lnTo>
                    <a:pt x="1971" y="132"/>
                  </a:lnTo>
                  <a:lnTo>
                    <a:pt x="1984" y="160"/>
                  </a:lnTo>
                  <a:lnTo>
                    <a:pt x="1992" y="189"/>
                  </a:lnTo>
                  <a:lnTo>
                    <a:pt x="1996" y="220"/>
                  </a:lnTo>
                  <a:lnTo>
                    <a:pt x="1997" y="251"/>
                  </a:lnTo>
                  <a:lnTo>
                    <a:pt x="1994" y="285"/>
                  </a:lnTo>
                  <a:lnTo>
                    <a:pt x="1989" y="318"/>
                  </a:lnTo>
                  <a:lnTo>
                    <a:pt x="1980" y="352"/>
                  </a:lnTo>
                  <a:lnTo>
                    <a:pt x="1969" y="386"/>
                  </a:lnTo>
                  <a:lnTo>
                    <a:pt x="1943" y="449"/>
                  </a:lnTo>
                  <a:lnTo>
                    <a:pt x="1927" y="479"/>
                  </a:lnTo>
                  <a:lnTo>
                    <a:pt x="1910" y="505"/>
                  </a:lnTo>
                  <a:lnTo>
                    <a:pt x="1893" y="530"/>
                  </a:lnTo>
                  <a:lnTo>
                    <a:pt x="1874" y="552"/>
                  </a:lnTo>
                  <a:lnTo>
                    <a:pt x="1861" y="562"/>
                  </a:lnTo>
                  <a:lnTo>
                    <a:pt x="1838" y="573"/>
                  </a:lnTo>
                  <a:lnTo>
                    <a:pt x="1808" y="582"/>
                  </a:lnTo>
                  <a:lnTo>
                    <a:pt x="1771" y="593"/>
                  </a:lnTo>
                  <a:lnTo>
                    <a:pt x="1726" y="603"/>
                  </a:lnTo>
                  <a:lnTo>
                    <a:pt x="1676" y="614"/>
                  </a:lnTo>
                  <a:lnTo>
                    <a:pt x="1619" y="625"/>
                  </a:lnTo>
                  <a:lnTo>
                    <a:pt x="1558" y="635"/>
                  </a:lnTo>
                  <a:lnTo>
                    <a:pt x="1492" y="645"/>
                  </a:lnTo>
                  <a:lnTo>
                    <a:pt x="1422" y="655"/>
                  </a:lnTo>
                  <a:lnTo>
                    <a:pt x="1348" y="664"/>
                  </a:lnTo>
                  <a:lnTo>
                    <a:pt x="1272" y="675"/>
                  </a:lnTo>
                  <a:lnTo>
                    <a:pt x="1194" y="684"/>
                  </a:lnTo>
                  <a:lnTo>
                    <a:pt x="1032" y="703"/>
                  </a:lnTo>
                  <a:lnTo>
                    <a:pt x="950" y="712"/>
                  </a:lnTo>
                  <a:lnTo>
                    <a:pt x="867" y="720"/>
                  </a:lnTo>
                  <a:lnTo>
                    <a:pt x="706" y="736"/>
                  </a:lnTo>
                  <a:lnTo>
                    <a:pt x="628" y="744"/>
                  </a:lnTo>
                  <a:lnTo>
                    <a:pt x="551" y="751"/>
                  </a:lnTo>
                  <a:lnTo>
                    <a:pt x="477" y="757"/>
                  </a:lnTo>
                  <a:lnTo>
                    <a:pt x="407" y="764"/>
                  </a:lnTo>
                  <a:lnTo>
                    <a:pt x="341" y="769"/>
                  </a:lnTo>
                  <a:lnTo>
                    <a:pt x="279" y="775"/>
                  </a:lnTo>
                  <a:lnTo>
                    <a:pt x="223" y="780"/>
                  </a:lnTo>
                  <a:lnTo>
                    <a:pt x="172" y="784"/>
                  </a:lnTo>
                  <a:lnTo>
                    <a:pt x="127" y="788"/>
                  </a:lnTo>
                  <a:lnTo>
                    <a:pt x="90" y="791"/>
                  </a:lnTo>
                  <a:lnTo>
                    <a:pt x="60" y="793"/>
                  </a:lnTo>
                  <a:lnTo>
                    <a:pt x="37" y="795"/>
                  </a:lnTo>
                  <a:lnTo>
                    <a:pt x="24" y="796"/>
                  </a:lnTo>
                  <a:lnTo>
                    <a:pt x="19" y="796"/>
                  </a:lnTo>
                  <a:lnTo>
                    <a:pt x="56" y="735"/>
                  </a:lnTo>
                  <a:lnTo>
                    <a:pt x="83" y="675"/>
                  </a:lnTo>
                  <a:lnTo>
                    <a:pt x="102" y="615"/>
                  </a:lnTo>
                  <a:lnTo>
                    <a:pt x="112" y="557"/>
                  </a:lnTo>
                  <a:lnTo>
                    <a:pt x="114" y="498"/>
                  </a:lnTo>
                  <a:lnTo>
                    <a:pt x="106" y="443"/>
                  </a:lnTo>
                  <a:lnTo>
                    <a:pt x="91" y="386"/>
                  </a:lnTo>
                  <a:lnTo>
                    <a:pt x="69" y="331"/>
                  </a:lnTo>
                  <a:lnTo>
                    <a:pt x="38" y="275"/>
                  </a:lnTo>
                  <a:lnTo>
                    <a:pt x="0" y="222"/>
                  </a:lnTo>
                  <a:lnTo>
                    <a:pt x="4" y="221"/>
                  </a:lnTo>
                  <a:lnTo>
                    <a:pt x="17" y="220"/>
                  </a:lnTo>
                  <a:lnTo>
                    <a:pt x="37" y="217"/>
                  </a:lnTo>
                  <a:lnTo>
                    <a:pt x="65" y="212"/>
                  </a:lnTo>
                  <a:lnTo>
                    <a:pt x="99" y="208"/>
                  </a:lnTo>
                  <a:lnTo>
                    <a:pt x="139" y="201"/>
                  </a:lnTo>
                  <a:lnTo>
                    <a:pt x="184" y="194"/>
                  </a:lnTo>
                  <a:lnTo>
                    <a:pt x="233" y="186"/>
                  </a:lnTo>
                  <a:lnTo>
                    <a:pt x="287" y="178"/>
                  </a:lnTo>
                  <a:lnTo>
                    <a:pt x="344" y="169"/>
                  </a:lnTo>
                  <a:lnTo>
                    <a:pt x="405" y="160"/>
                  </a:lnTo>
                  <a:lnTo>
                    <a:pt x="467" y="149"/>
                  </a:lnTo>
                  <a:lnTo>
                    <a:pt x="531" y="140"/>
                  </a:lnTo>
                  <a:lnTo>
                    <a:pt x="596" y="129"/>
                  </a:lnTo>
                  <a:lnTo>
                    <a:pt x="662" y="120"/>
                  </a:lnTo>
                  <a:lnTo>
                    <a:pt x="728" y="109"/>
                  </a:lnTo>
                  <a:lnTo>
                    <a:pt x="793" y="99"/>
                  </a:lnTo>
                  <a:lnTo>
                    <a:pt x="857" y="89"/>
                  </a:lnTo>
                  <a:lnTo>
                    <a:pt x="919" y="79"/>
                  </a:lnTo>
                  <a:lnTo>
                    <a:pt x="978" y="69"/>
                  </a:lnTo>
                  <a:lnTo>
                    <a:pt x="1034" y="60"/>
                  </a:lnTo>
                  <a:lnTo>
                    <a:pt x="1086" y="52"/>
                  </a:lnTo>
                  <a:lnTo>
                    <a:pt x="1134" y="44"/>
                  </a:lnTo>
                  <a:lnTo>
                    <a:pt x="1178" y="38"/>
                  </a:lnTo>
                  <a:lnTo>
                    <a:pt x="1273" y="23"/>
                  </a:lnTo>
                  <a:lnTo>
                    <a:pt x="1361" y="12"/>
                  </a:lnTo>
                  <a:lnTo>
                    <a:pt x="1445" y="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FFE8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6" name="Freeform 144"/>
            <p:cNvSpPr>
              <a:spLocks/>
            </p:cNvSpPr>
            <p:nvPr/>
          </p:nvSpPr>
          <p:spPr bwMode="auto">
            <a:xfrm>
              <a:off x="2732088" y="1695450"/>
              <a:ext cx="3170238" cy="839788"/>
            </a:xfrm>
            <a:custGeom>
              <a:avLst/>
              <a:gdLst/>
              <a:ahLst/>
              <a:cxnLst>
                <a:cxn ang="0">
                  <a:pos x="1597" y="0"/>
                </a:cxn>
                <a:cxn ang="0">
                  <a:pos x="1731" y="14"/>
                </a:cxn>
                <a:cxn ang="0">
                  <a:pos x="1849" y="46"/>
                </a:cxn>
                <a:cxn ang="0">
                  <a:pos x="1931" y="87"/>
                </a:cxn>
                <a:cxn ang="0">
                  <a:pos x="1971" y="132"/>
                </a:cxn>
                <a:cxn ang="0">
                  <a:pos x="1992" y="188"/>
                </a:cxn>
                <a:cxn ang="0">
                  <a:pos x="1997" y="251"/>
                </a:cxn>
                <a:cxn ang="0">
                  <a:pos x="1989" y="318"/>
                </a:cxn>
                <a:cxn ang="0">
                  <a:pos x="1971" y="384"/>
                </a:cxn>
                <a:cxn ang="0">
                  <a:pos x="1928" y="477"/>
                </a:cxn>
                <a:cxn ang="0">
                  <a:pos x="1894" y="529"/>
                </a:cxn>
                <a:cxn ang="0">
                  <a:pos x="1882" y="440"/>
                </a:cxn>
                <a:cxn ang="0">
                  <a:pos x="1903" y="352"/>
                </a:cxn>
                <a:cxn ang="0">
                  <a:pos x="1901" y="279"/>
                </a:cxn>
                <a:cxn ang="0">
                  <a:pos x="1877" y="221"/>
                </a:cxn>
                <a:cxn ang="0">
                  <a:pos x="1835" y="176"/>
                </a:cxn>
                <a:cxn ang="0">
                  <a:pos x="1776" y="145"/>
                </a:cxn>
                <a:cxn ang="0">
                  <a:pos x="1704" y="128"/>
                </a:cxn>
                <a:cxn ang="0">
                  <a:pos x="1620" y="123"/>
                </a:cxn>
                <a:cxn ang="0">
                  <a:pos x="1528" y="132"/>
                </a:cxn>
                <a:cxn ang="0">
                  <a:pos x="1470" y="140"/>
                </a:cxn>
                <a:cxn ang="0">
                  <a:pos x="1383" y="152"/>
                </a:cxn>
                <a:cxn ang="0">
                  <a:pos x="1272" y="166"/>
                </a:cxn>
                <a:cxn ang="0">
                  <a:pos x="1141" y="184"/>
                </a:cxn>
                <a:cxn ang="0">
                  <a:pos x="997" y="202"/>
                </a:cxn>
                <a:cxn ang="0">
                  <a:pos x="843" y="221"/>
                </a:cxn>
                <a:cxn ang="0">
                  <a:pos x="689" y="241"/>
                </a:cxn>
                <a:cxn ang="0">
                  <a:pos x="537" y="259"/>
                </a:cxn>
                <a:cxn ang="0">
                  <a:pos x="391" y="277"/>
                </a:cxn>
                <a:cxn ang="0">
                  <a:pos x="260" y="293"/>
                </a:cxn>
                <a:cxn ang="0">
                  <a:pos x="149" y="306"/>
                </a:cxn>
                <a:cxn ang="0">
                  <a:pos x="61" y="316"/>
                </a:cxn>
                <a:cxn ang="0">
                  <a:pos x="0" y="222"/>
                </a:cxn>
                <a:cxn ang="0">
                  <a:pos x="17" y="220"/>
                </a:cxn>
                <a:cxn ang="0">
                  <a:pos x="65" y="212"/>
                </a:cxn>
                <a:cxn ang="0">
                  <a:pos x="139" y="201"/>
                </a:cxn>
                <a:cxn ang="0">
                  <a:pos x="233" y="186"/>
                </a:cxn>
                <a:cxn ang="0">
                  <a:pos x="344" y="169"/>
                </a:cxn>
                <a:cxn ang="0">
                  <a:pos x="467" y="149"/>
                </a:cxn>
                <a:cxn ang="0">
                  <a:pos x="596" y="129"/>
                </a:cxn>
                <a:cxn ang="0">
                  <a:pos x="728" y="109"/>
                </a:cxn>
                <a:cxn ang="0">
                  <a:pos x="857" y="89"/>
                </a:cxn>
                <a:cxn ang="0">
                  <a:pos x="978" y="69"/>
                </a:cxn>
                <a:cxn ang="0">
                  <a:pos x="1086" y="52"/>
                </a:cxn>
                <a:cxn ang="0">
                  <a:pos x="1178" y="38"/>
                </a:cxn>
                <a:cxn ang="0">
                  <a:pos x="1361" y="12"/>
                </a:cxn>
                <a:cxn ang="0">
                  <a:pos x="1524" y="0"/>
                </a:cxn>
              </a:cxnLst>
              <a:rect l="0" t="0" r="r" b="b"/>
              <a:pathLst>
                <a:path w="1997" h="529">
                  <a:moveTo>
                    <a:pt x="1524" y="0"/>
                  </a:moveTo>
                  <a:lnTo>
                    <a:pt x="1597" y="0"/>
                  </a:lnTo>
                  <a:lnTo>
                    <a:pt x="1667" y="4"/>
                  </a:lnTo>
                  <a:lnTo>
                    <a:pt x="1731" y="14"/>
                  </a:lnTo>
                  <a:lnTo>
                    <a:pt x="1792" y="27"/>
                  </a:lnTo>
                  <a:lnTo>
                    <a:pt x="1849" y="46"/>
                  </a:lnTo>
                  <a:lnTo>
                    <a:pt x="1903" y="69"/>
                  </a:lnTo>
                  <a:lnTo>
                    <a:pt x="1931" y="87"/>
                  </a:lnTo>
                  <a:lnTo>
                    <a:pt x="1953" y="108"/>
                  </a:lnTo>
                  <a:lnTo>
                    <a:pt x="1971" y="132"/>
                  </a:lnTo>
                  <a:lnTo>
                    <a:pt x="1984" y="158"/>
                  </a:lnTo>
                  <a:lnTo>
                    <a:pt x="1992" y="188"/>
                  </a:lnTo>
                  <a:lnTo>
                    <a:pt x="1997" y="218"/>
                  </a:lnTo>
                  <a:lnTo>
                    <a:pt x="1997" y="251"/>
                  </a:lnTo>
                  <a:lnTo>
                    <a:pt x="1994" y="283"/>
                  </a:lnTo>
                  <a:lnTo>
                    <a:pt x="1989" y="318"/>
                  </a:lnTo>
                  <a:lnTo>
                    <a:pt x="1981" y="351"/>
                  </a:lnTo>
                  <a:lnTo>
                    <a:pt x="1971" y="384"/>
                  </a:lnTo>
                  <a:lnTo>
                    <a:pt x="1944" y="448"/>
                  </a:lnTo>
                  <a:lnTo>
                    <a:pt x="1928" y="477"/>
                  </a:lnTo>
                  <a:lnTo>
                    <a:pt x="1911" y="504"/>
                  </a:lnTo>
                  <a:lnTo>
                    <a:pt x="1894" y="529"/>
                  </a:lnTo>
                  <a:lnTo>
                    <a:pt x="1862" y="489"/>
                  </a:lnTo>
                  <a:lnTo>
                    <a:pt x="1882" y="440"/>
                  </a:lnTo>
                  <a:lnTo>
                    <a:pt x="1895" y="394"/>
                  </a:lnTo>
                  <a:lnTo>
                    <a:pt x="1903" y="352"/>
                  </a:lnTo>
                  <a:lnTo>
                    <a:pt x="1905" y="314"/>
                  </a:lnTo>
                  <a:lnTo>
                    <a:pt x="1901" y="279"/>
                  </a:lnTo>
                  <a:lnTo>
                    <a:pt x="1891" y="247"/>
                  </a:lnTo>
                  <a:lnTo>
                    <a:pt x="1877" y="221"/>
                  </a:lnTo>
                  <a:lnTo>
                    <a:pt x="1858" y="196"/>
                  </a:lnTo>
                  <a:lnTo>
                    <a:pt x="1835" y="176"/>
                  </a:lnTo>
                  <a:lnTo>
                    <a:pt x="1807" y="158"/>
                  </a:lnTo>
                  <a:lnTo>
                    <a:pt x="1776" y="145"/>
                  </a:lnTo>
                  <a:lnTo>
                    <a:pt x="1742" y="135"/>
                  </a:lnTo>
                  <a:lnTo>
                    <a:pt x="1704" y="128"/>
                  </a:lnTo>
                  <a:lnTo>
                    <a:pt x="1664" y="124"/>
                  </a:lnTo>
                  <a:lnTo>
                    <a:pt x="1620" y="123"/>
                  </a:lnTo>
                  <a:lnTo>
                    <a:pt x="1575" y="127"/>
                  </a:lnTo>
                  <a:lnTo>
                    <a:pt x="1528" y="132"/>
                  </a:lnTo>
                  <a:lnTo>
                    <a:pt x="1503" y="136"/>
                  </a:lnTo>
                  <a:lnTo>
                    <a:pt x="1470" y="140"/>
                  </a:lnTo>
                  <a:lnTo>
                    <a:pt x="1430" y="146"/>
                  </a:lnTo>
                  <a:lnTo>
                    <a:pt x="1383" y="152"/>
                  </a:lnTo>
                  <a:lnTo>
                    <a:pt x="1330" y="160"/>
                  </a:lnTo>
                  <a:lnTo>
                    <a:pt x="1272" y="166"/>
                  </a:lnTo>
                  <a:lnTo>
                    <a:pt x="1208" y="176"/>
                  </a:lnTo>
                  <a:lnTo>
                    <a:pt x="1141" y="184"/>
                  </a:lnTo>
                  <a:lnTo>
                    <a:pt x="1069" y="193"/>
                  </a:lnTo>
                  <a:lnTo>
                    <a:pt x="997" y="202"/>
                  </a:lnTo>
                  <a:lnTo>
                    <a:pt x="921" y="212"/>
                  </a:lnTo>
                  <a:lnTo>
                    <a:pt x="843" y="221"/>
                  </a:lnTo>
                  <a:lnTo>
                    <a:pt x="767" y="231"/>
                  </a:lnTo>
                  <a:lnTo>
                    <a:pt x="689" y="241"/>
                  </a:lnTo>
                  <a:lnTo>
                    <a:pt x="612" y="250"/>
                  </a:lnTo>
                  <a:lnTo>
                    <a:pt x="537" y="259"/>
                  </a:lnTo>
                  <a:lnTo>
                    <a:pt x="463" y="269"/>
                  </a:lnTo>
                  <a:lnTo>
                    <a:pt x="391" y="277"/>
                  </a:lnTo>
                  <a:lnTo>
                    <a:pt x="324" y="285"/>
                  </a:lnTo>
                  <a:lnTo>
                    <a:pt x="260" y="293"/>
                  </a:lnTo>
                  <a:lnTo>
                    <a:pt x="202" y="299"/>
                  </a:lnTo>
                  <a:lnTo>
                    <a:pt x="149" y="306"/>
                  </a:lnTo>
                  <a:lnTo>
                    <a:pt x="102" y="311"/>
                  </a:lnTo>
                  <a:lnTo>
                    <a:pt x="61" y="316"/>
                  </a:lnTo>
                  <a:lnTo>
                    <a:pt x="33" y="269"/>
                  </a:lnTo>
                  <a:lnTo>
                    <a:pt x="0" y="222"/>
                  </a:lnTo>
                  <a:lnTo>
                    <a:pt x="4" y="221"/>
                  </a:lnTo>
                  <a:lnTo>
                    <a:pt x="17" y="220"/>
                  </a:lnTo>
                  <a:lnTo>
                    <a:pt x="37" y="217"/>
                  </a:lnTo>
                  <a:lnTo>
                    <a:pt x="65" y="212"/>
                  </a:lnTo>
                  <a:lnTo>
                    <a:pt x="99" y="208"/>
                  </a:lnTo>
                  <a:lnTo>
                    <a:pt x="139" y="201"/>
                  </a:lnTo>
                  <a:lnTo>
                    <a:pt x="184" y="194"/>
                  </a:lnTo>
                  <a:lnTo>
                    <a:pt x="233" y="186"/>
                  </a:lnTo>
                  <a:lnTo>
                    <a:pt x="287" y="178"/>
                  </a:lnTo>
                  <a:lnTo>
                    <a:pt x="344" y="169"/>
                  </a:lnTo>
                  <a:lnTo>
                    <a:pt x="405" y="160"/>
                  </a:lnTo>
                  <a:lnTo>
                    <a:pt x="467" y="149"/>
                  </a:lnTo>
                  <a:lnTo>
                    <a:pt x="531" y="140"/>
                  </a:lnTo>
                  <a:lnTo>
                    <a:pt x="596" y="129"/>
                  </a:lnTo>
                  <a:lnTo>
                    <a:pt x="662" y="120"/>
                  </a:lnTo>
                  <a:lnTo>
                    <a:pt x="728" y="109"/>
                  </a:lnTo>
                  <a:lnTo>
                    <a:pt x="793" y="99"/>
                  </a:lnTo>
                  <a:lnTo>
                    <a:pt x="857" y="89"/>
                  </a:lnTo>
                  <a:lnTo>
                    <a:pt x="919" y="79"/>
                  </a:lnTo>
                  <a:lnTo>
                    <a:pt x="978" y="69"/>
                  </a:lnTo>
                  <a:lnTo>
                    <a:pt x="1034" y="60"/>
                  </a:lnTo>
                  <a:lnTo>
                    <a:pt x="1086" y="52"/>
                  </a:lnTo>
                  <a:lnTo>
                    <a:pt x="1134" y="44"/>
                  </a:lnTo>
                  <a:lnTo>
                    <a:pt x="1178" y="38"/>
                  </a:lnTo>
                  <a:lnTo>
                    <a:pt x="1273" y="23"/>
                  </a:lnTo>
                  <a:lnTo>
                    <a:pt x="1361" y="12"/>
                  </a:lnTo>
                  <a:lnTo>
                    <a:pt x="1445" y="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BFBC6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2730501" y="1701800"/>
              <a:ext cx="3121025" cy="542925"/>
            </a:xfrm>
            <a:custGeom>
              <a:avLst/>
              <a:gdLst/>
              <a:ahLst/>
              <a:cxnLst>
                <a:cxn ang="0">
                  <a:pos x="1703" y="0"/>
                </a:cxn>
                <a:cxn ang="0">
                  <a:pos x="1771" y="6"/>
                </a:cxn>
                <a:cxn ang="0">
                  <a:pos x="1832" y="24"/>
                </a:cxn>
                <a:cxn ang="0">
                  <a:pos x="1888" y="61"/>
                </a:cxn>
                <a:cxn ang="0">
                  <a:pos x="1927" y="109"/>
                </a:cxn>
                <a:cxn ang="0">
                  <a:pos x="1951" y="161"/>
                </a:cxn>
                <a:cxn ang="0">
                  <a:pos x="1962" y="214"/>
                </a:cxn>
                <a:cxn ang="0">
                  <a:pos x="1966" y="263"/>
                </a:cxn>
                <a:cxn ang="0">
                  <a:pos x="1965" y="303"/>
                </a:cxn>
                <a:cxn ang="0">
                  <a:pos x="1961" y="331"/>
                </a:cxn>
                <a:cxn ang="0">
                  <a:pos x="1960" y="342"/>
                </a:cxn>
                <a:cxn ang="0">
                  <a:pos x="1945" y="258"/>
                </a:cxn>
                <a:cxn ang="0">
                  <a:pos x="1915" y="194"/>
                </a:cxn>
                <a:cxn ang="0">
                  <a:pos x="1870" y="146"/>
                </a:cxn>
                <a:cxn ang="0">
                  <a:pos x="1816" y="113"/>
                </a:cxn>
                <a:cxn ang="0">
                  <a:pos x="1755" y="93"/>
                </a:cxn>
                <a:cxn ang="0">
                  <a:pos x="1690" y="84"/>
                </a:cxn>
                <a:cxn ang="0">
                  <a:pos x="1623" y="83"/>
                </a:cxn>
                <a:cxn ang="0">
                  <a:pos x="1559" y="87"/>
                </a:cxn>
                <a:cxn ang="0">
                  <a:pos x="1512" y="92"/>
                </a:cxn>
                <a:cxn ang="0">
                  <a:pos x="1436" y="103"/>
                </a:cxn>
                <a:cxn ang="0">
                  <a:pos x="1339" y="115"/>
                </a:cxn>
                <a:cxn ang="0">
                  <a:pos x="1222" y="131"/>
                </a:cxn>
                <a:cxn ang="0">
                  <a:pos x="1093" y="148"/>
                </a:cxn>
                <a:cxn ang="0">
                  <a:pos x="954" y="166"/>
                </a:cxn>
                <a:cxn ang="0">
                  <a:pos x="739" y="196"/>
                </a:cxn>
                <a:cxn ang="0">
                  <a:pos x="597" y="214"/>
                </a:cxn>
                <a:cxn ang="0">
                  <a:pos x="462" y="233"/>
                </a:cxn>
                <a:cxn ang="0">
                  <a:pos x="338" y="250"/>
                </a:cxn>
                <a:cxn ang="0">
                  <a:pos x="231" y="265"/>
                </a:cxn>
                <a:cxn ang="0">
                  <a:pos x="143" y="277"/>
                </a:cxn>
                <a:cxn ang="0">
                  <a:pos x="80" y="285"/>
                </a:cxn>
                <a:cxn ang="0">
                  <a:pos x="46" y="290"/>
                </a:cxn>
                <a:cxn ang="0">
                  <a:pos x="0" y="238"/>
                </a:cxn>
                <a:cxn ang="0">
                  <a:pos x="5" y="217"/>
                </a:cxn>
                <a:cxn ang="0">
                  <a:pos x="38" y="212"/>
                </a:cxn>
                <a:cxn ang="0">
                  <a:pos x="99" y="201"/>
                </a:cxn>
                <a:cxn ang="0">
                  <a:pos x="186" y="188"/>
                </a:cxn>
                <a:cxn ang="0">
                  <a:pos x="293" y="169"/>
                </a:cxn>
                <a:cxn ang="0">
                  <a:pos x="417" y="149"/>
                </a:cxn>
                <a:cxn ang="0">
                  <a:pos x="555" y="128"/>
                </a:cxn>
                <a:cxn ang="0">
                  <a:pos x="702" y="107"/>
                </a:cxn>
                <a:cxn ang="0">
                  <a:pos x="1007" y="63"/>
                </a:cxn>
                <a:cxn ang="0">
                  <a:pos x="1232" y="35"/>
                </a:cxn>
                <a:cxn ang="0">
                  <a:pos x="1372" y="20"/>
                </a:cxn>
                <a:cxn ang="0">
                  <a:pos x="1500" y="8"/>
                </a:cxn>
                <a:cxn ang="0">
                  <a:pos x="1611" y="2"/>
                </a:cxn>
              </a:cxnLst>
              <a:rect l="0" t="0" r="r" b="b"/>
              <a:pathLst>
                <a:path w="1966" h="342">
                  <a:moveTo>
                    <a:pt x="1660" y="0"/>
                  </a:moveTo>
                  <a:lnTo>
                    <a:pt x="1703" y="0"/>
                  </a:lnTo>
                  <a:lnTo>
                    <a:pt x="1740" y="3"/>
                  </a:lnTo>
                  <a:lnTo>
                    <a:pt x="1771" y="6"/>
                  </a:lnTo>
                  <a:lnTo>
                    <a:pt x="1795" y="11"/>
                  </a:lnTo>
                  <a:lnTo>
                    <a:pt x="1832" y="24"/>
                  </a:lnTo>
                  <a:lnTo>
                    <a:pt x="1862" y="42"/>
                  </a:lnTo>
                  <a:lnTo>
                    <a:pt x="1888" y="61"/>
                  </a:lnTo>
                  <a:lnTo>
                    <a:pt x="1910" y="85"/>
                  </a:lnTo>
                  <a:lnTo>
                    <a:pt x="1927" y="109"/>
                  </a:lnTo>
                  <a:lnTo>
                    <a:pt x="1940" y="134"/>
                  </a:lnTo>
                  <a:lnTo>
                    <a:pt x="1951" y="161"/>
                  </a:lnTo>
                  <a:lnTo>
                    <a:pt x="1957" y="188"/>
                  </a:lnTo>
                  <a:lnTo>
                    <a:pt x="1962" y="214"/>
                  </a:lnTo>
                  <a:lnTo>
                    <a:pt x="1965" y="239"/>
                  </a:lnTo>
                  <a:lnTo>
                    <a:pt x="1966" y="263"/>
                  </a:lnTo>
                  <a:lnTo>
                    <a:pt x="1966" y="285"/>
                  </a:lnTo>
                  <a:lnTo>
                    <a:pt x="1965" y="303"/>
                  </a:lnTo>
                  <a:lnTo>
                    <a:pt x="1964" y="319"/>
                  </a:lnTo>
                  <a:lnTo>
                    <a:pt x="1961" y="331"/>
                  </a:lnTo>
                  <a:lnTo>
                    <a:pt x="1960" y="339"/>
                  </a:lnTo>
                  <a:lnTo>
                    <a:pt x="1960" y="342"/>
                  </a:lnTo>
                  <a:lnTo>
                    <a:pt x="1954" y="298"/>
                  </a:lnTo>
                  <a:lnTo>
                    <a:pt x="1945" y="258"/>
                  </a:lnTo>
                  <a:lnTo>
                    <a:pt x="1932" y="223"/>
                  </a:lnTo>
                  <a:lnTo>
                    <a:pt x="1915" y="194"/>
                  </a:lnTo>
                  <a:lnTo>
                    <a:pt x="1894" y="168"/>
                  </a:lnTo>
                  <a:lnTo>
                    <a:pt x="1870" y="146"/>
                  </a:lnTo>
                  <a:lnTo>
                    <a:pt x="1845" y="128"/>
                  </a:lnTo>
                  <a:lnTo>
                    <a:pt x="1816" y="113"/>
                  </a:lnTo>
                  <a:lnTo>
                    <a:pt x="1787" y="103"/>
                  </a:lnTo>
                  <a:lnTo>
                    <a:pt x="1755" y="93"/>
                  </a:lnTo>
                  <a:lnTo>
                    <a:pt x="1722" y="87"/>
                  </a:lnTo>
                  <a:lnTo>
                    <a:pt x="1690" y="84"/>
                  </a:lnTo>
                  <a:lnTo>
                    <a:pt x="1656" y="81"/>
                  </a:lnTo>
                  <a:lnTo>
                    <a:pt x="1623" y="83"/>
                  </a:lnTo>
                  <a:lnTo>
                    <a:pt x="1591" y="84"/>
                  </a:lnTo>
                  <a:lnTo>
                    <a:pt x="1559" y="87"/>
                  </a:lnTo>
                  <a:lnTo>
                    <a:pt x="1539" y="89"/>
                  </a:lnTo>
                  <a:lnTo>
                    <a:pt x="1512" y="92"/>
                  </a:lnTo>
                  <a:lnTo>
                    <a:pt x="1476" y="97"/>
                  </a:lnTo>
                  <a:lnTo>
                    <a:pt x="1436" y="103"/>
                  </a:lnTo>
                  <a:lnTo>
                    <a:pt x="1390" y="108"/>
                  </a:lnTo>
                  <a:lnTo>
                    <a:pt x="1339" y="115"/>
                  </a:lnTo>
                  <a:lnTo>
                    <a:pt x="1282" y="123"/>
                  </a:lnTo>
                  <a:lnTo>
                    <a:pt x="1222" y="131"/>
                  </a:lnTo>
                  <a:lnTo>
                    <a:pt x="1159" y="138"/>
                  </a:lnTo>
                  <a:lnTo>
                    <a:pt x="1093" y="148"/>
                  </a:lnTo>
                  <a:lnTo>
                    <a:pt x="1024" y="157"/>
                  </a:lnTo>
                  <a:lnTo>
                    <a:pt x="954" y="166"/>
                  </a:lnTo>
                  <a:lnTo>
                    <a:pt x="811" y="185"/>
                  </a:lnTo>
                  <a:lnTo>
                    <a:pt x="739" y="196"/>
                  </a:lnTo>
                  <a:lnTo>
                    <a:pt x="667" y="205"/>
                  </a:lnTo>
                  <a:lnTo>
                    <a:pt x="597" y="214"/>
                  </a:lnTo>
                  <a:lnTo>
                    <a:pt x="528" y="223"/>
                  </a:lnTo>
                  <a:lnTo>
                    <a:pt x="462" y="233"/>
                  </a:lnTo>
                  <a:lnTo>
                    <a:pt x="399" y="241"/>
                  </a:lnTo>
                  <a:lnTo>
                    <a:pt x="338" y="250"/>
                  </a:lnTo>
                  <a:lnTo>
                    <a:pt x="283" y="257"/>
                  </a:lnTo>
                  <a:lnTo>
                    <a:pt x="231" y="265"/>
                  </a:lnTo>
                  <a:lnTo>
                    <a:pt x="183" y="270"/>
                  </a:lnTo>
                  <a:lnTo>
                    <a:pt x="143" y="277"/>
                  </a:lnTo>
                  <a:lnTo>
                    <a:pt x="108" y="281"/>
                  </a:lnTo>
                  <a:lnTo>
                    <a:pt x="80" y="285"/>
                  </a:lnTo>
                  <a:lnTo>
                    <a:pt x="59" y="287"/>
                  </a:lnTo>
                  <a:lnTo>
                    <a:pt x="46" y="290"/>
                  </a:lnTo>
                  <a:lnTo>
                    <a:pt x="42" y="290"/>
                  </a:lnTo>
                  <a:lnTo>
                    <a:pt x="0" y="238"/>
                  </a:lnTo>
                  <a:lnTo>
                    <a:pt x="1" y="218"/>
                  </a:lnTo>
                  <a:lnTo>
                    <a:pt x="5" y="217"/>
                  </a:lnTo>
                  <a:lnTo>
                    <a:pt x="18" y="216"/>
                  </a:lnTo>
                  <a:lnTo>
                    <a:pt x="38" y="212"/>
                  </a:lnTo>
                  <a:lnTo>
                    <a:pt x="66" y="208"/>
                  </a:lnTo>
                  <a:lnTo>
                    <a:pt x="99" y="201"/>
                  </a:lnTo>
                  <a:lnTo>
                    <a:pt x="140" y="194"/>
                  </a:lnTo>
                  <a:lnTo>
                    <a:pt x="186" y="188"/>
                  </a:lnTo>
                  <a:lnTo>
                    <a:pt x="236" y="178"/>
                  </a:lnTo>
                  <a:lnTo>
                    <a:pt x="293" y="169"/>
                  </a:lnTo>
                  <a:lnTo>
                    <a:pt x="353" y="160"/>
                  </a:lnTo>
                  <a:lnTo>
                    <a:pt x="417" y="149"/>
                  </a:lnTo>
                  <a:lnTo>
                    <a:pt x="485" y="138"/>
                  </a:lnTo>
                  <a:lnTo>
                    <a:pt x="555" y="128"/>
                  </a:lnTo>
                  <a:lnTo>
                    <a:pt x="628" y="117"/>
                  </a:lnTo>
                  <a:lnTo>
                    <a:pt x="702" y="107"/>
                  </a:lnTo>
                  <a:lnTo>
                    <a:pt x="777" y="95"/>
                  </a:lnTo>
                  <a:lnTo>
                    <a:pt x="1007" y="63"/>
                  </a:lnTo>
                  <a:lnTo>
                    <a:pt x="1084" y="53"/>
                  </a:lnTo>
                  <a:lnTo>
                    <a:pt x="1232" y="35"/>
                  </a:lnTo>
                  <a:lnTo>
                    <a:pt x="1303" y="27"/>
                  </a:lnTo>
                  <a:lnTo>
                    <a:pt x="1372" y="20"/>
                  </a:lnTo>
                  <a:lnTo>
                    <a:pt x="1438" y="14"/>
                  </a:lnTo>
                  <a:lnTo>
                    <a:pt x="1500" y="8"/>
                  </a:lnTo>
                  <a:lnTo>
                    <a:pt x="1558" y="4"/>
                  </a:lnTo>
                  <a:lnTo>
                    <a:pt x="1611" y="2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707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8" name="Freeform 146"/>
            <p:cNvSpPr>
              <a:spLocks/>
            </p:cNvSpPr>
            <p:nvPr/>
          </p:nvSpPr>
          <p:spPr bwMode="auto">
            <a:xfrm>
              <a:off x="2838451" y="1893888"/>
              <a:ext cx="2686050" cy="346075"/>
            </a:xfrm>
            <a:custGeom>
              <a:avLst/>
              <a:gdLst/>
              <a:ahLst/>
              <a:cxnLst>
                <a:cxn ang="0">
                  <a:pos x="1650" y="0"/>
                </a:cxn>
                <a:cxn ang="0">
                  <a:pos x="1671" y="4"/>
                </a:cxn>
                <a:cxn ang="0">
                  <a:pos x="1692" y="10"/>
                </a:cxn>
                <a:cxn ang="0">
                  <a:pos x="7" y="218"/>
                </a:cxn>
                <a:cxn ang="0">
                  <a:pos x="3" y="211"/>
                </a:cxn>
                <a:cxn ang="0">
                  <a:pos x="0" y="206"/>
                </a:cxn>
                <a:cxn ang="0">
                  <a:pos x="1650" y="0"/>
                </a:cxn>
              </a:cxnLst>
              <a:rect l="0" t="0" r="r" b="b"/>
              <a:pathLst>
                <a:path w="1692" h="218">
                  <a:moveTo>
                    <a:pt x="1650" y="0"/>
                  </a:moveTo>
                  <a:lnTo>
                    <a:pt x="1671" y="4"/>
                  </a:lnTo>
                  <a:lnTo>
                    <a:pt x="1692" y="10"/>
                  </a:lnTo>
                  <a:lnTo>
                    <a:pt x="7" y="218"/>
                  </a:lnTo>
                  <a:lnTo>
                    <a:pt x="3" y="211"/>
                  </a:lnTo>
                  <a:lnTo>
                    <a:pt x="0" y="206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9" name="Freeform 147"/>
            <p:cNvSpPr>
              <a:spLocks/>
            </p:cNvSpPr>
            <p:nvPr/>
          </p:nvSpPr>
          <p:spPr bwMode="auto">
            <a:xfrm>
              <a:off x="2862263" y="1936750"/>
              <a:ext cx="2763838" cy="354013"/>
            </a:xfrm>
            <a:custGeom>
              <a:avLst/>
              <a:gdLst/>
              <a:ahLst/>
              <a:cxnLst>
                <a:cxn ang="0">
                  <a:pos x="1719" y="0"/>
                </a:cxn>
                <a:cxn ang="0">
                  <a:pos x="1730" y="5"/>
                </a:cxn>
                <a:cxn ang="0">
                  <a:pos x="1741" y="12"/>
                </a:cxn>
                <a:cxn ang="0">
                  <a:pos x="5" y="223"/>
                </a:cxn>
                <a:cxn ang="0">
                  <a:pos x="3" y="219"/>
                </a:cxn>
                <a:cxn ang="0">
                  <a:pos x="1" y="214"/>
                </a:cxn>
                <a:cxn ang="0">
                  <a:pos x="0" y="210"/>
                </a:cxn>
                <a:cxn ang="0">
                  <a:pos x="1719" y="0"/>
                </a:cxn>
              </a:cxnLst>
              <a:rect l="0" t="0" r="r" b="b"/>
              <a:pathLst>
                <a:path w="1741" h="223">
                  <a:moveTo>
                    <a:pt x="1719" y="0"/>
                  </a:moveTo>
                  <a:lnTo>
                    <a:pt x="1730" y="5"/>
                  </a:lnTo>
                  <a:lnTo>
                    <a:pt x="1741" y="12"/>
                  </a:lnTo>
                  <a:lnTo>
                    <a:pt x="5" y="223"/>
                  </a:lnTo>
                  <a:lnTo>
                    <a:pt x="3" y="219"/>
                  </a:lnTo>
                  <a:lnTo>
                    <a:pt x="1" y="214"/>
                  </a:lnTo>
                  <a:lnTo>
                    <a:pt x="0" y="21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0" name="Freeform 148"/>
            <p:cNvSpPr>
              <a:spLocks/>
            </p:cNvSpPr>
            <p:nvPr/>
          </p:nvSpPr>
          <p:spPr bwMode="auto">
            <a:xfrm>
              <a:off x="2879726" y="1984375"/>
              <a:ext cx="2806700" cy="357188"/>
            </a:xfrm>
            <a:custGeom>
              <a:avLst/>
              <a:gdLst/>
              <a:ahLst/>
              <a:cxnLst>
                <a:cxn ang="0">
                  <a:pos x="1755" y="0"/>
                </a:cxn>
                <a:cxn ang="0">
                  <a:pos x="1760" y="4"/>
                </a:cxn>
                <a:cxn ang="0">
                  <a:pos x="1764" y="10"/>
                </a:cxn>
                <a:cxn ang="0">
                  <a:pos x="1768" y="14"/>
                </a:cxn>
                <a:cxn ang="0">
                  <a:pos x="4" y="225"/>
                </a:cxn>
                <a:cxn ang="0">
                  <a:pos x="1" y="218"/>
                </a:cxn>
                <a:cxn ang="0">
                  <a:pos x="0" y="212"/>
                </a:cxn>
                <a:cxn ang="0">
                  <a:pos x="1755" y="0"/>
                </a:cxn>
              </a:cxnLst>
              <a:rect l="0" t="0" r="r" b="b"/>
              <a:pathLst>
                <a:path w="1768" h="225">
                  <a:moveTo>
                    <a:pt x="1755" y="0"/>
                  </a:moveTo>
                  <a:lnTo>
                    <a:pt x="1760" y="4"/>
                  </a:lnTo>
                  <a:lnTo>
                    <a:pt x="1764" y="10"/>
                  </a:lnTo>
                  <a:lnTo>
                    <a:pt x="1768" y="14"/>
                  </a:lnTo>
                  <a:lnTo>
                    <a:pt x="4" y="225"/>
                  </a:lnTo>
                  <a:lnTo>
                    <a:pt x="1" y="218"/>
                  </a:lnTo>
                  <a:lnTo>
                    <a:pt x="0" y="212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1" name="Freeform 149"/>
            <p:cNvSpPr>
              <a:spLocks/>
            </p:cNvSpPr>
            <p:nvPr/>
          </p:nvSpPr>
          <p:spPr bwMode="auto">
            <a:xfrm>
              <a:off x="2894013" y="2038350"/>
              <a:ext cx="2827338" cy="354013"/>
            </a:xfrm>
            <a:custGeom>
              <a:avLst/>
              <a:gdLst/>
              <a:ahLst/>
              <a:cxnLst>
                <a:cxn ang="0">
                  <a:pos x="1774" y="0"/>
                </a:cxn>
                <a:cxn ang="0">
                  <a:pos x="1777" y="5"/>
                </a:cxn>
                <a:cxn ang="0">
                  <a:pos x="1780" y="9"/>
                </a:cxn>
                <a:cxn ang="0">
                  <a:pos x="1781" y="14"/>
                </a:cxn>
                <a:cxn ang="0">
                  <a:pos x="3" y="223"/>
                </a:cxn>
                <a:cxn ang="0">
                  <a:pos x="3" y="219"/>
                </a:cxn>
                <a:cxn ang="0">
                  <a:pos x="1" y="213"/>
                </a:cxn>
                <a:cxn ang="0">
                  <a:pos x="0" y="209"/>
                </a:cxn>
                <a:cxn ang="0">
                  <a:pos x="1774" y="0"/>
                </a:cxn>
              </a:cxnLst>
              <a:rect l="0" t="0" r="r" b="b"/>
              <a:pathLst>
                <a:path w="1781" h="223">
                  <a:moveTo>
                    <a:pt x="1774" y="0"/>
                  </a:moveTo>
                  <a:lnTo>
                    <a:pt x="1777" y="5"/>
                  </a:lnTo>
                  <a:lnTo>
                    <a:pt x="1780" y="9"/>
                  </a:lnTo>
                  <a:lnTo>
                    <a:pt x="1781" y="14"/>
                  </a:lnTo>
                  <a:lnTo>
                    <a:pt x="3" y="223"/>
                  </a:lnTo>
                  <a:lnTo>
                    <a:pt x="3" y="219"/>
                  </a:lnTo>
                  <a:lnTo>
                    <a:pt x="1" y="213"/>
                  </a:lnTo>
                  <a:lnTo>
                    <a:pt x="0" y="209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2" name="Freeform 150"/>
            <p:cNvSpPr>
              <a:spLocks/>
            </p:cNvSpPr>
            <p:nvPr/>
          </p:nvSpPr>
          <p:spPr bwMode="auto">
            <a:xfrm>
              <a:off x="2903538" y="2093913"/>
              <a:ext cx="2841625" cy="349250"/>
            </a:xfrm>
            <a:custGeom>
              <a:avLst/>
              <a:gdLst/>
              <a:ahLst/>
              <a:cxnLst>
                <a:cxn ang="0">
                  <a:pos x="1785" y="0"/>
                </a:cxn>
                <a:cxn ang="0">
                  <a:pos x="1787" y="4"/>
                </a:cxn>
                <a:cxn ang="0">
                  <a:pos x="1789" y="10"/>
                </a:cxn>
                <a:cxn ang="0">
                  <a:pos x="1790" y="14"/>
                </a:cxn>
                <a:cxn ang="0">
                  <a:pos x="2" y="220"/>
                </a:cxn>
                <a:cxn ang="0">
                  <a:pos x="2" y="212"/>
                </a:cxn>
                <a:cxn ang="0">
                  <a:pos x="0" y="206"/>
                </a:cxn>
                <a:cxn ang="0">
                  <a:pos x="1785" y="0"/>
                </a:cxn>
              </a:cxnLst>
              <a:rect l="0" t="0" r="r" b="b"/>
              <a:pathLst>
                <a:path w="1790" h="220">
                  <a:moveTo>
                    <a:pt x="1785" y="0"/>
                  </a:moveTo>
                  <a:lnTo>
                    <a:pt x="1787" y="4"/>
                  </a:lnTo>
                  <a:lnTo>
                    <a:pt x="1789" y="10"/>
                  </a:lnTo>
                  <a:lnTo>
                    <a:pt x="1790" y="14"/>
                  </a:lnTo>
                  <a:lnTo>
                    <a:pt x="2" y="220"/>
                  </a:lnTo>
                  <a:lnTo>
                    <a:pt x="2" y="212"/>
                  </a:lnTo>
                  <a:lnTo>
                    <a:pt x="0" y="20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3" name="Freeform 151"/>
            <p:cNvSpPr>
              <a:spLocks/>
            </p:cNvSpPr>
            <p:nvPr/>
          </p:nvSpPr>
          <p:spPr bwMode="auto">
            <a:xfrm>
              <a:off x="2909888" y="2151063"/>
              <a:ext cx="2843213" cy="344488"/>
            </a:xfrm>
            <a:custGeom>
              <a:avLst/>
              <a:gdLst/>
              <a:ahLst/>
              <a:cxnLst>
                <a:cxn ang="0">
                  <a:pos x="1790" y="0"/>
                </a:cxn>
                <a:cxn ang="0">
                  <a:pos x="1791" y="4"/>
                </a:cxn>
                <a:cxn ang="0">
                  <a:pos x="1791" y="15"/>
                </a:cxn>
                <a:cxn ang="0">
                  <a:pos x="0" y="217"/>
                </a:cxn>
                <a:cxn ang="0">
                  <a:pos x="0" y="203"/>
                </a:cxn>
                <a:cxn ang="0">
                  <a:pos x="1790" y="0"/>
                </a:cxn>
              </a:cxnLst>
              <a:rect l="0" t="0" r="r" b="b"/>
              <a:pathLst>
                <a:path w="1791" h="217">
                  <a:moveTo>
                    <a:pt x="1790" y="0"/>
                  </a:moveTo>
                  <a:lnTo>
                    <a:pt x="1791" y="4"/>
                  </a:lnTo>
                  <a:lnTo>
                    <a:pt x="1791" y="15"/>
                  </a:lnTo>
                  <a:lnTo>
                    <a:pt x="0" y="217"/>
                  </a:lnTo>
                  <a:lnTo>
                    <a:pt x="0" y="203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4" name="Freeform 152"/>
            <p:cNvSpPr>
              <a:spLocks/>
            </p:cNvSpPr>
            <p:nvPr/>
          </p:nvSpPr>
          <p:spPr bwMode="auto">
            <a:xfrm>
              <a:off x="2909888" y="2208213"/>
              <a:ext cx="2846388" cy="339725"/>
            </a:xfrm>
            <a:custGeom>
              <a:avLst/>
              <a:gdLst/>
              <a:ahLst/>
              <a:cxnLst>
                <a:cxn ang="0">
                  <a:pos x="1793" y="0"/>
                </a:cxn>
                <a:cxn ang="0">
                  <a:pos x="1793" y="11"/>
                </a:cxn>
                <a:cxn ang="0">
                  <a:pos x="1791" y="15"/>
                </a:cxn>
                <a:cxn ang="0">
                  <a:pos x="0" y="214"/>
                </a:cxn>
                <a:cxn ang="0">
                  <a:pos x="2" y="209"/>
                </a:cxn>
                <a:cxn ang="0">
                  <a:pos x="2" y="201"/>
                </a:cxn>
                <a:cxn ang="0">
                  <a:pos x="1793" y="0"/>
                </a:cxn>
              </a:cxnLst>
              <a:rect l="0" t="0" r="r" b="b"/>
              <a:pathLst>
                <a:path w="1793" h="214">
                  <a:moveTo>
                    <a:pt x="1793" y="0"/>
                  </a:moveTo>
                  <a:lnTo>
                    <a:pt x="1793" y="11"/>
                  </a:lnTo>
                  <a:lnTo>
                    <a:pt x="1791" y="15"/>
                  </a:lnTo>
                  <a:lnTo>
                    <a:pt x="0" y="214"/>
                  </a:lnTo>
                  <a:lnTo>
                    <a:pt x="2" y="209"/>
                  </a:lnTo>
                  <a:lnTo>
                    <a:pt x="2" y="201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5" name="Freeform 153"/>
            <p:cNvSpPr>
              <a:spLocks/>
            </p:cNvSpPr>
            <p:nvPr/>
          </p:nvSpPr>
          <p:spPr bwMode="auto">
            <a:xfrm>
              <a:off x="2906713" y="2266950"/>
              <a:ext cx="2844800" cy="333375"/>
            </a:xfrm>
            <a:custGeom>
              <a:avLst/>
              <a:gdLst/>
              <a:ahLst/>
              <a:cxnLst>
                <a:cxn ang="0">
                  <a:pos x="1792" y="0"/>
                </a:cxn>
                <a:cxn ang="0">
                  <a:pos x="1789" y="16"/>
                </a:cxn>
                <a:cxn ang="0">
                  <a:pos x="0" y="210"/>
                </a:cxn>
                <a:cxn ang="0">
                  <a:pos x="1" y="205"/>
                </a:cxn>
                <a:cxn ang="0">
                  <a:pos x="1" y="197"/>
                </a:cxn>
                <a:cxn ang="0">
                  <a:pos x="1792" y="0"/>
                </a:cxn>
              </a:cxnLst>
              <a:rect l="0" t="0" r="r" b="b"/>
              <a:pathLst>
                <a:path w="1792" h="210">
                  <a:moveTo>
                    <a:pt x="1792" y="0"/>
                  </a:moveTo>
                  <a:lnTo>
                    <a:pt x="1789" y="16"/>
                  </a:lnTo>
                  <a:lnTo>
                    <a:pt x="0" y="210"/>
                  </a:lnTo>
                  <a:lnTo>
                    <a:pt x="1" y="205"/>
                  </a:lnTo>
                  <a:lnTo>
                    <a:pt x="1" y="197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6" name="Freeform 154"/>
            <p:cNvSpPr>
              <a:spLocks/>
            </p:cNvSpPr>
            <p:nvPr/>
          </p:nvSpPr>
          <p:spPr bwMode="auto">
            <a:xfrm>
              <a:off x="2898776" y="2328863"/>
              <a:ext cx="2840038" cy="323850"/>
            </a:xfrm>
            <a:custGeom>
              <a:avLst/>
              <a:gdLst/>
              <a:ahLst/>
              <a:cxnLst>
                <a:cxn ang="0">
                  <a:pos x="1789" y="0"/>
                </a:cxn>
                <a:cxn ang="0">
                  <a:pos x="1786" y="6"/>
                </a:cxn>
                <a:cxn ang="0">
                  <a:pos x="1785" y="14"/>
                </a:cxn>
                <a:cxn ang="0">
                  <a:pos x="0" y="204"/>
                </a:cxn>
                <a:cxn ang="0">
                  <a:pos x="1" y="200"/>
                </a:cxn>
                <a:cxn ang="0">
                  <a:pos x="1" y="195"/>
                </a:cxn>
                <a:cxn ang="0">
                  <a:pos x="2" y="191"/>
                </a:cxn>
                <a:cxn ang="0">
                  <a:pos x="1789" y="0"/>
                </a:cxn>
              </a:cxnLst>
              <a:rect l="0" t="0" r="r" b="b"/>
              <a:pathLst>
                <a:path w="1789" h="204">
                  <a:moveTo>
                    <a:pt x="1789" y="0"/>
                  </a:moveTo>
                  <a:lnTo>
                    <a:pt x="1786" y="6"/>
                  </a:lnTo>
                  <a:lnTo>
                    <a:pt x="1785" y="14"/>
                  </a:lnTo>
                  <a:lnTo>
                    <a:pt x="0" y="204"/>
                  </a:lnTo>
                  <a:lnTo>
                    <a:pt x="1" y="200"/>
                  </a:lnTo>
                  <a:lnTo>
                    <a:pt x="1" y="195"/>
                  </a:lnTo>
                  <a:lnTo>
                    <a:pt x="2" y="191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7" name="Freeform 155"/>
            <p:cNvSpPr>
              <a:spLocks/>
            </p:cNvSpPr>
            <p:nvPr/>
          </p:nvSpPr>
          <p:spPr bwMode="auto">
            <a:xfrm>
              <a:off x="2886076" y="2387600"/>
              <a:ext cx="2835275" cy="319088"/>
            </a:xfrm>
            <a:custGeom>
              <a:avLst/>
              <a:gdLst/>
              <a:ahLst/>
              <a:cxnLst>
                <a:cxn ang="0">
                  <a:pos x="1786" y="0"/>
                </a:cxn>
                <a:cxn ang="0">
                  <a:pos x="1781" y="16"/>
                </a:cxn>
                <a:cxn ang="0">
                  <a:pos x="0" y="201"/>
                </a:cxn>
                <a:cxn ang="0">
                  <a:pos x="2" y="193"/>
                </a:cxn>
                <a:cxn ang="0">
                  <a:pos x="2" y="187"/>
                </a:cxn>
                <a:cxn ang="0">
                  <a:pos x="1786" y="0"/>
                </a:cxn>
              </a:cxnLst>
              <a:rect l="0" t="0" r="r" b="b"/>
              <a:pathLst>
                <a:path w="1786" h="201">
                  <a:moveTo>
                    <a:pt x="1786" y="0"/>
                  </a:moveTo>
                  <a:lnTo>
                    <a:pt x="1781" y="16"/>
                  </a:lnTo>
                  <a:lnTo>
                    <a:pt x="0" y="201"/>
                  </a:lnTo>
                  <a:lnTo>
                    <a:pt x="2" y="193"/>
                  </a:lnTo>
                  <a:lnTo>
                    <a:pt x="2" y="187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8" name="Freeform 156"/>
            <p:cNvSpPr>
              <a:spLocks/>
            </p:cNvSpPr>
            <p:nvPr/>
          </p:nvSpPr>
          <p:spPr bwMode="auto">
            <a:xfrm>
              <a:off x="2867026" y="2449513"/>
              <a:ext cx="2832100" cy="311150"/>
            </a:xfrm>
            <a:custGeom>
              <a:avLst/>
              <a:gdLst/>
              <a:ahLst/>
              <a:cxnLst>
                <a:cxn ang="0">
                  <a:pos x="1784" y="0"/>
                </a:cxn>
                <a:cxn ang="0">
                  <a:pos x="1781" y="5"/>
                </a:cxn>
                <a:cxn ang="0">
                  <a:pos x="1780" y="9"/>
                </a:cxn>
                <a:cxn ang="0">
                  <a:pos x="1777" y="14"/>
                </a:cxn>
                <a:cxn ang="0">
                  <a:pos x="0" y="196"/>
                </a:cxn>
                <a:cxn ang="0">
                  <a:pos x="2" y="191"/>
                </a:cxn>
                <a:cxn ang="0">
                  <a:pos x="5" y="183"/>
                </a:cxn>
                <a:cxn ang="0">
                  <a:pos x="1784" y="0"/>
                </a:cxn>
              </a:cxnLst>
              <a:rect l="0" t="0" r="r" b="b"/>
              <a:pathLst>
                <a:path w="1784" h="196">
                  <a:moveTo>
                    <a:pt x="1784" y="0"/>
                  </a:moveTo>
                  <a:lnTo>
                    <a:pt x="1781" y="5"/>
                  </a:lnTo>
                  <a:lnTo>
                    <a:pt x="1780" y="9"/>
                  </a:lnTo>
                  <a:lnTo>
                    <a:pt x="1777" y="14"/>
                  </a:lnTo>
                  <a:lnTo>
                    <a:pt x="0" y="196"/>
                  </a:lnTo>
                  <a:lnTo>
                    <a:pt x="2" y="191"/>
                  </a:lnTo>
                  <a:lnTo>
                    <a:pt x="5" y="183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9" name="Freeform 157"/>
            <p:cNvSpPr>
              <a:spLocks/>
            </p:cNvSpPr>
            <p:nvPr/>
          </p:nvSpPr>
          <p:spPr bwMode="auto">
            <a:xfrm>
              <a:off x="2843213" y="2505075"/>
              <a:ext cx="2889250" cy="311150"/>
            </a:xfrm>
            <a:custGeom>
              <a:avLst/>
              <a:gdLst/>
              <a:ahLst/>
              <a:cxnLst>
                <a:cxn ang="0">
                  <a:pos x="1808" y="0"/>
                </a:cxn>
                <a:cxn ang="0">
                  <a:pos x="1820" y="14"/>
                </a:cxn>
                <a:cxn ang="0">
                  <a:pos x="0" y="196"/>
                </a:cxn>
                <a:cxn ang="0">
                  <a:pos x="3" y="190"/>
                </a:cxn>
                <a:cxn ang="0">
                  <a:pos x="4" y="186"/>
                </a:cxn>
                <a:cxn ang="0">
                  <a:pos x="7" y="181"/>
                </a:cxn>
                <a:cxn ang="0">
                  <a:pos x="1808" y="0"/>
                </a:cxn>
              </a:cxnLst>
              <a:rect l="0" t="0" r="r" b="b"/>
              <a:pathLst>
                <a:path w="1820" h="196">
                  <a:moveTo>
                    <a:pt x="1808" y="0"/>
                  </a:moveTo>
                  <a:lnTo>
                    <a:pt x="1820" y="14"/>
                  </a:lnTo>
                  <a:lnTo>
                    <a:pt x="0" y="196"/>
                  </a:lnTo>
                  <a:lnTo>
                    <a:pt x="3" y="190"/>
                  </a:lnTo>
                  <a:lnTo>
                    <a:pt x="4" y="186"/>
                  </a:lnTo>
                  <a:lnTo>
                    <a:pt x="7" y="181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0" name="Freeform 158"/>
            <p:cNvSpPr>
              <a:spLocks/>
            </p:cNvSpPr>
            <p:nvPr/>
          </p:nvSpPr>
          <p:spPr bwMode="auto">
            <a:xfrm>
              <a:off x="2816226" y="2562225"/>
              <a:ext cx="2897188" cy="307975"/>
            </a:xfrm>
            <a:custGeom>
              <a:avLst/>
              <a:gdLst/>
              <a:ahLst/>
              <a:cxnLst>
                <a:cxn ang="0">
                  <a:pos x="1825" y="0"/>
                </a:cxn>
                <a:cxn ang="0">
                  <a:pos x="1823" y="3"/>
                </a:cxn>
                <a:cxn ang="0">
                  <a:pos x="1821" y="6"/>
                </a:cxn>
                <a:cxn ang="0">
                  <a:pos x="1817" y="10"/>
                </a:cxn>
                <a:cxn ang="0">
                  <a:pos x="1812" y="14"/>
                </a:cxn>
                <a:cxn ang="0">
                  <a:pos x="1805" y="18"/>
                </a:cxn>
                <a:cxn ang="0">
                  <a:pos x="0" y="194"/>
                </a:cxn>
                <a:cxn ang="0">
                  <a:pos x="4" y="186"/>
                </a:cxn>
                <a:cxn ang="0">
                  <a:pos x="8" y="180"/>
                </a:cxn>
                <a:cxn ang="0">
                  <a:pos x="1825" y="0"/>
                </a:cxn>
              </a:cxnLst>
              <a:rect l="0" t="0" r="r" b="b"/>
              <a:pathLst>
                <a:path w="1825" h="194">
                  <a:moveTo>
                    <a:pt x="1825" y="0"/>
                  </a:moveTo>
                  <a:lnTo>
                    <a:pt x="1823" y="3"/>
                  </a:lnTo>
                  <a:lnTo>
                    <a:pt x="1821" y="6"/>
                  </a:lnTo>
                  <a:lnTo>
                    <a:pt x="1817" y="10"/>
                  </a:lnTo>
                  <a:lnTo>
                    <a:pt x="1812" y="14"/>
                  </a:lnTo>
                  <a:lnTo>
                    <a:pt x="1805" y="18"/>
                  </a:lnTo>
                  <a:lnTo>
                    <a:pt x="0" y="194"/>
                  </a:lnTo>
                  <a:lnTo>
                    <a:pt x="4" y="186"/>
                  </a:lnTo>
                  <a:lnTo>
                    <a:pt x="8" y="180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1" name="Freeform 159"/>
            <p:cNvSpPr>
              <a:spLocks/>
            </p:cNvSpPr>
            <p:nvPr/>
          </p:nvSpPr>
          <p:spPr bwMode="auto">
            <a:xfrm>
              <a:off x="5211763" y="2430463"/>
              <a:ext cx="298450" cy="233363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68" y="122"/>
                </a:cxn>
                <a:cxn ang="0">
                  <a:pos x="0" y="147"/>
                </a:cxn>
                <a:cxn ang="0">
                  <a:pos x="2" y="144"/>
                </a:cxn>
                <a:cxn ang="0">
                  <a:pos x="8" y="124"/>
                </a:cxn>
                <a:cxn ang="0">
                  <a:pos x="15" y="110"/>
                </a:cxn>
                <a:cxn ang="0">
                  <a:pos x="25" y="93"/>
                </a:cxn>
                <a:cxn ang="0">
                  <a:pos x="37" y="75"/>
                </a:cxn>
                <a:cxn ang="0">
                  <a:pos x="53" y="57"/>
                </a:cxn>
                <a:cxn ang="0">
                  <a:pos x="73" y="41"/>
                </a:cxn>
                <a:cxn ang="0">
                  <a:pos x="95" y="25"/>
                </a:cxn>
                <a:cxn ang="0">
                  <a:pos x="122" y="13"/>
                </a:cxn>
                <a:cxn ang="0">
                  <a:pos x="152" y="4"/>
                </a:cxn>
                <a:cxn ang="0">
                  <a:pos x="188" y="0"/>
                </a:cxn>
              </a:cxnLst>
              <a:rect l="0" t="0" r="r" b="b"/>
              <a:pathLst>
                <a:path w="188" h="147">
                  <a:moveTo>
                    <a:pt x="188" y="0"/>
                  </a:moveTo>
                  <a:lnTo>
                    <a:pt x="168" y="122"/>
                  </a:lnTo>
                  <a:lnTo>
                    <a:pt x="0" y="147"/>
                  </a:lnTo>
                  <a:lnTo>
                    <a:pt x="2" y="144"/>
                  </a:lnTo>
                  <a:lnTo>
                    <a:pt x="8" y="124"/>
                  </a:lnTo>
                  <a:lnTo>
                    <a:pt x="15" y="110"/>
                  </a:lnTo>
                  <a:lnTo>
                    <a:pt x="25" y="93"/>
                  </a:lnTo>
                  <a:lnTo>
                    <a:pt x="37" y="75"/>
                  </a:lnTo>
                  <a:lnTo>
                    <a:pt x="53" y="57"/>
                  </a:lnTo>
                  <a:lnTo>
                    <a:pt x="73" y="41"/>
                  </a:lnTo>
                  <a:lnTo>
                    <a:pt x="95" y="25"/>
                  </a:lnTo>
                  <a:lnTo>
                    <a:pt x="122" y="13"/>
                  </a:lnTo>
                  <a:lnTo>
                    <a:pt x="152" y="4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707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2" name="Freeform 160"/>
            <p:cNvSpPr>
              <a:spLocks/>
            </p:cNvSpPr>
            <p:nvPr/>
          </p:nvSpPr>
          <p:spPr bwMode="auto">
            <a:xfrm>
              <a:off x="2635251" y="1589088"/>
              <a:ext cx="3332163" cy="1490663"/>
            </a:xfrm>
            <a:custGeom>
              <a:avLst/>
              <a:gdLst/>
              <a:ahLst/>
              <a:cxnLst>
                <a:cxn ang="0">
                  <a:pos x="1791" y="0"/>
                </a:cxn>
                <a:cxn ang="0">
                  <a:pos x="1841" y="5"/>
                </a:cxn>
                <a:cxn ang="0">
                  <a:pos x="1888" y="16"/>
                </a:cxn>
                <a:cxn ang="0">
                  <a:pos x="1930" y="33"/>
                </a:cxn>
                <a:cxn ang="0">
                  <a:pos x="1968" y="57"/>
                </a:cxn>
                <a:cxn ang="0">
                  <a:pos x="2001" y="85"/>
                </a:cxn>
                <a:cxn ang="0">
                  <a:pos x="2030" y="119"/>
                </a:cxn>
                <a:cxn ang="0">
                  <a:pos x="2054" y="159"/>
                </a:cxn>
                <a:cxn ang="0">
                  <a:pos x="2074" y="203"/>
                </a:cxn>
                <a:cxn ang="0">
                  <a:pos x="2087" y="251"/>
                </a:cxn>
                <a:cxn ang="0">
                  <a:pos x="2096" y="304"/>
                </a:cxn>
                <a:cxn ang="0">
                  <a:pos x="2099" y="361"/>
                </a:cxn>
                <a:cxn ang="0">
                  <a:pos x="2098" y="402"/>
                </a:cxn>
                <a:cxn ang="0">
                  <a:pos x="2092" y="443"/>
                </a:cxn>
                <a:cxn ang="0">
                  <a:pos x="2085" y="483"/>
                </a:cxn>
                <a:cxn ang="0">
                  <a:pos x="2073" y="520"/>
                </a:cxn>
                <a:cxn ang="0">
                  <a:pos x="2058" y="557"/>
                </a:cxn>
                <a:cxn ang="0">
                  <a:pos x="2038" y="591"/>
                </a:cxn>
                <a:cxn ang="0">
                  <a:pos x="2016" y="623"/>
                </a:cxn>
                <a:cxn ang="0">
                  <a:pos x="1989" y="652"/>
                </a:cxn>
                <a:cxn ang="0">
                  <a:pos x="1958" y="678"/>
                </a:cxn>
                <a:cxn ang="0">
                  <a:pos x="1922" y="701"/>
                </a:cxn>
                <a:cxn ang="0">
                  <a:pos x="1884" y="721"/>
                </a:cxn>
                <a:cxn ang="0">
                  <a:pos x="1839" y="737"/>
                </a:cxn>
                <a:cxn ang="0">
                  <a:pos x="1790" y="747"/>
                </a:cxn>
                <a:cxn ang="0">
                  <a:pos x="1737" y="755"/>
                </a:cxn>
                <a:cxn ang="0">
                  <a:pos x="0" y="939"/>
                </a:cxn>
                <a:cxn ang="0">
                  <a:pos x="0" y="828"/>
                </a:cxn>
                <a:cxn ang="0">
                  <a:pos x="1700" y="661"/>
                </a:cxn>
                <a:cxn ang="0">
                  <a:pos x="1746" y="656"/>
                </a:cxn>
                <a:cxn ang="0">
                  <a:pos x="1788" y="645"/>
                </a:cxn>
                <a:cxn ang="0">
                  <a:pos x="1827" y="631"/>
                </a:cxn>
                <a:cxn ang="0">
                  <a:pos x="1861" y="612"/>
                </a:cxn>
                <a:cxn ang="0">
                  <a:pos x="1892" y="588"/>
                </a:cxn>
                <a:cxn ang="0">
                  <a:pos x="1918" y="563"/>
                </a:cxn>
                <a:cxn ang="0">
                  <a:pos x="1940" y="534"/>
                </a:cxn>
                <a:cxn ang="0">
                  <a:pos x="1959" y="503"/>
                </a:cxn>
                <a:cxn ang="0">
                  <a:pos x="1975" y="471"/>
                </a:cxn>
                <a:cxn ang="0">
                  <a:pos x="1985" y="437"/>
                </a:cxn>
                <a:cxn ang="0">
                  <a:pos x="1992" y="402"/>
                </a:cxn>
                <a:cxn ang="0">
                  <a:pos x="1996" y="368"/>
                </a:cxn>
                <a:cxn ang="0">
                  <a:pos x="1995" y="333"/>
                </a:cxn>
                <a:cxn ang="0">
                  <a:pos x="1991" y="298"/>
                </a:cxn>
                <a:cxn ang="0">
                  <a:pos x="1981" y="267"/>
                </a:cxn>
                <a:cxn ang="0">
                  <a:pos x="1968" y="235"/>
                </a:cxn>
                <a:cxn ang="0">
                  <a:pos x="1952" y="207"/>
                </a:cxn>
                <a:cxn ang="0">
                  <a:pos x="1931" y="180"/>
                </a:cxn>
                <a:cxn ang="0">
                  <a:pos x="1906" y="156"/>
                </a:cxn>
                <a:cxn ang="0">
                  <a:pos x="1877" y="138"/>
                </a:cxn>
                <a:cxn ang="0">
                  <a:pos x="1844" y="122"/>
                </a:cxn>
                <a:cxn ang="0">
                  <a:pos x="1807" y="111"/>
                </a:cxn>
                <a:cxn ang="0">
                  <a:pos x="1766" y="105"/>
                </a:cxn>
                <a:cxn ang="0">
                  <a:pos x="1721" y="105"/>
                </a:cxn>
                <a:cxn ang="0">
                  <a:pos x="1672" y="110"/>
                </a:cxn>
                <a:cxn ang="0">
                  <a:pos x="0" y="341"/>
                </a:cxn>
                <a:cxn ang="0">
                  <a:pos x="0" y="236"/>
                </a:cxn>
                <a:cxn ang="0">
                  <a:pos x="1737" y="1"/>
                </a:cxn>
                <a:cxn ang="0">
                  <a:pos x="1791" y="0"/>
                </a:cxn>
              </a:cxnLst>
              <a:rect l="0" t="0" r="r" b="b"/>
              <a:pathLst>
                <a:path w="2099" h="939">
                  <a:moveTo>
                    <a:pt x="1791" y="0"/>
                  </a:moveTo>
                  <a:lnTo>
                    <a:pt x="1841" y="5"/>
                  </a:lnTo>
                  <a:lnTo>
                    <a:pt x="1888" y="16"/>
                  </a:lnTo>
                  <a:lnTo>
                    <a:pt x="1930" y="33"/>
                  </a:lnTo>
                  <a:lnTo>
                    <a:pt x="1968" y="57"/>
                  </a:lnTo>
                  <a:lnTo>
                    <a:pt x="2001" y="85"/>
                  </a:lnTo>
                  <a:lnTo>
                    <a:pt x="2030" y="119"/>
                  </a:lnTo>
                  <a:lnTo>
                    <a:pt x="2054" y="159"/>
                  </a:lnTo>
                  <a:lnTo>
                    <a:pt x="2074" y="203"/>
                  </a:lnTo>
                  <a:lnTo>
                    <a:pt x="2087" y="251"/>
                  </a:lnTo>
                  <a:lnTo>
                    <a:pt x="2096" y="304"/>
                  </a:lnTo>
                  <a:lnTo>
                    <a:pt x="2099" y="361"/>
                  </a:lnTo>
                  <a:lnTo>
                    <a:pt x="2098" y="402"/>
                  </a:lnTo>
                  <a:lnTo>
                    <a:pt x="2092" y="443"/>
                  </a:lnTo>
                  <a:lnTo>
                    <a:pt x="2085" y="483"/>
                  </a:lnTo>
                  <a:lnTo>
                    <a:pt x="2073" y="520"/>
                  </a:lnTo>
                  <a:lnTo>
                    <a:pt x="2058" y="557"/>
                  </a:lnTo>
                  <a:lnTo>
                    <a:pt x="2038" y="591"/>
                  </a:lnTo>
                  <a:lnTo>
                    <a:pt x="2016" y="623"/>
                  </a:lnTo>
                  <a:lnTo>
                    <a:pt x="1989" y="652"/>
                  </a:lnTo>
                  <a:lnTo>
                    <a:pt x="1958" y="678"/>
                  </a:lnTo>
                  <a:lnTo>
                    <a:pt x="1922" y="701"/>
                  </a:lnTo>
                  <a:lnTo>
                    <a:pt x="1884" y="721"/>
                  </a:lnTo>
                  <a:lnTo>
                    <a:pt x="1839" y="737"/>
                  </a:lnTo>
                  <a:lnTo>
                    <a:pt x="1790" y="747"/>
                  </a:lnTo>
                  <a:lnTo>
                    <a:pt x="1737" y="755"/>
                  </a:lnTo>
                  <a:lnTo>
                    <a:pt x="0" y="939"/>
                  </a:lnTo>
                  <a:lnTo>
                    <a:pt x="0" y="828"/>
                  </a:lnTo>
                  <a:lnTo>
                    <a:pt x="1700" y="661"/>
                  </a:lnTo>
                  <a:lnTo>
                    <a:pt x="1746" y="656"/>
                  </a:lnTo>
                  <a:lnTo>
                    <a:pt x="1788" y="645"/>
                  </a:lnTo>
                  <a:lnTo>
                    <a:pt x="1827" y="631"/>
                  </a:lnTo>
                  <a:lnTo>
                    <a:pt x="1861" y="612"/>
                  </a:lnTo>
                  <a:lnTo>
                    <a:pt x="1892" y="588"/>
                  </a:lnTo>
                  <a:lnTo>
                    <a:pt x="1918" y="563"/>
                  </a:lnTo>
                  <a:lnTo>
                    <a:pt x="1940" y="534"/>
                  </a:lnTo>
                  <a:lnTo>
                    <a:pt x="1959" y="503"/>
                  </a:lnTo>
                  <a:lnTo>
                    <a:pt x="1975" y="471"/>
                  </a:lnTo>
                  <a:lnTo>
                    <a:pt x="1985" y="437"/>
                  </a:lnTo>
                  <a:lnTo>
                    <a:pt x="1992" y="402"/>
                  </a:lnTo>
                  <a:lnTo>
                    <a:pt x="1996" y="368"/>
                  </a:lnTo>
                  <a:lnTo>
                    <a:pt x="1995" y="333"/>
                  </a:lnTo>
                  <a:lnTo>
                    <a:pt x="1991" y="298"/>
                  </a:lnTo>
                  <a:lnTo>
                    <a:pt x="1981" y="267"/>
                  </a:lnTo>
                  <a:lnTo>
                    <a:pt x="1968" y="235"/>
                  </a:lnTo>
                  <a:lnTo>
                    <a:pt x="1952" y="207"/>
                  </a:lnTo>
                  <a:lnTo>
                    <a:pt x="1931" y="180"/>
                  </a:lnTo>
                  <a:lnTo>
                    <a:pt x="1906" y="156"/>
                  </a:lnTo>
                  <a:lnTo>
                    <a:pt x="1877" y="138"/>
                  </a:lnTo>
                  <a:lnTo>
                    <a:pt x="1844" y="122"/>
                  </a:lnTo>
                  <a:lnTo>
                    <a:pt x="1807" y="111"/>
                  </a:lnTo>
                  <a:lnTo>
                    <a:pt x="1766" y="105"/>
                  </a:lnTo>
                  <a:lnTo>
                    <a:pt x="1721" y="105"/>
                  </a:lnTo>
                  <a:lnTo>
                    <a:pt x="1672" y="110"/>
                  </a:lnTo>
                  <a:lnTo>
                    <a:pt x="0" y="341"/>
                  </a:lnTo>
                  <a:lnTo>
                    <a:pt x="0" y="236"/>
                  </a:lnTo>
                  <a:lnTo>
                    <a:pt x="1737" y="1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rgbClr val="7BDE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3" name="Freeform 161"/>
            <p:cNvSpPr>
              <a:spLocks/>
            </p:cNvSpPr>
            <p:nvPr/>
          </p:nvSpPr>
          <p:spPr bwMode="auto">
            <a:xfrm>
              <a:off x="2759076" y="2112963"/>
              <a:ext cx="192088" cy="771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46"/>
                </a:cxn>
                <a:cxn ang="0">
                  <a:pos x="72" y="89"/>
                </a:cxn>
                <a:cxn ang="0">
                  <a:pos x="94" y="132"/>
                </a:cxn>
                <a:cxn ang="0">
                  <a:pos x="109" y="174"/>
                </a:cxn>
                <a:cxn ang="0">
                  <a:pos x="118" y="214"/>
                </a:cxn>
                <a:cxn ang="0">
                  <a:pos x="121" y="253"/>
                </a:cxn>
                <a:cxn ang="0">
                  <a:pos x="119" y="289"/>
                </a:cxn>
                <a:cxn ang="0">
                  <a:pos x="114" y="323"/>
                </a:cxn>
                <a:cxn ang="0">
                  <a:pos x="105" y="355"/>
                </a:cxn>
                <a:cxn ang="0">
                  <a:pos x="94" y="383"/>
                </a:cxn>
                <a:cxn ang="0">
                  <a:pos x="82" y="409"/>
                </a:cxn>
                <a:cxn ang="0">
                  <a:pos x="70" y="432"/>
                </a:cxn>
                <a:cxn ang="0">
                  <a:pos x="57" y="451"/>
                </a:cxn>
                <a:cxn ang="0">
                  <a:pos x="47" y="467"/>
                </a:cxn>
                <a:cxn ang="0">
                  <a:pos x="37" y="477"/>
                </a:cxn>
                <a:cxn ang="0">
                  <a:pos x="32" y="484"/>
                </a:cxn>
                <a:cxn ang="0">
                  <a:pos x="29" y="486"/>
                </a:cxn>
                <a:cxn ang="0">
                  <a:pos x="53" y="443"/>
                </a:cxn>
                <a:cxn ang="0">
                  <a:pos x="69" y="400"/>
                </a:cxn>
                <a:cxn ang="0">
                  <a:pos x="80" y="356"/>
                </a:cxn>
                <a:cxn ang="0">
                  <a:pos x="86" y="314"/>
                </a:cxn>
                <a:cxn ang="0">
                  <a:pos x="86" y="271"/>
                </a:cxn>
                <a:cxn ang="0">
                  <a:pos x="84" y="231"/>
                </a:cxn>
                <a:cxn ang="0">
                  <a:pos x="77" y="193"/>
                </a:cxn>
                <a:cxn ang="0">
                  <a:pos x="69" y="157"/>
                </a:cxn>
                <a:cxn ang="0">
                  <a:pos x="58" y="124"/>
                </a:cxn>
                <a:cxn ang="0">
                  <a:pos x="48" y="93"/>
                </a:cxn>
                <a:cxn ang="0">
                  <a:pos x="36" y="67"/>
                </a:cxn>
                <a:cxn ang="0">
                  <a:pos x="25" y="44"/>
                </a:cxn>
                <a:cxn ang="0">
                  <a:pos x="15" y="26"/>
                </a:cxn>
                <a:cxn ang="0">
                  <a:pos x="7" y="12"/>
                </a:cxn>
                <a:cxn ang="0">
                  <a:pos x="2" y="3"/>
                </a:cxn>
                <a:cxn ang="0">
                  <a:pos x="0" y="0"/>
                </a:cxn>
              </a:cxnLst>
              <a:rect l="0" t="0" r="r" b="b"/>
              <a:pathLst>
                <a:path w="121" h="486">
                  <a:moveTo>
                    <a:pt x="0" y="0"/>
                  </a:moveTo>
                  <a:lnTo>
                    <a:pt x="40" y="46"/>
                  </a:lnTo>
                  <a:lnTo>
                    <a:pt x="72" y="89"/>
                  </a:lnTo>
                  <a:lnTo>
                    <a:pt x="94" y="132"/>
                  </a:lnTo>
                  <a:lnTo>
                    <a:pt x="109" y="174"/>
                  </a:lnTo>
                  <a:lnTo>
                    <a:pt x="118" y="214"/>
                  </a:lnTo>
                  <a:lnTo>
                    <a:pt x="121" y="253"/>
                  </a:lnTo>
                  <a:lnTo>
                    <a:pt x="119" y="289"/>
                  </a:lnTo>
                  <a:lnTo>
                    <a:pt x="114" y="323"/>
                  </a:lnTo>
                  <a:lnTo>
                    <a:pt x="105" y="355"/>
                  </a:lnTo>
                  <a:lnTo>
                    <a:pt x="94" y="383"/>
                  </a:lnTo>
                  <a:lnTo>
                    <a:pt x="82" y="409"/>
                  </a:lnTo>
                  <a:lnTo>
                    <a:pt x="70" y="432"/>
                  </a:lnTo>
                  <a:lnTo>
                    <a:pt x="57" y="451"/>
                  </a:lnTo>
                  <a:lnTo>
                    <a:pt x="47" y="467"/>
                  </a:lnTo>
                  <a:lnTo>
                    <a:pt x="37" y="477"/>
                  </a:lnTo>
                  <a:lnTo>
                    <a:pt x="32" y="484"/>
                  </a:lnTo>
                  <a:lnTo>
                    <a:pt x="29" y="486"/>
                  </a:lnTo>
                  <a:lnTo>
                    <a:pt x="53" y="443"/>
                  </a:lnTo>
                  <a:lnTo>
                    <a:pt x="69" y="400"/>
                  </a:lnTo>
                  <a:lnTo>
                    <a:pt x="80" y="356"/>
                  </a:lnTo>
                  <a:lnTo>
                    <a:pt x="86" y="314"/>
                  </a:lnTo>
                  <a:lnTo>
                    <a:pt x="86" y="271"/>
                  </a:lnTo>
                  <a:lnTo>
                    <a:pt x="84" y="231"/>
                  </a:lnTo>
                  <a:lnTo>
                    <a:pt x="77" y="193"/>
                  </a:lnTo>
                  <a:lnTo>
                    <a:pt x="69" y="157"/>
                  </a:lnTo>
                  <a:lnTo>
                    <a:pt x="58" y="124"/>
                  </a:lnTo>
                  <a:lnTo>
                    <a:pt x="48" y="93"/>
                  </a:lnTo>
                  <a:lnTo>
                    <a:pt x="36" y="67"/>
                  </a:lnTo>
                  <a:lnTo>
                    <a:pt x="25" y="44"/>
                  </a:lnTo>
                  <a:lnTo>
                    <a:pt x="15" y="26"/>
                  </a:lnTo>
                  <a:lnTo>
                    <a:pt x="7" y="12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8D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4" name="Freeform 162"/>
            <p:cNvSpPr>
              <a:spLocks/>
            </p:cNvSpPr>
            <p:nvPr/>
          </p:nvSpPr>
          <p:spPr bwMode="auto">
            <a:xfrm>
              <a:off x="2633663" y="2894013"/>
              <a:ext cx="28575" cy="1857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13"/>
                </a:cxn>
                <a:cxn ang="0">
                  <a:pos x="16" y="13"/>
                </a:cxn>
                <a:cxn ang="0">
                  <a:pos x="1" y="117"/>
                </a:cxn>
                <a:cxn ang="0">
                  <a:pos x="0" y="1"/>
                </a:cxn>
                <a:cxn ang="0">
                  <a:pos x="18" y="0"/>
                </a:cxn>
              </a:cxnLst>
              <a:rect l="0" t="0" r="r" b="b"/>
              <a:pathLst>
                <a:path w="18" h="117">
                  <a:moveTo>
                    <a:pt x="18" y="0"/>
                  </a:moveTo>
                  <a:lnTo>
                    <a:pt x="18" y="13"/>
                  </a:lnTo>
                  <a:lnTo>
                    <a:pt x="16" y="13"/>
                  </a:lnTo>
                  <a:lnTo>
                    <a:pt x="1" y="117"/>
                  </a:lnTo>
                  <a:lnTo>
                    <a:pt x="0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B3F7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9" name="Freeform 237"/>
            <p:cNvSpPr>
              <a:spLocks/>
            </p:cNvSpPr>
            <p:nvPr/>
          </p:nvSpPr>
          <p:spPr bwMode="auto">
            <a:xfrm>
              <a:off x="3228976" y="2800350"/>
              <a:ext cx="3521075" cy="1236663"/>
            </a:xfrm>
            <a:custGeom>
              <a:avLst/>
              <a:gdLst/>
              <a:ahLst/>
              <a:cxnLst>
                <a:cxn ang="0">
                  <a:pos x="2106" y="0"/>
                </a:cxn>
                <a:cxn ang="0">
                  <a:pos x="2074" y="63"/>
                </a:cxn>
                <a:cxn ang="0">
                  <a:pos x="2049" y="123"/>
                </a:cxn>
                <a:cxn ang="0">
                  <a:pos x="2030" y="181"/>
                </a:cxn>
                <a:cxn ang="0">
                  <a:pos x="2018" y="237"/>
                </a:cxn>
                <a:cxn ang="0">
                  <a:pos x="2013" y="290"/>
                </a:cxn>
                <a:cxn ang="0">
                  <a:pos x="2012" y="342"/>
                </a:cxn>
                <a:cxn ang="0">
                  <a:pos x="2016" y="391"/>
                </a:cxn>
                <a:cxn ang="0">
                  <a:pos x="2022" y="437"/>
                </a:cxn>
                <a:cxn ang="0">
                  <a:pos x="2033" y="482"/>
                </a:cxn>
                <a:cxn ang="0">
                  <a:pos x="2046" y="524"/>
                </a:cxn>
                <a:cxn ang="0">
                  <a:pos x="2062" y="562"/>
                </a:cxn>
                <a:cxn ang="0">
                  <a:pos x="2079" y="598"/>
                </a:cxn>
                <a:cxn ang="0">
                  <a:pos x="2098" y="631"/>
                </a:cxn>
                <a:cxn ang="0">
                  <a:pos x="2099" y="631"/>
                </a:cxn>
                <a:cxn ang="0">
                  <a:pos x="2120" y="664"/>
                </a:cxn>
                <a:cxn ang="0">
                  <a:pos x="2141" y="694"/>
                </a:cxn>
                <a:cxn ang="0">
                  <a:pos x="2161" y="719"/>
                </a:cxn>
                <a:cxn ang="0">
                  <a:pos x="2180" y="740"/>
                </a:cxn>
                <a:cxn ang="0">
                  <a:pos x="2218" y="779"/>
                </a:cxn>
                <a:cxn ang="0">
                  <a:pos x="245" y="779"/>
                </a:cxn>
                <a:cxn ang="0">
                  <a:pos x="213" y="772"/>
                </a:cxn>
                <a:cxn ang="0">
                  <a:pos x="209" y="772"/>
                </a:cxn>
                <a:cxn ang="0">
                  <a:pos x="204" y="769"/>
                </a:cxn>
                <a:cxn ang="0">
                  <a:pos x="193" y="767"/>
                </a:cxn>
                <a:cxn ang="0">
                  <a:pos x="183" y="763"/>
                </a:cxn>
                <a:cxn ang="0">
                  <a:pos x="177" y="761"/>
                </a:cxn>
                <a:cxn ang="0">
                  <a:pos x="172" y="759"/>
                </a:cxn>
                <a:cxn ang="0">
                  <a:pos x="162" y="755"/>
                </a:cxn>
                <a:cxn ang="0">
                  <a:pos x="152" y="749"/>
                </a:cxn>
                <a:cxn ang="0">
                  <a:pos x="148" y="748"/>
                </a:cxn>
                <a:cxn ang="0">
                  <a:pos x="146" y="745"/>
                </a:cxn>
                <a:cxn ang="0">
                  <a:pos x="134" y="739"/>
                </a:cxn>
                <a:cxn ang="0">
                  <a:pos x="123" y="731"/>
                </a:cxn>
                <a:cxn ang="0">
                  <a:pos x="122" y="729"/>
                </a:cxn>
                <a:cxn ang="0">
                  <a:pos x="121" y="729"/>
                </a:cxn>
                <a:cxn ang="0">
                  <a:pos x="121" y="728"/>
                </a:cxn>
                <a:cxn ang="0">
                  <a:pos x="97" y="708"/>
                </a:cxn>
                <a:cxn ang="0">
                  <a:pos x="76" y="686"/>
                </a:cxn>
                <a:cxn ang="0">
                  <a:pos x="74" y="686"/>
                </a:cxn>
                <a:cxn ang="0">
                  <a:pos x="74" y="684"/>
                </a:cxn>
                <a:cxn ang="0">
                  <a:pos x="65" y="674"/>
                </a:cxn>
                <a:cxn ang="0">
                  <a:pos x="56" y="660"/>
                </a:cxn>
                <a:cxn ang="0">
                  <a:pos x="56" y="659"/>
                </a:cxn>
                <a:cxn ang="0">
                  <a:pos x="36" y="625"/>
                </a:cxn>
                <a:cxn ang="0">
                  <a:pos x="20" y="589"/>
                </a:cxn>
                <a:cxn ang="0">
                  <a:pos x="10" y="550"/>
                </a:cxn>
                <a:cxn ang="0">
                  <a:pos x="3" y="510"/>
                </a:cxn>
                <a:cxn ang="0">
                  <a:pos x="0" y="471"/>
                </a:cxn>
                <a:cxn ang="0">
                  <a:pos x="2" y="437"/>
                </a:cxn>
                <a:cxn ang="0">
                  <a:pos x="6" y="404"/>
                </a:cxn>
                <a:cxn ang="0">
                  <a:pos x="12" y="371"/>
                </a:cxn>
                <a:cxn ang="0">
                  <a:pos x="21" y="340"/>
                </a:cxn>
                <a:cxn ang="0">
                  <a:pos x="36" y="311"/>
                </a:cxn>
                <a:cxn ang="0">
                  <a:pos x="53" y="282"/>
                </a:cxn>
                <a:cxn ang="0">
                  <a:pos x="74" y="257"/>
                </a:cxn>
                <a:cxn ang="0">
                  <a:pos x="99" y="231"/>
                </a:cxn>
                <a:cxn ang="0">
                  <a:pos x="130" y="209"/>
                </a:cxn>
                <a:cxn ang="0">
                  <a:pos x="164" y="189"/>
                </a:cxn>
                <a:cxn ang="0">
                  <a:pos x="205" y="172"/>
                </a:cxn>
                <a:cxn ang="0">
                  <a:pos x="250" y="158"/>
                </a:cxn>
                <a:cxn ang="0">
                  <a:pos x="302" y="146"/>
                </a:cxn>
                <a:cxn ang="0">
                  <a:pos x="2106" y="0"/>
                </a:cxn>
              </a:cxnLst>
              <a:rect l="0" t="0" r="r" b="b"/>
              <a:pathLst>
                <a:path w="2218" h="779">
                  <a:moveTo>
                    <a:pt x="2106" y="0"/>
                  </a:moveTo>
                  <a:lnTo>
                    <a:pt x="2074" y="63"/>
                  </a:lnTo>
                  <a:lnTo>
                    <a:pt x="2049" y="123"/>
                  </a:lnTo>
                  <a:lnTo>
                    <a:pt x="2030" y="181"/>
                  </a:lnTo>
                  <a:lnTo>
                    <a:pt x="2018" y="237"/>
                  </a:lnTo>
                  <a:lnTo>
                    <a:pt x="2013" y="290"/>
                  </a:lnTo>
                  <a:lnTo>
                    <a:pt x="2012" y="342"/>
                  </a:lnTo>
                  <a:lnTo>
                    <a:pt x="2016" y="391"/>
                  </a:lnTo>
                  <a:lnTo>
                    <a:pt x="2022" y="437"/>
                  </a:lnTo>
                  <a:lnTo>
                    <a:pt x="2033" y="482"/>
                  </a:lnTo>
                  <a:lnTo>
                    <a:pt x="2046" y="524"/>
                  </a:lnTo>
                  <a:lnTo>
                    <a:pt x="2062" y="562"/>
                  </a:lnTo>
                  <a:lnTo>
                    <a:pt x="2079" y="598"/>
                  </a:lnTo>
                  <a:lnTo>
                    <a:pt x="2098" y="631"/>
                  </a:lnTo>
                  <a:lnTo>
                    <a:pt x="2099" y="631"/>
                  </a:lnTo>
                  <a:lnTo>
                    <a:pt x="2120" y="664"/>
                  </a:lnTo>
                  <a:lnTo>
                    <a:pt x="2141" y="694"/>
                  </a:lnTo>
                  <a:lnTo>
                    <a:pt x="2161" y="719"/>
                  </a:lnTo>
                  <a:lnTo>
                    <a:pt x="2180" y="740"/>
                  </a:lnTo>
                  <a:lnTo>
                    <a:pt x="2218" y="779"/>
                  </a:lnTo>
                  <a:lnTo>
                    <a:pt x="245" y="779"/>
                  </a:lnTo>
                  <a:lnTo>
                    <a:pt x="213" y="772"/>
                  </a:lnTo>
                  <a:lnTo>
                    <a:pt x="209" y="772"/>
                  </a:lnTo>
                  <a:lnTo>
                    <a:pt x="204" y="769"/>
                  </a:lnTo>
                  <a:lnTo>
                    <a:pt x="193" y="767"/>
                  </a:lnTo>
                  <a:lnTo>
                    <a:pt x="183" y="763"/>
                  </a:lnTo>
                  <a:lnTo>
                    <a:pt x="177" y="761"/>
                  </a:lnTo>
                  <a:lnTo>
                    <a:pt x="172" y="759"/>
                  </a:lnTo>
                  <a:lnTo>
                    <a:pt x="162" y="755"/>
                  </a:lnTo>
                  <a:lnTo>
                    <a:pt x="152" y="749"/>
                  </a:lnTo>
                  <a:lnTo>
                    <a:pt x="148" y="748"/>
                  </a:lnTo>
                  <a:lnTo>
                    <a:pt x="146" y="745"/>
                  </a:lnTo>
                  <a:lnTo>
                    <a:pt x="134" y="739"/>
                  </a:lnTo>
                  <a:lnTo>
                    <a:pt x="123" y="731"/>
                  </a:lnTo>
                  <a:lnTo>
                    <a:pt x="122" y="729"/>
                  </a:lnTo>
                  <a:lnTo>
                    <a:pt x="121" y="729"/>
                  </a:lnTo>
                  <a:lnTo>
                    <a:pt x="121" y="728"/>
                  </a:lnTo>
                  <a:lnTo>
                    <a:pt x="97" y="708"/>
                  </a:lnTo>
                  <a:lnTo>
                    <a:pt x="76" y="686"/>
                  </a:lnTo>
                  <a:lnTo>
                    <a:pt x="74" y="686"/>
                  </a:lnTo>
                  <a:lnTo>
                    <a:pt x="74" y="684"/>
                  </a:lnTo>
                  <a:lnTo>
                    <a:pt x="65" y="674"/>
                  </a:lnTo>
                  <a:lnTo>
                    <a:pt x="56" y="660"/>
                  </a:lnTo>
                  <a:lnTo>
                    <a:pt x="56" y="659"/>
                  </a:lnTo>
                  <a:lnTo>
                    <a:pt x="36" y="625"/>
                  </a:lnTo>
                  <a:lnTo>
                    <a:pt x="20" y="589"/>
                  </a:lnTo>
                  <a:lnTo>
                    <a:pt x="10" y="550"/>
                  </a:lnTo>
                  <a:lnTo>
                    <a:pt x="3" y="510"/>
                  </a:lnTo>
                  <a:lnTo>
                    <a:pt x="0" y="471"/>
                  </a:lnTo>
                  <a:lnTo>
                    <a:pt x="2" y="437"/>
                  </a:lnTo>
                  <a:lnTo>
                    <a:pt x="6" y="404"/>
                  </a:lnTo>
                  <a:lnTo>
                    <a:pt x="12" y="371"/>
                  </a:lnTo>
                  <a:lnTo>
                    <a:pt x="21" y="340"/>
                  </a:lnTo>
                  <a:lnTo>
                    <a:pt x="36" y="311"/>
                  </a:lnTo>
                  <a:lnTo>
                    <a:pt x="53" y="282"/>
                  </a:lnTo>
                  <a:lnTo>
                    <a:pt x="74" y="257"/>
                  </a:lnTo>
                  <a:lnTo>
                    <a:pt x="99" y="231"/>
                  </a:lnTo>
                  <a:lnTo>
                    <a:pt x="130" y="209"/>
                  </a:lnTo>
                  <a:lnTo>
                    <a:pt x="164" y="189"/>
                  </a:lnTo>
                  <a:lnTo>
                    <a:pt x="205" y="172"/>
                  </a:lnTo>
                  <a:lnTo>
                    <a:pt x="250" y="158"/>
                  </a:lnTo>
                  <a:lnTo>
                    <a:pt x="302" y="146"/>
                  </a:lnTo>
                  <a:lnTo>
                    <a:pt x="210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43600">
                    <a:shade val="30000"/>
                    <a:satMod val="115000"/>
                  </a:srgbClr>
                </a:gs>
                <a:gs pos="50000">
                  <a:srgbClr val="C43600">
                    <a:shade val="67500"/>
                    <a:satMod val="115000"/>
                  </a:srgbClr>
                </a:gs>
                <a:gs pos="100000">
                  <a:srgbClr val="C4360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0" name="Freeform 238"/>
            <p:cNvSpPr>
              <a:spLocks/>
            </p:cNvSpPr>
            <p:nvPr/>
          </p:nvSpPr>
          <p:spPr bwMode="auto">
            <a:xfrm>
              <a:off x="3292476" y="3783013"/>
              <a:ext cx="3457575" cy="254000"/>
            </a:xfrm>
            <a:custGeom>
              <a:avLst/>
              <a:gdLst/>
              <a:ahLst/>
              <a:cxnLst>
                <a:cxn ang="0">
                  <a:pos x="1973" y="0"/>
                </a:cxn>
                <a:cxn ang="0">
                  <a:pos x="2055" y="6"/>
                </a:cxn>
                <a:cxn ang="0">
                  <a:pos x="2056" y="8"/>
                </a:cxn>
                <a:cxn ang="0">
                  <a:pos x="2058" y="10"/>
                </a:cxn>
                <a:cxn ang="0">
                  <a:pos x="2058" y="12"/>
                </a:cxn>
                <a:cxn ang="0">
                  <a:pos x="2059" y="12"/>
                </a:cxn>
                <a:cxn ang="0">
                  <a:pos x="2080" y="45"/>
                </a:cxn>
                <a:cxn ang="0">
                  <a:pos x="2101" y="75"/>
                </a:cxn>
                <a:cxn ang="0">
                  <a:pos x="2121" y="100"/>
                </a:cxn>
                <a:cxn ang="0">
                  <a:pos x="2140" y="121"/>
                </a:cxn>
                <a:cxn ang="0">
                  <a:pos x="2178" y="160"/>
                </a:cxn>
                <a:cxn ang="0">
                  <a:pos x="205" y="160"/>
                </a:cxn>
                <a:cxn ang="0">
                  <a:pos x="173" y="153"/>
                </a:cxn>
                <a:cxn ang="0">
                  <a:pos x="169" y="153"/>
                </a:cxn>
                <a:cxn ang="0">
                  <a:pos x="164" y="150"/>
                </a:cxn>
                <a:cxn ang="0">
                  <a:pos x="153" y="148"/>
                </a:cxn>
                <a:cxn ang="0">
                  <a:pos x="143" y="144"/>
                </a:cxn>
                <a:cxn ang="0">
                  <a:pos x="137" y="142"/>
                </a:cxn>
                <a:cxn ang="0">
                  <a:pos x="132" y="140"/>
                </a:cxn>
                <a:cxn ang="0">
                  <a:pos x="122" y="136"/>
                </a:cxn>
                <a:cxn ang="0">
                  <a:pos x="112" y="130"/>
                </a:cxn>
                <a:cxn ang="0">
                  <a:pos x="108" y="129"/>
                </a:cxn>
                <a:cxn ang="0">
                  <a:pos x="106" y="126"/>
                </a:cxn>
                <a:cxn ang="0">
                  <a:pos x="94" y="120"/>
                </a:cxn>
                <a:cxn ang="0">
                  <a:pos x="83" y="112"/>
                </a:cxn>
                <a:cxn ang="0">
                  <a:pos x="82" y="110"/>
                </a:cxn>
                <a:cxn ang="0">
                  <a:pos x="81" y="110"/>
                </a:cxn>
                <a:cxn ang="0">
                  <a:pos x="81" y="109"/>
                </a:cxn>
                <a:cxn ang="0">
                  <a:pos x="57" y="89"/>
                </a:cxn>
                <a:cxn ang="0">
                  <a:pos x="36" y="67"/>
                </a:cxn>
                <a:cxn ang="0">
                  <a:pos x="34" y="67"/>
                </a:cxn>
                <a:cxn ang="0">
                  <a:pos x="34" y="65"/>
                </a:cxn>
                <a:cxn ang="0">
                  <a:pos x="25" y="55"/>
                </a:cxn>
                <a:cxn ang="0">
                  <a:pos x="16" y="41"/>
                </a:cxn>
                <a:cxn ang="0">
                  <a:pos x="16" y="40"/>
                </a:cxn>
                <a:cxn ang="0">
                  <a:pos x="7" y="27"/>
                </a:cxn>
                <a:cxn ang="0">
                  <a:pos x="0" y="14"/>
                </a:cxn>
                <a:cxn ang="0">
                  <a:pos x="1973" y="0"/>
                </a:cxn>
              </a:cxnLst>
              <a:rect l="0" t="0" r="r" b="b"/>
              <a:pathLst>
                <a:path w="2178" h="160">
                  <a:moveTo>
                    <a:pt x="1973" y="0"/>
                  </a:moveTo>
                  <a:lnTo>
                    <a:pt x="2055" y="6"/>
                  </a:lnTo>
                  <a:lnTo>
                    <a:pt x="2056" y="8"/>
                  </a:lnTo>
                  <a:lnTo>
                    <a:pt x="2058" y="10"/>
                  </a:lnTo>
                  <a:lnTo>
                    <a:pt x="2058" y="12"/>
                  </a:lnTo>
                  <a:lnTo>
                    <a:pt x="2059" y="12"/>
                  </a:lnTo>
                  <a:lnTo>
                    <a:pt x="2080" y="45"/>
                  </a:lnTo>
                  <a:lnTo>
                    <a:pt x="2101" y="75"/>
                  </a:lnTo>
                  <a:lnTo>
                    <a:pt x="2121" y="100"/>
                  </a:lnTo>
                  <a:lnTo>
                    <a:pt x="2140" y="121"/>
                  </a:lnTo>
                  <a:lnTo>
                    <a:pt x="2178" y="160"/>
                  </a:lnTo>
                  <a:lnTo>
                    <a:pt x="205" y="160"/>
                  </a:lnTo>
                  <a:lnTo>
                    <a:pt x="173" y="153"/>
                  </a:lnTo>
                  <a:lnTo>
                    <a:pt x="169" y="153"/>
                  </a:lnTo>
                  <a:lnTo>
                    <a:pt x="164" y="150"/>
                  </a:lnTo>
                  <a:lnTo>
                    <a:pt x="153" y="148"/>
                  </a:lnTo>
                  <a:lnTo>
                    <a:pt x="143" y="144"/>
                  </a:lnTo>
                  <a:lnTo>
                    <a:pt x="137" y="142"/>
                  </a:lnTo>
                  <a:lnTo>
                    <a:pt x="132" y="140"/>
                  </a:lnTo>
                  <a:lnTo>
                    <a:pt x="122" y="136"/>
                  </a:lnTo>
                  <a:lnTo>
                    <a:pt x="112" y="130"/>
                  </a:lnTo>
                  <a:lnTo>
                    <a:pt x="108" y="129"/>
                  </a:lnTo>
                  <a:lnTo>
                    <a:pt x="106" y="126"/>
                  </a:lnTo>
                  <a:lnTo>
                    <a:pt x="94" y="120"/>
                  </a:lnTo>
                  <a:lnTo>
                    <a:pt x="83" y="112"/>
                  </a:lnTo>
                  <a:lnTo>
                    <a:pt x="82" y="110"/>
                  </a:lnTo>
                  <a:lnTo>
                    <a:pt x="81" y="110"/>
                  </a:lnTo>
                  <a:lnTo>
                    <a:pt x="81" y="109"/>
                  </a:lnTo>
                  <a:lnTo>
                    <a:pt x="57" y="89"/>
                  </a:lnTo>
                  <a:lnTo>
                    <a:pt x="36" y="67"/>
                  </a:lnTo>
                  <a:lnTo>
                    <a:pt x="34" y="67"/>
                  </a:lnTo>
                  <a:lnTo>
                    <a:pt x="34" y="65"/>
                  </a:lnTo>
                  <a:lnTo>
                    <a:pt x="25" y="55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7" y="27"/>
                  </a:lnTo>
                  <a:lnTo>
                    <a:pt x="0" y="14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55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1" name="Freeform 239"/>
            <p:cNvSpPr>
              <a:spLocks/>
            </p:cNvSpPr>
            <p:nvPr/>
          </p:nvSpPr>
          <p:spPr bwMode="auto">
            <a:xfrm>
              <a:off x="3324226" y="2798763"/>
              <a:ext cx="3178175" cy="727075"/>
            </a:xfrm>
            <a:custGeom>
              <a:avLst/>
              <a:gdLst/>
              <a:ahLst/>
              <a:cxnLst>
                <a:cxn ang="0">
                  <a:pos x="2002" y="0"/>
                </a:cxn>
                <a:cxn ang="0">
                  <a:pos x="1993" y="23"/>
                </a:cxn>
                <a:cxn ang="0">
                  <a:pos x="1989" y="46"/>
                </a:cxn>
                <a:cxn ang="0">
                  <a:pos x="1989" y="69"/>
                </a:cxn>
                <a:cxn ang="0">
                  <a:pos x="1990" y="92"/>
                </a:cxn>
                <a:cxn ang="0">
                  <a:pos x="1989" y="114"/>
                </a:cxn>
                <a:cxn ang="0">
                  <a:pos x="1985" y="137"/>
                </a:cxn>
                <a:cxn ang="0">
                  <a:pos x="1399" y="177"/>
                </a:cxn>
                <a:cxn ang="0">
                  <a:pos x="1397" y="178"/>
                </a:cxn>
                <a:cxn ang="0">
                  <a:pos x="1391" y="185"/>
                </a:cxn>
                <a:cxn ang="0">
                  <a:pos x="1384" y="194"/>
                </a:cxn>
                <a:cxn ang="0">
                  <a:pos x="1373" y="209"/>
                </a:cxn>
                <a:cxn ang="0">
                  <a:pos x="1362" y="226"/>
                </a:cxn>
                <a:cxn ang="0">
                  <a:pos x="1352" y="247"/>
                </a:cxn>
                <a:cxn ang="0">
                  <a:pos x="1341" y="274"/>
                </a:cxn>
                <a:cxn ang="0">
                  <a:pos x="1333" y="303"/>
                </a:cxn>
                <a:cxn ang="0">
                  <a:pos x="1328" y="336"/>
                </a:cxn>
                <a:cxn ang="0">
                  <a:pos x="1327" y="373"/>
                </a:cxn>
                <a:cxn ang="0">
                  <a:pos x="1331" y="413"/>
                </a:cxn>
                <a:cxn ang="0">
                  <a:pos x="1339" y="458"/>
                </a:cxn>
                <a:cxn ang="0">
                  <a:pos x="1212" y="341"/>
                </a:cxn>
                <a:cxn ang="0">
                  <a:pos x="1099" y="458"/>
                </a:cxn>
                <a:cxn ang="0">
                  <a:pos x="1099" y="454"/>
                </a:cxn>
                <a:cxn ang="0">
                  <a:pos x="1098" y="444"/>
                </a:cxn>
                <a:cxn ang="0">
                  <a:pos x="1097" y="426"/>
                </a:cxn>
                <a:cxn ang="0">
                  <a:pos x="1095" y="405"/>
                </a:cxn>
                <a:cxn ang="0">
                  <a:pos x="1095" y="349"/>
                </a:cxn>
                <a:cxn ang="0">
                  <a:pos x="1098" y="319"/>
                </a:cxn>
                <a:cxn ang="0">
                  <a:pos x="1101" y="287"/>
                </a:cxn>
                <a:cxn ang="0">
                  <a:pos x="1106" y="255"/>
                </a:cxn>
                <a:cxn ang="0">
                  <a:pos x="1114" y="224"/>
                </a:cxn>
                <a:cxn ang="0">
                  <a:pos x="1125" y="195"/>
                </a:cxn>
                <a:cxn ang="0">
                  <a:pos x="0" y="274"/>
                </a:cxn>
                <a:cxn ang="0">
                  <a:pos x="21" y="250"/>
                </a:cxn>
                <a:cxn ang="0">
                  <a:pos x="47" y="227"/>
                </a:cxn>
                <a:cxn ang="0">
                  <a:pos x="76" y="206"/>
                </a:cxn>
                <a:cxn ang="0">
                  <a:pos x="111" y="187"/>
                </a:cxn>
                <a:cxn ang="0">
                  <a:pos x="149" y="171"/>
                </a:cxn>
                <a:cxn ang="0">
                  <a:pos x="193" y="158"/>
                </a:cxn>
                <a:cxn ang="0">
                  <a:pos x="242" y="147"/>
                </a:cxn>
                <a:cxn ang="0">
                  <a:pos x="2002" y="0"/>
                </a:cxn>
              </a:cxnLst>
              <a:rect l="0" t="0" r="r" b="b"/>
              <a:pathLst>
                <a:path w="2002" h="458">
                  <a:moveTo>
                    <a:pt x="2002" y="0"/>
                  </a:moveTo>
                  <a:lnTo>
                    <a:pt x="1993" y="23"/>
                  </a:lnTo>
                  <a:lnTo>
                    <a:pt x="1989" y="46"/>
                  </a:lnTo>
                  <a:lnTo>
                    <a:pt x="1989" y="69"/>
                  </a:lnTo>
                  <a:lnTo>
                    <a:pt x="1990" y="92"/>
                  </a:lnTo>
                  <a:lnTo>
                    <a:pt x="1989" y="114"/>
                  </a:lnTo>
                  <a:lnTo>
                    <a:pt x="1985" y="137"/>
                  </a:lnTo>
                  <a:lnTo>
                    <a:pt x="1399" y="177"/>
                  </a:lnTo>
                  <a:lnTo>
                    <a:pt x="1397" y="178"/>
                  </a:lnTo>
                  <a:lnTo>
                    <a:pt x="1391" y="185"/>
                  </a:lnTo>
                  <a:lnTo>
                    <a:pt x="1384" y="194"/>
                  </a:lnTo>
                  <a:lnTo>
                    <a:pt x="1373" y="209"/>
                  </a:lnTo>
                  <a:lnTo>
                    <a:pt x="1362" y="226"/>
                  </a:lnTo>
                  <a:lnTo>
                    <a:pt x="1352" y="247"/>
                  </a:lnTo>
                  <a:lnTo>
                    <a:pt x="1341" y="274"/>
                  </a:lnTo>
                  <a:lnTo>
                    <a:pt x="1333" y="303"/>
                  </a:lnTo>
                  <a:lnTo>
                    <a:pt x="1328" y="336"/>
                  </a:lnTo>
                  <a:lnTo>
                    <a:pt x="1327" y="373"/>
                  </a:lnTo>
                  <a:lnTo>
                    <a:pt x="1331" y="413"/>
                  </a:lnTo>
                  <a:lnTo>
                    <a:pt x="1339" y="458"/>
                  </a:lnTo>
                  <a:lnTo>
                    <a:pt x="1212" y="341"/>
                  </a:lnTo>
                  <a:lnTo>
                    <a:pt x="1099" y="458"/>
                  </a:lnTo>
                  <a:lnTo>
                    <a:pt x="1099" y="454"/>
                  </a:lnTo>
                  <a:lnTo>
                    <a:pt x="1098" y="444"/>
                  </a:lnTo>
                  <a:lnTo>
                    <a:pt x="1097" y="426"/>
                  </a:lnTo>
                  <a:lnTo>
                    <a:pt x="1095" y="405"/>
                  </a:lnTo>
                  <a:lnTo>
                    <a:pt x="1095" y="349"/>
                  </a:lnTo>
                  <a:lnTo>
                    <a:pt x="1098" y="319"/>
                  </a:lnTo>
                  <a:lnTo>
                    <a:pt x="1101" y="287"/>
                  </a:lnTo>
                  <a:lnTo>
                    <a:pt x="1106" y="255"/>
                  </a:lnTo>
                  <a:lnTo>
                    <a:pt x="1114" y="224"/>
                  </a:lnTo>
                  <a:lnTo>
                    <a:pt x="1125" y="195"/>
                  </a:lnTo>
                  <a:lnTo>
                    <a:pt x="0" y="274"/>
                  </a:lnTo>
                  <a:lnTo>
                    <a:pt x="21" y="250"/>
                  </a:lnTo>
                  <a:lnTo>
                    <a:pt x="47" y="227"/>
                  </a:lnTo>
                  <a:lnTo>
                    <a:pt x="76" y="206"/>
                  </a:lnTo>
                  <a:lnTo>
                    <a:pt x="111" y="187"/>
                  </a:lnTo>
                  <a:lnTo>
                    <a:pt x="149" y="171"/>
                  </a:lnTo>
                  <a:lnTo>
                    <a:pt x="193" y="158"/>
                  </a:lnTo>
                  <a:lnTo>
                    <a:pt x="242" y="14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250000">
                <a:alpha val="71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2" name="Freeform 240"/>
            <p:cNvSpPr>
              <a:spLocks/>
            </p:cNvSpPr>
            <p:nvPr/>
          </p:nvSpPr>
          <p:spPr bwMode="auto">
            <a:xfrm>
              <a:off x="6129338" y="2909888"/>
              <a:ext cx="3244850" cy="1079500"/>
            </a:xfrm>
            <a:custGeom>
              <a:avLst/>
              <a:gdLst/>
              <a:ahLst/>
              <a:cxnLst>
                <a:cxn ang="0">
                  <a:pos x="429" y="0"/>
                </a:cxn>
                <a:cxn ang="0">
                  <a:pos x="583" y="6"/>
                </a:cxn>
                <a:cxn ang="0">
                  <a:pos x="770" y="15"/>
                </a:cxn>
                <a:cxn ang="0">
                  <a:pos x="967" y="27"/>
                </a:cxn>
                <a:cxn ang="0">
                  <a:pos x="1146" y="36"/>
                </a:cxn>
                <a:cxn ang="0">
                  <a:pos x="1320" y="47"/>
                </a:cxn>
                <a:cxn ang="0">
                  <a:pos x="1485" y="56"/>
                </a:cxn>
                <a:cxn ang="0">
                  <a:pos x="1637" y="64"/>
                </a:cxn>
                <a:cxn ang="0">
                  <a:pos x="1772" y="72"/>
                </a:cxn>
                <a:cxn ang="0">
                  <a:pos x="1884" y="77"/>
                </a:cxn>
                <a:cxn ang="0">
                  <a:pos x="1970" y="83"/>
                </a:cxn>
                <a:cxn ang="0">
                  <a:pos x="2025" y="85"/>
                </a:cxn>
                <a:cxn ang="0">
                  <a:pos x="2044" y="87"/>
                </a:cxn>
                <a:cxn ang="0">
                  <a:pos x="2034" y="95"/>
                </a:cxn>
                <a:cxn ang="0">
                  <a:pos x="2005" y="116"/>
                </a:cxn>
                <a:cxn ang="0">
                  <a:pos x="1968" y="150"/>
                </a:cxn>
                <a:cxn ang="0">
                  <a:pos x="1928" y="197"/>
                </a:cxn>
                <a:cxn ang="0">
                  <a:pos x="1894" y="257"/>
                </a:cxn>
                <a:cxn ang="0">
                  <a:pos x="1873" y="326"/>
                </a:cxn>
                <a:cxn ang="0">
                  <a:pos x="1873" y="403"/>
                </a:cxn>
                <a:cxn ang="0">
                  <a:pos x="1891" y="472"/>
                </a:cxn>
                <a:cxn ang="0">
                  <a:pos x="1920" y="534"/>
                </a:cxn>
                <a:cxn ang="0">
                  <a:pos x="1957" y="589"/>
                </a:cxn>
                <a:cxn ang="0">
                  <a:pos x="1994" y="631"/>
                </a:cxn>
                <a:cxn ang="0">
                  <a:pos x="2035" y="671"/>
                </a:cxn>
                <a:cxn ang="0">
                  <a:pos x="2044" y="679"/>
                </a:cxn>
                <a:cxn ang="0">
                  <a:pos x="1933" y="680"/>
                </a:cxn>
                <a:cxn ang="0">
                  <a:pos x="1348" y="679"/>
                </a:cxn>
                <a:cxn ang="0">
                  <a:pos x="1103" y="678"/>
                </a:cxn>
                <a:cxn ang="0">
                  <a:pos x="941" y="675"/>
                </a:cxn>
                <a:cxn ang="0">
                  <a:pos x="785" y="672"/>
                </a:cxn>
                <a:cxn ang="0">
                  <a:pos x="638" y="668"/>
                </a:cxn>
                <a:cxn ang="0">
                  <a:pos x="509" y="663"/>
                </a:cxn>
                <a:cxn ang="0">
                  <a:pos x="398" y="657"/>
                </a:cxn>
                <a:cxn ang="0">
                  <a:pos x="312" y="649"/>
                </a:cxn>
                <a:cxn ang="0">
                  <a:pos x="234" y="634"/>
                </a:cxn>
                <a:cxn ang="0">
                  <a:pos x="153" y="598"/>
                </a:cxn>
                <a:cxn ang="0">
                  <a:pos x="91" y="545"/>
                </a:cxn>
                <a:cxn ang="0">
                  <a:pos x="46" y="481"/>
                </a:cxn>
                <a:cxn ang="0">
                  <a:pos x="16" y="409"/>
                </a:cxn>
                <a:cxn ang="0">
                  <a:pos x="1" y="335"/>
                </a:cxn>
                <a:cxn ang="0">
                  <a:pos x="1" y="261"/>
                </a:cxn>
                <a:cxn ang="0">
                  <a:pos x="13" y="190"/>
                </a:cxn>
                <a:cxn ang="0">
                  <a:pos x="38" y="129"/>
                </a:cxn>
                <a:cxn ang="0">
                  <a:pos x="79" y="76"/>
                </a:cxn>
                <a:cxn ang="0">
                  <a:pos x="135" y="39"/>
                </a:cxn>
                <a:cxn ang="0">
                  <a:pos x="209" y="15"/>
                </a:cxn>
                <a:cxn ang="0">
                  <a:pos x="306" y="3"/>
                </a:cxn>
              </a:cxnLst>
              <a:rect l="0" t="0" r="r" b="b"/>
              <a:pathLst>
                <a:path w="2044" h="680">
                  <a:moveTo>
                    <a:pt x="365" y="0"/>
                  </a:moveTo>
                  <a:lnTo>
                    <a:pt x="429" y="0"/>
                  </a:lnTo>
                  <a:lnTo>
                    <a:pt x="502" y="3"/>
                  </a:lnTo>
                  <a:lnTo>
                    <a:pt x="583" y="6"/>
                  </a:lnTo>
                  <a:lnTo>
                    <a:pt x="673" y="10"/>
                  </a:lnTo>
                  <a:lnTo>
                    <a:pt x="770" y="15"/>
                  </a:lnTo>
                  <a:lnTo>
                    <a:pt x="879" y="22"/>
                  </a:lnTo>
                  <a:lnTo>
                    <a:pt x="967" y="27"/>
                  </a:lnTo>
                  <a:lnTo>
                    <a:pt x="1057" y="32"/>
                  </a:lnTo>
                  <a:lnTo>
                    <a:pt x="1146" y="36"/>
                  </a:lnTo>
                  <a:lnTo>
                    <a:pt x="1234" y="42"/>
                  </a:lnTo>
                  <a:lnTo>
                    <a:pt x="1320" y="47"/>
                  </a:lnTo>
                  <a:lnTo>
                    <a:pt x="1403" y="51"/>
                  </a:lnTo>
                  <a:lnTo>
                    <a:pt x="1485" y="56"/>
                  </a:lnTo>
                  <a:lnTo>
                    <a:pt x="1563" y="60"/>
                  </a:lnTo>
                  <a:lnTo>
                    <a:pt x="1637" y="64"/>
                  </a:lnTo>
                  <a:lnTo>
                    <a:pt x="1707" y="68"/>
                  </a:lnTo>
                  <a:lnTo>
                    <a:pt x="1772" y="72"/>
                  </a:lnTo>
                  <a:lnTo>
                    <a:pt x="1832" y="75"/>
                  </a:lnTo>
                  <a:lnTo>
                    <a:pt x="1884" y="77"/>
                  </a:lnTo>
                  <a:lnTo>
                    <a:pt x="1931" y="80"/>
                  </a:lnTo>
                  <a:lnTo>
                    <a:pt x="1970" y="83"/>
                  </a:lnTo>
                  <a:lnTo>
                    <a:pt x="2002" y="84"/>
                  </a:lnTo>
                  <a:lnTo>
                    <a:pt x="2025" y="85"/>
                  </a:lnTo>
                  <a:lnTo>
                    <a:pt x="2039" y="87"/>
                  </a:lnTo>
                  <a:lnTo>
                    <a:pt x="2044" y="87"/>
                  </a:lnTo>
                  <a:lnTo>
                    <a:pt x="2042" y="88"/>
                  </a:lnTo>
                  <a:lnTo>
                    <a:pt x="2034" y="95"/>
                  </a:lnTo>
                  <a:lnTo>
                    <a:pt x="2021" y="103"/>
                  </a:lnTo>
                  <a:lnTo>
                    <a:pt x="2005" y="116"/>
                  </a:lnTo>
                  <a:lnTo>
                    <a:pt x="1986" y="132"/>
                  </a:lnTo>
                  <a:lnTo>
                    <a:pt x="1968" y="150"/>
                  </a:lnTo>
                  <a:lnTo>
                    <a:pt x="1947" y="173"/>
                  </a:lnTo>
                  <a:lnTo>
                    <a:pt x="1928" y="197"/>
                  </a:lnTo>
                  <a:lnTo>
                    <a:pt x="1910" y="226"/>
                  </a:lnTo>
                  <a:lnTo>
                    <a:pt x="1894" y="257"/>
                  </a:lnTo>
                  <a:lnTo>
                    <a:pt x="1881" y="290"/>
                  </a:lnTo>
                  <a:lnTo>
                    <a:pt x="1873" y="326"/>
                  </a:lnTo>
                  <a:lnTo>
                    <a:pt x="1870" y="366"/>
                  </a:lnTo>
                  <a:lnTo>
                    <a:pt x="1873" y="403"/>
                  </a:lnTo>
                  <a:lnTo>
                    <a:pt x="1879" y="439"/>
                  </a:lnTo>
                  <a:lnTo>
                    <a:pt x="1891" y="472"/>
                  </a:lnTo>
                  <a:lnTo>
                    <a:pt x="1904" y="505"/>
                  </a:lnTo>
                  <a:lnTo>
                    <a:pt x="1920" y="534"/>
                  </a:lnTo>
                  <a:lnTo>
                    <a:pt x="1939" y="562"/>
                  </a:lnTo>
                  <a:lnTo>
                    <a:pt x="1957" y="589"/>
                  </a:lnTo>
                  <a:lnTo>
                    <a:pt x="1976" y="611"/>
                  </a:lnTo>
                  <a:lnTo>
                    <a:pt x="1994" y="631"/>
                  </a:lnTo>
                  <a:lnTo>
                    <a:pt x="2023" y="660"/>
                  </a:lnTo>
                  <a:lnTo>
                    <a:pt x="2035" y="671"/>
                  </a:lnTo>
                  <a:lnTo>
                    <a:pt x="2042" y="676"/>
                  </a:lnTo>
                  <a:lnTo>
                    <a:pt x="2044" y="679"/>
                  </a:lnTo>
                  <a:lnTo>
                    <a:pt x="1972" y="679"/>
                  </a:lnTo>
                  <a:lnTo>
                    <a:pt x="1933" y="680"/>
                  </a:lnTo>
                  <a:lnTo>
                    <a:pt x="1427" y="680"/>
                  </a:lnTo>
                  <a:lnTo>
                    <a:pt x="1348" y="679"/>
                  </a:lnTo>
                  <a:lnTo>
                    <a:pt x="1185" y="679"/>
                  </a:lnTo>
                  <a:lnTo>
                    <a:pt x="1103" y="678"/>
                  </a:lnTo>
                  <a:lnTo>
                    <a:pt x="1023" y="676"/>
                  </a:lnTo>
                  <a:lnTo>
                    <a:pt x="941" y="675"/>
                  </a:lnTo>
                  <a:lnTo>
                    <a:pt x="862" y="674"/>
                  </a:lnTo>
                  <a:lnTo>
                    <a:pt x="785" y="672"/>
                  </a:lnTo>
                  <a:lnTo>
                    <a:pt x="710" y="671"/>
                  </a:lnTo>
                  <a:lnTo>
                    <a:pt x="638" y="668"/>
                  </a:lnTo>
                  <a:lnTo>
                    <a:pt x="571" y="666"/>
                  </a:lnTo>
                  <a:lnTo>
                    <a:pt x="509" y="663"/>
                  </a:lnTo>
                  <a:lnTo>
                    <a:pt x="451" y="660"/>
                  </a:lnTo>
                  <a:lnTo>
                    <a:pt x="398" y="657"/>
                  </a:lnTo>
                  <a:lnTo>
                    <a:pt x="351" y="653"/>
                  </a:lnTo>
                  <a:lnTo>
                    <a:pt x="312" y="649"/>
                  </a:lnTo>
                  <a:lnTo>
                    <a:pt x="280" y="645"/>
                  </a:lnTo>
                  <a:lnTo>
                    <a:pt x="234" y="634"/>
                  </a:lnTo>
                  <a:lnTo>
                    <a:pt x="191" y="618"/>
                  </a:lnTo>
                  <a:lnTo>
                    <a:pt x="153" y="598"/>
                  </a:lnTo>
                  <a:lnTo>
                    <a:pt x="120" y="573"/>
                  </a:lnTo>
                  <a:lnTo>
                    <a:pt x="91" y="545"/>
                  </a:lnTo>
                  <a:lnTo>
                    <a:pt x="66" y="514"/>
                  </a:lnTo>
                  <a:lnTo>
                    <a:pt x="46" y="481"/>
                  </a:lnTo>
                  <a:lnTo>
                    <a:pt x="29" y="447"/>
                  </a:lnTo>
                  <a:lnTo>
                    <a:pt x="16" y="409"/>
                  </a:lnTo>
                  <a:lnTo>
                    <a:pt x="6" y="372"/>
                  </a:lnTo>
                  <a:lnTo>
                    <a:pt x="1" y="335"/>
                  </a:lnTo>
                  <a:lnTo>
                    <a:pt x="0" y="297"/>
                  </a:lnTo>
                  <a:lnTo>
                    <a:pt x="1" y="261"/>
                  </a:lnTo>
                  <a:lnTo>
                    <a:pt x="5" y="225"/>
                  </a:lnTo>
                  <a:lnTo>
                    <a:pt x="13" y="190"/>
                  </a:lnTo>
                  <a:lnTo>
                    <a:pt x="24" y="158"/>
                  </a:lnTo>
                  <a:lnTo>
                    <a:pt x="38" y="129"/>
                  </a:lnTo>
                  <a:lnTo>
                    <a:pt x="57" y="100"/>
                  </a:lnTo>
                  <a:lnTo>
                    <a:pt x="79" y="76"/>
                  </a:lnTo>
                  <a:lnTo>
                    <a:pt x="104" y="55"/>
                  </a:lnTo>
                  <a:lnTo>
                    <a:pt x="135" y="39"/>
                  </a:lnTo>
                  <a:lnTo>
                    <a:pt x="169" y="26"/>
                  </a:lnTo>
                  <a:lnTo>
                    <a:pt x="209" y="15"/>
                  </a:lnTo>
                  <a:lnTo>
                    <a:pt x="255" y="8"/>
                  </a:lnTo>
                  <a:lnTo>
                    <a:pt x="306" y="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E8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3" name="Freeform 241"/>
            <p:cNvSpPr>
              <a:spLocks noEditPoints="1"/>
            </p:cNvSpPr>
            <p:nvPr/>
          </p:nvSpPr>
          <p:spPr bwMode="auto">
            <a:xfrm>
              <a:off x="6129338" y="2909888"/>
              <a:ext cx="3244850" cy="1052513"/>
            </a:xfrm>
            <a:custGeom>
              <a:avLst/>
              <a:gdLst/>
              <a:ahLst/>
              <a:cxnLst>
                <a:cxn ang="0">
                  <a:pos x="507" y="663"/>
                </a:cxn>
                <a:cxn ang="0">
                  <a:pos x="365" y="0"/>
                </a:cxn>
                <a:cxn ang="0">
                  <a:pos x="502" y="3"/>
                </a:cxn>
                <a:cxn ang="0">
                  <a:pos x="673" y="10"/>
                </a:cxn>
                <a:cxn ang="0">
                  <a:pos x="879" y="22"/>
                </a:cxn>
                <a:cxn ang="0">
                  <a:pos x="1057" y="32"/>
                </a:cxn>
                <a:cxn ang="0">
                  <a:pos x="1234" y="42"/>
                </a:cxn>
                <a:cxn ang="0">
                  <a:pos x="1403" y="51"/>
                </a:cxn>
                <a:cxn ang="0">
                  <a:pos x="1563" y="60"/>
                </a:cxn>
                <a:cxn ang="0">
                  <a:pos x="1707" y="68"/>
                </a:cxn>
                <a:cxn ang="0">
                  <a:pos x="1832" y="75"/>
                </a:cxn>
                <a:cxn ang="0">
                  <a:pos x="1931" y="80"/>
                </a:cxn>
                <a:cxn ang="0">
                  <a:pos x="2002" y="84"/>
                </a:cxn>
                <a:cxn ang="0">
                  <a:pos x="2039" y="87"/>
                </a:cxn>
                <a:cxn ang="0">
                  <a:pos x="2042" y="88"/>
                </a:cxn>
                <a:cxn ang="0">
                  <a:pos x="2018" y="105"/>
                </a:cxn>
                <a:cxn ang="0">
                  <a:pos x="1978" y="141"/>
                </a:cxn>
                <a:cxn ang="0">
                  <a:pos x="1929" y="198"/>
                </a:cxn>
                <a:cxn ang="0">
                  <a:pos x="1845" y="234"/>
                </a:cxn>
                <a:cxn ang="0">
                  <a:pos x="1709" y="228"/>
                </a:cxn>
                <a:cxn ang="0">
                  <a:pos x="1555" y="220"/>
                </a:cxn>
                <a:cxn ang="0">
                  <a:pos x="1397" y="213"/>
                </a:cxn>
                <a:cxn ang="0">
                  <a:pos x="1240" y="206"/>
                </a:cxn>
                <a:cxn ang="0">
                  <a:pos x="1094" y="200"/>
                </a:cxn>
                <a:cxn ang="0">
                  <a:pos x="969" y="194"/>
                </a:cxn>
                <a:cxn ang="0">
                  <a:pos x="873" y="192"/>
                </a:cxn>
                <a:cxn ang="0">
                  <a:pos x="748" y="188"/>
                </a:cxn>
                <a:cxn ang="0">
                  <a:pos x="634" y="182"/>
                </a:cxn>
                <a:cxn ang="0">
                  <a:pos x="535" y="180"/>
                </a:cxn>
                <a:cxn ang="0">
                  <a:pos x="448" y="184"/>
                </a:cxn>
                <a:cxn ang="0">
                  <a:pos x="377" y="194"/>
                </a:cxn>
                <a:cxn ang="0">
                  <a:pos x="320" y="216"/>
                </a:cxn>
                <a:cxn ang="0">
                  <a:pos x="279" y="250"/>
                </a:cxn>
                <a:cxn ang="0">
                  <a:pos x="254" y="302"/>
                </a:cxn>
                <a:cxn ang="0">
                  <a:pos x="246" y="372"/>
                </a:cxn>
                <a:cxn ang="0">
                  <a:pos x="256" y="451"/>
                </a:cxn>
                <a:cxn ang="0">
                  <a:pos x="283" y="513"/>
                </a:cxn>
                <a:cxn ang="0">
                  <a:pos x="320" y="564"/>
                </a:cxn>
                <a:cxn ang="0">
                  <a:pos x="365" y="601"/>
                </a:cxn>
                <a:cxn ang="0">
                  <a:pos x="432" y="639"/>
                </a:cxn>
                <a:cxn ang="0">
                  <a:pos x="470" y="654"/>
                </a:cxn>
                <a:cxn ang="0">
                  <a:pos x="497" y="660"/>
                </a:cxn>
                <a:cxn ang="0">
                  <a:pos x="449" y="660"/>
                </a:cxn>
                <a:cxn ang="0">
                  <a:pos x="351" y="653"/>
                </a:cxn>
                <a:cxn ang="0">
                  <a:pos x="280" y="645"/>
                </a:cxn>
                <a:cxn ang="0">
                  <a:pos x="191" y="618"/>
                </a:cxn>
                <a:cxn ang="0">
                  <a:pos x="120" y="573"/>
                </a:cxn>
                <a:cxn ang="0">
                  <a:pos x="66" y="514"/>
                </a:cxn>
                <a:cxn ang="0">
                  <a:pos x="29" y="447"/>
                </a:cxn>
                <a:cxn ang="0">
                  <a:pos x="6" y="372"/>
                </a:cxn>
                <a:cxn ang="0">
                  <a:pos x="0" y="297"/>
                </a:cxn>
                <a:cxn ang="0">
                  <a:pos x="5" y="225"/>
                </a:cxn>
                <a:cxn ang="0">
                  <a:pos x="24" y="158"/>
                </a:cxn>
                <a:cxn ang="0">
                  <a:pos x="57" y="100"/>
                </a:cxn>
                <a:cxn ang="0">
                  <a:pos x="104" y="55"/>
                </a:cxn>
                <a:cxn ang="0">
                  <a:pos x="169" y="26"/>
                </a:cxn>
                <a:cxn ang="0">
                  <a:pos x="255" y="8"/>
                </a:cxn>
                <a:cxn ang="0">
                  <a:pos x="365" y="0"/>
                </a:cxn>
              </a:cxnLst>
              <a:rect l="0" t="0" r="r" b="b"/>
              <a:pathLst>
                <a:path w="2044" h="663">
                  <a:moveTo>
                    <a:pt x="505" y="663"/>
                  </a:moveTo>
                  <a:lnTo>
                    <a:pt x="507" y="663"/>
                  </a:lnTo>
                  <a:lnTo>
                    <a:pt x="505" y="663"/>
                  </a:lnTo>
                  <a:close/>
                  <a:moveTo>
                    <a:pt x="365" y="0"/>
                  </a:moveTo>
                  <a:lnTo>
                    <a:pt x="429" y="0"/>
                  </a:lnTo>
                  <a:lnTo>
                    <a:pt x="502" y="3"/>
                  </a:lnTo>
                  <a:lnTo>
                    <a:pt x="583" y="6"/>
                  </a:lnTo>
                  <a:lnTo>
                    <a:pt x="673" y="10"/>
                  </a:lnTo>
                  <a:lnTo>
                    <a:pt x="770" y="15"/>
                  </a:lnTo>
                  <a:lnTo>
                    <a:pt x="879" y="22"/>
                  </a:lnTo>
                  <a:lnTo>
                    <a:pt x="967" y="27"/>
                  </a:lnTo>
                  <a:lnTo>
                    <a:pt x="1057" y="32"/>
                  </a:lnTo>
                  <a:lnTo>
                    <a:pt x="1146" y="36"/>
                  </a:lnTo>
                  <a:lnTo>
                    <a:pt x="1234" y="42"/>
                  </a:lnTo>
                  <a:lnTo>
                    <a:pt x="1320" y="47"/>
                  </a:lnTo>
                  <a:lnTo>
                    <a:pt x="1403" y="51"/>
                  </a:lnTo>
                  <a:lnTo>
                    <a:pt x="1485" y="56"/>
                  </a:lnTo>
                  <a:lnTo>
                    <a:pt x="1563" y="60"/>
                  </a:lnTo>
                  <a:lnTo>
                    <a:pt x="1637" y="64"/>
                  </a:lnTo>
                  <a:lnTo>
                    <a:pt x="1707" y="68"/>
                  </a:lnTo>
                  <a:lnTo>
                    <a:pt x="1772" y="72"/>
                  </a:lnTo>
                  <a:lnTo>
                    <a:pt x="1832" y="75"/>
                  </a:lnTo>
                  <a:lnTo>
                    <a:pt x="1884" y="77"/>
                  </a:lnTo>
                  <a:lnTo>
                    <a:pt x="1931" y="80"/>
                  </a:lnTo>
                  <a:lnTo>
                    <a:pt x="1970" y="83"/>
                  </a:lnTo>
                  <a:lnTo>
                    <a:pt x="2002" y="84"/>
                  </a:lnTo>
                  <a:lnTo>
                    <a:pt x="2025" y="85"/>
                  </a:lnTo>
                  <a:lnTo>
                    <a:pt x="2039" y="87"/>
                  </a:lnTo>
                  <a:lnTo>
                    <a:pt x="2044" y="87"/>
                  </a:lnTo>
                  <a:lnTo>
                    <a:pt x="2042" y="88"/>
                  </a:lnTo>
                  <a:lnTo>
                    <a:pt x="2033" y="95"/>
                  </a:lnTo>
                  <a:lnTo>
                    <a:pt x="2018" y="105"/>
                  </a:lnTo>
                  <a:lnTo>
                    <a:pt x="2001" y="120"/>
                  </a:lnTo>
                  <a:lnTo>
                    <a:pt x="1978" y="141"/>
                  </a:lnTo>
                  <a:lnTo>
                    <a:pt x="1956" y="166"/>
                  </a:lnTo>
                  <a:lnTo>
                    <a:pt x="1929" y="198"/>
                  </a:lnTo>
                  <a:lnTo>
                    <a:pt x="1904" y="237"/>
                  </a:lnTo>
                  <a:lnTo>
                    <a:pt x="1845" y="234"/>
                  </a:lnTo>
                  <a:lnTo>
                    <a:pt x="1779" y="230"/>
                  </a:lnTo>
                  <a:lnTo>
                    <a:pt x="1709" y="228"/>
                  </a:lnTo>
                  <a:lnTo>
                    <a:pt x="1633" y="224"/>
                  </a:lnTo>
                  <a:lnTo>
                    <a:pt x="1555" y="220"/>
                  </a:lnTo>
                  <a:lnTo>
                    <a:pt x="1476" y="216"/>
                  </a:lnTo>
                  <a:lnTo>
                    <a:pt x="1397" y="213"/>
                  </a:lnTo>
                  <a:lnTo>
                    <a:pt x="1318" y="209"/>
                  </a:lnTo>
                  <a:lnTo>
                    <a:pt x="1240" y="206"/>
                  </a:lnTo>
                  <a:lnTo>
                    <a:pt x="1164" y="202"/>
                  </a:lnTo>
                  <a:lnTo>
                    <a:pt x="1094" y="200"/>
                  </a:lnTo>
                  <a:lnTo>
                    <a:pt x="1028" y="197"/>
                  </a:lnTo>
                  <a:lnTo>
                    <a:pt x="969" y="194"/>
                  </a:lnTo>
                  <a:lnTo>
                    <a:pt x="917" y="193"/>
                  </a:lnTo>
                  <a:lnTo>
                    <a:pt x="873" y="192"/>
                  </a:lnTo>
                  <a:lnTo>
                    <a:pt x="809" y="190"/>
                  </a:lnTo>
                  <a:lnTo>
                    <a:pt x="748" y="188"/>
                  </a:lnTo>
                  <a:lnTo>
                    <a:pt x="690" y="185"/>
                  </a:lnTo>
                  <a:lnTo>
                    <a:pt x="634" y="182"/>
                  </a:lnTo>
                  <a:lnTo>
                    <a:pt x="583" y="181"/>
                  </a:lnTo>
                  <a:lnTo>
                    <a:pt x="535" y="180"/>
                  </a:lnTo>
                  <a:lnTo>
                    <a:pt x="490" y="181"/>
                  </a:lnTo>
                  <a:lnTo>
                    <a:pt x="448" y="184"/>
                  </a:lnTo>
                  <a:lnTo>
                    <a:pt x="411" y="188"/>
                  </a:lnTo>
                  <a:lnTo>
                    <a:pt x="377" y="194"/>
                  </a:lnTo>
                  <a:lnTo>
                    <a:pt x="346" y="204"/>
                  </a:lnTo>
                  <a:lnTo>
                    <a:pt x="320" y="216"/>
                  </a:lnTo>
                  <a:lnTo>
                    <a:pt x="297" y="231"/>
                  </a:lnTo>
                  <a:lnTo>
                    <a:pt x="279" y="250"/>
                  </a:lnTo>
                  <a:lnTo>
                    <a:pt x="264" y="274"/>
                  </a:lnTo>
                  <a:lnTo>
                    <a:pt x="254" y="302"/>
                  </a:lnTo>
                  <a:lnTo>
                    <a:pt x="248" y="335"/>
                  </a:lnTo>
                  <a:lnTo>
                    <a:pt x="246" y="372"/>
                  </a:lnTo>
                  <a:lnTo>
                    <a:pt x="248" y="413"/>
                  </a:lnTo>
                  <a:lnTo>
                    <a:pt x="256" y="451"/>
                  </a:lnTo>
                  <a:lnTo>
                    <a:pt x="267" y="484"/>
                  </a:lnTo>
                  <a:lnTo>
                    <a:pt x="283" y="513"/>
                  </a:lnTo>
                  <a:lnTo>
                    <a:pt x="300" y="540"/>
                  </a:lnTo>
                  <a:lnTo>
                    <a:pt x="320" y="564"/>
                  </a:lnTo>
                  <a:lnTo>
                    <a:pt x="342" y="583"/>
                  </a:lnTo>
                  <a:lnTo>
                    <a:pt x="365" y="601"/>
                  </a:lnTo>
                  <a:lnTo>
                    <a:pt x="387" y="617"/>
                  </a:lnTo>
                  <a:lnTo>
                    <a:pt x="432" y="639"/>
                  </a:lnTo>
                  <a:lnTo>
                    <a:pt x="452" y="647"/>
                  </a:lnTo>
                  <a:lnTo>
                    <a:pt x="470" y="654"/>
                  </a:lnTo>
                  <a:lnTo>
                    <a:pt x="485" y="658"/>
                  </a:lnTo>
                  <a:lnTo>
                    <a:pt x="497" y="660"/>
                  </a:lnTo>
                  <a:lnTo>
                    <a:pt x="505" y="663"/>
                  </a:lnTo>
                  <a:lnTo>
                    <a:pt x="449" y="660"/>
                  </a:lnTo>
                  <a:lnTo>
                    <a:pt x="398" y="657"/>
                  </a:lnTo>
                  <a:lnTo>
                    <a:pt x="351" y="653"/>
                  </a:lnTo>
                  <a:lnTo>
                    <a:pt x="312" y="649"/>
                  </a:lnTo>
                  <a:lnTo>
                    <a:pt x="280" y="645"/>
                  </a:lnTo>
                  <a:lnTo>
                    <a:pt x="234" y="634"/>
                  </a:lnTo>
                  <a:lnTo>
                    <a:pt x="191" y="618"/>
                  </a:lnTo>
                  <a:lnTo>
                    <a:pt x="153" y="598"/>
                  </a:lnTo>
                  <a:lnTo>
                    <a:pt x="120" y="573"/>
                  </a:lnTo>
                  <a:lnTo>
                    <a:pt x="91" y="545"/>
                  </a:lnTo>
                  <a:lnTo>
                    <a:pt x="66" y="514"/>
                  </a:lnTo>
                  <a:lnTo>
                    <a:pt x="46" y="481"/>
                  </a:lnTo>
                  <a:lnTo>
                    <a:pt x="29" y="447"/>
                  </a:lnTo>
                  <a:lnTo>
                    <a:pt x="16" y="409"/>
                  </a:lnTo>
                  <a:lnTo>
                    <a:pt x="6" y="372"/>
                  </a:lnTo>
                  <a:lnTo>
                    <a:pt x="1" y="335"/>
                  </a:lnTo>
                  <a:lnTo>
                    <a:pt x="0" y="297"/>
                  </a:lnTo>
                  <a:lnTo>
                    <a:pt x="1" y="261"/>
                  </a:lnTo>
                  <a:lnTo>
                    <a:pt x="5" y="225"/>
                  </a:lnTo>
                  <a:lnTo>
                    <a:pt x="13" y="190"/>
                  </a:lnTo>
                  <a:lnTo>
                    <a:pt x="24" y="158"/>
                  </a:lnTo>
                  <a:lnTo>
                    <a:pt x="38" y="129"/>
                  </a:lnTo>
                  <a:lnTo>
                    <a:pt x="57" y="100"/>
                  </a:lnTo>
                  <a:lnTo>
                    <a:pt x="79" y="76"/>
                  </a:lnTo>
                  <a:lnTo>
                    <a:pt x="104" y="55"/>
                  </a:lnTo>
                  <a:lnTo>
                    <a:pt x="135" y="39"/>
                  </a:lnTo>
                  <a:lnTo>
                    <a:pt x="169" y="26"/>
                  </a:lnTo>
                  <a:lnTo>
                    <a:pt x="209" y="15"/>
                  </a:lnTo>
                  <a:lnTo>
                    <a:pt x="255" y="8"/>
                  </a:lnTo>
                  <a:lnTo>
                    <a:pt x="306" y="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B5B3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4" name="Freeform 242"/>
            <p:cNvSpPr>
              <a:spLocks/>
            </p:cNvSpPr>
            <p:nvPr/>
          </p:nvSpPr>
          <p:spPr bwMode="auto">
            <a:xfrm>
              <a:off x="6040438" y="2798763"/>
              <a:ext cx="3514725" cy="1247775"/>
            </a:xfrm>
            <a:custGeom>
              <a:avLst/>
              <a:gdLst/>
              <a:ahLst/>
              <a:cxnLst>
                <a:cxn ang="0">
                  <a:pos x="425" y="1"/>
                </a:cxn>
                <a:cxn ang="0">
                  <a:pos x="505" y="7"/>
                </a:cxn>
                <a:cxn ang="0">
                  <a:pos x="612" y="13"/>
                </a:cxn>
                <a:cxn ang="0">
                  <a:pos x="739" y="23"/>
                </a:cxn>
                <a:cxn ang="0">
                  <a:pos x="882" y="32"/>
                </a:cxn>
                <a:cxn ang="0">
                  <a:pos x="1036" y="43"/>
                </a:cxn>
                <a:cxn ang="0">
                  <a:pos x="1445" y="69"/>
                </a:cxn>
                <a:cxn ang="0">
                  <a:pos x="1603" y="80"/>
                </a:cxn>
                <a:cxn ang="0">
                  <a:pos x="1754" y="89"/>
                </a:cxn>
                <a:cxn ang="0">
                  <a:pos x="1890" y="98"/>
                </a:cxn>
                <a:cxn ang="0">
                  <a:pos x="2009" y="106"/>
                </a:cxn>
                <a:cxn ang="0">
                  <a:pos x="2104" y="113"/>
                </a:cxn>
                <a:cxn ang="0">
                  <a:pos x="2173" y="117"/>
                </a:cxn>
                <a:cxn ang="0">
                  <a:pos x="2209" y="120"/>
                </a:cxn>
                <a:cxn ang="0">
                  <a:pos x="2214" y="195"/>
                </a:cxn>
                <a:cxn ang="0">
                  <a:pos x="2196" y="194"/>
                </a:cxn>
                <a:cxn ang="0">
                  <a:pos x="2143" y="191"/>
                </a:cxn>
                <a:cxn ang="0">
                  <a:pos x="2062" y="186"/>
                </a:cxn>
                <a:cxn ang="0">
                  <a:pos x="1956" y="181"/>
                </a:cxn>
                <a:cxn ang="0">
                  <a:pos x="1832" y="174"/>
                </a:cxn>
                <a:cxn ang="0">
                  <a:pos x="1693" y="166"/>
                </a:cxn>
                <a:cxn ang="0">
                  <a:pos x="1545" y="157"/>
                </a:cxn>
                <a:cxn ang="0">
                  <a:pos x="1393" y="149"/>
                </a:cxn>
                <a:cxn ang="0">
                  <a:pos x="1241" y="139"/>
                </a:cxn>
                <a:cxn ang="0">
                  <a:pos x="1095" y="131"/>
                </a:cxn>
                <a:cxn ang="0">
                  <a:pos x="959" y="124"/>
                </a:cxn>
                <a:cxn ang="0">
                  <a:pos x="838" y="116"/>
                </a:cxn>
                <a:cxn ang="0">
                  <a:pos x="739" y="110"/>
                </a:cxn>
                <a:cxn ang="0">
                  <a:pos x="664" y="105"/>
                </a:cxn>
                <a:cxn ang="0">
                  <a:pos x="571" y="98"/>
                </a:cxn>
                <a:cxn ang="0">
                  <a:pos x="483" y="94"/>
                </a:cxn>
                <a:cxn ang="0">
                  <a:pos x="360" y="97"/>
                </a:cxn>
                <a:cxn ang="0">
                  <a:pos x="288" y="109"/>
                </a:cxn>
                <a:cxn ang="0">
                  <a:pos x="226" y="130"/>
                </a:cxn>
                <a:cxn ang="0">
                  <a:pos x="177" y="166"/>
                </a:cxn>
                <a:cxn ang="0">
                  <a:pos x="140" y="218"/>
                </a:cxn>
                <a:cxn ang="0">
                  <a:pos x="118" y="290"/>
                </a:cxn>
                <a:cxn ang="0">
                  <a:pos x="111" y="386"/>
                </a:cxn>
                <a:cxn ang="0">
                  <a:pos x="122" y="481"/>
                </a:cxn>
                <a:cxn ang="0">
                  <a:pos x="148" y="554"/>
                </a:cxn>
                <a:cxn ang="0">
                  <a:pos x="189" y="611"/>
                </a:cxn>
                <a:cxn ang="0">
                  <a:pos x="241" y="651"/>
                </a:cxn>
                <a:cxn ang="0">
                  <a:pos x="303" y="679"/>
                </a:cxn>
                <a:cxn ang="0">
                  <a:pos x="374" y="696"/>
                </a:cxn>
                <a:cxn ang="0">
                  <a:pos x="451" y="704"/>
                </a:cxn>
                <a:cxn ang="0">
                  <a:pos x="2194" y="707"/>
                </a:cxn>
                <a:cxn ang="0">
                  <a:pos x="476" y="786"/>
                </a:cxn>
                <a:cxn ang="0">
                  <a:pos x="353" y="778"/>
                </a:cxn>
                <a:cxn ang="0">
                  <a:pos x="253" y="756"/>
                </a:cxn>
                <a:cxn ang="0">
                  <a:pos x="172" y="720"/>
                </a:cxn>
                <a:cxn ang="0">
                  <a:pos x="111" y="675"/>
                </a:cxn>
                <a:cxn ang="0">
                  <a:pos x="65" y="623"/>
                </a:cxn>
                <a:cxn ang="0">
                  <a:pos x="33" y="567"/>
                </a:cxn>
                <a:cxn ang="0">
                  <a:pos x="14" y="509"/>
                </a:cxn>
                <a:cxn ang="0">
                  <a:pos x="3" y="450"/>
                </a:cxn>
                <a:cxn ang="0">
                  <a:pos x="0" y="371"/>
                </a:cxn>
                <a:cxn ang="0">
                  <a:pos x="12" y="278"/>
                </a:cxn>
                <a:cxn ang="0">
                  <a:pos x="31" y="214"/>
                </a:cxn>
                <a:cxn ang="0">
                  <a:pos x="60" y="154"/>
                </a:cxn>
                <a:cxn ang="0">
                  <a:pos x="101" y="101"/>
                </a:cxn>
                <a:cxn ang="0">
                  <a:pos x="156" y="56"/>
                </a:cxn>
                <a:cxn ang="0">
                  <a:pos x="228" y="21"/>
                </a:cxn>
                <a:cxn ang="0">
                  <a:pos x="316" y="3"/>
                </a:cxn>
              </a:cxnLst>
              <a:rect l="0" t="0" r="r" b="b"/>
              <a:pathLst>
                <a:path w="2214" h="786">
                  <a:moveTo>
                    <a:pt x="368" y="0"/>
                  </a:moveTo>
                  <a:lnTo>
                    <a:pt x="425" y="1"/>
                  </a:lnTo>
                  <a:lnTo>
                    <a:pt x="462" y="4"/>
                  </a:lnTo>
                  <a:lnTo>
                    <a:pt x="505" y="7"/>
                  </a:lnTo>
                  <a:lnTo>
                    <a:pt x="555" y="11"/>
                  </a:lnTo>
                  <a:lnTo>
                    <a:pt x="612" y="13"/>
                  </a:lnTo>
                  <a:lnTo>
                    <a:pt x="673" y="17"/>
                  </a:lnTo>
                  <a:lnTo>
                    <a:pt x="739" y="23"/>
                  </a:lnTo>
                  <a:lnTo>
                    <a:pt x="809" y="27"/>
                  </a:lnTo>
                  <a:lnTo>
                    <a:pt x="882" y="32"/>
                  </a:lnTo>
                  <a:lnTo>
                    <a:pt x="959" y="37"/>
                  </a:lnTo>
                  <a:lnTo>
                    <a:pt x="1036" y="43"/>
                  </a:lnTo>
                  <a:lnTo>
                    <a:pt x="1117" y="48"/>
                  </a:lnTo>
                  <a:lnTo>
                    <a:pt x="1445" y="69"/>
                  </a:lnTo>
                  <a:lnTo>
                    <a:pt x="1526" y="74"/>
                  </a:lnTo>
                  <a:lnTo>
                    <a:pt x="1603" y="80"/>
                  </a:lnTo>
                  <a:lnTo>
                    <a:pt x="1680" y="85"/>
                  </a:lnTo>
                  <a:lnTo>
                    <a:pt x="1754" y="89"/>
                  </a:lnTo>
                  <a:lnTo>
                    <a:pt x="1824" y="94"/>
                  </a:lnTo>
                  <a:lnTo>
                    <a:pt x="1890" y="98"/>
                  </a:lnTo>
                  <a:lnTo>
                    <a:pt x="1952" y="102"/>
                  </a:lnTo>
                  <a:lnTo>
                    <a:pt x="2009" y="106"/>
                  </a:lnTo>
                  <a:lnTo>
                    <a:pt x="2059" y="109"/>
                  </a:lnTo>
                  <a:lnTo>
                    <a:pt x="2104" y="113"/>
                  </a:lnTo>
                  <a:lnTo>
                    <a:pt x="2143" y="114"/>
                  </a:lnTo>
                  <a:lnTo>
                    <a:pt x="2173" y="117"/>
                  </a:lnTo>
                  <a:lnTo>
                    <a:pt x="2196" y="118"/>
                  </a:lnTo>
                  <a:lnTo>
                    <a:pt x="2209" y="120"/>
                  </a:lnTo>
                  <a:lnTo>
                    <a:pt x="2214" y="120"/>
                  </a:lnTo>
                  <a:lnTo>
                    <a:pt x="2214" y="195"/>
                  </a:lnTo>
                  <a:lnTo>
                    <a:pt x="2209" y="195"/>
                  </a:lnTo>
                  <a:lnTo>
                    <a:pt x="2196" y="194"/>
                  </a:lnTo>
                  <a:lnTo>
                    <a:pt x="2173" y="193"/>
                  </a:lnTo>
                  <a:lnTo>
                    <a:pt x="2143" y="191"/>
                  </a:lnTo>
                  <a:lnTo>
                    <a:pt x="2106" y="189"/>
                  </a:lnTo>
                  <a:lnTo>
                    <a:pt x="2062" y="186"/>
                  </a:lnTo>
                  <a:lnTo>
                    <a:pt x="2012" y="183"/>
                  </a:lnTo>
                  <a:lnTo>
                    <a:pt x="1956" y="181"/>
                  </a:lnTo>
                  <a:lnTo>
                    <a:pt x="1896" y="177"/>
                  </a:lnTo>
                  <a:lnTo>
                    <a:pt x="1832" y="174"/>
                  </a:lnTo>
                  <a:lnTo>
                    <a:pt x="1763" y="170"/>
                  </a:lnTo>
                  <a:lnTo>
                    <a:pt x="1693" y="166"/>
                  </a:lnTo>
                  <a:lnTo>
                    <a:pt x="1619" y="161"/>
                  </a:lnTo>
                  <a:lnTo>
                    <a:pt x="1545" y="157"/>
                  </a:lnTo>
                  <a:lnTo>
                    <a:pt x="1469" y="153"/>
                  </a:lnTo>
                  <a:lnTo>
                    <a:pt x="1393" y="149"/>
                  </a:lnTo>
                  <a:lnTo>
                    <a:pt x="1317" y="143"/>
                  </a:lnTo>
                  <a:lnTo>
                    <a:pt x="1241" y="139"/>
                  </a:lnTo>
                  <a:lnTo>
                    <a:pt x="1167" y="135"/>
                  </a:lnTo>
                  <a:lnTo>
                    <a:pt x="1095" y="131"/>
                  </a:lnTo>
                  <a:lnTo>
                    <a:pt x="1026" y="128"/>
                  </a:lnTo>
                  <a:lnTo>
                    <a:pt x="959" y="124"/>
                  </a:lnTo>
                  <a:lnTo>
                    <a:pt x="896" y="120"/>
                  </a:lnTo>
                  <a:lnTo>
                    <a:pt x="838" y="116"/>
                  </a:lnTo>
                  <a:lnTo>
                    <a:pt x="785" y="113"/>
                  </a:lnTo>
                  <a:lnTo>
                    <a:pt x="739" y="110"/>
                  </a:lnTo>
                  <a:lnTo>
                    <a:pt x="698" y="108"/>
                  </a:lnTo>
                  <a:lnTo>
                    <a:pt x="664" y="105"/>
                  </a:lnTo>
                  <a:lnTo>
                    <a:pt x="618" y="102"/>
                  </a:lnTo>
                  <a:lnTo>
                    <a:pt x="571" y="98"/>
                  </a:lnTo>
                  <a:lnTo>
                    <a:pt x="526" y="96"/>
                  </a:lnTo>
                  <a:lnTo>
                    <a:pt x="483" y="94"/>
                  </a:lnTo>
                  <a:lnTo>
                    <a:pt x="399" y="94"/>
                  </a:lnTo>
                  <a:lnTo>
                    <a:pt x="360" y="97"/>
                  </a:lnTo>
                  <a:lnTo>
                    <a:pt x="323" y="101"/>
                  </a:lnTo>
                  <a:lnTo>
                    <a:pt x="288" y="109"/>
                  </a:lnTo>
                  <a:lnTo>
                    <a:pt x="257" y="118"/>
                  </a:lnTo>
                  <a:lnTo>
                    <a:pt x="226" y="130"/>
                  </a:lnTo>
                  <a:lnTo>
                    <a:pt x="200" y="147"/>
                  </a:lnTo>
                  <a:lnTo>
                    <a:pt x="177" y="166"/>
                  </a:lnTo>
                  <a:lnTo>
                    <a:pt x="156" y="190"/>
                  </a:lnTo>
                  <a:lnTo>
                    <a:pt x="140" y="218"/>
                  </a:lnTo>
                  <a:lnTo>
                    <a:pt x="127" y="251"/>
                  </a:lnTo>
                  <a:lnTo>
                    <a:pt x="118" y="290"/>
                  </a:lnTo>
                  <a:lnTo>
                    <a:pt x="113" y="332"/>
                  </a:lnTo>
                  <a:lnTo>
                    <a:pt x="111" y="386"/>
                  </a:lnTo>
                  <a:lnTo>
                    <a:pt x="115" y="437"/>
                  </a:lnTo>
                  <a:lnTo>
                    <a:pt x="122" y="481"/>
                  </a:lnTo>
                  <a:lnTo>
                    <a:pt x="134" y="519"/>
                  </a:lnTo>
                  <a:lnTo>
                    <a:pt x="148" y="554"/>
                  </a:lnTo>
                  <a:lnTo>
                    <a:pt x="167" y="584"/>
                  </a:lnTo>
                  <a:lnTo>
                    <a:pt x="189" y="611"/>
                  </a:lnTo>
                  <a:lnTo>
                    <a:pt x="213" y="632"/>
                  </a:lnTo>
                  <a:lnTo>
                    <a:pt x="241" y="651"/>
                  </a:lnTo>
                  <a:lnTo>
                    <a:pt x="271" y="667"/>
                  </a:lnTo>
                  <a:lnTo>
                    <a:pt x="303" y="679"/>
                  </a:lnTo>
                  <a:lnTo>
                    <a:pt x="337" y="688"/>
                  </a:lnTo>
                  <a:lnTo>
                    <a:pt x="374" y="696"/>
                  </a:lnTo>
                  <a:lnTo>
                    <a:pt x="411" y="701"/>
                  </a:lnTo>
                  <a:lnTo>
                    <a:pt x="451" y="704"/>
                  </a:lnTo>
                  <a:lnTo>
                    <a:pt x="492" y="707"/>
                  </a:lnTo>
                  <a:lnTo>
                    <a:pt x="2194" y="707"/>
                  </a:lnTo>
                  <a:lnTo>
                    <a:pt x="2194" y="786"/>
                  </a:lnTo>
                  <a:lnTo>
                    <a:pt x="476" y="786"/>
                  </a:lnTo>
                  <a:lnTo>
                    <a:pt x="411" y="784"/>
                  </a:lnTo>
                  <a:lnTo>
                    <a:pt x="353" y="778"/>
                  </a:lnTo>
                  <a:lnTo>
                    <a:pt x="300" y="768"/>
                  </a:lnTo>
                  <a:lnTo>
                    <a:pt x="253" y="756"/>
                  </a:lnTo>
                  <a:lnTo>
                    <a:pt x="210" y="738"/>
                  </a:lnTo>
                  <a:lnTo>
                    <a:pt x="172" y="720"/>
                  </a:lnTo>
                  <a:lnTo>
                    <a:pt x="139" y="699"/>
                  </a:lnTo>
                  <a:lnTo>
                    <a:pt x="111" y="675"/>
                  </a:lnTo>
                  <a:lnTo>
                    <a:pt x="86" y="649"/>
                  </a:lnTo>
                  <a:lnTo>
                    <a:pt x="65" y="623"/>
                  </a:lnTo>
                  <a:lnTo>
                    <a:pt x="48" y="595"/>
                  </a:lnTo>
                  <a:lnTo>
                    <a:pt x="33" y="567"/>
                  </a:lnTo>
                  <a:lnTo>
                    <a:pt x="21" y="538"/>
                  </a:lnTo>
                  <a:lnTo>
                    <a:pt x="14" y="509"/>
                  </a:lnTo>
                  <a:lnTo>
                    <a:pt x="7" y="479"/>
                  </a:lnTo>
                  <a:lnTo>
                    <a:pt x="3" y="450"/>
                  </a:lnTo>
                  <a:lnTo>
                    <a:pt x="0" y="422"/>
                  </a:lnTo>
                  <a:lnTo>
                    <a:pt x="0" y="371"/>
                  </a:lnTo>
                  <a:lnTo>
                    <a:pt x="6" y="309"/>
                  </a:lnTo>
                  <a:lnTo>
                    <a:pt x="12" y="278"/>
                  </a:lnTo>
                  <a:lnTo>
                    <a:pt x="20" y="246"/>
                  </a:lnTo>
                  <a:lnTo>
                    <a:pt x="31" y="214"/>
                  </a:lnTo>
                  <a:lnTo>
                    <a:pt x="44" y="183"/>
                  </a:lnTo>
                  <a:lnTo>
                    <a:pt x="60" y="154"/>
                  </a:lnTo>
                  <a:lnTo>
                    <a:pt x="78" y="126"/>
                  </a:lnTo>
                  <a:lnTo>
                    <a:pt x="101" y="101"/>
                  </a:lnTo>
                  <a:lnTo>
                    <a:pt x="127" y="77"/>
                  </a:lnTo>
                  <a:lnTo>
                    <a:pt x="156" y="56"/>
                  </a:lnTo>
                  <a:lnTo>
                    <a:pt x="191" y="37"/>
                  </a:lnTo>
                  <a:lnTo>
                    <a:pt x="228" y="21"/>
                  </a:lnTo>
                  <a:lnTo>
                    <a:pt x="270" y="11"/>
                  </a:lnTo>
                  <a:lnTo>
                    <a:pt x="316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6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5" name="Freeform 243"/>
            <p:cNvSpPr>
              <a:spLocks/>
            </p:cNvSpPr>
            <p:nvPr/>
          </p:nvSpPr>
          <p:spPr bwMode="auto">
            <a:xfrm>
              <a:off x="6672263" y="3211513"/>
              <a:ext cx="2465388" cy="11588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553" y="61"/>
                </a:cxn>
                <a:cxn ang="0">
                  <a:pos x="1550" y="71"/>
                </a:cxn>
                <a:cxn ang="0">
                  <a:pos x="1550" y="73"/>
                </a:cxn>
                <a:cxn ang="0">
                  <a:pos x="0" y="14"/>
                </a:cxn>
                <a:cxn ang="0">
                  <a:pos x="24" y="7"/>
                </a:cxn>
                <a:cxn ang="0">
                  <a:pos x="49" y="0"/>
                </a:cxn>
              </a:cxnLst>
              <a:rect l="0" t="0" r="r" b="b"/>
              <a:pathLst>
                <a:path w="1553" h="73">
                  <a:moveTo>
                    <a:pt x="49" y="0"/>
                  </a:moveTo>
                  <a:lnTo>
                    <a:pt x="1553" y="61"/>
                  </a:lnTo>
                  <a:lnTo>
                    <a:pt x="1550" y="71"/>
                  </a:lnTo>
                  <a:lnTo>
                    <a:pt x="1550" y="73"/>
                  </a:lnTo>
                  <a:lnTo>
                    <a:pt x="0" y="14"/>
                  </a:lnTo>
                  <a:lnTo>
                    <a:pt x="24" y="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6" name="Freeform 244"/>
            <p:cNvSpPr>
              <a:spLocks/>
            </p:cNvSpPr>
            <p:nvPr/>
          </p:nvSpPr>
          <p:spPr bwMode="auto">
            <a:xfrm>
              <a:off x="6588126" y="3262313"/>
              <a:ext cx="2535238" cy="11271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597" y="57"/>
                </a:cxn>
                <a:cxn ang="0">
                  <a:pos x="1595" y="64"/>
                </a:cxn>
                <a:cxn ang="0">
                  <a:pos x="1593" y="71"/>
                </a:cxn>
                <a:cxn ang="0">
                  <a:pos x="0" y="15"/>
                </a:cxn>
                <a:cxn ang="0">
                  <a:pos x="11" y="4"/>
                </a:cxn>
                <a:cxn ang="0">
                  <a:pos x="17" y="0"/>
                </a:cxn>
              </a:cxnLst>
              <a:rect l="0" t="0" r="r" b="b"/>
              <a:pathLst>
                <a:path w="1597" h="71">
                  <a:moveTo>
                    <a:pt x="17" y="0"/>
                  </a:moveTo>
                  <a:lnTo>
                    <a:pt x="1597" y="57"/>
                  </a:lnTo>
                  <a:lnTo>
                    <a:pt x="1595" y="64"/>
                  </a:lnTo>
                  <a:lnTo>
                    <a:pt x="1593" y="71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7" name="Freeform 245"/>
            <p:cNvSpPr>
              <a:spLocks/>
            </p:cNvSpPr>
            <p:nvPr/>
          </p:nvSpPr>
          <p:spPr bwMode="auto">
            <a:xfrm>
              <a:off x="6550026" y="3317875"/>
              <a:ext cx="2559050" cy="1031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612" y="53"/>
                </a:cxn>
                <a:cxn ang="0">
                  <a:pos x="1612" y="58"/>
                </a:cxn>
                <a:cxn ang="0">
                  <a:pos x="1610" y="65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8" y="0"/>
                </a:cxn>
              </a:cxnLst>
              <a:rect l="0" t="0" r="r" b="b"/>
              <a:pathLst>
                <a:path w="1612" h="65">
                  <a:moveTo>
                    <a:pt x="8" y="0"/>
                  </a:moveTo>
                  <a:lnTo>
                    <a:pt x="1612" y="53"/>
                  </a:lnTo>
                  <a:lnTo>
                    <a:pt x="1612" y="58"/>
                  </a:lnTo>
                  <a:lnTo>
                    <a:pt x="1610" y="65"/>
                  </a:lnTo>
                  <a:lnTo>
                    <a:pt x="0" y="14"/>
                  </a:lnTo>
                  <a:lnTo>
                    <a:pt x="4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8" name="Freeform 246"/>
            <p:cNvSpPr>
              <a:spLocks/>
            </p:cNvSpPr>
            <p:nvPr/>
          </p:nvSpPr>
          <p:spPr bwMode="auto">
            <a:xfrm>
              <a:off x="6529388" y="3371850"/>
              <a:ext cx="2573338" cy="968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21" y="48"/>
                </a:cxn>
                <a:cxn ang="0">
                  <a:pos x="1619" y="52"/>
                </a:cxn>
                <a:cxn ang="0">
                  <a:pos x="1619" y="61"/>
                </a:cxn>
                <a:cxn ang="0">
                  <a:pos x="0" y="15"/>
                </a:cxn>
                <a:cxn ang="0">
                  <a:pos x="3" y="4"/>
                </a:cxn>
                <a:cxn ang="0">
                  <a:pos x="6" y="0"/>
                </a:cxn>
              </a:cxnLst>
              <a:rect l="0" t="0" r="r" b="b"/>
              <a:pathLst>
                <a:path w="1621" h="61">
                  <a:moveTo>
                    <a:pt x="6" y="0"/>
                  </a:moveTo>
                  <a:lnTo>
                    <a:pt x="1621" y="48"/>
                  </a:lnTo>
                  <a:lnTo>
                    <a:pt x="1619" y="52"/>
                  </a:lnTo>
                  <a:lnTo>
                    <a:pt x="1619" y="61"/>
                  </a:lnTo>
                  <a:lnTo>
                    <a:pt x="0" y="15"/>
                  </a:lnTo>
                  <a:lnTo>
                    <a:pt x="3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9" name="Freeform 247"/>
            <p:cNvSpPr>
              <a:spLocks/>
            </p:cNvSpPr>
            <p:nvPr/>
          </p:nvSpPr>
          <p:spPr bwMode="auto">
            <a:xfrm>
              <a:off x="6521451" y="3427413"/>
              <a:ext cx="2578100" cy="889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624" y="44"/>
                </a:cxn>
                <a:cxn ang="0">
                  <a:pos x="1624" y="56"/>
                </a:cxn>
                <a:cxn ang="0">
                  <a:pos x="0" y="14"/>
                </a:cxn>
                <a:cxn ang="0">
                  <a:pos x="0" y="9"/>
                </a:cxn>
                <a:cxn ang="0">
                  <a:pos x="1" y="5"/>
                </a:cxn>
                <a:cxn ang="0">
                  <a:pos x="1" y="0"/>
                </a:cxn>
              </a:cxnLst>
              <a:rect l="0" t="0" r="r" b="b"/>
              <a:pathLst>
                <a:path w="1624" h="56">
                  <a:moveTo>
                    <a:pt x="1" y="0"/>
                  </a:moveTo>
                  <a:lnTo>
                    <a:pt x="1624" y="44"/>
                  </a:lnTo>
                  <a:lnTo>
                    <a:pt x="1624" y="56"/>
                  </a:lnTo>
                  <a:lnTo>
                    <a:pt x="0" y="14"/>
                  </a:lnTo>
                  <a:lnTo>
                    <a:pt x="0" y="9"/>
                  </a:lnTo>
                  <a:lnTo>
                    <a:pt x="1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0" name="Freeform 248"/>
            <p:cNvSpPr>
              <a:spLocks/>
            </p:cNvSpPr>
            <p:nvPr/>
          </p:nvSpPr>
          <p:spPr bwMode="auto">
            <a:xfrm>
              <a:off x="6519863" y="3481388"/>
              <a:ext cx="2586038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7" y="39"/>
                </a:cxn>
                <a:cxn ang="0">
                  <a:pos x="1627" y="44"/>
                </a:cxn>
                <a:cxn ang="0">
                  <a:pos x="1629" y="52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1629" h="52">
                  <a:moveTo>
                    <a:pt x="0" y="0"/>
                  </a:moveTo>
                  <a:lnTo>
                    <a:pt x="1627" y="39"/>
                  </a:lnTo>
                  <a:lnTo>
                    <a:pt x="1627" y="44"/>
                  </a:lnTo>
                  <a:lnTo>
                    <a:pt x="1629" y="52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1" name="Freeform 249"/>
            <p:cNvSpPr>
              <a:spLocks/>
            </p:cNvSpPr>
            <p:nvPr/>
          </p:nvSpPr>
          <p:spPr bwMode="auto">
            <a:xfrm>
              <a:off x="6521451" y="3538538"/>
              <a:ext cx="2595563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1" y="33"/>
                </a:cxn>
                <a:cxn ang="0">
                  <a:pos x="1634" y="40"/>
                </a:cxn>
                <a:cxn ang="0">
                  <a:pos x="1635" y="47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0" y="0"/>
                </a:cxn>
              </a:cxnLst>
              <a:rect l="0" t="0" r="r" b="b"/>
              <a:pathLst>
                <a:path w="1635" h="47">
                  <a:moveTo>
                    <a:pt x="0" y="0"/>
                  </a:moveTo>
                  <a:lnTo>
                    <a:pt x="1631" y="33"/>
                  </a:lnTo>
                  <a:lnTo>
                    <a:pt x="1634" y="40"/>
                  </a:lnTo>
                  <a:lnTo>
                    <a:pt x="1635" y="47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2" name="Freeform 250"/>
            <p:cNvSpPr>
              <a:spLocks/>
            </p:cNvSpPr>
            <p:nvPr/>
          </p:nvSpPr>
          <p:spPr bwMode="auto">
            <a:xfrm>
              <a:off x="6529388" y="3594100"/>
              <a:ext cx="2601913" cy="65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4" y="29"/>
                </a:cxn>
                <a:cxn ang="0">
                  <a:pos x="1636" y="36"/>
                </a:cxn>
                <a:cxn ang="0">
                  <a:pos x="1639" y="41"/>
                </a:cxn>
                <a:cxn ang="0">
                  <a:pos x="3" y="16"/>
                </a:cxn>
                <a:cxn ang="0">
                  <a:pos x="0" y="0"/>
                </a:cxn>
              </a:cxnLst>
              <a:rect l="0" t="0" r="r" b="b"/>
              <a:pathLst>
                <a:path w="1639" h="41">
                  <a:moveTo>
                    <a:pt x="0" y="0"/>
                  </a:moveTo>
                  <a:lnTo>
                    <a:pt x="1634" y="29"/>
                  </a:lnTo>
                  <a:lnTo>
                    <a:pt x="1636" y="36"/>
                  </a:lnTo>
                  <a:lnTo>
                    <a:pt x="1639" y="41"/>
                  </a:lnTo>
                  <a:lnTo>
                    <a:pt x="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3" name="Freeform 251"/>
            <p:cNvSpPr>
              <a:spLocks/>
            </p:cNvSpPr>
            <p:nvPr/>
          </p:nvSpPr>
          <p:spPr bwMode="auto">
            <a:xfrm>
              <a:off x="6545263" y="3651250"/>
              <a:ext cx="2606675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6" y="22"/>
                </a:cxn>
                <a:cxn ang="0">
                  <a:pos x="1638" y="27"/>
                </a:cxn>
                <a:cxn ang="0">
                  <a:pos x="1640" y="31"/>
                </a:cxn>
                <a:cxn ang="0">
                  <a:pos x="1642" y="35"/>
                </a:cxn>
                <a:cxn ang="0">
                  <a:pos x="5" y="16"/>
                </a:cxn>
                <a:cxn ang="0">
                  <a:pos x="0" y="0"/>
                </a:cxn>
              </a:cxnLst>
              <a:rect l="0" t="0" r="r" b="b"/>
              <a:pathLst>
                <a:path w="1642" h="35">
                  <a:moveTo>
                    <a:pt x="0" y="0"/>
                  </a:moveTo>
                  <a:lnTo>
                    <a:pt x="1636" y="22"/>
                  </a:lnTo>
                  <a:lnTo>
                    <a:pt x="1638" y="27"/>
                  </a:lnTo>
                  <a:lnTo>
                    <a:pt x="1640" y="31"/>
                  </a:lnTo>
                  <a:lnTo>
                    <a:pt x="1642" y="35"/>
                  </a:lnTo>
                  <a:lnTo>
                    <a:pt x="5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4" name="Freeform 252"/>
            <p:cNvSpPr>
              <a:spLocks/>
            </p:cNvSpPr>
            <p:nvPr/>
          </p:nvSpPr>
          <p:spPr bwMode="auto">
            <a:xfrm>
              <a:off x="6567488" y="3706813"/>
              <a:ext cx="2609850" cy="49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8" y="18"/>
                </a:cxn>
                <a:cxn ang="0">
                  <a:pos x="1639" y="22"/>
                </a:cxn>
                <a:cxn ang="0">
                  <a:pos x="1642" y="27"/>
                </a:cxn>
                <a:cxn ang="0">
                  <a:pos x="1644" y="31"/>
                </a:cxn>
                <a:cxn ang="0">
                  <a:pos x="8" y="15"/>
                </a:cxn>
                <a:cxn ang="0">
                  <a:pos x="4" y="8"/>
                </a:cxn>
                <a:cxn ang="0">
                  <a:pos x="0" y="0"/>
                </a:cxn>
              </a:cxnLst>
              <a:rect l="0" t="0" r="r" b="b"/>
              <a:pathLst>
                <a:path w="1644" h="31">
                  <a:moveTo>
                    <a:pt x="0" y="0"/>
                  </a:moveTo>
                  <a:lnTo>
                    <a:pt x="1638" y="18"/>
                  </a:lnTo>
                  <a:lnTo>
                    <a:pt x="1639" y="22"/>
                  </a:lnTo>
                  <a:lnTo>
                    <a:pt x="1642" y="27"/>
                  </a:lnTo>
                  <a:lnTo>
                    <a:pt x="1644" y="31"/>
                  </a:lnTo>
                  <a:lnTo>
                    <a:pt x="8" y="15"/>
                  </a:lnTo>
                  <a:lnTo>
                    <a:pt x="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5" name="Freeform 253"/>
            <p:cNvSpPr>
              <a:spLocks/>
            </p:cNvSpPr>
            <p:nvPr/>
          </p:nvSpPr>
          <p:spPr bwMode="auto">
            <a:xfrm>
              <a:off x="6604001" y="3762375"/>
              <a:ext cx="2603500" cy="39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2" y="13"/>
                </a:cxn>
                <a:cxn ang="0">
                  <a:pos x="1640" y="25"/>
                </a:cxn>
                <a:cxn ang="0">
                  <a:pos x="11" y="16"/>
                </a:cxn>
                <a:cxn ang="0">
                  <a:pos x="0" y="0"/>
                </a:cxn>
              </a:cxnLst>
              <a:rect l="0" t="0" r="r" b="b"/>
              <a:pathLst>
                <a:path w="1640" h="25">
                  <a:moveTo>
                    <a:pt x="0" y="0"/>
                  </a:moveTo>
                  <a:lnTo>
                    <a:pt x="1632" y="13"/>
                  </a:lnTo>
                  <a:lnTo>
                    <a:pt x="1640" y="25"/>
                  </a:lnTo>
                  <a:lnTo>
                    <a:pt x="1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6" name="Freeform 254"/>
            <p:cNvSpPr>
              <a:spLocks/>
            </p:cNvSpPr>
            <p:nvPr/>
          </p:nvSpPr>
          <p:spPr bwMode="auto">
            <a:xfrm>
              <a:off x="6653213" y="3819525"/>
              <a:ext cx="2589213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2" y="6"/>
                </a:cxn>
                <a:cxn ang="0">
                  <a:pos x="1625" y="12"/>
                </a:cxn>
                <a:cxn ang="0">
                  <a:pos x="1629" y="16"/>
                </a:cxn>
                <a:cxn ang="0">
                  <a:pos x="1631" y="20"/>
                </a:cxn>
                <a:cxn ang="0">
                  <a:pos x="17" y="14"/>
                </a:cxn>
                <a:cxn ang="0">
                  <a:pos x="11" y="10"/>
                </a:cxn>
                <a:cxn ang="0">
                  <a:pos x="0" y="0"/>
                </a:cxn>
              </a:cxnLst>
              <a:rect l="0" t="0" r="r" b="b"/>
              <a:pathLst>
                <a:path w="1631" h="20">
                  <a:moveTo>
                    <a:pt x="0" y="0"/>
                  </a:moveTo>
                  <a:lnTo>
                    <a:pt x="1622" y="6"/>
                  </a:lnTo>
                  <a:lnTo>
                    <a:pt x="1625" y="12"/>
                  </a:lnTo>
                  <a:lnTo>
                    <a:pt x="1629" y="16"/>
                  </a:lnTo>
                  <a:lnTo>
                    <a:pt x="1631" y="20"/>
                  </a:lnTo>
                  <a:lnTo>
                    <a:pt x="17" y="14"/>
                  </a:lnTo>
                  <a:lnTo>
                    <a:pt x="1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7" name="Freeform 255"/>
            <p:cNvSpPr>
              <a:spLocks/>
            </p:cNvSpPr>
            <p:nvPr/>
          </p:nvSpPr>
          <p:spPr bwMode="auto">
            <a:xfrm>
              <a:off x="6724651" y="3873500"/>
              <a:ext cx="2557463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1" y="3"/>
                </a:cxn>
                <a:cxn ang="0">
                  <a:pos x="1609" y="11"/>
                </a:cxn>
                <a:cxn ang="0">
                  <a:pos x="1611" y="16"/>
                </a:cxn>
                <a:cxn ang="0">
                  <a:pos x="24" y="16"/>
                </a:cxn>
                <a:cxn ang="0">
                  <a:pos x="0" y="0"/>
                </a:cxn>
              </a:cxnLst>
              <a:rect l="0" t="0" r="r" b="b"/>
              <a:pathLst>
                <a:path w="1611" h="16">
                  <a:moveTo>
                    <a:pt x="0" y="0"/>
                  </a:moveTo>
                  <a:lnTo>
                    <a:pt x="1601" y="3"/>
                  </a:lnTo>
                  <a:lnTo>
                    <a:pt x="1609" y="11"/>
                  </a:lnTo>
                  <a:lnTo>
                    <a:pt x="1611" y="16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8" name="Freeform 256"/>
            <p:cNvSpPr>
              <a:spLocks/>
            </p:cNvSpPr>
            <p:nvPr/>
          </p:nvSpPr>
          <p:spPr bwMode="auto">
            <a:xfrm>
              <a:off x="9074151" y="3098800"/>
              <a:ext cx="233363" cy="817563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39" y="6"/>
                </a:cxn>
                <a:cxn ang="0">
                  <a:pos x="129" y="20"/>
                </a:cxn>
                <a:cxn ang="0">
                  <a:pos x="117" y="35"/>
                </a:cxn>
                <a:cxn ang="0">
                  <a:pos x="102" y="57"/>
                </a:cxn>
                <a:cxn ang="0">
                  <a:pos x="88" y="81"/>
                </a:cxn>
                <a:cxn ang="0">
                  <a:pos x="73" y="109"/>
                </a:cxn>
                <a:cxn ang="0">
                  <a:pos x="60" y="140"/>
                </a:cxn>
                <a:cxn ang="0">
                  <a:pos x="49" y="176"/>
                </a:cxn>
                <a:cxn ang="0">
                  <a:pos x="40" y="213"/>
                </a:cxn>
                <a:cxn ang="0">
                  <a:pos x="36" y="255"/>
                </a:cxn>
                <a:cxn ang="0">
                  <a:pos x="37" y="292"/>
                </a:cxn>
                <a:cxn ang="0">
                  <a:pos x="41" y="328"/>
                </a:cxn>
                <a:cxn ang="0">
                  <a:pos x="51" y="361"/>
                </a:cxn>
                <a:cxn ang="0">
                  <a:pos x="63" y="390"/>
                </a:cxn>
                <a:cxn ang="0">
                  <a:pos x="74" y="418"/>
                </a:cxn>
                <a:cxn ang="0">
                  <a:pos x="89" y="443"/>
                </a:cxn>
                <a:cxn ang="0">
                  <a:pos x="104" y="464"/>
                </a:cxn>
                <a:cxn ang="0">
                  <a:pos x="117" y="482"/>
                </a:cxn>
                <a:cxn ang="0">
                  <a:pos x="129" y="496"/>
                </a:cxn>
                <a:cxn ang="0">
                  <a:pos x="138" y="507"/>
                </a:cxn>
                <a:cxn ang="0">
                  <a:pos x="144" y="512"/>
                </a:cxn>
                <a:cxn ang="0">
                  <a:pos x="147" y="515"/>
                </a:cxn>
                <a:cxn ang="0">
                  <a:pos x="144" y="514"/>
                </a:cxn>
                <a:cxn ang="0">
                  <a:pos x="125" y="500"/>
                </a:cxn>
                <a:cxn ang="0">
                  <a:pos x="110" y="488"/>
                </a:cxn>
                <a:cxn ang="0">
                  <a:pos x="93" y="474"/>
                </a:cxn>
                <a:cxn ang="0">
                  <a:pos x="74" y="455"/>
                </a:cxn>
                <a:cxn ang="0">
                  <a:pos x="57" y="434"/>
                </a:cxn>
                <a:cxn ang="0">
                  <a:pos x="40" y="407"/>
                </a:cxn>
                <a:cxn ang="0">
                  <a:pos x="24" y="378"/>
                </a:cxn>
                <a:cxn ang="0">
                  <a:pos x="12" y="345"/>
                </a:cxn>
                <a:cxn ang="0">
                  <a:pos x="4" y="308"/>
                </a:cxn>
                <a:cxn ang="0">
                  <a:pos x="0" y="267"/>
                </a:cxn>
                <a:cxn ang="0">
                  <a:pos x="3" y="225"/>
                </a:cxn>
                <a:cxn ang="0">
                  <a:pos x="11" y="187"/>
                </a:cxn>
                <a:cxn ang="0">
                  <a:pos x="23" y="151"/>
                </a:cxn>
                <a:cxn ang="0">
                  <a:pos x="37" y="120"/>
                </a:cxn>
                <a:cxn ang="0">
                  <a:pos x="55" y="91"/>
                </a:cxn>
                <a:cxn ang="0">
                  <a:pos x="73" y="67"/>
                </a:cxn>
                <a:cxn ang="0">
                  <a:pos x="92" y="46"/>
                </a:cxn>
                <a:cxn ang="0">
                  <a:pos x="110" y="29"/>
                </a:cxn>
                <a:cxn ang="0">
                  <a:pos x="125" y="14"/>
                </a:cxn>
                <a:cxn ang="0">
                  <a:pos x="138" y="5"/>
                </a:cxn>
                <a:cxn ang="0">
                  <a:pos x="146" y="0"/>
                </a:cxn>
              </a:cxnLst>
              <a:rect l="0" t="0" r="r" b="b"/>
              <a:pathLst>
                <a:path w="147" h="515">
                  <a:moveTo>
                    <a:pt x="146" y="0"/>
                  </a:moveTo>
                  <a:lnTo>
                    <a:pt x="139" y="6"/>
                  </a:lnTo>
                  <a:lnTo>
                    <a:pt x="129" y="20"/>
                  </a:lnTo>
                  <a:lnTo>
                    <a:pt x="117" y="35"/>
                  </a:lnTo>
                  <a:lnTo>
                    <a:pt x="102" y="57"/>
                  </a:lnTo>
                  <a:lnTo>
                    <a:pt x="88" y="81"/>
                  </a:lnTo>
                  <a:lnTo>
                    <a:pt x="73" y="109"/>
                  </a:lnTo>
                  <a:lnTo>
                    <a:pt x="60" y="140"/>
                  </a:lnTo>
                  <a:lnTo>
                    <a:pt x="49" y="176"/>
                  </a:lnTo>
                  <a:lnTo>
                    <a:pt x="40" y="213"/>
                  </a:lnTo>
                  <a:lnTo>
                    <a:pt x="36" y="255"/>
                  </a:lnTo>
                  <a:lnTo>
                    <a:pt x="37" y="292"/>
                  </a:lnTo>
                  <a:lnTo>
                    <a:pt x="41" y="328"/>
                  </a:lnTo>
                  <a:lnTo>
                    <a:pt x="51" y="361"/>
                  </a:lnTo>
                  <a:lnTo>
                    <a:pt x="63" y="390"/>
                  </a:lnTo>
                  <a:lnTo>
                    <a:pt x="74" y="418"/>
                  </a:lnTo>
                  <a:lnTo>
                    <a:pt x="89" y="443"/>
                  </a:lnTo>
                  <a:lnTo>
                    <a:pt x="104" y="464"/>
                  </a:lnTo>
                  <a:lnTo>
                    <a:pt x="117" y="482"/>
                  </a:lnTo>
                  <a:lnTo>
                    <a:pt x="129" y="496"/>
                  </a:lnTo>
                  <a:lnTo>
                    <a:pt x="138" y="507"/>
                  </a:lnTo>
                  <a:lnTo>
                    <a:pt x="144" y="512"/>
                  </a:lnTo>
                  <a:lnTo>
                    <a:pt x="147" y="515"/>
                  </a:lnTo>
                  <a:lnTo>
                    <a:pt x="144" y="514"/>
                  </a:lnTo>
                  <a:lnTo>
                    <a:pt x="125" y="500"/>
                  </a:lnTo>
                  <a:lnTo>
                    <a:pt x="110" y="488"/>
                  </a:lnTo>
                  <a:lnTo>
                    <a:pt x="93" y="474"/>
                  </a:lnTo>
                  <a:lnTo>
                    <a:pt x="74" y="455"/>
                  </a:lnTo>
                  <a:lnTo>
                    <a:pt x="57" y="434"/>
                  </a:lnTo>
                  <a:lnTo>
                    <a:pt x="40" y="407"/>
                  </a:lnTo>
                  <a:lnTo>
                    <a:pt x="24" y="378"/>
                  </a:lnTo>
                  <a:lnTo>
                    <a:pt x="12" y="345"/>
                  </a:lnTo>
                  <a:lnTo>
                    <a:pt x="4" y="308"/>
                  </a:lnTo>
                  <a:lnTo>
                    <a:pt x="0" y="267"/>
                  </a:lnTo>
                  <a:lnTo>
                    <a:pt x="3" y="225"/>
                  </a:lnTo>
                  <a:lnTo>
                    <a:pt x="11" y="187"/>
                  </a:lnTo>
                  <a:lnTo>
                    <a:pt x="23" y="151"/>
                  </a:lnTo>
                  <a:lnTo>
                    <a:pt x="37" y="120"/>
                  </a:lnTo>
                  <a:lnTo>
                    <a:pt x="55" y="91"/>
                  </a:lnTo>
                  <a:lnTo>
                    <a:pt x="73" y="67"/>
                  </a:lnTo>
                  <a:lnTo>
                    <a:pt x="92" y="46"/>
                  </a:lnTo>
                  <a:lnTo>
                    <a:pt x="110" y="29"/>
                  </a:lnTo>
                  <a:lnTo>
                    <a:pt x="125" y="14"/>
                  </a:lnTo>
                  <a:lnTo>
                    <a:pt x="138" y="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B5B3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9" name="Freeform 257"/>
            <p:cNvSpPr>
              <a:spLocks/>
            </p:cNvSpPr>
            <p:nvPr/>
          </p:nvSpPr>
          <p:spPr bwMode="auto">
            <a:xfrm>
              <a:off x="4832351" y="2433638"/>
              <a:ext cx="669925" cy="954088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422" y="7"/>
                </a:cxn>
                <a:cxn ang="0">
                  <a:pos x="411" y="12"/>
                </a:cxn>
                <a:cxn ang="0">
                  <a:pos x="399" y="19"/>
                </a:cxn>
                <a:cxn ang="0">
                  <a:pos x="385" y="29"/>
                </a:cxn>
                <a:cxn ang="0">
                  <a:pos x="367" y="41"/>
                </a:cxn>
                <a:cxn ang="0">
                  <a:pos x="350" y="56"/>
                </a:cxn>
                <a:cxn ang="0">
                  <a:pos x="332" y="73"/>
                </a:cxn>
                <a:cxn ang="0">
                  <a:pos x="315" y="95"/>
                </a:cxn>
                <a:cxn ang="0">
                  <a:pos x="300" y="117"/>
                </a:cxn>
                <a:cxn ang="0">
                  <a:pos x="288" y="141"/>
                </a:cxn>
                <a:cxn ang="0">
                  <a:pos x="280" y="169"/>
                </a:cxn>
                <a:cxn ang="0">
                  <a:pos x="276" y="194"/>
                </a:cxn>
                <a:cxn ang="0">
                  <a:pos x="274" y="226"/>
                </a:cxn>
                <a:cxn ang="0">
                  <a:pos x="271" y="261"/>
                </a:cxn>
                <a:cxn ang="0">
                  <a:pos x="270" y="299"/>
                </a:cxn>
                <a:cxn ang="0">
                  <a:pos x="270" y="420"/>
                </a:cxn>
                <a:cxn ang="0">
                  <a:pos x="271" y="458"/>
                </a:cxn>
                <a:cxn ang="0">
                  <a:pos x="271" y="494"/>
                </a:cxn>
                <a:cxn ang="0">
                  <a:pos x="272" y="528"/>
                </a:cxn>
                <a:cxn ang="0">
                  <a:pos x="274" y="554"/>
                </a:cxn>
                <a:cxn ang="0">
                  <a:pos x="274" y="574"/>
                </a:cxn>
                <a:cxn ang="0">
                  <a:pos x="275" y="587"/>
                </a:cxn>
                <a:cxn ang="0">
                  <a:pos x="275" y="593"/>
                </a:cxn>
                <a:cxn ang="0">
                  <a:pos x="128" y="486"/>
                </a:cxn>
                <a:cxn ang="0">
                  <a:pos x="15" y="601"/>
                </a:cxn>
                <a:cxn ang="0">
                  <a:pos x="0" y="598"/>
                </a:cxn>
                <a:cxn ang="0">
                  <a:pos x="1" y="594"/>
                </a:cxn>
                <a:cxn ang="0">
                  <a:pos x="3" y="583"/>
                </a:cxn>
                <a:cxn ang="0">
                  <a:pos x="8" y="566"/>
                </a:cxn>
                <a:cxn ang="0">
                  <a:pos x="13" y="543"/>
                </a:cxn>
                <a:cxn ang="0">
                  <a:pos x="20" y="516"/>
                </a:cxn>
                <a:cxn ang="0">
                  <a:pos x="28" y="485"/>
                </a:cxn>
                <a:cxn ang="0">
                  <a:pos x="38" y="450"/>
                </a:cxn>
                <a:cxn ang="0">
                  <a:pos x="49" y="413"/>
                </a:cxn>
                <a:cxn ang="0">
                  <a:pos x="61" y="375"/>
                </a:cxn>
                <a:cxn ang="0">
                  <a:pos x="74" y="335"/>
                </a:cxn>
                <a:cxn ang="0">
                  <a:pos x="89" y="296"/>
                </a:cxn>
                <a:cxn ang="0">
                  <a:pos x="104" y="258"/>
                </a:cxn>
                <a:cxn ang="0">
                  <a:pos x="120" y="221"/>
                </a:cxn>
                <a:cxn ang="0">
                  <a:pos x="138" y="186"/>
                </a:cxn>
                <a:cxn ang="0">
                  <a:pos x="156" y="156"/>
                </a:cxn>
                <a:cxn ang="0">
                  <a:pos x="175" y="128"/>
                </a:cxn>
                <a:cxn ang="0">
                  <a:pos x="194" y="105"/>
                </a:cxn>
                <a:cxn ang="0">
                  <a:pos x="214" y="88"/>
                </a:cxn>
                <a:cxn ang="0">
                  <a:pos x="250" y="64"/>
                </a:cxn>
                <a:cxn ang="0">
                  <a:pos x="280" y="45"/>
                </a:cxn>
                <a:cxn ang="0">
                  <a:pos x="307" y="31"/>
                </a:cxn>
                <a:cxn ang="0">
                  <a:pos x="329" y="20"/>
                </a:cxn>
                <a:cxn ang="0">
                  <a:pos x="349" y="12"/>
                </a:cxn>
                <a:cxn ang="0">
                  <a:pos x="364" y="7"/>
                </a:cxn>
                <a:cxn ang="0">
                  <a:pos x="375" y="4"/>
                </a:cxn>
                <a:cxn ang="0">
                  <a:pos x="383" y="3"/>
                </a:cxn>
                <a:cxn ang="0">
                  <a:pos x="389" y="2"/>
                </a:cxn>
                <a:cxn ang="0">
                  <a:pos x="390" y="2"/>
                </a:cxn>
                <a:cxn ang="0">
                  <a:pos x="410" y="0"/>
                </a:cxn>
              </a:cxnLst>
              <a:rect l="0" t="0" r="r" b="b"/>
              <a:pathLst>
                <a:path w="422" h="601">
                  <a:moveTo>
                    <a:pt x="410" y="0"/>
                  </a:moveTo>
                  <a:lnTo>
                    <a:pt x="422" y="7"/>
                  </a:lnTo>
                  <a:lnTo>
                    <a:pt x="411" y="12"/>
                  </a:lnTo>
                  <a:lnTo>
                    <a:pt x="399" y="19"/>
                  </a:lnTo>
                  <a:lnTo>
                    <a:pt x="385" y="29"/>
                  </a:lnTo>
                  <a:lnTo>
                    <a:pt x="367" y="41"/>
                  </a:lnTo>
                  <a:lnTo>
                    <a:pt x="350" y="56"/>
                  </a:lnTo>
                  <a:lnTo>
                    <a:pt x="332" y="73"/>
                  </a:lnTo>
                  <a:lnTo>
                    <a:pt x="315" y="95"/>
                  </a:lnTo>
                  <a:lnTo>
                    <a:pt x="300" y="117"/>
                  </a:lnTo>
                  <a:lnTo>
                    <a:pt x="288" y="141"/>
                  </a:lnTo>
                  <a:lnTo>
                    <a:pt x="280" y="169"/>
                  </a:lnTo>
                  <a:lnTo>
                    <a:pt x="276" y="194"/>
                  </a:lnTo>
                  <a:lnTo>
                    <a:pt x="274" y="226"/>
                  </a:lnTo>
                  <a:lnTo>
                    <a:pt x="271" y="261"/>
                  </a:lnTo>
                  <a:lnTo>
                    <a:pt x="270" y="299"/>
                  </a:lnTo>
                  <a:lnTo>
                    <a:pt x="270" y="420"/>
                  </a:lnTo>
                  <a:lnTo>
                    <a:pt x="271" y="458"/>
                  </a:lnTo>
                  <a:lnTo>
                    <a:pt x="271" y="494"/>
                  </a:lnTo>
                  <a:lnTo>
                    <a:pt x="272" y="528"/>
                  </a:lnTo>
                  <a:lnTo>
                    <a:pt x="274" y="554"/>
                  </a:lnTo>
                  <a:lnTo>
                    <a:pt x="274" y="574"/>
                  </a:lnTo>
                  <a:lnTo>
                    <a:pt x="275" y="587"/>
                  </a:lnTo>
                  <a:lnTo>
                    <a:pt x="275" y="593"/>
                  </a:lnTo>
                  <a:lnTo>
                    <a:pt x="128" y="486"/>
                  </a:lnTo>
                  <a:lnTo>
                    <a:pt x="15" y="601"/>
                  </a:lnTo>
                  <a:lnTo>
                    <a:pt x="0" y="598"/>
                  </a:lnTo>
                  <a:lnTo>
                    <a:pt x="1" y="594"/>
                  </a:lnTo>
                  <a:lnTo>
                    <a:pt x="3" y="583"/>
                  </a:lnTo>
                  <a:lnTo>
                    <a:pt x="8" y="566"/>
                  </a:lnTo>
                  <a:lnTo>
                    <a:pt x="13" y="543"/>
                  </a:lnTo>
                  <a:lnTo>
                    <a:pt x="20" y="516"/>
                  </a:lnTo>
                  <a:lnTo>
                    <a:pt x="28" y="485"/>
                  </a:lnTo>
                  <a:lnTo>
                    <a:pt x="38" y="450"/>
                  </a:lnTo>
                  <a:lnTo>
                    <a:pt x="49" y="413"/>
                  </a:lnTo>
                  <a:lnTo>
                    <a:pt x="61" y="375"/>
                  </a:lnTo>
                  <a:lnTo>
                    <a:pt x="74" y="335"/>
                  </a:lnTo>
                  <a:lnTo>
                    <a:pt x="89" y="296"/>
                  </a:lnTo>
                  <a:lnTo>
                    <a:pt x="104" y="258"/>
                  </a:lnTo>
                  <a:lnTo>
                    <a:pt x="120" y="221"/>
                  </a:lnTo>
                  <a:lnTo>
                    <a:pt x="138" y="186"/>
                  </a:lnTo>
                  <a:lnTo>
                    <a:pt x="156" y="156"/>
                  </a:lnTo>
                  <a:lnTo>
                    <a:pt x="175" y="128"/>
                  </a:lnTo>
                  <a:lnTo>
                    <a:pt x="194" y="105"/>
                  </a:lnTo>
                  <a:lnTo>
                    <a:pt x="214" y="88"/>
                  </a:lnTo>
                  <a:lnTo>
                    <a:pt x="250" y="64"/>
                  </a:lnTo>
                  <a:lnTo>
                    <a:pt x="280" y="45"/>
                  </a:lnTo>
                  <a:lnTo>
                    <a:pt x="307" y="31"/>
                  </a:lnTo>
                  <a:lnTo>
                    <a:pt x="329" y="20"/>
                  </a:lnTo>
                  <a:lnTo>
                    <a:pt x="349" y="12"/>
                  </a:lnTo>
                  <a:lnTo>
                    <a:pt x="364" y="7"/>
                  </a:lnTo>
                  <a:lnTo>
                    <a:pt x="375" y="4"/>
                  </a:lnTo>
                  <a:lnTo>
                    <a:pt x="383" y="3"/>
                  </a:lnTo>
                  <a:lnTo>
                    <a:pt x="389" y="2"/>
                  </a:lnTo>
                  <a:lnTo>
                    <a:pt x="390" y="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0" name="Freeform 258"/>
            <p:cNvSpPr>
              <a:spLocks/>
            </p:cNvSpPr>
            <p:nvPr/>
          </p:nvSpPr>
          <p:spPr bwMode="auto">
            <a:xfrm>
              <a:off x="4832351" y="2433638"/>
              <a:ext cx="650875" cy="949325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410" y="0"/>
                </a:cxn>
                <a:cxn ang="0">
                  <a:pos x="407" y="2"/>
                </a:cxn>
                <a:cxn ang="0">
                  <a:pos x="401" y="4"/>
                </a:cxn>
                <a:cxn ang="0">
                  <a:pos x="389" y="10"/>
                </a:cxn>
                <a:cxn ang="0">
                  <a:pos x="375" y="19"/>
                </a:cxn>
                <a:cxn ang="0">
                  <a:pos x="358" y="29"/>
                </a:cxn>
                <a:cxn ang="0">
                  <a:pos x="341" y="43"/>
                </a:cxn>
                <a:cxn ang="0">
                  <a:pos x="324" y="59"/>
                </a:cxn>
                <a:cxn ang="0">
                  <a:pos x="307" y="79"/>
                </a:cxn>
                <a:cxn ang="0">
                  <a:pos x="289" y="101"/>
                </a:cxn>
                <a:cxn ang="0">
                  <a:pos x="276" y="126"/>
                </a:cxn>
                <a:cxn ang="0">
                  <a:pos x="264" y="156"/>
                </a:cxn>
                <a:cxn ang="0">
                  <a:pos x="258" y="189"/>
                </a:cxn>
                <a:cxn ang="0">
                  <a:pos x="255" y="225"/>
                </a:cxn>
                <a:cxn ang="0">
                  <a:pos x="255" y="570"/>
                </a:cxn>
                <a:cxn ang="0">
                  <a:pos x="123" y="476"/>
                </a:cxn>
                <a:cxn ang="0">
                  <a:pos x="0" y="598"/>
                </a:cxn>
                <a:cxn ang="0">
                  <a:pos x="0" y="255"/>
                </a:cxn>
                <a:cxn ang="0">
                  <a:pos x="3" y="225"/>
                </a:cxn>
                <a:cxn ang="0">
                  <a:pos x="5" y="195"/>
                </a:cxn>
                <a:cxn ang="0">
                  <a:pos x="11" y="168"/>
                </a:cxn>
                <a:cxn ang="0">
                  <a:pos x="19" y="141"/>
                </a:cxn>
                <a:cxn ang="0">
                  <a:pos x="29" y="116"/>
                </a:cxn>
                <a:cxn ang="0">
                  <a:pos x="42" y="95"/>
                </a:cxn>
                <a:cxn ang="0">
                  <a:pos x="61" y="75"/>
                </a:cxn>
                <a:cxn ang="0">
                  <a:pos x="83" y="57"/>
                </a:cxn>
                <a:cxn ang="0">
                  <a:pos x="110" y="44"/>
                </a:cxn>
                <a:cxn ang="0">
                  <a:pos x="141" y="35"/>
                </a:cxn>
                <a:cxn ang="0">
                  <a:pos x="180" y="27"/>
                </a:cxn>
                <a:cxn ang="0">
                  <a:pos x="218" y="20"/>
                </a:cxn>
                <a:cxn ang="0">
                  <a:pos x="255" y="15"/>
                </a:cxn>
                <a:cxn ang="0">
                  <a:pos x="291" y="11"/>
                </a:cxn>
                <a:cxn ang="0">
                  <a:pos x="323" y="7"/>
                </a:cxn>
                <a:cxn ang="0">
                  <a:pos x="352" y="4"/>
                </a:cxn>
                <a:cxn ang="0">
                  <a:pos x="375" y="3"/>
                </a:cxn>
                <a:cxn ang="0">
                  <a:pos x="394" y="2"/>
                </a:cxn>
                <a:cxn ang="0">
                  <a:pos x="406" y="0"/>
                </a:cxn>
              </a:cxnLst>
              <a:rect l="0" t="0" r="r" b="b"/>
              <a:pathLst>
                <a:path w="410" h="598">
                  <a:moveTo>
                    <a:pt x="406" y="0"/>
                  </a:moveTo>
                  <a:lnTo>
                    <a:pt x="410" y="0"/>
                  </a:lnTo>
                  <a:lnTo>
                    <a:pt x="407" y="2"/>
                  </a:lnTo>
                  <a:lnTo>
                    <a:pt x="401" y="4"/>
                  </a:lnTo>
                  <a:lnTo>
                    <a:pt x="389" y="10"/>
                  </a:lnTo>
                  <a:lnTo>
                    <a:pt x="375" y="19"/>
                  </a:lnTo>
                  <a:lnTo>
                    <a:pt x="358" y="29"/>
                  </a:lnTo>
                  <a:lnTo>
                    <a:pt x="341" y="43"/>
                  </a:lnTo>
                  <a:lnTo>
                    <a:pt x="324" y="59"/>
                  </a:lnTo>
                  <a:lnTo>
                    <a:pt x="307" y="79"/>
                  </a:lnTo>
                  <a:lnTo>
                    <a:pt x="289" y="101"/>
                  </a:lnTo>
                  <a:lnTo>
                    <a:pt x="276" y="126"/>
                  </a:lnTo>
                  <a:lnTo>
                    <a:pt x="264" y="156"/>
                  </a:lnTo>
                  <a:lnTo>
                    <a:pt x="258" y="189"/>
                  </a:lnTo>
                  <a:lnTo>
                    <a:pt x="255" y="225"/>
                  </a:lnTo>
                  <a:lnTo>
                    <a:pt x="255" y="570"/>
                  </a:lnTo>
                  <a:lnTo>
                    <a:pt x="123" y="476"/>
                  </a:lnTo>
                  <a:lnTo>
                    <a:pt x="0" y="598"/>
                  </a:lnTo>
                  <a:lnTo>
                    <a:pt x="0" y="255"/>
                  </a:lnTo>
                  <a:lnTo>
                    <a:pt x="3" y="225"/>
                  </a:lnTo>
                  <a:lnTo>
                    <a:pt x="5" y="195"/>
                  </a:lnTo>
                  <a:lnTo>
                    <a:pt x="11" y="168"/>
                  </a:lnTo>
                  <a:lnTo>
                    <a:pt x="19" y="141"/>
                  </a:lnTo>
                  <a:lnTo>
                    <a:pt x="29" y="116"/>
                  </a:lnTo>
                  <a:lnTo>
                    <a:pt x="42" y="95"/>
                  </a:lnTo>
                  <a:lnTo>
                    <a:pt x="61" y="75"/>
                  </a:lnTo>
                  <a:lnTo>
                    <a:pt x="83" y="57"/>
                  </a:lnTo>
                  <a:lnTo>
                    <a:pt x="110" y="44"/>
                  </a:lnTo>
                  <a:lnTo>
                    <a:pt x="141" y="35"/>
                  </a:lnTo>
                  <a:lnTo>
                    <a:pt x="180" y="27"/>
                  </a:lnTo>
                  <a:lnTo>
                    <a:pt x="218" y="20"/>
                  </a:lnTo>
                  <a:lnTo>
                    <a:pt x="255" y="15"/>
                  </a:lnTo>
                  <a:lnTo>
                    <a:pt x="291" y="11"/>
                  </a:lnTo>
                  <a:lnTo>
                    <a:pt x="323" y="7"/>
                  </a:lnTo>
                  <a:lnTo>
                    <a:pt x="352" y="4"/>
                  </a:lnTo>
                  <a:lnTo>
                    <a:pt x="375" y="3"/>
                  </a:lnTo>
                  <a:lnTo>
                    <a:pt x="394" y="2"/>
                  </a:lnTo>
                  <a:lnTo>
                    <a:pt x="40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EFF00">
                    <a:shade val="30000"/>
                    <a:satMod val="115000"/>
                  </a:srgbClr>
                </a:gs>
                <a:gs pos="50000">
                  <a:srgbClr val="4EFF00">
                    <a:shade val="67500"/>
                    <a:satMod val="115000"/>
                  </a:srgbClr>
                </a:gs>
                <a:gs pos="100000">
                  <a:srgbClr val="4EFF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4" name="Group 145"/>
          <p:cNvGrpSpPr/>
          <p:nvPr/>
        </p:nvGrpSpPr>
        <p:grpSpPr>
          <a:xfrm>
            <a:off x="1027112" y="2362200"/>
            <a:ext cx="10134601" cy="923330"/>
            <a:chOff x="1217611" y="2850776"/>
            <a:chExt cx="10134601" cy="923330"/>
          </a:xfrm>
        </p:grpSpPr>
        <p:sp>
          <p:nvSpPr>
            <p:cNvPr id="265" name="TextBox 264"/>
            <p:cNvSpPr txBox="1"/>
            <p:nvPr/>
          </p:nvSpPr>
          <p:spPr>
            <a:xfrm flipH="1">
              <a:off x="1217611" y="2850776"/>
              <a:ext cx="2443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 flipH="1">
              <a:off x="8875059" y="2850776"/>
              <a:ext cx="24771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/>
          <p:cNvSpPr/>
          <p:nvPr/>
        </p:nvSpPr>
        <p:spPr>
          <a:xfrm>
            <a:off x="0" y="4191000"/>
            <a:ext cx="12188825" cy="2667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grpSp>
        <p:nvGrpSpPr>
          <p:cNvPr id="4" name="Group 145"/>
          <p:cNvGrpSpPr/>
          <p:nvPr/>
        </p:nvGrpSpPr>
        <p:grpSpPr>
          <a:xfrm>
            <a:off x="1027112" y="2362200"/>
            <a:ext cx="10134601" cy="923330"/>
            <a:chOff x="1217611" y="2850776"/>
            <a:chExt cx="10134601" cy="923330"/>
          </a:xfrm>
        </p:grpSpPr>
        <p:sp>
          <p:nvSpPr>
            <p:cNvPr id="265" name="TextBox 264"/>
            <p:cNvSpPr txBox="1"/>
            <p:nvPr/>
          </p:nvSpPr>
          <p:spPr>
            <a:xfrm flipH="1">
              <a:off x="1217611" y="2850776"/>
              <a:ext cx="2443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 flipH="1">
              <a:off x="8875059" y="2850776"/>
              <a:ext cx="24771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961658" y="2514600"/>
            <a:ext cx="6265508" cy="3338708"/>
            <a:chOff x="3122612" y="2877706"/>
            <a:chExt cx="6265508" cy="3338708"/>
          </a:xfrm>
        </p:grpSpPr>
        <p:grpSp>
          <p:nvGrpSpPr>
            <p:cNvPr id="93" name="Group 92"/>
            <p:cNvGrpSpPr/>
            <p:nvPr/>
          </p:nvGrpSpPr>
          <p:grpSpPr>
            <a:xfrm>
              <a:off x="3122612" y="5029277"/>
              <a:ext cx="6265508" cy="1187137"/>
              <a:chOff x="3122612" y="5029277"/>
              <a:chExt cx="6265508" cy="1187137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3122612" y="5257800"/>
                <a:ext cx="3841384" cy="9586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  <a:alpha val="68000"/>
                    </a:scheme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 rot="21072083">
                <a:off x="4140614" y="5471545"/>
                <a:ext cx="3841384" cy="6538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  <a:alpha val="68000"/>
                    </a:scheme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 rot="21072083">
                <a:off x="5741962" y="5029277"/>
                <a:ext cx="3646158" cy="6538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  <a:alpha val="68000"/>
                    </a:scheme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241675" y="2877706"/>
              <a:ext cx="5819775" cy="3157538"/>
              <a:chOff x="3241675" y="2863851"/>
              <a:chExt cx="5819775" cy="3157538"/>
            </a:xfrm>
          </p:grpSpPr>
          <p:sp>
            <p:nvSpPr>
              <p:cNvPr id="4103" name="Freeform 7"/>
              <p:cNvSpPr>
                <a:spLocks/>
              </p:cNvSpPr>
              <p:nvPr/>
            </p:nvSpPr>
            <p:spPr bwMode="auto">
              <a:xfrm>
                <a:off x="5426075" y="3138488"/>
                <a:ext cx="3635375" cy="2265363"/>
              </a:xfrm>
              <a:custGeom>
                <a:avLst/>
                <a:gdLst/>
                <a:ahLst/>
                <a:cxnLst>
                  <a:cxn ang="0">
                    <a:pos x="1192" y="0"/>
                  </a:cxn>
                  <a:cxn ang="0">
                    <a:pos x="2290" y="1125"/>
                  </a:cxn>
                  <a:cxn ang="0">
                    <a:pos x="1138" y="1416"/>
                  </a:cxn>
                  <a:cxn ang="0">
                    <a:pos x="1099" y="1427"/>
                  </a:cxn>
                  <a:cxn ang="0">
                    <a:pos x="0" y="300"/>
                  </a:cxn>
                  <a:cxn ang="0">
                    <a:pos x="15" y="296"/>
                  </a:cxn>
                  <a:cxn ang="0">
                    <a:pos x="41" y="291"/>
                  </a:cxn>
                  <a:cxn ang="0">
                    <a:pos x="1192" y="0"/>
                  </a:cxn>
                </a:cxnLst>
                <a:rect l="0" t="0" r="r" b="b"/>
                <a:pathLst>
                  <a:path w="2290" h="1427">
                    <a:moveTo>
                      <a:pt x="1192" y="0"/>
                    </a:moveTo>
                    <a:lnTo>
                      <a:pt x="2290" y="1125"/>
                    </a:lnTo>
                    <a:lnTo>
                      <a:pt x="1138" y="1416"/>
                    </a:lnTo>
                    <a:lnTo>
                      <a:pt x="1099" y="1427"/>
                    </a:lnTo>
                    <a:lnTo>
                      <a:pt x="0" y="300"/>
                    </a:lnTo>
                    <a:lnTo>
                      <a:pt x="15" y="296"/>
                    </a:lnTo>
                    <a:lnTo>
                      <a:pt x="41" y="291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rgbClr val="EB08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4" name="Freeform 8"/>
              <p:cNvSpPr>
                <a:spLocks/>
              </p:cNvSpPr>
              <p:nvPr/>
            </p:nvSpPr>
            <p:spPr bwMode="auto">
              <a:xfrm>
                <a:off x="5172075" y="3614738"/>
                <a:ext cx="1998663" cy="1962150"/>
              </a:xfrm>
              <a:custGeom>
                <a:avLst/>
                <a:gdLst/>
                <a:ahLst/>
                <a:cxnLst>
                  <a:cxn ang="0">
                    <a:pos x="1258" y="1131"/>
                  </a:cxn>
                  <a:cxn ang="0">
                    <a:pos x="1246" y="1157"/>
                  </a:cxn>
                  <a:cxn ang="0">
                    <a:pos x="1238" y="1177"/>
                  </a:cxn>
                  <a:cxn ang="0">
                    <a:pos x="1233" y="1183"/>
                  </a:cxn>
                  <a:cxn ang="0">
                    <a:pos x="1232" y="1185"/>
                  </a:cxn>
                  <a:cxn ang="0">
                    <a:pos x="1227" y="1192"/>
                  </a:cxn>
                  <a:cxn ang="0">
                    <a:pos x="1225" y="1193"/>
                  </a:cxn>
                  <a:cxn ang="0">
                    <a:pos x="1222" y="1198"/>
                  </a:cxn>
                  <a:cxn ang="0">
                    <a:pos x="1219" y="1200"/>
                  </a:cxn>
                  <a:cxn ang="0">
                    <a:pos x="1214" y="1206"/>
                  </a:cxn>
                  <a:cxn ang="0">
                    <a:pos x="1210" y="1209"/>
                  </a:cxn>
                  <a:cxn ang="0">
                    <a:pos x="1206" y="1212"/>
                  </a:cxn>
                  <a:cxn ang="0">
                    <a:pos x="1198" y="1218"/>
                  </a:cxn>
                  <a:cxn ang="0">
                    <a:pos x="1192" y="1222"/>
                  </a:cxn>
                  <a:cxn ang="0">
                    <a:pos x="1187" y="1224"/>
                  </a:cxn>
                  <a:cxn ang="0">
                    <a:pos x="1182" y="1226"/>
                  </a:cxn>
                  <a:cxn ang="0">
                    <a:pos x="1176" y="1229"/>
                  </a:cxn>
                  <a:cxn ang="0">
                    <a:pos x="1166" y="1232"/>
                  </a:cxn>
                  <a:cxn ang="0">
                    <a:pos x="1158" y="1233"/>
                  </a:cxn>
                  <a:cxn ang="0">
                    <a:pos x="1147" y="1236"/>
                  </a:cxn>
                  <a:cxn ang="0">
                    <a:pos x="1129" y="1235"/>
                  </a:cxn>
                  <a:cxn ang="0">
                    <a:pos x="1122" y="1232"/>
                  </a:cxn>
                  <a:cxn ang="0">
                    <a:pos x="1116" y="1231"/>
                  </a:cxn>
                  <a:cxn ang="0">
                    <a:pos x="1112" y="1229"/>
                  </a:cxn>
                  <a:cxn ang="0">
                    <a:pos x="1109" y="1228"/>
                  </a:cxn>
                  <a:cxn ang="0">
                    <a:pos x="1106" y="1225"/>
                  </a:cxn>
                  <a:cxn ang="0">
                    <a:pos x="1103" y="1224"/>
                  </a:cxn>
                  <a:cxn ang="0">
                    <a:pos x="1101" y="1222"/>
                  </a:cxn>
                  <a:cxn ang="0">
                    <a:pos x="1097" y="1219"/>
                  </a:cxn>
                  <a:cxn ang="0">
                    <a:pos x="6" y="97"/>
                  </a:cxn>
                  <a:cxn ang="0">
                    <a:pos x="9" y="99"/>
                  </a:cxn>
                  <a:cxn ang="0">
                    <a:pos x="20" y="105"/>
                  </a:cxn>
                  <a:cxn ang="0">
                    <a:pos x="27" y="106"/>
                  </a:cxn>
                  <a:cxn ang="0">
                    <a:pos x="34" y="109"/>
                  </a:cxn>
                  <a:cxn ang="0">
                    <a:pos x="59" y="108"/>
                  </a:cxn>
                  <a:cxn ang="0">
                    <a:pos x="77" y="103"/>
                  </a:cxn>
                  <a:cxn ang="0">
                    <a:pos x="79" y="102"/>
                  </a:cxn>
                  <a:cxn ang="0">
                    <a:pos x="88" y="97"/>
                  </a:cxn>
                  <a:cxn ang="0">
                    <a:pos x="99" y="91"/>
                  </a:cxn>
                  <a:cxn ang="0">
                    <a:pos x="111" y="84"/>
                  </a:cxn>
                  <a:cxn ang="0">
                    <a:pos x="124" y="71"/>
                  </a:cxn>
                  <a:cxn ang="0">
                    <a:pos x="136" y="56"/>
                  </a:cxn>
                  <a:cxn ang="0">
                    <a:pos x="149" y="30"/>
                  </a:cxn>
                  <a:cxn ang="0">
                    <a:pos x="160" y="0"/>
                  </a:cxn>
                </a:cxnLst>
                <a:rect l="0" t="0" r="r" b="b"/>
                <a:pathLst>
                  <a:path w="1259" h="1236">
                    <a:moveTo>
                      <a:pt x="160" y="0"/>
                    </a:moveTo>
                    <a:lnTo>
                      <a:pt x="1259" y="1127"/>
                    </a:lnTo>
                    <a:lnTo>
                      <a:pt x="1258" y="1131"/>
                    </a:lnTo>
                    <a:lnTo>
                      <a:pt x="1254" y="1137"/>
                    </a:lnTo>
                    <a:lnTo>
                      <a:pt x="1251" y="1146"/>
                    </a:lnTo>
                    <a:lnTo>
                      <a:pt x="1246" y="1157"/>
                    </a:lnTo>
                    <a:lnTo>
                      <a:pt x="1243" y="1166"/>
                    </a:lnTo>
                    <a:lnTo>
                      <a:pt x="1239" y="1173"/>
                    </a:lnTo>
                    <a:lnTo>
                      <a:pt x="1238" y="1177"/>
                    </a:lnTo>
                    <a:lnTo>
                      <a:pt x="1235" y="1179"/>
                    </a:lnTo>
                    <a:lnTo>
                      <a:pt x="1234" y="1181"/>
                    </a:lnTo>
                    <a:lnTo>
                      <a:pt x="1233" y="1183"/>
                    </a:lnTo>
                    <a:lnTo>
                      <a:pt x="1233" y="1184"/>
                    </a:lnTo>
                    <a:lnTo>
                      <a:pt x="1232" y="1184"/>
                    </a:lnTo>
                    <a:lnTo>
                      <a:pt x="1232" y="1185"/>
                    </a:lnTo>
                    <a:lnTo>
                      <a:pt x="1231" y="1187"/>
                    </a:lnTo>
                    <a:lnTo>
                      <a:pt x="1227" y="1191"/>
                    </a:lnTo>
                    <a:lnTo>
                      <a:pt x="1227" y="1192"/>
                    </a:lnTo>
                    <a:lnTo>
                      <a:pt x="1226" y="1192"/>
                    </a:lnTo>
                    <a:lnTo>
                      <a:pt x="1226" y="1193"/>
                    </a:lnTo>
                    <a:lnTo>
                      <a:pt x="1225" y="1193"/>
                    </a:lnTo>
                    <a:lnTo>
                      <a:pt x="1225" y="1194"/>
                    </a:lnTo>
                    <a:lnTo>
                      <a:pt x="1224" y="1196"/>
                    </a:lnTo>
                    <a:lnTo>
                      <a:pt x="1222" y="1198"/>
                    </a:lnTo>
                    <a:lnTo>
                      <a:pt x="1220" y="1199"/>
                    </a:lnTo>
                    <a:lnTo>
                      <a:pt x="1220" y="1200"/>
                    </a:lnTo>
                    <a:lnTo>
                      <a:pt x="1219" y="1200"/>
                    </a:lnTo>
                    <a:lnTo>
                      <a:pt x="1217" y="1203"/>
                    </a:lnTo>
                    <a:lnTo>
                      <a:pt x="1217" y="1204"/>
                    </a:lnTo>
                    <a:lnTo>
                      <a:pt x="1214" y="1206"/>
                    </a:lnTo>
                    <a:lnTo>
                      <a:pt x="1211" y="1207"/>
                    </a:lnTo>
                    <a:lnTo>
                      <a:pt x="1211" y="1209"/>
                    </a:lnTo>
                    <a:lnTo>
                      <a:pt x="1210" y="1209"/>
                    </a:lnTo>
                    <a:lnTo>
                      <a:pt x="1207" y="1211"/>
                    </a:lnTo>
                    <a:lnTo>
                      <a:pt x="1206" y="1211"/>
                    </a:lnTo>
                    <a:lnTo>
                      <a:pt x="1206" y="1212"/>
                    </a:lnTo>
                    <a:lnTo>
                      <a:pt x="1199" y="1217"/>
                    </a:lnTo>
                    <a:lnTo>
                      <a:pt x="1198" y="1217"/>
                    </a:lnTo>
                    <a:lnTo>
                      <a:pt x="1198" y="1218"/>
                    </a:lnTo>
                    <a:lnTo>
                      <a:pt x="1197" y="1218"/>
                    </a:lnTo>
                    <a:lnTo>
                      <a:pt x="1194" y="1220"/>
                    </a:lnTo>
                    <a:lnTo>
                      <a:pt x="1192" y="1222"/>
                    </a:lnTo>
                    <a:lnTo>
                      <a:pt x="1191" y="1222"/>
                    </a:lnTo>
                    <a:lnTo>
                      <a:pt x="1188" y="1223"/>
                    </a:lnTo>
                    <a:lnTo>
                      <a:pt x="1187" y="1224"/>
                    </a:lnTo>
                    <a:lnTo>
                      <a:pt x="1185" y="1225"/>
                    </a:lnTo>
                    <a:lnTo>
                      <a:pt x="1182" y="1225"/>
                    </a:lnTo>
                    <a:lnTo>
                      <a:pt x="1182" y="1226"/>
                    </a:lnTo>
                    <a:lnTo>
                      <a:pt x="1180" y="1226"/>
                    </a:lnTo>
                    <a:lnTo>
                      <a:pt x="1179" y="1228"/>
                    </a:lnTo>
                    <a:lnTo>
                      <a:pt x="1176" y="1229"/>
                    </a:lnTo>
                    <a:lnTo>
                      <a:pt x="1174" y="1229"/>
                    </a:lnTo>
                    <a:lnTo>
                      <a:pt x="1171" y="1231"/>
                    </a:lnTo>
                    <a:lnTo>
                      <a:pt x="1166" y="1232"/>
                    </a:lnTo>
                    <a:lnTo>
                      <a:pt x="1163" y="1232"/>
                    </a:lnTo>
                    <a:lnTo>
                      <a:pt x="1160" y="1233"/>
                    </a:lnTo>
                    <a:lnTo>
                      <a:pt x="1158" y="1233"/>
                    </a:lnTo>
                    <a:lnTo>
                      <a:pt x="1154" y="1235"/>
                    </a:lnTo>
                    <a:lnTo>
                      <a:pt x="1149" y="1235"/>
                    </a:lnTo>
                    <a:lnTo>
                      <a:pt x="1147" y="1236"/>
                    </a:lnTo>
                    <a:lnTo>
                      <a:pt x="1139" y="1236"/>
                    </a:lnTo>
                    <a:lnTo>
                      <a:pt x="1136" y="1235"/>
                    </a:lnTo>
                    <a:lnTo>
                      <a:pt x="1129" y="1235"/>
                    </a:lnTo>
                    <a:lnTo>
                      <a:pt x="1127" y="1233"/>
                    </a:lnTo>
                    <a:lnTo>
                      <a:pt x="1123" y="1233"/>
                    </a:lnTo>
                    <a:lnTo>
                      <a:pt x="1122" y="1232"/>
                    </a:lnTo>
                    <a:lnTo>
                      <a:pt x="1119" y="1232"/>
                    </a:lnTo>
                    <a:lnTo>
                      <a:pt x="1117" y="1231"/>
                    </a:lnTo>
                    <a:lnTo>
                      <a:pt x="1116" y="1231"/>
                    </a:lnTo>
                    <a:lnTo>
                      <a:pt x="1115" y="1230"/>
                    </a:lnTo>
                    <a:lnTo>
                      <a:pt x="1113" y="1230"/>
                    </a:lnTo>
                    <a:lnTo>
                      <a:pt x="1112" y="1229"/>
                    </a:lnTo>
                    <a:lnTo>
                      <a:pt x="1110" y="1229"/>
                    </a:lnTo>
                    <a:lnTo>
                      <a:pt x="1110" y="1228"/>
                    </a:lnTo>
                    <a:lnTo>
                      <a:pt x="1109" y="1228"/>
                    </a:lnTo>
                    <a:lnTo>
                      <a:pt x="1108" y="1226"/>
                    </a:lnTo>
                    <a:lnTo>
                      <a:pt x="1107" y="1226"/>
                    </a:lnTo>
                    <a:lnTo>
                      <a:pt x="1106" y="1225"/>
                    </a:lnTo>
                    <a:lnTo>
                      <a:pt x="1104" y="1225"/>
                    </a:lnTo>
                    <a:lnTo>
                      <a:pt x="1104" y="1224"/>
                    </a:lnTo>
                    <a:lnTo>
                      <a:pt x="1103" y="1224"/>
                    </a:lnTo>
                    <a:lnTo>
                      <a:pt x="1103" y="1223"/>
                    </a:lnTo>
                    <a:lnTo>
                      <a:pt x="1102" y="1223"/>
                    </a:lnTo>
                    <a:lnTo>
                      <a:pt x="1101" y="1222"/>
                    </a:lnTo>
                    <a:lnTo>
                      <a:pt x="1099" y="1220"/>
                    </a:lnTo>
                    <a:lnTo>
                      <a:pt x="1099" y="1219"/>
                    </a:lnTo>
                    <a:lnTo>
                      <a:pt x="1097" y="1219"/>
                    </a:lnTo>
                    <a:lnTo>
                      <a:pt x="0" y="92"/>
                    </a:lnTo>
                    <a:lnTo>
                      <a:pt x="3" y="96"/>
                    </a:lnTo>
                    <a:lnTo>
                      <a:pt x="6" y="97"/>
                    </a:lnTo>
                    <a:lnTo>
                      <a:pt x="6" y="98"/>
                    </a:lnTo>
                    <a:lnTo>
                      <a:pt x="7" y="98"/>
                    </a:lnTo>
                    <a:lnTo>
                      <a:pt x="9" y="99"/>
                    </a:lnTo>
                    <a:lnTo>
                      <a:pt x="12" y="102"/>
                    </a:lnTo>
                    <a:lnTo>
                      <a:pt x="13" y="102"/>
                    </a:lnTo>
                    <a:lnTo>
                      <a:pt x="20" y="105"/>
                    </a:lnTo>
                    <a:lnTo>
                      <a:pt x="22" y="105"/>
                    </a:lnTo>
                    <a:lnTo>
                      <a:pt x="25" y="106"/>
                    </a:lnTo>
                    <a:lnTo>
                      <a:pt x="27" y="106"/>
                    </a:lnTo>
                    <a:lnTo>
                      <a:pt x="28" y="108"/>
                    </a:lnTo>
                    <a:lnTo>
                      <a:pt x="33" y="108"/>
                    </a:lnTo>
                    <a:lnTo>
                      <a:pt x="34" y="109"/>
                    </a:lnTo>
                    <a:lnTo>
                      <a:pt x="53" y="109"/>
                    </a:lnTo>
                    <a:lnTo>
                      <a:pt x="54" y="108"/>
                    </a:lnTo>
                    <a:lnTo>
                      <a:pt x="59" y="108"/>
                    </a:lnTo>
                    <a:lnTo>
                      <a:pt x="62" y="106"/>
                    </a:lnTo>
                    <a:lnTo>
                      <a:pt x="66" y="106"/>
                    </a:lnTo>
                    <a:lnTo>
                      <a:pt x="77" y="103"/>
                    </a:lnTo>
                    <a:lnTo>
                      <a:pt x="78" y="103"/>
                    </a:lnTo>
                    <a:lnTo>
                      <a:pt x="78" y="102"/>
                    </a:lnTo>
                    <a:lnTo>
                      <a:pt x="79" y="102"/>
                    </a:lnTo>
                    <a:lnTo>
                      <a:pt x="83" y="99"/>
                    </a:lnTo>
                    <a:lnTo>
                      <a:pt x="87" y="98"/>
                    </a:lnTo>
                    <a:lnTo>
                      <a:pt x="88" y="97"/>
                    </a:lnTo>
                    <a:lnTo>
                      <a:pt x="98" y="92"/>
                    </a:lnTo>
                    <a:lnTo>
                      <a:pt x="99" y="92"/>
                    </a:lnTo>
                    <a:lnTo>
                      <a:pt x="99" y="91"/>
                    </a:lnTo>
                    <a:lnTo>
                      <a:pt x="100" y="91"/>
                    </a:lnTo>
                    <a:lnTo>
                      <a:pt x="110" y="84"/>
                    </a:lnTo>
                    <a:lnTo>
                      <a:pt x="111" y="84"/>
                    </a:lnTo>
                    <a:lnTo>
                      <a:pt x="119" y="76"/>
                    </a:lnTo>
                    <a:lnTo>
                      <a:pt x="120" y="76"/>
                    </a:lnTo>
                    <a:lnTo>
                      <a:pt x="124" y="71"/>
                    </a:lnTo>
                    <a:lnTo>
                      <a:pt x="129" y="66"/>
                    </a:lnTo>
                    <a:lnTo>
                      <a:pt x="136" y="57"/>
                    </a:lnTo>
                    <a:lnTo>
                      <a:pt x="136" y="56"/>
                    </a:lnTo>
                    <a:lnTo>
                      <a:pt x="139" y="51"/>
                    </a:lnTo>
                    <a:lnTo>
                      <a:pt x="145" y="39"/>
                    </a:lnTo>
                    <a:lnTo>
                      <a:pt x="149" y="30"/>
                    </a:lnTo>
                    <a:lnTo>
                      <a:pt x="153" y="19"/>
                    </a:lnTo>
                    <a:lnTo>
                      <a:pt x="157" y="11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EB08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3241675" y="4167188"/>
                <a:ext cx="1746250" cy="18542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100" y="1127"/>
                  </a:cxn>
                  <a:cxn ang="0">
                    <a:pos x="1098" y="1168"/>
                  </a:cxn>
                  <a:cxn ang="0">
                    <a:pos x="0" y="41"/>
                  </a:cxn>
                  <a:cxn ang="0">
                    <a:pos x="3" y="0"/>
                  </a:cxn>
                </a:cxnLst>
                <a:rect l="0" t="0" r="r" b="b"/>
                <a:pathLst>
                  <a:path w="1100" h="1168">
                    <a:moveTo>
                      <a:pt x="3" y="0"/>
                    </a:moveTo>
                    <a:lnTo>
                      <a:pt x="1100" y="1127"/>
                    </a:lnTo>
                    <a:lnTo>
                      <a:pt x="1098" y="1168"/>
                    </a:lnTo>
                    <a:lnTo>
                      <a:pt x="0" y="4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A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3246438" y="3689351"/>
                <a:ext cx="3624263" cy="2266950"/>
              </a:xfrm>
              <a:custGeom>
                <a:avLst/>
                <a:gdLst/>
                <a:ahLst/>
                <a:cxnLst>
                  <a:cxn ang="0">
                    <a:pos x="1186" y="0"/>
                  </a:cxn>
                  <a:cxn ang="0">
                    <a:pos x="2283" y="1127"/>
                  </a:cxn>
                  <a:cxn ang="0">
                    <a:pos x="2275" y="1130"/>
                  </a:cxn>
                  <a:cxn ang="0">
                    <a:pos x="2249" y="1137"/>
                  </a:cxn>
                  <a:cxn ang="0">
                    <a:pos x="2225" y="1143"/>
                  </a:cxn>
                  <a:cxn ang="0">
                    <a:pos x="2257" y="1175"/>
                  </a:cxn>
                  <a:cxn ang="0">
                    <a:pos x="2264" y="1191"/>
                  </a:cxn>
                  <a:cxn ang="0">
                    <a:pos x="2275" y="1205"/>
                  </a:cxn>
                  <a:cxn ang="0">
                    <a:pos x="2216" y="1144"/>
                  </a:cxn>
                  <a:cxn ang="0">
                    <a:pos x="1097" y="1428"/>
                  </a:cxn>
                  <a:cxn ang="0">
                    <a:pos x="0" y="301"/>
                  </a:cxn>
                  <a:cxn ang="0">
                    <a:pos x="1152" y="10"/>
                  </a:cxn>
                  <a:cxn ang="0">
                    <a:pos x="1178" y="3"/>
                  </a:cxn>
                  <a:cxn ang="0">
                    <a:pos x="1186" y="0"/>
                  </a:cxn>
                </a:cxnLst>
                <a:rect l="0" t="0" r="r" b="b"/>
                <a:pathLst>
                  <a:path w="2283" h="1428">
                    <a:moveTo>
                      <a:pt x="1186" y="0"/>
                    </a:moveTo>
                    <a:lnTo>
                      <a:pt x="2283" y="1127"/>
                    </a:lnTo>
                    <a:lnTo>
                      <a:pt x="2275" y="1130"/>
                    </a:lnTo>
                    <a:lnTo>
                      <a:pt x="2249" y="1137"/>
                    </a:lnTo>
                    <a:lnTo>
                      <a:pt x="2225" y="1143"/>
                    </a:lnTo>
                    <a:lnTo>
                      <a:pt x="2257" y="1175"/>
                    </a:lnTo>
                    <a:lnTo>
                      <a:pt x="2264" y="1191"/>
                    </a:lnTo>
                    <a:lnTo>
                      <a:pt x="2275" y="1205"/>
                    </a:lnTo>
                    <a:lnTo>
                      <a:pt x="2216" y="1144"/>
                    </a:lnTo>
                    <a:lnTo>
                      <a:pt x="1097" y="1428"/>
                    </a:lnTo>
                    <a:lnTo>
                      <a:pt x="0" y="301"/>
                    </a:lnTo>
                    <a:lnTo>
                      <a:pt x="1152" y="10"/>
                    </a:lnTo>
                    <a:lnTo>
                      <a:pt x="1178" y="3"/>
                    </a:lnTo>
                    <a:lnTo>
                      <a:pt x="1186" y="0"/>
                    </a:lnTo>
                    <a:close/>
                  </a:path>
                </a:pathLst>
              </a:custGeom>
              <a:solidFill>
                <a:srgbClr val="EB084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7" name="Freeform 11"/>
              <p:cNvSpPr>
                <a:spLocks/>
              </p:cNvSpPr>
              <p:nvPr/>
            </p:nvSpPr>
            <p:spPr bwMode="auto">
              <a:xfrm>
                <a:off x="3295650" y="3916363"/>
                <a:ext cx="1744663" cy="20256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97" y="1075"/>
                  </a:cxn>
                  <a:cxn ang="0">
                    <a:pos x="1099" y="1276"/>
                  </a:cxn>
                  <a:cxn ang="0">
                    <a:pos x="0" y="157"/>
                  </a:cxn>
                  <a:cxn ang="0">
                    <a:pos x="0" y="0"/>
                  </a:cxn>
                </a:cxnLst>
                <a:rect l="0" t="0" r="r" b="b"/>
                <a:pathLst>
                  <a:path w="1099" h="1276">
                    <a:moveTo>
                      <a:pt x="0" y="0"/>
                    </a:moveTo>
                    <a:lnTo>
                      <a:pt x="1097" y="1075"/>
                    </a:lnTo>
                    <a:lnTo>
                      <a:pt x="1099" y="1276"/>
                    </a:lnTo>
                    <a:lnTo>
                      <a:pt x="0" y="15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D9F5">
                      <a:shade val="30000"/>
                      <a:satMod val="115000"/>
                    </a:srgbClr>
                  </a:gs>
                  <a:gs pos="50000">
                    <a:srgbClr val="FFD9F5">
                      <a:shade val="67500"/>
                      <a:satMod val="115000"/>
                    </a:srgbClr>
                  </a:gs>
                  <a:gs pos="100000">
                    <a:srgbClr val="FFD9F5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8" name="Freeform 12"/>
              <p:cNvSpPr>
                <a:spLocks/>
              </p:cNvSpPr>
              <p:nvPr/>
            </p:nvSpPr>
            <p:spPr bwMode="auto">
              <a:xfrm>
                <a:off x="5035550" y="4624388"/>
                <a:ext cx="3975100" cy="1317625"/>
              </a:xfrm>
              <a:custGeom>
                <a:avLst/>
                <a:gdLst/>
                <a:ahLst/>
                <a:cxnLst>
                  <a:cxn ang="0">
                    <a:pos x="2372" y="0"/>
                  </a:cxn>
                  <a:cxn ang="0">
                    <a:pos x="2464" y="44"/>
                  </a:cxn>
                  <a:cxn ang="0">
                    <a:pos x="2504" y="182"/>
                  </a:cxn>
                  <a:cxn ang="0">
                    <a:pos x="1344" y="484"/>
                  </a:cxn>
                  <a:cxn ang="0">
                    <a:pos x="1340" y="477"/>
                  </a:cxn>
                  <a:cxn ang="0">
                    <a:pos x="1336" y="469"/>
                  </a:cxn>
                  <a:cxn ang="0">
                    <a:pos x="1330" y="459"/>
                  </a:cxn>
                  <a:cxn ang="0">
                    <a:pos x="1321" y="450"/>
                  </a:cxn>
                  <a:cxn ang="0">
                    <a:pos x="1310" y="440"/>
                  </a:cxn>
                  <a:cxn ang="0">
                    <a:pos x="1297" y="431"/>
                  </a:cxn>
                  <a:cxn ang="0">
                    <a:pos x="1280" y="424"/>
                  </a:cxn>
                  <a:cxn ang="0">
                    <a:pos x="1261" y="420"/>
                  </a:cxn>
                  <a:cxn ang="0">
                    <a:pos x="1239" y="419"/>
                  </a:cxn>
                  <a:cxn ang="0">
                    <a:pos x="1219" y="422"/>
                  </a:cxn>
                  <a:cxn ang="0">
                    <a:pos x="1203" y="432"/>
                  </a:cxn>
                  <a:cxn ang="0">
                    <a:pos x="1189" y="444"/>
                  </a:cxn>
                  <a:cxn ang="0">
                    <a:pos x="1180" y="458"/>
                  </a:cxn>
                  <a:cxn ang="0">
                    <a:pos x="1172" y="474"/>
                  </a:cxn>
                  <a:cxn ang="0">
                    <a:pos x="1165" y="490"/>
                  </a:cxn>
                  <a:cxn ang="0">
                    <a:pos x="1161" y="506"/>
                  </a:cxn>
                  <a:cxn ang="0">
                    <a:pos x="1157" y="521"/>
                  </a:cxn>
                  <a:cxn ang="0">
                    <a:pos x="1156" y="531"/>
                  </a:cxn>
                  <a:cxn ang="0">
                    <a:pos x="1155" y="540"/>
                  </a:cxn>
                  <a:cxn ang="0">
                    <a:pos x="1155" y="542"/>
                  </a:cxn>
                  <a:cxn ang="0">
                    <a:pos x="3" y="830"/>
                  </a:cxn>
                  <a:cxn ang="0">
                    <a:pos x="1" y="799"/>
                  </a:cxn>
                  <a:cxn ang="0">
                    <a:pos x="0" y="767"/>
                  </a:cxn>
                  <a:cxn ang="0">
                    <a:pos x="0" y="660"/>
                  </a:cxn>
                  <a:cxn ang="0">
                    <a:pos x="1" y="644"/>
                  </a:cxn>
                  <a:cxn ang="0">
                    <a:pos x="1" y="629"/>
                  </a:cxn>
                  <a:cxn ang="0">
                    <a:pos x="2372" y="0"/>
                  </a:cxn>
                </a:cxnLst>
                <a:rect l="0" t="0" r="r" b="b"/>
                <a:pathLst>
                  <a:path w="2504" h="830">
                    <a:moveTo>
                      <a:pt x="2372" y="0"/>
                    </a:moveTo>
                    <a:lnTo>
                      <a:pt x="2464" y="44"/>
                    </a:lnTo>
                    <a:lnTo>
                      <a:pt x="2504" y="182"/>
                    </a:lnTo>
                    <a:lnTo>
                      <a:pt x="1344" y="484"/>
                    </a:lnTo>
                    <a:lnTo>
                      <a:pt x="1340" y="477"/>
                    </a:lnTo>
                    <a:lnTo>
                      <a:pt x="1336" y="469"/>
                    </a:lnTo>
                    <a:lnTo>
                      <a:pt x="1330" y="459"/>
                    </a:lnTo>
                    <a:lnTo>
                      <a:pt x="1321" y="450"/>
                    </a:lnTo>
                    <a:lnTo>
                      <a:pt x="1310" y="440"/>
                    </a:lnTo>
                    <a:lnTo>
                      <a:pt x="1297" y="431"/>
                    </a:lnTo>
                    <a:lnTo>
                      <a:pt x="1280" y="424"/>
                    </a:lnTo>
                    <a:lnTo>
                      <a:pt x="1261" y="420"/>
                    </a:lnTo>
                    <a:lnTo>
                      <a:pt x="1239" y="419"/>
                    </a:lnTo>
                    <a:lnTo>
                      <a:pt x="1219" y="422"/>
                    </a:lnTo>
                    <a:lnTo>
                      <a:pt x="1203" y="432"/>
                    </a:lnTo>
                    <a:lnTo>
                      <a:pt x="1189" y="444"/>
                    </a:lnTo>
                    <a:lnTo>
                      <a:pt x="1180" y="458"/>
                    </a:lnTo>
                    <a:lnTo>
                      <a:pt x="1172" y="474"/>
                    </a:lnTo>
                    <a:lnTo>
                      <a:pt x="1165" y="490"/>
                    </a:lnTo>
                    <a:lnTo>
                      <a:pt x="1161" y="506"/>
                    </a:lnTo>
                    <a:lnTo>
                      <a:pt x="1157" y="521"/>
                    </a:lnTo>
                    <a:lnTo>
                      <a:pt x="1156" y="531"/>
                    </a:lnTo>
                    <a:lnTo>
                      <a:pt x="1155" y="540"/>
                    </a:lnTo>
                    <a:lnTo>
                      <a:pt x="1155" y="542"/>
                    </a:lnTo>
                    <a:lnTo>
                      <a:pt x="3" y="830"/>
                    </a:lnTo>
                    <a:lnTo>
                      <a:pt x="1" y="799"/>
                    </a:lnTo>
                    <a:lnTo>
                      <a:pt x="0" y="767"/>
                    </a:lnTo>
                    <a:lnTo>
                      <a:pt x="0" y="660"/>
                    </a:lnTo>
                    <a:lnTo>
                      <a:pt x="1" y="644"/>
                    </a:lnTo>
                    <a:lnTo>
                      <a:pt x="1" y="629"/>
                    </a:lnTo>
                    <a:lnTo>
                      <a:pt x="237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FE6E5">
                      <a:shade val="30000"/>
                      <a:satMod val="115000"/>
                    </a:srgbClr>
                  </a:gs>
                  <a:gs pos="50000">
                    <a:srgbClr val="DFE6E5">
                      <a:shade val="67500"/>
                      <a:satMod val="115000"/>
                    </a:srgbClr>
                  </a:gs>
                  <a:gs pos="100000">
                    <a:srgbClr val="DFE6E5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3295650" y="3532188"/>
                <a:ext cx="3665538" cy="2090738"/>
              </a:xfrm>
              <a:custGeom>
                <a:avLst/>
                <a:gdLst/>
                <a:ahLst/>
                <a:cxnLst>
                  <a:cxn ang="0">
                    <a:pos x="1253" y="0"/>
                  </a:cxn>
                  <a:cxn ang="0">
                    <a:pos x="2309" y="1095"/>
                  </a:cxn>
                  <a:cxn ang="0">
                    <a:pos x="1097" y="1317"/>
                  </a:cxn>
                  <a:cxn ang="0">
                    <a:pos x="0" y="242"/>
                  </a:cxn>
                  <a:cxn ang="0">
                    <a:pos x="1253" y="0"/>
                  </a:cxn>
                </a:cxnLst>
                <a:rect l="0" t="0" r="r" b="b"/>
                <a:pathLst>
                  <a:path w="2309" h="1317">
                    <a:moveTo>
                      <a:pt x="1253" y="0"/>
                    </a:moveTo>
                    <a:lnTo>
                      <a:pt x="2309" y="1095"/>
                    </a:lnTo>
                    <a:lnTo>
                      <a:pt x="1097" y="1317"/>
                    </a:lnTo>
                    <a:lnTo>
                      <a:pt x="0" y="242"/>
                    </a:lnTo>
                    <a:lnTo>
                      <a:pt x="1253" y="0"/>
                    </a:lnTo>
                    <a:close/>
                  </a:path>
                </a:pathLst>
              </a:custGeom>
              <a:solidFill>
                <a:srgbClr val="546A6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5256213" y="2863851"/>
                <a:ext cx="3721100" cy="2427288"/>
              </a:xfrm>
              <a:custGeom>
                <a:avLst/>
                <a:gdLst/>
                <a:ahLst/>
                <a:cxnLst>
                  <a:cxn ang="0">
                    <a:pos x="1246" y="0"/>
                  </a:cxn>
                  <a:cxn ang="0">
                    <a:pos x="2344" y="1126"/>
                  </a:cxn>
                  <a:cxn ang="0">
                    <a:pos x="2295" y="1133"/>
                  </a:cxn>
                  <a:cxn ang="0">
                    <a:pos x="2243" y="1142"/>
                  </a:cxn>
                  <a:cxn ang="0">
                    <a:pos x="2189" y="1154"/>
                  </a:cxn>
                  <a:cxn ang="0">
                    <a:pos x="2132" y="1168"/>
                  </a:cxn>
                  <a:cxn ang="0">
                    <a:pos x="2098" y="1177"/>
                  </a:cxn>
                  <a:cxn ang="0">
                    <a:pos x="2064" y="1186"/>
                  </a:cxn>
                  <a:cxn ang="0">
                    <a:pos x="2007" y="1203"/>
                  </a:cxn>
                  <a:cxn ang="0">
                    <a:pos x="1948" y="1219"/>
                  </a:cxn>
                  <a:cxn ang="0">
                    <a:pos x="1889" y="1238"/>
                  </a:cxn>
                  <a:cxn ang="0">
                    <a:pos x="1769" y="1276"/>
                  </a:cxn>
                  <a:cxn ang="0">
                    <a:pos x="1709" y="1296"/>
                  </a:cxn>
                  <a:cxn ang="0">
                    <a:pos x="1591" y="1336"/>
                  </a:cxn>
                  <a:cxn ang="0">
                    <a:pos x="1533" y="1356"/>
                  </a:cxn>
                  <a:cxn ang="0">
                    <a:pos x="1477" y="1377"/>
                  </a:cxn>
                  <a:cxn ang="0">
                    <a:pos x="1424" y="1395"/>
                  </a:cxn>
                  <a:cxn ang="0">
                    <a:pos x="1372" y="1414"/>
                  </a:cxn>
                  <a:cxn ang="0">
                    <a:pos x="1324" y="1432"/>
                  </a:cxn>
                  <a:cxn ang="0">
                    <a:pos x="1278" y="1449"/>
                  </a:cxn>
                  <a:cxn ang="0">
                    <a:pos x="1237" y="1465"/>
                  </a:cxn>
                  <a:cxn ang="0">
                    <a:pos x="1199" y="1479"/>
                  </a:cxn>
                  <a:cxn ang="0">
                    <a:pos x="1165" y="1492"/>
                  </a:cxn>
                  <a:cxn ang="0">
                    <a:pos x="1135" y="1504"/>
                  </a:cxn>
                  <a:cxn ang="0">
                    <a:pos x="1110" y="1514"/>
                  </a:cxn>
                  <a:cxn ang="0">
                    <a:pos x="1092" y="1521"/>
                  </a:cxn>
                  <a:cxn ang="0">
                    <a:pos x="1079" y="1526"/>
                  </a:cxn>
                  <a:cxn ang="0">
                    <a:pos x="1072" y="1529"/>
                  </a:cxn>
                  <a:cxn ang="0">
                    <a:pos x="0" y="413"/>
                  </a:cxn>
                  <a:cxn ang="0">
                    <a:pos x="7" y="410"/>
                  </a:cxn>
                  <a:cxn ang="0">
                    <a:pos x="20" y="404"/>
                  </a:cxn>
                  <a:cxn ang="0">
                    <a:pos x="38" y="396"/>
                  </a:cxn>
                  <a:cxn ang="0">
                    <a:pos x="61" y="387"/>
                  </a:cxn>
                  <a:cxn ang="0">
                    <a:pos x="90" y="375"/>
                  </a:cxn>
                  <a:cxn ang="0">
                    <a:pos x="122" y="362"/>
                  </a:cxn>
                  <a:cxn ang="0">
                    <a:pos x="158" y="346"/>
                  </a:cxn>
                  <a:cxn ang="0">
                    <a:pos x="198" y="330"/>
                  </a:cxn>
                  <a:cxn ang="0">
                    <a:pos x="242" y="312"/>
                  </a:cxn>
                  <a:cxn ang="0">
                    <a:pos x="289" y="294"/>
                  </a:cxn>
                  <a:cxn ang="0">
                    <a:pos x="339" y="274"/>
                  </a:cxn>
                  <a:cxn ang="0">
                    <a:pos x="391" y="254"/>
                  </a:cxn>
                  <a:cxn ang="0">
                    <a:pos x="445" y="234"/>
                  </a:cxn>
                  <a:cxn ang="0">
                    <a:pos x="500" y="213"/>
                  </a:cxn>
                  <a:cxn ang="0">
                    <a:pos x="558" y="193"/>
                  </a:cxn>
                  <a:cxn ang="0">
                    <a:pos x="616" y="171"/>
                  </a:cxn>
                  <a:cxn ang="0">
                    <a:pos x="793" y="111"/>
                  </a:cxn>
                  <a:cxn ang="0">
                    <a:pos x="852" y="93"/>
                  </a:cxn>
                  <a:cxn ang="0">
                    <a:pos x="910" y="76"/>
                  </a:cxn>
                  <a:cxn ang="0">
                    <a:pos x="967" y="59"/>
                  </a:cxn>
                  <a:cxn ang="0">
                    <a:pos x="1035" y="41"/>
                  </a:cxn>
                  <a:cxn ang="0">
                    <a:pos x="1092" y="27"/>
                  </a:cxn>
                  <a:cxn ang="0">
                    <a:pos x="1146" y="15"/>
                  </a:cxn>
                  <a:cxn ang="0">
                    <a:pos x="1198" y="7"/>
                  </a:cxn>
                  <a:cxn ang="0">
                    <a:pos x="1246" y="0"/>
                  </a:cxn>
                </a:cxnLst>
                <a:rect l="0" t="0" r="r" b="b"/>
                <a:pathLst>
                  <a:path w="2344" h="1529">
                    <a:moveTo>
                      <a:pt x="1246" y="0"/>
                    </a:moveTo>
                    <a:lnTo>
                      <a:pt x="2344" y="1126"/>
                    </a:lnTo>
                    <a:lnTo>
                      <a:pt x="2295" y="1133"/>
                    </a:lnTo>
                    <a:lnTo>
                      <a:pt x="2243" y="1142"/>
                    </a:lnTo>
                    <a:lnTo>
                      <a:pt x="2189" y="1154"/>
                    </a:lnTo>
                    <a:lnTo>
                      <a:pt x="2132" y="1168"/>
                    </a:lnTo>
                    <a:lnTo>
                      <a:pt x="2098" y="1177"/>
                    </a:lnTo>
                    <a:lnTo>
                      <a:pt x="2064" y="1186"/>
                    </a:lnTo>
                    <a:lnTo>
                      <a:pt x="2007" y="1203"/>
                    </a:lnTo>
                    <a:lnTo>
                      <a:pt x="1948" y="1219"/>
                    </a:lnTo>
                    <a:lnTo>
                      <a:pt x="1889" y="1238"/>
                    </a:lnTo>
                    <a:lnTo>
                      <a:pt x="1769" y="1276"/>
                    </a:lnTo>
                    <a:lnTo>
                      <a:pt x="1709" y="1296"/>
                    </a:lnTo>
                    <a:lnTo>
                      <a:pt x="1591" y="1336"/>
                    </a:lnTo>
                    <a:lnTo>
                      <a:pt x="1533" y="1356"/>
                    </a:lnTo>
                    <a:lnTo>
                      <a:pt x="1477" y="1377"/>
                    </a:lnTo>
                    <a:lnTo>
                      <a:pt x="1424" y="1395"/>
                    </a:lnTo>
                    <a:lnTo>
                      <a:pt x="1372" y="1414"/>
                    </a:lnTo>
                    <a:lnTo>
                      <a:pt x="1324" y="1432"/>
                    </a:lnTo>
                    <a:lnTo>
                      <a:pt x="1278" y="1449"/>
                    </a:lnTo>
                    <a:lnTo>
                      <a:pt x="1237" y="1465"/>
                    </a:lnTo>
                    <a:lnTo>
                      <a:pt x="1199" y="1479"/>
                    </a:lnTo>
                    <a:lnTo>
                      <a:pt x="1165" y="1492"/>
                    </a:lnTo>
                    <a:lnTo>
                      <a:pt x="1135" y="1504"/>
                    </a:lnTo>
                    <a:lnTo>
                      <a:pt x="1110" y="1514"/>
                    </a:lnTo>
                    <a:lnTo>
                      <a:pt x="1092" y="1521"/>
                    </a:lnTo>
                    <a:lnTo>
                      <a:pt x="1079" y="1526"/>
                    </a:lnTo>
                    <a:lnTo>
                      <a:pt x="1072" y="1529"/>
                    </a:lnTo>
                    <a:lnTo>
                      <a:pt x="0" y="413"/>
                    </a:lnTo>
                    <a:lnTo>
                      <a:pt x="7" y="410"/>
                    </a:lnTo>
                    <a:lnTo>
                      <a:pt x="20" y="404"/>
                    </a:lnTo>
                    <a:lnTo>
                      <a:pt x="38" y="396"/>
                    </a:lnTo>
                    <a:lnTo>
                      <a:pt x="61" y="387"/>
                    </a:lnTo>
                    <a:lnTo>
                      <a:pt x="90" y="375"/>
                    </a:lnTo>
                    <a:lnTo>
                      <a:pt x="122" y="362"/>
                    </a:lnTo>
                    <a:lnTo>
                      <a:pt x="158" y="346"/>
                    </a:lnTo>
                    <a:lnTo>
                      <a:pt x="198" y="330"/>
                    </a:lnTo>
                    <a:lnTo>
                      <a:pt x="242" y="312"/>
                    </a:lnTo>
                    <a:lnTo>
                      <a:pt x="289" y="294"/>
                    </a:lnTo>
                    <a:lnTo>
                      <a:pt x="339" y="274"/>
                    </a:lnTo>
                    <a:lnTo>
                      <a:pt x="391" y="254"/>
                    </a:lnTo>
                    <a:lnTo>
                      <a:pt x="445" y="234"/>
                    </a:lnTo>
                    <a:lnTo>
                      <a:pt x="500" y="213"/>
                    </a:lnTo>
                    <a:lnTo>
                      <a:pt x="558" y="193"/>
                    </a:lnTo>
                    <a:lnTo>
                      <a:pt x="616" y="171"/>
                    </a:lnTo>
                    <a:lnTo>
                      <a:pt x="793" y="111"/>
                    </a:lnTo>
                    <a:lnTo>
                      <a:pt x="852" y="93"/>
                    </a:lnTo>
                    <a:lnTo>
                      <a:pt x="910" y="76"/>
                    </a:lnTo>
                    <a:lnTo>
                      <a:pt x="967" y="59"/>
                    </a:lnTo>
                    <a:lnTo>
                      <a:pt x="1035" y="41"/>
                    </a:lnTo>
                    <a:lnTo>
                      <a:pt x="1092" y="27"/>
                    </a:lnTo>
                    <a:lnTo>
                      <a:pt x="1146" y="15"/>
                    </a:lnTo>
                    <a:lnTo>
                      <a:pt x="1198" y="7"/>
                    </a:lnTo>
                    <a:lnTo>
                      <a:pt x="124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shade val="67500"/>
                      <a:satMod val="115000"/>
                    </a:srgbClr>
                  </a:gs>
                  <a:gs pos="100000">
                    <a:srgbClr val="FFFFFF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1" name="Freeform 15"/>
              <p:cNvSpPr>
                <a:spLocks/>
              </p:cNvSpPr>
              <p:nvPr/>
            </p:nvSpPr>
            <p:spPr bwMode="auto">
              <a:xfrm>
                <a:off x="3295650" y="3508376"/>
                <a:ext cx="3662363" cy="2114550"/>
              </a:xfrm>
              <a:custGeom>
                <a:avLst/>
                <a:gdLst/>
                <a:ahLst/>
                <a:cxnLst>
                  <a:cxn ang="0">
                    <a:pos x="1108" y="0"/>
                  </a:cxn>
                  <a:cxn ang="0">
                    <a:pos x="1144" y="0"/>
                  </a:cxn>
                  <a:cxn ang="0">
                    <a:pos x="1178" y="1"/>
                  </a:cxn>
                  <a:cxn ang="0">
                    <a:pos x="1209" y="3"/>
                  </a:cxn>
                  <a:cxn ang="0">
                    <a:pos x="1235" y="7"/>
                  </a:cxn>
                  <a:cxn ang="0">
                    <a:pos x="2307" y="1123"/>
                  </a:cxn>
                  <a:cxn ang="0">
                    <a:pos x="2295" y="1121"/>
                  </a:cxn>
                  <a:cxn ang="0">
                    <a:pos x="2282" y="1118"/>
                  </a:cxn>
                  <a:cxn ang="0">
                    <a:pos x="2264" y="1117"/>
                  </a:cxn>
                  <a:cxn ang="0">
                    <a:pos x="2248" y="1118"/>
                  </a:cxn>
                  <a:cxn ang="0">
                    <a:pos x="2230" y="1121"/>
                  </a:cxn>
                  <a:cxn ang="0">
                    <a:pos x="2211" y="1123"/>
                  </a:cxn>
                  <a:cxn ang="0">
                    <a:pos x="2190" y="1127"/>
                  </a:cxn>
                  <a:cxn ang="0">
                    <a:pos x="2112" y="1134"/>
                  </a:cxn>
                  <a:cxn ang="0">
                    <a:pos x="2056" y="1140"/>
                  </a:cxn>
                  <a:cxn ang="0">
                    <a:pos x="1997" y="1147"/>
                  </a:cxn>
                  <a:cxn ang="0">
                    <a:pos x="1937" y="1155"/>
                  </a:cxn>
                  <a:cxn ang="0">
                    <a:pos x="1875" y="1166"/>
                  </a:cxn>
                  <a:cxn ang="0">
                    <a:pos x="1811" y="1176"/>
                  </a:cxn>
                  <a:cxn ang="0">
                    <a:pos x="1747" y="1188"/>
                  </a:cxn>
                  <a:cxn ang="0">
                    <a:pos x="1682" y="1200"/>
                  </a:cxn>
                  <a:cxn ang="0">
                    <a:pos x="1619" y="1213"/>
                  </a:cxn>
                  <a:cxn ang="0">
                    <a:pos x="1556" y="1226"/>
                  </a:cxn>
                  <a:cxn ang="0">
                    <a:pos x="1496" y="1239"/>
                  </a:cxn>
                  <a:cxn ang="0">
                    <a:pos x="1437" y="1252"/>
                  </a:cxn>
                  <a:cxn ang="0">
                    <a:pos x="1381" y="1265"/>
                  </a:cxn>
                  <a:cxn ang="0">
                    <a:pos x="1328" y="1277"/>
                  </a:cxn>
                  <a:cxn ang="0">
                    <a:pos x="1280" y="1287"/>
                  </a:cxn>
                  <a:cxn ang="0">
                    <a:pos x="1236" y="1298"/>
                  </a:cxn>
                  <a:cxn ang="0">
                    <a:pos x="1197" y="1308"/>
                  </a:cxn>
                  <a:cxn ang="0">
                    <a:pos x="1136" y="1323"/>
                  </a:cxn>
                  <a:cxn ang="0">
                    <a:pos x="1116" y="1328"/>
                  </a:cxn>
                  <a:cxn ang="0">
                    <a:pos x="1106" y="1330"/>
                  </a:cxn>
                  <a:cxn ang="0">
                    <a:pos x="1099" y="1332"/>
                  </a:cxn>
                  <a:cxn ang="0">
                    <a:pos x="1097" y="1332"/>
                  </a:cxn>
                  <a:cxn ang="0">
                    <a:pos x="0" y="207"/>
                  </a:cxn>
                  <a:cxn ang="0">
                    <a:pos x="2" y="205"/>
                  </a:cxn>
                  <a:cxn ang="0">
                    <a:pos x="9" y="204"/>
                  </a:cxn>
                  <a:cxn ang="0">
                    <a:pos x="18" y="202"/>
                  </a:cxn>
                  <a:cxn ang="0">
                    <a:pos x="38" y="197"/>
                  </a:cxn>
                  <a:cxn ang="0">
                    <a:pos x="100" y="182"/>
                  </a:cxn>
                  <a:cxn ang="0">
                    <a:pos x="139" y="172"/>
                  </a:cxn>
                  <a:cxn ang="0">
                    <a:pos x="182" y="162"/>
                  </a:cxn>
                  <a:cxn ang="0">
                    <a:pos x="231" y="150"/>
                  </a:cxn>
                  <a:cxn ang="0">
                    <a:pos x="284" y="138"/>
                  </a:cxn>
                  <a:cxn ang="0">
                    <a:pos x="339" y="125"/>
                  </a:cxn>
                  <a:cxn ang="0">
                    <a:pos x="398" y="112"/>
                  </a:cxn>
                  <a:cxn ang="0">
                    <a:pos x="459" y="99"/>
                  </a:cxn>
                  <a:cxn ang="0">
                    <a:pos x="521" y="86"/>
                  </a:cxn>
                  <a:cxn ang="0">
                    <a:pos x="585" y="73"/>
                  </a:cxn>
                  <a:cxn ang="0">
                    <a:pos x="650" y="61"/>
                  </a:cxn>
                  <a:cxn ang="0">
                    <a:pos x="713" y="49"/>
                  </a:cxn>
                  <a:cxn ang="0">
                    <a:pos x="777" y="39"/>
                  </a:cxn>
                  <a:cxn ang="0">
                    <a:pos x="840" y="28"/>
                  </a:cxn>
                  <a:cxn ang="0">
                    <a:pos x="900" y="20"/>
                  </a:cxn>
                  <a:cxn ang="0">
                    <a:pos x="959" y="13"/>
                  </a:cxn>
                  <a:cxn ang="0">
                    <a:pos x="1014" y="7"/>
                  </a:cxn>
                  <a:cxn ang="0">
                    <a:pos x="1066" y="2"/>
                  </a:cxn>
                  <a:cxn ang="0">
                    <a:pos x="1108" y="0"/>
                  </a:cxn>
                </a:cxnLst>
                <a:rect l="0" t="0" r="r" b="b"/>
                <a:pathLst>
                  <a:path w="2307" h="1332">
                    <a:moveTo>
                      <a:pt x="1108" y="0"/>
                    </a:moveTo>
                    <a:lnTo>
                      <a:pt x="1144" y="0"/>
                    </a:lnTo>
                    <a:lnTo>
                      <a:pt x="1178" y="1"/>
                    </a:lnTo>
                    <a:lnTo>
                      <a:pt x="1209" y="3"/>
                    </a:lnTo>
                    <a:lnTo>
                      <a:pt x="1235" y="7"/>
                    </a:lnTo>
                    <a:lnTo>
                      <a:pt x="2307" y="1123"/>
                    </a:lnTo>
                    <a:lnTo>
                      <a:pt x="2295" y="1121"/>
                    </a:lnTo>
                    <a:lnTo>
                      <a:pt x="2282" y="1118"/>
                    </a:lnTo>
                    <a:lnTo>
                      <a:pt x="2264" y="1117"/>
                    </a:lnTo>
                    <a:lnTo>
                      <a:pt x="2248" y="1118"/>
                    </a:lnTo>
                    <a:lnTo>
                      <a:pt x="2230" y="1121"/>
                    </a:lnTo>
                    <a:lnTo>
                      <a:pt x="2211" y="1123"/>
                    </a:lnTo>
                    <a:lnTo>
                      <a:pt x="2190" y="1127"/>
                    </a:lnTo>
                    <a:lnTo>
                      <a:pt x="2112" y="1134"/>
                    </a:lnTo>
                    <a:lnTo>
                      <a:pt x="2056" y="1140"/>
                    </a:lnTo>
                    <a:lnTo>
                      <a:pt x="1997" y="1147"/>
                    </a:lnTo>
                    <a:lnTo>
                      <a:pt x="1937" y="1155"/>
                    </a:lnTo>
                    <a:lnTo>
                      <a:pt x="1875" y="1166"/>
                    </a:lnTo>
                    <a:lnTo>
                      <a:pt x="1811" y="1176"/>
                    </a:lnTo>
                    <a:lnTo>
                      <a:pt x="1747" y="1188"/>
                    </a:lnTo>
                    <a:lnTo>
                      <a:pt x="1682" y="1200"/>
                    </a:lnTo>
                    <a:lnTo>
                      <a:pt x="1619" y="1213"/>
                    </a:lnTo>
                    <a:lnTo>
                      <a:pt x="1556" y="1226"/>
                    </a:lnTo>
                    <a:lnTo>
                      <a:pt x="1496" y="1239"/>
                    </a:lnTo>
                    <a:lnTo>
                      <a:pt x="1437" y="1252"/>
                    </a:lnTo>
                    <a:lnTo>
                      <a:pt x="1381" y="1265"/>
                    </a:lnTo>
                    <a:lnTo>
                      <a:pt x="1328" y="1277"/>
                    </a:lnTo>
                    <a:lnTo>
                      <a:pt x="1280" y="1287"/>
                    </a:lnTo>
                    <a:lnTo>
                      <a:pt x="1236" y="1298"/>
                    </a:lnTo>
                    <a:lnTo>
                      <a:pt x="1197" y="1308"/>
                    </a:lnTo>
                    <a:lnTo>
                      <a:pt x="1136" y="1323"/>
                    </a:lnTo>
                    <a:lnTo>
                      <a:pt x="1116" y="1328"/>
                    </a:lnTo>
                    <a:lnTo>
                      <a:pt x="1106" y="1330"/>
                    </a:lnTo>
                    <a:lnTo>
                      <a:pt x="1099" y="1332"/>
                    </a:lnTo>
                    <a:lnTo>
                      <a:pt x="1097" y="1332"/>
                    </a:lnTo>
                    <a:lnTo>
                      <a:pt x="0" y="207"/>
                    </a:lnTo>
                    <a:lnTo>
                      <a:pt x="2" y="205"/>
                    </a:lnTo>
                    <a:lnTo>
                      <a:pt x="9" y="204"/>
                    </a:lnTo>
                    <a:lnTo>
                      <a:pt x="18" y="202"/>
                    </a:lnTo>
                    <a:lnTo>
                      <a:pt x="38" y="197"/>
                    </a:lnTo>
                    <a:lnTo>
                      <a:pt x="100" y="182"/>
                    </a:lnTo>
                    <a:lnTo>
                      <a:pt x="139" y="172"/>
                    </a:lnTo>
                    <a:lnTo>
                      <a:pt x="182" y="162"/>
                    </a:lnTo>
                    <a:lnTo>
                      <a:pt x="231" y="150"/>
                    </a:lnTo>
                    <a:lnTo>
                      <a:pt x="284" y="138"/>
                    </a:lnTo>
                    <a:lnTo>
                      <a:pt x="339" y="125"/>
                    </a:lnTo>
                    <a:lnTo>
                      <a:pt x="398" y="112"/>
                    </a:lnTo>
                    <a:lnTo>
                      <a:pt x="459" y="99"/>
                    </a:lnTo>
                    <a:lnTo>
                      <a:pt x="521" y="86"/>
                    </a:lnTo>
                    <a:lnTo>
                      <a:pt x="585" y="73"/>
                    </a:lnTo>
                    <a:lnTo>
                      <a:pt x="650" y="61"/>
                    </a:lnTo>
                    <a:lnTo>
                      <a:pt x="713" y="49"/>
                    </a:lnTo>
                    <a:lnTo>
                      <a:pt x="777" y="39"/>
                    </a:lnTo>
                    <a:lnTo>
                      <a:pt x="840" y="28"/>
                    </a:lnTo>
                    <a:lnTo>
                      <a:pt x="900" y="20"/>
                    </a:lnTo>
                    <a:lnTo>
                      <a:pt x="959" y="13"/>
                    </a:lnTo>
                    <a:lnTo>
                      <a:pt x="1014" y="7"/>
                    </a:lnTo>
                    <a:lnTo>
                      <a:pt x="1066" y="2"/>
                    </a:lnTo>
                    <a:lnTo>
                      <a:pt x="110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3FD">
                      <a:shade val="67500"/>
                      <a:satMod val="115000"/>
                    </a:srgbClr>
                  </a:gs>
                  <a:gs pos="100000">
                    <a:srgbClr val="FFF3FD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2" name="Freeform 16"/>
              <p:cNvSpPr>
                <a:spLocks/>
              </p:cNvSpPr>
              <p:nvPr/>
            </p:nvSpPr>
            <p:spPr bwMode="auto">
              <a:xfrm>
                <a:off x="4984750" y="4924426"/>
                <a:ext cx="4076700" cy="1096963"/>
              </a:xfrm>
              <a:custGeom>
                <a:avLst/>
                <a:gdLst/>
                <a:ahLst/>
                <a:cxnLst>
                  <a:cxn ang="0">
                    <a:pos x="2568" y="0"/>
                  </a:cxn>
                  <a:cxn ang="0">
                    <a:pos x="2565" y="42"/>
                  </a:cxn>
                  <a:cxn ang="0">
                    <a:pos x="1404" y="336"/>
                  </a:cxn>
                  <a:cxn ang="0">
                    <a:pos x="1389" y="367"/>
                  </a:cxn>
                  <a:cxn ang="0">
                    <a:pos x="1368" y="394"/>
                  </a:cxn>
                  <a:cxn ang="0">
                    <a:pos x="1342" y="418"/>
                  </a:cxn>
                  <a:cxn ang="0">
                    <a:pos x="1311" y="437"/>
                  </a:cxn>
                  <a:cxn ang="0">
                    <a:pos x="1279" y="449"/>
                  </a:cxn>
                  <a:cxn ang="0">
                    <a:pos x="1253" y="453"/>
                  </a:cxn>
                  <a:cxn ang="0">
                    <a:pos x="1228" y="451"/>
                  </a:cxn>
                  <a:cxn ang="0">
                    <a:pos x="1206" y="445"/>
                  </a:cxn>
                  <a:cxn ang="0">
                    <a:pos x="1187" y="433"/>
                  </a:cxn>
                  <a:cxn ang="0">
                    <a:pos x="1173" y="417"/>
                  </a:cxn>
                  <a:cxn ang="0">
                    <a:pos x="1162" y="397"/>
                  </a:cxn>
                  <a:cxn ang="0">
                    <a:pos x="0" y="691"/>
                  </a:cxn>
                  <a:cxn ang="0">
                    <a:pos x="2" y="650"/>
                  </a:cxn>
                  <a:cxn ang="0">
                    <a:pos x="1154" y="359"/>
                  </a:cxn>
                  <a:cxn ang="0">
                    <a:pos x="1180" y="352"/>
                  </a:cxn>
                  <a:cxn ang="0">
                    <a:pos x="1188" y="349"/>
                  </a:cxn>
                  <a:cxn ang="0">
                    <a:pos x="1191" y="353"/>
                  </a:cxn>
                  <a:cxn ang="0">
                    <a:pos x="1194" y="360"/>
                  </a:cxn>
                  <a:cxn ang="0">
                    <a:pos x="1200" y="369"/>
                  </a:cxn>
                  <a:cxn ang="0">
                    <a:pos x="1205" y="378"/>
                  </a:cxn>
                  <a:cxn ang="0">
                    <a:pos x="1208" y="385"/>
                  </a:cxn>
                  <a:cxn ang="0">
                    <a:pos x="1218" y="397"/>
                  </a:cxn>
                  <a:cxn ang="0">
                    <a:pos x="1231" y="405"/>
                  </a:cxn>
                  <a:cxn ang="0">
                    <a:pos x="1246" y="410"/>
                  </a:cxn>
                  <a:cxn ang="0">
                    <a:pos x="1263" y="411"/>
                  </a:cxn>
                  <a:cxn ang="0">
                    <a:pos x="1281" y="407"/>
                  </a:cxn>
                  <a:cxn ang="0">
                    <a:pos x="1304" y="399"/>
                  </a:cxn>
                  <a:cxn ang="0">
                    <a:pos x="1325" y="386"/>
                  </a:cxn>
                  <a:cxn ang="0">
                    <a:pos x="1344" y="368"/>
                  </a:cxn>
                  <a:cxn ang="0">
                    <a:pos x="1357" y="348"/>
                  </a:cxn>
                  <a:cxn ang="0">
                    <a:pos x="1361" y="341"/>
                  </a:cxn>
                  <a:cxn ang="0">
                    <a:pos x="1364" y="332"/>
                  </a:cxn>
                  <a:cxn ang="0">
                    <a:pos x="1369" y="321"/>
                  </a:cxn>
                  <a:cxn ang="0">
                    <a:pos x="1372" y="312"/>
                  </a:cxn>
                  <a:cxn ang="0">
                    <a:pos x="1376" y="306"/>
                  </a:cxn>
                  <a:cxn ang="0">
                    <a:pos x="1377" y="302"/>
                  </a:cxn>
                  <a:cxn ang="0">
                    <a:pos x="1416" y="291"/>
                  </a:cxn>
                  <a:cxn ang="0">
                    <a:pos x="2568" y="0"/>
                  </a:cxn>
                </a:cxnLst>
                <a:rect l="0" t="0" r="r" b="b"/>
                <a:pathLst>
                  <a:path w="2568" h="691">
                    <a:moveTo>
                      <a:pt x="2568" y="0"/>
                    </a:moveTo>
                    <a:lnTo>
                      <a:pt x="2565" y="42"/>
                    </a:lnTo>
                    <a:lnTo>
                      <a:pt x="1404" y="336"/>
                    </a:lnTo>
                    <a:lnTo>
                      <a:pt x="1389" y="367"/>
                    </a:lnTo>
                    <a:lnTo>
                      <a:pt x="1368" y="394"/>
                    </a:lnTo>
                    <a:lnTo>
                      <a:pt x="1342" y="418"/>
                    </a:lnTo>
                    <a:lnTo>
                      <a:pt x="1311" y="437"/>
                    </a:lnTo>
                    <a:lnTo>
                      <a:pt x="1279" y="449"/>
                    </a:lnTo>
                    <a:lnTo>
                      <a:pt x="1253" y="453"/>
                    </a:lnTo>
                    <a:lnTo>
                      <a:pt x="1228" y="451"/>
                    </a:lnTo>
                    <a:lnTo>
                      <a:pt x="1206" y="445"/>
                    </a:lnTo>
                    <a:lnTo>
                      <a:pt x="1187" y="433"/>
                    </a:lnTo>
                    <a:lnTo>
                      <a:pt x="1173" y="417"/>
                    </a:lnTo>
                    <a:lnTo>
                      <a:pt x="1162" y="397"/>
                    </a:lnTo>
                    <a:lnTo>
                      <a:pt x="0" y="691"/>
                    </a:lnTo>
                    <a:lnTo>
                      <a:pt x="2" y="650"/>
                    </a:lnTo>
                    <a:lnTo>
                      <a:pt x="1154" y="359"/>
                    </a:lnTo>
                    <a:lnTo>
                      <a:pt x="1180" y="352"/>
                    </a:lnTo>
                    <a:lnTo>
                      <a:pt x="1188" y="349"/>
                    </a:lnTo>
                    <a:lnTo>
                      <a:pt x="1191" y="353"/>
                    </a:lnTo>
                    <a:lnTo>
                      <a:pt x="1194" y="360"/>
                    </a:lnTo>
                    <a:lnTo>
                      <a:pt x="1200" y="369"/>
                    </a:lnTo>
                    <a:lnTo>
                      <a:pt x="1205" y="378"/>
                    </a:lnTo>
                    <a:lnTo>
                      <a:pt x="1208" y="385"/>
                    </a:lnTo>
                    <a:lnTo>
                      <a:pt x="1218" y="397"/>
                    </a:lnTo>
                    <a:lnTo>
                      <a:pt x="1231" y="405"/>
                    </a:lnTo>
                    <a:lnTo>
                      <a:pt x="1246" y="410"/>
                    </a:lnTo>
                    <a:lnTo>
                      <a:pt x="1263" y="411"/>
                    </a:lnTo>
                    <a:lnTo>
                      <a:pt x="1281" y="407"/>
                    </a:lnTo>
                    <a:lnTo>
                      <a:pt x="1304" y="399"/>
                    </a:lnTo>
                    <a:lnTo>
                      <a:pt x="1325" y="386"/>
                    </a:lnTo>
                    <a:lnTo>
                      <a:pt x="1344" y="368"/>
                    </a:lnTo>
                    <a:lnTo>
                      <a:pt x="1357" y="348"/>
                    </a:lnTo>
                    <a:lnTo>
                      <a:pt x="1361" y="341"/>
                    </a:lnTo>
                    <a:lnTo>
                      <a:pt x="1364" y="332"/>
                    </a:lnTo>
                    <a:lnTo>
                      <a:pt x="1369" y="321"/>
                    </a:lnTo>
                    <a:lnTo>
                      <a:pt x="1372" y="312"/>
                    </a:lnTo>
                    <a:lnTo>
                      <a:pt x="1376" y="306"/>
                    </a:lnTo>
                    <a:lnTo>
                      <a:pt x="1377" y="302"/>
                    </a:lnTo>
                    <a:lnTo>
                      <a:pt x="1416" y="291"/>
                    </a:lnTo>
                    <a:lnTo>
                      <a:pt x="2568" y="0"/>
                    </a:lnTo>
                    <a:close/>
                  </a:path>
                </a:pathLst>
              </a:custGeom>
              <a:solidFill>
                <a:srgbClr val="92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/>
          <p:cNvSpPr/>
          <p:nvPr/>
        </p:nvSpPr>
        <p:spPr>
          <a:xfrm>
            <a:off x="0" y="4191000"/>
            <a:ext cx="12188825" cy="2667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623055" y="5629838"/>
            <a:ext cx="4516898" cy="55890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0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grpSp>
        <p:nvGrpSpPr>
          <p:cNvPr id="3" name="Group 145"/>
          <p:cNvGrpSpPr/>
          <p:nvPr/>
        </p:nvGrpSpPr>
        <p:grpSpPr>
          <a:xfrm>
            <a:off x="1027112" y="2362200"/>
            <a:ext cx="10134601" cy="923330"/>
            <a:chOff x="1217611" y="2850776"/>
            <a:chExt cx="10134601" cy="923330"/>
          </a:xfrm>
        </p:grpSpPr>
        <p:sp>
          <p:nvSpPr>
            <p:cNvPr id="265" name="TextBox 264"/>
            <p:cNvSpPr txBox="1"/>
            <p:nvPr/>
          </p:nvSpPr>
          <p:spPr>
            <a:xfrm flipH="1">
              <a:off x="1217611" y="2850776"/>
              <a:ext cx="2443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 flipH="1">
              <a:off x="8875059" y="2850776"/>
              <a:ext cx="24771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341812" y="1617008"/>
            <a:ext cx="4325489" cy="4326592"/>
            <a:chOff x="4265612" y="1617008"/>
            <a:chExt cx="4325489" cy="432659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53" name="Group 52"/>
            <p:cNvGrpSpPr/>
            <p:nvPr/>
          </p:nvGrpSpPr>
          <p:grpSpPr>
            <a:xfrm rot="499486">
              <a:off x="6701976" y="3418499"/>
              <a:ext cx="1889125" cy="2214563"/>
              <a:chOff x="8761413" y="381000"/>
              <a:chExt cx="1889125" cy="2214563"/>
            </a:xfrm>
            <a:effectLst/>
          </p:grpSpPr>
          <p:sp>
            <p:nvSpPr>
              <p:cNvPr id="54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8761413" y="381000"/>
                <a:ext cx="1889125" cy="2214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5"/>
              <p:cNvSpPr>
                <a:spLocks noChangeArrowheads="1"/>
              </p:cNvSpPr>
              <p:nvPr/>
            </p:nvSpPr>
            <p:spPr bwMode="auto">
              <a:xfrm>
                <a:off x="8761413" y="381000"/>
                <a:ext cx="1884363" cy="2211388"/>
              </a:xfrm>
              <a:prstGeom prst="rect">
                <a:avLst/>
              </a:prstGeom>
              <a:no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10217151" y="557213"/>
                <a:ext cx="398463" cy="431800"/>
              </a:xfrm>
              <a:custGeom>
                <a:avLst/>
                <a:gdLst/>
                <a:ahLst/>
                <a:cxnLst>
                  <a:cxn ang="0">
                    <a:pos x="213" y="0"/>
                  </a:cxn>
                  <a:cxn ang="0">
                    <a:pos x="251" y="30"/>
                  </a:cxn>
                  <a:cxn ang="0">
                    <a:pos x="163" y="272"/>
                  </a:cxn>
                  <a:cxn ang="0">
                    <a:pos x="55" y="251"/>
                  </a:cxn>
                  <a:cxn ang="0">
                    <a:pos x="0" y="147"/>
                  </a:cxn>
                  <a:cxn ang="0">
                    <a:pos x="213" y="0"/>
                  </a:cxn>
                </a:cxnLst>
                <a:rect l="0" t="0" r="r" b="b"/>
                <a:pathLst>
                  <a:path w="251" h="272">
                    <a:moveTo>
                      <a:pt x="213" y="0"/>
                    </a:moveTo>
                    <a:lnTo>
                      <a:pt x="251" y="30"/>
                    </a:lnTo>
                    <a:lnTo>
                      <a:pt x="163" y="272"/>
                    </a:lnTo>
                    <a:lnTo>
                      <a:pt x="55" y="251"/>
                    </a:lnTo>
                    <a:lnTo>
                      <a:pt x="0" y="147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EBE7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7"/>
              <p:cNvSpPr>
                <a:spLocks/>
              </p:cNvSpPr>
              <p:nvPr/>
            </p:nvSpPr>
            <p:spPr bwMode="auto">
              <a:xfrm>
                <a:off x="10515601" y="501650"/>
                <a:ext cx="131763" cy="149225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80" y="0"/>
                  </a:cxn>
                  <a:cxn ang="0">
                    <a:pos x="82" y="1"/>
                  </a:cxn>
                  <a:cxn ang="0">
                    <a:pos x="83" y="4"/>
                  </a:cxn>
                  <a:cxn ang="0">
                    <a:pos x="83" y="9"/>
                  </a:cxn>
                  <a:cxn ang="0">
                    <a:pos x="83" y="11"/>
                  </a:cxn>
                  <a:cxn ang="0">
                    <a:pos x="67" y="53"/>
                  </a:cxn>
                  <a:cxn ang="0">
                    <a:pos x="52" y="94"/>
                  </a:cxn>
                  <a:cxn ang="0">
                    <a:pos x="48" y="91"/>
                  </a:cxn>
                  <a:cxn ang="0">
                    <a:pos x="44" y="89"/>
                  </a:cxn>
                  <a:cxn ang="0">
                    <a:pos x="41" y="88"/>
                  </a:cxn>
                  <a:cxn ang="0">
                    <a:pos x="38" y="86"/>
                  </a:cxn>
                  <a:cxn ang="0">
                    <a:pos x="33" y="85"/>
                  </a:cxn>
                  <a:cxn ang="0">
                    <a:pos x="26" y="82"/>
                  </a:cxn>
                  <a:cxn ang="0">
                    <a:pos x="21" y="79"/>
                  </a:cxn>
                  <a:cxn ang="0">
                    <a:pos x="16" y="75"/>
                  </a:cxn>
                  <a:cxn ang="0">
                    <a:pos x="12" y="69"/>
                  </a:cxn>
                  <a:cxn ang="0">
                    <a:pos x="4" y="57"/>
                  </a:cxn>
                  <a:cxn ang="0">
                    <a:pos x="0" y="52"/>
                  </a:cxn>
                  <a:cxn ang="0">
                    <a:pos x="1" y="51"/>
                  </a:cxn>
                  <a:cxn ang="0">
                    <a:pos x="3" y="50"/>
                  </a:cxn>
                  <a:cxn ang="0">
                    <a:pos x="5" y="49"/>
                  </a:cxn>
                  <a:cxn ang="0">
                    <a:pos x="7" y="47"/>
                  </a:cxn>
                  <a:cxn ang="0">
                    <a:pos x="8" y="46"/>
                  </a:cxn>
                  <a:cxn ang="0">
                    <a:pos x="9" y="45"/>
                  </a:cxn>
                  <a:cxn ang="0">
                    <a:pos x="51" y="17"/>
                  </a:cxn>
                  <a:cxn ang="0">
                    <a:pos x="57" y="13"/>
                  </a:cxn>
                  <a:cxn ang="0">
                    <a:pos x="67" y="6"/>
                  </a:cxn>
                  <a:cxn ang="0">
                    <a:pos x="72" y="2"/>
                  </a:cxn>
                  <a:cxn ang="0">
                    <a:pos x="76" y="0"/>
                  </a:cxn>
                </a:cxnLst>
                <a:rect l="0" t="0" r="r" b="b"/>
                <a:pathLst>
                  <a:path w="83" h="94">
                    <a:moveTo>
                      <a:pt x="76" y="0"/>
                    </a:moveTo>
                    <a:lnTo>
                      <a:pt x="80" y="0"/>
                    </a:lnTo>
                    <a:lnTo>
                      <a:pt x="82" y="1"/>
                    </a:lnTo>
                    <a:lnTo>
                      <a:pt x="83" y="4"/>
                    </a:lnTo>
                    <a:lnTo>
                      <a:pt x="83" y="9"/>
                    </a:lnTo>
                    <a:lnTo>
                      <a:pt x="83" y="11"/>
                    </a:lnTo>
                    <a:lnTo>
                      <a:pt x="67" y="53"/>
                    </a:lnTo>
                    <a:lnTo>
                      <a:pt x="52" y="94"/>
                    </a:lnTo>
                    <a:lnTo>
                      <a:pt x="48" y="91"/>
                    </a:lnTo>
                    <a:lnTo>
                      <a:pt x="44" y="89"/>
                    </a:lnTo>
                    <a:lnTo>
                      <a:pt x="41" y="88"/>
                    </a:lnTo>
                    <a:lnTo>
                      <a:pt x="38" y="86"/>
                    </a:lnTo>
                    <a:lnTo>
                      <a:pt x="33" y="85"/>
                    </a:lnTo>
                    <a:lnTo>
                      <a:pt x="26" y="82"/>
                    </a:lnTo>
                    <a:lnTo>
                      <a:pt x="21" y="79"/>
                    </a:lnTo>
                    <a:lnTo>
                      <a:pt x="16" y="75"/>
                    </a:lnTo>
                    <a:lnTo>
                      <a:pt x="12" y="69"/>
                    </a:lnTo>
                    <a:lnTo>
                      <a:pt x="4" y="57"/>
                    </a:lnTo>
                    <a:lnTo>
                      <a:pt x="0" y="52"/>
                    </a:lnTo>
                    <a:lnTo>
                      <a:pt x="1" y="51"/>
                    </a:lnTo>
                    <a:lnTo>
                      <a:pt x="3" y="50"/>
                    </a:lnTo>
                    <a:lnTo>
                      <a:pt x="5" y="49"/>
                    </a:lnTo>
                    <a:lnTo>
                      <a:pt x="7" y="47"/>
                    </a:lnTo>
                    <a:lnTo>
                      <a:pt x="8" y="46"/>
                    </a:lnTo>
                    <a:lnTo>
                      <a:pt x="9" y="45"/>
                    </a:lnTo>
                    <a:lnTo>
                      <a:pt x="51" y="17"/>
                    </a:lnTo>
                    <a:lnTo>
                      <a:pt x="57" y="13"/>
                    </a:lnTo>
                    <a:lnTo>
                      <a:pt x="67" y="6"/>
                    </a:lnTo>
                    <a:lnTo>
                      <a:pt x="72" y="2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547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"/>
              <p:cNvSpPr>
                <a:spLocks/>
              </p:cNvSpPr>
              <p:nvPr/>
            </p:nvSpPr>
            <p:spPr bwMode="auto">
              <a:xfrm>
                <a:off x="9115426" y="908050"/>
                <a:ext cx="1368425" cy="1662113"/>
              </a:xfrm>
              <a:custGeom>
                <a:avLst/>
                <a:gdLst/>
                <a:ahLst/>
                <a:cxnLst>
                  <a:cxn ang="0">
                    <a:pos x="838" y="0"/>
                  </a:cxn>
                  <a:cxn ang="0">
                    <a:pos x="845" y="2"/>
                  </a:cxn>
                  <a:cxn ang="0">
                    <a:pos x="852" y="5"/>
                  </a:cxn>
                  <a:cxn ang="0">
                    <a:pos x="856" y="10"/>
                  </a:cxn>
                  <a:cxn ang="0">
                    <a:pos x="859" y="15"/>
                  </a:cxn>
                  <a:cxn ang="0">
                    <a:pos x="861" y="22"/>
                  </a:cxn>
                  <a:cxn ang="0">
                    <a:pos x="862" y="29"/>
                  </a:cxn>
                  <a:cxn ang="0">
                    <a:pos x="861" y="37"/>
                  </a:cxn>
                  <a:cxn ang="0">
                    <a:pos x="859" y="46"/>
                  </a:cxn>
                  <a:cxn ang="0">
                    <a:pos x="856" y="54"/>
                  </a:cxn>
                  <a:cxn ang="0">
                    <a:pos x="851" y="62"/>
                  </a:cxn>
                  <a:cxn ang="0">
                    <a:pos x="846" y="71"/>
                  </a:cxn>
                  <a:cxn ang="0">
                    <a:pos x="844" y="72"/>
                  </a:cxn>
                  <a:cxn ang="0">
                    <a:pos x="843" y="74"/>
                  </a:cxn>
                  <a:cxn ang="0">
                    <a:pos x="124" y="1003"/>
                  </a:cxn>
                  <a:cxn ang="0">
                    <a:pos x="0" y="1047"/>
                  </a:cxn>
                  <a:cxn ang="0">
                    <a:pos x="787" y="31"/>
                  </a:cxn>
                  <a:cxn ang="0">
                    <a:pos x="789" y="27"/>
                  </a:cxn>
                  <a:cxn ang="0">
                    <a:pos x="797" y="19"/>
                  </a:cxn>
                  <a:cxn ang="0">
                    <a:pos x="805" y="12"/>
                  </a:cxn>
                  <a:cxn ang="0">
                    <a:pos x="814" y="6"/>
                  </a:cxn>
                  <a:cxn ang="0">
                    <a:pos x="822" y="2"/>
                  </a:cxn>
                  <a:cxn ang="0">
                    <a:pos x="830" y="0"/>
                  </a:cxn>
                  <a:cxn ang="0">
                    <a:pos x="838" y="0"/>
                  </a:cxn>
                </a:cxnLst>
                <a:rect l="0" t="0" r="r" b="b"/>
                <a:pathLst>
                  <a:path w="862" h="1047">
                    <a:moveTo>
                      <a:pt x="838" y="0"/>
                    </a:moveTo>
                    <a:lnTo>
                      <a:pt x="845" y="2"/>
                    </a:lnTo>
                    <a:lnTo>
                      <a:pt x="852" y="5"/>
                    </a:lnTo>
                    <a:lnTo>
                      <a:pt x="856" y="10"/>
                    </a:lnTo>
                    <a:lnTo>
                      <a:pt x="859" y="15"/>
                    </a:lnTo>
                    <a:lnTo>
                      <a:pt x="861" y="22"/>
                    </a:lnTo>
                    <a:lnTo>
                      <a:pt x="862" y="29"/>
                    </a:lnTo>
                    <a:lnTo>
                      <a:pt x="861" y="37"/>
                    </a:lnTo>
                    <a:lnTo>
                      <a:pt x="859" y="46"/>
                    </a:lnTo>
                    <a:lnTo>
                      <a:pt x="856" y="54"/>
                    </a:lnTo>
                    <a:lnTo>
                      <a:pt x="851" y="62"/>
                    </a:lnTo>
                    <a:lnTo>
                      <a:pt x="846" y="71"/>
                    </a:lnTo>
                    <a:lnTo>
                      <a:pt x="844" y="72"/>
                    </a:lnTo>
                    <a:lnTo>
                      <a:pt x="843" y="74"/>
                    </a:lnTo>
                    <a:lnTo>
                      <a:pt x="124" y="1003"/>
                    </a:lnTo>
                    <a:lnTo>
                      <a:pt x="0" y="1047"/>
                    </a:lnTo>
                    <a:lnTo>
                      <a:pt x="787" y="31"/>
                    </a:lnTo>
                    <a:lnTo>
                      <a:pt x="789" y="27"/>
                    </a:lnTo>
                    <a:lnTo>
                      <a:pt x="797" y="19"/>
                    </a:lnTo>
                    <a:lnTo>
                      <a:pt x="805" y="12"/>
                    </a:lnTo>
                    <a:lnTo>
                      <a:pt x="814" y="6"/>
                    </a:lnTo>
                    <a:lnTo>
                      <a:pt x="822" y="2"/>
                    </a:lnTo>
                    <a:lnTo>
                      <a:pt x="830" y="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rgbClr val="BE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9"/>
              <p:cNvSpPr>
                <a:spLocks/>
              </p:cNvSpPr>
              <p:nvPr/>
            </p:nvSpPr>
            <p:spPr bwMode="auto">
              <a:xfrm>
                <a:off x="9017001" y="839788"/>
                <a:ext cx="1377950" cy="1755775"/>
              </a:xfrm>
              <a:custGeom>
                <a:avLst/>
                <a:gdLst/>
                <a:ahLst/>
                <a:cxnLst>
                  <a:cxn ang="0">
                    <a:pos x="845" y="0"/>
                  </a:cxn>
                  <a:cxn ang="0">
                    <a:pos x="852" y="1"/>
                  </a:cxn>
                  <a:cxn ang="0">
                    <a:pos x="858" y="5"/>
                  </a:cxn>
                  <a:cxn ang="0">
                    <a:pos x="863" y="10"/>
                  </a:cxn>
                  <a:cxn ang="0">
                    <a:pos x="867" y="17"/>
                  </a:cxn>
                  <a:cxn ang="0">
                    <a:pos x="868" y="25"/>
                  </a:cxn>
                  <a:cxn ang="0">
                    <a:pos x="868" y="33"/>
                  </a:cxn>
                  <a:cxn ang="0">
                    <a:pos x="866" y="42"/>
                  </a:cxn>
                  <a:cxn ang="0">
                    <a:pos x="863" y="52"/>
                  </a:cxn>
                  <a:cxn ang="0">
                    <a:pos x="858" y="61"/>
                  </a:cxn>
                  <a:cxn ang="0">
                    <a:pos x="852" y="71"/>
                  </a:cxn>
                  <a:cxn ang="0">
                    <a:pos x="849" y="74"/>
                  </a:cxn>
                  <a:cxn ang="0">
                    <a:pos x="62" y="1090"/>
                  </a:cxn>
                  <a:cxn ang="0">
                    <a:pos x="19" y="1106"/>
                  </a:cxn>
                  <a:cxn ang="0">
                    <a:pos x="0" y="1055"/>
                  </a:cxn>
                  <a:cxn ang="0">
                    <a:pos x="793" y="31"/>
                  </a:cxn>
                  <a:cxn ang="0">
                    <a:pos x="796" y="28"/>
                  </a:cxn>
                  <a:cxn ang="0">
                    <a:pos x="804" y="19"/>
                  </a:cxn>
                  <a:cxn ang="0">
                    <a:pos x="812" y="12"/>
                  </a:cxn>
                  <a:cxn ang="0">
                    <a:pos x="820" y="7"/>
                  </a:cxn>
                  <a:cxn ang="0">
                    <a:pos x="829" y="3"/>
                  </a:cxn>
                  <a:cxn ang="0">
                    <a:pos x="837" y="0"/>
                  </a:cxn>
                  <a:cxn ang="0">
                    <a:pos x="845" y="0"/>
                  </a:cxn>
                </a:cxnLst>
                <a:rect l="0" t="0" r="r" b="b"/>
                <a:pathLst>
                  <a:path w="868" h="1106">
                    <a:moveTo>
                      <a:pt x="845" y="0"/>
                    </a:moveTo>
                    <a:lnTo>
                      <a:pt x="852" y="1"/>
                    </a:lnTo>
                    <a:lnTo>
                      <a:pt x="858" y="5"/>
                    </a:lnTo>
                    <a:lnTo>
                      <a:pt x="863" y="10"/>
                    </a:lnTo>
                    <a:lnTo>
                      <a:pt x="867" y="17"/>
                    </a:lnTo>
                    <a:lnTo>
                      <a:pt x="868" y="25"/>
                    </a:lnTo>
                    <a:lnTo>
                      <a:pt x="868" y="33"/>
                    </a:lnTo>
                    <a:lnTo>
                      <a:pt x="866" y="42"/>
                    </a:lnTo>
                    <a:lnTo>
                      <a:pt x="863" y="52"/>
                    </a:lnTo>
                    <a:lnTo>
                      <a:pt x="858" y="61"/>
                    </a:lnTo>
                    <a:lnTo>
                      <a:pt x="852" y="71"/>
                    </a:lnTo>
                    <a:lnTo>
                      <a:pt x="849" y="74"/>
                    </a:lnTo>
                    <a:lnTo>
                      <a:pt x="62" y="1090"/>
                    </a:lnTo>
                    <a:lnTo>
                      <a:pt x="19" y="1106"/>
                    </a:lnTo>
                    <a:lnTo>
                      <a:pt x="0" y="1055"/>
                    </a:lnTo>
                    <a:lnTo>
                      <a:pt x="793" y="31"/>
                    </a:lnTo>
                    <a:lnTo>
                      <a:pt x="796" y="28"/>
                    </a:lnTo>
                    <a:lnTo>
                      <a:pt x="804" y="19"/>
                    </a:lnTo>
                    <a:lnTo>
                      <a:pt x="812" y="12"/>
                    </a:lnTo>
                    <a:lnTo>
                      <a:pt x="820" y="7"/>
                    </a:lnTo>
                    <a:lnTo>
                      <a:pt x="829" y="3"/>
                    </a:lnTo>
                    <a:lnTo>
                      <a:pt x="837" y="0"/>
                    </a:lnTo>
                    <a:lnTo>
                      <a:pt x="845" y="0"/>
                    </a:lnTo>
                    <a:close/>
                  </a:path>
                </a:pathLst>
              </a:custGeom>
              <a:solidFill>
                <a:srgbClr val="DC32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8972551" y="771525"/>
                <a:ext cx="1333500" cy="1744663"/>
              </a:xfrm>
              <a:custGeom>
                <a:avLst/>
                <a:gdLst/>
                <a:ahLst/>
                <a:cxnLst>
                  <a:cxn ang="0">
                    <a:pos x="817" y="0"/>
                  </a:cxn>
                  <a:cxn ang="0">
                    <a:pos x="824" y="2"/>
                  </a:cxn>
                  <a:cxn ang="0">
                    <a:pos x="831" y="5"/>
                  </a:cxn>
                  <a:cxn ang="0">
                    <a:pos x="836" y="10"/>
                  </a:cxn>
                  <a:cxn ang="0">
                    <a:pos x="839" y="17"/>
                  </a:cxn>
                  <a:cxn ang="0">
                    <a:pos x="840" y="25"/>
                  </a:cxn>
                  <a:cxn ang="0">
                    <a:pos x="840" y="33"/>
                  </a:cxn>
                  <a:cxn ang="0">
                    <a:pos x="839" y="42"/>
                  </a:cxn>
                  <a:cxn ang="0">
                    <a:pos x="835" y="52"/>
                  </a:cxn>
                  <a:cxn ang="0">
                    <a:pos x="831" y="61"/>
                  </a:cxn>
                  <a:cxn ang="0">
                    <a:pos x="824" y="71"/>
                  </a:cxn>
                  <a:cxn ang="0">
                    <a:pos x="823" y="73"/>
                  </a:cxn>
                  <a:cxn ang="0">
                    <a:pos x="821" y="74"/>
                  </a:cxn>
                  <a:cxn ang="0">
                    <a:pos x="29" y="1099"/>
                  </a:cxn>
                  <a:cxn ang="0">
                    <a:pos x="0" y="1020"/>
                  </a:cxn>
                  <a:cxn ang="0">
                    <a:pos x="766" y="31"/>
                  </a:cxn>
                  <a:cxn ang="0">
                    <a:pos x="769" y="28"/>
                  </a:cxn>
                  <a:cxn ang="0">
                    <a:pos x="776" y="19"/>
                  </a:cxn>
                  <a:cxn ang="0">
                    <a:pos x="784" y="12"/>
                  </a:cxn>
                  <a:cxn ang="0">
                    <a:pos x="792" y="6"/>
                  </a:cxn>
                  <a:cxn ang="0">
                    <a:pos x="801" y="3"/>
                  </a:cxn>
                  <a:cxn ang="0">
                    <a:pos x="809" y="0"/>
                  </a:cxn>
                  <a:cxn ang="0">
                    <a:pos x="817" y="0"/>
                  </a:cxn>
                </a:cxnLst>
                <a:rect l="0" t="0" r="r" b="b"/>
                <a:pathLst>
                  <a:path w="840" h="1099">
                    <a:moveTo>
                      <a:pt x="817" y="0"/>
                    </a:moveTo>
                    <a:lnTo>
                      <a:pt x="824" y="2"/>
                    </a:lnTo>
                    <a:lnTo>
                      <a:pt x="831" y="5"/>
                    </a:lnTo>
                    <a:lnTo>
                      <a:pt x="836" y="10"/>
                    </a:lnTo>
                    <a:lnTo>
                      <a:pt x="839" y="17"/>
                    </a:lnTo>
                    <a:lnTo>
                      <a:pt x="840" y="25"/>
                    </a:lnTo>
                    <a:lnTo>
                      <a:pt x="840" y="33"/>
                    </a:lnTo>
                    <a:lnTo>
                      <a:pt x="839" y="42"/>
                    </a:lnTo>
                    <a:lnTo>
                      <a:pt x="835" y="52"/>
                    </a:lnTo>
                    <a:lnTo>
                      <a:pt x="831" y="61"/>
                    </a:lnTo>
                    <a:lnTo>
                      <a:pt x="824" y="71"/>
                    </a:lnTo>
                    <a:lnTo>
                      <a:pt x="823" y="73"/>
                    </a:lnTo>
                    <a:lnTo>
                      <a:pt x="821" y="74"/>
                    </a:lnTo>
                    <a:lnTo>
                      <a:pt x="29" y="1099"/>
                    </a:lnTo>
                    <a:lnTo>
                      <a:pt x="0" y="1020"/>
                    </a:lnTo>
                    <a:lnTo>
                      <a:pt x="766" y="31"/>
                    </a:lnTo>
                    <a:lnTo>
                      <a:pt x="769" y="28"/>
                    </a:lnTo>
                    <a:lnTo>
                      <a:pt x="776" y="19"/>
                    </a:lnTo>
                    <a:lnTo>
                      <a:pt x="784" y="12"/>
                    </a:lnTo>
                    <a:lnTo>
                      <a:pt x="792" y="6"/>
                    </a:lnTo>
                    <a:lnTo>
                      <a:pt x="801" y="3"/>
                    </a:lnTo>
                    <a:lnTo>
                      <a:pt x="809" y="0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88AB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1"/>
              <p:cNvSpPr>
                <a:spLocks/>
              </p:cNvSpPr>
              <p:nvPr/>
            </p:nvSpPr>
            <p:spPr bwMode="auto">
              <a:xfrm>
                <a:off x="9282113" y="603250"/>
                <a:ext cx="312738" cy="461963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93" y="14"/>
                  </a:cxn>
                  <a:cxn ang="0">
                    <a:pos x="197" y="272"/>
                  </a:cxn>
                  <a:cxn ang="0">
                    <a:pos x="88" y="291"/>
                  </a:cxn>
                  <a:cxn ang="0">
                    <a:pos x="0" y="213"/>
                  </a:cxn>
                  <a:cxn ang="0">
                    <a:pos x="146" y="0"/>
                  </a:cxn>
                </a:cxnLst>
                <a:rect l="0" t="0" r="r" b="b"/>
                <a:pathLst>
                  <a:path w="197" h="291">
                    <a:moveTo>
                      <a:pt x="146" y="0"/>
                    </a:moveTo>
                    <a:lnTo>
                      <a:pt x="193" y="14"/>
                    </a:lnTo>
                    <a:lnTo>
                      <a:pt x="197" y="272"/>
                    </a:lnTo>
                    <a:lnTo>
                      <a:pt x="88" y="291"/>
                    </a:lnTo>
                    <a:lnTo>
                      <a:pt x="0" y="213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EBE7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2"/>
              <p:cNvSpPr>
                <a:spLocks/>
              </p:cNvSpPr>
              <p:nvPr/>
            </p:nvSpPr>
            <p:spPr bwMode="auto">
              <a:xfrm>
                <a:off x="9488488" y="520700"/>
                <a:ext cx="100013" cy="155575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7" y="0"/>
                  </a:cxn>
                  <a:cxn ang="0">
                    <a:pos x="60" y="2"/>
                  </a:cxn>
                  <a:cxn ang="0">
                    <a:pos x="61" y="5"/>
                  </a:cxn>
                  <a:cxn ang="0">
                    <a:pos x="62" y="8"/>
                  </a:cxn>
                  <a:cxn ang="0">
                    <a:pos x="62" y="53"/>
                  </a:cxn>
                  <a:cxn ang="0">
                    <a:pos x="63" y="98"/>
                  </a:cxn>
                  <a:cxn ang="0">
                    <a:pos x="58" y="96"/>
                  </a:cxn>
                  <a:cxn ang="0">
                    <a:pos x="46" y="95"/>
                  </a:cxn>
                  <a:cxn ang="0">
                    <a:pos x="34" y="95"/>
                  </a:cxn>
                  <a:cxn ang="0">
                    <a:pos x="27" y="94"/>
                  </a:cxn>
                  <a:cxn ang="0">
                    <a:pos x="20" y="90"/>
                  </a:cxn>
                  <a:cxn ang="0">
                    <a:pos x="13" y="86"/>
                  </a:cxn>
                  <a:cxn ang="0">
                    <a:pos x="6" y="81"/>
                  </a:cxn>
                  <a:cxn ang="0">
                    <a:pos x="0" y="76"/>
                  </a:cxn>
                  <a:cxn ang="0">
                    <a:pos x="0" y="75"/>
                  </a:cxn>
                  <a:cxn ang="0">
                    <a:pos x="1" y="74"/>
                  </a:cxn>
                  <a:cxn ang="0">
                    <a:pos x="3" y="71"/>
                  </a:cxn>
                  <a:cxn ang="0">
                    <a:pos x="4" y="69"/>
                  </a:cxn>
                  <a:cxn ang="0">
                    <a:pos x="5" y="68"/>
                  </a:cxn>
                  <a:cxn ang="0">
                    <a:pos x="5" y="67"/>
                  </a:cxn>
                  <a:cxn ang="0">
                    <a:pos x="34" y="25"/>
                  </a:cxn>
                  <a:cxn ang="0">
                    <a:pos x="38" y="20"/>
                  </a:cxn>
                  <a:cxn ang="0">
                    <a:pos x="42" y="15"/>
                  </a:cxn>
                  <a:cxn ang="0">
                    <a:pos x="45" y="10"/>
                  </a:cxn>
                  <a:cxn ang="0">
                    <a:pos x="49" y="4"/>
                  </a:cxn>
                  <a:cxn ang="0">
                    <a:pos x="52" y="0"/>
                  </a:cxn>
                  <a:cxn ang="0">
                    <a:pos x="55" y="0"/>
                  </a:cxn>
                </a:cxnLst>
                <a:rect l="0" t="0" r="r" b="b"/>
                <a:pathLst>
                  <a:path w="63" h="98">
                    <a:moveTo>
                      <a:pt x="55" y="0"/>
                    </a:moveTo>
                    <a:lnTo>
                      <a:pt x="57" y="0"/>
                    </a:lnTo>
                    <a:lnTo>
                      <a:pt x="60" y="2"/>
                    </a:lnTo>
                    <a:lnTo>
                      <a:pt x="61" y="5"/>
                    </a:lnTo>
                    <a:lnTo>
                      <a:pt x="62" y="8"/>
                    </a:lnTo>
                    <a:lnTo>
                      <a:pt x="62" y="53"/>
                    </a:lnTo>
                    <a:lnTo>
                      <a:pt x="63" y="98"/>
                    </a:lnTo>
                    <a:lnTo>
                      <a:pt x="58" y="96"/>
                    </a:lnTo>
                    <a:lnTo>
                      <a:pt x="46" y="95"/>
                    </a:lnTo>
                    <a:lnTo>
                      <a:pt x="34" y="95"/>
                    </a:lnTo>
                    <a:lnTo>
                      <a:pt x="27" y="94"/>
                    </a:lnTo>
                    <a:lnTo>
                      <a:pt x="20" y="90"/>
                    </a:lnTo>
                    <a:lnTo>
                      <a:pt x="13" y="86"/>
                    </a:lnTo>
                    <a:lnTo>
                      <a:pt x="6" y="81"/>
                    </a:lnTo>
                    <a:lnTo>
                      <a:pt x="0" y="76"/>
                    </a:lnTo>
                    <a:lnTo>
                      <a:pt x="0" y="75"/>
                    </a:lnTo>
                    <a:lnTo>
                      <a:pt x="1" y="74"/>
                    </a:lnTo>
                    <a:lnTo>
                      <a:pt x="3" y="71"/>
                    </a:lnTo>
                    <a:lnTo>
                      <a:pt x="4" y="69"/>
                    </a:lnTo>
                    <a:lnTo>
                      <a:pt x="5" y="68"/>
                    </a:lnTo>
                    <a:lnTo>
                      <a:pt x="5" y="67"/>
                    </a:lnTo>
                    <a:lnTo>
                      <a:pt x="34" y="25"/>
                    </a:lnTo>
                    <a:lnTo>
                      <a:pt x="38" y="20"/>
                    </a:lnTo>
                    <a:lnTo>
                      <a:pt x="42" y="15"/>
                    </a:lnTo>
                    <a:lnTo>
                      <a:pt x="45" y="10"/>
                    </a:lnTo>
                    <a:lnTo>
                      <a:pt x="49" y="4"/>
                    </a:lnTo>
                    <a:lnTo>
                      <a:pt x="52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BFF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3"/>
              <p:cNvSpPr>
                <a:spLocks/>
              </p:cNvSpPr>
              <p:nvPr/>
            </p:nvSpPr>
            <p:spPr bwMode="auto">
              <a:xfrm>
                <a:off x="9094788" y="968375"/>
                <a:ext cx="498475" cy="1435100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93" y="0"/>
                  </a:cxn>
                  <a:cxn ang="0">
                    <a:pos x="300" y="3"/>
                  </a:cxn>
                  <a:cxn ang="0">
                    <a:pos x="305" y="8"/>
                  </a:cxn>
                  <a:cxn ang="0">
                    <a:pos x="309" y="15"/>
                  </a:cxn>
                  <a:cxn ang="0">
                    <a:pos x="312" y="23"/>
                  </a:cxn>
                  <a:cxn ang="0">
                    <a:pos x="314" y="32"/>
                  </a:cxn>
                  <a:cxn ang="0">
                    <a:pos x="314" y="43"/>
                  </a:cxn>
                  <a:cxn ang="0">
                    <a:pos x="313" y="53"/>
                  </a:cxn>
                  <a:cxn ang="0">
                    <a:pos x="311" y="64"/>
                  </a:cxn>
                  <a:cxn ang="0">
                    <a:pos x="310" y="66"/>
                  </a:cxn>
                  <a:cxn ang="0">
                    <a:pos x="309" y="68"/>
                  </a:cxn>
                  <a:cxn ang="0">
                    <a:pos x="55" y="904"/>
                  </a:cxn>
                  <a:cxn ang="0">
                    <a:pos x="0" y="841"/>
                  </a:cxn>
                  <a:cxn ang="0">
                    <a:pos x="242" y="48"/>
                  </a:cxn>
                  <a:cxn ang="0">
                    <a:pos x="242" y="46"/>
                  </a:cxn>
                  <a:cxn ang="0">
                    <a:pos x="243" y="43"/>
                  </a:cxn>
                  <a:cxn ang="0">
                    <a:pos x="247" y="33"/>
                  </a:cxn>
                  <a:cxn ang="0">
                    <a:pos x="252" y="24"/>
                  </a:cxn>
                  <a:cxn ang="0">
                    <a:pos x="258" y="16"/>
                  </a:cxn>
                  <a:cxn ang="0">
                    <a:pos x="264" y="9"/>
                  </a:cxn>
                  <a:cxn ang="0">
                    <a:pos x="271" y="4"/>
                  </a:cxn>
                  <a:cxn ang="0">
                    <a:pos x="278" y="1"/>
                  </a:cxn>
                  <a:cxn ang="0">
                    <a:pos x="286" y="0"/>
                  </a:cxn>
                </a:cxnLst>
                <a:rect l="0" t="0" r="r" b="b"/>
                <a:pathLst>
                  <a:path w="314" h="904">
                    <a:moveTo>
                      <a:pt x="286" y="0"/>
                    </a:moveTo>
                    <a:lnTo>
                      <a:pt x="293" y="0"/>
                    </a:lnTo>
                    <a:lnTo>
                      <a:pt x="300" y="3"/>
                    </a:lnTo>
                    <a:lnTo>
                      <a:pt x="305" y="8"/>
                    </a:lnTo>
                    <a:lnTo>
                      <a:pt x="309" y="15"/>
                    </a:lnTo>
                    <a:lnTo>
                      <a:pt x="312" y="23"/>
                    </a:lnTo>
                    <a:lnTo>
                      <a:pt x="314" y="32"/>
                    </a:lnTo>
                    <a:lnTo>
                      <a:pt x="314" y="43"/>
                    </a:lnTo>
                    <a:lnTo>
                      <a:pt x="313" y="53"/>
                    </a:lnTo>
                    <a:lnTo>
                      <a:pt x="311" y="64"/>
                    </a:lnTo>
                    <a:lnTo>
                      <a:pt x="310" y="66"/>
                    </a:lnTo>
                    <a:lnTo>
                      <a:pt x="309" y="68"/>
                    </a:lnTo>
                    <a:lnTo>
                      <a:pt x="55" y="904"/>
                    </a:lnTo>
                    <a:lnTo>
                      <a:pt x="0" y="841"/>
                    </a:lnTo>
                    <a:lnTo>
                      <a:pt x="242" y="48"/>
                    </a:lnTo>
                    <a:lnTo>
                      <a:pt x="242" y="46"/>
                    </a:lnTo>
                    <a:lnTo>
                      <a:pt x="243" y="43"/>
                    </a:lnTo>
                    <a:lnTo>
                      <a:pt x="247" y="33"/>
                    </a:lnTo>
                    <a:lnTo>
                      <a:pt x="252" y="24"/>
                    </a:lnTo>
                    <a:lnTo>
                      <a:pt x="258" y="16"/>
                    </a:lnTo>
                    <a:lnTo>
                      <a:pt x="264" y="9"/>
                    </a:lnTo>
                    <a:lnTo>
                      <a:pt x="271" y="4"/>
                    </a:lnTo>
                    <a:lnTo>
                      <a:pt x="278" y="1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6FEF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4"/>
              <p:cNvSpPr>
                <a:spLocks/>
              </p:cNvSpPr>
              <p:nvPr/>
            </p:nvSpPr>
            <p:spPr bwMode="auto">
              <a:xfrm>
                <a:off x="9009063" y="935038"/>
                <a:ext cx="477838" cy="1368425"/>
              </a:xfrm>
              <a:custGeom>
                <a:avLst/>
                <a:gdLst/>
                <a:ahLst/>
                <a:cxnLst>
                  <a:cxn ang="0">
                    <a:pos x="273" y="0"/>
                  </a:cxn>
                  <a:cxn ang="0">
                    <a:pos x="280" y="1"/>
                  </a:cxn>
                  <a:cxn ang="0">
                    <a:pos x="286" y="4"/>
                  </a:cxn>
                  <a:cxn ang="0">
                    <a:pos x="292" y="9"/>
                  </a:cxn>
                  <a:cxn ang="0">
                    <a:pos x="296" y="16"/>
                  </a:cxn>
                  <a:cxn ang="0">
                    <a:pos x="299" y="24"/>
                  </a:cxn>
                  <a:cxn ang="0">
                    <a:pos x="301" y="33"/>
                  </a:cxn>
                  <a:cxn ang="0">
                    <a:pos x="301" y="43"/>
                  </a:cxn>
                  <a:cxn ang="0">
                    <a:pos x="300" y="53"/>
                  </a:cxn>
                  <a:cxn ang="0">
                    <a:pos x="297" y="64"/>
                  </a:cxn>
                  <a:cxn ang="0">
                    <a:pos x="296" y="67"/>
                  </a:cxn>
                  <a:cxn ang="0">
                    <a:pos x="296" y="69"/>
                  </a:cxn>
                  <a:cxn ang="0">
                    <a:pos x="55" y="862"/>
                  </a:cxn>
                  <a:cxn ang="0">
                    <a:pos x="0" y="799"/>
                  </a:cxn>
                  <a:cxn ang="0">
                    <a:pos x="228" y="48"/>
                  </a:cxn>
                  <a:cxn ang="0">
                    <a:pos x="229" y="46"/>
                  </a:cxn>
                  <a:cxn ang="0">
                    <a:pos x="230" y="44"/>
                  </a:cxn>
                  <a:cxn ang="0">
                    <a:pos x="233" y="34"/>
                  </a:cxn>
                  <a:cxn ang="0">
                    <a:pos x="239" y="24"/>
                  </a:cxn>
                  <a:cxn ang="0">
                    <a:pos x="244" y="16"/>
                  </a:cxn>
                  <a:cxn ang="0">
                    <a:pos x="251" y="9"/>
                  </a:cxn>
                  <a:cxn ang="0">
                    <a:pos x="258" y="4"/>
                  </a:cxn>
                  <a:cxn ang="0">
                    <a:pos x="266" y="1"/>
                  </a:cxn>
                  <a:cxn ang="0">
                    <a:pos x="273" y="0"/>
                  </a:cxn>
                </a:cxnLst>
                <a:rect l="0" t="0" r="r" b="b"/>
                <a:pathLst>
                  <a:path w="301" h="862">
                    <a:moveTo>
                      <a:pt x="273" y="0"/>
                    </a:moveTo>
                    <a:lnTo>
                      <a:pt x="280" y="1"/>
                    </a:lnTo>
                    <a:lnTo>
                      <a:pt x="286" y="4"/>
                    </a:lnTo>
                    <a:lnTo>
                      <a:pt x="292" y="9"/>
                    </a:lnTo>
                    <a:lnTo>
                      <a:pt x="296" y="16"/>
                    </a:lnTo>
                    <a:lnTo>
                      <a:pt x="299" y="24"/>
                    </a:lnTo>
                    <a:lnTo>
                      <a:pt x="301" y="33"/>
                    </a:lnTo>
                    <a:lnTo>
                      <a:pt x="301" y="43"/>
                    </a:lnTo>
                    <a:lnTo>
                      <a:pt x="300" y="53"/>
                    </a:lnTo>
                    <a:lnTo>
                      <a:pt x="297" y="64"/>
                    </a:lnTo>
                    <a:lnTo>
                      <a:pt x="296" y="67"/>
                    </a:lnTo>
                    <a:lnTo>
                      <a:pt x="296" y="69"/>
                    </a:lnTo>
                    <a:lnTo>
                      <a:pt x="55" y="862"/>
                    </a:lnTo>
                    <a:lnTo>
                      <a:pt x="0" y="799"/>
                    </a:lnTo>
                    <a:lnTo>
                      <a:pt x="228" y="48"/>
                    </a:lnTo>
                    <a:lnTo>
                      <a:pt x="229" y="46"/>
                    </a:lnTo>
                    <a:lnTo>
                      <a:pt x="230" y="44"/>
                    </a:lnTo>
                    <a:lnTo>
                      <a:pt x="233" y="34"/>
                    </a:lnTo>
                    <a:lnTo>
                      <a:pt x="239" y="24"/>
                    </a:lnTo>
                    <a:lnTo>
                      <a:pt x="244" y="16"/>
                    </a:lnTo>
                    <a:lnTo>
                      <a:pt x="251" y="9"/>
                    </a:lnTo>
                    <a:lnTo>
                      <a:pt x="258" y="4"/>
                    </a:lnTo>
                    <a:lnTo>
                      <a:pt x="266" y="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8BFF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5"/>
              <p:cNvSpPr>
                <a:spLocks/>
              </p:cNvSpPr>
              <p:nvPr/>
            </p:nvSpPr>
            <p:spPr bwMode="auto">
              <a:xfrm>
                <a:off x="8923338" y="901700"/>
                <a:ext cx="457200" cy="1301750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267" y="1"/>
                  </a:cxn>
                  <a:cxn ang="0">
                    <a:pos x="273" y="5"/>
                  </a:cxn>
                  <a:cxn ang="0">
                    <a:pos x="279" y="10"/>
                  </a:cxn>
                  <a:cxn ang="0">
                    <a:pos x="283" y="16"/>
                  </a:cxn>
                  <a:cxn ang="0">
                    <a:pos x="286" y="24"/>
                  </a:cxn>
                  <a:cxn ang="0">
                    <a:pos x="288" y="33"/>
                  </a:cxn>
                  <a:cxn ang="0">
                    <a:pos x="288" y="44"/>
                  </a:cxn>
                  <a:cxn ang="0">
                    <a:pos x="287" y="54"/>
                  </a:cxn>
                  <a:cxn ang="0">
                    <a:pos x="285" y="65"/>
                  </a:cxn>
                  <a:cxn ang="0">
                    <a:pos x="284" y="67"/>
                  </a:cxn>
                  <a:cxn ang="0">
                    <a:pos x="283" y="68"/>
                  </a:cxn>
                  <a:cxn ang="0">
                    <a:pos x="283" y="69"/>
                  </a:cxn>
                  <a:cxn ang="0">
                    <a:pos x="54" y="820"/>
                  </a:cxn>
                  <a:cxn ang="0">
                    <a:pos x="0" y="757"/>
                  </a:cxn>
                  <a:cxn ang="0">
                    <a:pos x="216" y="49"/>
                  </a:cxn>
                  <a:cxn ang="0">
                    <a:pos x="216" y="47"/>
                  </a:cxn>
                  <a:cxn ang="0">
                    <a:pos x="216" y="46"/>
                  </a:cxn>
                  <a:cxn ang="0">
                    <a:pos x="216" y="44"/>
                  </a:cxn>
                  <a:cxn ang="0">
                    <a:pos x="221" y="34"/>
                  </a:cxn>
                  <a:cxn ang="0">
                    <a:pos x="226" y="25"/>
                  </a:cxn>
                  <a:cxn ang="0">
                    <a:pos x="232" y="17"/>
                  </a:cxn>
                  <a:cxn ang="0">
                    <a:pos x="238" y="10"/>
                  </a:cxn>
                  <a:cxn ang="0">
                    <a:pos x="245" y="5"/>
                  </a:cxn>
                  <a:cxn ang="0">
                    <a:pos x="252" y="2"/>
                  </a:cxn>
                  <a:cxn ang="0">
                    <a:pos x="260" y="0"/>
                  </a:cxn>
                </a:cxnLst>
                <a:rect l="0" t="0" r="r" b="b"/>
                <a:pathLst>
                  <a:path w="288" h="820">
                    <a:moveTo>
                      <a:pt x="260" y="0"/>
                    </a:moveTo>
                    <a:lnTo>
                      <a:pt x="267" y="1"/>
                    </a:lnTo>
                    <a:lnTo>
                      <a:pt x="273" y="5"/>
                    </a:lnTo>
                    <a:lnTo>
                      <a:pt x="279" y="10"/>
                    </a:lnTo>
                    <a:lnTo>
                      <a:pt x="283" y="16"/>
                    </a:lnTo>
                    <a:lnTo>
                      <a:pt x="286" y="24"/>
                    </a:lnTo>
                    <a:lnTo>
                      <a:pt x="288" y="33"/>
                    </a:lnTo>
                    <a:lnTo>
                      <a:pt x="288" y="44"/>
                    </a:lnTo>
                    <a:lnTo>
                      <a:pt x="287" y="54"/>
                    </a:lnTo>
                    <a:lnTo>
                      <a:pt x="285" y="65"/>
                    </a:lnTo>
                    <a:lnTo>
                      <a:pt x="284" y="67"/>
                    </a:lnTo>
                    <a:lnTo>
                      <a:pt x="283" y="68"/>
                    </a:lnTo>
                    <a:lnTo>
                      <a:pt x="283" y="69"/>
                    </a:lnTo>
                    <a:lnTo>
                      <a:pt x="54" y="820"/>
                    </a:lnTo>
                    <a:lnTo>
                      <a:pt x="0" y="757"/>
                    </a:lnTo>
                    <a:lnTo>
                      <a:pt x="216" y="49"/>
                    </a:lnTo>
                    <a:lnTo>
                      <a:pt x="216" y="47"/>
                    </a:lnTo>
                    <a:lnTo>
                      <a:pt x="216" y="46"/>
                    </a:lnTo>
                    <a:lnTo>
                      <a:pt x="216" y="44"/>
                    </a:lnTo>
                    <a:lnTo>
                      <a:pt x="221" y="34"/>
                    </a:lnTo>
                    <a:lnTo>
                      <a:pt x="226" y="25"/>
                    </a:lnTo>
                    <a:lnTo>
                      <a:pt x="232" y="17"/>
                    </a:lnTo>
                    <a:lnTo>
                      <a:pt x="238" y="10"/>
                    </a:lnTo>
                    <a:lnTo>
                      <a:pt x="245" y="5"/>
                    </a:lnTo>
                    <a:lnTo>
                      <a:pt x="252" y="2"/>
                    </a:ln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D1FF7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6"/>
              <p:cNvSpPr>
                <a:spLocks/>
              </p:cNvSpPr>
              <p:nvPr/>
            </p:nvSpPr>
            <p:spPr bwMode="auto">
              <a:xfrm>
                <a:off x="8890001" y="477838"/>
                <a:ext cx="323850" cy="471488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56" y="6"/>
                  </a:cxn>
                  <a:cxn ang="0">
                    <a:pos x="204" y="260"/>
                  </a:cxn>
                  <a:cxn ang="0">
                    <a:pos x="100" y="297"/>
                  </a:cxn>
                  <a:cxn ang="0">
                    <a:pos x="0" y="235"/>
                  </a:cxn>
                  <a:cxn ang="0">
                    <a:pos x="108" y="0"/>
                  </a:cxn>
                </a:cxnLst>
                <a:rect l="0" t="0" r="r" b="b"/>
                <a:pathLst>
                  <a:path w="204" h="297">
                    <a:moveTo>
                      <a:pt x="108" y="0"/>
                    </a:moveTo>
                    <a:lnTo>
                      <a:pt x="156" y="6"/>
                    </a:lnTo>
                    <a:lnTo>
                      <a:pt x="204" y="260"/>
                    </a:lnTo>
                    <a:lnTo>
                      <a:pt x="100" y="297"/>
                    </a:lnTo>
                    <a:lnTo>
                      <a:pt x="0" y="2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EBE7B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7"/>
              <p:cNvSpPr>
                <a:spLocks/>
              </p:cNvSpPr>
              <p:nvPr/>
            </p:nvSpPr>
            <p:spPr bwMode="auto">
              <a:xfrm>
                <a:off x="9040813" y="385763"/>
                <a:ext cx="106363" cy="155575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4" y="0"/>
                  </a:cxn>
                  <a:cxn ang="0">
                    <a:pos x="47" y="2"/>
                  </a:cxn>
                  <a:cxn ang="0">
                    <a:pos x="49" y="5"/>
                  </a:cxn>
                  <a:cxn ang="0">
                    <a:pos x="50" y="8"/>
                  </a:cxn>
                  <a:cxn ang="0">
                    <a:pos x="58" y="52"/>
                  </a:cxn>
                  <a:cxn ang="0">
                    <a:pos x="67" y="95"/>
                  </a:cxn>
                  <a:cxn ang="0">
                    <a:pos x="62" y="95"/>
                  </a:cxn>
                  <a:cxn ang="0">
                    <a:pos x="57" y="95"/>
                  </a:cxn>
                  <a:cxn ang="0">
                    <a:pos x="54" y="95"/>
                  </a:cxn>
                  <a:cxn ang="0">
                    <a:pos x="50" y="96"/>
                  </a:cxn>
                  <a:cxn ang="0">
                    <a:pos x="45" y="97"/>
                  </a:cxn>
                  <a:cxn ang="0">
                    <a:pos x="38" y="98"/>
                  </a:cxn>
                  <a:cxn ang="0">
                    <a:pos x="30" y="98"/>
                  </a:cxn>
                  <a:cxn ang="0">
                    <a:pos x="23" y="96"/>
                  </a:cxn>
                  <a:cxn ang="0">
                    <a:pos x="15" y="92"/>
                  </a:cxn>
                  <a:cxn ang="0">
                    <a:pos x="8" y="88"/>
                  </a:cxn>
                  <a:cxn ang="0">
                    <a:pos x="0" y="85"/>
                  </a:cxn>
                  <a:cxn ang="0">
                    <a:pos x="2" y="82"/>
                  </a:cxn>
                  <a:cxn ang="0">
                    <a:pos x="3" y="79"/>
                  </a:cxn>
                  <a:cxn ang="0">
                    <a:pos x="4" y="76"/>
                  </a:cxn>
                  <a:cxn ang="0">
                    <a:pos x="5" y="75"/>
                  </a:cxn>
                  <a:cxn ang="0">
                    <a:pos x="26" y="29"/>
                  </a:cxn>
                  <a:cxn ang="0">
                    <a:pos x="29" y="23"/>
                  </a:cxn>
                  <a:cxn ang="0">
                    <a:pos x="32" y="17"/>
                  </a:cxn>
                  <a:cxn ang="0">
                    <a:pos x="34" y="12"/>
                  </a:cxn>
                  <a:cxn ang="0">
                    <a:pos x="37" y="5"/>
                  </a:cxn>
                  <a:cxn ang="0">
                    <a:pos x="39" y="2"/>
                  </a:cxn>
                  <a:cxn ang="0">
                    <a:pos x="42" y="0"/>
                  </a:cxn>
                </a:cxnLst>
                <a:rect l="0" t="0" r="r" b="b"/>
                <a:pathLst>
                  <a:path w="67" h="98">
                    <a:moveTo>
                      <a:pt x="42" y="0"/>
                    </a:moveTo>
                    <a:lnTo>
                      <a:pt x="44" y="0"/>
                    </a:lnTo>
                    <a:lnTo>
                      <a:pt x="47" y="2"/>
                    </a:lnTo>
                    <a:lnTo>
                      <a:pt x="49" y="5"/>
                    </a:lnTo>
                    <a:lnTo>
                      <a:pt x="50" y="8"/>
                    </a:lnTo>
                    <a:lnTo>
                      <a:pt x="58" y="52"/>
                    </a:lnTo>
                    <a:lnTo>
                      <a:pt x="67" y="95"/>
                    </a:lnTo>
                    <a:lnTo>
                      <a:pt x="62" y="95"/>
                    </a:lnTo>
                    <a:lnTo>
                      <a:pt x="57" y="95"/>
                    </a:lnTo>
                    <a:lnTo>
                      <a:pt x="54" y="95"/>
                    </a:lnTo>
                    <a:lnTo>
                      <a:pt x="50" y="96"/>
                    </a:lnTo>
                    <a:lnTo>
                      <a:pt x="45" y="97"/>
                    </a:lnTo>
                    <a:lnTo>
                      <a:pt x="38" y="98"/>
                    </a:lnTo>
                    <a:lnTo>
                      <a:pt x="30" y="98"/>
                    </a:lnTo>
                    <a:lnTo>
                      <a:pt x="23" y="96"/>
                    </a:lnTo>
                    <a:lnTo>
                      <a:pt x="15" y="92"/>
                    </a:lnTo>
                    <a:lnTo>
                      <a:pt x="8" y="88"/>
                    </a:lnTo>
                    <a:lnTo>
                      <a:pt x="0" y="85"/>
                    </a:lnTo>
                    <a:lnTo>
                      <a:pt x="2" y="82"/>
                    </a:lnTo>
                    <a:lnTo>
                      <a:pt x="3" y="79"/>
                    </a:lnTo>
                    <a:lnTo>
                      <a:pt x="4" y="76"/>
                    </a:lnTo>
                    <a:lnTo>
                      <a:pt x="5" y="75"/>
                    </a:lnTo>
                    <a:lnTo>
                      <a:pt x="26" y="29"/>
                    </a:lnTo>
                    <a:lnTo>
                      <a:pt x="29" y="23"/>
                    </a:lnTo>
                    <a:lnTo>
                      <a:pt x="32" y="17"/>
                    </a:lnTo>
                    <a:lnTo>
                      <a:pt x="34" y="12"/>
                    </a:lnTo>
                    <a:lnTo>
                      <a:pt x="37" y="5"/>
                    </a:lnTo>
                    <a:lnTo>
                      <a:pt x="39" y="2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B0F8D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8"/>
              <p:cNvSpPr>
                <a:spLocks/>
              </p:cNvSpPr>
              <p:nvPr/>
            </p:nvSpPr>
            <p:spPr bwMode="auto">
              <a:xfrm>
                <a:off x="8863013" y="817563"/>
                <a:ext cx="241300" cy="1196975"/>
              </a:xfrm>
              <a:custGeom>
                <a:avLst/>
                <a:gdLst/>
                <a:ahLst/>
                <a:cxnLst>
                  <a:cxn ang="0">
                    <a:pos x="123" y="0"/>
                  </a:cxn>
                  <a:cxn ang="0">
                    <a:pos x="130" y="2"/>
                  </a:cxn>
                  <a:cxn ang="0">
                    <a:pos x="136" y="6"/>
                  </a:cxn>
                  <a:cxn ang="0">
                    <a:pos x="141" y="12"/>
                  </a:cxn>
                  <a:cxn ang="0">
                    <a:pos x="146" y="19"/>
                  </a:cxn>
                  <a:cxn ang="0">
                    <a:pos x="149" y="28"/>
                  </a:cxn>
                  <a:cxn ang="0">
                    <a:pos x="151" y="37"/>
                  </a:cxn>
                  <a:cxn ang="0">
                    <a:pos x="152" y="48"/>
                  </a:cxn>
                  <a:cxn ang="0">
                    <a:pos x="151" y="59"/>
                  </a:cxn>
                  <a:cxn ang="0">
                    <a:pos x="151" y="62"/>
                  </a:cxn>
                  <a:cxn ang="0">
                    <a:pos x="150" y="64"/>
                  </a:cxn>
                  <a:cxn ang="0">
                    <a:pos x="65" y="754"/>
                  </a:cxn>
                  <a:cxn ang="0">
                    <a:pos x="0" y="701"/>
                  </a:cxn>
                  <a:cxn ang="0">
                    <a:pos x="80" y="55"/>
                  </a:cxn>
                  <a:cxn ang="0">
                    <a:pos x="81" y="54"/>
                  </a:cxn>
                  <a:cxn ang="0">
                    <a:pos x="81" y="51"/>
                  </a:cxn>
                  <a:cxn ang="0">
                    <a:pos x="83" y="38"/>
                  </a:cxn>
                  <a:cxn ang="0">
                    <a:pos x="87" y="27"/>
                  </a:cxn>
                  <a:cxn ang="0">
                    <a:pos x="93" y="17"/>
                  </a:cxn>
                  <a:cxn ang="0">
                    <a:pos x="99" y="9"/>
                  </a:cxn>
                  <a:cxn ang="0">
                    <a:pos x="107" y="4"/>
                  </a:cxn>
                  <a:cxn ang="0">
                    <a:pos x="114" y="0"/>
                  </a:cxn>
                  <a:cxn ang="0">
                    <a:pos x="123" y="0"/>
                  </a:cxn>
                </a:cxnLst>
                <a:rect l="0" t="0" r="r" b="b"/>
                <a:pathLst>
                  <a:path w="152" h="754">
                    <a:moveTo>
                      <a:pt x="123" y="0"/>
                    </a:moveTo>
                    <a:lnTo>
                      <a:pt x="130" y="2"/>
                    </a:lnTo>
                    <a:lnTo>
                      <a:pt x="136" y="6"/>
                    </a:lnTo>
                    <a:lnTo>
                      <a:pt x="141" y="12"/>
                    </a:lnTo>
                    <a:lnTo>
                      <a:pt x="146" y="19"/>
                    </a:lnTo>
                    <a:lnTo>
                      <a:pt x="149" y="28"/>
                    </a:lnTo>
                    <a:lnTo>
                      <a:pt x="151" y="37"/>
                    </a:lnTo>
                    <a:lnTo>
                      <a:pt x="152" y="48"/>
                    </a:lnTo>
                    <a:lnTo>
                      <a:pt x="151" y="59"/>
                    </a:lnTo>
                    <a:lnTo>
                      <a:pt x="151" y="62"/>
                    </a:lnTo>
                    <a:lnTo>
                      <a:pt x="150" y="64"/>
                    </a:lnTo>
                    <a:lnTo>
                      <a:pt x="65" y="754"/>
                    </a:lnTo>
                    <a:lnTo>
                      <a:pt x="0" y="701"/>
                    </a:lnTo>
                    <a:lnTo>
                      <a:pt x="80" y="55"/>
                    </a:lnTo>
                    <a:lnTo>
                      <a:pt x="81" y="54"/>
                    </a:lnTo>
                    <a:lnTo>
                      <a:pt x="81" y="51"/>
                    </a:lnTo>
                    <a:lnTo>
                      <a:pt x="83" y="38"/>
                    </a:lnTo>
                    <a:lnTo>
                      <a:pt x="87" y="27"/>
                    </a:lnTo>
                    <a:lnTo>
                      <a:pt x="93" y="17"/>
                    </a:lnTo>
                    <a:lnTo>
                      <a:pt x="99" y="9"/>
                    </a:lnTo>
                    <a:lnTo>
                      <a:pt x="107" y="4"/>
                    </a:lnTo>
                    <a:lnTo>
                      <a:pt x="114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99F6C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9"/>
              <p:cNvSpPr>
                <a:spLocks/>
              </p:cNvSpPr>
              <p:nvPr/>
            </p:nvSpPr>
            <p:spPr bwMode="auto">
              <a:xfrm>
                <a:off x="8761413" y="803275"/>
                <a:ext cx="231775" cy="1127125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124" y="2"/>
                  </a:cxn>
                  <a:cxn ang="0">
                    <a:pos x="130" y="6"/>
                  </a:cxn>
                  <a:cxn ang="0">
                    <a:pos x="136" y="12"/>
                  </a:cxn>
                  <a:cxn ang="0">
                    <a:pos x="140" y="19"/>
                  </a:cxn>
                  <a:cxn ang="0">
                    <a:pos x="143" y="28"/>
                  </a:cxn>
                  <a:cxn ang="0">
                    <a:pos x="145" y="38"/>
                  </a:cxn>
                  <a:cxn ang="0">
                    <a:pos x="146" y="49"/>
                  </a:cxn>
                  <a:cxn ang="0">
                    <a:pos x="145" y="60"/>
                  </a:cxn>
                  <a:cxn ang="0">
                    <a:pos x="145" y="61"/>
                  </a:cxn>
                  <a:cxn ang="0">
                    <a:pos x="145" y="63"/>
                  </a:cxn>
                  <a:cxn ang="0">
                    <a:pos x="145" y="64"/>
                  </a:cxn>
                  <a:cxn ang="0">
                    <a:pos x="64" y="710"/>
                  </a:cxn>
                  <a:cxn ang="0">
                    <a:pos x="0" y="657"/>
                  </a:cxn>
                  <a:cxn ang="0">
                    <a:pos x="75" y="56"/>
                  </a:cxn>
                  <a:cxn ang="0">
                    <a:pos x="75" y="53"/>
                  </a:cxn>
                  <a:cxn ang="0">
                    <a:pos x="75" y="51"/>
                  </a:cxn>
                  <a:cxn ang="0">
                    <a:pos x="78" y="38"/>
                  </a:cxn>
                  <a:cxn ang="0">
                    <a:pos x="82" y="27"/>
                  </a:cxn>
                  <a:cxn ang="0">
                    <a:pos x="87" y="18"/>
                  </a:cxn>
                  <a:cxn ang="0">
                    <a:pos x="94" y="10"/>
                  </a:cxn>
                  <a:cxn ang="0">
                    <a:pos x="101" y="4"/>
                  </a:cxn>
                  <a:cxn ang="0">
                    <a:pos x="109" y="0"/>
                  </a:cxn>
                  <a:cxn ang="0">
                    <a:pos x="117" y="0"/>
                  </a:cxn>
                </a:cxnLst>
                <a:rect l="0" t="0" r="r" b="b"/>
                <a:pathLst>
                  <a:path w="146" h="710">
                    <a:moveTo>
                      <a:pt x="117" y="0"/>
                    </a:moveTo>
                    <a:lnTo>
                      <a:pt x="124" y="2"/>
                    </a:lnTo>
                    <a:lnTo>
                      <a:pt x="130" y="6"/>
                    </a:lnTo>
                    <a:lnTo>
                      <a:pt x="136" y="12"/>
                    </a:lnTo>
                    <a:lnTo>
                      <a:pt x="140" y="19"/>
                    </a:lnTo>
                    <a:lnTo>
                      <a:pt x="143" y="28"/>
                    </a:lnTo>
                    <a:lnTo>
                      <a:pt x="145" y="38"/>
                    </a:lnTo>
                    <a:lnTo>
                      <a:pt x="146" y="49"/>
                    </a:lnTo>
                    <a:lnTo>
                      <a:pt x="145" y="60"/>
                    </a:lnTo>
                    <a:lnTo>
                      <a:pt x="145" y="61"/>
                    </a:lnTo>
                    <a:lnTo>
                      <a:pt x="145" y="63"/>
                    </a:lnTo>
                    <a:lnTo>
                      <a:pt x="145" y="64"/>
                    </a:lnTo>
                    <a:lnTo>
                      <a:pt x="64" y="710"/>
                    </a:lnTo>
                    <a:lnTo>
                      <a:pt x="0" y="657"/>
                    </a:lnTo>
                    <a:lnTo>
                      <a:pt x="75" y="56"/>
                    </a:lnTo>
                    <a:lnTo>
                      <a:pt x="75" y="53"/>
                    </a:lnTo>
                    <a:lnTo>
                      <a:pt x="75" y="51"/>
                    </a:lnTo>
                    <a:lnTo>
                      <a:pt x="78" y="38"/>
                    </a:lnTo>
                    <a:lnTo>
                      <a:pt x="82" y="27"/>
                    </a:lnTo>
                    <a:lnTo>
                      <a:pt x="87" y="18"/>
                    </a:lnTo>
                    <a:lnTo>
                      <a:pt x="94" y="10"/>
                    </a:lnTo>
                    <a:lnTo>
                      <a:pt x="101" y="4"/>
                    </a:lnTo>
                    <a:lnTo>
                      <a:pt x="109" y="0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CDFA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0"/>
              <p:cNvSpPr>
                <a:spLocks/>
              </p:cNvSpPr>
              <p:nvPr/>
            </p:nvSpPr>
            <p:spPr bwMode="auto">
              <a:xfrm>
                <a:off x="9074151" y="949325"/>
                <a:ext cx="242888" cy="792163"/>
              </a:xfrm>
              <a:custGeom>
                <a:avLst/>
                <a:gdLst/>
                <a:ahLst/>
                <a:cxnLst>
                  <a:cxn ang="0">
                    <a:pos x="151" y="0"/>
                  </a:cxn>
                  <a:cxn ang="0">
                    <a:pos x="153" y="2"/>
                  </a:cxn>
                  <a:cxn ang="0">
                    <a:pos x="153" y="6"/>
                  </a:cxn>
                  <a:cxn ang="0">
                    <a:pos x="153" y="12"/>
                  </a:cxn>
                  <a:cxn ang="0">
                    <a:pos x="151" y="20"/>
                  </a:cxn>
                  <a:cxn ang="0">
                    <a:pos x="149" y="30"/>
                  </a:cxn>
                  <a:cxn ang="0">
                    <a:pos x="147" y="42"/>
                  </a:cxn>
                  <a:cxn ang="0">
                    <a:pos x="143" y="55"/>
                  </a:cxn>
                  <a:cxn ang="0">
                    <a:pos x="140" y="69"/>
                  </a:cxn>
                  <a:cxn ang="0">
                    <a:pos x="135" y="85"/>
                  </a:cxn>
                  <a:cxn ang="0">
                    <a:pos x="130" y="102"/>
                  </a:cxn>
                  <a:cxn ang="0">
                    <a:pos x="125" y="120"/>
                  </a:cxn>
                  <a:cxn ang="0">
                    <a:pos x="119" y="139"/>
                  </a:cxn>
                  <a:cxn ang="0">
                    <a:pos x="113" y="159"/>
                  </a:cxn>
                  <a:cxn ang="0">
                    <a:pos x="107" y="179"/>
                  </a:cxn>
                  <a:cxn ang="0">
                    <a:pos x="100" y="200"/>
                  </a:cxn>
                  <a:cxn ang="0">
                    <a:pos x="87" y="242"/>
                  </a:cxn>
                  <a:cxn ang="0">
                    <a:pos x="80" y="263"/>
                  </a:cxn>
                  <a:cxn ang="0">
                    <a:pos x="73" y="285"/>
                  </a:cxn>
                  <a:cxn ang="0">
                    <a:pos x="66" y="306"/>
                  </a:cxn>
                  <a:cxn ang="0">
                    <a:pos x="59" y="326"/>
                  </a:cxn>
                  <a:cxn ang="0">
                    <a:pos x="52" y="346"/>
                  </a:cxn>
                  <a:cxn ang="0">
                    <a:pos x="46" y="366"/>
                  </a:cxn>
                  <a:cxn ang="0">
                    <a:pos x="33" y="403"/>
                  </a:cxn>
                  <a:cxn ang="0">
                    <a:pos x="28" y="419"/>
                  </a:cxn>
                  <a:cxn ang="0">
                    <a:pos x="22" y="435"/>
                  </a:cxn>
                  <a:cxn ang="0">
                    <a:pos x="17" y="449"/>
                  </a:cxn>
                  <a:cxn ang="0">
                    <a:pos x="13" y="462"/>
                  </a:cxn>
                  <a:cxn ang="0">
                    <a:pos x="9" y="473"/>
                  </a:cxn>
                  <a:cxn ang="0">
                    <a:pos x="6" y="483"/>
                  </a:cxn>
                  <a:cxn ang="0">
                    <a:pos x="3" y="490"/>
                  </a:cxn>
                  <a:cxn ang="0">
                    <a:pos x="1" y="496"/>
                  </a:cxn>
                  <a:cxn ang="0">
                    <a:pos x="0" y="499"/>
                  </a:cxn>
                  <a:cxn ang="0">
                    <a:pos x="1" y="496"/>
                  </a:cxn>
                  <a:cxn ang="0">
                    <a:pos x="3" y="490"/>
                  </a:cxn>
                  <a:cxn ang="0">
                    <a:pos x="7" y="471"/>
                  </a:cxn>
                  <a:cxn ang="0">
                    <a:pos x="11" y="459"/>
                  </a:cxn>
                  <a:cxn ang="0">
                    <a:pos x="14" y="445"/>
                  </a:cxn>
                  <a:cxn ang="0">
                    <a:pos x="18" y="430"/>
                  </a:cxn>
                  <a:cxn ang="0">
                    <a:pos x="23" y="413"/>
                  </a:cxn>
                  <a:cxn ang="0">
                    <a:pos x="28" y="395"/>
                  </a:cxn>
                  <a:cxn ang="0">
                    <a:pos x="33" y="376"/>
                  </a:cxn>
                  <a:cxn ang="0">
                    <a:pos x="38" y="356"/>
                  </a:cxn>
                  <a:cxn ang="0">
                    <a:pos x="44" y="335"/>
                  </a:cxn>
                  <a:cxn ang="0">
                    <a:pos x="50" y="314"/>
                  </a:cxn>
                  <a:cxn ang="0">
                    <a:pos x="55" y="292"/>
                  </a:cxn>
                  <a:cxn ang="0">
                    <a:pos x="62" y="270"/>
                  </a:cxn>
                  <a:cxn ang="0">
                    <a:pos x="68" y="248"/>
                  </a:cxn>
                  <a:cxn ang="0">
                    <a:pos x="80" y="204"/>
                  </a:cxn>
                  <a:cxn ang="0">
                    <a:pos x="93" y="161"/>
                  </a:cxn>
                  <a:cxn ang="0">
                    <a:pos x="99" y="140"/>
                  </a:cxn>
                  <a:cxn ang="0">
                    <a:pos x="105" y="121"/>
                  </a:cxn>
                  <a:cxn ang="0">
                    <a:pos x="111" y="102"/>
                  </a:cxn>
                  <a:cxn ang="0">
                    <a:pos x="116" y="84"/>
                  </a:cxn>
                  <a:cxn ang="0">
                    <a:pos x="127" y="53"/>
                  </a:cxn>
                  <a:cxn ang="0">
                    <a:pos x="132" y="39"/>
                  </a:cxn>
                  <a:cxn ang="0">
                    <a:pos x="136" y="27"/>
                  </a:cxn>
                  <a:cxn ang="0">
                    <a:pos x="140" y="17"/>
                  </a:cxn>
                  <a:cxn ang="0">
                    <a:pos x="147" y="4"/>
                  </a:cxn>
                  <a:cxn ang="0">
                    <a:pos x="149" y="1"/>
                  </a:cxn>
                  <a:cxn ang="0">
                    <a:pos x="151" y="0"/>
                  </a:cxn>
                </a:cxnLst>
                <a:rect l="0" t="0" r="r" b="b"/>
                <a:pathLst>
                  <a:path w="153" h="499">
                    <a:moveTo>
                      <a:pt x="151" y="0"/>
                    </a:moveTo>
                    <a:lnTo>
                      <a:pt x="153" y="2"/>
                    </a:lnTo>
                    <a:lnTo>
                      <a:pt x="153" y="6"/>
                    </a:lnTo>
                    <a:lnTo>
                      <a:pt x="153" y="12"/>
                    </a:lnTo>
                    <a:lnTo>
                      <a:pt x="151" y="20"/>
                    </a:lnTo>
                    <a:lnTo>
                      <a:pt x="149" y="30"/>
                    </a:lnTo>
                    <a:lnTo>
                      <a:pt x="147" y="42"/>
                    </a:lnTo>
                    <a:lnTo>
                      <a:pt x="143" y="55"/>
                    </a:lnTo>
                    <a:lnTo>
                      <a:pt x="140" y="69"/>
                    </a:lnTo>
                    <a:lnTo>
                      <a:pt x="135" y="85"/>
                    </a:lnTo>
                    <a:lnTo>
                      <a:pt x="130" y="102"/>
                    </a:lnTo>
                    <a:lnTo>
                      <a:pt x="125" y="120"/>
                    </a:lnTo>
                    <a:lnTo>
                      <a:pt x="119" y="139"/>
                    </a:lnTo>
                    <a:lnTo>
                      <a:pt x="113" y="159"/>
                    </a:lnTo>
                    <a:lnTo>
                      <a:pt x="107" y="179"/>
                    </a:lnTo>
                    <a:lnTo>
                      <a:pt x="100" y="200"/>
                    </a:lnTo>
                    <a:lnTo>
                      <a:pt x="87" y="242"/>
                    </a:lnTo>
                    <a:lnTo>
                      <a:pt x="80" y="263"/>
                    </a:lnTo>
                    <a:lnTo>
                      <a:pt x="73" y="285"/>
                    </a:lnTo>
                    <a:lnTo>
                      <a:pt x="66" y="306"/>
                    </a:lnTo>
                    <a:lnTo>
                      <a:pt x="59" y="326"/>
                    </a:lnTo>
                    <a:lnTo>
                      <a:pt x="52" y="346"/>
                    </a:lnTo>
                    <a:lnTo>
                      <a:pt x="46" y="366"/>
                    </a:lnTo>
                    <a:lnTo>
                      <a:pt x="33" y="403"/>
                    </a:lnTo>
                    <a:lnTo>
                      <a:pt x="28" y="419"/>
                    </a:lnTo>
                    <a:lnTo>
                      <a:pt x="22" y="435"/>
                    </a:lnTo>
                    <a:lnTo>
                      <a:pt x="17" y="449"/>
                    </a:lnTo>
                    <a:lnTo>
                      <a:pt x="13" y="462"/>
                    </a:lnTo>
                    <a:lnTo>
                      <a:pt x="9" y="473"/>
                    </a:lnTo>
                    <a:lnTo>
                      <a:pt x="6" y="483"/>
                    </a:lnTo>
                    <a:lnTo>
                      <a:pt x="3" y="490"/>
                    </a:lnTo>
                    <a:lnTo>
                      <a:pt x="1" y="496"/>
                    </a:lnTo>
                    <a:lnTo>
                      <a:pt x="0" y="499"/>
                    </a:lnTo>
                    <a:lnTo>
                      <a:pt x="1" y="496"/>
                    </a:lnTo>
                    <a:lnTo>
                      <a:pt x="3" y="490"/>
                    </a:lnTo>
                    <a:lnTo>
                      <a:pt x="7" y="471"/>
                    </a:lnTo>
                    <a:lnTo>
                      <a:pt x="11" y="459"/>
                    </a:lnTo>
                    <a:lnTo>
                      <a:pt x="14" y="445"/>
                    </a:lnTo>
                    <a:lnTo>
                      <a:pt x="18" y="430"/>
                    </a:lnTo>
                    <a:lnTo>
                      <a:pt x="23" y="413"/>
                    </a:lnTo>
                    <a:lnTo>
                      <a:pt x="28" y="395"/>
                    </a:lnTo>
                    <a:lnTo>
                      <a:pt x="33" y="376"/>
                    </a:lnTo>
                    <a:lnTo>
                      <a:pt x="38" y="356"/>
                    </a:lnTo>
                    <a:lnTo>
                      <a:pt x="44" y="335"/>
                    </a:lnTo>
                    <a:lnTo>
                      <a:pt x="50" y="314"/>
                    </a:lnTo>
                    <a:lnTo>
                      <a:pt x="55" y="292"/>
                    </a:lnTo>
                    <a:lnTo>
                      <a:pt x="62" y="270"/>
                    </a:lnTo>
                    <a:lnTo>
                      <a:pt x="68" y="248"/>
                    </a:lnTo>
                    <a:lnTo>
                      <a:pt x="80" y="204"/>
                    </a:lnTo>
                    <a:lnTo>
                      <a:pt x="93" y="161"/>
                    </a:lnTo>
                    <a:lnTo>
                      <a:pt x="99" y="140"/>
                    </a:lnTo>
                    <a:lnTo>
                      <a:pt x="105" y="121"/>
                    </a:lnTo>
                    <a:lnTo>
                      <a:pt x="111" y="102"/>
                    </a:lnTo>
                    <a:lnTo>
                      <a:pt x="116" y="84"/>
                    </a:lnTo>
                    <a:lnTo>
                      <a:pt x="127" y="53"/>
                    </a:lnTo>
                    <a:lnTo>
                      <a:pt x="132" y="39"/>
                    </a:lnTo>
                    <a:lnTo>
                      <a:pt x="136" y="27"/>
                    </a:lnTo>
                    <a:lnTo>
                      <a:pt x="140" y="17"/>
                    </a:lnTo>
                    <a:lnTo>
                      <a:pt x="147" y="4"/>
                    </a:lnTo>
                    <a:lnTo>
                      <a:pt x="149" y="1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1"/>
              <p:cNvSpPr>
                <a:spLocks/>
              </p:cNvSpPr>
              <p:nvPr/>
            </p:nvSpPr>
            <p:spPr bwMode="auto">
              <a:xfrm>
                <a:off x="9345613" y="823913"/>
                <a:ext cx="893763" cy="1154113"/>
              </a:xfrm>
              <a:custGeom>
                <a:avLst/>
                <a:gdLst/>
                <a:ahLst/>
                <a:cxnLst>
                  <a:cxn ang="0">
                    <a:pos x="563" y="0"/>
                  </a:cxn>
                  <a:cxn ang="0">
                    <a:pos x="562" y="5"/>
                  </a:cxn>
                  <a:cxn ang="0">
                    <a:pos x="556" y="17"/>
                  </a:cxn>
                  <a:cxn ang="0">
                    <a:pos x="544" y="34"/>
                  </a:cxn>
                  <a:cxn ang="0">
                    <a:pos x="529" y="56"/>
                  </a:cxn>
                  <a:cxn ang="0">
                    <a:pos x="509" y="84"/>
                  </a:cxn>
                  <a:cxn ang="0">
                    <a:pos x="485" y="115"/>
                  </a:cxn>
                  <a:cxn ang="0">
                    <a:pos x="458" y="150"/>
                  </a:cxn>
                  <a:cxn ang="0">
                    <a:pos x="429" y="188"/>
                  </a:cxn>
                  <a:cxn ang="0">
                    <a:pos x="382" y="249"/>
                  </a:cxn>
                  <a:cxn ang="0">
                    <a:pos x="348" y="292"/>
                  </a:cxn>
                  <a:cxn ang="0">
                    <a:pos x="313" y="336"/>
                  </a:cxn>
                  <a:cxn ang="0">
                    <a:pos x="261" y="402"/>
                  </a:cxn>
                  <a:cxn ang="0">
                    <a:pos x="226" y="445"/>
                  </a:cxn>
                  <a:cxn ang="0">
                    <a:pos x="192" y="488"/>
                  </a:cxn>
                  <a:cxn ang="0">
                    <a:pos x="159" y="529"/>
                  </a:cxn>
                  <a:cxn ang="0">
                    <a:pos x="128" y="567"/>
                  </a:cxn>
                  <a:cxn ang="0">
                    <a:pos x="100" y="603"/>
                  </a:cxn>
                  <a:cxn ang="0">
                    <a:pos x="73" y="635"/>
                  </a:cxn>
                  <a:cxn ang="0">
                    <a:pos x="51" y="664"/>
                  </a:cxn>
                  <a:cxn ang="0">
                    <a:pos x="31" y="688"/>
                  </a:cxn>
                  <a:cxn ang="0">
                    <a:pos x="16" y="707"/>
                  </a:cxn>
                  <a:cxn ang="0">
                    <a:pos x="5" y="720"/>
                  </a:cxn>
                  <a:cxn ang="0">
                    <a:pos x="0" y="727"/>
                  </a:cxn>
                  <a:cxn ang="0">
                    <a:pos x="5" y="719"/>
                  </a:cxn>
                  <a:cxn ang="0">
                    <a:pos x="16" y="705"/>
                  </a:cxn>
                  <a:cxn ang="0">
                    <a:pos x="31" y="685"/>
                  </a:cxn>
                  <a:cxn ang="0">
                    <a:pos x="50" y="660"/>
                  </a:cxn>
                  <a:cxn ang="0">
                    <a:pos x="72" y="629"/>
                  </a:cxn>
                  <a:cxn ang="0">
                    <a:pos x="98" y="594"/>
                  </a:cxn>
                  <a:cxn ang="0">
                    <a:pos x="126" y="556"/>
                  </a:cxn>
                  <a:cxn ang="0">
                    <a:pos x="157" y="515"/>
                  </a:cxn>
                  <a:cxn ang="0">
                    <a:pos x="189" y="472"/>
                  </a:cxn>
                  <a:cxn ang="0">
                    <a:pos x="240" y="405"/>
                  </a:cxn>
                  <a:cxn ang="0">
                    <a:pos x="344" y="268"/>
                  </a:cxn>
                  <a:cxn ang="0">
                    <a:pos x="377" y="225"/>
                  </a:cxn>
                  <a:cxn ang="0">
                    <a:pos x="409" y="183"/>
                  </a:cxn>
                  <a:cxn ang="0">
                    <a:pos x="440" y="144"/>
                  </a:cxn>
                  <a:cxn ang="0">
                    <a:pos x="468" y="108"/>
                  </a:cxn>
                  <a:cxn ang="0">
                    <a:pos x="493" y="77"/>
                  </a:cxn>
                  <a:cxn ang="0">
                    <a:pos x="515" y="49"/>
                  </a:cxn>
                  <a:cxn ang="0">
                    <a:pos x="534" y="28"/>
                  </a:cxn>
                  <a:cxn ang="0">
                    <a:pos x="548" y="11"/>
                  </a:cxn>
                  <a:cxn ang="0">
                    <a:pos x="558" y="2"/>
                  </a:cxn>
                </a:cxnLst>
                <a:rect l="0" t="0" r="r" b="b"/>
                <a:pathLst>
                  <a:path w="563" h="727">
                    <a:moveTo>
                      <a:pt x="561" y="0"/>
                    </a:moveTo>
                    <a:lnTo>
                      <a:pt x="563" y="0"/>
                    </a:lnTo>
                    <a:lnTo>
                      <a:pt x="563" y="2"/>
                    </a:lnTo>
                    <a:lnTo>
                      <a:pt x="562" y="5"/>
                    </a:lnTo>
                    <a:lnTo>
                      <a:pt x="559" y="10"/>
                    </a:lnTo>
                    <a:lnTo>
                      <a:pt x="556" y="17"/>
                    </a:lnTo>
                    <a:lnTo>
                      <a:pt x="551" y="25"/>
                    </a:lnTo>
                    <a:lnTo>
                      <a:pt x="544" y="34"/>
                    </a:lnTo>
                    <a:lnTo>
                      <a:pt x="537" y="44"/>
                    </a:lnTo>
                    <a:lnTo>
                      <a:pt x="529" y="56"/>
                    </a:lnTo>
                    <a:lnTo>
                      <a:pt x="519" y="69"/>
                    </a:lnTo>
                    <a:lnTo>
                      <a:pt x="509" y="84"/>
                    </a:lnTo>
                    <a:lnTo>
                      <a:pt x="497" y="99"/>
                    </a:lnTo>
                    <a:lnTo>
                      <a:pt x="485" y="115"/>
                    </a:lnTo>
                    <a:lnTo>
                      <a:pt x="472" y="132"/>
                    </a:lnTo>
                    <a:lnTo>
                      <a:pt x="458" y="150"/>
                    </a:lnTo>
                    <a:lnTo>
                      <a:pt x="444" y="169"/>
                    </a:lnTo>
                    <a:lnTo>
                      <a:pt x="429" y="188"/>
                    </a:lnTo>
                    <a:lnTo>
                      <a:pt x="414" y="208"/>
                    </a:lnTo>
                    <a:lnTo>
                      <a:pt x="382" y="249"/>
                    </a:lnTo>
                    <a:lnTo>
                      <a:pt x="365" y="270"/>
                    </a:lnTo>
                    <a:lnTo>
                      <a:pt x="348" y="292"/>
                    </a:lnTo>
                    <a:lnTo>
                      <a:pt x="331" y="314"/>
                    </a:lnTo>
                    <a:lnTo>
                      <a:pt x="313" y="336"/>
                    </a:lnTo>
                    <a:lnTo>
                      <a:pt x="279" y="380"/>
                    </a:lnTo>
                    <a:lnTo>
                      <a:pt x="261" y="402"/>
                    </a:lnTo>
                    <a:lnTo>
                      <a:pt x="243" y="424"/>
                    </a:lnTo>
                    <a:lnTo>
                      <a:pt x="226" y="445"/>
                    </a:lnTo>
                    <a:lnTo>
                      <a:pt x="209" y="467"/>
                    </a:lnTo>
                    <a:lnTo>
                      <a:pt x="192" y="488"/>
                    </a:lnTo>
                    <a:lnTo>
                      <a:pt x="176" y="509"/>
                    </a:lnTo>
                    <a:lnTo>
                      <a:pt x="159" y="529"/>
                    </a:lnTo>
                    <a:lnTo>
                      <a:pt x="144" y="548"/>
                    </a:lnTo>
                    <a:lnTo>
                      <a:pt x="128" y="567"/>
                    </a:lnTo>
                    <a:lnTo>
                      <a:pt x="114" y="586"/>
                    </a:lnTo>
                    <a:lnTo>
                      <a:pt x="100" y="603"/>
                    </a:lnTo>
                    <a:lnTo>
                      <a:pt x="86" y="620"/>
                    </a:lnTo>
                    <a:lnTo>
                      <a:pt x="73" y="635"/>
                    </a:lnTo>
                    <a:lnTo>
                      <a:pt x="62" y="650"/>
                    </a:lnTo>
                    <a:lnTo>
                      <a:pt x="51" y="664"/>
                    </a:lnTo>
                    <a:lnTo>
                      <a:pt x="40" y="676"/>
                    </a:lnTo>
                    <a:lnTo>
                      <a:pt x="31" y="688"/>
                    </a:lnTo>
                    <a:lnTo>
                      <a:pt x="23" y="698"/>
                    </a:lnTo>
                    <a:lnTo>
                      <a:pt x="16" y="707"/>
                    </a:lnTo>
                    <a:lnTo>
                      <a:pt x="10" y="714"/>
                    </a:lnTo>
                    <a:lnTo>
                      <a:pt x="5" y="720"/>
                    </a:lnTo>
                    <a:lnTo>
                      <a:pt x="2" y="724"/>
                    </a:lnTo>
                    <a:lnTo>
                      <a:pt x="0" y="727"/>
                    </a:lnTo>
                    <a:lnTo>
                      <a:pt x="2" y="724"/>
                    </a:lnTo>
                    <a:lnTo>
                      <a:pt x="5" y="719"/>
                    </a:lnTo>
                    <a:lnTo>
                      <a:pt x="10" y="713"/>
                    </a:lnTo>
                    <a:lnTo>
                      <a:pt x="16" y="705"/>
                    </a:lnTo>
                    <a:lnTo>
                      <a:pt x="23" y="696"/>
                    </a:lnTo>
                    <a:lnTo>
                      <a:pt x="31" y="685"/>
                    </a:lnTo>
                    <a:lnTo>
                      <a:pt x="40" y="673"/>
                    </a:lnTo>
                    <a:lnTo>
                      <a:pt x="50" y="660"/>
                    </a:lnTo>
                    <a:lnTo>
                      <a:pt x="60" y="645"/>
                    </a:lnTo>
                    <a:lnTo>
                      <a:pt x="72" y="629"/>
                    </a:lnTo>
                    <a:lnTo>
                      <a:pt x="85" y="612"/>
                    </a:lnTo>
                    <a:lnTo>
                      <a:pt x="98" y="594"/>
                    </a:lnTo>
                    <a:lnTo>
                      <a:pt x="112" y="576"/>
                    </a:lnTo>
                    <a:lnTo>
                      <a:pt x="126" y="556"/>
                    </a:lnTo>
                    <a:lnTo>
                      <a:pt x="142" y="536"/>
                    </a:lnTo>
                    <a:lnTo>
                      <a:pt x="157" y="515"/>
                    </a:lnTo>
                    <a:lnTo>
                      <a:pt x="173" y="494"/>
                    </a:lnTo>
                    <a:lnTo>
                      <a:pt x="189" y="472"/>
                    </a:lnTo>
                    <a:lnTo>
                      <a:pt x="223" y="427"/>
                    </a:lnTo>
                    <a:lnTo>
                      <a:pt x="240" y="405"/>
                    </a:lnTo>
                    <a:lnTo>
                      <a:pt x="327" y="290"/>
                    </a:lnTo>
                    <a:lnTo>
                      <a:pt x="344" y="268"/>
                    </a:lnTo>
                    <a:lnTo>
                      <a:pt x="361" y="246"/>
                    </a:lnTo>
                    <a:lnTo>
                      <a:pt x="377" y="225"/>
                    </a:lnTo>
                    <a:lnTo>
                      <a:pt x="394" y="203"/>
                    </a:lnTo>
                    <a:lnTo>
                      <a:pt x="409" y="183"/>
                    </a:lnTo>
                    <a:lnTo>
                      <a:pt x="425" y="163"/>
                    </a:lnTo>
                    <a:lnTo>
                      <a:pt x="440" y="144"/>
                    </a:lnTo>
                    <a:lnTo>
                      <a:pt x="454" y="126"/>
                    </a:lnTo>
                    <a:lnTo>
                      <a:pt x="468" y="108"/>
                    </a:lnTo>
                    <a:lnTo>
                      <a:pt x="481" y="92"/>
                    </a:lnTo>
                    <a:lnTo>
                      <a:pt x="493" y="77"/>
                    </a:lnTo>
                    <a:lnTo>
                      <a:pt x="505" y="62"/>
                    </a:lnTo>
                    <a:lnTo>
                      <a:pt x="515" y="49"/>
                    </a:lnTo>
                    <a:lnTo>
                      <a:pt x="525" y="38"/>
                    </a:lnTo>
                    <a:lnTo>
                      <a:pt x="534" y="28"/>
                    </a:lnTo>
                    <a:lnTo>
                      <a:pt x="542" y="19"/>
                    </a:lnTo>
                    <a:lnTo>
                      <a:pt x="548" y="11"/>
                    </a:lnTo>
                    <a:lnTo>
                      <a:pt x="554" y="6"/>
                    </a:lnTo>
                    <a:lnTo>
                      <a:pt x="558" y="2"/>
                    </a:lnTo>
                    <a:lnTo>
                      <a:pt x="5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2"/>
              <p:cNvSpPr>
                <a:spLocks/>
              </p:cNvSpPr>
              <p:nvPr/>
            </p:nvSpPr>
            <p:spPr bwMode="auto">
              <a:xfrm>
                <a:off x="8828088" y="854075"/>
                <a:ext cx="106363" cy="825500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65" y="2"/>
                  </a:cxn>
                  <a:cxn ang="0">
                    <a:pos x="66" y="6"/>
                  </a:cxn>
                  <a:cxn ang="0">
                    <a:pos x="67" y="13"/>
                  </a:cxn>
                  <a:cxn ang="0">
                    <a:pos x="67" y="32"/>
                  </a:cxn>
                  <a:cxn ang="0">
                    <a:pos x="66" y="44"/>
                  </a:cxn>
                  <a:cxn ang="0">
                    <a:pos x="65" y="59"/>
                  </a:cxn>
                  <a:cxn ang="0">
                    <a:pos x="63" y="74"/>
                  </a:cxn>
                  <a:cxn ang="0">
                    <a:pos x="62" y="92"/>
                  </a:cxn>
                  <a:cxn ang="0">
                    <a:pos x="59" y="110"/>
                  </a:cxn>
                  <a:cxn ang="0">
                    <a:pos x="57" y="130"/>
                  </a:cxn>
                  <a:cxn ang="0">
                    <a:pos x="55" y="150"/>
                  </a:cxn>
                  <a:cxn ang="0">
                    <a:pos x="52" y="172"/>
                  </a:cxn>
                  <a:cxn ang="0">
                    <a:pos x="46" y="216"/>
                  </a:cxn>
                  <a:cxn ang="0">
                    <a:pos x="43" y="238"/>
                  </a:cxn>
                  <a:cxn ang="0">
                    <a:pos x="33" y="307"/>
                  </a:cxn>
                  <a:cxn ang="0">
                    <a:pos x="30" y="329"/>
                  </a:cxn>
                  <a:cxn ang="0">
                    <a:pos x="26" y="351"/>
                  </a:cxn>
                  <a:cxn ang="0">
                    <a:pos x="23" y="372"/>
                  </a:cxn>
                  <a:cxn ang="0">
                    <a:pos x="20" y="393"/>
                  </a:cxn>
                  <a:cxn ang="0">
                    <a:pos x="17" y="412"/>
                  </a:cxn>
                  <a:cxn ang="0">
                    <a:pos x="14" y="430"/>
                  </a:cxn>
                  <a:cxn ang="0">
                    <a:pos x="11" y="448"/>
                  </a:cxn>
                  <a:cxn ang="0">
                    <a:pos x="9" y="463"/>
                  </a:cxn>
                  <a:cxn ang="0">
                    <a:pos x="7" y="477"/>
                  </a:cxn>
                  <a:cxn ang="0">
                    <a:pos x="5" y="490"/>
                  </a:cxn>
                  <a:cxn ang="0">
                    <a:pos x="3" y="500"/>
                  </a:cxn>
                  <a:cxn ang="0">
                    <a:pos x="2" y="509"/>
                  </a:cxn>
                  <a:cxn ang="0">
                    <a:pos x="1" y="515"/>
                  </a:cxn>
                  <a:cxn ang="0">
                    <a:pos x="0" y="519"/>
                  </a:cxn>
                  <a:cxn ang="0">
                    <a:pos x="0" y="520"/>
                  </a:cxn>
                  <a:cxn ang="0">
                    <a:pos x="0" y="518"/>
                  </a:cxn>
                  <a:cxn ang="0">
                    <a:pos x="0" y="514"/>
                  </a:cxn>
                  <a:cxn ang="0">
                    <a:pos x="1" y="507"/>
                  </a:cxn>
                  <a:cxn ang="0">
                    <a:pos x="2" y="498"/>
                  </a:cxn>
                  <a:cxn ang="0">
                    <a:pos x="3" y="486"/>
                  </a:cxn>
                  <a:cxn ang="0">
                    <a:pos x="4" y="472"/>
                  </a:cxn>
                  <a:cxn ang="0">
                    <a:pos x="5" y="456"/>
                  </a:cxn>
                  <a:cxn ang="0">
                    <a:pos x="7" y="438"/>
                  </a:cxn>
                  <a:cxn ang="0">
                    <a:pos x="8" y="419"/>
                  </a:cxn>
                  <a:cxn ang="0">
                    <a:pos x="10" y="399"/>
                  </a:cxn>
                  <a:cxn ang="0">
                    <a:pos x="12" y="378"/>
                  </a:cxn>
                  <a:cxn ang="0">
                    <a:pos x="14" y="355"/>
                  </a:cxn>
                  <a:cxn ang="0">
                    <a:pos x="16" y="332"/>
                  </a:cxn>
                  <a:cxn ang="0">
                    <a:pos x="19" y="308"/>
                  </a:cxn>
                  <a:cxn ang="0">
                    <a:pos x="21" y="284"/>
                  </a:cxn>
                  <a:cxn ang="0">
                    <a:pos x="24" y="259"/>
                  </a:cxn>
                  <a:cxn ang="0">
                    <a:pos x="26" y="235"/>
                  </a:cxn>
                  <a:cxn ang="0">
                    <a:pos x="29" y="211"/>
                  </a:cxn>
                  <a:cxn ang="0">
                    <a:pos x="31" y="187"/>
                  </a:cxn>
                  <a:cxn ang="0">
                    <a:pos x="34" y="164"/>
                  </a:cxn>
                  <a:cxn ang="0">
                    <a:pos x="37" y="141"/>
                  </a:cxn>
                  <a:cxn ang="0">
                    <a:pos x="39" y="120"/>
                  </a:cxn>
                  <a:cxn ang="0">
                    <a:pos x="42" y="99"/>
                  </a:cxn>
                  <a:cxn ang="0">
                    <a:pos x="44" y="80"/>
                  </a:cxn>
                  <a:cxn ang="0">
                    <a:pos x="47" y="63"/>
                  </a:cxn>
                  <a:cxn ang="0">
                    <a:pos x="50" y="47"/>
                  </a:cxn>
                  <a:cxn ang="0">
                    <a:pos x="52" y="34"/>
                  </a:cxn>
                  <a:cxn ang="0">
                    <a:pos x="54" y="22"/>
                  </a:cxn>
                  <a:cxn ang="0">
                    <a:pos x="57" y="13"/>
                  </a:cxn>
                  <a:cxn ang="0">
                    <a:pos x="59" y="6"/>
                  </a:cxn>
                  <a:cxn ang="0">
                    <a:pos x="61" y="2"/>
                  </a:cxn>
                  <a:cxn ang="0">
                    <a:pos x="63" y="0"/>
                  </a:cxn>
                </a:cxnLst>
                <a:rect l="0" t="0" r="r" b="b"/>
                <a:pathLst>
                  <a:path w="67" h="520">
                    <a:moveTo>
                      <a:pt x="63" y="0"/>
                    </a:moveTo>
                    <a:lnTo>
                      <a:pt x="65" y="2"/>
                    </a:lnTo>
                    <a:lnTo>
                      <a:pt x="66" y="6"/>
                    </a:lnTo>
                    <a:lnTo>
                      <a:pt x="67" y="13"/>
                    </a:lnTo>
                    <a:lnTo>
                      <a:pt x="67" y="32"/>
                    </a:lnTo>
                    <a:lnTo>
                      <a:pt x="66" y="44"/>
                    </a:lnTo>
                    <a:lnTo>
                      <a:pt x="65" y="59"/>
                    </a:lnTo>
                    <a:lnTo>
                      <a:pt x="63" y="74"/>
                    </a:lnTo>
                    <a:lnTo>
                      <a:pt x="62" y="92"/>
                    </a:lnTo>
                    <a:lnTo>
                      <a:pt x="59" y="110"/>
                    </a:lnTo>
                    <a:lnTo>
                      <a:pt x="57" y="130"/>
                    </a:lnTo>
                    <a:lnTo>
                      <a:pt x="55" y="150"/>
                    </a:lnTo>
                    <a:lnTo>
                      <a:pt x="52" y="172"/>
                    </a:lnTo>
                    <a:lnTo>
                      <a:pt x="46" y="216"/>
                    </a:lnTo>
                    <a:lnTo>
                      <a:pt x="43" y="238"/>
                    </a:lnTo>
                    <a:lnTo>
                      <a:pt x="33" y="307"/>
                    </a:lnTo>
                    <a:lnTo>
                      <a:pt x="30" y="329"/>
                    </a:lnTo>
                    <a:lnTo>
                      <a:pt x="26" y="351"/>
                    </a:lnTo>
                    <a:lnTo>
                      <a:pt x="23" y="372"/>
                    </a:lnTo>
                    <a:lnTo>
                      <a:pt x="20" y="393"/>
                    </a:lnTo>
                    <a:lnTo>
                      <a:pt x="17" y="412"/>
                    </a:lnTo>
                    <a:lnTo>
                      <a:pt x="14" y="430"/>
                    </a:lnTo>
                    <a:lnTo>
                      <a:pt x="11" y="448"/>
                    </a:lnTo>
                    <a:lnTo>
                      <a:pt x="9" y="463"/>
                    </a:lnTo>
                    <a:lnTo>
                      <a:pt x="7" y="477"/>
                    </a:lnTo>
                    <a:lnTo>
                      <a:pt x="5" y="490"/>
                    </a:lnTo>
                    <a:lnTo>
                      <a:pt x="3" y="500"/>
                    </a:lnTo>
                    <a:lnTo>
                      <a:pt x="2" y="509"/>
                    </a:lnTo>
                    <a:lnTo>
                      <a:pt x="1" y="515"/>
                    </a:lnTo>
                    <a:lnTo>
                      <a:pt x="0" y="519"/>
                    </a:lnTo>
                    <a:lnTo>
                      <a:pt x="0" y="520"/>
                    </a:lnTo>
                    <a:lnTo>
                      <a:pt x="0" y="518"/>
                    </a:lnTo>
                    <a:lnTo>
                      <a:pt x="0" y="514"/>
                    </a:lnTo>
                    <a:lnTo>
                      <a:pt x="1" y="507"/>
                    </a:lnTo>
                    <a:lnTo>
                      <a:pt x="2" y="498"/>
                    </a:lnTo>
                    <a:lnTo>
                      <a:pt x="3" y="486"/>
                    </a:lnTo>
                    <a:lnTo>
                      <a:pt x="4" y="472"/>
                    </a:lnTo>
                    <a:lnTo>
                      <a:pt x="5" y="456"/>
                    </a:lnTo>
                    <a:lnTo>
                      <a:pt x="7" y="438"/>
                    </a:lnTo>
                    <a:lnTo>
                      <a:pt x="8" y="419"/>
                    </a:lnTo>
                    <a:lnTo>
                      <a:pt x="10" y="399"/>
                    </a:lnTo>
                    <a:lnTo>
                      <a:pt x="12" y="378"/>
                    </a:lnTo>
                    <a:lnTo>
                      <a:pt x="14" y="355"/>
                    </a:lnTo>
                    <a:lnTo>
                      <a:pt x="16" y="332"/>
                    </a:lnTo>
                    <a:lnTo>
                      <a:pt x="19" y="308"/>
                    </a:lnTo>
                    <a:lnTo>
                      <a:pt x="21" y="284"/>
                    </a:lnTo>
                    <a:lnTo>
                      <a:pt x="24" y="259"/>
                    </a:lnTo>
                    <a:lnTo>
                      <a:pt x="26" y="235"/>
                    </a:lnTo>
                    <a:lnTo>
                      <a:pt x="29" y="211"/>
                    </a:lnTo>
                    <a:lnTo>
                      <a:pt x="31" y="187"/>
                    </a:lnTo>
                    <a:lnTo>
                      <a:pt x="34" y="164"/>
                    </a:lnTo>
                    <a:lnTo>
                      <a:pt x="37" y="141"/>
                    </a:lnTo>
                    <a:lnTo>
                      <a:pt x="39" y="120"/>
                    </a:lnTo>
                    <a:lnTo>
                      <a:pt x="42" y="99"/>
                    </a:lnTo>
                    <a:lnTo>
                      <a:pt x="44" y="80"/>
                    </a:lnTo>
                    <a:lnTo>
                      <a:pt x="47" y="63"/>
                    </a:lnTo>
                    <a:lnTo>
                      <a:pt x="50" y="47"/>
                    </a:lnTo>
                    <a:lnTo>
                      <a:pt x="52" y="34"/>
                    </a:lnTo>
                    <a:lnTo>
                      <a:pt x="54" y="22"/>
                    </a:lnTo>
                    <a:lnTo>
                      <a:pt x="57" y="13"/>
                    </a:lnTo>
                    <a:lnTo>
                      <a:pt x="59" y="6"/>
                    </a:lnTo>
                    <a:lnTo>
                      <a:pt x="61" y="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"/>
              <p:cNvSpPr>
                <a:spLocks/>
              </p:cNvSpPr>
              <p:nvPr/>
            </p:nvSpPr>
            <p:spPr bwMode="auto">
              <a:xfrm>
                <a:off x="8964613" y="830263"/>
                <a:ext cx="249238" cy="1268413"/>
              </a:xfrm>
              <a:custGeom>
                <a:avLst/>
                <a:gdLst/>
                <a:ahLst/>
                <a:cxnLst>
                  <a:cxn ang="0">
                    <a:pos x="128" y="0"/>
                  </a:cxn>
                  <a:cxn ang="0">
                    <a:pos x="135" y="2"/>
                  </a:cxn>
                  <a:cxn ang="0">
                    <a:pos x="141" y="7"/>
                  </a:cxn>
                  <a:cxn ang="0">
                    <a:pos x="147" y="13"/>
                  </a:cxn>
                  <a:cxn ang="0">
                    <a:pos x="151" y="20"/>
                  </a:cxn>
                  <a:cxn ang="0">
                    <a:pos x="154" y="29"/>
                  </a:cxn>
                  <a:cxn ang="0">
                    <a:pos x="157" y="38"/>
                  </a:cxn>
                  <a:cxn ang="0">
                    <a:pos x="157" y="49"/>
                  </a:cxn>
                  <a:cxn ang="0">
                    <a:pos x="157" y="60"/>
                  </a:cxn>
                  <a:cxn ang="0">
                    <a:pos x="157" y="62"/>
                  </a:cxn>
                  <a:cxn ang="0">
                    <a:pos x="156" y="63"/>
                  </a:cxn>
                  <a:cxn ang="0">
                    <a:pos x="156" y="65"/>
                  </a:cxn>
                  <a:cxn ang="0">
                    <a:pos x="64" y="799"/>
                  </a:cxn>
                  <a:cxn ang="0">
                    <a:pos x="0" y="746"/>
                  </a:cxn>
                  <a:cxn ang="0">
                    <a:pos x="86" y="56"/>
                  </a:cxn>
                  <a:cxn ang="0">
                    <a:pos x="86" y="54"/>
                  </a:cxn>
                  <a:cxn ang="0">
                    <a:pos x="86" y="53"/>
                  </a:cxn>
                  <a:cxn ang="0">
                    <a:pos x="86" y="51"/>
                  </a:cxn>
                  <a:cxn ang="0">
                    <a:pos x="89" y="39"/>
                  </a:cxn>
                  <a:cxn ang="0">
                    <a:pos x="93" y="28"/>
                  </a:cxn>
                  <a:cxn ang="0">
                    <a:pos x="99" y="18"/>
                  </a:cxn>
                  <a:cxn ang="0">
                    <a:pos x="105" y="10"/>
                  </a:cxn>
                  <a:cxn ang="0">
                    <a:pos x="112" y="4"/>
                  </a:cxn>
                  <a:cxn ang="0">
                    <a:pos x="120" y="1"/>
                  </a:cxn>
                  <a:cxn ang="0">
                    <a:pos x="128" y="0"/>
                  </a:cxn>
                </a:cxnLst>
                <a:rect l="0" t="0" r="r" b="b"/>
                <a:pathLst>
                  <a:path w="157" h="799">
                    <a:moveTo>
                      <a:pt x="128" y="0"/>
                    </a:moveTo>
                    <a:lnTo>
                      <a:pt x="135" y="2"/>
                    </a:lnTo>
                    <a:lnTo>
                      <a:pt x="141" y="7"/>
                    </a:lnTo>
                    <a:lnTo>
                      <a:pt x="147" y="13"/>
                    </a:lnTo>
                    <a:lnTo>
                      <a:pt x="151" y="20"/>
                    </a:lnTo>
                    <a:lnTo>
                      <a:pt x="154" y="29"/>
                    </a:lnTo>
                    <a:lnTo>
                      <a:pt x="157" y="38"/>
                    </a:lnTo>
                    <a:lnTo>
                      <a:pt x="157" y="49"/>
                    </a:lnTo>
                    <a:lnTo>
                      <a:pt x="157" y="60"/>
                    </a:lnTo>
                    <a:lnTo>
                      <a:pt x="157" y="62"/>
                    </a:lnTo>
                    <a:lnTo>
                      <a:pt x="156" y="63"/>
                    </a:lnTo>
                    <a:lnTo>
                      <a:pt x="156" y="65"/>
                    </a:lnTo>
                    <a:lnTo>
                      <a:pt x="64" y="799"/>
                    </a:lnTo>
                    <a:lnTo>
                      <a:pt x="0" y="746"/>
                    </a:lnTo>
                    <a:lnTo>
                      <a:pt x="86" y="56"/>
                    </a:lnTo>
                    <a:lnTo>
                      <a:pt x="86" y="54"/>
                    </a:lnTo>
                    <a:lnTo>
                      <a:pt x="86" y="53"/>
                    </a:lnTo>
                    <a:lnTo>
                      <a:pt x="86" y="51"/>
                    </a:lnTo>
                    <a:lnTo>
                      <a:pt x="89" y="39"/>
                    </a:lnTo>
                    <a:lnTo>
                      <a:pt x="93" y="28"/>
                    </a:lnTo>
                    <a:lnTo>
                      <a:pt x="99" y="18"/>
                    </a:lnTo>
                    <a:lnTo>
                      <a:pt x="105" y="10"/>
                    </a:lnTo>
                    <a:lnTo>
                      <a:pt x="112" y="4"/>
                    </a:lnTo>
                    <a:lnTo>
                      <a:pt x="120" y="1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5BE0A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265612" y="1617008"/>
              <a:ext cx="3131252" cy="4326592"/>
              <a:chOff x="4231809" y="887413"/>
              <a:chExt cx="3689350" cy="5097742"/>
            </a:xfrm>
          </p:grpSpPr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4231809" y="998817"/>
                <a:ext cx="3689350" cy="4986338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2324" y="49"/>
                  </a:cxn>
                  <a:cxn ang="0">
                    <a:pos x="2257" y="3141"/>
                  </a:cxn>
                  <a:cxn ang="0">
                    <a:pos x="0" y="3093"/>
                  </a:cxn>
                  <a:cxn ang="0">
                    <a:pos x="67" y="0"/>
                  </a:cxn>
                </a:cxnLst>
                <a:rect l="0" t="0" r="r" b="b"/>
                <a:pathLst>
                  <a:path w="2324" h="3141">
                    <a:moveTo>
                      <a:pt x="67" y="0"/>
                    </a:moveTo>
                    <a:lnTo>
                      <a:pt x="2324" y="49"/>
                    </a:lnTo>
                    <a:lnTo>
                      <a:pt x="2257" y="3141"/>
                    </a:lnTo>
                    <a:lnTo>
                      <a:pt x="0" y="3093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4316413" y="1060451"/>
                <a:ext cx="3521075" cy="487838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rgbClr val="FFFFFF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4365626" y="887413"/>
                <a:ext cx="3440112" cy="354013"/>
                <a:chOff x="4365626" y="887413"/>
                <a:chExt cx="3440112" cy="354013"/>
              </a:xfrm>
            </p:grpSpPr>
            <p:sp>
              <p:nvSpPr>
                <p:cNvPr id="5130" name="Freeform 10"/>
                <p:cNvSpPr>
                  <a:spLocks/>
                </p:cNvSpPr>
                <p:nvPr/>
              </p:nvSpPr>
              <p:spPr bwMode="auto">
                <a:xfrm>
                  <a:off x="4365626" y="887413"/>
                  <a:ext cx="134938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6" y="13"/>
                    </a:cxn>
                    <a:cxn ang="0">
                      <a:pos x="78" y="21"/>
                    </a:cxn>
                    <a:cxn ang="0">
                      <a:pos x="83" y="43"/>
                    </a:cxn>
                    <a:cxn ang="0">
                      <a:pos x="85" y="67"/>
                    </a:cxn>
                    <a:cxn ang="0">
                      <a:pos x="68" y="80"/>
                    </a:cxn>
                    <a:cxn ang="0">
                      <a:pos x="69" y="71"/>
                    </a:cxn>
                    <a:cxn ang="0">
                      <a:pos x="67" y="38"/>
                    </a:cxn>
                    <a:cxn ang="0">
                      <a:pos x="60" y="19"/>
                    </a:cxn>
                    <a:cxn ang="0">
                      <a:pos x="48" y="17"/>
                    </a:cxn>
                    <a:cxn ang="0">
                      <a:pos x="39" y="33"/>
                    </a:cxn>
                    <a:cxn ang="0">
                      <a:pos x="32" y="57"/>
                    </a:cxn>
                    <a:cxn ang="0">
                      <a:pos x="26" y="82"/>
                    </a:cxn>
                    <a:cxn ang="0">
                      <a:pos x="23" y="101"/>
                    </a:cxn>
                    <a:cxn ang="0">
                      <a:pos x="19" y="132"/>
                    </a:cxn>
                    <a:cxn ang="0">
                      <a:pos x="16" y="166"/>
                    </a:cxn>
                    <a:cxn ang="0">
                      <a:pos x="21" y="159"/>
                    </a:cxn>
                    <a:cxn ang="0">
                      <a:pos x="34" y="154"/>
                    </a:cxn>
                    <a:cxn ang="0">
                      <a:pos x="53" y="158"/>
                    </a:cxn>
                    <a:cxn ang="0">
                      <a:pos x="66" y="173"/>
                    </a:cxn>
                    <a:cxn ang="0">
                      <a:pos x="66" y="192"/>
                    </a:cxn>
                    <a:cxn ang="0">
                      <a:pos x="60" y="210"/>
                    </a:cxn>
                    <a:cxn ang="0">
                      <a:pos x="53" y="221"/>
                    </a:cxn>
                    <a:cxn ang="0">
                      <a:pos x="43" y="223"/>
                    </a:cxn>
                    <a:cxn ang="0">
                      <a:pos x="22" y="222"/>
                    </a:cxn>
                    <a:cxn ang="0">
                      <a:pos x="13" y="213"/>
                    </a:cxn>
                    <a:cxn ang="0">
                      <a:pos x="12" y="206"/>
                    </a:cxn>
                    <a:cxn ang="0">
                      <a:pos x="7" y="202"/>
                    </a:cxn>
                    <a:cxn ang="0">
                      <a:pos x="1" y="189"/>
                    </a:cxn>
                    <a:cxn ang="0">
                      <a:pos x="1" y="162"/>
                    </a:cxn>
                    <a:cxn ang="0">
                      <a:pos x="6" y="124"/>
                    </a:cxn>
                    <a:cxn ang="0">
                      <a:pos x="17" y="58"/>
                    </a:cxn>
                    <a:cxn ang="0">
                      <a:pos x="27" y="25"/>
                    </a:cxn>
                    <a:cxn ang="0">
                      <a:pos x="39" y="10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85" h="223">
                      <a:moveTo>
                        <a:pt x="53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6" y="13"/>
                      </a:lnTo>
                      <a:lnTo>
                        <a:pt x="76" y="15"/>
                      </a:lnTo>
                      <a:lnTo>
                        <a:pt x="78" y="21"/>
                      </a:lnTo>
                      <a:lnTo>
                        <a:pt x="80" y="31"/>
                      </a:lnTo>
                      <a:lnTo>
                        <a:pt x="83" y="43"/>
                      </a:lnTo>
                      <a:lnTo>
                        <a:pt x="84" y="54"/>
                      </a:lnTo>
                      <a:lnTo>
                        <a:pt x="85" y="67"/>
                      </a:lnTo>
                      <a:lnTo>
                        <a:pt x="84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9" y="71"/>
                      </a:lnTo>
                      <a:lnTo>
                        <a:pt x="69" y="49"/>
                      </a:lnTo>
                      <a:lnTo>
                        <a:pt x="67" y="38"/>
                      </a:lnTo>
                      <a:lnTo>
                        <a:pt x="65" y="27"/>
                      </a:lnTo>
                      <a:lnTo>
                        <a:pt x="60" y="19"/>
                      </a:lnTo>
                      <a:lnTo>
                        <a:pt x="54" y="15"/>
                      </a:lnTo>
                      <a:lnTo>
                        <a:pt x="48" y="17"/>
                      </a:lnTo>
                      <a:lnTo>
                        <a:pt x="43" y="23"/>
                      </a:lnTo>
                      <a:lnTo>
                        <a:pt x="39" y="33"/>
                      </a:lnTo>
                      <a:lnTo>
                        <a:pt x="35" y="45"/>
                      </a:lnTo>
                      <a:lnTo>
                        <a:pt x="32" y="57"/>
                      </a:lnTo>
                      <a:lnTo>
                        <a:pt x="27" y="79"/>
                      </a:lnTo>
                      <a:lnTo>
                        <a:pt x="26" y="82"/>
                      </a:lnTo>
                      <a:lnTo>
                        <a:pt x="25" y="89"/>
                      </a:lnTo>
                      <a:lnTo>
                        <a:pt x="23" y="101"/>
                      </a:lnTo>
                      <a:lnTo>
                        <a:pt x="21" y="116"/>
                      </a:lnTo>
                      <a:lnTo>
                        <a:pt x="19" y="132"/>
                      </a:lnTo>
                      <a:lnTo>
                        <a:pt x="15" y="167"/>
                      </a:lnTo>
                      <a:lnTo>
                        <a:pt x="16" y="166"/>
                      </a:lnTo>
                      <a:lnTo>
                        <a:pt x="18" y="163"/>
                      </a:lnTo>
                      <a:lnTo>
                        <a:pt x="21" y="159"/>
                      </a:lnTo>
                      <a:lnTo>
                        <a:pt x="26" y="156"/>
                      </a:lnTo>
                      <a:lnTo>
                        <a:pt x="34" y="154"/>
                      </a:lnTo>
                      <a:lnTo>
                        <a:pt x="43" y="154"/>
                      </a:lnTo>
                      <a:lnTo>
                        <a:pt x="53" y="158"/>
                      </a:lnTo>
                      <a:lnTo>
                        <a:pt x="62" y="164"/>
                      </a:lnTo>
                      <a:lnTo>
                        <a:pt x="66" y="173"/>
                      </a:lnTo>
                      <a:lnTo>
                        <a:pt x="68" y="182"/>
                      </a:lnTo>
                      <a:lnTo>
                        <a:pt x="66" y="192"/>
                      </a:lnTo>
                      <a:lnTo>
                        <a:pt x="64" y="202"/>
                      </a:lnTo>
                      <a:lnTo>
                        <a:pt x="60" y="210"/>
                      </a:lnTo>
                      <a:lnTo>
                        <a:pt x="56" y="217"/>
                      </a:lnTo>
                      <a:lnTo>
                        <a:pt x="53" y="221"/>
                      </a:lnTo>
                      <a:lnTo>
                        <a:pt x="49" y="222"/>
                      </a:lnTo>
                      <a:lnTo>
                        <a:pt x="43" y="223"/>
                      </a:lnTo>
                      <a:lnTo>
                        <a:pt x="29" y="223"/>
                      </a:lnTo>
                      <a:lnTo>
                        <a:pt x="22" y="222"/>
                      </a:lnTo>
                      <a:lnTo>
                        <a:pt x="16" y="218"/>
                      </a:lnTo>
                      <a:lnTo>
                        <a:pt x="13" y="213"/>
                      </a:lnTo>
                      <a:lnTo>
                        <a:pt x="13" y="206"/>
                      </a:lnTo>
                      <a:lnTo>
                        <a:pt x="12" y="206"/>
                      </a:lnTo>
                      <a:lnTo>
                        <a:pt x="10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6" y="124"/>
                      </a:lnTo>
                      <a:lnTo>
                        <a:pt x="13" y="80"/>
                      </a:lnTo>
                      <a:lnTo>
                        <a:pt x="17" y="58"/>
                      </a:lnTo>
                      <a:lnTo>
                        <a:pt x="22" y="40"/>
                      </a:lnTo>
                      <a:lnTo>
                        <a:pt x="27" y="25"/>
                      </a:lnTo>
                      <a:lnTo>
                        <a:pt x="32" y="16"/>
                      </a:lnTo>
                      <a:lnTo>
                        <a:pt x="39" y="10"/>
                      </a:lnTo>
                      <a:lnTo>
                        <a:pt x="45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31" name="Freeform 11"/>
                <p:cNvSpPr>
                  <a:spLocks/>
                </p:cNvSpPr>
                <p:nvPr/>
              </p:nvSpPr>
              <p:spPr bwMode="auto">
                <a:xfrm>
                  <a:off x="4538663" y="887413"/>
                  <a:ext cx="134938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6" y="13"/>
                    </a:cxn>
                    <a:cxn ang="0">
                      <a:pos x="79" y="21"/>
                    </a:cxn>
                    <a:cxn ang="0">
                      <a:pos x="85" y="54"/>
                    </a:cxn>
                    <a:cxn ang="0">
                      <a:pos x="84" y="78"/>
                    </a:cxn>
                    <a:cxn ang="0">
                      <a:pos x="68" y="77"/>
                    </a:cxn>
                    <a:cxn ang="0">
                      <a:pos x="69" y="61"/>
                    </a:cxn>
                    <a:cxn ang="0">
                      <a:pos x="65" y="27"/>
                    </a:cxn>
                    <a:cxn ang="0">
                      <a:pos x="55" y="15"/>
                    </a:cxn>
                    <a:cxn ang="0">
                      <a:pos x="44" y="23"/>
                    </a:cxn>
                    <a:cxn ang="0">
                      <a:pos x="34" y="45"/>
                    </a:cxn>
                    <a:cxn ang="0">
                      <a:pos x="28" y="79"/>
                    </a:cxn>
                    <a:cxn ang="0">
                      <a:pos x="26" y="89"/>
                    </a:cxn>
                    <a:cxn ang="0">
                      <a:pos x="22" y="116"/>
                    </a:cxn>
                    <a:cxn ang="0">
                      <a:pos x="16" y="167"/>
                    </a:cxn>
                    <a:cxn ang="0">
                      <a:pos x="19" y="163"/>
                    </a:cxn>
                    <a:cxn ang="0">
                      <a:pos x="27" y="156"/>
                    </a:cxn>
                    <a:cxn ang="0">
                      <a:pos x="43" y="154"/>
                    </a:cxn>
                    <a:cxn ang="0">
                      <a:pos x="62" y="164"/>
                    </a:cxn>
                    <a:cxn ang="0">
                      <a:pos x="67" y="182"/>
                    </a:cxn>
                    <a:cxn ang="0">
                      <a:pos x="64" y="202"/>
                    </a:cxn>
                    <a:cxn ang="0">
                      <a:pos x="57" y="217"/>
                    </a:cxn>
                    <a:cxn ang="0">
                      <a:pos x="50" y="222"/>
                    </a:cxn>
                    <a:cxn ang="0">
                      <a:pos x="30" y="223"/>
                    </a:cxn>
                    <a:cxn ang="0">
                      <a:pos x="17" y="218"/>
                    </a:cxn>
                    <a:cxn ang="0">
                      <a:pos x="14" y="206"/>
                    </a:cxn>
                    <a:cxn ang="0">
                      <a:pos x="11" y="205"/>
                    </a:cxn>
                    <a:cxn ang="0">
                      <a:pos x="4" y="197"/>
                    </a:cxn>
                    <a:cxn ang="0">
                      <a:pos x="0" y="178"/>
                    </a:cxn>
                    <a:cxn ang="0">
                      <a:pos x="3" y="145"/>
                    </a:cxn>
                    <a:cxn ang="0">
                      <a:pos x="9" y="102"/>
                    </a:cxn>
                    <a:cxn ang="0">
                      <a:pos x="18" y="58"/>
                    </a:cxn>
                    <a:cxn ang="0">
                      <a:pos x="28" y="25"/>
                    </a:cxn>
                    <a:cxn ang="0">
                      <a:pos x="39" y="10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85" h="223">
                      <a:moveTo>
                        <a:pt x="53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6" y="13"/>
                      </a:lnTo>
                      <a:lnTo>
                        <a:pt x="77" y="15"/>
                      </a:lnTo>
                      <a:lnTo>
                        <a:pt x="79" y="21"/>
                      </a:lnTo>
                      <a:lnTo>
                        <a:pt x="81" y="31"/>
                      </a:lnTo>
                      <a:lnTo>
                        <a:pt x="85" y="54"/>
                      </a:lnTo>
                      <a:lnTo>
                        <a:pt x="85" y="67"/>
                      </a:lnTo>
                      <a:lnTo>
                        <a:pt x="84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9" y="71"/>
                      </a:lnTo>
                      <a:lnTo>
                        <a:pt x="69" y="61"/>
                      </a:lnTo>
                      <a:lnTo>
                        <a:pt x="67" y="38"/>
                      </a:lnTo>
                      <a:lnTo>
                        <a:pt x="65" y="27"/>
                      </a:lnTo>
                      <a:lnTo>
                        <a:pt x="61" y="19"/>
                      </a:lnTo>
                      <a:lnTo>
                        <a:pt x="55" y="15"/>
                      </a:lnTo>
                      <a:lnTo>
                        <a:pt x="49" y="17"/>
                      </a:lnTo>
                      <a:lnTo>
                        <a:pt x="44" y="23"/>
                      </a:lnTo>
                      <a:lnTo>
                        <a:pt x="39" y="33"/>
                      </a:lnTo>
                      <a:lnTo>
                        <a:pt x="34" y="45"/>
                      </a:lnTo>
                      <a:lnTo>
                        <a:pt x="32" y="57"/>
                      </a:lnTo>
                      <a:lnTo>
                        <a:pt x="28" y="79"/>
                      </a:lnTo>
                      <a:lnTo>
                        <a:pt x="27" y="82"/>
                      </a:lnTo>
                      <a:lnTo>
                        <a:pt x="26" y="89"/>
                      </a:lnTo>
                      <a:lnTo>
                        <a:pt x="24" y="101"/>
                      </a:lnTo>
                      <a:lnTo>
                        <a:pt x="22" y="116"/>
                      </a:lnTo>
                      <a:lnTo>
                        <a:pt x="20" y="132"/>
                      </a:lnTo>
                      <a:lnTo>
                        <a:pt x="16" y="167"/>
                      </a:lnTo>
                      <a:lnTo>
                        <a:pt x="17" y="166"/>
                      </a:lnTo>
                      <a:lnTo>
                        <a:pt x="19" y="163"/>
                      </a:lnTo>
                      <a:lnTo>
                        <a:pt x="22" y="159"/>
                      </a:lnTo>
                      <a:lnTo>
                        <a:pt x="27" y="156"/>
                      </a:lnTo>
                      <a:lnTo>
                        <a:pt x="34" y="154"/>
                      </a:lnTo>
                      <a:lnTo>
                        <a:pt x="43" y="154"/>
                      </a:lnTo>
                      <a:lnTo>
                        <a:pt x="54" y="158"/>
                      </a:lnTo>
                      <a:lnTo>
                        <a:pt x="62" y="164"/>
                      </a:lnTo>
                      <a:lnTo>
                        <a:pt x="67" y="173"/>
                      </a:lnTo>
                      <a:lnTo>
                        <a:pt x="67" y="182"/>
                      </a:lnTo>
                      <a:lnTo>
                        <a:pt x="67" y="192"/>
                      </a:lnTo>
                      <a:lnTo>
                        <a:pt x="64" y="202"/>
                      </a:lnTo>
                      <a:lnTo>
                        <a:pt x="61" y="210"/>
                      </a:lnTo>
                      <a:lnTo>
                        <a:pt x="57" y="217"/>
                      </a:lnTo>
                      <a:lnTo>
                        <a:pt x="54" y="221"/>
                      </a:lnTo>
                      <a:lnTo>
                        <a:pt x="50" y="222"/>
                      </a:lnTo>
                      <a:lnTo>
                        <a:pt x="44" y="223"/>
                      </a:lnTo>
                      <a:lnTo>
                        <a:pt x="30" y="223"/>
                      </a:lnTo>
                      <a:lnTo>
                        <a:pt x="22" y="222"/>
                      </a:lnTo>
                      <a:lnTo>
                        <a:pt x="17" y="218"/>
                      </a:lnTo>
                      <a:lnTo>
                        <a:pt x="14" y="213"/>
                      </a:lnTo>
                      <a:lnTo>
                        <a:pt x="14" y="206"/>
                      </a:lnTo>
                      <a:lnTo>
                        <a:pt x="13" y="206"/>
                      </a:lnTo>
                      <a:lnTo>
                        <a:pt x="11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6" y="124"/>
                      </a:lnTo>
                      <a:lnTo>
                        <a:pt x="9" y="102"/>
                      </a:lnTo>
                      <a:lnTo>
                        <a:pt x="14" y="80"/>
                      </a:lnTo>
                      <a:lnTo>
                        <a:pt x="18" y="58"/>
                      </a:lnTo>
                      <a:lnTo>
                        <a:pt x="23" y="40"/>
                      </a:lnTo>
                      <a:lnTo>
                        <a:pt x="28" y="25"/>
                      </a:lnTo>
                      <a:lnTo>
                        <a:pt x="33" y="16"/>
                      </a:lnTo>
                      <a:lnTo>
                        <a:pt x="39" y="10"/>
                      </a:lnTo>
                      <a:lnTo>
                        <a:pt x="46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32" name="Freeform 12"/>
                <p:cNvSpPr>
                  <a:spLocks/>
                </p:cNvSpPr>
                <p:nvPr/>
              </p:nvSpPr>
              <p:spPr bwMode="auto">
                <a:xfrm>
                  <a:off x="4713288" y="887413"/>
                  <a:ext cx="134938" cy="354013"/>
                </a:xfrm>
                <a:custGeom>
                  <a:avLst/>
                  <a:gdLst/>
                  <a:ahLst/>
                  <a:cxnLst>
                    <a:cxn ang="0">
                      <a:pos x="60" y="0"/>
                    </a:cxn>
                    <a:cxn ang="0">
                      <a:pos x="76" y="13"/>
                    </a:cxn>
                    <a:cxn ang="0">
                      <a:pos x="78" y="21"/>
                    </a:cxn>
                    <a:cxn ang="0">
                      <a:pos x="85" y="54"/>
                    </a:cxn>
                    <a:cxn ang="0">
                      <a:pos x="84" y="78"/>
                    </a:cxn>
                    <a:cxn ang="0">
                      <a:pos x="68" y="77"/>
                    </a:cxn>
                    <a:cxn ang="0">
                      <a:pos x="69" y="61"/>
                    </a:cxn>
                    <a:cxn ang="0">
                      <a:pos x="64" y="27"/>
                    </a:cxn>
                    <a:cxn ang="0">
                      <a:pos x="55" y="15"/>
                    </a:cxn>
                    <a:cxn ang="0">
                      <a:pos x="44" y="23"/>
                    </a:cxn>
                    <a:cxn ang="0">
                      <a:pos x="34" y="45"/>
                    </a:cxn>
                    <a:cxn ang="0">
                      <a:pos x="26" y="79"/>
                    </a:cxn>
                    <a:cxn ang="0">
                      <a:pos x="24" y="89"/>
                    </a:cxn>
                    <a:cxn ang="0">
                      <a:pos x="22" y="116"/>
                    </a:cxn>
                    <a:cxn ang="0">
                      <a:pos x="18" y="150"/>
                    </a:cxn>
                    <a:cxn ang="0">
                      <a:pos x="17" y="166"/>
                    </a:cxn>
                    <a:cxn ang="0">
                      <a:pos x="22" y="159"/>
                    </a:cxn>
                    <a:cxn ang="0">
                      <a:pos x="34" y="154"/>
                    </a:cxn>
                    <a:cxn ang="0">
                      <a:pos x="54" y="158"/>
                    </a:cxn>
                    <a:cxn ang="0">
                      <a:pos x="66" y="173"/>
                    </a:cxn>
                    <a:cxn ang="0">
                      <a:pos x="66" y="192"/>
                    </a:cxn>
                    <a:cxn ang="0">
                      <a:pos x="60" y="210"/>
                    </a:cxn>
                    <a:cxn ang="0">
                      <a:pos x="54" y="221"/>
                    </a:cxn>
                    <a:cxn ang="0">
                      <a:pos x="44" y="223"/>
                    </a:cxn>
                    <a:cxn ang="0">
                      <a:pos x="22" y="222"/>
                    </a:cxn>
                    <a:cxn ang="0">
                      <a:pos x="14" y="213"/>
                    </a:cxn>
                    <a:cxn ang="0">
                      <a:pos x="13" y="206"/>
                    </a:cxn>
                    <a:cxn ang="0">
                      <a:pos x="7" y="202"/>
                    </a:cxn>
                    <a:cxn ang="0">
                      <a:pos x="1" y="189"/>
                    </a:cxn>
                    <a:cxn ang="0">
                      <a:pos x="0" y="162"/>
                    </a:cxn>
                    <a:cxn ang="0">
                      <a:pos x="5" y="124"/>
                    </a:cxn>
                    <a:cxn ang="0">
                      <a:pos x="18" y="58"/>
                    </a:cxn>
                    <a:cxn ang="0">
                      <a:pos x="27" y="25"/>
                    </a:cxn>
                    <a:cxn ang="0">
                      <a:pos x="39" y="10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85" h="223">
                      <a:moveTo>
                        <a:pt x="53" y="0"/>
                      </a:moveTo>
                      <a:lnTo>
                        <a:pt x="60" y="0"/>
                      </a:lnTo>
                      <a:lnTo>
                        <a:pt x="68" y="4"/>
                      </a:lnTo>
                      <a:lnTo>
                        <a:pt x="76" y="13"/>
                      </a:lnTo>
                      <a:lnTo>
                        <a:pt x="77" y="15"/>
                      </a:lnTo>
                      <a:lnTo>
                        <a:pt x="78" y="21"/>
                      </a:lnTo>
                      <a:lnTo>
                        <a:pt x="81" y="31"/>
                      </a:lnTo>
                      <a:lnTo>
                        <a:pt x="85" y="54"/>
                      </a:lnTo>
                      <a:lnTo>
                        <a:pt x="85" y="67"/>
                      </a:lnTo>
                      <a:lnTo>
                        <a:pt x="84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9" y="71"/>
                      </a:lnTo>
                      <a:lnTo>
                        <a:pt x="69" y="61"/>
                      </a:lnTo>
                      <a:lnTo>
                        <a:pt x="67" y="38"/>
                      </a:lnTo>
                      <a:lnTo>
                        <a:pt x="64" y="27"/>
                      </a:lnTo>
                      <a:lnTo>
                        <a:pt x="60" y="19"/>
                      </a:lnTo>
                      <a:lnTo>
                        <a:pt x="55" y="15"/>
                      </a:lnTo>
                      <a:lnTo>
                        <a:pt x="49" y="17"/>
                      </a:lnTo>
                      <a:lnTo>
                        <a:pt x="44" y="23"/>
                      </a:lnTo>
                      <a:lnTo>
                        <a:pt x="39" y="33"/>
                      </a:lnTo>
                      <a:lnTo>
                        <a:pt x="34" y="45"/>
                      </a:lnTo>
                      <a:lnTo>
                        <a:pt x="31" y="57"/>
                      </a:lnTo>
                      <a:lnTo>
                        <a:pt x="26" y="79"/>
                      </a:lnTo>
                      <a:lnTo>
                        <a:pt x="26" y="82"/>
                      </a:lnTo>
                      <a:lnTo>
                        <a:pt x="24" y="89"/>
                      </a:lnTo>
                      <a:lnTo>
                        <a:pt x="24" y="101"/>
                      </a:lnTo>
                      <a:lnTo>
                        <a:pt x="22" y="116"/>
                      </a:lnTo>
                      <a:lnTo>
                        <a:pt x="19" y="132"/>
                      </a:lnTo>
                      <a:lnTo>
                        <a:pt x="18" y="150"/>
                      </a:lnTo>
                      <a:lnTo>
                        <a:pt x="16" y="167"/>
                      </a:lnTo>
                      <a:lnTo>
                        <a:pt x="17" y="166"/>
                      </a:lnTo>
                      <a:lnTo>
                        <a:pt x="19" y="163"/>
                      </a:lnTo>
                      <a:lnTo>
                        <a:pt x="22" y="159"/>
                      </a:lnTo>
                      <a:lnTo>
                        <a:pt x="26" y="156"/>
                      </a:lnTo>
                      <a:lnTo>
                        <a:pt x="34" y="154"/>
                      </a:lnTo>
                      <a:lnTo>
                        <a:pt x="43" y="154"/>
                      </a:lnTo>
                      <a:lnTo>
                        <a:pt x="54" y="158"/>
                      </a:lnTo>
                      <a:lnTo>
                        <a:pt x="61" y="164"/>
                      </a:lnTo>
                      <a:lnTo>
                        <a:pt x="66" y="173"/>
                      </a:lnTo>
                      <a:lnTo>
                        <a:pt x="67" y="182"/>
                      </a:lnTo>
                      <a:lnTo>
                        <a:pt x="66" y="192"/>
                      </a:lnTo>
                      <a:lnTo>
                        <a:pt x="63" y="202"/>
                      </a:lnTo>
                      <a:lnTo>
                        <a:pt x="60" y="210"/>
                      </a:lnTo>
                      <a:lnTo>
                        <a:pt x="57" y="217"/>
                      </a:lnTo>
                      <a:lnTo>
                        <a:pt x="54" y="221"/>
                      </a:lnTo>
                      <a:lnTo>
                        <a:pt x="50" y="222"/>
                      </a:lnTo>
                      <a:lnTo>
                        <a:pt x="44" y="223"/>
                      </a:lnTo>
                      <a:lnTo>
                        <a:pt x="29" y="223"/>
                      </a:lnTo>
                      <a:lnTo>
                        <a:pt x="22" y="222"/>
                      </a:lnTo>
                      <a:lnTo>
                        <a:pt x="17" y="218"/>
                      </a:lnTo>
                      <a:lnTo>
                        <a:pt x="14" y="213"/>
                      </a:lnTo>
                      <a:lnTo>
                        <a:pt x="14" y="206"/>
                      </a:lnTo>
                      <a:lnTo>
                        <a:pt x="13" y="206"/>
                      </a:lnTo>
                      <a:lnTo>
                        <a:pt x="11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0" y="162"/>
                      </a:lnTo>
                      <a:lnTo>
                        <a:pt x="2" y="145"/>
                      </a:lnTo>
                      <a:lnTo>
                        <a:pt x="5" y="124"/>
                      </a:lnTo>
                      <a:lnTo>
                        <a:pt x="13" y="80"/>
                      </a:lnTo>
                      <a:lnTo>
                        <a:pt x="18" y="58"/>
                      </a:lnTo>
                      <a:lnTo>
                        <a:pt x="23" y="40"/>
                      </a:lnTo>
                      <a:lnTo>
                        <a:pt x="27" y="25"/>
                      </a:lnTo>
                      <a:lnTo>
                        <a:pt x="32" y="16"/>
                      </a:lnTo>
                      <a:lnTo>
                        <a:pt x="39" y="10"/>
                      </a:lnTo>
                      <a:lnTo>
                        <a:pt x="46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33" name="Freeform 13"/>
                <p:cNvSpPr>
                  <a:spLocks/>
                </p:cNvSpPr>
                <p:nvPr/>
              </p:nvSpPr>
              <p:spPr bwMode="auto">
                <a:xfrm>
                  <a:off x="4886326" y="887413"/>
                  <a:ext cx="134938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6" y="13"/>
                    </a:cxn>
                    <a:cxn ang="0">
                      <a:pos x="79" y="21"/>
                    </a:cxn>
                    <a:cxn ang="0">
                      <a:pos x="83" y="43"/>
                    </a:cxn>
                    <a:cxn ang="0">
                      <a:pos x="85" y="67"/>
                    </a:cxn>
                    <a:cxn ang="0">
                      <a:pos x="69" y="80"/>
                    </a:cxn>
                    <a:cxn ang="0">
                      <a:pos x="70" y="71"/>
                    </a:cxn>
                    <a:cxn ang="0">
                      <a:pos x="68" y="38"/>
                    </a:cxn>
                    <a:cxn ang="0">
                      <a:pos x="61" y="19"/>
                    </a:cxn>
                    <a:cxn ang="0">
                      <a:pos x="49" y="17"/>
                    </a:cxn>
                    <a:cxn ang="0">
                      <a:pos x="40" y="33"/>
                    </a:cxn>
                    <a:cxn ang="0">
                      <a:pos x="32" y="57"/>
                    </a:cxn>
                    <a:cxn ang="0">
                      <a:pos x="27" y="82"/>
                    </a:cxn>
                    <a:cxn ang="0">
                      <a:pos x="24" y="101"/>
                    </a:cxn>
                    <a:cxn ang="0">
                      <a:pos x="19" y="132"/>
                    </a:cxn>
                    <a:cxn ang="0">
                      <a:pos x="16" y="166"/>
                    </a:cxn>
                    <a:cxn ang="0">
                      <a:pos x="22" y="159"/>
                    </a:cxn>
                    <a:cxn ang="0">
                      <a:pos x="34" y="154"/>
                    </a:cxn>
                    <a:cxn ang="0">
                      <a:pos x="53" y="158"/>
                    </a:cxn>
                    <a:cxn ang="0">
                      <a:pos x="66" y="173"/>
                    </a:cxn>
                    <a:cxn ang="0">
                      <a:pos x="67" y="192"/>
                    </a:cxn>
                    <a:cxn ang="0">
                      <a:pos x="61" y="210"/>
                    </a:cxn>
                    <a:cxn ang="0">
                      <a:pos x="54" y="221"/>
                    </a:cxn>
                    <a:cxn ang="0">
                      <a:pos x="45" y="223"/>
                    </a:cxn>
                    <a:cxn ang="0">
                      <a:pos x="22" y="222"/>
                    </a:cxn>
                    <a:cxn ang="0">
                      <a:pos x="14" y="213"/>
                    </a:cxn>
                    <a:cxn ang="0">
                      <a:pos x="13" y="206"/>
                    </a:cxn>
                    <a:cxn ang="0">
                      <a:pos x="7" y="202"/>
                    </a:cxn>
                    <a:cxn ang="0">
                      <a:pos x="1" y="189"/>
                    </a:cxn>
                    <a:cxn ang="0">
                      <a:pos x="1" y="162"/>
                    </a:cxn>
                    <a:cxn ang="0">
                      <a:pos x="6" y="124"/>
                    </a:cxn>
                    <a:cxn ang="0">
                      <a:pos x="18" y="58"/>
                    </a:cxn>
                    <a:cxn ang="0">
                      <a:pos x="28" y="25"/>
                    </a:cxn>
                    <a:cxn ang="0">
                      <a:pos x="40" y="10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85" h="223">
                      <a:moveTo>
                        <a:pt x="53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6" y="13"/>
                      </a:lnTo>
                      <a:lnTo>
                        <a:pt x="77" y="15"/>
                      </a:lnTo>
                      <a:lnTo>
                        <a:pt x="79" y="21"/>
                      </a:lnTo>
                      <a:lnTo>
                        <a:pt x="81" y="31"/>
                      </a:lnTo>
                      <a:lnTo>
                        <a:pt x="83" y="43"/>
                      </a:lnTo>
                      <a:lnTo>
                        <a:pt x="84" y="54"/>
                      </a:lnTo>
                      <a:lnTo>
                        <a:pt x="85" y="67"/>
                      </a:lnTo>
                      <a:lnTo>
                        <a:pt x="84" y="78"/>
                      </a:lnTo>
                      <a:lnTo>
                        <a:pt x="69" y="80"/>
                      </a:lnTo>
                      <a:lnTo>
                        <a:pt x="69" y="77"/>
                      </a:lnTo>
                      <a:lnTo>
                        <a:pt x="70" y="71"/>
                      </a:lnTo>
                      <a:lnTo>
                        <a:pt x="70" y="61"/>
                      </a:lnTo>
                      <a:lnTo>
                        <a:pt x="68" y="38"/>
                      </a:lnTo>
                      <a:lnTo>
                        <a:pt x="65" y="27"/>
                      </a:lnTo>
                      <a:lnTo>
                        <a:pt x="61" y="19"/>
                      </a:lnTo>
                      <a:lnTo>
                        <a:pt x="55" y="15"/>
                      </a:lnTo>
                      <a:lnTo>
                        <a:pt x="49" y="17"/>
                      </a:lnTo>
                      <a:lnTo>
                        <a:pt x="45" y="23"/>
                      </a:lnTo>
                      <a:lnTo>
                        <a:pt x="40" y="33"/>
                      </a:lnTo>
                      <a:lnTo>
                        <a:pt x="35" y="45"/>
                      </a:lnTo>
                      <a:lnTo>
                        <a:pt x="32" y="57"/>
                      </a:lnTo>
                      <a:lnTo>
                        <a:pt x="27" y="79"/>
                      </a:lnTo>
                      <a:lnTo>
                        <a:pt x="27" y="82"/>
                      </a:lnTo>
                      <a:lnTo>
                        <a:pt x="25" y="89"/>
                      </a:lnTo>
                      <a:lnTo>
                        <a:pt x="24" y="101"/>
                      </a:lnTo>
                      <a:lnTo>
                        <a:pt x="21" y="116"/>
                      </a:lnTo>
                      <a:lnTo>
                        <a:pt x="19" y="132"/>
                      </a:lnTo>
                      <a:lnTo>
                        <a:pt x="15" y="167"/>
                      </a:lnTo>
                      <a:lnTo>
                        <a:pt x="16" y="166"/>
                      </a:lnTo>
                      <a:lnTo>
                        <a:pt x="18" y="163"/>
                      </a:lnTo>
                      <a:lnTo>
                        <a:pt x="22" y="159"/>
                      </a:lnTo>
                      <a:lnTo>
                        <a:pt x="27" y="156"/>
                      </a:lnTo>
                      <a:lnTo>
                        <a:pt x="34" y="154"/>
                      </a:lnTo>
                      <a:lnTo>
                        <a:pt x="43" y="154"/>
                      </a:lnTo>
                      <a:lnTo>
                        <a:pt x="53" y="158"/>
                      </a:lnTo>
                      <a:lnTo>
                        <a:pt x="62" y="164"/>
                      </a:lnTo>
                      <a:lnTo>
                        <a:pt x="66" y="173"/>
                      </a:lnTo>
                      <a:lnTo>
                        <a:pt x="68" y="182"/>
                      </a:lnTo>
                      <a:lnTo>
                        <a:pt x="67" y="192"/>
                      </a:lnTo>
                      <a:lnTo>
                        <a:pt x="64" y="202"/>
                      </a:lnTo>
                      <a:lnTo>
                        <a:pt x="61" y="210"/>
                      </a:lnTo>
                      <a:lnTo>
                        <a:pt x="57" y="217"/>
                      </a:lnTo>
                      <a:lnTo>
                        <a:pt x="54" y="221"/>
                      </a:lnTo>
                      <a:lnTo>
                        <a:pt x="50" y="222"/>
                      </a:lnTo>
                      <a:lnTo>
                        <a:pt x="45" y="223"/>
                      </a:lnTo>
                      <a:lnTo>
                        <a:pt x="29" y="223"/>
                      </a:lnTo>
                      <a:lnTo>
                        <a:pt x="22" y="222"/>
                      </a:lnTo>
                      <a:lnTo>
                        <a:pt x="16" y="218"/>
                      </a:lnTo>
                      <a:lnTo>
                        <a:pt x="14" y="213"/>
                      </a:lnTo>
                      <a:lnTo>
                        <a:pt x="14" y="206"/>
                      </a:lnTo>
                      <a:lnTo>
                        <a:pt x="13" y="206"/>
                      </a:lnTo>
                      <a:lnTo>
                        <a:pt x="11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6" y="124"/>
                      </a:lnTo>
                      <a:lnTo>
                        <a:pt x="14" y="80"/>
                      </a:lnTo>
                      <a:lnTo>
                        <a:pt x="18" y="58"/>
                      </a:lnTo>
                      <a:lnTo>
                        <a:pt x="23" y="40"/>
                      </a:lnTo>
                      <a:lnTo>
                        <a:pt x="28" y="25"/>
                      </a:lnTo>
                      <a:lnTo>
                        <a:pt x="33" y="16"/>
                      </a:lnTo>
                      <a:lnTo>
                        <a:pt x="40" y="10"/>
                      </a:lnTo>
                      <a:lnTo>
                        <a:pt x="47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34" name="Freeform 14"/>
                <p:cNvSpPr>
                  <a:spLocks/>
                </p:cNvSpPr>
                <p:nvPr/>
              </p:nvSpPr>
              <p:spPr bwMode="auto">
                <a:xfrm>
                  <a:off x="5060951" y="887413"/>
                  <a:ext cx="134938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5" y="13"/>
                    </a:cxn>
                    <a:cxn ang="0">
                      <a:pos x="78" y="21"/>
                    </a:cxn>
                    <a:cxn ang="0">
                      <a:pos x="83" y="43"/>
                    </a:cxn>
                    <a:cxn ang="0">
                      <a:pos x="85" y="67"/>
                    </a:cxn>
                    <a:cxn ang="0">
                      <a:pos x="68" y="80"/>
                    </a:cxn>
                    <a:cxn ang="0">
                      <a:pos x="69" y="71"/>
                    </a:cxn>
                    <a:cxn ang="0">
                      <a:pos x="68" y="38"/>
                    </a:cxn>
                    <a:cxn ang="0">
                      <a:pos x="61" y="19"/>
                    </a:cxn>
                    <a:cxn ang="0">
                      <a:pos x="49" y="17"/>
                    </a:cxn>
                    <a:cxn ang="0">
                      <a:pos x="39" y="33"/>
                    </a:cxn>
                    <a:cxn ang="0">
                      <a:pos x="32" y="57"/>
                    </a:cxn>
                    <a:cxn ang="0">
                      <a:pos x="27" y="82"/>
                    </a:cxn>
                    <a:cxn ang="0">
                      <a:pos x="24" y="101"/>
                    </a:cxn>
                    <a:cxn ang="0">
                      <a:pos x="19" y="132"/>
                    </a:cxn>
                    <a:cxn ang="0">
                      <a:pos x="16" y="166"/>
                    </a:cxn>
                    <a:cxn ang="0">
                      <a:pos x="22" y="159"/>
                    </a:cxn>
                    <a:cxn ang="0">
                      <a:pos x="34" y="154"/>
                    </a:cxn>
                    <a:cxn ang="0">
                      <a:pos x="53" y="158"/>
                    </a:cxn>
                    <a:cxn ang="0">
                      <a:pos x="66" y="173"/>
                    </a:cxn>
                    <a:cxn ang="0">
                      <a:pos x="67" y="192"/>
                    </a:cxn>
                    <a:cxn ang="0">
                      <a:pos x="60" y="210"/>
                    </a:cxn>
                    <a:cxn ang="0">
                      <a:pos x="54" y="221"/>
                    </a:cxn>
                    <a:cxn ang="0">
                      <a:pos x="44" y="223"/>
                    </a:cxn>
                    <a:cxn ang="0">
                      <a:pos x="22" y="222"/>
                    </a:cxn>
                    <a:cxn ang="0">
                      <a:pos x="13" y="213"/>
                    </a:cxn>
                    <a:cxn ang="0">
                      <a:pos x="12" y="206"/>
                    </a:cxn>
                    <a:cxn ang="0">
                      <a:pos x="6" y="202"/>
                    </a:cxn>
                    <a:cxn ang="0">
                      <a:pos x="1" y="189"/>
                    </a:cxn>
                    <a:cxn ang="0">
                      <a:pos x="1" y="162"/>
                    </a:cxn>
                    <a:cxn ang="0">
                      <a:pos x="5" y="124"/>
                    </a:cxn>
                    <a:cxn ang="0">
                      <a:pos x="17" y="58"/>
                    </a:cxn>
                    <a:cxn ang="0">
                      <a:pos x="27" y="25"/>
                    </a:cxn>
                    <a:cxn ang="0">
                      <a:pos x="38" y="10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85" h="223">
                      <a:moveTo>
                        <a:pt x="53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5" y="13"/>
                      </a:lnTo>
                      <a:lnTo>
                        <a:pt x="76" y="15"/>
                      </a:lnTo>
                      <a:lnTo>
                        <a:pt x="78" y="21"/>
                      </a:lnTo>
                      <a:lnTo>
                        <a:pt x="80" y="31"/>
                      </a:lnTo>
                      <a:lnTo>
                        <a:pt x="83" y="43"/>
                      </a:lnTo>
                      <a:lnTo>
                        <a:pt x="84" y="54"/>
                      </a:lnTo>
                      <a:lnTo>
                        <a:pt x="85" y="67"/>
                      </a:lnTo>
                      <a:lnTo>
                        <a:pt x="84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9" y="71"/>
                      </a:lnTo>
                      <a:lnTo>
                        <a:pt x="69" y="49"/>
                      </a:lnTo>
                      <a:lnTo>
                        <a:pt x="68" y="38"/>
                      </a:lnTo>
                      <a:lnTo>
                        <a:pt x="65" y="27"/>
                      </a:lnTo>
                      <a:lnTo>
                        <a:pt x="61" y="19"/>
                      </a:lnTo>
                      <a:lnTo>
                        <a:pt x="55" y="15"/>
                      </a:lnTo>
                      <a:lnTo>
                        <a:pt x="49" y="17"/>
                      </a:lnTo>
                      <a:lnTo>
                        <a:pt x="44" y="23"/>
                      </a:lnTo>
                      <a:lnTo>
                        <a:pt x="39" y="33"/>
                      </a:lnTo>
                      <a:lnTo>
                        <a:pt x="35" y="45"/>
                      </a:lnTo>
                      <a:lnTo>
                        <a:pt x="32" y="57"/>
                      </a:lnTo>
                      <a:lnTo>
                        <a:pt x="27" y="79"/>
                      </a:lnTo>
                      <a:lnTo>
                        <a:pt x="27" y="82"/>
                      </a:lnTo>
                      <a:lnTo>
                        <a:pt x="25" y="89"/>
                      </a:lnTo>
                      <a:lnTo>
                        <a:pt x="24" y="101"/>
                      </a:lnTo>
                      <a:lnTo>
                        <a:pt x="21" y="116"/>
                      </a:lnTo>
                      <a:lnTo>
                        <a:pt x="19" y="132"/>
                      </a:lnTo>
                      <a:lnTo>
                        <a:pt x="15" y="167"/>
                      </a:lnTo>
                      <a:lnTo>
                        <a:pt x="16" y="166"/>
                      </a:lnTo>
                      <a:lnTo>
                        <a:pt x="18" y="163"/>
                      </a:lnTo>
                      <a:lnTo>
                        <a:pt x="22" y="159"/>
                      </a:lnTo>
                      <a:lnTo>
                        <a:pt x="27" y="156"/>
                      </a:lnTo>
                      <a:lnTo>
                        <a:pt x="34" y="154"/>
                      </a:lnTo>
                      <a:lnTo>
                        <a:pt x="42" y="154"/>
                      </a:lnTo>
                      <a:lnTo>
                        <a:pt x="53" y="158"/>
                      </a:lnTo>
                      <a:lnTo>
                        <a:pt x="62" y="164"/>
                      </a:lnTo>
                      <a:lnTo>
                        <a:pt x="66" y="173"/>
                      </a:lnTo>
                      <a:lnTo>
                        <a:pt x="68" y="182"/>
                      </a:lnTo>
                      <a:lnTo>
                        <a:pt x="67" y="192"/>
                      </a:lnTo>
                      <a:lnTo>
                        <a:pt x="64" y="202"/>
                      </a:lnTo>
                      <a:lnTo>
                        <a:pt x="60" y="210"/>
                      </a:lnTo>
                      <a:lnTo>
                        <a:pt x="57" y="217"/>
                      </a:lnTo>
                      <a:lnTo>
                        <a:pt x="54" y="221"/>
                      </a:lnTo>
                      <a:lnTo>
                        <a:pt x="50" y="222"/>
                      </a:lnTo>
                      <a:lnTo>
                        <a:pt x="44" y="223"/>
                      </a:lnTo>
                      <a:lnTo>
                        <a:pt x="29" y="223"/>
                      </a:lnTo>
                      <a:lnTo>
                        <a:pt x="22" y="222"/>
                      </a:lnTo>
                      <a:lnTo>
                        <a:pt x="16" y="218"/>
                      </a:lnTo>
                      <a:lnTo>
                        <a:pt x="13" y="213"/>
                      </a:lnTo>
                      <a:lnTo>
                        <a:pt x="13" y="206"/>
                      </a:lnTo>
                      <a:lnTo>
                        <a:pt x="12" y="206"/>
                      </a:lnTo>
                      <a:lnTo>
                        <a:pt x="10" y="205"/>
                      </a:lnTo>
                      <a:lnTo>
                        <a:pt x="6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5" y="124"/>
                      </a:lnTo>
                      <a:lnTo>
                        <a:pt x="13" y="80"/>
                      </a:lnTo>
                      <a:lnTo>
                        <a:pt x="17" y="58"/>
                      </a:lnTo>
                      <a:lnTo>
                        <a:pt x="22" y="40"/>
                      </a:lnTo>
                      <a:lnTo>
                        <a:pt x="27" y="25"/>
                      </a:lnTo>
                      <a:lnTo>
                        <a:pt x="32" y="16"/>
                      </a:lnTo>
                      <a:lnTo>
                        <a:pt x="38" y="10"/>
                      </a:lnTo>
                      <a:lnTo>
                        <a:pt x="45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35" name="Freeform 15"/>
                <p:cNvSpPr>
                  <a:spLocks/>
                </p:cNvSpPr>
                <p:nvPr/>
              </p:nvSpPr>
              <p:spPr bwMode="auto">
                <a:xfrm>
                  <a:off x="5233988" y="887413"/>
                  <a:ext cx="136525" cy="354013"/>
                </a:xfrm>
                <a:custGeom>
                  <a:avLst/>
                  <a:gdLst/>
                  <a:ahLst/>
                  <a:cxnLst>
                    <a:cxn ang="0">
                      <a:pos x="62" y="0"/>
                    </a:cxn>
                    <a:cxn ang="0">
                      <a:pos x="76" y="13"/>
                    </a:cxn>
                    <a:cxn ang="0">
                      <a:pos x="79" y="21"/>
                    </a:cxn>
                    <a:cxn ang="0">
                      <a:pos x="84" y="43"/>
                    </a:cxn>
                    <a:cxn ang="0">
                      <a:pos x="86" y="67"/>
                    </a:cxn>
                    <a:cxn ang="0">
                      <a:pos x="68" y="80"/>
                    </a:cxn>
                    <a:cxn ang="0">
                      <a:pos x="69" y="71"/>
                    </a:cxn>
                    <a:cxn ang="0">
                      <a:pos x="68" y="38"/>
                    </a:cxn>
                    <a:cxn ang="0">
                      <a:pos x="62" y="19"/>
                    </a:cxn>
                    <a:cxn ang="0">
                      <a:pos x="50" y="17"/>
                    </a:cxn>
                    <a:cxn ang="0">
                      <a:pos x="39" y="33"/>
                    </a:cxn>
                    <a:cxn ang="0">
                      <a:pos x="32" y="57"/>
                    </a:cxn>
                    <a:cxn ang="0">
                      <a:pos x="28" y="82"/>
                    </a:cxn>
                    <a:cxn ang="0">
                      <a:pos x="25" y="101"/>
                    </a:cxn>
                    <a:cxn ang="0">
                      <a:pos x="20" y="132"/>
                    </a:cxn>
                    <a:cxn ang="0">
                      <a:pos x="17" y="166"/>
                    </a:cxn>
                    <a:cxn ang="0">
                      <a:pos x="23" y="159"/>
                    </a:cxn>
                    <a:cxn ang="0">
                      <a:pos x="34" y="154"/>
                    </a:cxn>
                    <a:cxn ang="0">
                      <a:pos x="54" y="158"/>
                    </a:cxn>
                    <a:cxn ang="0">
                      <a:pos x="66" y="173"/>
                    </a:cxn>
                    <a:cxn ang="0">
                      <a:pos x="66" y="192"/>
                    </a:cxn>
                    <a:cxn ang="0">
                      <a:pos x="61" y="210"/>
                    </a:cxn>
                    <a:cxn ang="0">
                      <a:pos x="54" y="221"/>
                    </a:cxn>
                    <a:cxn ang="0">
                      <a:pos x="44" y="223"/>
                    </a:cxn>
                    <a:cxn ang="0">
                      <a:pos x="23" y="222"/>
                    </a:cxn>
                    <a:cxn ang="0">
                      <a:pos x="14" y="213"/>
                    </a:cxn>
                    <a:cxn ang="0">
                      <a:pos x="13" y="206"/>
                    </a:cxn>
                    <a:cxn ang="0">
                      <a:pos x="7" y="202"/>
                    </a:cxn>
                    <a:cxn ang="0">
                      <a:pos x="1" y="189"/>
                    </a:cxn>
                    <a:cxn ang="0">
                      <a:pos x="1" y="162"/>
                    </a:cxn>
                    <a:cxn ang="0">
                      <a:pos x="6" y="124"/>
                    </a:cxn>
                    <a:cxn ang="0">
                      <a:pos x="18" y="58"/>
                    </a:cxn>
                    <a:cxn ang="0">
                      <a:pos x="28" y="25"/>
                    </a:cxn>
                    <a:cxn ang="0">
                      <a:pos x="39" y="10"/>
                    </a:cxn>
                    <a:cxn ang="0">
                      <a:pos x="54" y="0"/>
                    </a:cxn>
                  </a:cxnLst>
                  <a:rect l="0" t="0" r="r" b="b"/>
                  <a:pathLst>
                    <a:path w="86" h="223">
                      <a:moveTo>
                        <a:pt x="54" y="0"/>
                      </a:moveTo>
                      <a:lnTo>
                        <a:pt x="62" y="0"/>
                      </a:lnTo>
                      <a:lnTo>
                        <a:pt x="68" y="4"/>
                      </a:lnTo>
                      <a:lnTo>
                        <a:pt x="76" y="13"/>
                      </a:lnTo>
                      <a:lnTo>
                        <a:pt x="77" y="15"/>
                      </a:lnTo>
                      <a:lnTo>
                        <a:pt x="79" y="21"/>
                      </a:lnTo>
                      <a:lnTo>
                        <a:pt x="81" y="31"/>
                      </a:lnTo>
                      <a:lnTo>
                        <a:pt x="84" y="43"/>
                      </a:lnTo>
                      <a:lnTo>
                        <a:pt x="85" y="54"/>
                      </a:lnTo>
                      <a:lnTo>
                        <a:pt x="86" y="67"/>
                      </a:lnTo>
                      <a:lnTo>
                        <a:pt x="85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9" y="71"/>
                      </a:lnTo>
                      <a:lnTo>
                        <a:pt x="69" y="49"/>
                      </a:lnTo>
                      <a:lnTo>
                        <a:pt x="68" y="38"/>
                      </a:lnTo>
                      <a:lnTo>
                        <a:pt x="65" y="27"/>
                      </a:lnTo>
                      <a:lnTo>
                        <a:pt x="62" y="19"/>
                      </a:lnTo>
                      <a:lnTo>
                        <a:pt x="56" y="15"/>
                      </a:lnTo>
                      <a:lnTo>
                        <a:pt x="50" y="17"/>
                      </a:lnTo>
                      <a:lnTo>
                        <a:pt x="44" y="23"/>
                      </a:lnTo>
                      <a:lnTo>
                        <a:pt x="39" y="33"/>
                      </a:lnTo>
                      <a:lnTo>
                        <a:pt x="35" y="45"/>
                      </a:lnTo>
                      <a:lnTo>
                        <a:pt x="32" y="57"/>
                      </a:lnTo>
                      <a:lnTo>
                        <a:pt x="28" y="79"/>
                      </a:lnTo>
                      <a:lnTo>
                        <a:pt x="28" y="82"/>
                      </a:lnTo>
                      <a:lnTo>
                        <a:pt x="26" y="89"/>
                      </a:lnTo>
                      <a:lnTo>
                        <a:pt x="25" y="101"/>
                      </a:lnTo>
                      <a:lnTo>
                        <a:pt x="22" y="116"/>
                      </a:lnTo>
                      <a:lnTo>
                        <a:pt x="20" y="132"/>
                      </a:lnTo>
                      <a:lnTo>
                        <a:pt x="16" y="167"/>
                      </a:lnTo>
                      <a:lnTo>
                        <a:pt x="17" y="166"/>
                      </a:lnTo>
                      <a:lnTo>
                        <a:pt x="19" y="163"/>
                      </a:lnTo>
                      <a:lnTo>
                        <a:pt x="23" y="159"/>
                      </a:lnTo>
                      <a:lnTo>
                        <a:pt x="28" y="156"/>
                      </a:lnTo>
                      <a:lnTo>
                        <a:pt x="34" y="154"/>
                      </a:lnTo>
                      <a:lnTo>
                        <a:pt x="43" y="154"/>
                      </a:lnTo>
                      <a:lnTo>
                        <a:pt x="54" y="158"/>
                      </a:lnTo>
                      <a:lnTo>
                        <a:pt x="62" y="164"/>
                      </a:lnTo>
                      <a:lnTo>
                        <a:pt x="66" y="173"/>
                      </a:lnTo>
                      <a:lnTo>
                        <a:pt x="68" y="182"/>
                      </a:lnTo>
                      <a:lnTo>
                        <a:pt x="66" y="192"/>
                      </a:lnTo>
                      <a:lnTo>
                        <a:pt x="64" y="202"/>
                      </a:lnTo>
                      <a:lnTo>
                        <a:pt x="61" y="210"/>
                      </a:lnTo>
                      <a:lnTo>
                        <a:pt x="57" y="217"/>
                      </a:lnTo>
                      <a:lnTo>
                        <a:pt x="54" y="221"/>
                      </a:lnTo>
                      <a:lnTo>
                        <a:pt x="50" y="222"/>
                      </a:lnTo>
                      <a:lnTo>
                        <a:pt x="44" y="223"/>
                      </a:lnTo>
                      <a:lnTo>
                        <a:pt x="29" y="223"/>
                      </a:lnTo>
                      <a:lnTo>
                        <a:pt x="23" y="222"/>
                      </a:lnTo>
                      <a:lnTo>
                        <a:pt x="17" y="218"/>
                      </a:lnTo>
                      <a:lnTo>
                        <a:pt x="14" y="213"/>
                      </a:lnTo>
                      <a:lnTo>
                        <a:pt x="14" y="206"/>
                      </a:lnTo>
                      <a:lnTo>
                        <a:pt x="13" y="206"/>
                      </a:lnTo>
                      <a:lnTo>
                        <a:pt x="11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6" y="124"/>
                      </a:lnTo>
                      <a:lnTo>
                        <a:pt x="14" y="80"/>
                      </a:lnTo>
                      <a:lnTo>
                        <a:pt x="18" y="58"/>
                      </a:lnTo>
                      <a:lnTo>
                        <a:pt x="23" y="40"/>
                      </a:lnTo>
                      <a:lnTo>
                        <a:pt x="28" y="25"/>
                      </a:lnTo>
                      <a:lnTo>
                        <a:pt x="32" y="16"/>
                      </a:lnTo>
                      <a:lnTo>
                        <a:pt x="39" y="10"/>
                      </a:lnTo>
                      <a:lnTo>
                        <a:pt x="46" y="4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36" name="Freeform 16"/>
                <p:cNvSpPr>
                  <a:spLocks/>
                </p:cNvSpPr>
                <p:nvPr/>
              </p:nvSpPr>
              <p:spPr bwMode="auto">
                <a:xfrm>
                  <a:off x="5408613" y="887413"/>
                  <a:ext cx="134938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6" y="13"/>
                    </a:cxn>
                    <a:cxn ang="0">
                      <a:pos x="79" y="21"/>
                    </a:cxn>
                    <a:cxn ang="0">
                      <a:pos x="84" y="43"/>
                    </a:cxn>
                    <a:cxn ang="0">
                      <a:pos x="85" y="67"/>
                    </a:cxn>
                    <a:cxn ang="0">
                      <a:pos x="68" y="80"/>
                    </a:cxn>
                    <a:cxn ang="0">
                      <a:pos x="69" y="71"/>
                    </a:cxn>
                    <a:cxn ang="0">
                      <a:pos x="68" y="38"/>
                    </a:cxn>
                    <a:cxn ang="0">
                      <a:pos x="61" y="19"/>
                    </a:cxn>
                    <a:cxn ang="0">
                      <a:pos x="50" y="17"/>
                    </a:cxn>
                    <a:cxn ang="0">
                      <a:pos x="39" y="33"/>
                    </a:cxn>
                    <a:cxn ang="0">
                      <a:pos x="32" y="57"/>
                    </a:cxn>
                    <a:cxn ang="0">
                      <a:pos x="26" y="82"/>
                    </a:cxn>
                    <a:cxn ang="0">
                      <a:pos x="23" y="101"/>
                    </a:cxn>
                    <a:cxn ang="0">
                      <a:pos x="19" y="132"/>
                    </a:cxn>
                    <a:cxn ang="0">
                      <a:pos x="17" y="166"/>
                    </a:cxn>
                    <a:cxn ang="0">
                      <a:pos x="21" y="159"/>
                    </a:cxn>
                    <a:cxn ang="0">
                      <a:pos x="34" y="154"/>
                    </a:cxn>
                    <a:cxn ang="0">
                      <a:pos x="53" y="158"/>
                    </a:cxn>
                    <a:cxn ang="0">
                      <a:pos x="66" y="173"/>
                    </a:cxn>
                    <a:cxn ang="0">
                      <a:pos x="66" y="192"/>
                    </a:cxn>
                    <a:cxn ang="0">
                      <a:pos x="60" y="210"/>
                    </a:cxn>
                    <a:cxn ang="0">
                      <a:pos x="53" y="221"/>
                    </a:cxn>
                    <a:cxn ang="0">
                      <a:pos x="44" y="223"/>
                    </a:cxn>
                    <a:cxn ang="0">
                      <a:pos x="22" y="222"/>
                    </a:cxn>
                    <a:cxn ang="0">
                      <a:pos x="14" y="213"/>
                    </a:cxn>
                    <a:cxn ang="0">
                      <a:pos x="13" y="206"/>
                    </a:cxn>
                    <a:cxn ang="0">
                      <a:pos x="7" y="202"/>
                    </a:cxn>
                    <a:cxn ang="0">
                      <a:pos x="1" y="189"/>
                    </a:cxn>
                    <a:cxn ang="0">
                      <a:pos x="1" y="162"/>
                    </a:cxn>
                    <a:cxn ang="0">
                      <a:pos x="6" y="124"/>
                    </a:cxn>
                    <a:cxn ang="0">
                      <a:pos x="18" y="58"/>
                    </a:cxn>
                    <a:cxn ang="0">
                      <a:pos x="27" y="25"/>
                    </a:cxn>
                    <a:cxn ang="0">
                      <a:pos x="39" y="10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85" h="223">
                      <a:moveTo>
                        <a:pt x="53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6" y="13"/>
                      </a:lnTo>
                      <a:lnTo>
                        <a:pt x="77" y="15"/>
                      </a:lnTo>
                      <a:lnTo>
                        <a:pt x="79" y="21"/>
                      </a:lnTo>
                      <a:lnTo>
                        <a:pt x="81" y="31"/>
                      </a:lnTo>
                      <a:lnTo>
                        <a:pt x="84" y="43"/>
                      </a:lnTo>
                      <a:lnTo>
                        <a:pt x="85" y="54"/>
                      </a:lnTo>
                      <a:lnTo>
                        <a:pt x="85" y="67"/>
                      </a:lnTo>
                      <a:lnTo>
                        <a:pt x="85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9" y="71"/>
                      </a:lnTo>
                      <a:lnTo>
                        <a:pt x="69" y="49"/>
                      </a:lnTo>
                      <a:lnTo>
                        <a:pt x="68" y="38"/>
                      </a:lnTo>
                      <a:lnTo>
                        <a:pt x="65" y="27"/>
                      </a:lnTo>
                      <a:lnTo>
                        <a:pt x="61" y="19"/>
                      </a:lnTo>
                      <a:lnTo>
                        <a:pt x="55" y="15"/>
                      </a:lnTo>
                      <a:lnTo>
                        <a:pt x="50" y="17"/>
                      </a:lnTo>
                      <a:lnTo>
                        <a:pt x="44" y="23"/>
                      </a:lnTo>
                      <a:lnTo>
                        <a:pt x="39" y="33"/>
                      </a:lnTo>
                      <a:lnTo>
                        <a:pt x="35" y="45"/>
                      </a:lnTo>
                      <a:lnTo>
                        <a:pt x="32" y="57"/>
                      </a:lnTo>
                      <a:lnTo>
                        <a:pt x="27" y="79"/>
                      </a:lnTo>
                      <a:lnTo>
                        <a:pt x="26" y="82"/>
                      </a:lnTo>
                      <a:lnTo>
                        <a:pt x="25" y="89"/>
                      </a:lnTo>
                      <a:lnTo>
                        <a:pt x="23" y="101"/>
                      </a:lnTo>
                      <a:lnTo>
                        <a:pt x="21" y="116"/>
                      </a:lnTo>
                      <a:lnTo>
                        <a:pt x="19" y="132"/>
                      </a:lnTo>
                      <a:lnTo>
                        <a:pt x="16" y="167"/>
                      </a:lnTo>
                      <a:lnTo>
                        <a:pt x="17" y="166"/>
                      </a:lnTo>
                      <a:lnTo>
                        <a:pt x="18" y="163"/>
                      </a:lnTo>
                      <a:lnTo>
                        <a:pt x="21" y="159"/>
                      </a:lnTo>
                      <a:lnTo>
                        <a:pt x="26" y="156"/>
                      </a:lnTo>
                      <a:lnTo>
                        <a:pt x="34" y="154"/>
                      </a:lnTo>
                      <a:lnTo>
                        <a:pt x="43" y="154"/>
                      </a:lnTo>
                      <a:lnTo>
                        <a:pt x="53" y="158"/>
                      </a:lnTo>
                      <a:lnTo>
                        <a:pt x="62" y="164"/>
                      </a:lnTo>
                      <a:lnTo>
                        <a:pt x="66" y="173"/>
                      </a:lnTo>
                      <a:lnTo>
                        <a:pt x="68" y="182"/>
                      </a:lnTo>
                      <a:lnTo>
                        <a:pt x="66" y="192"/>
                      </a:lnTo>
                      <a:lnTo>
                        <a:pt x="64" y="202"/>
                      </a:lnTo>
                      <a:lnTo>
                        <a:pt x="60" y="210"/>
                      </a:lnTo>
                      <a:lnTo>
                        <a:pt x="56" y="217"/>
                      </a:lnTo>
                      <a:lnTo>
                        <a:pt x="53" y="221"/>
                      </a:lnTo>
                      <a:lnTo>
                        <a:pt x="50" y="222"/>
                      </a:lnTo>
                      <a:lnTo>
                        <a:pt x="44" y="223"/>
                      </a:lnTo>
                      <a:lnTo>
                        <a:pt x="29" y="223"/>
                      </a:lnTo>
                      <a:lnTo>
                        <a:pt x="22" y="222"/>
                      </a:lnTo>
                      <a:lnTo>
                        <a:pt x="17" y="218"/>
                      </a:lnTo>
                      <a:lnTo>
                        <a:pt x="14" y="213"/>
                      </a:lnTo>
                      <a:lnTo>
                        <a:pt x="14" y="206"/>
                      </a:lnTo>
                      <a:lnTo>
                        <a:pt x="13" y="206"/>
                      </a:lnTo>
                      <a:lnTo>
                        <a:pt x="11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6" y="124"/>
                      </a:lnTo>
                      <a:lnTo>
                        <a:pt x="14" y="80"/>
                      </a:lnTo>
                      <a:lnTo>
                        <a:pt x="18" y="58"/>
                      </a:lnTo>
                      <a:lnTo>
                        <a:pt x="22" y="40"/>
                      </a:lnTo>
                      <a:lnTo>
                        <a:pt x="27" y="25"/>
                      </a:lnTo>
                      <a:lnTo>
                        <a:pt x="32" y="16"/>
                      </a:lnTo>
                      <a:lnTo>
                        <a:pt x="39" y="10"/>
                      </a:lnTo>
                      <a:lnTo>
                        <a:pt x="46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37" name="Freeform 17"/>
                <p:cNvSpPr>
                  <a:spLocks/>
                </p:cNvSpPr>
                <p:nvPr/>
              </p:nvSpPr>
              <p:spPr bwMode="auto">
                <a:xfrm>
                  <a:off x="5583238" y="887413"/>
                  <a:ext cx="134938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5" y="13"/>
                    </a:cxn>
                    <a:cxn ang="0">
                      <a:pos x="78" y="21"/>
                    </a:cxn>
                    <a:cxn ang="0">
                      <a:pos x="83" y="43"/>
                    </a:cxn>
                    <a:cxn ang="0">
                      <a:pos x="85" y="67"/>
                    </a:cxn>
                    <a:cxn ang="0">
                      <a:pos x="68" y="80"/>
                    </a:cxn>
                    <a:cxn ang="0">
                      <a:pos x="69" y="71"/>
                    </a:cxn>
                    <a:cxn ang="0">
                      <a:pos x="67" y="38"/>
                    </a:cxn>
                    <a:cxn ang="0">
                      <a:pos x="60" y="19"/>
                    </a:cxn>
                    <a:cxn ang="0">
                      <a:pos x="48" y="17"/>
                    </a:cxn>
                    <a:cxn ang="0">
                      <a:pos x="39" y="33"/>
                    </a:cxn>
                    <a:cxn ang="0">
                      <a:pos x="31" y="57"/>
                    </a:cxn>
                    <a:cxn ang="0">
                      <a:pos x="26" y="82"/>
                    </a:cxn>
                    <a:cxn ang="0">
                      <a:pos x="23" y="101"/>
                    </a:cxn>
                    <a:cxn ang="0">
                      <a:pos x="19" y="132"/>
                    </a:cxn>
                    <a:cxn ang="0">
                      <a:pos x="16" y="166"/>
                    </a:cxn>
                    <a:cxn ang="0">
                      <a:pos x="21" y="159"/>
                    </a:cxn>
                    <a:cxn ang="0">
                      <a:pos x="34" y="154"/>
                    </a:cxn>
                    <a:cxn ang="0">
                      <a:pos x="53" y="158"/>
                    </a:cxn>
                    <a:cxn ang="0">
                      <a:pos x="66" y="173"/>
                    </a:cxn>
                    <a:cxn ang="0">
                      <a:pos x="66" y="192"/>
                    </a:cxn>
                    <a:cxn ang="0">
                      <a:pos x="60" y="210"/>
                    </a:cxn>
                    <a:cxn ang="0">
                      <a:pos x="53" y="221"/>
                    </a:cxn>
                    <a:cxn ang="0">
                      <a:pos x="43" y="223"/>
                    </a:cxn>
                    <a:cxn ang="0">
                      <a:pos x="21" y="222"/>
                    </a:cxn>
                    <a:cxn ang="0">
                      <a:pos x="13" y="213"/>
                    </a:cxn>
                    <a:cxn ang="0">
                      <a:pos x="12" y="206"/>
                    </a:cxn>
                    <a:cxn ang="0">
                      <a:pos x="7" y="202"/>
                    </a:cxn>
                    <a:cxn ang="0">
                      <a:pos x="1" y="189"/>
                    </a:cxn>
                    <a:cxn ang="0">
                      <a:pos x="1" y="162"/>
                    </a:cxn>
                    <a:cxn ang="0">
                      <a:pos x="6" y="124"/>
                    </a:cxn>
                    <a:cxn ang="0">
                      <a:pos x="13" y="80"/>
                    </a:cxn>
                    <a:cxn ang="0">
                      <a:pos x="22" y="40"/>
                    </a:cxn>
                    <a:cxn ang="0">
                      <a:pos x="32" y="16"/>
                    </a:cxn>
                    <a:cxn ang="0">
                      <a:pos x="45" y="4"/>
                    </a:cxn>
                  </a:cxnLst>
                  <a:rect l="0" t="0" r="r" b="b"/>
                  <a:pathLst>
                    <a:path w="85" h="223">
                      <a:moveTo>
                        <a:pt x="53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5" y="13"/>
                      </a:lnTo>
                      <a:lnTo>
                        <a:pt x="76" y="15"/>
                      </a:lnTo>
                      <a:lnTo>
                        <a:pt x="78" y="21"/>
                      </a:lnTo>
                      <a:lnTo>
                        <a:pt x="80" y="31"/>
                      </a:lnTo>
                      <a:lnTo>
                        <a:pt x="83" y="43"/>
                      </a:lnTo>
                      <a:lnTo>
                        <a:pt x="84" y="54"/>
                      </a:lnTo>
                      <a:lnTo>
                        <a:pt x="85" y="67"/>
                      </a:lnTo>
                      <a:lnTo>
                        <a:pt x="84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9" y="71"/>
                      </a:lnTo>
                      <a:lnTo>
                        <a:pt x="69" y="61"/>
                      </a:lnTo>
                      <a:lnTo>
                        <a:pt x="67" y="38"/>
                      </a:lnTo>
                      <a:lnTo>
                        <a:pt x="64" y="27"/>
                      </a:lnTo>
                      <a:lnTo>
                        <a:pt x="60" y="19"/>
                      </a:lnTo>
                      <a:lnTo>
                        <a:pt x="54" y="15"/>
                      </a:lnTo>
                      <a:lnTo>
                        <a:pt x="48" y="17"/>
                      </a:lnTo>
                      <a:lnTo>
                        <a:pt x="43" y="23"/>
                      </a:lnTo>
                      <a:lnTo>
                        <a:pt x="39" y="33"/>
                      </a:lnTo>
                      <a:lnTo>
                        <a:pt x="34" y="45"/>
                      </a:lnTo>
                      <a:lnTo>
                        <a:pt x="31" y="57"/>
                      </a:lnTo>
                      <a:lnTo>
                        <a:pt x="27" y="79"/>
                      </a:lnTo>
                      <a:lnTo>
                        <a:pt x="26" y="82"/>
                      </a:lnTo>
                      <a:lnTo>
                        <a:pt x="25" y="89"/>
                      </a:lnTo>
                      <a:lnTo>
                        <a:pt x="23" y="101"/>
                      </a:lnTo>
                      <a:lnTo>
                        <a:pt x="21" y="116"/>
                      </a:lnTo>
                      <a:lnTo>
                        <a:pt x="19" y="132"/>
                      </a:lnTo>
                      <a:lnTo>
                        <a:pt x="15" y="167"/>
                      </a:lnTo>
                      <a:lnTo>
                        <a:pt x="16" y="166"/>
                      </a:lnTo>
                      <a:lnTo>
                        <a:pt x="18" y="163"/>
                      </a:lnTo>
                      <a:lnTo>
                        <a:pt x="21" y="159"/>
                      </a:lnTo>
                      <a:lnTo>
                        <a:pt x="26" y="156"/>
                      </a:lnTo>
                      <a:lnTo>
                        <a:pt x="34" y="154"/>
                      </a:lnTo>
                      <a:lnTo>
                        <a:pt x="42" y="154"/>
                      </a:lnTo>
                      <a:lnTo>
                        <a:pt x="53" y="158"/>
                      </a:lnTo>
                      <a:lnTo>
                        <a:pt x="61" y="164"/>
                      </a:lnTo>
                      <a:lnTo>
                        <a:pt x="66" y="173"/>
                      </a:lnTo>
                      <a:lnTo>
                        <a:pt x="67" y="182"/>
                      </a:lnTo>
                      <a:lnTo>
                        <a:pt x="66" y="192"/>
                      </a:lnTo>
                      <a:lnTo>
                        <a:pt x="63" y="202"/>
                      </a:lnTo>
                      <a:lnTo>
                        <a:pt x="60" y="210"/>
                      </a:lnTo>
                      <a:lnTo>
                        <a:pt x="56" y="217"/>
                      </a:lnTo>
                      <a:lnTo>
                        <a:pt x="53" y="221"/>
                      </a:lnTo>
                      <a:lnTo>
                        <a:pt x="49" y="222"/>
                      </a:lnTo>
                      <a:lnTo>
                        <a:pt x="43" y="223"/>
                      </a:lnTo>
                      <a:lnTo>
                        <a:pt x="29" y="223"/>
                      </a:lnTo>
                      <a:lnTo>
                        <a:pt x="21" y="222"/>
                      </a:lnTo>
                      <a:lnTo>
                        <a:pt x="16" y="218"/>
                      </a:lnTo>
                      <a:lnTo>
                        <a:pt x="13" y="213"/>
                      </a:lnTo>
                      <a:lnTo>
                        <a:pt x="13" y="206"/>
                      </a:lnTo>
                      <a:lnTo>
                        <a:pt x="12" y="206"/>
                      </a:lnTo>
                      <a:lnTo>
                        <a:pt x="10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6" y="124"/>
                      </a:lnTo>
                      <a:lnTo>
                        <a:pt x="8" y="102"/>
                      </a:lnTo>
                      <a:lnTo>
                        <a:pt x="13" y="80"/>
                      </a:lnTo>
                      <a:lnTo>
                        <a:pt x="17" y="58"/>
                      </a:lnTo>
                      <a:lnTo>
                        <a:pt x="22" y="40"/>
                      </a:lnTo>
                      <a:lnTo>
                        <a:pt x="27" y="25"/>
                      </a:lnTo>
                      <a:lnTo>
                        <a:pt x="32" y="16"/>
                      </a:lnTo>
                      <a:lnTo>
                        <a:pt x="39" y="10"/>
                      </a:lnTo>
                      <a:lnTo>
                        <a:pt x="45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38" name="Freeform 18"/>
                <p:cNvSpPr>
                  <a:spLocks/>
                </p:cNvSpPr>
                <p:nvPr/>
              </p:nvSpPr>
              <p:spPr bwMode="auto">
                <a:xfrm>
                  <a:off x="5756276" y="887413"/>
                  <a:ext cx="134938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6" y="13"/>
                    </a:cxn>
                    <a:cxn ang="0">
                      <a:pos x="79" y="21"/>
                    </a:cxn>
                    <a:cxn ang="0">
                      <a:pos x="85" y="54"/>
                    </a:cxn>
                    <a:cxn ang="0">
                      <a:pos x="84" y="78"/>
                    </a:cxn>
                    <a:cxn ang="0">
                      <a:pos x="68" y="77"/>
                    </a:cxn>
                    <a:cxn ang="0">
                      <a:pos x="69" y="61"/>
                    </a:cxn>
                    <a:cxn ang="0">
                      <a:pos x="65" y="27"/>
                    </a:cxn>
                    <a:cxn ang="0">
                      <a:pos x="55" y="15"/>
                    </a:cxn>
                    <a:cxn ang="0">
                      <a:pos x="44" y="23"/>
                    </a:cxn>
                    <a:cxn ang="0">
                      <a:pos x="34" y="45"/>
                    </a:cxn>
                    <a:cxn ang="0">
                      <a:pos x="27" y="79"/>
                    </a:cxn>
                    <a:cxn ang="0">
                      <a:pos x="25" y="89"/>
                    </a:cxn>
                    <a:cxn ang="0">
                      <a:pos x="22" y="116"/>
                    </a:cxn>
                    <a:cxn ang="0">
                      <a:pos x="18" y="150"/>
                    </a:cxn>
                    <a:cxn ang="0">
                      <a:pos x="17" y="166"/>
                    </a:cxn>
                    <a:cxn ang="0">
                      <a:pos x="22" y="159"/>
                    </a:cxn>
                    <a:cxn ang="0">
                      <a:pos x="34" y="154"/>
                    </a:cxn>
                    <a:cxn ang="0">
                      <a:pos x="54" y="158"/>
                    </a:cxn>
                    <a:cxn ang="0">
                      <a:pos x="66" y="173"/>
                    </a:cxn>
                    <a:cxn ang="0">
                      <a:pos x="66" y="192"/>
                    </a:cxn>
                    <a:cxn ang="0">
                      <a:pos x="61" y="210"/>
                    </a:cxn>
                    <a:cxn ang="0">
                      <a:pos x="54" y="221"/>
                    </a:cxn>
                    <a:cxn ang="0">
                      <a:pos x="44" y="223"/>
                    </a:cxn>
                    <a:cxn ang="0">
                      <a:pos x="22" y="222"/>
                    </a:cxn>
                    <a:cxn ang="0">
                      <a:pos x="14" y="213"/>
                    </a:cxn>
                    <a:cxn ang="0">
                      <a:pos x="13" y="206"/>
                    </a:cxn>
                    <a:cxn ang="0">
                      <a:pos x="7" y="202"/>
                    </a:cxn>
                    <a:cxn ang="0">
                      <a:pos x="1" y="189"/>
                    </a:cxn>
                    <a:cxn ang="0">
                      <a:pos x="0" y="162"/>
                    </a:cxn>
                    <a:cxn ang="0">
                      <a:pos x="5" y="124"/>
                    </a:cxn>
                    <a:cxn ang="0">
                      <a:pos x="18" y="58"/>
                    </a:cxn>
                    <a:cxn ang="0">
                      <a:pos x="28" y="25"/>
                    </a:cxn>
                    <a:cxn ang="0">
                      <a:pos x="39" y="10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85" h="223">
                      <a:moveTo>
                        <a:pt x="53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6" y="13"/>
                      </a:lnTo>
                      <a:lnTo>
                        <a:pt x="77" y="15"/>
                      </a:lnTo>
                      <a:lnTo>
                        <a:pt x="79" y="21"/>
                      </a:lnTo>
                      <a:lnTo>
                        <a:pt x="81" y="31"/>
                      </a:lnTo>
                      <a:lnTo>
                        <a:pt x="85" y="54"/>
                      </a:lnTo>
                      <a:lnTo>
                        <a:pt x="85" y="67"/>
                      </a:lnTo>
                      <a:lnTo>
                        <a:pt x="84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9" y="71"/>
                      </a:lnTo>
                      <a:lnTo>
                        <a:pt x="69" y="61"/>
                      </a:lnTo>
                      <a:lnTo>
                        <a:pt x="67" y="38"/>
                      </a:lnTo>
                      <a:lnTo>
                        <a:pt x="65" y="27"/>
                      </a:lnTo>
                      <a:lnTo>
                        <a:pt x="61" y="19"/>
                      </a:lnTo>
                      <a:lnTo>
                        <a:pt x="55" y="15"/>
                      </a:lnTo>
                      <a:lnTo>
                        <a:pt x="49" y="17"/>
                      </a:lnTo>
                      <a:lnTo>
                        <a:pt x="44" y="23"/>
                      </a:lnTo>
                      <a:lnTo>
                        <a:pt x="39" y="33"/>
                      </a:lnTo>
                      <a:lnTo>
                        <a:pt x="34" y="45"/>
                      </a:lnTo>
                      <a:lnTo>
                        <a:pt x="32" y="57"/>
                      </a:lnTo>
                      <a:lnTo>
                        <a:pt x="27" y="79"/>
                      </a:lnTo>
                      <a:lnTo>
                        <a:pt x="27" y="82"/>
                      </a:lnTo>
                      <a:lnTo>
                        <a:pt x="25" y="89"/>
                      </a:lnTo>
                      <a:lnTo>
                        <a:pt x="24" y="101"/>
                      </a:lnTo>
                      <a:lnTo>
                        <a:pt x="22" y="116"/>
                      </a:lnTo>
                      <a:lnTo>
                        <a:pt x="19" y="132"/>
                      </a:lnTo>
                      <a:lnTo>
                        <a:pt x="18" y="150"/>
                      </a:lnTo>
                      <a:lnTo>
                        <a:pt x="16" y="167"/>
                      </a:lnTo>
                      <a:lnTo>
                        <a:pt x="17" y="166"/>
                      </a:lnTo>
                      <a:lnTo>
                        <a:pt x="19" y="163"/>
                      </a:lnTo>
                      <a:lnTo>
                        <a:pt x="22" y="159"/>
                      </a:lnTo>
                      <a:lnTo>
                        <a:pt x="27" y="156"/>
                      </a:lnTo>
                      <a:lnTo>
                        <a:pt x="34" y="154"/>
                      </a:lnTo>
                      <a:lnTo>
                        <a:pt x="43" y="154"/>
                      </a:lnTo>
                      <a:lnTo>
                        <a:pt x="54" y="158"/>
                      </a:lnTo>
                      <a:lnTo>
                        <a:pt x="62" y="164"/>
                      </a:lnTo>
                      <a:lnTo>
                        <a:pt x="66" y="173"/>
                      </a:lnTo>
                      <a:lnTo>
                        <a:pt x="67" y="182"/>
                      </a:lnTo>
                      <a:lnTo>
                        <a:pt x="66" y="192"/>
                      </a:lnTo>
                      <a:lnTo>
                        <a:pt x="64" y="202"/>
                      </a:lnTo>
                      <a:lnTo>
                        <a:pt x="61" y="210"/>
                      </a:lnTo>
                      <a:lnTo>
                        <a:pt x="57" y="217"/>
                      </a:lnTo>
                      <a:lnTo>
                        <a:pt x="54" y="221"/>
                      </a:lnTo>
                      <a:lnTo>
                        <a:pt x="50" y="222"/>
                      </a:lnTo>
                      <a:lnTo>
                        <a:pt x="44" y="223"/>
                      </a:lnTo>
                      <a:lnTo>
                        <a:pt x="30" y="223"/>
                      </a:lnTo>
                      <a:lnTo>
                        <a:pt x="22" y="222"/>
                      </a:lnTo>
                      <a:lnTo>
                        <a:pt x="17" y="218"/>
                      </a:lnTo>
                      <a:lnTo>
                        <a:pt x="14" y="213"/>
                      </a:lnTo>
                      <a:lnTo>
                        <a:pt x="14" y="206"/>
                      </a:lnTo>
                      <a:lnTo>
                        <a:pt x="13" y="206"/>
                      </a:lnTo>
                      <a:lnTo>
                        <a:pt x="11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0" y="162"/>
                      </a:lnTo>
                      <a:lnTo>
                        <a:pt x="2" y="145"/>
                      </a:lnTo>
                      <a:lnTo>
                        <a:pt x="5" y="124"/>
                      </a:lnTo>
                      <a:lnTo>
                        <a:pt x="13" y="80"/>
                      </a:lnTo>
                      <a:lnTo>
                        <a:pt x="18" y="58"/>
                      </a:lnTo>
                      <a:lnTo>
                        <a:pt x="23" y="40"/>
                      </a:lnTo>
                      <a:lnTo>
                        <a:pt x="28" y="25"/>
                      </a:lnTo>
                      <a:lnTo>
                        <a:pt x="32" y="16"/>
                      </a:lnTo>
                      <a:lnTo>
                        <a:pt x="39" y="10"/>
                      </a:lnTo>
                      <a:lnTo>
                        <a:pt x="46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39" name="Freeform 19"/>
                <p:cNvSpPr>
                  <a:spLocks/>
                </p:cNvSpPr>
                <p:nvPr/>
              </p:nvSpPr>
              <p:spPr bwMode="auto">
                <a:xfrm>
                  <a:off x="5929313" y="887413"/>
                  <a:ext cx="136525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6" y="13"/>
                    </a:cxn>
                    <a:cxn ang="0">
                      <a:pos x="79" y="21"/>
                    </a:cxn>
                    <a:cxn ang="0">
                      <a:pos x="84" y="43"/>
                    </a:cxn>
                    <a:cxn ang="0">
                      <a:pos x="86" y="67"/>
                    </a:cxn>
                    <a:cxn ang="0">
                      <a:pos x="69" y="80"/>
                    </a:cxn>
                    <a:cxn ang="0">
                      <a:pos x="70" y="71"/>
                    </a:cxn>
                    <a:cxn ang="0">
                      <a:pos x="68" y="38"/>
                    </a:cxn>
                    <a:cxn ang="0">
                      <a:pos x="61" y="19"/>
                    </a:cxn>
                    <a:cxn ang="0">
                      <a:pos x="50" y="17"/>
                    </a:cxn>
                    <a:cxn ang="0">
                      <a:pos x="40" y="33"/>
                    </a:cxn>
                    <a:cxn ang="0">
                      <a:pos x="32" y="57"/>
                    </a:cxn>
                    <a:cxn ang="0">
                      <a:pos x="27" y="82"/>
                    </a:cxn>
                    <a:cxn ang="0">
                      <a:pos x="24" y="101"/>
                    </a:cxn>
                    <a:cxn ang="0">
                      <a:pos x="20" y="132"/>
                    </a:cxn>
                    <a:cxn ang="0">
                      <a:pos x="17" y="167"/>
                    </a:cxn>
                    <a:cxn ang="0">
                      <a:pos x="20" y="163"/>
                    </a:cxn>
                    <a:cxn ang="0">
                      <a:pos x="27" y="156"/>
                    </a:cxn>
                    <a:cxn ang="0">
                      <a:pos x="43" y="154"/>
                    </a:cxn>
                    <a:cxn ang="0">
                      <a:pos x="62" y="164"/>
                    </a:cxn>
                    <a:cxn ang="0">
                      <a:pos x="68" y="182"/>
                    </a:cxn>
                    <a:cxn ang="0">
                      <a:pos x="64" y="202"/>
                    </a:cxn>
                    <a:cxn ang="0">
                      <a:pos x="57" y="217"/>
                    </a:cxn>
                    <a:cxn ang="0">
                      <a:pos x="51" y="222"/>
                    </a:cxn>
                    <a:cxn ang="0">
                      <a:pos x="29" y="223"/>
                    </a:cxn>
                    <a:cxn ang="0">
                      <a:pos x="17" y="218"/>
                    </a:cxn>
                    <a:cxn ang="0">
                      <a:pos x="14" y="206"/>
                    </a:cxn>
                    <a:cxn ang="0">
                      <a:pos x="11" y="205"/>
                    </a:cxn>
                    <a:cxn ang="0">
                      <a:pos x="4" y="197"/>
                    </a:cxn>
                    <a:cxn ang="0">
                      <a:pos x="0" y="178"/>
                    </a:cxn>
                    <a:cxn ang="0">
                      <a:pos x="3" y="145"/>
                    </a:cxn>
                    <a:cxn ang="0">
                      <a:pos x="14" y="80"/>
                    </a:cxn>
                    <a:cxn ang="0">
                      <a:pos x="23" y="40"/>
                    </a:cxn>
                    <a:cxn ang="0">
                      <a:pos x="33" y="16"/>
                    </a:cxn>
                    <a:cxn ang="0">
                      <a:pos x="47" y="4"/>
                    </a:cxn>
                  </a:cxnLst>
                  <a:rect l="0" t="0" r="r" b="b"/>
                  <a:pathLst>
                    <a:path w="86" h="223">
                      <a:moveTo>
                        <a:pt x="54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6" y="13"/>
                      </a:lnTo>
                      <a:lnTo>
                        <a:pt x="77" y="15"/>
                      </a:lnTo>
                      <a:lnTo>
                        <a:pt x="79" y="21"/>
                      </a:lnTo>
                      <a:lnTo>
                        <a:pt x="81" y="31"/>
                      </a:lnTo>
                      <a:lnTo>
                        <a:pt x="84" y="43"/>
                      </a:lnTo>
                      <a:lnTo>
                        <a:pt x="85" y="54"/>
                      </a:lnTo>
                      <a:lnTo>
                        <a:pt x="86" y="67"/>
                      </a:lnTo>
                      <a:lnTo>
                        <a:pt x="85" y="78"/>
                      </a:lnTo>
                      <a:lnTo>
                        <a:pt x="69" y="80"/>
                      </a:lnTo>
                      <a:lnTo>
                        <a:pt x="69" y="77"/>
                      </a:lnTo>
                      <a:lnTo>
                        <a:pt x="70" y="71"/>
                      </a:lnTo>
                      <a:lnTo>
                        <a:pt x="70" y="61"/>
                      </a:lnTo>
                      <a:lnTo>
                        <a:pt x="68" y="38"/>
                      </a:lnTo>
                      <a:lnTo>
                        <a:pt x="65" y="27"/>
                      </a:lnTo>
                      <a:lnTo>
                        <a:pt x="61" y="19"/>
                      </a:lnTo>
                      <a:lnTo>
                        <a:pt x="56" y="15"/>
                      </a:lnTo>
                      <a:lnTo>
                        <a:pt x="50" y="17"/>
                      </a:lnTo>
                      <a:lnTo>
                        <a:pt x="45" y="23"/>
                      </a:lnTo>
                      <a:lnTo>
                        <a:pt x="40" y="33"/>
                      </a:lnTo>
                      <a:lnTo>
                        <a:pt x="35" y="45"/>
                      </a:lnTo>
                      <a:lnTo>
                        <a:pt x="32" y="57"/>
                      </a:lnTo>
                      <a:lnTo>
                        <a:pt x="27" y="79"/>
                      </a:lnTo>
                      <a:lnTo>
                        <a:pt x="27" y="82"/>
                      </a:lnTo>
                      <a:lnTo>
                        <a:pt x="25" y="89"/>
                      </a:lnTo>
                      <a:lnTo>
                        <a:pt x="24" y="101"/>
                      </a:lnTo>
                      <a:lnTo>
                        <a:pt x="23" y="116"/>
                      </a:lnTo>
                      <a:lnTo>
                        <a:pt x="20" y="132"/>
                      </a:lnTo>
                      <a:lnTo>
                        <a:pt x="19" y="150"/>
                      </a:lnTo>
                      <a:lnTo>
                        <a:pt x="17" y="167"/>
                      </a:lnTo>
                      <a:lnTo>
                        <a:pt x="18" y="166"/>
                      </a:lnTo>
                      <a:lnTo>
                        <a:pt x="20" y="163"/>
                      </a:lnTo>
                      <a:lnTo>
                        <a:pt x="23" y="159"/>
                      </a:lnTo>
                      <a:lnTo>
                        <a:pt x="27" y="156"/>
                      </a:lnTo>
                      <a:lnTo>
                        <a:pt x="34" y="154"/>
                      </a:lnTo>
                      <a:lnTo>
                        <a:pt x="43" y="154"/>
                      </a:lnTo>
                      <a:lnTo>
                        <a:pt x="54" y="158"/>
                      </a:lnTo>
                      <a:lnTo>
                        <a:pt x="62" y="164"/>
                      </a:lnTo>
                      <a:lnTo>
                        <a:pt x="66" y="173"/>
                      </a:lnTo>
                      <a:lnTo>
                        <a:pt x="68" y="182"/>
                      </a:lnTo>
                      <a:lnTo>
                        <a:pt x="67" y="192"/>
                      </a:lnTo>
                      <a:lnTo>
                        <a:pt x="64" y="202"/>
                      </a:lnTo>
                      <a:lnTo>
                        <a:pt x="61" y="210"/>
                      </a:lnTo>
                      <a:lnTo>
                        <a:pt x="57" y="217"/>
                      </a:lnTo>
                      <a:lnTo>
                        <a:pt x="55" y="221"/>
                      </a:lnTo>
                      <a:lnTo>
                        <a:pt x="51" y="222"/>
                      </a:lnTo>
                      <a:lnTo>
                        <a:pt x="45" y="223"/>
                      </a:lnTo>
                      <a:lnTo>
                        <a:pt x="29" y="223"/>
                      </a:lnTo>
                      <a:lnTo>
                        <a:pt x="23" y="222"/>
                      </a:lnTo>
                      <a:lnTo>
                        <a:pt x="17" y="218"/>
                      </a:lnTo>
                      <a:lnTo>
                        <a:pt x="14" y="213"/>
                      </a:lnTo>
                      <a:lnTo>
                        <a:pt x="14" y="206"/>
                      </a:lnTo>
                      <a:lnTo>
                        <a:pt x="13" y="206"/>
                      </a:lnTo>
                      <a:lnTo>
                        <a:pt x="11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6" y="124"/>
                      </a:lnTo>
                      <a:lnTo>
                        <a:pt x="14" y="80"/>
                      </a:lnTo>
                      <a:lnTo>
                        <a:pt x="19" y="58"/>
                      </a:lnTo>
                      <a:lnTo>
                        <a:pt x="23" y="40"/>
                      </a:lnTo>
                      <a:lnTo>
                        <a:pt x="28" y="25"/>
                      </a:lnTo>
                      <a:lnTo>
                        <a:pt x="33" y="16"/>
                      </a:lnTo>
                      <a:lnTo>
                        <a:pt x="40" y="10"/>
                      </a:lnTo>
                      <a:lnTo>
                        <a:pt x="47" y="4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40" name="Freeform 20"/>
                <p:cNvSpPr>
                  <a:spLocks/>
                </p:cNvSpPr>
                <p:nvPr/>
              </p:nvSpPr>
              <p:spPr bwMode="auto">
                <a:xfrm>
                  <a:off x="6103938" y="887413"/>
                  <a:ext cx="134938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6" y="13"/>
                    </a:cxn>
                    <a:cxn ang="0">
                      <a:pos x="79" y="21"/>
                    </a:cxn>
                    <a:cxn ang="0">
                      <a:pos x="83" y="43"/>
                    </a:cxn>
                    <a:cxn ang="0">
                      <a:pos x="85" y="67"/>
                    </a:cxn>
                    <a:cxn ang="0">
                      <a:pos x="68" y="80"/>
                    </a:cxn>
                    <a:cxn ang="0">
                      <a:pos x="69" y="71"/>
                    </a:cxn>
                    <a:cxn ang="0">
                      <a:pos x="68" y="38"/>
                    </a:cxn>
                    <a:cxn ang="0">
                      <a:pos x="61" y="19"/>
                    </a:cxn>
                    <a:cxn ang="0">
                      <a:pos x="49" y="17"/>
                    </a:cxn>
                    <a:cxn ang="0">
                      <a:pos x="40" y="33"/>
                    </a:cxn>
                    <a:cxn ang="0">
                      <a:pos x="32" y="57"/>
                    </a:cxn>
                    <a:cxn ang="0">
                      <a:pos x="27" y="82"/>
                    </a:cxn>
                    <a:cxn ang="0">
                      <a:pos x="24" y="101"/>
                    </a:cxn>
                    <a:cxn ang="0">
                      <a:pos x="19" y="132"/>
                    </a:cxn>
                    <a:cxn ang="0">
                      <a:pos x="16" y="166"/>
                    </a:cxn>
                    <a:cxn ang="0">
                      <a:pos x="22" y="159"/>
                    </a:cxn>
                    <a:cxn ang="0">
                      <a:pos x="34" y="154"/>
                    </a:cxn>
                    <a:cxn ang="0">
                      <a:pos x="53" y="158"/>
                    </a:cxn>
                    <a:cxn ang="0">
                      <a:pos x="66" y="173"/>
                    </a:cxn>
                    <a:cxn ang="0">
                      <a:pos x="67" y="192"/>
                    </a:cxn>
                    <a:cxn ang="0">
                      <a:pos x="60" y="210"/>
                    </a:cxn>
                    <a:cxn ang="0">
                      <a:pos x="54" y="221"/>
                    </a:cxn>
                    <a:cxn ang="0">
                      <a:pos x="45" y="223"/>
                    </a:cxn>
                    <a:cxn ang="0">
                      <a:pos x="22" y="222"/>
                    </a:cxn>
                    <a:cxn ang="0">
                      <a:pos x="13" y="213"/>
                    </a:cxn>
                    <a:cxn ang="0">
                      <a:pos x="13" y="206"/>
                    </a:cxn>
                    <a:cxn ang="0">
                      <a:pos x="7" y="202"/>
                    </a:cxn>
                    <a:cxn ang="0">
                      <a:pos x="1" y="189"/>
                    </a:cxn>
                    <a:cxn ang="0">
                      <a:pos x="1" y="162"/>
                    </a:cxn>
                    <a:cxn ang="0">
                      <a:pos x="6" y="124"/>
                    </a:cxn>
                    <a:cxn ang="0">
                      <a:pos x="17" y="58"/>
                    </a:cxn>
                    <a:cxn ang="0">
                      <a:pos x="27" y="25"/>
                    </a:cxn>
                    <a:cxn ang="0">
                      <a:pos x="39" y="10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85" h="223">
                      <a:moveTo>
                        <a:pt x="53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6" y="13"/>
                      </a:lnTo>
                      <a:lnTo>
                        <a:pt x="77" y="15"/>
                      </a:lnTo>
                      <a:lnTo>
                        <a:pt x="79" y="21"/>
                      </a:lnTo>
                      <a:lnTo>
                        <a:pt x="80" y="31"/>
                      </a:lnTo>
                      <a:lnTo>
                        <a:pt x="83" y="43"/>
                      </a:lnTo>
                      <a:lnTo>
                        <a:pt x="84" y="54"/>
                      </a:lnTo>
                      <a:lnTo>
                        <a:pt x="85" y="67"/>
                      </a:lnTo>
                      <a:lnTo>
                        <a:pt x="84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9" y="71"/>
                      </a:lnTo>
                      <a:lnTo>
                        <a:pt x="69" y="49"/>
                      </a:lnTo>
                      <a:lnTo>
                        <a:pt x="68" y="38"/>
                      </a:lnTo>
                      <a:lnTo>
                        <a:pt x="65" y="27"/>
                      </a:lnTo>
                      <a:lnTo>
                        <a:pt x="61" y="19"/>
                      </a:lnTo>
                      <a:lnTo>
                        <a:pt x="55" y="15"/>
                      </a:lnTo>
                      <a:lnTo>
                        <a:pt x="49" y="17"/>
                      </a:lnTo>
                      <a:lnTo>
                        <a:pt x="45" y="23"/>
                      </a:lnTo>
                      <a:lnTo>
                        <a:pt x="40" y="33"/>
                      </a:lnTo>
                      <a:lnTo>
                        <a:pt x="35" y="45"/>
                      </a:lnTo>
                      <a:lnTo>
                        <a:pt x="32" y="57"/>
                      </a:lnTo>
                      <a:lnTo>
                        <a:pt x="27" y="79"/>
                      </a:lnTo>
                      <a:lnTo>
                        <a:pt x="27" y="82"/>
                      </a:lnTo>
                      <a:lnTo>
                        <a:pt x="25" y="89"/>
                      </a:lnTo>
                      <a:lnTo>
                        <a:pt x="24" y="101"/>
                      </a:lnTo>
                      <a:lnTo>
                        <a:pt x="21" y="116"/>
                      </a:lnTo>
                      <a:lnTo>
                        <a:pt x="19" y="132"/>
                      </a:lnTo>
                      <a:lnTo>
                        <a:pt x="15" y="167"/>
                      </a:lnTo>
                      <a:lnTo>
                        <a:pt x="16" y="166"/>
                      </a:lnTo>
                      <a:lnTo>
                        <a:pt x="18" y="163"/>
                      </a:lnTo>
                      <a:lnTo>
                        <a:pt x="22" y="159"/>
                      </a:lnTo>
                      <a:lnTo>
                        <a:pt x="27" y="156"/>
                      </a:lnTo>
                      <a:lnTo>
                        <a:pt x="34" y="154"/>
                      </a:lnTo>
                      <a:lnTo>
                        <a:pt x="43" y="154"/>
                      </a:lnTo>
                      <a:lnTo>
                        <a:pt x="53" y="158"/>
                      </a:lnTo>
                      <a:lnTo>
                        <a:pt x="62" y="164"/>
                      </a:lnTo>
                      <a:lnTo>
                        <a:pt x="66" y="173"/>
                      </a:lnTo>
                      <a:lnTo>
                        <a:pt x="68" y="182"/>
                      </a:lnTo>
                      <a:lnTo>
                        <a:pt x="67" y="192"/>
                      </a:lnTo>
                      <a:lnTo>
                        <a:pt x="64" y="202"/>
                      </a:lnTo>
                      <a:lnTo>
                        <a:pt x="60" y="210"/>
                      </a:lnTo>
                      <a:lnTo>
                        <a:pt x="57" y="217"/>
                      </a:lnTo>
                      <a:lnTo>
                        <a:pt x="54" y="221"/>
                      </a:lnTo>
                      <a:lnTo>
                        <a:pt x="50" y="222"/>
                      </a:lnTo>
                      <a:lnTo>
                        <a:pt x="45" y="223"/>
                      </a:lnTo>
                      <a:lnTo>
                        <a:pt x="30" y="223"/>
                      </a:lnTo>
                      <a:lnTo>
                        <a:pt x="22" y="222"/>
                      </a:lnTo>
                      <a:lnTo>
                        <a:pt x="16" y="218"/>
                      </a:lnTo>
                      <a:lnTo>
                        <a:pt x="13" y="213"/>
                      </a:lnTo>
                      <a:lnTo>
                        <a:pt x="13" y="206"/>
                      </a:lnTo>
                      <a:lnTo>
                        <a:pt x="13" y="206"/>
                      </a:lnTo>
                      <a:lnTo>
                        <a:pt x="11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6" y="124"/>
                      </a:lnTo>
                      <a:lnTo>
                        <a:pt x="13" y="80"/>
                      </a:lnTo>
                      <a:lnTo>
                        <a:pt x="17" y="58"/>
                      </a:lnTo>
                      <a:lnTo>
                        <a:pt x="22" y="40"/>
                      </a:lnTo>
                      <a:lnTo>
                        <a:pt x="27" y="25"/>
                      </a:lnTo>
                      <a:lnTo>
                        <a:pt x="32" y="16"/>
                      </a:lnTo>
                      <a:lnTo>
                        <a:pt x="39" y="10"/>
                      </a:lnTo>
                      <a:lnTo>
                        <a:pt x="46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41" name="Freeform 21"/>
                <p:cNvSpPr>
                  <a:spLocks/>
                </p:cNvSpPr>
                <p:nvPr/>
              </p:nvSpPr>
              <p:spPr bwMode="auto">
                <a:xfrm>
                  <a:off x="6278563" y="887413"/>
                  <a:ext cx="134938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5" y="13"/>
                    </a:cxn>
                    <a:cxn ang="0">
                      <a:pos x="78" y="21"/>
                    </a:cxn>
                    <a:cxn ang="0">
                      <a:pos x="83" y="43"/>
                    </a:cxn>
                    <a:cxn ang="0">
                      <a:pos x="85" y="67"/>
                    </a:cxn>
                    <a:cxn ang="0">
                      <a:pos x="68" y="80"/>
                    </a:cxn>
                    <a:cxn ang="0">
                      <a:pos x="69" y="71"/>
                    </a:cxn>
                    <a:cxn ang="0">
                      <a:pos x="68" y="38"/>
                    </a:cxn>
                    <a:cxn ang="0">
                      <a:pos x="61" y="19"/>
                    </a:cxn>
                    <a:cxn ang="0">
                      <a:pos x="49" y="17"/>
                    </a:cxn>
                    <a:cxn ang="0">
                      <a:pos x="39" y="33"/>
                    </a:cxn>
                    <a:cxn ang="0">
                      <a:pos x="32" y="57"/>
                    </a:cxn>
                    <a:cxn ang="0">
                      <a:pos x="27" y="82"/>
                    </a:cxn>
                    <a:cxn ang="0">
                      <a:pos x="24" y="101"/>
                    </a:cxn>
                    <a:cxn ang="0">
                      <a:pos x="19" y="132"/>
                    </a:cxn>
                    <a:cxn ang="0">
                      <a:pos x="16" y="166"/>
                    </a:cxn>
                    <a:cxn ang="0">
                      <a:pos x="22" y="159"/>
                    </a:cxn>
                    <a:cxn ang="0">
                      <a:pos x="34" y="154"/>
                    </a:cxn>
                    <a:cxn ang="0">
                      <a:pos x="53" y="158"/>
                    </a:cxn>
                    <a:cxn ang="0">
                      <a:pos x="66" y="173"/>
                    </a:cxn>
                    <a:cxn ang="0">
                      <a:pos x="67" y="192"/>
                    </a:cxn>
                    <a:cxn ang="0">
                      <a:pos x="60" y="210"/>
                    </a:cxn>
                    <a:cxn ang="0">
                      <a:pos x="54" y="221"/>
                    </a:cxn>
                    <a:cxn ang="0">
                      <a:pos x="44" y="223"/>
                    </a:cxn>
                    <a:cxn ang="0">
                      <a:pos x="22" y="222"/>
                    </a:cxn>
                    <a:cxn ang="0">
                      <a:pos x="13" y="213"/>
                    </a:cxn>
                    <a:cxn ang="0">
                      <a:pos x="12" y="206"/>
                    </a:cxn>
                    <a:cxn ang="0">
                      <a:pos x="6" y="202"/>
                    </a:cxn>
                    <a:cxn ang="0">
                      <a:pos x="1" y="189"/>
                    </a:cxn>
                    <a:cxn ang="0">
                      <a:pos x="1" y="162"/>
                    </a:cxn>
                    <a:cxn ang="0">
                      <a:pos x="5" y="124"/>
                    </a:cxn>
                    <a:cxn ang="0">
                      <a:pos x="17" y="58"/>
                    </a:cxn>
                    <a:cxn ang="0">
                      <a:pos x="27" y="25"/>
                    </a:cxn>
                    <a:cxn ang="0">
                      <a:pos x="38" y="10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85" h="223">
                      <a:moveTo>
                        <a:pt x="53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5" y="13"/>
                      </a:lnTo>
                      <a:lnTo>
                        <a:pt x="76" y="15"/>
                      </a:lnTo>
                      <a:lnTo>
                        <a:pt x="78" y="21"/>
                      </a:lnTo>
                      <a:lnTo>
                        <a:pt x="80" y="31"/>
                      </a:lnTo>
                      <a:lnTo>
                        <a:pt x="83" y="43"/>
                      </a:lnTo>
                      <a:lnTo>
                        <a:pt x="84" y="54"/>
                      </a:lnTo>
                      <a:lnTo>
                        <a:pt x="85" y="67"/>
                      </a:lnTo>
                      <a:lnTo>
                        <a:pt x="84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9" y="71"/>
                      </a:lnTo>
                      <a:lnTo>
                        <a:pt x="69" y="49"/>
                      </a:lnTo>
                      <a:lnTo>
                        <a:pt x="68" y="38"/>
                      </a:lnTo>
                      <a:lnTo>
                        <a:pt x="65" y="27"/>
                      </a:lnTo>
                      <a:lnTo>
                        <a:pt x="61" y="19"/>
                      </a:lnTo>
                      <a:lnTo>
                        <a:pt x="55" y="15"/>
                      </a:lnTo>
                      <a:lnTo>
                        <a:pt x="49" y="17"/>
                      </a:lnTo>
                      <a:lnTo>
                        <a:pt x="44" y="23"/>
                      </a:lnTo>
                      <a:lnTo>
                        <a:pt x="39" y="33"/>
                      </a:lnTo>
                      <a:lnTo>
                        <a:pt x="35" y="45"/>
                      </a:lnTo>
                      <a:lnTo>
                        <a:pt x="32" y="57"/>
                      </a:lnTo>
                      <a:lnTo>
                        <a:pt x="27" y="79"/>
                      </a:lnTo>
                      <a:lnTo>
                        <a:pt x="27" y="82"/>
                      </a:lnTo>
                      <a:lnTo>
                        <a:pt x="25" y="89"/>
                      </a:lnTo>
                      <a:lnTo>
                        <a:pt x="24" y="101"/>
                      </a:lnTo>
                      <a:lnTo>
                        <a:pt x="21" y="116"/>
                      </a:lnTo>
                      <a:lnTo>
                        <a:pt x="19" y="132"/>
                      </a:lnTo>
                      <a:lnTo>
                        <a:pt x="15" y="167"/>
                      </a:lnTo>
                      <a:lnTo>
                        <a:pt x="16" y="166"/>
                      </a:lnTo>
                      <a:lnTo>
                        <a:pt x="18" y="163"/>
                      </a:lnTo>
                      <a:lnTo>
                        <a:pt x="22" y="159"/>
                      </a:lnTo>
                      <a:lnTo>
                        <a:pt x="27" y="156"/>
                      </a:lnTo>
                      <a:lnTo>
                        <a:pt x="34" y="154"/>
                      </a:lnTo>
                      <a:lnTo>
                        <a:pt x="42" y="154"/>
                      </a:lnTo>
                      <a:lnTo>
                        <a:pt x="53" y="158"/>
                      </a:lnTo>
                      <a:lnTo>
                        <a:pt x="62" y="164"/>
                      </a:lnTo>
                      <a:lnTo>
                        <a:pt x="66" y="173"/>
                      </a:lnTo>
                      <a:lnTo>
                        <a:pt x="68" y="182"/>
                      </a:lnTo>
                      <a:lnTo>
                        <a:pt x="67" y="192"/>
                      </a:lnTo>
                      <a:lnTo>
                        <a:pt x="64" y="202"/>
                      </a:lnTo>
                      <a:lnTo>
                        <a:pt x="60" y="210"/>
                      </a:lnTo>
                      <a:lnTo>
                        <a:pt x="57" y="217"/>
                      </a:lnTo>
                      <a:lnTo>
                        <a:pt x="54" y="221"/>
                      </a:lnTo>
                      <a:lnTo>
                        <a:pt x="50" y="222"/>
                      </a:lnTo>
                      <a:lnTo>
                        <a:pt x="44" y="223"/>
                      </a:lnTo>
                      <a:lnTo>
                        <a:pt x="29" y="223"/>
                      </a:lnTo>
                      <a:lnTo>
                        <a:pt x="22" y="222"/>
                      </a:lnTo>
                      <a:lnTo>
                        <a:pt x="16" y="218"/>
                      </a:lnTo>
                      <a:lnTo>
                        <a:pt x="13" y="213"/>
                      </a:lnTo>
                      <a:lnTo>
                        <a:pt x="13" y="206"/>
                      </a:lnTo>
                      <a:lnTo>
                        <a:pt x="12" y="206"/>
                      </a:lnTo>
                      <a:lnTo>
                        <a:pt x="10" y="205"/>
                      </a:lnTo>
                      <a:lnTo>
                        <a:pt x="6" y="202"/>
                      </a:lnTo>
                      <a:lnTo>
                        <a:pt x="3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5" y="124"/>
                      </a:lnTo>
                      <a:lnTo>
                        <a:pt x="13" y="80"/>
                      </a:lnTo>
                      <a:lnTo>
                        <a:pt x="17" y="58"/>
                      </a:lnTo>
                      <a:lnTo>
                        <a:pt x="22" y="40"/>
                      </a:lnTo>
                      <a:lnTo>
                        <a:pt x="27" y="25"/>
                      </a:lnTo>
                      <a:lnTo>
                        <a:pt x="32" y="16"/>
                      </a:lnTo>
                      <a:lnTo>
                        <a:pt x="38" y="10"/>
                      </a:lnTo>
                      <a:lnTo>
                        <a:pt x="45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42" name="Freeform 22"/>
                <p:cNvSpPr>
                  <a:spLocks/>
                </p:cNvSpPr>
                <p:nvPr/>
              </p:nvSpPr>
              <p:spPr bwMode="auto">
                <a:xfrm>
                  <a:off x="6451601" y="887413"/>
                  <a:ext cx="136525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6" y="13"/>
                    </a:cxn>
                    <a:cxn ang="0">
                      <a:pos x="79" y="21"/>
                    </a:cxn>
                    <a:cxn ang="0">
                      <a:pos x="84" y="43"/>
                    </a:cxn>
                    <a:cxn ang="0">
                      <a:pos x="86" y="67"/>
                    </a:cxn>
                    <a:cxn ang="0">
                      <a:pos x="68" y="80"/>
                    </a:cxn>
                    <a:cxn ang="0">
                      <a:pos x="69" y="71"/>
                    </a:cxn>
                    <a:cxn ang="0">
                      <a:pos x="68" y="38"/>
                    </a:cxn>
                    <a:cxn ang="0">
                      <a:pos x="61" y="19"/>
                    </a:cxn>
                    <a:cxn ang="0">
                      <a:pos x="50" y="17"/>
                    </a:cxn>
                    <a:cxn ang="0">
                      <a:pos x="39" y="33"/>
                    </a:cxn>
                    <a:cxn ang="0">
                      <a:pos x="32" y="57"/>
                    </a:cxn>
                    <a:cxn ang="0">
                      <a:pos x="27" y="82"/>
                    </a:cxn>
                    <a:cxn ang="0">
                      <a:pos x="25" y="101"/>
                    </a:cxn>
                    <a:cxn ang="0">
                      <a:pos x="20" y="132"/>
                    </a:cxn>
                    <a:cxn ang="0">
                      <a:pos x="17" y="166"/>
                    </a:cxn>
                    <a:cxn ang="0">
                      <a:pos x="22" y="159"/>
                    </a:cxn>
                    <a:cxn ang="0">
                      <a:pos x="34" y="154"/>
                    </a:cxn>
                    <a:cxn ang="0">
                      <a:pos x="54" y="158"/>
                    </a:cxn>
                    <a:cxn ang="0">
                      <a:pos x="66" y="173"/>
                    </a:cxn>
                    <a:cxn ang="0">
                      <a:pos x="67" y="192"/>
                    </a:cxn>
                    <a:cxn ang="0">
                      <a:pos x="60" y="210"/>
                    </a:cxn>
                    <a:cxn ang="0">
                      <a:pos x="54" y="221"/>
                    </a:cxn>
                    <a:cxn ang="0">
                      <a:pos x="44" y="223"/>
                    </a:cxn>
                    <a:cxn ang="0">
                      <a:pos x="23" y="222"/>
                    </a:cxn>
                    <a:cxn ang="0">
                      <a:pos x="14" y="213"/>
                    </a:cxn>
                    <a:cxn ang="0">
                      <a:pos x="13" y="206"/>
                    </a:cxn>
                    <a:cxn ang="0">
                      <a:pos x="7" y="202"/>
                    </a:cxn>
                    <a:cxn ang="0">
                      <a:pos x="1" y="189"/>
                    </a:cxn>
                    <a:cxn ang="0">
                      <a:pos x="1" y="162"/>
                    </a:cxn>
                    <a:cxn ang="0">
                      <a:pos x="6" y="124"/>
                    </a:cxn>
                    <a:cxn ang="0">
                      <a:pos x="18" y="58"/>
                    </a:cxn>
                    <a:cxn ang="0">
                      <a:pos x="27" y="25"/>
                    </a:cxn>
                    <a:cxn ang="0">
                      <a:pos x="39" y="10"/>
                    </a:cxn>
                    <a:cxn ang="0">
                      <a:pos x="54" y="0"/>
                    </a:cxn>
                  </a:cxnLst>
                  <a:rect l="0" t="0" r="r" b="b"/>
                  <a:pathLst>
                    <a:path w="86" h="223">
                      <a:moveTo>
                        <a:pt x="54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6" y="13"/>
                      </a:lnTo>
                      <a:lnTo>
                        <a:pt x="77" y="15"/>
                      </a:lnTo>
                      <a:lnTo>
                        <a:pt x="79" y="21"/>
                      </a:lnTo>
                      <a:lnTo>
                        <a:pt x="81" y="31"/>
                      </a:lnTo>
                      <a:lnTo>
                        <a:pt x="84" y="43"/>
                      </a:lnTo>
                      <a:lnTo>
                        <a:pt x="85" y="54"/>
                      </a:lnTo>
                      <a:lnTo>
                        <a:pt x="86" y="67"/>
                      </a:lnTo>
                      <a:lnTo>
                        <a:pt x="85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9" y="71"/>
                      </a:lnTo>
                      <a:lnTo>
                        <a:pt x="69" y="49"/>
                      </a:lnTo>
                      <a:lnTo>
                        <a:pt x="68" y="38"/>
                      </a:lnTo>
                      <a:lnTo>
                        <a:pt x="65" y="27"/>
                      </a:lnTo>
                      <a:lnTo>
                        <a:pt x="61" y="19"/>
                      </a:lnTo>
                      <a:lnTo>
                        <a:pt x="56" y="15"/>
                      </a:lnTo>
                      <a:lnTo>
                        <a:pt x="50" y="17"/>
                      </a:lnTo>
                      <a:lnTo>
                        <a:pt x="44" y="23"/>
                      </a:lnTo>
                      <a:lnTo>
                        <a:pt x="39" y="33"/>
                      </a:lnTo>
                      <a:lnTo>
                        <a:pt x="35" y="45"/>
                      </a:lnTo>
                      <a:lnTo>
                        <a:pt x="32" y="57"/>
                      </a:lnTo>
                      <a:lnTo>
                        <a:pt x="27" y="79"/>
                      </a:lnTo>
                      <a:lnTo>
                        <a:pt x="27" y="82"/>
                      </a:lnTo>
                      <a:lnTo>
                        <a:pt x="26" y="89"/>
                      </a:lnTo>
                      <a:lnTo>
                        <a:pt x="25" y="101"/>
                      </a:lnTo>
                      <a:lnTo>
                        <a:pt x="22" y="116"/>
                      </a:lnTo>
                      <a:lnTo>
                        <a:pt x="20" y="132"/>
                      </a:lnTo>
                      <a:lnTo>
                        <a:pt x="16" y="167"/>
                      </a:lnTo>
                      <a:lnTo>
                        <a:pt x="17" y="166"/>
                      </a:lnTo>
                      <a:lnTo>
                        <a:pt x="19" y="163"/>
                      </a:lnTo>
                      <a:lnTo>
                        <a:pt x="22" y="159"/>
                      </a:lnTo>
                      <a:lnTo>
                        <a:pt x="27" y="156"/>
                      </a:lnTo>
                      <a:lnTo>
                        <a:pt x="34" y="154"/>
                      </a:lnTo>
                      <a:lnTo>
                        <a:pt x="43" y="154"/>
                      </a:lnTo>
                      <a:lnTo>
                        <a:pt x="54" y="158"/>
                      </a:lnTo>
                      <a:lnTo>
                        <a:pt x="62" y="164"/>
                      </a:lnTo>
                      <a:lnTo>
                        <a:pt x="66" y="173"/>
                      </a:lnTo>
                      <a:lnTo>
                        <a:pt x="68" y="182"/>
                      </a:lnTo>
                      <a:lnTo>
                        <a:pt x="67" y="192"/>
                      </a:lnTo>
                      <a:lnTo>
                        <a:pt x="64" y="202"/>
                      </a:lnTo>
                      <a:lnTo>
                        <a:pt x="60" y="210"/>
                      </a:lnTo>
                      <a:lnTo>
                        <a:pt x="57" y="217"/>
                      </a:lnTo>
                      <a:lnTo>
                        <a:pt x="54" y="221"/>
                      </a:lnTo>
                      <a:lnTo>
                        <a:pt x="50" y="222"/>
                      </a:lnTo>
                      <a:lnTo>
                        <a:pt x="44" y="223"/>
                      </a:lnTo>
                      <a:lnTo>
                        <a:pt x="29" y="223"/>
                      </a:lnTo>
                      <a:lnTo>
                        <a:pt x="23" y="222"/>
                      </a:lnTo>
                      <a:lnTo>
                        <a:pt x="17" y="218"/>
                      </a:lnTo>
                      <a:lnTo>
                        <a:pt x="14" y="213"/>
                      </a:lnTo>
                      <a:lnTo>
                        <a:pt x="14" y="206"/>
                      </a:lnTo>
                      <a:lnTo>
                        <a:pt x="13" y="206"/>
                      </a:lnTo>
                      <a:lnTo>
                        <a:pt x="11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6" y="124"/>
                      </a:lnTo>
                      <a:lnTo>
                        <a:pt x="14" y="80"/>
                      </a:lnTo>
                      <a:lnTo>
                        <a:pt x="18" y="58"/>
                      </a:lnTo>
                      <a:lnTo>
                        <a:pt x="23" y="40"/>
                      </a:lnTo>
                      <a:lnTo>
                        <a:pt x="27" y="25"/>
                      </a:lnTo>
                      <a:lnTo>
                        <a:pt x="32" y="16"/>
                      </a:lnTo>
                      <a:lnTo>
                        <a:pt x="39" y="10"/>
                      </a:lnTo>
                      <a:lnTo>
                        <a:pt x="46" y="4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43" name="Freeform 23"/>
                <p:cNvSpPr>
                  <a:spLocks/>
                </p:cNvSpPr>
                <p:nvPr/>
              </p:nvSpPr>
              <p:spPr bwMode="auto">
                <a:xfrm>
                  <a:off x="6626226" y="887413"/>
                  <a:ext cx="134938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6" y="13"/>
                    </a:cxn>
                    <a:cxn ang="0">
                      <a:pos x="79" y="21"/>
                    </a:cxn>
                    <a:cxn ang="0">
                      <a:pos x="83" y="43"/>
                    </a:cxn>
                    <a:cxn ang="0">
                      <a:pos x="85" y="67"/>
                    </a:cxn>
                    <a:cxn ang="0">
                      <a:pos x="68" y="80"/>
                    </a:cxn>
                    <a:cxn ang="0">
                      <a:pos x="69" y="71"/>
                    </a:cxn>
                    <a:cxn ang="0">
                      <a:pos x="67" y="38"/>
                    </a:cxn>
                    <a:cxn ang="0">
                      <a:pos x="60" y="19"/>
                    </a:cxn>
                    <a:cxn ang="0">
                      <a:pos x="49" y="17"/>
                    </a:cxn>
                    <a:cxn ang="0">
                      <a:pos x="39" y="33"/>
                    </a:cxn>
                    <a:cxn ang="0">
                      <a:pos x="31" y="57"/>
                    </a:cxn>
                    <a:cxn ang="0">
                      <a:pos x="26" y="82"/>
                    </a:cxn>
                    <a:cxn ang="0">
                      <a:pos x="23" y="101"/>
                    </a:cxn>
                    <a:cxn ang="0">
                      <a:pos x="19" y="132"/>
                    </a:cxn>
                    <a:cxn ang="0">
                      <a:pos x="17" y="166"/>
                    </a:cxn>
                    <a:cxn ang="0">
                      <a:pos x="21" y="159"/>
                    </a:cxn>
                    <a:cxn ang="0">
                      <a:pos x="34" y="154"/>
                    </a:cxn>
                    <a:cxn ang="0">
                      <a:pos x="53" y="158"/>
                    </a:cxn>
                    <a:cxn ang="0">
                      <a:pos x="66" y="173"/>
                    </a:cxn>
                    <a:cxn ang="0">
                      <a:pos x="66" y="192"/>
                    </a:cxn>
                    <a:cxn ang="0">
                      <a:pos x="60" y="210"/>
                    </a:cxn>
                    <a:cxn ang="0">
                      <a:pos x="53" y="221"/>
                    </a:cxn>
                    <a:cxn ang="0">
                      <a:pos x="44" y="223"/>
                    </a:cxn>
                    <a:cxn ang="0">
                      <a:pos x="21" y="222"/>
                    </a:cxn>
                    <a:cxn ang="0">
                      <a:pos x="14" y="213"/>
                    </a:cxn>
                    <a:cxn ang="0">
                      <a:pos x="13" y="206"/>
                    </a:cxn>
                    <a:cxn ang="0">
                      <a:pos x="7" y="202"/>
                    </a:cxn>
                    <a:cxn ang="0">
                      <a:pos x="1" y="189"/>
                    </a:cxn>
                    <a:cxn ang="0">
                      <a:pos x="1" y="162"/>
                    </a:cxn>
                    <a:cxn ang="0">
                      <a:pos x="6" y="124"/>
                    </a:cxn>
                    <a:cxn ang="0">
                      <a:pos x="14" y="80"/>
                    </a:cxn>
                    <a:cxn ang="0">
                      <a:pos x="22" y="40"/>
                    </a:cxn>
                    <a:cxn ang="0">
                      <a:pos x="32" y="16"/>
                    </a:cxn>
                    <a:cxn ang="0">
                      <a:pos x="46" y="4"/>
                    </a:cxn>
                  </a:cxnLst>
                  <a:rect l="0" t="0" r="r" b="b"/>
                  <a:pathLst>
                    <a:path w="85" h="223">
                      <a:moveTo>
                        <a:pt x="53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6" y="13"/>
                      </a:lnTo>
                      <a:lnTo>
                        <a:pt x="77" y="15"/>
                      </a:lnTo>
                      <a:lnTo>
                        <a:pt x="79" y="21"/>
                      </a:lnTo>
                      <a:lnTo>
                        <a:pt x="81" y="31"/>
                      </a:lnTo>
                      <a:lnTo>
                        <a:pt x="83" y="43"/>
                      </a:lnTo>
                      <a:lnTo>
                        <a:pt x="84" y="54"/>
                      </a:lnTo>
                      <a:lnTo>
                        <a:pt x="85" y="67"/>
                      </a:lnTo>
                      <a:lnTo>
                        <a:pt x="84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9" y="71"/>
                      </a:lnTo>
                      <a:lnTo>
                        <a:pt x="69" y="61"/>
                      </a:lnTo>
                      <a:lnTo>
                        <a:pt x="67" y="38"/>
                      </a:lnTo>
                      <a:lnTo>
                        <a:pt x="64" y="27"/>
                      </a:lnTo>
                      <a:lnTo>
                        <a:pt x="60" y="19"/>
                      </a:lnTo>
                      <a:lnTo>
                        <a:pt x="54" y="15"/>
                      </a:lnTo>
                      <a:lnTo>
                        <a:pt x="49" y="17"/>
                      </a:lnTo>
                      <a:lnTo>
                        <a:pt x="44" y="23"/>
                      </a:lnTo>
                      <a:lnTo>
                        <a:pt x="39" y="33"/>
                      </a:lnTo>
                      <a:lnTo>
                        <a:pt x="34" y="45"/>
                      </a:lnTo>
                      <a:lnTo>
                        <a:pt x="31" y="57"/>
                      </a:lnTo>
                      <a:lnTo>
                        <a:pt x="27" y="79"/>
                      </a:lnTo>
                      <a:lnTo>
                        <a:pt x="26" y="82"/>
                      </a:lnTo>
                      <a:lnTo>
                        <a:pt x="25" y="89"/>
                      </a:lnTo>
                      <a:lnTo>
                        <a:pt x="23" y="101"/>
                      </a:lnTo>
                      <a:lnTo>
                        <a:pt x="21" y="116"/>
                      </a:lnTo>
                      <a:lnTo>
                        <a:pt x="19" y="132"/>
                      </a:lnTo>
                      <a:lnTo>
                        <a:pt x="16" y="167"/>
                      </a:lnTo>
                      <a:lnTo>
                        <a:pt x="17" y="166"/>
                      </a:lnTo>
                      <a:lnTo>
                        <a:pt x="18" y="163"/>
                      </a:lnTo>
                      <a:lnTo>
                        <a:pt x="21" y="159"/>
                      </a:lnTo>
                      <a:lnTo>
                        <a:pt x="26" y="156"/>
                      </a:lnTo>
                      <a:lnTo>
                        <a:pt x="34" y="154"/>
                      </a:lnTo>
                      <a:lnTo>
                        <a:pt x="43" y="154"/>
                      </a:lnTo>
                      <a:lnTo>
                        <a:pt x="53" y="158"/>
                      </a:lnTo>
                      <a:lnTo>
                        <a:pt x="61" y="164"/>
                      </a:lnTo>
                      <a:lnTo>
                        <a:pt x="66" y="173"/>
                      </a:lnTo>
                      <a:lnTo>
                        <a:pt x="67" y="182"/>
                      </a:lnTo>
                      <a:lnTo>
                        <a:pt x="66" y="192"/>
                      </a:lnTo>
                      <a:lnTo>
                        <a:pt x="63" y="202"/>
                      </a:lnTo>
                      <a:lnTo>
                        <a:pt x="60" y="210"/>
                      </a:lnTo>
                      <a:lnTo>
                        <a:pt x="56" y="217"/>
                      </a:lnTo>
                      <a:lnTo>
                        <a:pt x="53" y="221"/>
                      </a:lnTo>
                      <a:lnTo>
                        <a:pt x="50" y="222"/>
                      </a:lnTo>
                      <a:lnTo>
                        <a:pt x="44" y="223"/>
                      </a:lnTo>
                      <a:lnTo>
                        <a:pt x="29" y="223"/>
                      </a:lnTo>
                      <a:lnTo>
                        <a:pt x="21" y="222"/>
                      </a:lnTo>
                      <a:lnTo>
                        <a:pt x="17" y="218"/>
                      </a:lnTo>
                      <a:lnTo>
                        <a:pt x="14" y="213"/>
                      </a:lnTo>
                      <a:lnTo>
                        <a:pt x="14" y="206"/>
                      </a:lnTo>
                      <a:lnTo>
                        <a:pt x="13" y="206"/>
                      </a:lnTo>
                      <a:lnTo>
                        <a:pt x="11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6" y="124"/>
                      </a:lnTo>
                      <a:lnTo>
                        <a:pt x="9" y="102"/>
                      </a:lnTo>
                      <a:lnTo>
                        <a:pt x="14" y="80"/>
                      </a:lnTo>
                      <a:lnTo>
                        <a:pt x="17" y="58"/>
                      </a:lnTo>
                      <a:lnTo>
                        <a:pt x="22" y="40"/>
                      </a:lnTo>
                      <a:lnTo>
                        <a:pt x="27" y="25"/>
                      </a:lnTo>
                      <a:lnTo>
                        <a:pt x="32" y="16"/>
                      </a:lnTo>
                      <a:lnTo>
                        <a:pt x="39" y="10"/>
                      </a:lnTo>
                      <a:lnTo>
                        <a:pt x="46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44" name="Freeform 24"/>
                <p:cNvSpPr>
                  <a:spLocks/>
                </p:cNvSpPr>
                <p:nvPr/>
              </p:nvSpPr>
              <p:spPr bwMode="auto">
                <a:xfrm>
                  <a:off x="6800851" y="887413"/>
                  <a:ext cx="133350" cy="354013"/>
                </a:xfrm>
                <a:custGeom>
                  <a:avLst/>
                  <a:gdLst/>
                  <a:ahLst/>
                  <a:cxnLst>
                    <a:cxn ang="0">
                      <a:pos x="60" y="0"/>
                    </a:cxn>
                    <a:cxn ang="0">
                      <a:pos x="75" y="13"/>
                    </a:cxn>
                    <a:cxn ang="0">
                      <a:pos x="78" y="21"/>
                    </a:cxn>
                    <a:cxn ang="0">
                      <a:pos x="84" y="54"/>
                    </a:cxn>
                    <a:cxn ang="0">
                      <a:pos x="83" y="78"/>
                    </a:cxn>
                    <a:cxn ang="0">
                      <a:pos x="68" y="77"/>
                    </a:cxn>
                    <a:cxn ang="0">
                      <a:pos x="69" y="61"/>
                    </a:cxn>
                    <a:cxn ang="0">
                      <a:pos x="64" y="27"/>
                    </a:cxn>
                    <a:cxn ang="0">
                      <a:pos x="54" y="15"/>
                    </a:cxn>
                    <a:cxn ang="0">
                      <a:pos x="43" y="23"/>
                    </a:cxn>
                    <a:cxn ang="0">
                      <a:pos x="34" y="45"/>
                    </a:cxn>
                    <a:cxn ang="0">
                      <a:pos x="26" y="79"/>
                    </a:cxn>
                    <a:cxn ang="0">
                      <a:pos x="24" y="89"/>
                    </a:cxn>
                    <a:cxn ang="0">
                      <a:pos x="21" y="116"/>
                    </a:cxn>
                    <a:cxn ang="0">
                      <a:pos x="17" y="150"/>
                    </a:cxn>
                    <a:cxn ang="0">
                      <a:pos x="16" y="166"/>
                    </a:cxn>
                    <a:cxn ang="0">
                      <a:pos x="21" y="159"/>
                    </a:cxn>
                    <a:cxn ang="0">
                      <a:pos x="34" y="154"/>
                    </a:cxn>
                    <a:cxn ang="0">
                      <a:pos x="53" y="158"/>
                    </a:cxn>
                    <a:cxn ang="0">
                      <a:pos x="66" y="173"/>
                    </a:cxn>
                    <a:cxn ang="0">
                      <a:pos x="66" y="192"/>
                    </a:cxn>
                    <a:cxn ang="0">
                      <a:pos x="60" y="210"/>
                    </a:cxn>
                    <a:cxn ang="0">
                      <a:pos x="53" y="221"/>
                    </a:cxn>
                    <a:cxn ang="0">
                      <a:pos x="43" y="223"/>
                    </a:cxn>
                    <a:cxn ang="0">
                      <a:pos x="21" y="222"/>
                    </a:cxn>
                    <a:cxn ang="0">
                      <a:pos x="13" y="213"/>
                    </a:cxn>
                    <a:cxn ang="0">
                      <a:pos x="12" y="206"/>
                    </a:cxn>
                    <a:cxn ang="0">
                      <a:pos x="6" y="202"/>
                    </a:cxn>
                    <a:cxn ang="0">
                      <a:pos x="1" y="189"/>
                    </a:cxn>
                    <a:cxn ang="0">
                      <a:pos x="0" y="162"/>
                    </a:cxn>
                    <a:cxn ang="0">
                      <a:pos x="5" y="124"/>
                    </a:cxn>
                    <a:cxn ang="0">
                      <a:pos x="13" y="80"/>
                    </a:cxn>
                    <a:cxn ang="0">
                      <a:pos x="22" y="40"/>
                    </a:cxn>
                    <a:cxn ang="0">
                      <a:pos x="32" y="16"/>
                    </a:cxn>
                    <a:cxn ang="0">
                      <a:pos x="45" y="4"/>
                    </a:cxn>
                  </a:cxnLst>
                  <a:rect l="0" t="0" r="r" b="b"/>
                  <a:pathLst>
                    <a:path w="84" h="223">
                      <a:moveTo>
                        <a:pt x="52" y="0"/>
                      </a:moveTo>
                      <a:lnTo>
                        <a:pt x="60" y="0"/>
                      </a:lnTo>
                      <a:lnTo>
                        <a:pt x="68" y="4"/>
                      </a:lnTo>
                      <a:lnTo>
                        <a:pt x="75" y="13"/>
                      </a:lnTo>
                      <a:lnTo>
                        <a:pt x="76" y="15"/>
                      </a:lnTo>
                      <a:lnTo>
                        <a:pt x="78" y="21"/>
                      </a:lnTo>
                      <a:lnTo>
                        <a:pt x="80" y="31"/>
                      </a:lnTo>
                      <a:lnTo>
                        <a:pt x="84" y="54"/>
                      </a:lnTo>
                      <a:lnTo>
                        <a:pt x="84" y="67"/>
                      </a:lnTo>
                      <a:lnTo>
                        <a:pt x="83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9" y="71"/>
                      </a:lnTo>
                      <a:lnTo>
                        <a:pt x="69" y="61"/>
                      </a:lnTo>
                      <a:lnTo>
                        <a:pt x="67" y="38"/>
                      </a:lnTo>
                      <a:lnTo>
                        <a:pt x="64" y="27"/>
                      </a:lnTo>
                      <a:lnTo>
                        <a:pt x="60" y="19"/>
                      </a:lnTo>
                      <a:lnTo>
                        <a:pt x="54" y="15"/>
                      </a:lnTo>
                      <a:lnTo>
                        <a:pt x="48" y="17"/>
                      </a:lnTo>
                      <a:lnTo>
                        <a:pt x="43" y="23"/>
                      </a:lnTo>
                      <a:lnTo>
                        <a:pt x="39" y="33"/>
                      </a:lnTo>
                      <a:lnTo>
                        <a:pt x="34" y="45"/>
                      </a:lnTo>
                      <a:lnTo>
                        <a:pt x="31" y="57"/>
                      </a:lnTo>
                      <a:lnTo>
                        <a:pt x="26" y="79"/>
                      </a:lnTo>
                      <a:lnTo>
                        <a:pt x="26" y="82"/>
                      </a:lnTo>
                      <a:lnTo>
                        <a:pt x="24" y="89"/>
                      </a:lnTo>
                      <a:lnTo>
                        <a:pt x="23" y="101"/>
                      </a:lnTo>
                      <a:lnTo>
                        <a:pt x="21" y="116"/>
                      </a:lnTo>
                      <a:lnTo>
                        <a:pt x="18" y="132"/>
                      </a:lnTo>
                      <a:lnTo>
                        <a:pt x="17" y="150"/>
                      </a:lnTo>
                      <a:lnTo>
                        <a:pt x="15" y="167"/>
                      </a:lnTo>
                      <a:lnTo>
                        <a:pt x="16" y="166"/>
                      </a:lnTo>
                      <a:lnTo>
                        <a:pt x="18" y="163"/>
                      </a:lnTo>
                      <a:lnTo>
                        <a:pt x="21" y="159"/>
                      </a:lnTo>
                      <a:lnTo>
                        <a:pt x="26" y="156"/>
                      </a:lnTo>
                      <a:lnTo>
                        <a:pt x="34" y="154"/>
                      </a:lnTo>
                      <a:lnTo>
                        <a:pt x="42" y="154"/>
                      </a:lnTo>
                      <a:lnTo>
                        <a:pt x="53" y="158"/>
                      </a:lnTo>
                      <a:lnTo>
                        <a:pt x="61" y="164"/>
                      </a:lnTo>
                      <a:lnTo>
                        <a:pt x="66" y="173"/>
                      </a:lnTo>
                      <a:lnTo>
                        <a:pt x="67" y="182"/>
                      </a:lnTo>
                      <a:lnTo>
                        <a:pt x="66" y="192"/>
                      </a:lnTo>
                      <a:lnTo>
                        <a:pt x="63" y="202"/>
                      </a:lnTo>
                      <a:lnTo>
                        <a:pt x="60" y="210"/>
                      </a:lnTo>
                      <a:lnTo>
                        <a:pt x="56" y="217"/>
                      </a:lnTo>
                      <a:lnTo>
                        <a:pt x="53" y="221"/>
                      </a:lnTo>
                      <a:lnTo>
                        <a:pt x="49" y="222"/>
                      </a:lnTo>
                      <a:lnTo>
                        <a:pt x="43" y="223"/>
                      </a:lnTo>
                      <a:lnTo>
                        <a:pt x="29" y="223"/>
                      </a:lnTo>
                      <a:lnTo>
                        <a:pt x="21" y="222"/>
                      </a:lnTo>
                      <a:lnTo>
                        <a:pt x="16" y="218"/>
                      </a:lnTo>
                      <a:lnTo>
                        <a:pt x="13" y="213"/>
                      </a:lnTo>
                      <a:lnTo>
                        <a:pt x="13" y="206"/>
                      </a:lnTo>
                      <a:lnTo>
                        <a:pt x="12" y="206"/>
                      </a:lnTo>
                      <a:lnTo>
                        <a:pt x="10" y="205"/>
                      </a:lnTo>
                      <a:lnTo>
                        <a:pt x="6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0" y="162"/>
                      </a:lnTo>
                      <a:lnTo>
                        <a:pt x="2" y="145"/>
                      </a:lnTo>
                      <a:lnTo>
                        <a:pt x="5" y="124"/>
                      </a:lnTo>
                      <a:lnTo>
                        <a:pt x="8" y="102"/>
                      </a:lnTo>
                      <a:lnTo>
                        <a:pt x="13" y="80"/>
                      </a:lnTo>
                      <a:lnTo>
                        <a:pt x="17" y="58"/>
                      </a:lnTo>
                      <a:lnTo>
                        <a:pt x="22" y="40"/>
                      </a:lnTo>
                      <a:lnTo>
                        <a:pt x="27" y="25"/>
                      </a:lnTo>
                      <a:lnTo>
                        <a:pt x="32" y="16"/>
                      </a:lnTo>
                      <a:lnTo>
                        <a:pt x="39" y="10"/>
                      </a:lnTo>
                      <a:lnTo>
                        <a:pt x="45" y="4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45" name="Freeform 25"/>
                <p:cNvSpPr>
                  <a:spLocks/>
                </p:cNvSpPr>
                <p:nvPr/>
              </p:nvSpPr>
              <p:spPr bwMode="auto">
                <a:xfrm>
                  <a:off x="6972301" y="887413"/>
                  <a:ext cx="136525" cy="354013"/>
                </a:xfrm>
                <a:custGeom>
                  <a:avLst/>
                  <a:gdLst/>
                  <a:ahLst/>
                  <a:cxnLst>
                    <a:cxn ang="0">
                      <a:pos x="62" y="0"/>
                    </a:cxn>
                    <a:cxn ang="0">
                      <a:pos x="76" y="13"/>
                    </a:cxn>
                    <a:cxn ang="0">
                      <a:pos x="79" y="21"/>
                    </a:cxn>
                    <a:cxn ang="0">
                      <a:pos x="84" y="43"/>
                    </a:cxn>
                    <a:cxn ang="0">
                      <a:pos x="86" y="67"/>
                    </a:cxn>
                    <a:cxn ang="0">
                      <a:pos x="69" y="80"/>
                    </a:cxn>
                    <a:cxn ang="0">
                      <a:pos x="70" y="71"/>
                    </a:cxn>
                    <a:cxn ang="0">
                      <a:pos x="68" y="38"/>
                    </a:cxn>
                    <a:cxn ang="0">
                      <a:pos x="62" y="19"/>
                    </a:cxn>
                    <a:cxn ang="0">
                      <a:pos x="50" y="17"/>
                    </a:cxn>
                    <a:cxn ang="0">
                      <a:pos x="40" y="33"/>
                    </a:cxn>
                    <a:cxn ang="0">
                      <a:pos x="32" y="57"/>
                    </a:cxn>
                    <a:cxn ang="0">
                      <a:pos x="28" y="82"/>
                    </a:cxn>
                    <a:cxn ang="0">
                      <a:pos x="25" y="101"/>
                    </a:cxn>
                    <a:cxn ang="0">
                      <a:pos x="20" y="132"/>
                    </a:cxn>
                    <a:cxn ang="0">
                      <a:pos x="17" y="167"/>
                    </a:cxn>
                    <a:cxn ang="0">
                      <a:pos x="20" y="163"/>
                    </a:cxn>
                    <a:cxn ang="0">
                      <a:pos x="28" y="156"/>
                    </a:cxn>
                    <a:cxn ang="0">
                      <a:pos x="44" y="154"/>
                    </a:cxn>
                    <a:cxn ang="0">
                      <a:pos x="63" y="164"/>
                    </a:cxn>
                    <a:cxn ang="0">
                      <a:pos x="68" y="182"/>
                    </a:cxn>
                    <a:cxn ang="0">
                      <a:pos x="65" y="202"/>
                    </a:cxn>
                    <a:cxn ang="0">
                      <a:pos x="58" y="217"/>
                    </a:cxn>
                    <a:cxn ang="0">
                      <a:pos x="51" y="222"/>
                    </a:cxn>
                    <a:cxn ang="0">
                      <a:pos x="31" y="223"/>
                    </a:cxn>
                    <a:cxn ang="0">
                      <a:pos x="17" y="218"/>
                    </a:cxn>
                    <a:cxn ang="0">
                      <a:pos x="14" y="206"/>
                    </a:cxn>
                    <a:cxn ang="0">
                      <a:pos x="11" y="205"/>
                    </a:cxn>
                    <a:cxn ang="0">
                      <a:pos x="4" y="197"/>
                    </a:cxn>
                    <a:cxn ang="0">
                      <a:pos x="0" y="178"/>
                    </a:cxn>
                    <a:cxn ang="0">
                      <a:pos x="3" y="145"/>
                    </a:cxn>
                    <a:cxn ang="0">
                      <a:pos x="10" y="102"/>
                    </a:cxn>
                    <a:cxn ang="0">
                      <a:pos x="19" y="58"/>
                    </a:cxn>
                    <a:cxn ang="0">
                      <a:pos x="29" y="25"/>
                    </a:cxn>
                    <a:cxn ang="0">
                      <a:pos x="40" y="10"/>
                    </a:cxn>
                    <a:cxn ang="0">
                      <a:pos x="54" y="0"/>
                    </a:cxn>
                  </a:cxnLst>
                  <a:rect l="0" t="0" r="r" b="b"/>
                  <a:pathLst>
                    <a:path w="86" h="223">
                      <a:moveTo>
                        <a:pt x="54" y="0"/>
                      </a:moveTo>
                      <a:lnTo>
                        <a:pt x="62" y="0"/>
                      </a:lnTo>
                      <a:lnTo>
                        <a:pt x="68" y="4"/>
                      </a:lnTo>
                      <a:lnTo>
                        <a:pt x="76" y="13"/>
                      </a:lnTo>
                      <a:lnTo>
                        <a:pt x="77" y="15"/>
                      </a:lnTo>
                      <a:lnTo>
                        <a:pt x="79" y="21"/>
                      </a:lnTo>
                      <a:lnTo>
                        <a:pt x="81" y="31"/>
                      </a:lnTo>
                      <a:lnTo>
                        <a:pt x="84" y="43"/>
                      </a:lnTo>
                      <a:lnTo>
                        <a:pt x="85" y="54"/>
                      </a:lnTo>
                      <a:lnTo>
                        <a:pt x="86" y="67"/>
                      </a:lnTo>
                      <a:lnTo>
                        <a:pt x="85" y="78"/>
                      </a:lnTo>
                      <a:lnTo>
                        <a:pt x="69" y="80"/>
                      </a:lnTo>
                      <a:lnTo>
                        <a:pt x="69" y="77"/>
                      </a:lnTo>
                      <a:lnTo>
                        <a:pt x="70" y="71"/>
                      </a:lnTo>
                      <a:lnTo>
                        <a:pt x="70" y="61"/>
                      </a:lnTo>
                      <a:lnTo>
                        <a:pt x="68" y="38"/>
                      </a:lnTo>
                      <a:lnTo>
                        <a:pt x="65" y="27"/>
                      </a:lnTo>
                      <a:lnTo>
                        <a:pt x="62" y="19"/>
                      </a:lnTo>
                      <a:lnTo>
                        <a:pt x="56" y="15"/>
                      </a:lnTo>
                      <a:lnTo>
                        <a:pt x="50" y="17"/>
                      </a:lnTo>
                      <a:lnTo>
                        <a:pt x="45" y="23"/>
                      </a:lnTo>
                      <a:lnTo>
                        <a:pt x="40" y="33"/>
                      </a:lnTo>
                      <a:lnTo>
                        <a:pt x="35" y="45"/>
                      </a:lnTo>
                      <a:lnTo>
                        <a:pt x="32" y="57"/>
                      </a:lnTo>
                      <a:lnTo>
                        <a:pt x="28" y="79"/>
                      </a:lnTo>
                      <a:lnTo>
                        <a:pt x="28" y="82"/>
                      </a:lnTo>
                      <a:lnTo>
                        <a:pt x="26" y="89"/>
                      </a:lnTo>
                      <a:lnTo>
                        <a:pt x="25" y="101"/>
                      </a:lnTo>
                      <a:lnTo>
                        <a:pt x="23" y="116"/>
                      </a:lnTo>
                      <a:lnTo>
                        <a:pt x="20" y="132"/>
                      </a:lnTo>
                      <a:lnTo>
                        <a:pt x="19" y="150"/>
                      </a:lnTo>
                      <a:lnTo>
                        <a:pt x="17" y="167"/>
                      </a:lnTo>
                      <a:lnTo>
                        <a:pt x="18" y="166"/>
                      </a:lnTo>
                      <a:lnTo>
                        <a:pt x="20" y="163"/>
                      </a:lnTo>
                      <a:lnTo>
                        <a:pt x="23" y="159"/>
                      </a:lnTo>
                      <a:lnTo>
                        <a:pt x="28" y="156"/>
                      </a:lnTo>
                      <a:lnTo>
                        <a:pt x="35" y="154"/>
                      </a:lnTo>
                      <a:lnTo>
                        <a:pt x="44" y="154"/>
                      </a:lnTo>
                      <a:lnTo>
                        <a:pt x="55" y="158"/>
                      </a:lnTo>
                      <a:lnTo>
                        <a:pt x="63" y="164"/>
                      </a:lnTo>
                      <a:lnTo>
                        <a:pt x="67" y="173"/>
                      </a:lnTo>
                      <a:lnTo>
                        <a:pt x="68" y="182"/>
                      </a:lnTo>
                      <a:lnTo>
                        <a:pt x="67" y="192"/>
                      </a:lnTo>
                      <a:lnTo>
                        <a:pt x="65" y="202"/>
                      </a:lnTo>
                      <a:lnTo>
                        <a:pt x="62" y="210"/>
                      </a:lnTo>
                      <a:lnTo>
                        <a:pt x="58" y="217"/>
                      </a:lnTo>
                      <a:lnTo>
                        <a:pt x="55" y="221"/>
                      </a:lnTo>
                      <a:lnTo>
                        <a:pt x="51" y="222"/>
                      </a:lnTo>
                      <a:lnTo>
                        <a:pt x="45" y="223"/>
                      </a:lnTo>
                      <a:lnTo>
                        <a:pt x="31" y="223"/>
                      </a:lnTo>
                      <a:lnTo>
                        <a:pt x="23" y="222"/>
                      </a:lnTo>
                      <a:lnTo>
                        <a:pt x="17" y="218"/>
                      </a:lnTo>
                      <a:lnTo>
                        <a:pt x="14" y="213"/>
                      </a:lnTo>
                      <a:lnTo>
                        <a:pt x="14" y="206"/>
                      </a:lnTo>
                      <a:lnTo>
                        <a:pt x="13" y="206"/>
                      </a:lnTo>
                      <a:lnTo>
                        <a:pt x="11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6" y="124"/>
                      </a:lnTo>
                      <a:lnTo>
                        <a:pt x="10" y="102"/>
                      </a:lnTo>
                      <a:lnTo>
                        <a:pt x="15" y="80"/>
                      </a:lnTo>
                      <a:lnTo>
                        <a:pt x="19" y="58"/>
                      </a:lnTo>
                      <a:lnTo>
                        <a:pt x="24" y="40"/>
                      </a:lnTo>
                      <a:lnTo>
                        <a:pt x="29" y="25"/>
                      </a:lnTo>
                      <a:lnTo>
                        <a:pt x="33" y="16"/>
                      </a:lnTo>
                      <a:lnTo>
                        <a:pt x="40" y="10"/>
                      </a:lnTo>
                      <a:lnTo>
                        <a:pt x="47" y="4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46" name="Freeform 26"/>
                <p:cNvSpPr>
                  <a:spLocks/>
                </p:cNvSpPr>
                <p:nvPr/>
              </p:nvSpPr>
              <p:spPr bwMode="auto">
                <a:xfrm>
                  <a:off x="7146926" y="887413"/>
                  <a:ext cx="136525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6" y="13"/>
                    </a:cxn>
                    <a:cxn ang="0">
                      <a:pos x="79" y="21"/>
                    </a:cxn>
                    <a:cxn ang="0">
                      <a:pos x="84" y="43"/>
                    </a:cxn>
                    <a:cxn ang="0">
                      <a:pos x="86" y="67"/>
                    </a:cxn>
                    <a:cxn ang="0">
                      <a:pos x="69" y="80"/>
                    </a:cxn>
                    <a:cxn ang="0">
                      <a:pos x="70" y="71"/>
                    </a:cxn>
                    <a:cxn ang="0">
                      <a:pos x="68" y="38"/>
                    </a:cxn>
                    <a:cxn ang="0">
                      <a:pos x="61" y="19"/>
                    </a:cxn>
                    <a:cxn ang="0">
                      <a:pos x="50" y="17"/>
                    </a:cxn>
                    <a:cxn ang="0">
                      <a:pos x="40" y="33"/>
                    </a:cxn>
                    <a:cxn ang="0">
                      <a:pos x="32" y="57"/>
                    </a:cxn>
                    <a:cxn ang="0">
                      <a:pos x="27" y="82"/>
                    </a:cxn>
                    <a:cxn ang="0">
                      <a:pos x="24" y="101"/>
                    </a:cxn>
                    <a:cxn ang="0">
                      <a:pos x="20" y="132"/>
                    </a:cxn>
                    <a:cxn ang="0">
                      <a:pos x="17" y="166"/>
                    </a:cxn>
                    <a:cxn ang="0">
                      <a:pos x="22" y="159"/>
                    </a:cxn>
                    <a:cxn ang="0">
                      <a:pos x="34" y="154"/>
                    </a:cxn>
                    <a:cxn ang="0">
                      <a:pos x="54" y="158"/>
                    </a:cxn>
                    <a:cxn ang="0">
                      <a:pos x="66" y="173"/>
                    </a:cxn>
                    <a:cxn ang="0">
                      <a:pos x="67" y="192"/>
                    </a:cxn>
                    <a:cxn ang="0">
                      <a:pos x="61" y="210"/>
                    </a:cxn>
                    <a:cxn ang="0">
                      <a:pos x="55" y="221"/>
                    </a:cxn>
                    <a:cxn ang="0">
                      <a:pos x="45" y="223"/>
                    </a:cxn>
                    <a:cxn ang="0">
                      <a:pos x="22" y="222"/>
                    </a:cxn>
                    <a:cxn ang="0">
                      <a:pos x="14" y="213"/>
                    </a:cxn>
                    <a:cxn ang="0">
                      <a:pos x="13" y="206"/>
                    </a:cxn>
                    <a:cxn ang="0">
                      <a:pos x="7" y="202"/>
                    </a:cxn>
                    <a:cxn ang="0">
                      <a:pos x="1" y="189"/>
                    </a:cxn>
                    <a:cxn ang="0">
                      <a:pos x="1" y="162"/>
                    </a:cxn>
                    <a:cxn ang="0">
                      <a:pos x="6" y="124"/>
                    </a:cxn>
                    <a:cxn ang="0">
                      <a:pos x="18" y="58"/>
                    </a:cxn>
                    <a:cxn ang="0">
                      <a:pos x="27" y="25"/>
                    </a:cxn>
                    <a:cxn ang="0">
                      <a:pos x="39" y="10"/>
                    </a:cxn>
                    <a:cxn ang="0">
                      <a:pos x="54" y="0"/>
                    </a:cxn>
                  </a:cxnLst>
                  <a:rect l="0" t="0" r="r" b="b"/>
                  <a:pathLst>
                    <a:path w="86" h="223">
                      <a:moveTo>
                        <a:pt x="54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6" y="13"/>
                      </a:lnTo>
                      <a:lnTo>
                        <a:pt x="77" y="15"/>
                      </a:lnTo>
                      <a:lnTo>
                        <a:pt x="79" y="21"/>
                      </a:lnTo>
                      <a:lnTo>
                        <a:pt x="81" y="31"/>
                      </a:lnTo>
                      <a:lnTo>
                        <a:pt x="84" y="43"/>
                      </a:lnTo>
                      <a:lnTo>
                        <a:pt x="85" y="54"/>
                      </a:lnTo>
                      <a:lnTo>
                        <a:pt x="86" y="67"/>
                      </a:lnTo>
                      <a:lnTo>
                        <a:pt x="85" y="78"/>
                      </a:lnTo>
                      <a:lnTo>
                        <a:pt x="69" y="80"/>
                      </a:lnTo>
                      <a:lnTo>
                        <a:pt x="69" y="77"/>
                      </a:lnTo>
                      <a:lnTo>
                        <a:pt x="70" y="71"/>
                      </a:lnTo>
                      <a:lnTo>
                        <a:pt x="70" y="61"/>
                      </a:lnTo>
                      <a:lnTo>
                        <a:pt x="68" y="38"/>
                      </a:lnTo>
                      <a:lnTo>
                        <a:pt x="65" y="27"/>
                      </a:lnTo>
                      <a:lnTo>
                        <a:pt x="61" y="19"/>
                      </a:lnTo>
                      <a:lnTo>
                        <a:pt x="55" y="15"/>
                      </a:lnTo>
                      <a:lnTo>
                        <a:pt x="50" y="17"/>
                      </a:lnTo>
                      <a:lnTo>
                        <a:pt x="45" y="23"/>
                      </a:lnTo>
                      <a:lnTo>
                        <a:pt x="40" y="33"/>
                      </a:lnTo>
                      <a:lnTo>
                        <a:pt x="35" y="45"/>
                      </a:lnTo>
                      <a:lnTo>
                        <a:pt x="32" y="57"/>
                      </a:lnTo>
                      <a:lnTo>
                        <a:pt x="27" y="79"/>
                      </a:lnTo>
                      <a:lnTo>
                        <a:pt x="27" y="82"/>
                      </a:lnTo>
                      <a:lnTo>
                        <a:pt x="25" y="89"/>
                      </a:lnTo>
                      <a:lnTo>
                        <a:pt x="24" y="101"/>
                      </a:lnTo>
                      <a:lnTo>
                        <a:pt x="21" y="116"/>
                      </a:lnTo>
                      <a:lnTo>
                        <a:pt x="20" y="132"/>
                      </a:lnTo>
                      <a:lnTo>
                        <a:pt x="16" y="167"/>
                      </a:lnTo>
                      <a:lnTo>
                        <a:pt x="17" y="166"/>
                      </a:lnTo>
                      <a:lnTo>
                        <a:pt x="19" y="163"/>
                      </a:lnTo>
                      <a:lnTo>
                        <a:pt x="22" y="159"/>
                      </a:lnTo>
                      <a:lnTo>
                        <a:pt x="27" y="156"/>
                      </a:lnTo>
                      <a:lnTo>
                        <a:pt x="34" y="154"/>
                      </a:lnTo>
                      <a:lnTo>
                        <a:pt x="43" y="154"/>
                      </a:lnTo>
                      <a:lnTo>
                        <a:pt x="54" y="158"/>
                      </a:lnTo>
                      <a:lnTo>
                        <a:pt x="62" y="164"/>
                      </a:lnTo>
                      <a:lnTo>
                        <a:pt x="66" y="173"/>
                      </a:lnTo>
                      <a:lnTo>
                        <a:pt x="68" y="182"/>
                      </a:lnTo>
                      <a:lnTo>
                        <a:pt x="67" y="192"/>
                      </a:lnTo>
                      <a:lnTo>
                        <a:pt x="64" y="202"/>
                      </a:lnTo>
                      <a:lnTo>
                        <a:pt x="61" y="210"/>
                      </a:lnTo>
                      <a:lnTo>
                        <a:pt x="57" y="217"/>
                      </a:lnTo>
                      <a:lnTo>
                        <a:pt x="55" y="221"/>
                      </a:lnTo>
                      <a:lnTo>
                        <a:pt x="51" y="222"/>
                      </a:lnTo>
                      <a:lnTo>
                        <a:pt x="45" y="223"/>
                      </a:lnTo>
                      <a:lnTo>
                        <a:pt x="30" y="223"/>
                      </a:lnTo>
                      <a:lnTo>
                        <a:pt x="22" y="222"/>
                      </a:lnTo>
                      <a:lnTo>
                        <a:pt x="17" y="218"/>
                      </a:lnTo>
                      <a:lnTo>
                        <a:pt x="14" y="213"/>
                      </a:lnTo>
                      <a:lnTo>
                        <a:pt x="14" y="206"/>
                      </a:lnTo>
                      <a:lnTo>
                        <a:pt x="13" y="206"/>
                      </a:lnTo>
                      <a:lnTo>
                        <a:pt x="11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6" y="124"/>
                      </a:lnTo>
                      <a:lnTo>
                        <a:pt x="14" y="80"/>
                      </a:lnTo>
                      <a:lnTo>
                        <a:pt x="18" y="58"/>
                      </a:lnTo>
                      <a:lnTo>
                        <a:pt x="22" y="40"/>
                      </a:lnTo>
                      <a:lnTo>
                        <a:pt x="27" y="25"/>
                      </a:lnTo>
                      <a:lnTo>
                        <a:pt x="32" y="16"/>
                      </a:lnTo>
                      <a:lnTo>
                        <a:pt x="39" y="10"/>
                      </a:lnTo>
                      <a:lnTo>
                        <a:pt x="47" y="4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47" name="Freeform 27"/>
                <p:cNvSpPr>
                  <a:spLocks/>
                </p:cNvSpPr>
                <p:nvPr/>
              </p:nvSpPr>
              <p:spPr bwMode="auto">
                <a:xfrm>
                  <a:off x="7321551" y="887413"/>
                  <a:ext cx="134938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6" y="13"/>
                    </a:cxn>
                    <a:cxn ang="0">
                      <a:pos x="78" y="21"/>
                    </a:cxn>
                    <a:cxn ang="0">
                      <a:pos x="83" y="43"/>
                    </a:cxn>
                    <a:cxn ang="0">
                      <a:pos x="85" y="67"/>
                    </a:cxn>
                    <a:cxn ang="0">
                      <a:pos x="68" y="80"/>
                    </a:cxn>
                    <a:cxn ang="0">
                      <a:pos x="69" y="71"/>
                    </a:cxn>
                    <a:cxn ang="0">
                      <a:pos x="68" y="38"/>
                    </a:cxn>
                    <a:cxn ang="0">
                      <a:pos x="61" y="19"/>
                    </a:cxn>
                    <a:cxn ang="0">
                      <a:pos x="49" y="17"/>
                    </a:cxn>
                    <a:cxn ang="0">
                      <a:pos x="40" y="33"/>
                    </a:cxn>
                    <a:cxn ang="0">
                      <a:pos x="32" y="57"/>
                    </a:cxn>
                    <a:cxn ang="0">
                      <a:pos x="27" y="82"/>
                    </a:cxn>
                    <a:cxn ang="0">
                      <a:pos x="24" y="101"/>
                    </a:cxn>
                    <a:cxn ang="0">
                      <a:pos x="19" y="132"/>
                    </a:cxn>
                    <a:cxn ang="0">
                      <a:pos x="16" y="166"/>
                    </a:cxn>
                    <a:cxn ang="0">
                      <a:pos x="22" y="159"/>
                    </a:cxn>
                    <a:cxn ang="0">
                      <a:pos x="34" y="154"/>
                    </a:cxn>
                    <a:cxn ang="0">
                      <a:pos x="53" y="158"/>
                    </a:cxn>
                    <a:cxn ang="0">
                      <a:pos x="66" y="173"/>
                    </a:cxn>
                    <a:cxn ang="0">
                      <a:pos x="67" y="192"/>
                    </a:cxn>
                    <a:cxn ang="0">
                      <a:pos x="60" y="210"/>
                    </a:cxn>
                    <a:cxn ang="0">
                      <a:pos x="54" y="221"/>
                    </a:cxn>
                    <a:cxn ang="0">
                      <a:pos x="44" y="223"/>
                    </a:cxn>
                    <a:cxn ang="0">
                      <a:pos x="22" y="222"/>
                    </a:cxn>
                    <a:cxn ang="0">
                      <a:pos x="13" y="213"/>
                    </a:cxn>
                    <a:cxn ang="0">
                      <a:pos x="12" y="206"/>
                    </a:cxn>
                    <a:cxn ang="0">
                      <a:pos x="7" y="202"/>
                    </a:cxn>
                    <a:cxn ang="0">
                      <a:pos x="1" y="189"/>
                    </a:cxn>
                    <a:cxn ang="0">
                      <a:pos x="1" y="162"/>
                    </a:cxn>
                    <a:cxn ang="0">
                      <a:pos x="6" y="124"/>
                    </a:cxn>
                    <a:cxn ang="0">
                      <a:pos x="17" y="58"/>
                    </a:cxn>
                    <a:cxn ang="0">
                      <a:pos x="27" y="25"/>
                    </a:cxn>
                    <a:cxn ang="0">
                      <a:pos x="39" y="10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85" h="223">
                      <a:moveTo>
                        <a:pt x="53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6" y="13"/>
                      </a:lnTo>
                      <a:lnTo>
                        <a:pt x="77" y="15"/>
                      </a:lnTo>
                      <a:lnTo>
                        <a:pt x="78" y="21"/>
                      </a:lnTo>
                      <a:lnTo>
                        <a:pt x="80" y="31"/>
                      </a:lnTo>
                      <a:lnTo>
                        <a:pt x="83" y="43"/>
                      </a:lnTo>
                      <a:lnTo>
                        <a:pt x="84" y="54"/>
                      </a:lnTo>
                      <a:lnTo>
                        <a:pt x="85" y="67"/>
                      </a:lnTo>
                      <a:lnTo>
                        <a:pt x="84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9" y="71"/>
                      </a:lnTo>
                      <a:lnTo>
                        <a:pt x="69" y="49"/>
                      </a:lnTo>
                      <a:lnTo>
                        <a:pt x="68" y="38"/>
                      </a:lnTo>
                      <a:lnTo>
                        <a:pt x="65" y="27"/>
                      </a:lnTo>
                      <a:lnTo>
                        <a:pt x="61" y="19"/>
                      </a:lnTo>
                      <a:lnTo>
                        <a:pt x="55" y="15"/>
                      </a:lnTo>
                      <a:lnTo>
                        <a:pt x="49" y="17"/>
                      </a:lnTo>
                      <a:lnTo>
                        <a:pt x="44" y="23"/>
                      </a:lnTo>
                      <a:lnTo>
                        <a:pt x="40" y="33"/>
                      </a:lnTo>
                      <a:lnTo>
                        <a:pt x="35" y="45"/>
                      </a:lnTo>
                      <a:lnTo>
                        <a:pt x="32" y="57"/>
                      </a:lnTo>
                      <a:lnTo>
                        <a:pt x="27" y="79"/>
                      </a:lnTo>
                      <a:lnTo>
                        <a:pt x="27" y="82"/>
                      </a:lnTo>
                      <a:lnTo>
                        <a:pt x="25" y="89"/>
                      </a:lnTo>
                      <a:lnTo>
                        <a:pt x="24" y="101"/>
                      </a:lnTo>
                      <a:lnTo>
                        <a:pt x="21" y="116"/>
                      </a:lnTo>
                      <a:lnTo>
                        <a:pt x="19" y="132"/>
                      </a:lnTo>
                      <a:lnTo>
                        <a:pt x="15" y="167"/>
                      </a:lnTo>
                      <a:lnTo>
                        <a:pt x="16" y="166"/>
                      </a:lnTo>
                      <a:lnTo>
                        <a:pt x="18" y="163"/>
                      </a:lnTo>
                      <a:lnTo>
                        <a:pt x="22" y="159"/>
                      </a:lnTo>
                      <a:lnTo>
                        <a:pt x="27" y="156"/>
                      </a:lnTo>
                      <a:lnTo>
                        <a:pt x="34" y="154"/>
                      </a:lnTo>
                      <a:lnTo>
                        <a:pt x="43" y="154"/>
                      </a:lnTo>
                      <a:lnTo>
                        <a:pt x="53" y="158"/>
                      </a:lnTo>
                      <a:lnTo>
                        <a:pt x="62" y="164"/>
                      </a:lnTo>
                      <a:lnTo>
                        <a:pt x="66" y="173"/>
                      </a:lnTo>
                      <a:lnTo>
                        <a:pt x="68" y="182"/>
                      </a:lnTo>
                      <a:lnTo>
                        <a:pt x="67" y="192"/>
                      </a:lnTo>
                      <a:lnTo>
                        <a:pt x="64" y="202"/>
                      </a:lnTo>
                      <a:lnTo>
                        <a:pt x="60" y="210"/>
                      </a:lnTo>
                      <a:lnTo>
                        <a:pt x="57" y="217"/>
                      </a:lnTo>
                      <a:lnTo>
                        <a:pt x="54" y="221"/>
                      </a:lnTo>
                      <a:lnTo>
                        <a:pt x="50" y="222"/>
                      </a:lnTo>
                      <a:lnTo>
                        <a:pt x="44" y="223"/>
                      </a:lnTo>
                      <a:lnTo>
                        <a:pt x="29" y="223"/>
                      </a:lnTo>
                      <a:lnTo>
                        <a:pt x="22" y="222"/>
                      </a:lnTo>
                      <a:lnTo>
                        <a:pt x="16" y="218"/>
                      </a:lnTo>
                      <a:lnTo>
                        <a:pt x="13" y="213"/>
                      </a:lnTo>
                      <a:lnTo>
                        <a:pt x="13" y="206"/>
                      </a:lnTo>
                      <a:lnTo>
                        <a:pt x="12" y="206"/>
                      </a:lnTo>
                      <a:lnTo>
                        <a:pt x="11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6" y="124"/>
                      </a:lnTo>
                      <a:lnTo>
                        <a:pt x="13" y="80"/>
                      </a:lnTo>
                      <a:lnTo>
                        <a:pt x="17" y="58"/>
                      </a:lnTo>
                      <a:lnTo>
                        <a:pt x="22" y="40"/>
                      </a:lnTo>
                      <a:lnTo>
                        <a:pt x="27" y="25"/>
                      </a:lnTo>
                      <a:lnTo>
                        <a:pt x="32" y="16"/>
                      </a:lnTo>
                      <a:lnTo>
                        <a:pt x="39" y="10"/>
                      </a:lnTo>
                      <a:lnTo>
                        <a:pt x="45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48" name="Freeform 28"/>
                <p:cNvSpPr>
                  <a:spLocks/>
                </p:cNvSpPr>
                <p:nvPr/>
              </p:nvSpPr>
              <p:spPr bwMode="auto">
                <a:xfrm>
                  <a:off x="7496176" y="887413"/>
                  <a:ext cx="134938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5" y="13"/>
                    </a:cxn>
                    <a:cxn ang="0">
                      <a:pos x="78" y="21"/>
                    </a:cxn>
                    <a:cxn ang="0">
                      <a:pos x="83" y="43"/>
                    </a:cxn>
                    <a:cxn ang="0">
                      <a:pos x="85" y="67"/>
                    </a:cxn>
                    <a:cxn ang="0">
                      <a:pos x="68" y="80"/>
                    </a:cxn>
                    <a:cxn ang="0">
                      <a:pos x="68" y="71"/>
                    </a:cxn>
                    <a:cxn ang="0">
                      <a:pos x="68" y="38"/>
                    </a:cxn>
                    <a:cxn ang="0">
                      <a:pos x="61" y="19"/>
                    </a:cxn>
                    <a:cxn ang="0">
                      <a:pos x="49" y="17"/>
                    </a:cxn>
                    <a:cxn ang="0">
                      <a:pos x="38" y="33"/>
                    </a:cxn>
                    <a:cxn ang="0">
                      <a:pos x="32" y="57"/>
                    </a:cxn>
                    <a:cxn ang="0">
                      <a:pos x="27" y="82"/>
                    </a:cxn>
                    <a:cxn ang="0">
                      <a:pos x="24" y="101"/>
                    </a:cxn>
                    <a:cxn ang="0">
                      <a:pos x="19" y="132"/>
                    </a:cxn>
                    <a:cxn ang="0">
                      <a:pos x="16" y="166"/>
                    </a:cxn>
                    <a:cxn ang="0">
                      <a:pos x="21" y="159"/>
                    </a:cxn>
                    <a:cxn ang="0">
                      <a:pos x="34" y="154"/>
                    </a:cxn>
                    <a:cxn ang="0">
                      <a:pos x="53" y="158"/>
                    </a:cxn>
                    <a:cxn ang="0">
                      <a:pos x="66" y="173"/>
                    </a:cxn>
                    <a:cxn ang="0">
                      <a:pos x="67" y="192"/>
                    </a:cxn>
                    <a:cxn ang="0">
                      <a:pos x="60" y="210"/>
                    </a:cxn>
                    <a:cxn ang="0">
                      <a:pos x="53" y="221"/>
                    </a:cxn>
                    <a:cxn ang="0">
                      <a:pos x="43" y="223"/>
                    </a:cxn>
                    <a:cxn ang="0">
                      <a:pos x="22" y="222"/>
                    </a:cxn>
                    <a:cxn ang="0">
                      <a:pos x="13" y="213"/>
                    </a:cxn>
                    <a:cxn ang="0">
                      <a:pos x="12" y="206"/>
                    </a:cxn>
                    <a:cxn ang="0">
                      <a:pos x="6" y="202"/>
                    </a:cxn>
                    <a:cxn ang="0">
                      <a:pos x="1" y="189"/>
                    </a:cxn>
                    <a:cxn ang="0">
                      <a:pos x="1" y="162"/>
                    </a:cxn>
                    <a:cxn ang="0">
                      <a:pos x="5" y="124"/>
                    </a:cxn>
                    <a:cxn ang="0">
                      <a:pos x="17" y="58"/>
                    </a:cxn>
                    <a:cxn ang="0">
                      <a:pos x="27" y="25"/>
                    </a:cxn>
                    <a:cxn ang="0">
                      <a:pos x="38" y="10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85" h="223">
                      <a:moveTo>
                        <a:pt x="53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5" y="13"/>
                      </a:lnTo>
                      <a:lnTo>
                        <a:pt x="76" y="15"/>
                      </a:lnTo>
                      <a:lnTo>
                        <a:pt x="78" y="21"/>
                      </a:lnTo>
                      <a:lnTo>
                        <a:pt x="80" y="31"/>
                      </a:lnTo>
                      <a:lnTo>
                        <a:pt x="83" y="43"/>
                      </a:lnTo>
                      <a:lnTo>
                        <a:pt x="84" y="54"/>
                      </a:lnTo>
                      <a:lnTo>
                        <a:pt x="85" y="67"/>
                      </a:lnTo>
                      <a:lnTo>
                        <a:pt x="84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8" y="71"/>
                      </a:lnTo>
                      <a:lnTo>
                        <a:pt x="68" y="49"/>
                      </a:lnTo>
                      <a:lnTo>
                        <a:pt x="68" y="38"/>
                      </a:lnTo>
                      <a:lnTo>
                        <a:pt x="65" y="27"/>
                      </a:lnTo>
                      <a:lnTo>
                        <a:pt x="61" y="19"/>
                      </a:lnTo>
                      <a:lnTo>
                        <a:pt x="55" y="15"/>
                      </a:lnTo>
                      <a:lnTo>
                        <a:pt x="49" y="17"/>
                      </a:lnTo>
                      <a:lnTo>
                        <a:pt x="43" y="23"/>
                      </a:lnTo>
                      <a:lnTo>
                        <a:pt x="38" y="33"/>
                      </a:lnTo>
                      <a:lnTo>
                        <a:pt x="34" y="45"/>
                      </a:lnTo>
                      <a:lnTo>
                        <a:pt x="32" y="57"/>
                      </a:lnTo>
                      <a:lnTo>
                        <a:pt x="27" y="79"/>
                      </a:lnTo>
                      <a:lnTo>
                        <a:pt x="27" y="82"/>
                      </a:lnTo>
                      <a:lnTo>
                        <a:pt x="25" y="89"/>
                      </a:lnTo>
                      <a:lnTo>
                        <a:pt x="24" y="101"/>
                      </a:lnTo>
                      <a:lnTo>
                        <a:pt x="21" y="116"/>
                      </a:lnTo>
                      <a:lnTo>
                        <a:pt x="19" y="132"/>
                      </a:lnTo>
                      <a:lnTo>
                        <a:pt x="15" y="167"/>
                      </a:lnTo>
                      <a:lnTo>
                        <a:pt x="16" y="166"/>
                      </a:lnTo>
                      <a:lnTo>
                        <a:pt x="18" y="163"/>
                      </a:lnTo>
                      <a:lnTo>
                        <a:pt x="21" y="159"/>
                      </a:lnTo>
                      <a:lnTo>
                        <a:pt x="26" y="156"/>
                      </a:lnTo>
                      <a:lnTo>
                        <a:pt x="34" y="154"/>
                      </a:lnTo>
                      <a:lnTo>
                        <a:pt x="42" y="154"/>
                      </a:lnTo>
                      <a:lnTo>
                        <a:pt x="53" y="158"/>
                      </a:lnTo>
                      <a:lnTo>
                        <a:pt x="62" y="164"/>
                      </a:lnTo>
                      <a:lnTo>
                        <a:pt x="66" y="173"/>
                      </a:lnTo>
                      <a:lnTo>
                        <a:pt x="68" y="182"/>
                      </a:lnTo>
                      <a:lnTo>
                        <a:pt x="67" y="192"/>
                      </a:lnTo>
                      <a:lnTo>
                        <a:pt x="64" y="202"/>
                      </a:lnTo>
                      <a:lnTo>
                        <a:pt x="60" y="210"/>
                      </a:lnTo>
                      <a:lnTo>
                        <a:pt x="56" y="217"/>
                      </a:lnTo>
                      <a:lnTo>
                        <a:pt x="53" y="221"/>
                      </a:lnTo>
                      <a:lnTo>
                        <a:pt x="49" y="222"/>
                      </a:lnTo>
                      <a:lnTo>
                        <a:pt x="43" y="223"/>
                      </a:lnTo>
                      <a:lnTo>
                        <a:pt x="29" y="223"/>
                      </a:lnTo>
                      <a:lnTo>
                        <a:pt x="22" y="222"/>
                      </a:lnTo>
                      <a:lnTo>
                        <a:pt x="16" y="218"/>
                      </a:lnTo>
                      <a:lnTo>
                        <a:pt x="13" y="213"/>
                      </a:lnTo>
                      <a:lnTo>
                        <a:pt x="13" y="206"/>
                      </a:lnTo>
                      <a:lnTo>
                        <a:pt x="12" y="206"/>
                      </a:lnTo>
                      <a:lnTo>
                        <a:pt x="10" y="205"/>
                      </a:lnTo>
                      <a:lnTo>
                        <a:pt x="6" y="202"/>
                      </a:lnTo>
                      <a:lnTo>
                        <a:pt x="3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2" y="145"/>
                      </a:lnTo>
                      <a:lnTo>
                        <a:pt x="5" y="124"/>
                      </a:lnTo>
                      <a:lnTo>
                        <a:pt x="13" y="80"/>
                      </a:lnTo>
                      <a:lnTo>
                        <a:pt x="17" y="58"/>
                      </a:lnTo>
                      <a:lnTo>
                        <a:pt x="22" y="40"/>
                      </a:lnTo>
                      <a:lnTo>
                        <a:pt x="27" y="25"/>
                      </a:lnTo>
                      <a:lnTo>
                        <a:pt x="32" y="16"/>
                      </a:lnTo>
                      <a:lnTo>
                        <a:pt x="38" y="10"/>
                      </a:lnTo>
                      <a:lnTo>
                        <a:pt x="45" y="4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49" name="Freeform 29"/>
                <p:cNvSpPr>
                  <a:spLocks/>
                </p:cNvSpPr>
                <p:nvPr/>
              </p:nvSpPr>
              <p:spPr bwMode="auto">
                <a:xfrm>
                  <a:off x="7669213" y="887413"/>
                  <a:ext cx="136525" cy="354013"/>
                </a:xfrm>
                <a:custGeom>
                  <a:avLst/>
                  <a:gdLst/>
                  <a:ahLst/>
                  <a:cxnLst>
                    <a:cxn ang="0">
                      <a:pos x="61" y="0"/>
                    </a:cxn>
                    <a:cxn ang="0">
                      <a:pos x="76" y="13"/>
                    </a:cxn>
                    <a:cxn ang="0">
                      <a:pos x="79" y="21"/>
                    </a:cxn>
                    <a:cxn ang="0">
                      <a:pos x="84" y="43"/>
                    </a:cxn>
                    <a:cxn ang="0">
                      <a:pos x="86" y="67"/>
                    </a:cxn>
                    <a:cxn ang="0">
                      <a:pos x="68" y="80"/>
                    </a:cxn>
                    <a:cxn ang="0">
                      <a:pos x="69" y="71"/>
                    </a:cxn>
                    <a:cxn ang="0">
                      <a:pos x="67" y="38"/>
                    </a:cxn>
                    <a:cxn ang="0">
                      <a:pos x="60" y="19"/>
                    </a:cxn>
                    <a:cxn ang="0">
                      <a:pos x="49" y="17"/>
                    </a:cxn>
                    <a:cxn ang="0">
                      <a:pos x="39" y="33"/>
                    </a:cxn>
                    <a:cxn ang="0">
                      <a:pos x="31" y="57"/>
                    </a:cxn>
                    <a:cxn ang="0">
                      <a:pos x="26" y="82"/>
                    </a:cxn>
                    <a:cxn ang="0">
                      <a:pos x="24" y="101"/>
                    </a:cxn>
                    <a:cxn ang="0">
                      <a:pos x="20" y="132"/>
                    </a:cxn>
                    <a:cxn ang="0">
                      <a:pos x="17" y="166"/>
                    </a:cxn>
                    <a:cxn ang="0">
                      <a:pos x="22" y="159"/>
                    </a:cxn>
                    <a:cxn ang="0">
                      <a:pos x="34" y="154"/>
                    </a:cxn>
                    <a:cxn ang="0">
                      <a:pos x="54" y="158"/>
                    </a:cxn>
                    <a:cxn ang="0">
                      <a:pos x="66" y="173"/>
                    </a:cxn>
                    <a:cxn ang="0">
                      <a:pos x="66" y="192"/>
                    </a:cxn>
                    <a:cxn ang="0">
                      <a:pos x="60" y="210"/>
                    </a:cxn>
                    <a:cxn ang="0">
                      <a:pos x="54" y="221"/>
                    </a:cxn>
                    <a:cxn ang="0">
                      <a:pos x="44" y="223"/>
                    </a:cxn>
                    <a:cxn ang="0">
                      <a:pos x="22" y="222"/>
                    </a:cxn>
                    <a:cxn ang="0">
                      <a:pos x="14" y="213"/>
                    </a:cxn>
                    <a:cxn ang="0">
                      <a:pos x="13" y="206"/>
                    </a:cxn>
                    <a:cxn ang="0">
                      <a:pos x="7" y="202"/>
                    </a:cxn>
                    <a:cxn ang="0">
                      <a:pos x="1" y="189"/>
                    </a:cxn>
                    <a:cxn ang="0">
                      <a:pos x="1" y="162"/>
                    </a:cxn>
                    <a:cxn ang="0">
                      <a:pos x="6" y="124"/>
                    </a:cxn>
                    <a:cxn ang="0">
                      <a:pos x="18" y="58"/>
                    </a:cxn>
                    <a:cxn ang="0">
                      <a:pos x="27" y="25"/>
                    </a:cxn>
                    <a:cxn ang="0">
                      <a:pos x="39" y="10"/>
                    </a:cxn>
                    <a:cxn ang="0">
                      <a:pos x="54" y="0"/>
                    </a:cxn>
                  </a:cxnLst>
                  <a:rect l="0" t="0" r="r" b="b"/>
                  <a:pathLst>
                    <a:path w="86" h="223">
                      <a:moveTo>
                        <a:pt x="54" y="0"/>
                      </a:moveTo>
                      <a:lnTo>
                        <a:pt x="61" y="0"/>
                      </a:lnTo>
                      <a:lnTo>
                        <a:pt x="68" y="4"/>
                      </a:lnTo>
                      <a:lnTo>
                        <a:pt x="76" y="13"/>
                      </a:lnTo>
                      <a:lnTo>
                        <a:pt x="77" y="15"/>
                      </a:lnTo>
                      <a:lnTo>
                        <a:pt x="79" y="21"/>
                      </a:lnTo>
                      <a:lnTo>
                        <a:pt x="81" y="31"/>
                      </a:lnTo>
                      <a:lnTo>
                        <a:pt x="84" y="43"/>
                      </a:lnTo>
                      <a:lnTo>
                        <a:pt x="85" y="54"/>
                      </a:lnTo>
                      <a:lnTo>
                        <a:pt x="86" y="67"/>
                      </a:lnTo>
                      <a:lnTo>
                        <a:pt x="85" y="78"/>
                      </a:lnTo>
                      <a:lnTo>
                        <a:pt x="68" y="80"/>
                      </a:lnTo>
                      <a:lnTo>
                        <a:pt x="68" y="77"/>
                      </a:lnTo>
                      <a:lnTo>
                        <a:pt x="69" y="71"/>
                      </a:lnTo>
                      <a:lnTo>
                        <a:pt x="69" y="61"/>
                      </a:lnTo>
                      <a:lnTo>
                        <a:pt x="67" y="38"/>
                      </a:lnTo>
                      <a:lnTo>
                        <a:pt x="64" y="27"/>
                      </a:lnTo>
                      <a:lnTo>
                        <a:pt x="60" y="19"/>
                      </a:lnTo>
                      <a:lnTo>
                        <a:pt x="55" y="15"/>
                      </a:lnTo>
                      <a:lnTo>
                        <a:pt x="49" y="17"/>
                      </a:lnTo>
                      <a:lnTo>
                        <a:pt x="44" y="23"/>
                      </a:lnTo>
                      <a:lnTo>
                        <a:pt x="39" y="33"/>
                      </a:lnTo>
                      <a:lnTo>
                        <a:pt x="34" y="45"/>
                      </a:lnTo>
                      <a:lnTo>
                        <a:pt x="31" y="57"/>
                      </a:lnTo>
                      <a:lnTo>
                        <a:pt x="27" y="79"/>
                      </a:lnTo>
                      <a:lnTo>
                        <a:pt x="26" y="82"/>
                      </a:lnTo>
                      <a:lnTo>
                        <a:pt x="25" y="89"/>
                      </a:lnTo>
                      <a:lnTo>
                        <a:pt x="24" y="101"/>
                      </a:lnTo>
                      <a:lnTo>
                        <a:pt x="22" y="116"/>
                      </a:lnTo>
                      <a:lnTo>
                        <a:pt x="20" y="132"/>
                      </a:lnTo>
                      <a:lnTo>
                        <a:pt x="16" y="167"/>
                      </a:lnTo>
                      <a:lnTo>
                        <a:pt x="17" y="166"/>
                      </a:lnTo>
                      <a:lnTo>
                        <a:pt x="19" y="163"/>
                      </a:lnTo>
                      <a:lnTo>
                        <a:pt x="22" y="159"/>
                      </a:lnTo>
                      <a:lnTo>
                        <a:pt x="26" y="156"/>
                      </a:lnTo>
                      <a:lnTo>
                        <a:pt x="34" y="154"/>
                      </a:lnTo>
                      <a:lnTo>
                        <a:pt x="43" y="154"/>
                      </a:lnTo>
                      <a:lnTo>
                        <a:pt x="54" y="158"/>
                      </a:lnTo>
                      <a:lnTo>
                        <a:pt x="61" y="164"/>
                      </a:lnTo>
                      <a:lnTo>
                        <a:pt x="66" y="173"/>
                      </a:lnTo>
                      <a:lnTo>
                        <a:pt x="67" y="182"/>
                      </a:lnTo>
                      <a:lnTo>
                        <a:pt x="66" y="192"/>
                      </a:lnTo>
                      <a:lnTo>
                        <a:pt x="63" y="202"/>
                      </a:lnTo>
                      <a:lnTo>
                        <a:pt x="60" y="210"/>
                      </a:lnTo>
                      <a:lnTo>
                        <a:pt x="57" y="217"/>
                      </a:lnTo>
                      <a:lnTo>
                        <a:pt x="54" y="221"/>
                      </a:lnTo>
                      <a:lnTo>
                        <a:pt x="50" y="222"/>
                      </a:lnTo>
                      <a:lnTo>
                        <a:pt x="44" y="223"/>
                      </a:lnTo>
                      <a:lnTo>
                        <a:pt x="29" y="223"/>
                      </a:lnTo>
                      <a:lnTo>
                        <a:pt x="22" y="222"/>
                      </a:lnTo>
                      <a:lnTo>
                        <a:pt x="17" y="218"/>
                      </a:lnTo>
                      <a:lnTo>
                        <a:pt x="14" y="213"/>
                      </a:lnTo>
                      <a:lnTo>
                        <a:pt x="14" y="206"/>
                      </a:lnTo>
                      <a:lnTo>
                        <a:pt x="13" y="206"/>
                      </a:lnTo>
                      <a:lnTo>
                        <a:pt x="11" y="205"/>
                      </a:lnTo>
                      <a:lnTo>
                        <a:pt x="7" y="202"/>
                      </a:lnTo>
                      <a:lnTo>
                        <a:pt x="4" y="197"/>
                      </a:lnTo>
                      <a:lnTo>
                        <a:pt x="1" y="189"/>
                      </a:lnTo>
                      <a:lnTo>
                        <a:pt x="0" y="178"/>
                      </a:lnTo>
                      <a:lnTo>
                        <a:pt x="1" y="162"/>
                      </a:lnTo>
                      <a:lnTo>
                        <a:pt x="3" y="145"/>
                      </a:lnTo>
                      <a:lnTo>
                        <a:pt x="6" y="124"/>
                      </a:lnTo>
                      <a:lnTo>
                        <a:pt x="14" y="80"/>
                      </a:lnTo>
                      <a:lnTo>
                        <a:pt x="18" y="58"/>
                      </a:lnTo>
                      <a:lnTo>
                        <a:pt x="23" y="40"/>
                      </a:lnTo>
                      <a:lnTo>
                        <a:pt x="27" y="25"/>
                      </a:lnTo>
                      <a:lnTo>
                        <a:pt x="32" y="16"/>
                      </a:lnTo>
                      <a:lnTo>
                        <a:pt x="39" y="10"/>
                      </a:lnTo>
                      <a:lnTo>
                        <a:pt x="46" y="4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 rot="5400000">
            <a:off x="4913916" y="3812671"/>
            <a:ext cx="31242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499962" y="2265122"/>
            <a:ext cx="9166450" cy="3112539"/>
            <a:chOff x="1499962" y="2639192"/>
            <a:chExt cx="9166450" cy="3112539"/>
          </a:xfrm>
        </p:grpSpPr>
        <p:grpSp>
          <p:nvGrpSpPr>
            <p:cNvPr id="56" name="Group 55"/>
            <p:cNvGrpSpPr/>
            <p:nvPr/>
          </p:nvGrpSpPr>
          <p:grpSpPr>
            <a:xfrm>
              <a:off x="1499962" y="2639192"/>
              <a:ext cx="4008506" cy="1962204"/>
              <a:chOff x="3523193" y="1639498"/>
              <a:chExt cx="5218229" cy="2554377"/>
            </a:xfrm>
            <a:solidFill>
              <a:schemeClr val="bg1">
                <a:lumMod val="65000"/>
              </a:schemeClr>
            </a:solidFill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3576526" y="1652129"/>
                <a:ext cx="480000" cy="1038593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29" y="3"/>
                  </a:cxn>
                  <a:cxn ang="0">
                    <a:pos x="240" y="9"/>
                  </a:cxn>
                  <a:cxn ang="0">
                    <a:pos x="249" y="19"/>
                  </a:cxn>
                  <a:cxn ang="0">
                    <a:pos x="254" y="34"/>
                  </a:cxn>
                  <a:cxn ang="0">
                    <a:pos x="255" y="53"/>
                  </a:cxn>
                  <a:cxn ang="0">
                    <a:pos x="255" y="84"/>
                  </a:cxn>
                  <a:cxn ang="0">
                    <a:pos x="254" y="120"/>
                  </a:cxn>
                  <a:cxn ang="0">
                    <a:pos x="253" y="163"/>
                  </a:cxn>
                  <a:cxn ang="0">
                    <a:pos x="251" y="211"/>
                  </a:cxn>
                  <a:cxn ang="0">
                    <a:pos x="250" y="255"/>
                  </a:cxn>
                  <a:cxn ang="0">
                    <a:pos x="249" y="307"/>
                  </a:cxn>
                  <a:cxn ang="0">
                    <a:pos x="247" y="365"/>
                  </a:cxn>
                  <a:cxn ang="0">
                    <a:pos x="246" y="431"/>
                  </a:cxn>
                  <a:cxn ang="0">
                    <a:pos x="246" y="618"/>
                  </a:cxn>
                  <a:cxn ang="0">
                    <a:pos x="277" y="618"/>
                  </a:cxn>
                  <a:cxn ang="0">
                    <a:pos x="295" y="620"/>
                  </a:cxn>
                  <a:cxn ang="0">
                    <a:pos x="310" y="626"/>
                  </a:cxn>
                  <a:cxn ang="0">
                    <a:pos x="324" y="636"/>
                  </a:cxn>
                  <a:cxn ang="0">
                    <a:pos x="334" y="649"/>
                  </a:cxn>
                  <a:cxn ang="0">
                    <a:pos x="340" y="663"/>
                  </a:cxn>
                  <a:cxn ang="0">
                    <a:pos x="342" y="679"/>
                  </a:cxn>
                  <a:cxn ang="0">
                    <a:pos x="340" y="695"/>
                  </a:cxn>
                  <a:cxn ang="0">
                    <a:pos x="334" y="710"/>
                  </a:cxn>
                  <a:cxn ang="0">
                    <a:pos x="324" y="723"/>
                  </a:cxn>
                  <a:cxn ang="0">
                    <a:pos x="310" y="732"/>
                  </a:cxn>
                  <a:cxn ang="0">
                    <a:pos x="295" y="738"/>
                  </a:cxn>
                  <a:cxn ang="0">
                    <a:pos x="277" y="740"/>
                  </a:cxn>
                  <a:cxn ang="0">
                    <a:pos x="90" y="740"/>
                  </a:cxn>
                  <a:cxn ang="0">
                    <a:pos x="63" y="739"/>
                  </a:cxn>
                  <a:cxn ang="0">
                    <a:pos x="41" y="734"/>
                  </a:cxn>
                  <a:cxn ang="0">
                    <a:pos x="22" y="726"/>
                  </a:cxn>
                  <a:cxn ang="0">
                    <a:pos x="11" y="715"/>
                  </a:cxn>
                  <a:cxn ang="0">
                    <a:pos x="3" y="701"/>
                  </a:cxn>
                  <a:cxn ang="0">
                    <a:pos x="0" y="684"/>
                  </a:cxn>
                  <a:cxn ang="0">
                    <a:pos x="3" y="666"/>
                  </a:cxn>
                  <a:cxn ang="0">
                    <a:pos x="8" y="652"/>
                  </a:cxn>
                  <a:cxn ang="0">
                    <a:pos x="19" y="641"/>
                  </a:cxn>
                  <a:cxn ang="0">
                    <a:pos x="33" y="631"/>
                  </a:cxn>
                  <a:cxn ang="0">
                    <a:pos x="51" y="624"/>
                  </a:cxn>
                  <a:cxn ang="0">
                    <a:pos x="74" y="621"/>
                  </a:cxn>
                  <a:cxn ang="0">
                    <a:pos x="101" y="620"/>
                  </a:cxn>
                  <a:cxn ang="0">
                    <a:pos x="110" y="620"/>
                  </a:cxn>
                  <a:cxn ang="0">
                    <a:pos x="122" y="621"/>
                  </a:cxn>
                  <a:cxn ang="0">
                    <a:pos x="122" y="200"/>
                  </a:cxn>
                  <a:cxn ang="0">
                    <a:pos x="103" y="212"/>
                  </a:cxn>
                  <a:cxn ang="0">
                    <a:pos x="87" y="222"/>
                  </a:cxn>
                  <a:cxn ang="0">
                    <a:pos x="75" y="226"/>
                  </a:cxn>
                  <a:cxn ang="0">
                    <a:pos x="67" y="229"/>
                  </a:cxn>
                  <a:cxn ang="0">
                    <a:pos x="51" y="226"/>
                  </a:cxn>
                  <a:cxn ang="0">
                    <a:pos x="35" y="219"/>
                  </a:cxn>
                  <a:cxn ang="0">
                    <a:pos x="21" y="209"/>
                  </a:cxn>
                  <a:cxn ang="0">
                    <a:pos x="11" y="196"/>
                  </a:cxn>
                  <a:cxn ang="0">
                    <a:pos x="4" y="181"/>
                  </a:cxn>
                  <a:cxn ang="0">
                    <a:pos x="2" y="165"/>
                  </a:cxn>
                  <a:cxn ang="0">
                    <a:pos x="5" y="148"/>
                  </a:cxn>
                  <a:cxn ang="0">
                    <a:pos x="17" y="130"/>
                  </a:cxn>
                  <a:cxn ang="0">
                    <a:pos x="34" y="112"/>
                  </a:cxn>
                  <a:cxn ang="0">
                    <a:pos x="87" y="73"/>
                  </a:cxn>
                  <a:cxn ang="0">
                    <a:pos x="145" y="26"/>
                  </a:cxn>
                  <a:cxn ang="0">
                    <a:pos x="168" y="12"/>
                  </a:cxn>
                  <a:cxn ang="0">
                    <a:pos x="191" y="4"/>
                  </a:cxn>
                  <a:cxn ang="0">
                    <a:pos x="214" y="0"/>
                  </a:cxn>
                </a:cxnLst>
                <a:rect l="0" t="0" r="r" b="b"/>
                <a:pathLst>
                  <a:path w="342" h="740">
                    <a:moveTo>
                      <a:pt x="214" y="0"/>
                    </a:moveTo>
                    <a:lnTo>
                      <a:pt x="229" y="3"/>
                    </a:lnTo>
                    <a:lnTo>
                      <a:pt x="240" y="9"/>
                    </a:lnTo>
                    <a:lnTo>
                      <a:pt x="249" y="19"/>
                    </a:lnTo>
                    <a:lnTo>
                      <a:pt x="254" y="34"/>
                    </a:lnTo>
                    <a:lnTo>
                      <a:pt x="255" y="53"/>
                    </a:lnTo>
                    <a:lnTo>
                      <a:pt x="255" y="84"/>
                    </a:lnTo>
                    <a:lnTo>
                      <a:pt x="254" y="120"/>
                    </a:lnTo>
                    <a:lnTo>
                      <a:pt x="253" y="163"/>
                    </a:lnTo>
                    <a:lnTo>
                      <a:pt x="251" y="211"/>
                    </a:lnTo>
                    <a:lnTo>
                      <a:pt x="250" y="255"/>
                    </a:lnTo>
                    <a:lnTo>
                      <a:pt x="249" y="307"/>
                    </a:lnTo>
                    <a:lnTo>
                      <a:pt x="247" y="365"/>
                    </a:lnTo>
                    <a:lnTo>
                      <a:pt x="246" y="431"/>
                    </a:lnTo>
                    <a:lnTo>
                      <a:pt x="246" y="618"/>
                    </a:lnTo>
                    <a:lnTo>
                      <a:pt x="277" y="618"/>
                    </a:lnTo>
                    <a:lnTo>
                      <a:pt x="295" y="620"/>
                    </a:lnTo>
                    <a:lnTo>
                      <a:pt x="310" y="626"/>
                    </a:lnTo>
                    <a:lnTo>
                      <a:pt x="324" y="636"/>
                    </a:lnTo>
                    <a:lnTo>
                      <a:pt x="334" y="649"/>
                    </a:lnTo>
                    <a:lnTo>
                      <a:pt x="340" y="663"/>
                    </a:lnTo>
                    <a:lnTo>
                      <a:pt x="342" y="679"/>
                    </a:lnTo>
                    <a:lnTo>
                      <a:pt x="340" y="695"/>
                    </a:lnTo>
                    <a:lnTo>
                      <a:pt x="334" y="710"/>
                    </a:lnTo>
                    <a:lnTo>
                      <a:pt x="324" y="723"/>
                    </a:lnTo>
                    <a:lnTo>
                      <a:pt x="310" y="732"/>
                    </a:lnTo>
                    <a:lnTo>
                      <a:pt x="295" y="738"/>
                    </a:lnTo>
                    <a:lnTo>
                      <a:pt x="277" y="740"/>
                    </a:lnTo>
                    <a:lnTo>
                      <a:pt x="90" y="740"/>
                    </a:lnTo>
                    <a:lnTo>
                      <a:pt x="63" y="739"/>
                    </a:lnTo>
                    <a:lnTo>
                      <a:pt x="41" y="734"/>
                    </a:lnTo>
                    <a:lnTo>
                      <a:pt x="22" y="726"/>
                    </a:lnTo>
                    <a:lnTo>
                      <a:pt x="11" y="715"/>
                    </a:lnTo>
                    <a:lnTo>
                      <a:pt x="3" y="701"/>
                    </a:lnTo>
                    <a:lnTo>
                      <a:pt x="0" y="684"/>
                    </a:lnTo>
                    <a:lnTo>
                      <a:pt x="3" y="666"/>
                    </a:lnTo>
                    <a:lnTo>
                      <a:pt x="8" y="652"/>
                    </a:lnTo>
                    <a:lnTo>
                      <a:pt x="19" y="641"/>
                    </a:lnTo>
                    <a:lnTo>
                      <a:pt x="33" y="631"/>
                    </a:lnTo>
                    <a:lnTo>
                      <a:pt x="51" y="624"/>
                    </a:lnTo>
                    <a:lnTo>
                      <a:pt x="74" y="621"/>
                    </a:lnTo>
                    <a:lnTo>
                      <a:pt x="101" y="620"/>
                    </a:lnTo>
                    <a:lnTo>
                      <a:pt x="110" y="620"/>
                    </a:lnTo>
                    <a:lnTo>
                      <a:pt x="122" y="621"/>
                    </a:lnTo>
                    <a:lnTo>
                      <a:pt x="122" y="200"/>
                    </a:lnTo>
                    <a:lnTo>
                      <a:pt x="103" y="212"/>
                    </a:lnTo>
                    <a:lnTo>
                      <a:pt x="87" y="222"/>
                    </a:lnTo>
                    <a:lnTo>
                      <a:pt x="75" y="226"/>
                    </a:lnTo>
                    <a:lnTo>
                      <a:pt x="67" y="229"/>
                    </a:lnTo>
                    <a:lnTo>
                      <a:pt x="51" y="226"/>
                    </a:lnTo>
                    <a:lnTo>
                      <a:pt x="35" y="219"/>
                    </a:lnTo>
                    <a:lnTo>
                      <a:pt x="21" y="209"/>
                    </a:lnTo>
                    <a:lnTo>
                      <a:pt x="11" y="196"/>
                    </a:lnTo>
                    <a:lnTo>
                      <a:pt x="4" y="181"/>
                    </a:lnTo>
                    <a:lnTo>
                      <a:pt x="2" y="165"/>
                    </a:lnTo>
                    <a:lnTo>
                      <a:pt x="5" y="148"/>
                    </a:lnTo>
                    <a:lnTo>
                      <a:pt x="17" y="130"/>
                    </a:lnTo>
                    <a:lnTo>
                      <a:pt x="34" y="112"/>
                    </a:lnTo>
                    <a:lnTo>
                      <a:pt x="87" y="73"/>
                    </a:lnTo>
                    <a:lnTo>
                      <a:pt x="145" y="26"/>
                    </a:lnTo>
                    <a:lnTo>
                      <a:pt x="168" y="12"/>
                    </a:lnTo>
                    <a:lnTo>
                      <a:pt x="191" y="4"/>
                    </a:lnTo>
                    <a:lnTo>
                      <a:pt x="2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"/>
              <p:cNvSpPr>
                <a:spLocks/>
              </p:cNvSpPr>
              <p:nvPr/>
            </p:nvSpPr>
            <p:spPr bwMode="auto">
              <a:xfrm>
                <a:off x="4605293" y="1660551"/>
                <a:ext cx="676489" cy="1024558"/>
              </a:xfrm>
              <a:custGeom>
                <a:avLst/>
                <a:gdLst/>
                <a:ahLst/>
                <a:cxnLst>
                  <a:cxn ang="0">
                    <a:pos x="291" y="3"/>
                  </a:cxn>
                  <a:cxn ang="0">
                    <a:pos x="365" y="25"/>
                  </a:cxn>
                  <a:cxn ang="0">
                    <a:pos x="426" y="64"/>
                  </a:cxn>
                  <a:cxn ang="0">
                    <a:pos x="462" y="113"/>
                  </a:cxn>
                  <a:cxn ang="0">
                    <a:pos x="474" y="172"/>
                  </a:cxn>
                  <a:cxn ang="0">
                    <a:pos x="464" y="247"/>
                  </a:cxn>
                  <a:cxn ang="0">
                    <a:pos x="437" y="309"/>
                  </a:cxn>
                  <a:cxn ang="0">
                    <a:pos x="400" y="353"/>
                  </a:cxn>
                  <a:cxn ang="0">
                    <a:pos x="346" y="396"/>
                  </a:cxn>
                  <a:cxn ang="0">
                    <a:pos x="195" y="496"/>
                  </a:cxn>
                  <a:cxn ang="0">
                    <a:pos x="149" y="548"/>
                  </a:cxn>
                  <a:cxn ang="0">
                    <a:pos x="131" y="606"/>
                  </a:cxn>
                  <a:cxn ang="0">
                    <a:pos x="177" y="600"/>
                  </a:cxn>
                  <a:cxn ang="0">
                    <a:pos x="254" y="595"/>
                  </a:cxn>
                  <a:cxn ang="0">
                    <a:pos x="327" y="592"/>
                  </a:cxn>
                  <a:cxn ang="0">
                    <a:pos x="379" y="594"/>
                  </a:cxn>
                  <a:cxn ang="0">
                    <a:pos x="432" y="610"/>
                  </a:cxn>
                  <a:cxn ang="0">
                    <a:pos x="469" y="635"/>
                  </a:cxn>
                  <a:cxn ang="0">
                    <a:pos x="482" y="666"/>
                  </a:cxn>
                  <a:cxn ang="0">
                    <a:pos x="474" y="696"/>
                  </a:cxn>
                  <a:cxn ang="0">
                    <a:pos x="451" y="720"/>
                  </a:cxn>
                  <a:cxn ang="0">
                    <a:pos x="418" y="728"/>
                  </a:cxn>
                  <a:cxn ang="0">
                    <a:pos x="396" y="727"/>
                  </a:cxn>
                  <a:cxn ang="0">
                    <a:pos x="361" y="722"/>
                  </a:cxn>
                  <a:cxn ang="0">
                    <a:pos x="193" y="720"/>
                  </a:cxn>
                  <a:cxn ang="0">
                    <a:pos x="131" y="727"/>
                  </a:cxn>
                  <a:cxn ang="0">
                    <a:pos x="94" y="730"/>
                  </a:cxn>
                  <a:cxn ang="0">
                    <a:pos x="78" y="726"/>
                  </a:cxn>
                  <a:cxn ang="0">
                    <a:pos x="48" y="724"/>
                  </a:cxn>
                  <a:cxn ang="0">
                    <a:pos x="19" y="706"/>
                  </a:cxn>
                  <a:cxn ang="0">
                    <a:pos x="5" y="674"/>
                  </a:cxn>
                  <a:cxn ang="0">
                    <a:pos x="0" y="624"/>
                  </a:cxn>
                  <a:cxn ang="0">
                    <a:pos x="10" y="542"/>
                  </a:cxn>
                  <a:cxn ang="0">
                    <a:pos x="40" y="475"/>
                  </a:cxn>
                  <a:cxn ang="0">
                    <a:pos x="79" y="429"/>
                  </a:cxn>
                  <a:cxn ang="0">
                    <a:pos x="138" y="383"/>
                  </a:cxn>
                  <a:cxn ang="0">
                    <a:pos x="265" y="299"/>
                  </a:cxn>
                  <a:cxn ang="0">
                    <a:pos x="312" y="254"/>
                  </a:cxn>
                  <a:cxn ang="0">
                    <a:pos x="336" y="203"/>
                  </a:cxn>
                  <a:cxn ang="0">
                    <a:pos x="336" y="164"/>
                  </a:cxn>
                  <a:cxn ang="0">
                    <a:pos x="310" y="140"/>
                  </a:cxn>
                  <a:cxn ang="0">
                    <a:pos x="270" y="124"/>
                  </a:cxn>
                  <a:cxn ang="0">
                    <a:pos x="225" y="124"/>
                  </a:cxn>
                  <a:cxn ang="0">
                    <a:pos x="172" y="147"/>
                  </a:cxn>
                  <a:cxn ang="0">
                    <a:pos x="124" y="183"/>
                  </a:cxn>
                  <a:cxn ang="0">
                    <a:pos x="90" y="205"/>
                  </a:cxn>
                  <a:cxn ang="0">
                    <a:pos x="68" y="212"/>
                  </a:cxn>
                  <a:cxn ang="0">
                    <a:pos x="37" y="206"/>
                  </a:cxn>
                  <a:cxn ang="0">
                    <a:pos x="11" y="188"/>
                  </a:cxn>
                  <a:cxn ang="0">
                    <a:pos x="0" y="158"/>
                  </a:cxn>
                  <a:cxn ang="0">
                    <a:pos x="11" y="123"/>
                  </a:cxn>
                  <a:cxn ang="0">
                    <a:pos x="52" y="84"/>
                  </a:cxn>
                  <a:cxn ang="0">
                    <a:pos x="102" y="47"/>
                  </a:cxn>
                  <a:cxn ang="0">
                    <a:pos x="165" y="15"/>
                  </a:cxn>
                  <a:cxn ang="0">
                    <a:pos x="251" y="0"/>
                  </a:cxn>
                </a:cxnLst>
                <a:rect l="0" t="0" r="r" b="b"/>
                <a:pathLst>
                  <a:path w="482" h="730">
                    <a:moveTo>
                      <a:pt x="251" y="0"/>
                    </a:moveTo>
                    <a:lnTo>
                      <a:pt x="291" y="3"/>
                    </a:lnTo>
                    <a:lnTo>
                      <a:pt x="329" y="11"/>
                    </a:lnTo>
                    <a:lnTo>
                      <a:pt x="365" y="25"/>
                    </a:lnTo>
                    <a:lnTo>
                      <a:pt x="399" y="43"/>
                    </a:lnTo>
                    <a:lnTo>
                      <a:pt x="426" y="64"/>
                    </a:lnTo>
                    <a:lnTo>
                      <a:pt x="447" y="87"/>
                    </a:lnTo>
                    <a:lnTo>
                      <a:pt x="462" y="113"/>
                    </a:lnTo>
                    <a:lnTo>
                      <a:pt x="470" y="140"/>
                    </a:lnTo>
                    <a:lnTo>
                      <a:pt x="474" y="172"/>
                    </a:lnTo>
                    <a:lnTo>
                      <a:pt x="471" y="211"/>
                    </a:lnTo>
                    <a:lnTo>
                      <a:pt x="464" y="247"/>
                    </a:lnTo>
                    <a:lnTo>
                      <a:pt x="453" y="279"/>
                    </a:lnTo>
                    <a:lnTo>
                      <a:pt x="437" y="309"/>
                    </a:lnTo>
                    <a:lnTo>
                      <a:pt x="421" y="331"/>
                    </a:lnTo>
                    <a:lnTo>
                      <a:pt x="400" y="353"/>
                    </a:lnTo>
                    <a:lnTo>
                      <a:pt x="374" y="375"/>
                    </a:lnTo>
                    <a:lnTo>
                      <a:pt x="346" y="396"/>
                    </a:lnTo>
                    <a:lnTo>
                      <a:pt x="228" y="471"/>
                    </a:lnTo>
                    <a:lnTo>
                      <a:pt x="195" y="496"/>
                    </a:lnTo>
                    <a:lnTo>
                      <a:pt x="169" y="521"/>
                    </a:lnTo>
                    <a:lnTo>
                      <a:pt x="149" y="548"/>
                    </a:lnTo>
                    <a:lnTo>
                      <a:pt x="137" y="576"/>
                    </a:lnTo>
                    <a:lnTo>
                      <a:pt x="131" y="606"/>
                    </a:lnTo>
                    <a:lnTo>
                      <a:pt x="150" y="603"/>
                    </a:lnTo>
                    <a:lnTo>
                      <a:pt x="177" y="600"/>
                    </a:lnTo>
                    <a:lnTo>
                      <a:pt x="208" y="598"/>
                    </a:lnTo>
                    <a:lnTo>
                      <a:pt x="254" y="595"/>
                    </a:lnTo>
                    <a:lnTo>
                      <a:pt x="294" y="593"/>
                    </a:lnTo>
                    <a:lnTo>
                      <a:pt x="327" y="592"/>
                    </a:lnTo>
                    <a:lnTo>
                      <a:pt x="352" y="592"/>
                    </a:lnTo>
                    <a:lnTo>
                      <a:pt x="379" y="594"/>
                    </a:lnTo>
                    <a:lnTo>
                      <a:pt x="406" y="600"/>
                    </a:lnTo>
                    <a:lnTo>
                      <a:pt x="432" y="610"/>
                    </a:lnTo>
                    <a:lnTo>
                      <a:pt x="454" y="622"/>
                    </a:lnTo>
                    <a:lnTo>
                      <a:pt x="469" y="635"/>
                    </a:lnTo>
                    <a:lnTo>
                      <a:pt x="478" y="650"/>
                    </a:lnTo>
                    <a:lnTo>
                      <a:pt x="482" y="666"/>
                    </a:lnTo>
                    <a:lnTo>
                      <a:pt x="479" y="682"/>
                    </a:lnTo>
                    <a:lnTo>
                      <a:pt x="474" y="696"/>
                    </a:lnTo>
                    <a:lnTo>
                      <a:pt x="464" y="709"/>
                    </a:lnTo>
                    <a:lnTo>
                      <a:pt x="451" y="720"/>
                    </a:lnTo>
                    <a:lnTo>
                      <a:pt x="436" y="726"/>
                    </a:lnTo>
                    <a:lnTo>
                      <a:pt x="418" y="728"/>
                    </a:lnTo>
                    <a:lnTo>
                      <a:pt x="409" y="728"/>
                    </a:lnTo>
                    <a:lnTo>
                      <a:pt x="396" y="727"/>
                    </a:lnTo>
                    <a:lnTo>
                      <a:pt x="381" y="725"/>
                    </a:lnTo>
                    <a:lnTo>
                      <a:pt x="361" y="722"/>
                    </a:lnTo>
                    <a:lnTo>
                      <a:pt x="346" y="720"/>
                    </a:lnTo>
                    <a:lnTo>
                      <a:pt x="193" y="720"/>
                    </a:lnTo>
                    <a:lnTo>
                      <a:pt x="175" y="723"/>
                    </a:lnTo>
                    <a:lnTo>
                      <a:pt x="131" y="727"/>
                    </a:lnTo>
                    <a:lnTo>
                      <a:pt x="112" y="730"/>
                    </a:lnTo>
                    <a:lnTo>
                      <a:pt x="94" y="730"/>
                    </a:lnTo>
                    <a:lnTo>
                      <a:pt x="82" y="727"/>
                    </a:lnTo>
                    <a:lnTo>
                      <a:pt x="78" y="726"/>
                    </a:lnTo>
                    <a:lnTo>
                      <a:pt x="67" y="726"/>
                    </a:lnTo>
                    <a:lnTo>
                      <a:pt x="48" y="724"/>
                    </a:lnTo>
                    <a:lnTo>
                      <a:pt x="32" y="717"/>
                    </a:lnTo>
                    <a:lnTo>
                      <a:pt x="19" y="706"/>
                    </a:lnTo>
                    <a:lnTo>
                      <a:pt x="10" y="691"/>
                    </a:lnTo>
                    <a:lnTo>
                      <a:pt x="5" y="674"/>
                    </a:lnTo>
                    <a:lnTo>
                      <a:pt x="2" y="652"/>
                    </a:lnTo>
                    <a:lnTo>
                      <a:pt x="0" y="624"/>
                    </a:lnTo>
                    <a:lnTo>
                      <a:pt x="3" y="581"/>
                    </a:lnTo>
                    <a:lnTo>
                      <a:pt x="10" y="542"/>
                    </a:lnTo>
                    <a:lnTo>
                      <a:pt x="22" y="507"/>
                    </a:lnTo>
                    <a:lnTo>
                      <a:pt x="40" y="475"/>
                    </a:lnTo>
                    <a:lnTo>
                      <a:pt x="57" y="452"/>
                    </a:lnTo>
                    <a:lnTo>
                      <a:pt x="79" y="429"/>
                    </a:lnTo>
                    <a:lnTo>
                      <a:pt x="107" y="407"/>
                    </a:lnTo>
                    <a:lnTo>
                      <a:pt x="138" y="383"/>
                    </a:lnTo>
                    <a:lnTo>
                      <a:pt x="201" y="341"/>
                    </a:lnTo>
                    <a:lnTo>
                      <a:pt x="265" y="299"/>
                    </a:lnTo>
                    <a:lnTo>
                      <a:pt x="291" y="277"/>
                    </a:lnTo>
                    <a:lnTo>
                      <a:pt x="312" y="254"/>
                    </a:lnTo>
                    <a:lnTo>
                      <a:pt x="328" y="228"/>
                    </a:lnTo>
                    <a:lnTo>
                      <a:pt x="336" y="203"/>
                    </a:lnTo>
                    <a:lnTo>
                      <a:pt x="340" y="176"/>
                    </a:lnTo>
                    <a:lnTo>
                      <a:pt x="336" y="164"/>
                    </a:lnTo>
                    <a:lnTo>
                      <a:pt x="326" y="152"/>
                    </a:lnTo>
                    <a:lnTo>
                      <a:pt x="310" y="140"/>
                    </a:lnTo>
                    <a:lnTo>
                      <a:pt x="290" y="130"/>
                    </a:lnTo>
                    <a:lnTo>
                      <a:pt x="270" y="124"/>
                    </a:lnTo>
                    <a:lnTo>
                      <a:pt x="251" y="122"/>
                    </a:lnTo>
                    <a:lnTo>
                      <a:pt x="225" y="124"/>
                    </a:lnTo>
                    <a:lnTo>
                      <a:pt x="199" y="133"/>
                    </a:lnTo>
                    <a:lnTo>
                      <a:pt x="172" y="147"/>
                    </a:lnTo>
                    <a:lnTo>
                      <a:pt x="145" y="167"/>
                    </a:lnTo>
                    <a:lnTo>
                      <a:pt x="124" y="183"/>
                    </a:lnTo>
                    <a:lnTo>
                      <a:pt x="105" y="196"/>
                    </a:lnTo>
                    <a:lnTo>
                      <a:pt x="90" y="205"/>
                    </a:lnTo>
                    <a:lnTo>
                      <a:pt x="78" y="210"/>
                    </a:lnTo>
                    <a:lnTo>
                      <a:pt x="68" y="212"/>
                    </a:lnTo>
                    <a:lnTo>
                      <a:pt x="52" y="211"/>
                    </a:lnTo>
                    <a:lnTo>
                      <a:pt x="37" y="206"/>
                    </a:lnTo>
                    <a:lnTo>
                      <a:pt x="25" y="199"/>
                    </a:lnTo>
                    <a:lnTo>
                      <a:pt x="11" y="188"/>
                    </a:lnTo>
                    <a:lnTo>
                      <a:pt x="3" y="174"/>
                    </a:lnTo>
                    <a:lnTo>
                      <a:pt x="0" y="158"/>
                    </a:lnTo>
                    <a:lnTo>
                      <a:pt x="3" y="139"/>
                    </a:lnTo>
                    <a:lnTo>
                      <a:pt x="11" y="123"/>
                    </a:lnTo>
                    <a:lnTo>
                      <a:pt x="25" y="108"/>
                    </a:lnTo>
                    <a:lnTo>
                      <a:pt x="52" y="84"/>
                    </a:lnTo>
                    <a:lnTo>
                      <a:pt x="78" y="64"/>
                    </a:lnTo>
                    <a:lnTo>
                      <a:pt x="102" y="47"/>
                    </a:lnTo>
                    <a:lnTo>
                      <a:pt x="124" y="34"/>
                    </a:lnTo>
                    <a:lnTo>
                      <a:pt x="165" y="15"/>
                    </a:lnTo>
                    <a:lnTo>
                      <a:pt x="208" y="4"/>
                    </a:lnTo>
                    <a:lnTo>
                      <a:pt x="2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8"/>
              <p:cNvSpPr>
                <a:spLocks/>
              </p:cNvSpPr>
              <p:nvPr/>
            </p:nvSpPr>
            <p:spPr bwMode="auto">
              <a:xfrm>
                <a:off x="5732309" y="1649323"/>
                <a:ext cx="675086" cy="1047014"/>
              </a:xfrm>
              <a:custGeom>
                <a:avLst/>
                <a:gdLst/>
                <a:ahLst/>
                <a:cxnLst>
                  <a:cxn ang="0">
                    <a:pos x="261" y="2"/>
                  </a:cxn>
                  <a:cxn ang="0">
                    <a:pos x="333" y="16"/>
                  </a:cxn>
                  <a:cxn ang="0">
                    <a:pos x="392" y="46"/>
                  </a:cxn>
                  <a:cxn ang="0">
                    <a:pos x="431" y="85"/>
                  </a:cxn>
                  <a:cxn ang="0">
                    <a:pos x="456" y="133"/>
                  </a:cxn>
                  <a:cxn ang="0">
                    <a:pos x="464" y="192"/>
                  </a:cxn>
                  <a:cxn ang="0">
                    <a:pos x="454" y="255"/>
                  </a:cxn>
                  <a:cxn ang="0">
                    <a:pos x="428" y="305"/>
                  </a:cxn>
                  <a:cxn ang="0">
                    <a:pos x="383" y="339"/>
                  </a:cxn>
                  <a:cxn ang="0">
                    <a:pos x="437" y="383"/>
                  </a:cxn>
                  <a:cxn ang="0">
                    <a:pos x="469" y="441"/>
                  </a:cxn>
                  <a:cxn ang="0">
                    <a:pos x="481" y="514"/>
                  </a:cxn>
                  <a:cxn ang="0">
                    <a:pos x="469" y="586"/>
                  </a:cxn>
                  <a:cxn ang="0">
                    <a:pos x="435" y="650"/>
                  </a:cxn>
                  <a:cxn ang="0">
                    <a:pos x="379" y="702"/>
                  </a:cxn>
                  <a:cxn ang="0">
                    <a:pos x="312" y="734"/>
                  </a:cxn>
                  <a:cxn ang="0">
                    <a:pos x="235" y="746"/>
                  </a:cxn>
                  <a:cxn ang="0">
                    <a:pos x="164" y="738"/>
                  </a:cxn>
                  <a:cxn ang="0">
                    <a:pos x="99" y="714"/>
                  </a:cxn>
                  <a:cxn ang="0">
                    <a:pos x="49" y="681"/>
                  </a:cxn>
                  <a:cxn ang="0">
                    <a:pos x="15" y="638"/>
                  </a:cxn>
                  <a:cxn ang="0">
                    <a:pos x="1" y="602"/>
                  </a:cxn>
                  <a:cxn ang="0">
                    <a:pos x="2" y="574"/>
                  </a:cxn>
                  <a:cxn ang="0">
                    <a:pos x="22" y="547"/>
                  </a:cxn>
                  <a:cxn ang="0">
                    <a:pos x="50" y="533"/>
                  </a:cxn>
                  <a:cxn ang="0">
                    <a:pos x="85" y="533"/>
                  </a:cxn>
                  <a:cxn ang="0">
                    <a:pos x="114" y="555"/>
                  </a:cxn>
                  <a:cxn ang="0">
                    <a:pos x="138" y="586"/>
                  </a:cxn>
                  <a:cxn ang="0">
                    <a:pos x="150" y="599"/>
                  </a:cxn>
                  <a:cxn ang="0">
                    <a:pos x="186" y="617"/>
                  </a:cxn>
                  <a:cxn ang="0">
                    <a:pos x="235" y="623"/>
                  </a:cxn>
                  <a:cxn ang="0">
                    <a:pos x="291" y="610"/>
                  </a:cxn>
                  <a:cxn ang="0">
                    <a:pos x="330" y="581"/>
                  </a:cxn>
                  <a:cxn ang="0">
                    <a:pos x="346" y="549"/>
                  </a:cxn>
                  <a:cxn ang="0">
                    <a:pos x="346" y="503"/>
                  </a:cxn>
                  <a:cxn ang="0">
                    <a:pos x="326" y="456"/>
                  </a:cxn>
                  <a:cxn ang="0">
                    <a:pos x="286" y="423"/>
                  </a:cxn>
                  <a:cxn ang="0">
                    <a:pos x="227" y="403"/>
                  </a:cxn>
                  <a:cxn ang="0">
                    <a:pos x="165" y="393"/>
                  </a:cxn>
                  <a:cxn ang="0">
                    <a:pos x="132" y="373"/>
                  </a:cxn>
                  <a:cxn ang="0">
                    <a:pos x="121" y="338"/>
                  </a:cxn>
                  <a:cxn ang="0">
                    <a:pos x="129" y="310"/>
                  </a:cxn>
                  <a:cxn ang="0">
                    <a:pos x="154" y="290"/>
                  </a:cxn>
                  <a:cxn ang="0">
                    <a:pos x="276" y="258"/>
                  </a:cxn>
                  <a:cxn ang="0">
                    <a:pos x="311" y="242"/>
                  </a:cxn>
                  <a:cxn ang="0">
                    <a:pos x="333" y="220"/>
                  </a:cxn>
                  <a:cxn ang="0">
                    <a:pos x="340" y="194"/>
                  </a:cxn>
                  <a:cxn ang="0">
                    <a:pos x="332" y="159"/>
                  </a:cxn>
                  <a:cxn ang="0">
                    <a:pos x="306" y="136"/>
                  </a:cxn>
                  <a:cxn ang="0">
                    <a:pos x="261" y="124"/>
                  </a:cxn>
                  <a:cxn ang="0">
                    <a:pos x="205" y="126"/>
                  </a:cxn>
                  <a:cxn ang="0">
                    <a:pos x="150" y="151"/>
                  </a:cxn>
                  <a:cxn ang="0">
                    <a:pos x="113" y="173"/>
                  </a:cxn>
                  <a:cxn ang="0">
                    <a:pos x="90" y="180"/>
                  </a:cxn>
                  <a:cxn ang="0">
                    <a:pos x="57" y="170"/>
                  </a:cxn>
                  <a:cxn ang="0">
                    <a:pos x="33" y="146"/>
                  </a:cxn>
                  <a:cxn ang="0">
                    <a:pos x="25" y="116"/>
                  </a:cxn>
                  <a:cxn ang="0">
                    <a:pos x="38" y="84"/>
                  </a:cxn>
                  <a:cxn ang="0">
                    <a:pos x="76" y="51"/>
                  </a:cxn>
                  <a:cxn ang="0">
                    <a:pos x="138" y="20"/>
                  </a:cxn>
                  <a:cxn ang="0">
                    <a:pos x="196" y="2"/>
                  </a:cxn>
                </a:cxnLst>
                <a:rect l="0" t="0" r="r" b="b"/>
                <a:pathLst>
                  <a:path w="481" h="746">
                    <a:moveTo>
                      <a:pt x="220" y="0"/>
                    </a:moveTo>
                    <a:lnTo>
                      <a:pt x="261" y="2"/>
                    </a:lnTo>
                    <a:lnTo>
                      <a:pt x="299" y="7"/>
                    </a:lnTo>
                    <a:lnTo>
                      <a:pt x="333" y="16"/>
                    </a:lnTo>
                    <a:lnTo>
                      <a:pt x="364" y="29"/>
                    </a:lnTo>
                    <a:lnTo>
                      <a:pt x="392" y="46"/>
                    </a:lnTo>
                    <a:lnTo>
                      <a:pt x="414" y="65"/>
                    </a:lnTo>
                    <a:lnTo>
                      <a:pt x="431" y="85"/>
                    </a:lnTo>
                    <a:lnTo>
                      <a:pt x="445" y="108"/>
                    </a:lnTo>
                    <a:lnTo>
                      <a:pt x="456" y="133"/>
                    </a:lnTo>
                    <a:lnTo>
                      <a:pt x="461" y="162"/>
                    </a:lnTo>
                    <a:lnTo>
                      <a:pt x="464" y="192"/>
                    </a:lnTo>
                    <a:lnTo>
                      <a:pt x="461" y="226"/>
                    </a:lnTo>
                    <a:lnTo>
                      <a:pt x="454" y="255"/>
                    </a:lnTo>
                    <a:lnTo>
                      <a:pt x="443" y="281"/>
                    </a:lnTo>
                    <a:lnTo>
                      <a:pt x="428" y="305"/>
                    </a:lnTo>
                    <a:lnTo>
                      <a:pt x="407" y="323"/>
                    </a:lnTo>
                    <a:lnTo>
                      <a:pt x="383" y="339"/>
                    </a:lnTo>
                    <a:lnTo>
                      <a:pt x="413" y="359"/>
                    </a:lnTo>
                    <a:lnTo>
                      <a:pt x="437" y="383"/>
                    </a:lnTo>
                    <a:lnTo>
                      <a:pt x="457" y="410"/>
                    </a:lnTo>
                    <a:lnTo>
                      <a:pt x="469" y="441"/>
                    </a:lnTo>
                    <a:lnTo>
                      <a:pt x="479" y="476"/>
                    </a:lnTo>
                    <a:lnTo>
                      <a:pt x="481" y="514"/>
                    </a:lnTo>
                    <a:lnTo>
                      <a:pt x="478" y="551"/>
                    </a:lnTo>
                    <a:lnTo>
                      <a:pt x="469" y="586"/>
                    </a:lnTo>
                    <a:lnTo>
                      <a:pt x="456" y="620"/>
                    </a:lnTo>
                    <a:lnTo>
                      <a:pt x="435" y="650"/>
                    </a:lnTo>
                    <a:lnTo>
                      <a:pt x="409" y="677"/>
                    </a:lnTo>
                    <a:lnTo>
                      <a:pt x="379" y="702"/>
                    </a:lnTo>
                    <a:lnTo>
                      <a:pt x="347" y="721"/>
                    </a:lnTo>
                    <a:lnTo>
                      <a:pt x="312" y="734"/>
                    </a:lnTo>
                    <a:lnTo>
                      <a:pt x="274" y="743"/>
                    </a:lnTo>
                    <a:lnTo>
                      <a:pt x="235" y="746"/>
                    </a:lnTo>
                    <a:lnTo>
                      <a:pt x="198" y="743"/>
                    </a:lnTo>
                    <a:lnTo>
                      <a:pt x="164" y="738"/>
                    </a:lnTo>
                    <a:lnTo>
                      <a:pt x="130" y="728"/>
                    </a:lnTo>
                    <a:lnTo>
                      <a:pt x="99" y="714"/>
                    </a:lnTo>
                    <a:lnTo>
                      <a:pt x="72" y="698"/>
                    </a:lnTo>
                    <a:lnTo>
                      <a:pt x="49" y="681"/>
                    </a:lnTo>
                    <a:lnTo>
                      <a:pt x="31" y="660"/>
                    </a:lnTo>
                    <a:lnTo>
                      <a:pt x="15" y="638"/>
                    </a:lnTo>
                    <a:lnTo>
                      <a:pt x="3" y="613"/>
                    </a:lnTo>
                    <a:lnTo>
                      <a:pt x="1" y="602"/>
                    </a:lnTo>
                    <a:lnTo>
                      <a:pt x="0" y="591"/>
                    </a:lnTo>
                    <a:lnTo>
                      <a:pt x="2" y="574"/>
                    </a:lnTo>
                    <a:lnTo>
                      <a:pt x="9" y="559"/>
                    </a:lnTo>
                    <a:lnTo>
                      <a:pt x="22" y="547"/>
                    </a:lnTo>
                    <a:lnTo>
                      <a:pt x="35" y="537"/>
                    </a:lnTo>
                    <a:lnTo>
                      <a:pt x="50" y="533"/>
                    </a:lnTo>
                    <a:lnTo>
                      <a:pt x="67" y="530"/>
                    </a:lnTo>
                    <a:lnTo>
                      <a:pt x="85" y="533"/>
                    </a:lnTo>
                    <a:lnTo>
                      <a:pt x="101" y="541"/>
                    </a:lnTo>
                    <a:lnTo>
                      <a:pt x="114" y="555"/>
                    </a:lnTo>
                    <a:lnTo>
                      <a:pt x="128" y="572"/>
                    </a:lnTo>
                    <a:lnTo>
                      <a:pt x="138" y="586"/>
                    </a:lnTo>
                    <a:lnTo>
                      <a:pt x="145" y="594"/>
                    </a:lnTo>
                    <a:lnTo>
                      <a:pt x="150" y="599"/>
                    </a:lnTo>
                    <a:lnTo>
                      <a:pt x="166" y="609"/>
                    </a:lnTo>
                    <a:lnTo>
                      <a:pt x="186" y="617"/>
                    </a:lnTo>
                    <a:lnTo>
                      <a:pt x="209" y="622"/>
                    </a:lnTo>
                    <a:lnTo>
                      <a:pt x="235" y="623"/>
                    </a:lnTo>
                    <a:lnTo>
                      <a:pt x="264" y="620"/>
                    </a:lnTo>
                    <a:lnTo>
                      <a:pt x="291" y="610"/>
                    </a:lnTo>
                    <a:lnTo>
                      <a:pt x="315" y="595"/>
                    </a:lnTo>
                    <a:lnTo>
                      <a:pt x="330" y="581"/>
                    </a:lnTo>
                    <a:lnTo>
                      <a:pt x="340" y="566"/>
                    </a:lnTo>
                    <a:lnTo>
                      <a:pt x="346" y="549"/>
                    </a:lnTo>
                    <a:lnTo>
                      <a:pt x="348" y="530"/>
                    </a:lnTo>
                    <a:lnTo>
                      <a:pt x="346" y="503"/>
                    </a:lnTo>
                    <a:lnTo>
                      <a:pt x="338" y="478"/>
                    </a:lnTo>
                    <a:lnTo>
                      <a:pt x="326" y="456"/>
                    </a:lnTo>
                    <a:lnTo>
                      <a:pt x="309" y="438"/>
                    </a:lnTo>
                    <a:lnTo>
                      <a:pt x="286" y="423"/>
                    </a:lnTo>
                    <a:lnTo>
                      <a:pt x="259" y="411"/>
                    </a:lnTo>
                    <a:lnTo>
                      <a:pt x="227" y="403"/>
                    </a:lnTo>
                    <a:lnTo>
                      <a:pt x="190" y="397"/>
                    </a:lnTo>
                    <a:lnTo>
                      <a:pt x="165" y="393"/>
                    </a:lnTo>
                    <a:lnTo>
                      <a:pt x="146" y="385"/>
                    </a:lnTo>
                    <a:lnTo>
                      <a:pt x="132" y="373"/>
                    </a:lnTo>
                    <a:lnTo>
                      <a:pt x="123" y="357"/>
                    </a:lnTo>
                    <a:lnTo>
                      <a:pt x="121" y="338"/>
                    </a:lnTo>
                    <a:lnTo>
                      <a:pt x="123" y="323"/>
                    </a:lnTo>
                    <a:lnTo>
                      <a:pt x="129" y="310"/>
                    </a:lnTo>
                    <a:lnTo>
                      <a:pt x="139" y="299"/>
                    </a:lnTo>
                    <a:lnTo>
                      <a:pt x="154" y="290"/>
                    </a:lnTo>
                    <a:lnTo>
                      <a:pt x="174" y="281"/>
                    </a:lnTo>
                    <a:lnTo>
                      <a:pt x="276" y="258"/>
                    </a:lnTo>
                    <a:lnTo>
                      <a:pt x="295" y="250"/>
                    </a:lnTo>
                    <a:lnTo>
                      <a:pt x="311" y="242"/>
                    </a:lnTo>
                    <a:lnTo>
                      <a:pt x="324" y="232"/>
                    </a:lnTo>
                    <a:lnTo>
                      <a:pt x="333" y="220"/>
                    </a:lnTo>
                    <a:lnTo>
                      <a:pt x="338" y="207"/>
                    </a:lnTo>
                    <a:lnTo>
                      <a:pt x="340" y="194"/>
                    </a:lnTo>
                    <a:lnTo>
                      <a:pt x="338" y="175"/>
                    </a:lnTo>
                    <a:lnTo>
                      <a:pt x="332" y="159"/>
                    </a:lnTo>
                    <a:lnTo>
                      <a:pt x="321" y="146"/>
                    </a:lnTo>
                    <a:lnTo>
                      <a:pt x="306" y="136"/>
                    </a:lnTo>
                    <a:lnTo>
                      <a:pt x="285" y="129"/>
                    </a:lnTo>
                    <a:lnTo>
                      <a:pt x="261" y="124"/>
                    </a:lnTo>
                    <a:lnTo>
                      <a:pt x="231" y="123"/>
                    </a:lnTo>
                    <a:lnTo>
                      <a:pt x="205" y="126"/>
                    </a:lnTo>
                    <a:lnTo>
                      <a:pt x="179" y="136"/>
                    </a:lnTo>
                    <a:lnTo>
                      <a:pt x="150" y="151"/>
                    </a:lnTo>
                    <a:lnTo>
                      <a:pt x="130" y="163"/>
                    </a:lnTo>
                    <a:lnTo>
                      <a:pt x="113" y="173"/>
                    </a:lnTo>
                    <a:lnTo>
                      <a:pt x="99" y="177"/>
                    </a:lnTo>
                    <a:lnTo>
                      <a:pt x="90" y="180"/>
                    </a:lnTo>
                    <a:lnTo>
                      <a:pt x="72" y="177"/>
                    </a:lnTo>
                    <a:lnTo>
                      <a:pt x="57" y="170"/>
                    </a:lnTo>
                    <a:lnTo>
                      <a:pt x="44" y="160"/>
                    </a:lnTo>
                    <a:lnTo>
                      <a:pt x="33" y="146"/>
                    </a:lnTo>
                    <a:lnTo>
                      <a:pt x="27" y="132"/>
                    </a:lnTo>
                    <a:lnTo>
                      <a:pt x="25" y="116"/>
                    </a:lnTo>
                    <a:lnTo>
                      <a:pt x="29" y="100"/>
                    </a:lnTo>
                    <a:lnTo>
                      <a:pt x="38" y="84"/>
                    </a:lnTo>
                    <a:lnTo>
                      <a:pt x="54" y="67"/>
                    </a:lnTo>
                    <a:lnTo>
                      <a:pt x="76" y="51"/>
                    </a:lnTo>
                    <a:lnTo>
                      <a:pt x="105" y="36"/>
                    </a:lnTo>
                    <a:lnTo>
                      <a:pt x="138" y="20"/>
                    </a:lnTo>
                    <a:lnTo>
                      <a:pt x="169" y="9"/>
                    </a:lnTo>
                    <a:lnTo>
                      <a:pt x="196" y="2"/>
                    </a:lnTo>
                    <a:lnTo>
                      <a:pt x="2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9"/>
              <p:cNvSpPr>
                <a:spLocks noEditPoints="1"/>
              </p:cNvSpPr>
              <p:nvPr/>
            </p:nvSpPr>
            <p:spPr bwMode="auto">
              <a:xfrm>
                <a:off x="6789147" y="1645113"/>
                <a:ext cx="811225" cy="1054032"/>
              </a:xfrm>
              <a:custGeom>
                <a:avLst/>
                <a:gdLst/>
                <a:ahLst/>
                <a:cxnLst>
                  <a:cxn ang="0">
                    <a:pos x="325" y="231"/>
                  </a:cxn>
                  <a:cxn ang="0">
                    <a:pos x="283" y="295"/>
                  </a:cxn>
                  <a:cxn ang="0">
                    <a:pos x="200" y="419"/>
                  </a:cxn>
                  <a:cxn ang="0">
                    <a:pos x="341" y="206"/>
                  </a:cxn>
                  <a:cxn ang="0">
                    <a:pos x="417" y="1"/>
                  </a:cxn>
                  <a:cxn ang="0">
                    <a:pos x="447" y="14"/>
                  </a:cxn>
                  <a:cxn ang="0">
                    <a:pos x="469" y="43"/>
                  </a:cxn>
                  <a:cxn ang="0">
                    <a:pos x="473" y="419"/>
                  </a:cxn>
                  <a:cxn ang="0">
                    <a:pos x="523" y="422"/>
                  </a:cxn>
                  <a:cxn ang="0">
                    <a:pos x="555" y="432"/>
                  </a:cxn>
                  <a:cxn ang="0">
                    <a:pos x="572" y="450"/>
                  </a:cxn>
                  <a:cxn ang="0">
                    <a:pos x="578" y="481"/>
                  </a:cxn>
                  <a:cxn ang="0">
                    <a:pos x="570" y="515"/>
                  </a:cxn>
                  <a:cxn ang="0">
                    <a:pos x="542" y="536"/>
                  </a:cxn>
                  <a:cxn ang="0">
                    <a:pos x="500" y="544"/>
                  </a:cxn>
                  <a:cxn ang="0">
                    <a:pos x="473" y="640"/>
                  </a:cxn>
                  <a:cxn ang="0">
                    <a:pos x="469" y="707"/>
                  </a:cxn>
                  <a:cxn ang="0">
                    <a:pos x="455" y="735"/>
                  </a:cxn>
                  <a:cxn ang="0">
                    <a:pos x="428" y="750"/>
                  </a:cxn>
                  <a:cxn ang="0">
                    <a:pos x="391" y="749"/>
                  </a:cxn>
                  <a:cxn ang="0">
                    <a:pos x="362" y="734"/>
                  </a:cxn>
                  <a:cxn ang="0">
                    <a:pos x="346" y="704"/>
                  </a:cxn>
                  <a:cxn ang="0">
                    <a:pos x="341" y="544"/>
                  </a:cxn>
                  <a:cxn ang="0">
                    <a:pos x="112" y="543"/>
                  </a:cxn>
                  <a:cxn ang="0">
                    <a:pos x="50" y="532"/>
                  </a:cxn>
                  <a:cxn ang="0">
                    <a:pos x="13" y="511"/>
                  </a:cxn>
                  <a:cxn ang="0">
                    <a:pos x="0" y="481"/>
                  </a:cxn>
                  <a:cxn ang="0">
                    <a:pos x="12" y="444"/>
                  </a:cxn>
                  <a:cxn ang="0">
                    <a:pos x="71" y="374"/>
                  </a:cxn>
                  <a:cxn ang="0">
                    <a:pos x="120" y="303"/>
                  </a:cxn>
                  <a:cxn ang="0">
                    <a:pos x="184" y="214"/>
                  </a:cxn>
                  <a:cxn ang="0">
                    <a:pos x="260" y="109"/>
                  </a:cxn>
                  <a:cxn ang="0">
                    <a:pos x="324" y="27"/>
                  </a:cxn>
                  <a:cxn ang="0">
                    <a:pos x="372" y="3"/>
                  </a:cxn>
                </a:cxnLst>
                <a:rect l="0" t="0" r="r" b="b"/>
                <a:pathLst>
                  <a:path w="578" h="751">
                    <a:moveTo>
                      <a:pt x="341" y="206"/>
                    </a:moveTo>
                    <a:lnTo>
                      <a:pt x="325" y="231"/>
                    </a:lnTo>
                    <a:lnTo>
                      <a:pt x="305" y="261"/>
                    </a:lnTo>
                    <a:lnTo>
                      <a:pt x="283" y="295"/>
                    </a:lnTo>
                    <a:lnTo>
                      <a:pt x="258" y="332"/>
                    </a:lnTo>
                    <a:lnTo>
                      <a:pt x="200" y="419"/>
                    </a:lnTo>
                    <a:lnTo>
                      <a:pt x="341" y="419"/>
                    </a:lnTo>
                    <a:lnTo>
                      <a:pt x="341" y="206"/>
                    </a:lnTo>
                    <a:close/>
                    <a:moveTo>
                      <a:pt x="400" y="0"/>
                    </a:moveTo>
                    <a:lnTo>
                      <a:pt x="417" y="1"/>
                    </a:lnTo>
                    <a:lnTo>
                      <a:pt x="433" y="5"/>
                    </a:lnTo>
                    <a:lnTo>
                      <a:pt x="447" y="14"/>
                    </a:lnTo>
                    <a:lnTo>
                      <a:pt x="461" y="26"/>
                    </a:lnTo>
                    <a:lnTo>
                      <a:pt x="469" y="43"/>
                    </a:lnTo>
                    <a:lnTo>
                      <a:pt x="471" y="62"/>
                    </a:lnTo>
                    <a:lnTo>
                      <a:pt x="473" y="419"/>
                    </a:lnTo>
                    <a:lnTo>
                      <a:pt x="500" y="420"/>
                    </a:lnTo>
                    <a:lnTo>
                      <a:pt x="523" y="422"/>
                    </a:lnTo>
                    <a:lnTo>
                      <a:pt x="542" y="426"/>
                    </a:lnTo>
                    <a:lnTo>
                      <a:pt x="555" y="432"/>
                    </a:lnTo>
                    <a:lnTo>
                      <a:pt x="565" y="440"/>
                    </a:lnTo>
                    <a:lnTo>
                      <a:pt x="572" y="450"/>
                    </a:lnTo>
                    <a:lnTo>
                      <a:pt x="576" y="464"/>
                    </a:lnTo>
                    <a:lnTo>
                      <a:pt x="578" y="481"/>
                    </a:lnTo>
                    <a:lnTo>
                      <a:pt x="576" y="500"/>
                    </a:lnTo>
                    <a:lnTo>
                      <a:pt x="570" y="515"/>
                    </a:lnTo>
                    <a:lnTo>
                      <a:pt x="558" y="526"/>
                    </a:lnTo>
                    <a:lnTo>
                      <a:pt x="542" y="536"/>
                    </a:lnTo>
                    <a:lnTo>
                      <a:pt x="523" y="540"/>
                    </a:lnTo>
                    <a:lnTo>
                      <a:pt x="500" y="544"/>
                    </a:lnTo>
                    <a:lnTo>
                      <a:pt x="473" y="544"/>
                    </a:lnTo>
                    <a:lnTo>
                      <a:pt x="473" y="640"/>
                    </a:lnTo>
                    <a:lnTo>
                      <a:pt x="471" y="691"/>
                    </a:lnTo>
                    <a:lnTo>
                      <a:pt x="469" y="707"/>
                    </a:lnTo>
                    <a:lnTo>
                      <a:pt x="464" y="722"/>
                    </a:lnTo>
                    <a:lnTo>
                      <a:pt x="455" y="735"/>
                    </a:lnTo>
                    <a:lnTo>
                      <a:pt x="443" y="744"/>
                    </a:lnTo>
                    <a:lnTo>
                      <a:pt x="428" y="750"/>
                    </a:lnTo>
                    <a:lnTo>
                      <a:pt x="410" y="751"/>
                    </a:lnTo>
                    <a:lnTo>
                      <a:pt x="391" y="749"/>
                    </a:lnTo>
                    <a:lnTo>
                      <a:pt x="374" y="743"/>
                    </a:lnTo>
                    <a:lnTo>
                      <a:pt x="362" y="734"/>
                    </a:lnTo>
                    <a:lnTo>
                      <a:pt x="353" y="721"/>
                    </a:lnTo>
                    <a:lnTo>
                      <a:pt x="346" y="704"/>
                    </a:lnTo>
                    <a:lnTo>
                      <a:pt x="341" y="682"/>
                    </a:lnTo>
                    <a:lnTo>
                      <a:pt x="341" y="544"/>
                    </a:lnTo>
                    <a:lnTo>
                      <a:pt x="153" y="544"/>
                    </a:lnTo>
                    <a:lnTo>
                      <a:pt x="112" y="543"/>
                    </a:lnTo>
                    <a:lnTo>
                      <a:pt x="78" y="539"/>
                    </a:lnTo>
                    <a:lnTo>
                      <a:pt x="50" y="532"/>
                    </a:lnTo>
                    <a:lnTo>
                      <a:pt x="28" y="523"/>
                    </a:lnTo>
                    <a:lnTo>
                      <a:pt x="13" y="511"/>
                    </a:lnTo>
                    <a:lnTo>
                      <a:pt x="4" y="497"/>
                    </a:lnTo>
                    <a:lnTo>
                      <a:pt x="0" y="481"/>
                    </a:lnTo>
                    <a:lnTo>
                      <a:pt x="4" y="463"/>
                    </a:lnTo>
                    <a:lnTo>
                      <a:pt x="12" y="444"/>
                    </a:lnTo>
                    <a:lnTo>
                      <a:pt x="27" y="423"/>
                    </a:lnTo>
                    <a:lnTo>
                      <a:pt x="71" y="374"/>
                    </a:lnTo>
                    <a:lnTo>
                      <a:pt x="94" y="340"/>
                    </a:lnTo>
                    <a:lnTo>
                      <a:pt x="120" y="303"/>
                    </a:lnTo>
                    <a:lnTo>
                      <a:pt x="151" y="260"/>
                    </a:lnTo>
                    <a:lnTo>
                      <a:pt x="184" y="214"/>
                    </a:lnTo>
                    <a:lnTo>
                      <a:pt x="220" y="164"/>
                    </a:lnTo>
                    <a:lnTo>
                      <a:pt x="260" y="109"/>
                    </a:lnTo>
                    <a:lnTo>
                      <a:pt x="303" y="49"/>
                    </a:lnTo>
                    <a:lnTo>
                      <a:pt x="324" y="27"/>
                    </a:lnTo>
                    <a:lnTo>
                      <a:pt x="347" y="12"/>
                    </a:lnTo>
                    <a:lnTo>
                      <a:pt x="372" y="3"/>
                    </a:lnTo>
                    <a:lnTo>
                      <a:pt x="4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7954054" y="1639498"/>
                <a:ext cx="734033" cy="1063856"/>
              </a:xfrm>
              <a:custGeom>
                <a:avLst/>
                <a:gdLst/>
                <a:ahLst/>
                <a:cxnLst>
                  <a:cxn ang="0">
                    <a:pos x="456" y="3"/>
                  </a:cxn>
                  <a:cxn ang="0">
                    <a:pos x="492" y="29"/>
                  </a:cxn>
                  <a:cxn ang="0">
                    <a:pos x="496" y="77"/>
                  </a:cxn>
                  <a:cxn ang="0">
                    <a:pos x="452" y="116"/>
                  </a:cxn>
                  <a:cxn ang="0">
                    <a:pos x="356" y="129"/>
                  </a:cxn>
                  <a:cxn ang="0">
                    <a:pos x="160" y="167"/>
                  </a:cxn>
                  <a:cxn ang="0">
                    <a:pos x="184" y="211"/>
                  </a:cxn>
                  <a:cxn ang="0">
                    <a:pos x="299" y="194"/>
                  </a:cxn>
                  <a:cxn ang="0">
                    <a:pos x="401" y="216"/>
                  </a:cxn>
                  <a:cxn ang="0">
                    <a:pos x="474" y="279"/>
                  </a:cxn>
                  <a:cxn ang="0">
                    <a:pos x="515" y="378"/>
                  </a:cxn>
                  <a:cxn ang="0">
                    <a:pos x="521" y="499"/>
                  </a:cxn>
                  <a:cxn ang="0">
                    <a:pos x="488" y="609"/>
                  </a:cxn>
                  <a:cxn ang="0">
                    <a:pos x="415" y="697"/>
                  </a:cxn>
                  <a:cxn ang="0">
                    <a:pos x="310" y="749"/>
                  </a:cxn>
                  <a:cxn ang="0">
                    <a:pos x="185" y="756"/>
                  </a:cxn>
                  <a:cxn ang="0">
                    <a:pos x="85" y="725"/>
                  </a:cxn>
                  <a:cxn ang="0">
                    <a:pos x="12" y="655"/>
                  </a:cxn>
                  <a:cxn ang="0">
                    <a:pos x="3" y="605"/>
                  </a:cxn>
                  <a:cxn ang="0">
                    <a:pos x="34" y="567"/>
                  </a:cxn>
                  <a:cxn ang="0">
                    <a:pos x="84" y="562"/>
                  </a:cxn>
                  <a:cxn ang="0">
                    <a:pos x="127" y="594"/>
                  </a:cxn>
                  <a:cxn ang="0">
                    <a:pos x="163" y="625"/>
                  </a:cxn>
                  <a:cxn ang="0">
                    <a:pos x="226" y="636"/>
                  </a:cxn>
                  <a:cxn ang="0">
                    <a:pos x="304" y="617"/>
                  </a:cxn>
                  <a:cxn ang="0">
                    <a:pos x="368" y="555"/>
                  </a:cxn>
                  <a:cxn ang="0">
                    <a:pos x="393" y="458"/>
                  </a:cxn>
                  <a:cxn ang="0">
                    <a:pos x="380" y="372"/>
                  </a:cxn>
                  <a:cxn ang="0">
                    <a:pos x="341" y="326"/>
                  </a:cxn>
                  <a:cxn ang="0">
                    <a:pos x="267" y="319"/>
                  </a:cxn>
                  <a:cxn ang="0">
                    <a:pos x="187" y="351"/>
                  </a:cxn>
                  <a:cxn ang="0">
                    <a:pos x="108" y="430"/>
                  </a:cxn>
                  <a:cxn ang="0">
                    <a:pos x="54" y="438"/>
                  </a:cxn>
                  <a:cxn ang="0">
                    <a:pos x="15" y="409"/>
                  </a:cxn>
                  <a:cxn ang="0">
                    <a:pos x="7" y="368"/>
                  </a:cxn>
                  <a:cxn ang="0">
                    <a:pos x="14" y="295"/>
                  </a:cxn>
                  <a:cxn ang="0">
                    <a:pos x="28" y="162"/>
                  </a:cxn>
                  <a:cxn ang="0">
                    <a:pos x="29" y="102"/>
                  </a:cxn>
                  <a:cxn ang="0">
                    <a:pos x="17" y="62"/>
                  </a:cxn>
                  <a:cxn ang="0">
                    <a:pos x="25" y="21"/>
                  </a:cxn>
                  <a:cxn ang="0">
                    <a:pos x="66" y="4"/>
                  </a:cxn>
                  <a:cxn ang="0">
                    <a:pos x="111" y="4"/>
                  </a:cxn>
                  <a:cxn ang="0">
                    <a:pos x="374" y="6"/>
                  </a:cxn>
                  <a:cxn ang="0">
                    <a:pos x="419" y="1"/>
                  </a:cxn>
                </a:cxnLst>
                <a:rect l="0" t="0" r="r" b="b"/>
                <a:pathLst>
                  <a:path w="523" h="758">
                    <a:moveTo>
                      <a:pt x="432" y="0"/>
                    </a:moveTo>
                    <a:lnTo>
                      <a:pt x="440" y="0"/>
                    </a:lnTo>
                    <a:lnTo>
                      <a:pt x="456" y="3"/>
                    </a:lnTo>
                    <a:lnTo>
                      <a:pt x="470" y="7"/>
                    </a:lnTo>
                    <a:lnTo>
                      <a:pt x="483" y="16"/>
                    </a:lnTo>
                    <a:lnTo>
                      <a:pt x="492" y="29"/>
                    </a:lnTo>
                    <a:lnTo>
                      <a:pt x="497" y="43"/>
                    </a:lnTo>
                    <a:lnTo>
                      <a:pt x="499" y="58"/>
                    </a:lnTo>
                    <a:lnTo>
                      <a:pt x="496" y="77"/>
                    </a:lnTo>
                    <a:lnTo>
                      <a:pt x="488" y="93"/>
                    </a:lnTo>
                    <a:lnTo>
                      <a:pt x="473" y="106"/>
                    </a:lnTo>
                    <a:lnTo>
                      <a:pt x="452" y="116"/>
                    </a:lnTo>
                    <a:lnTo>
                      <a:pt x="425" y="123"/>
                    </a:lnTo>
                    <a:lnTo>
                      <a:pt x="394" y="128"/>
                    </a:lnTo>
                    <a:lnTo>
                      <a:pt x="356" y="129"/>
                    </a:lnTo>
                    <a:lnTo>
                      <a:pt x="163" y="129"/>
                    </a:lnTo>
                    <a:lnTo>
                      <a:pt x="162" y="145"/>
                    </a:lnTo>
                    <a:lnTo>
                      <a:pt x="160" y="167"/>
                    </a:lnTo>
                    <a:lnTo>
                      <a:pt x="156" y="192"/>
                    </a:lnTo>
                    <a:lnTo>
                      <a:pt x="152" y="224"/>
                    </a:lnTo>
                    <a:lnTo>
                      <a:pt x="184" y="211"/>
                    </a:lnTo>
                    <a:lnTo>
                      <a:pt x="220" y="202"/>
                    </a:lnTo>
                    <a:lnTo>
                      <a:pt x="258" y="196"/>
                    </a:lnTo>
                    <a:lnTo>
                      <a:pt x="299" y="194"/>
                    </a:lnTo>
                    <a:lnTo>
                      <a:pt x="336" y="196"/>
                    </a:lnTo>
                    <a:lnTo>
                      <a:pt x="370" y="203"/>
                    </a:lnTo>
                    <a:lnTo>
                      <a:pt x="401" y="216"/>
                    </a:lnTo>
                    <a:lnTo>
                      <a:pt x="428" y="232"/>
                    </a:lnTo>
                    <a:lnTo>
                      <a:pt x="453" y="254"/>
                    </a:lnTo>
                    <a:lnTo>
                      <a:pt x="474" y="279"/>
                    </a:lnTo>
                    <a:lnTo>
                      <a:pt x="492" y="309"/>
                    </a:lnTo>
                    <a:lnTo>
                      <a:pt x="506" y="342"/>
                    </a:lnTo>
                    <a:lnTo>
                      <a:pt x="515" y="378"/>
                    </a:lnTo>
                    <a:lnTo>
                      <a:pt x="521" y="416"/>
                    </a:lnTo>
                    <a:lnTo>
                      <a:pt x="523" y="458"/>
                    </a:lnTo>
                    <a:lnTo>
                      <a:pt x="521" y="499"/>
                    </a:lnTo>
                    <a:lnTo>
                      <a:pt x="514" y="539"/>
                    </a:lnTo>
                    <a:lnTo>
                      <a:pt x="504" y="576"/>
                    </a:lnTo>
                    <a:lnTo>
                      <a:pt x="488" y="609"/>
                    </a:lnTo>
                    <a:lnTo>
                      <a:pt x="468" y="642"/>
                    </a:lnTo>
                    <a:lnTo>
                      <a:pt x="444" y="671"/>
                    </a:lnTo>
                    <a:lnTo>
                      <a:pt x="415" y="697"/>
                    </a:lnTo>
                    <a:lnTo>
                      <a:pt x="383" y="719"/>
                    </a:lnTo>
                    <a:lnTo>
                      <a:pt x="348" y="737"/>
                    </a:lnTo>
                    <a:lnTo>
                      <a:pt x="310" y="749"/>
                    </a:lnTo>
                    <a:lnTo>
                      <a:pt x="269" y="756"/>
                    </a:lnTo>
                    <a:lnTo>
                      <a:pt x="226" y="758"/>
                    </a:lnTo>
                    <a:lnTo>
                      <a:pt x="185" y="756"/>
                    </a:lnTo>
                    <a:lnTo>
                      <a:pt x="149" y="750"/>
                    </a:lnTo>
                    <a:lnTo>
                      <a:pt x="116" y="740"/>
                    </a:lnTo>
                    <a:lnTo>
                      <a:pt x="85" y="725"/>
                    </a:lnTo>
                    <a:lnTo>
                      <a:pt x="57" y="706"/>
                    </a:lnTo>
                    <a:lnTo>
                      <a:pt x="33" y="683"/>
                    </a:lnTo>
                    <a:lnTo>
                      <a:pt x="12" y="655"/>
                    </a:lnTo>
                    <a:lnTo>
                      <a:pt x="3" y="638"/>
                    </a:lnTo>
                    <a:lnTo>
                      <a:pt x="0" y="621"/>
                    </a:lnTo>
                    <a:lnTo>
                      <a:pt x="3" y="605"/>
                    </a:lnTo>
                    <a:lnTo>
                      <a:pt x="10" y="589"/>
                    </a:lnTo>
                    <a:lnTo>
                      <a:pt x="20" y="577"/>
                    </a:lnTo>
                    <a:lnTo>
                      <a:pt x="34" y="567"/>
                    </a:lnTo>
                    <a:lnTo>
                      <a:pt x="50" y="562"/>
                    </a:lnTo>
                    <a:lnTo>
                      <a:pt x="67" y="559"/>
                    </a:lnTo>
                    <a:lnTo>
                      <a:pt x="84" y="562"/>
                    </a:lnTo>
                    <a:lnTo>
                      <a:pt x="99" y="569"/>
                    </a:lnTo>
                    <a:lnTo>
                      <a:pt x="112" y="579"/>
                    </a:lnTo>
                    <a:lnTo>
                      <a:pt x="127" y="594"/>
                    </a:lnTo>
                    <a:lnTo>
                      <a:pt x="138" y="606"/>
                    </a:lnTo>
                    <a:lnTo>
                      <a:pt x="148" y="616"/>
                    </a:lnTo>
                    <a:lnTo>
                      <a:pt x="163" y="625"/>
                    </a:lnTo>
                    <a:lnTo>
                      <a:pt x="182" y="631"/>
                    </a:lnTo>
                    <a:lnTo>
                      <a:pt x="202" y="635"/>
                    </a:lnTo>
                    <a:lnTo>
                      <a:pt x="226" y="636"/>
                    </a:lnTo>
                    <a:lnTo>
                      <a:pt x="253" y="633"/>
                    </a:lnTo>
                    <a:lnTo>
                      <a:pt x="280" y="628"/>
                    </a:lnTo>
                    <a:lnTo>
                      <a:pt x="304" y="617"/>
                    </a:lnTo>
                    <a:lnTo>
                      <a:pt x="326" y="602"/>
                    </a:lnTo>
                    <a:lnTo>
                      <a:pt x="347" y="583"/>
                    </a:lnTo>
                    <a:lnTo>
                      <a:pt x="368" y="555"/>
                    </a:lnTo>
                    <a:lnTo>
                      <a:pt x="381" y="525"/>
                    </a:lnTo>
                    <a:lnTo>
                      <a:pt x="391" y="492"/>
                    </a:lnTo>
                    <a:lnTo>
                      <a:pt x="393" y="458"/>
                    </a:lnTo>
                    <a:lnTo>
                      <a:pt x="392" y="424"/>
                    </a:lnTo>
                    <a:lnTo>
                      <a:pt x="387" y="396"/>
                    </a:lnTo>
                    <a:lnTo>
                      <a:pt x="380" y="372"/>
                    </a:lnTo>
                    <a:lnTo>
                      <a:pt x="370" y="352"/>
                    </a:lnTo>
                    <a:lnTo>
                      <a:pt x="357" y="336"/>
                    </a:lnTo>
                    <a:lnTo>
                      <a:pt x="341" y="326"/>
                    </a:lnTo>
                    <a:lnTo>
                      <a:pt x="321" y="319"/>
                    </a:lnTo>
                    <a:lnTo>
                      <a:pt x="299" y="316"/>
                    </a:lnTo>
                    <a:lnTo>
                      <a:pt x="267" y="319"/>
                    </a:lnTo>
                    <a:lnTo>
                      <a:pt x="238" y="326"/>
                    </a:lnTo>
                    <a:lnTo>
                      <a:pt x="212" y="336"/>
                    </a:lnTo>
                    <a:lnTo>
                      <a:pt x="187" y="351"/>
                    </a:lnTo>
                    <a:lnTo>
                      <a:pt x="165" y="371"/>
                    </a:lnTo>
                    <a:lnTo>
                      <a:pt x="125" y="416"/>
                    </a:lnTo>
                    <a:lnTo>
                      <a:pt x="108" y="430"/>
                    </a:lnTo>
                    <a:lnTo>
                      <a:pt x="90" y="438"/>
                    </a:lnTo>
                    <a:lnTo>
                      <a:pt x="71" y="440"/>
                    </a:lnTo>
                    <a:lnTo>
                      <a:pt x="54" y="438"/>
                    </a:lnTo>
                    <a:lnTo>
                      <a:pt x="39" y="432"/>
                    </a:lnTo>
                    <a:lnTo>
                      <a:pt x="26" y="422"/>
                    </a:lnTo>
                    <a:lnTo>
                      <a:pt x="15" y="409"/>
                    </a:lnTo>
                    <a:lnTo>
                      <a:pt x="10" y="394"/>
                    </a:lnTo>
                    <a:lnTo>
                      <a:pt x="7" y="378"/>
                    </a:lnTo>
                    <a:lnTo>
                      <a:pt x="7" y="368"/>
                    </a:lnTo>
                    <a:lnTo>
                      <a:pt x="10" y="352"/>
                    </a:lnTo>
                    <a:lnTo>
                      <a:pt x="11" y="328"/>
                    </a:lnTo>
                    <a:lnTo>
                      <a:pt x="14" y="295"/>
                    </a:lnTo>
                    <a:lnTo>
                      <a:pt x="20" y="243"/>
                    </a:lnTo>
                    <a:lnTo>
                      <a:pt x="25" y="199"/>
                    </a:lnTo>
                    <a:lnTo>
                      <a:pt x="28" y="162"/>
                    </a:lnTo>
                    <a:lnTo>
                      <a:pt x="29" y="132"/>
                    </a:lnTo>
                    <a:lnTo>
                      <a:pt x="30" y="110"/>
                    </a:lnTo>
                    <a:lnTo>
                      <a:pt x="29" y="102"/>
                    </a:lnTo>
                    <a:lnTo>
                      <a:pt x="27" y="92"/>
                    </a:lnTo>
                    <a:lnTo>
                      <a:pt x="22" y="79"/>
                    </a:lnTo>
                    <a:lnTo>
                      <a:pt x="17" y="62"/>
                    </a:lnTo>
                    <a:lnTo>
                      <a:pt x="14" y="48"/>
                    </a:lnTo>
                    <a:lnTo>
                      <a:pt x="17" y="33"/>
                    </a:lnTo>
                    <a:lnTo>
                      <a:pt x="25" y="21"/>
                    </a:lnTo>
                    <a:lnTo>
                      <a:pt x="39" y="12"/>
                    </a:lnTo>
                    <a:lnTo>
                      <a:pt x="51" y="6"/>
                    </a:lnTo>
                    <a:lnTo>
                      <a:pt x="66" y="4"/>
                    </a:lnTo>
                    <a:lnTo>
                      <a:pt x="82" y="3"/>
                    </a:lnTo>
                    <a:lnTo>
                      <a:pt x="94" y="3"/>
                    </a:lnTo>
                    <a:lnTo>
                      <a:pt x="111" y="4"/>
                    </a:lnTo>
                    <a:lnTo>
                      <a:pt x="127" y="5"/>
                    </a:lnTo>
                    <a:lnTo>
                      <a:pt x="140" y="6"/>
                    </a:lnTo>
                    <a:lnTo>
                      <a:pt x="374" y="6"/>
                    </a:lnTo>
                    <a:lnTo>
                      <a:pt x="387" y="5"/>
                    </a:lnTo>
                    <a:lnTo>
                      <a:pt x="403" y="4"/>
                    </a:lnTo>
                    <a:lnTo>
                      <a:pt x="419" y="1"/>
                    </a:lnTo>
                    <a:lnTo>
                      <a:pt x="4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9"/>
              <p:cNvSpPr>
                <a:spLocks noEditPoints="1"/>
              </p:cNvSpPr>
              <p:nvPr/>
            </p:nvSpPr>
            <p:spPr bwMode="auto">
              <a:xfrm>
                <a:off x="3523193" y="3108966"/>
                <a:ext cx="715787" cy="1082102"/>
              </a:xfrm>
              <a:custGeom>
                <a:avLst/>
                <a:gdLst/>
                <a:ahLst/>
                <a:cxnLst>
                  <a:cxn ang="0">
                    <a:pos x="227" y="401"/>
                  </a:cxn>
                  <a:cxn ang="0">
                    <a:pos x="186" y="412"/>
                  </a:cxn>
                  <a:cxn ang="0">
                    <a:pos x="165" y="422"/>
                  </a:cxn>
                  <a:cxn ang="0">
                    <a:pos x="133" y="441"/>
                  </a:cxn>
                  <a:cxn ang="0">
                    <a:pos x="131" y="478"/>
                  </a:cxn>
                  <a:cxn ang="0">
                    <a:pos x="139" y="555"/>
                  </a:cxn>
                  <a:cxn ang="0">
                    <a:pos x="161" y="612"/>
                  </a:cxn>
                  <a:cxn ang="0">
                    <a:pos x="191" y="640"/>
                  </a:cxn>
                  <a:cxn ang="0">
                    <a:pos x="229" y="654"/>
                  </a:cxn>
                  <a:cxn ang="0">
                    <a:pos x="281" y="654"/>
                  </a:cxn>
                  <a:cxn ang="0">
                    <a:pos x="329" y="633"/>
                  </a:cxn>
                  <a:cxn ang="0">
                    <a:pos x="362" y="592"/>
                  </a:cxn>
                  <a:cxn ang="0">
                    <a:pos x="378" y="539"/>
                  </a:cxn>
                  <a:cxn ang="0">
                    <a:pos x="378" y="481"/>
                  </a:cxn>
                  <a:cxn ang="0">
                    <a:pos x="362" y="442"/>
                  </a:cxn>
                  <a:cxn ang="0">
                    <a:pos x="329" y="415"/>
                  </a:cxn>
                  <a:cxn ang="0">
                    <a:pos x="281" y="401"/>
                  </a:cxn>
                  <a:cxn ang="0">
                    <a:pos x="303" y="0"/>
                  </a:cxn>
                  <a:cxn ang="0">
                    <a:pos x="335" y="8"/>
                  </a:cxn>
                  <a:cxn ang="0">
                    <a:pos x="359" y="30"/>
                  </a:cxn>
                  <a:cxn ang="0">
                    <a:pos x="370" y="60"/>
                  </a:cxn>
                  <a:cxn ang="0">
                    <a:pos x="362" y="84"/>
                  </a:cxn>
                  <a:cxn ang="0">
                    <a:pos x="335" y="117"/>
                  </a:cxn>
                  <a:cxn ang="0">
                    <a:pos x="237" y="208"/>
                  </a:cxn>
                  <a:cxn ang="0">
                    <a:pos x="190" y="265"/>
                  </a:cxn>
                  <a:cxn ang="0">
                    <a:pos x="199" y="282"/>
                  </a:cxn>
                  <a:cxn ang="0">
                    <a:pos x="244" y="273"/>
                  </a:cxn>
                  <a:cxn ang="0">
                    <a:pos x="307" y="274"/>
                  </a:cxn>
                  <a:cxn ang="0">
                    <a:pos x="385" y="294"/>
                  </a:cxn>
                  <a:cxn ang="0">
                    <a:pos x="446" y="334"/>
                  </a:cxn>
                  <a:cxn ang="0">
                    <a:pos x="487" y="391"/>
                  </a:cxn>
                  <a:cxn ang="0">
                    <a:pos x="508" y="464"/>
                  </a:cxn>
                  <a:cxn ang="0">
                    <a:pos x="508" y="551"/>
                  </a:cxn>
                  <a:cxn ang="0">
                    <a:pos x="485" y="630"/>
                  </a:cxn>
                  <a:cxn ang="0">
                    <a:pos x="441" y="694"/>
                  </a:cxn>
                  <a:cxn ang="0">
                    <a:pos x="388" y="737"/>
                  </a:cxn>
                  <a:cxn ang="0">
                    <a:pos x="325" y="763"/>
                  </a:cxn>
                  <a:cxn ang="0">
                    <a:pos x="250" y="771"/>
                  </a:cxn>
                  <a:cxn ang="0">
                    <a:pos x="178" y="763"/>
                  </a:cxn>
                  <a:cxn ang="0">
                    <a:pos x="119" y="741"/>
                  </a:cxn>
                  <a:cxn ang="0">
                    <a:pos x="72" y="701"/>
                  </a:cxn>
                  <a:cxn ang="0">
                    <a:pos x="34" y="645"/>
                  </a:cxn>
                  <a:cxn ang="0">
                    <a:pos x="8" y="569"/>
                  </a:cxn>
                  <a:cxn ang="0">
                    <a:pos x="0" y="478"/>
                  </a:cxn>
                  <a:cxn ang="0">
                    <a:pos x="13" y="366"/>
                  </a:cxn>
                  <a:cxn ang="0">
                    <a:pos x="50" y="263"/>
                  </a:cxn>
                  <a:cxn ang="0">
                    <a:pos x="111" y="165"/>
                  </a:cxn>
                  <a:cxn ang="0">
                    <a:pos x="197" y="77"/>
                  </a:cxn>
                  <a:cxn ang="0">
                    <a:pos x="261" y="17"/>
                  </a:cxn>
                  <a:cxn ang="0">
                    <a:pos x="291" y="2"/>
                  </a:cxn>
                </a:cxnLst>
                <a:rect l="0" t="0" r="r" b="b"/>
                <a:pathLst>
                  <a:path w="510" h="771">
                    <a:moveTo>
                      <a:pt x="250" y="400"/>
                    </a:moveTo>
                    <a:lnTo>
                      <a:pt x="227" y="401"/>
                    </a:lnTo>
                    <a:lnTo>
                      <a:pt x="206" y="405"/>
                    </a:lnTo>
                    <a:lnTo>
                      <a:pt x="186" y="412"/>
                    </a:lnTo>
                    <a:lnTo>
                      <a:pt x="178" y="415"/>
                    </a:lnTo>
                    <a:lnTo>
                      <a:pt x="165" y="422"/>
                    </a:lnTo>
                    <a:lnTo>
                      <a:pt x="150" y="430"/>
                    </a:lnTo>
                    <a:lnTo>
                      <a:pt x="133" y="441"/>
                    </a:lnTo>
                    <a:lnTo>
                      <a:pt x="131" y="461"/>
                    </a:lnTo>
                    <a:lnTo>
                      <a:pt x="131" y="478"/>
                    </a:lnTo>
                    <a:lnTo>
                      <a:pt x="133" y="520"/>
                    </a:lnTo>
                    <a:lnTo>
                      <a:pt x="139" y="555"/>
                    </a:lnTo>
                    <a:lnTo>
                      <a:pt x="148" y="587"/>
                    </a:lnTo>
                    <a:lnTo>
                      <a:pt x="161" y="612"/>
                    </a:lnTo>
                    <a:lnTo>
                      <a:pt x="175" y="628"/>
                    </a:lnTo>
                    <a:lnTo>
                      <a:pt x="191" y="640"/>
                    </a:lnTo>
                    <a:lnTo>
                      <a:pt x="208" y="649"/>
                    </a:lnTo>
                    <a:lnTo>
                      <a:pt x="229" y="654"/>
                    </a:lnTo>
                    <a:lnTo>
                      <a:pt x="252" y="656"/>
                    </a:lnTo>
                    <a:lnTo>
                      <a:pt x="281" y="654"/>
                    </a:lnTo>
                    <a:lnTo>
                      <a:pt x="306" y="646"/>
                    </a:lnTo>
                    <a:lnTo>
                      <a:pt x="329" y="633"/>
                    </a:lnTo>
                    <a:lnTo>
                      <a:pt x="348" y="614"/>
                    </a:lnTo>
                    <a:lnTo>
                      <a:pt x="362" y="592"/>
                    </a:lnTo>
                    <a:lnTo>
                      <a:pt x="372" y="568"/>
                    </a:lnTo>
                    <a:lnTo>
                      <a:pt x="378" y="539"/>
                    </a:lnTo>
                    <a:lnTo>
                      <a:pt x="380" y="507"/>
                    </a:lnTo>
                    <a:lnTo>
                      <a:pt x="378" y="481"/>
                    </a:lnTo>
                    <a:lnTo>
                      <a:pt x="372" y="461"/>
                    </a:lnTo>
                    <a:lnTo>
                      <a:pt x="362" y="442"/>
                    </a:lnTo>
                    <a:lnTo>
                      <a:pt x="348" y="427"/>
                    </a:lnTo>
                    <a:lnTo>
                      <a:pt x="329" y="415"/>
                    </a:lnTo>
                    <a:lnTo>
                      <a:pt x="307" y="407"/>
                    </a:lnTo>
                    <a:lnTo>
                      <a:pt x="281" y="401"/>
                    </a:lnTo>
                    <a:lnTo>
                      <a:pt x="250" y="400"/>
                    </a:lnTo>
                    <a:close/>
                    <a:moveTo>
                      <a:pt x="303" y="0"/>
                    </a:moveTo>
                    <a:lnTo>
                      <a:pt x="319" y="2"/>
                    </a:lnTo>
                    <a:lnTo>
                      <a:pt x="335" y="8"/>
                    </a:lnTo>
                    <a:lnTo>
                      <a:pt x="349" y="17"/>
                    </a:lnTo>
                    <a:lnTo>
                      <a:pt x="359" y="30"/>
                    </a:lnTo>
                    <a:lnTo>
                      <a:pt x="366" y="44"/>
                    </a:lnTo>
                    <a:lnTo>
                      <a:pt x="370" y="60"/>
                    </a:lnTo>
                    <a:lnTo>
                      <a:pt x="367" y="70"/>
                    </a:lnTo>
                    <a:lnTo>
                      <a:pt x="362" y="84"/>
                    </a:lnTo>
                    <a:lnTo>
                      <a:pt x="350" y="99"/>
                    </a:lnTo>
                    <a:lnTo>
                      <a:pt x="335" y="117"/>
                    </a:lnTo>
                    <a:lnTo>
                      <a:pt x="315" y="136"/>
                    </a:lnTo>
                    <a:lnTo>
                      <a:pt x="237" y="208"/>
                    </a:lnTo>
                    <a:lnTo>
                      <a:pt x="210" y="237"/>
                    </a:lnTo>
                    <a:lnTo>
                      <a:pt x="190" y="265"/>
                    </a:lnTo>
                    <a:lnTo>
                      <a:pt x="175" y="291"/>
                    </a:lnTo>
                    <a:lnTo>
                      <a:pt x="199" y="282"/>
                    </a:lnTo>
                    <a:lnTo>
                      <a:pt x="222" y="276"/>
                    </a:lnTo>
                    <a:lnTo>
                      <a:pt x="244" y="273"/>
                    </a:lnTo>
                    <a:lnTo>
                      <a:pt x="262" y="272"/>
                    </a:lnTo>
                    <a:lnTo>
                      <a:pt x="307" y="274"/>
                    </a:lnTo>
                    <a:lnTo>
                      <a:pt x="348" y="282"/>
                    </a:lnTo>
                    <a:lnTo>
                      <a:pt x="385" y="294"/>
                    </a:lnTo>
                    <a:lnTo>
                      <a:pt x="417" y="312"/>
                    </a:lnTo>
                    <a:lnTo>
                      <a:pt x="446" y="334"/>
                    </a:lnTo>
                    <a:lnTo>
                      <a:pt x="469" y="361"/>
                    </a:lnTo>
                    <a:lnTo>
                      <a:pt x="487" y="391"/>
                    </a:lnTo>
                    <a:lnTo>
                      <a:pt x="500" y="426"/>
                    </a:lnTo>
                    <a:lnTo>
                      <a:pt x="508" y="464"/>
                    </a:lnTo>
                    <a:lnTo>
                      <a:pt x="510" y="507"/>
                    </a:lnTo>
                    <a:lnTo>
                      <a:pt x="508" y="551"/>
                    </a:lnTo>
                    <a:lnTo>
                      <a:pt x="499" y="591"/>
                    </a:lnTo>
                    <a:lnTo>
                      <a:pt x="485" y="630"/>
                    </a:lnTo>
                    <a:lnTo>
                      <a:pt x="467" y="663"/>
                    </a:lnTo>
                    <a:lnTo>
                      <a:pt x="441" y="694"/>
                    </a:lnTo>
                    <a:lnTo>
                      <a:pt x="416" y="718"/>
                    </a:lnTo>
                    <a:lnTo>
                      <a:pt x="388" y="737"/>
                    </a:lnTo>
                    <a:lnTo>
                      <a:pt x="357" y="752"/>
                    </a:lnTo>
                    <a:lnTo>
                      <a:pt x="325" y="763"/>
                    </a:lnTo>
                    <a:lnTo>
                      <a:pt x="288" y="768"/>
                    </a:lnTo>
                    <a:lnTo>
                      <a:pt x="250" y="771"/>
                    </a:lnTo>
                    <a:lnTo>
                      <a:pt x="213" y="768"/>
                    </a:lnTo>
                    <a:lnTo>
                      <a:pt x="178" y="763"/>
                    </a:lnTo>
                    <a:lnTo>
                      <a:pt x="147" y="753"/>
                    </a:lnTo>
                    <a:lnTo>
                      <a:pt x="119" y="741"/>
                    </a:lnTo>
                    <a:lnTo>
                      <a:pt x="94" y="723"/>
                    </a:lnTo>
                    <a:lnTo>
                      <a:pt x="72" y="701"/>
                    </a:lnTo>
                    <a:lnTo>
                      <a:pt x="52" y="677"/>
                    </a:lnTo>
                    <a:lnTo>
                      <a:pt x="34" y="645"/>
                    </a:lnTo>
                    <a:lnTo>
                      <a:pt x="19" y="609"/>
                    </a:lnTo>
                    <a:lnTo>
                      <a:pt x="8" y="569"/>
                    </a:lnTo>
                    <a:lnTo>
                      <a:pt x="3" y="525"/>
                    </a:lnTo>
                    <a:lnTo>
                      <a:pt x="0" y="478"/>
                    </a:lnTo>
                    <a:lnTo>
                      <a:pt x="4" y="421"/>
                    </a:lnTo>
                    <a:lnTo>
                      <a:pt x="13" y="366"/>
                    </a:lnTo>
                    <a:lnTo>
                      <a:pt x="28" y="313"/>
                    </a:lnTo>
                    <a:lnTo>
                      <a:pt x="50" y="263"/>
                    </a:lnTo>
                    <a:lnTo>
                      <a:pt x="78" y="213"/>
                    </a:lnTo>
                    <a:lnTo>
                      <a:pt x="111" y="165"/>
                    </a:lnTo>
                    <a:lnTo>
                      <a:pt x="150" y="120"/>
                    </a:lnTo>
                    <a:lnTo>
                      <a:pt x="197" y="77"/>
                    </a:lnTo>
                    <a:lnTo>
                      <a:pt x="245" y="30"/>
                    </a:lnTo>
                    <a:lnTo>
                      <a:pt x="261" y="17"/>
                    </a:lnTo>
                    <a:lnTo>
                      <a:pt x="277" y="8"/>
                    </a:lnTo>
                    <a:lnTo>
                      <a:pt x="291" y="2"/>
                    </a:lnTo>
                    <a:lnTo>
                      <a:pt x="3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0"/>
              <p:cNvSpPr>
                <a:spLocks/>
              </p:cNvSpPr>
              <p:nvPr/>
            </p:nvSpPr>
            <p:spPr bwMode="auto">
              <a:xfrm>
                <a:off x="4588452" y="3125809"/>
                <a:ext cx="812630" cy="1047014"/>
              </a:xfrm>
              <a:custGeom>
                <a:avLst/>
                <a:gdLst/>
                <a:ahLst/>
                <a:cxnLst>
                  <a:cxn ang="0">
                    <a:pos x="99" y="0"/>
                  </a:cxn>
                  <a:cxn ang="0">
                    <a:pos x="188" y="3"/>
                  </a:cxn>
                  <a:cxn ang="0">
                    <a:pos x="349" y="6"/>
                  </a:cxn>
                  <a:cxn ang="0">
                    <a:pos x="510" y="7"/>
                  </a:cxn>
                  <a:cxn ang="0">
                    <a:pos x="555" y="18"/>
                  </a:cxn>
                  <a:cxn ang="0">
                    <a:pos x="577" y="39"/>
                  </a:cxn>
                  <a:cxn ang="0">
                    <a:pos x="577" y="68"/>
                  </a:cxn>
                  <a:cxn ang="0">
                    <a:pos x="563" y="99"/>
                  </a:cxn>
                  <a:cxn ang="0">
                    <a:pos x="526" y="143"/>
                  </a:cxn>
                  <a:cxn ang="0">
                    <a:pos x="473" y="204"/>
                  </a:cxn>
                  <a:cxn ang="0">
                    <a:pos x="418" y="286"/>
                  </a:cxn>
                  <a:cxn ang="0">
                    <a:pos x="378" y="361"/>
                  </a:cxn>
                  <a:cxn ang="0">
                    <a:pos x="356" y="406"/>
                  </a:cxn>
                  <a:cxn ang="0">
                    <a:pos x="325" y="472"/>
                  </a:cxn>
                  <a:cxn ang="0">
                    <a:pos x="302" y="521"/>
                  </a:cxn>
                  <a:cxn ang="0">
                    <a:pos x="288" y="558"/>
                  </a:cxn>
                  <a:cxn ang="0">
                    <a:pos x="266" y="618"/>
                  </a:cxn>
                  <a:cxn ang="0">
                    <a:pos x="235" y="692"/>
                  </a:cxn>
                  <a:cxn ang="0">
                    <a:pos x="209" y="731"/>
                  </a:cxn>
                  <a:cxn ang="0">
                    <a:pos x="182" y="745"/>
                  </a:cxn>
                  <a:cxn ang="0">
                    <a:pos x="150" y="744"/>
                  </a:cxn>
                  <a:cxn ang="0">
                    <a:pos x="120" y="729"/>
                  </a:cxn>
                  <a:cxn ang="0">
                    <a:pos x="101" y="702"/>
                  </a:cxn>
                  <a:cxn ang="0">
                    <a:pos x="100" y="675"/>
                  </a:cxn>
                  <a:cxn ang="0">
                    <a:pos x="110" y="642"/>
                  </a:cxn>
                  <a:cxn ang="0">
                    <a:pos x="131" y="591"/>
                  </a:cxn>
                  <a:cxn ang="0">
                    <a:pos x="266" y="285"/>
                  </a:cxn>
                  <a:cxn ang="0">
                    <a:pos x="333" y="174"/>
                  </a:cxn>
                  <a:cxn ang="0">
                    <a:pos x="343" y="130"/>
                  </a:cxn>
                  <a:cxn ang="0">
                    <a:pos x="271" y="129"/>
                  </a:cxn>
                  <a:cxn ang="0">
                    <a:pos x="171" y="126"/>
                  </a:cxn>
                  <a:cxn ang="0">
                    <a:pos x="107" y="124"/>
                  </a:cxn>
                  <a:cxn ang="0">
                    <a:pos x="44" y="119"/>
                  </a:cxn>
                  <a:cxn ang="0">
                    <a:pos x="16" y="105"/>
                  </a:cxn>
                  <a:cxn ang="0">
                    <a:pos x="2" y="79"/>
                  </a:cxn>
                  <a:cxn ang="0">
                    <a:pos x="2" y="46"/>
                  </a:cxn>
                  <a:cxn ang="0">
                    <a:pos x="19" y="18"/>
                  </a:cxn>
                  <a:cxn ang="0">
                    <a:pos x="48" y="3"/>
                  </a:cxn>
                </a:cxnLst>
                <a:rect l="0" t="0" r="r" b="b"/>
                <a:pathLst>
                  <a:path w="579" h="746">
                    <a:moveTo>
                      <a:pt x="65" y="0"/>
                    </a:moveTo>
                    <a:lnTo>
                      <a:pt x="99" y="0"/>
                    </a:lnTo>
                    <a:lnTo>
                      <a:pt x="139" y="2"/>
                    </a:lnTo>
                    <a:lnTo>
                      <a:pt x="188" y="3"/>
                    </a:lnTo>
                    <a:lnTo>
                      <a:pt x="301" y="5"/>
                    </a:lnTo>
                    <a:lnTo>
                      <a:pt x="349" y="6"/>
                    </a:lnTo>
                    <a:lnTo>
                      <a:pt x="390" y="7"/>
                    </a:lnTo>
                    <a:lnTo>
                      <a:pt x="510" y="7"/>
                    </a:lnTo>
                    <a:lnTo>
                      <a:pt x="534" y="10"/>
                    </a:lnTo>
                    <a:lnTo>
                      <a:pt x="555" y="18"/>
                    </a:lnTo>
                    <a:lnTo>
                      <a:pt x="569" y="27"/>
                    </a:lnTo>
                    <a:lnTo>
                      <a:pt x="577" y="39"/>
                    </a:lnTo>
                    <a:lnTo>
                      <a:pt x="579" y="54"/>
                    </a:lnTo>
                    <a:lnTo>
                      <a:pt x="577" y="68"/>
                    </a:lnTo>
                    <a:lnTo>
                      <a:pt x="572" y="83"/>
                    </a:lnTo>
                    <a:lnTo>
                      <a:pt x="563" y="99"/>
                    </a:lnTo>
                    <a:lnTo>
                      <a:pt x="550" y="116"/>
                    </a:lnTo>
                    <a:lnTo>
                      <a:pt x="526" y="143"/>
                    </a:lnTo>
                    <a:lnTo>
                      <a:pt x="503" y="170"/>
                    </a:lnTo>
                    <a:lnTo>
                      <a:pt x="473" y="204"/>
                    </a:lnTo>
                    <a:lnTo>
                      <a:pt x="445" y="244"/>
                    </a:lnTo>
                    <a:lnTo>
                      <a:pt x="418" y="286"/>
                    </a:lnTo>
                    <a:lnTo>
                      <a:pt x="392" y="333"/>
                    </a:lnTo>
                    <a:lnTo>
                      <a:pt x="378" y="361"/>
                    </a:lnTo>
                    <a:lnTo>
                      <a:pt x="368" y="380"/>
                    </a:lnTo>
                    <a:lnTo>
                      <a:pt x="356" y="406"/>
                    </a:lnTo>
                    <a:lnTo>
                      <a:pt x="341" y="436"/>
                    </a:lnTo>
                    <a:lnTo>
                      <a:pt x="325" y="472"/>
                    </a:lnTo>
                    <a:lnTo>
                      <a:pt x="307" y="511"/>
                    </a:lnTo>
                    <a:lnTo>
                      <a:pt x="302" y="521"/>
                    </a:lnTo>
                    <a:lnTo>
                      <a:pt x="296" y="538"/>
                    </a:lnTo>
                    <a:lnTo>
                      <a:pt x="288" y="558"/>
                    </a:lnTo>
                    <a:lnTo>
                      <a:pt x="278" y="585"/>
                    </a:lnTo>
                    <a:lnTo>
                      <a:pt x="266" y="618"/>
                    </a:lnTo>
                    <a:lnTo>
                      <a:pt x="251" y="658"/>
                    </a:lnTo>
                    <a:lnTo>
                      <a:pt x="235" y="692"/>
                    </a:lnTo>
                    <a:lnTo>
                      <a:pt x="219" y="719"/>
                    </a:lnTo>
                    <a:lnTo>
                      <a:pt x="209" y="731"/>
                    </a:lnTo>
                    <a:lnTo>
                      <a:pt x="196" y="740"/>
                    </a:lnTo>
                    <a:lnTo>
                      <a:pt x="182" y="745"/>
                    </a:lnTo>
                    <a:lnTo>
                      <a:pt x="166" y="746"/>
                    </a:lnTo>
                    <a:lnTo>
                      <a:pt x="150" y="744"/>
                    </a:lnTo>
                    <a:lnTo>
                      <a:pt x="134" y="738"/>
                    </a:lnTo>
                    <a:lnTo>
                      <a:pt x="120" y="729"/>
                    </a:lnTo>
                    <a:lnTo>
                      <a:pt x="108" y="716"/>
                    </a:lnTo>
                    <a:lnTo>
                      <a:pt x="101" y="702"/>
                    </a:lnTo>
                    <a:lnTo>
                      <a:pt x="99" y="686"/>
                    </a:lnTo>
                    <a:lnTo>
                      <a:pt x="100" y="675"/>
                    </a:lnTo>
                    <a:lnTo>
                      <a:pt x="105" y="660"/>
                    </a:lnTo>
                    <a:lnTo>
                      <a:pt x="110" y="642"/>
                    </a:lnTo>
                    <a:lnTo>
                      <a:pt x="120" y="619"/>
                    </a:lnTo>
                    <a:lnTo>
                      <a:pt x="131" y="591"/>
                    </a:lnTo>
                    <a:lnTo>
                      <a:pt x="233" y="351"/>
                    </a:lnTo>
                    <a:lnTo>
                      <a:pt x="266" y="285"/>
                    </a:lnTo>
                    <a:lnTo>
                      <a:pt x="300" y="226"/>
                    </a:lnTo>
                    <a:lnTo>
                      <a:pt x="333" y="174"/>
                    </a:lnTo>
                    <a:lnTo>
                      <a:pt x="368" y="130"/>
                    </a:lnTo>
                    <a:lnTo>
                      <a:pt x="343" y="130"/>
                    </a:lnTo>
                    <a:lnTo>
                      <a:pt x="310" y="129"/>
                    </a:lnTo>
                    <a:lnTo>
                      <a:pt x="271" y="129"/>
                    </a:lnTo>
                    <a:lnTo>
                      <a:pt x="225" y="128"/>
                    </a:lnTo>
                    <a:lnTo>
                      <a:pt x="171" y="126"/>
                    </a:lnTo>
                    <a:lnTo>
                      <a:pt x="143" y="126"/>
                    </a:lnTo>
                    <a:lnTo>
                      <a:pt x="107" y="124"/>
                    </a:lnTo>
                    <a:lnTo>
                      <a:pt x="63" y="122"/>
                    </a:lnTo>
                    <a:lnTo>
                      <a:pt x="44" y="119"/>
                    </a:lnTo>
                    <a:lnTo>
                      <a:pt x="29" y="113"/>
                    </a:lnTo>
                    <a:lnTo>
                      <a:pt x="16" y="105"/>
                    </a:lnTo>
                    <a:lnTo>
                      <a:pt x="7" y="93"/>
                    </a:lnTo>
                    <a:lnTo>
                      <a:pt x="2" y="79"/>
                    </a:lnTo>
                    <a:lnTo>
                      <a:pt x="0" y="62"/>
                    </a:lnTo>
                    <a:lnTo>
                      <a:pt x="2" y="46"/>
                    </a:lnTo>
                    <a:lnTo>
                      <a:pt x="9" y="31"/>
                    </a:lnTo>
                    <a:lnTo>
                      <a:pt x="19" y="18"/>
                    </a:lnTo>
                    <a:lnTo>
                      <a:pt x="33" y="9"/>
                    </a:lnTo>
                    <a:lnTo>
                      <a:pt x="48" y="3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1"/>
              <p:cNvSpPr>
                <a:spLocks noEditPoints="1"/>
              </p:cNvSpPr>
              <p:nvPr/>
            </p:nvSpPr>
            <p:spPr bwMode="auto">
              <a:xfrm>
                <a:off x="5747747" y="3124405"/>
                <a:ext cx="719997" cy="1051225"/>
              </a:xfrm>
              <a:custGeom>
                <a:avLst/>
                <a:gdLst/>
                <a:ahLst/>
                <a:cxnLst>
                  <a:cxn ang="0">
                    <a:pos x="192" y="432"/>
                  </a:cxn>
                  <a:cxn ang="0">
                    <a:pos x="146" y="474"/>
                  </a:cxn>
                  <a:cxn ang="0">
                    <a:pos x="129" y="547"/>
                  </a:cxn>
                  <a:cxn ang="0">
                    <a:pos x="155" y="603"/>
                  </a:cxn>
                  <a:cxn ang="0">
                    <a:pos x="223" y="632"/>
                  </a:cxn>
                  <a:cxn ang="0">
                    <a:pos x="304" y="630"/>
                  </a:cxn>
                  <a:cxn ang="0">
                    <a:pos x="353" y="603"/>
                  </a:cxn>
                  <a:cxn ang="0">
                    <a:pos x="374" y="550"/>
                  </a:cxn>
                  <a:cxn ang="0">
                    <a:pos x="366" y="480"/>
                  </a:cxn>
                  <a:cxn ang="0">
                    <a:pos x="315" y="430"/>
                  </a:cxn>
                  <a:cxn ang="0">
                    <a:pos x="256" y="116"/>
                  </a:cxn>
                  <a:cxn ang="0">
                    <a:pos x="186" y="135"/>
                  </a:cxn>
                  <a:cxn ang="0">
                    <a:pos x="155" y="188"/>
                  </a:cxn>
                  <a:cxn ang="0">
                    <a:pos x="164" y="243"/>
                  </a:cxn>
                  <a:cxn ang="0">
                    <a:pos x="216" y="277"/>
                  </a:cxn>
                  <a:cxn ang="0">
                    <a:pos x="296" y="269"/>
                  </a:cxn>
                  <a:cxn ang="0">
                    <a:pos x="337" y="236"/>
                  </a:cxn>
                  <a:cxn ang="0">
                    <a:pos x="344" y="181"/>
                  </a:cxn>
                  <a:cxn ang="0">
                    <a:pos x="322" y="132"/>
                  </a:cxn>
                  <a:cxn ang="0">
                    <a:pos x="278" y="117"/>
                  </a:cxn>
                  <a:cxn ang="0">
                    <a:pos x="293" y="1"/>
                  </a:cxn>
                  <a:cxn ang="0">
                    <a:pos x="383" y="26"/>
                  </a:cxn>
                  <a:cxn ang="0">
                    <a:pos x="445" y="83"/>
                  </a:cxn>
                  <a:cxn ang="0">
                    <a:pos x="472" y="171"/>
                  </a:cxn>
                  <a:cxn ang="0">
                    <a:pos x="470" y="253"/>
                  </a:cxn>
                  <a:cxn ang="0">
                    <a:pos x="443" y="306"/>
                  </a:cxn>
                  <a:cxn ang="0">
                    <a:pos x="428" y="356"/>
                  </a:cxn>
                  <a:cxn ang="0">
                    <a:pos x="484" y="414"/>
                  </a:cxn>
                  <a:cxn ang="0">
                    <a:pos x="510" y="502"/>
                  </a:cxn>
                  <a:cxn ang="0">
                    <a:pos x="503" y="601"/>
                  </a:cxn>
                  <a:cxn ang="0">
                    <a:pos x="458" y="676"/>
                  </a:cxn>
                  <a:cxn ang="0">
                    <a:pos x="371" y="731"/>
                  </a:cxn>
                  <a:cxn ang="0">
                    <a:pos x="252" y="749"/>
                  </a:cxn>
                  <a:cxn ang="0">
                    <a:pos x="140" y="733"/>
                  </a:cxn>
                  <a:cxn ang="0">
                    <a:pos x="56" y="686"/>
                  </a:cxn>
                  <a:cxn ang="0">
                    <a:pos x="9" y="614"/>
                  </a:cxn>
                  <a:cxn ang="0">
                    <a:pos x="1" y="514"/>
                  </a:cxn>
                  <a:cxn ang="0">
                    <a:pos x="29" y="418"/>
                  </a:cxn>
                  <a:cxn ang="0">
                    <a:pos x="93" y="351"/>
                  </a:cxn>
                  <a:cxn ang="0">
                    <a:pos x="35" y="276"/>
                  </a:cxn>
                  <a:cxn ang="0">
                    <a:pos x="27" y="179"/>
                  </a:cxn>
                  <a:cxn ang="0">
                    <a:pos x="69" y="86"/>
                  </a:cxn>
                  <a:cxn ang="0">
                    <a:pos x="154" y="21"/>
                  </a:cxn>
                  <a:cxn ang="0">
                    <a:pos x="258" y="0"/>
                  </a:cxn>
                </a:cxnLst>
                <a:rect l="0" t="0" r="r" b="b"/>
                <a:pathLst>
                  <a:path w="513" h="749">
                    <a:moveTo>
                      <a:pt x="250" y="404"/>
                    </a:moveTo>
                    <a:lnTo>
                      <a:pt x="218" y="418"/>
                    </a:lnTo>
                    <a:lnTo>
                      <a:pt x="192" y="432"/>
                    </a:lnTo>
                    <a:lnTo>
                      <a:pt x="173" y="445"/>
                    </a:lnTo>
                    <a:lnTo>
                      <a:pt x="159" y="456"/>
                    </a:lnTo>
                    <a:lnTo>
                      <a:pt x="146" y="474"/>
                    </a:lnTo>
                    <a:lnTo>
                      <a:pt x="135" y="495"/>
                    </a:lnTo>
                    <a:lnTo>
                      <a:pt x="131" y="519"/>
                    </a:lnTo>
                    <a:lnTo>
                      <a:pt x="129" y="547"/>
                    </a:lnTo>
                    <a:lnTo>
                      <a:pt x="133" y="569"/>
                    </a:lnTo>
                    <a:lnTo>
                      <a:pt x="141" y="587"/>
                    </a:lnTo>
                    <a:lnTo>
                      <a:pt x="155" y="603"/>
                    </a:lnTo>
                    <a:lnTo>
                      <a:pt x="173" y="616"/>
                    </a:lnTo>
                    <a:lnTo>
                      <a:pt x="198" y="627"/>
                    </a:lnTo>
                    <a:lnTo>
                      <a:pt x="223" y="632"/>
                    </a:lnTo>
                    <a:lnTo>
                      <a:pt x="252" y="635"/>
                    </a:lnTo>
                    <a:lnTo>
                      <a:pt x="280" y="634"/>
                    </a:lnTo>
                    <a:lnTo>
                      <a:pt x="304" y="630"/>
                    </a:lnTo>
                    <a:lnTo>
                      <a:pt x="323" y="623"/>
                    </a:lnTo>
                    <a:lnTo>
                      <a:pt x="341" y="615"/>
                    </a:lnTo>
                    <a:lnTo>
                      <a:pt x="353" y="603"/>
                    </a:lnTo>
                    <a:lnTo>
                      <a:pt x="363" y="588"/>
                    </a:lnTo>
                    <a:lnTo>
                      <a:pt x="370" y="571"/>
                    </a:lnTo>
                    <a:lnTo>
                      <a:pt x="374" y="550"/>
                    </a:lnTo>
                    <a:lnTo>
                      <a:pt x="375" y="525"/>
                    </a:lnTo>
                    <a:lnTo>
                      <a:pt x="373" y="502"/>
                    </a:lnTo>
                    <a:lnTo>
                      <a:pt x="366" y="480"/>
                    </a:lnTo>
                    <a:lnTo>
                      <a:pt x="353" y="461"/>
                    </a:lnTo>
                    <a:lnTo>
                      <a:pt x="337" y="445"/>
                    </a:lnTo>
                    <a:lnTo>
                      <a:pt x="315" y="430"/>
                    </a:lnTo>
                    <a:lnTo>
                      <a:pt x="285" y="417"/>
                    </a:lnTo>
                    <a:lnTo>
                      <a:pt x="250" y="404"/>
                    </a:lnTo>
                    <a:close/>
                    <a:moveTo>
                      <a:pt x="256" y="116"/>
                    </a:moveTo>
                    <a:lnTo>
                      <a:pt x="229" y="118"/>
                    </a:lnTo>
                    <a:lnTo>
                      <a:pt x="206" y="124"/>
                    </a:lnTo>
                    <a:lnTo>
                      <a:pt x="186" y="135"/>
                    </a:lnTo>
                    <a:lnTo>
                      <a:pt x="172" y="149"/>
                    </a:lnTo>
                    <a:lnTo>
                      <a:pt x="162" y="166"/>
                    </a:lnTo>
                    <a:lnTo>
                      <a:pt x="155" y="188"/>
                    </a:lnTo>
                    <a:lnTo>
                      <a:pt x="154" y="214"/>
                    </a:lnTo>
                    <a:lnTo>
                      <a:pt x="156" y="230"/>
                    </a:lnTo>
                    <a:lnTo>
                      <a:pt x="164" y="243"/>
                    </a:lnTo>
                    <a:lnTo>
                      <a:pt x="176" y="256"/>
                    </a:lnTo>
                    <a:lnTo>
                      <a:pt x="193" y="268"/>
                    </a:lnTo>
                    <a:lnTo>
                      <a:pt x="216" y="277"/>
                    </a:lnTo>
                    <a:lnTo>
                      <a:pt x="243" y="286"/>
                    </a:lnTo>
                    <a:lnTo>
                      <a:pt x="273" y="277"/>
                    </a:lnTo>
                    <a:lnTo>
                      <a:pt x="296" y="269"/>
                    </a:lnTo>
                    <a:lnTo>
                      <a:pt x="312" y="261"/>
                    </a:lnTo>
                    <a:lnTo>
                      <a:pt x="327" y="249"/>
                    </a:lnTo>
                    <a:lnTo>
                      <a:pt x="337" y="236"/>
                    </a:lnTo>
                    <a:lnTo>
                      <a:pt x="343" y="221"/>
                    </a:lnTo>
                    <a:lnTo>
                      <a:pt x="345" y="205"/>
                    </a:lnTo>
                    <a:lnTo>
                      <a:pt x="344" y="181"/>
                    </a:lnTo>
                    <a:lnTo>
                      <a:pt x="340" y="160"/>
                    </a:lnTo>
                    <a:lnTo>
                      <a:pt x="333" y="144"/>
                    </a:lnTo>
                    <a:lnTo>
                      <a:pt x="322" y="132"/>
                    </a:lnTo>
                    <a:lnTo>
                      <a:pt x="311" y="125"/>
                    </a:lnTo>
                    <a:lnTo>
                      <a:pt x="297" y="121"/>
                    </a:lnTo>
                    <a:lnTo>
                      <a:pt x="278" y="117"/>
                    </a:lnTo>
                    <a:lnTo>
                      <a:pt x="256" y="116"/>
                    </a:lnTo>
                    <a:close/>
                    <a:moveTo>
                      <a:pt x="258" y="0"/>
                    </a:moveTo>
                    <a:lnTo>
                      <a:pt x="293" y="1"/>
                    </a:lnTo>
                    <a:lnTo>
                      <a:pt x="327" y="6"/>
                    </a:lnTo>
                    <a:lnTo>
                      <a:pt x="357" y="14"/>
                    </a:lnTo>
                    <a:lnTo>
                      <a:pt x="383" y="26"/>
                    </a:lnTo>
                    <a:lnTo>
                      <a:pt x="407" y="42"/>
                    </a:lnTo>
                    <a:lnTo>
                      <a:pt x="427" y="61"/>
                    </a:lnTo>
                    <a:lnTo>
                      <a:pt x="445" y="83"/>
                    </a:lnTo>
                    <a:lnTo>
                      <a:pt x="457" y="109"/>
                    </a:lnTo>
                    <a:lnTo>
                      <a:pt x="467" y="138"/>
                    </a:lnTo>
                    <a:lnTo>
                      <a:pt x="472" y="171"/>
                    </a:lnTo>
                    <a:lnTo>
                      <a:pt x="475" y="205"/>
                    </a:lnTo>
                    <a:lnTo>
                      <a:pt x="473" y="230"/>
                    </a:lnTo>
                    <a:lnTo>
                      <a:pt x="470" y="253"/>
                    </a:lnTo>
                    <a:lnTo>
                      <a:pt x="464" y="271"/>
                    </a:lnTo>
                    <a:lnTo>
                      <a:pt x="456" y="289"/>
                    </a:lnTo>
                    <a:lnTo>
                      <a:pt x="443" y="306"/>
                    </a:lnTo>
                    <a:lnTo>
                      <a:pt x="425" y="323"/>
                    </a:lnTo>
                    <a:lnTo>
                      <a:pt x="401" y="338"/>
                    </a:lnTo>
                    <a:lnTo>
                      <a:pt x="428" y="356"/>
                    </a:lnTo>
                    <a:lnTo>
                      <a:pt x="452" y="374"/>
                    </a:lnTo>
                    <a:lnTo>
                      <a:pt x="470" y="393"/>
                    </a:lnTo>
                    <a:lnTo>
                      <a:pt x="484" y="414"/>
                    </a:lnTo>
                    <a:lnTo>
                      <a:pt x="497" y="439"/>
                    </a:lnTo>
                    <a:lnTo>
                      <a:pt x="506" y="468"/>
                    </a:lnTo>
                    <a:lnTo>
                      <a:pt x="510" y="502"/>
                    </a:lnTo>
                    <a:lnTo>
                      <a:pt x="513" y="539"/>
                    </a:lnTo>
                    <a:lnTo>
                      <a:pt x="510" y="571"/>
                    </a:lnTo>
                    <a:lnTo>
                      <a:pt x="503" y="601"/>
                    </a:lnTo>
                    <a:lnTo>
                      <a:pt x="493" y="629"/>
                    </a:lnTo>
                    <a:lnTo>
                      <a:pt x="478" y="654"/>
                    </a:lnTo>
                    <a:lnTo>
                      <a:pt x="458" y="676"/>
                    </a:lnTo>
                    <a:lnTo>
                      <a:pt x="434" y="697"/>
                    </a:lnTo>
                    <a:lnTo>
                      <a:pt x="404" y="716"/>
                    </a:lnTo>
                    <a:lnTo>
                      <a:pt x="371" y="731"/>
                    </a:lnTo>
                    <a:lnTo>
                      <a:pt x="334" y="741"/>
                    </a:lnTo>
                    <a:lnTo>
                      <a:pt x="295" y="747"/>
                    </a:lnTo>
                    <a:lnTo>
                      <a:pt x="252" y="749"/>
                    </a:lnTo>
                    <a:lnTo>
                      <a:pt x="211" y="747"/>
                    </a:lnTo>
                    <a:lnTo>
                      <a:pt x="173" y="742"/>
                    </a:lnTo>
                    <a:lnTo>
                      <a:pt x="140" y="733"/>
                    </a:lnTo>
                    <a:lnTo>
                      <a:pt x="109" y="720"/>
                    </a:lnTo>
                    <a:lnTo>
                      <a:pt x="80" y="704"/>
                    </a:lnTo>
                    <a:lnTo>
                      <a:pt x="56" y="686"/>
                    </a:lnTo>
                    <a:lnTo>
                      <a:pt x="36" y="664"/>
                    </a:lnTo>
                    <a:lnTo>
                      <a:pt x="21" y="641"/>
                    </a:lnTo>
                    <a:lnTo>
                      <a:pt x="9" y="614"/>
                    </a:lnTo>
                    <a:lnTo>
                      <a:pt x="3" y="584"/>
                    </a:lnTo>
                    <a:lnTo>
                      <a:pt x="0" y="553"/>
                    </a:lnTo>
                    <a:lnTo>
                      <a:pt x="1" y="514"/>
                    </a:lnTo>
                    <a:lnTo>
                      <a:pt x="7" y="478"/>
                    </a:lnTo>
                    <a:lnTo>
                      <a:pt x="16" y="447"/>
                    </a:lnTo>
                    <a:lnTo>
                      <a:pt x="29" y="418"/>
                    </a:lnTo>
                    <a:lnTo>
                      <a:pt x="46" y="393"/>
                    </a:lnTo>
                    <a:lnTo>
                      <a:pt x="67" y="370"/>
                    </a:lnTo>
                    <a:lnTo>
                      <a:pt x="93" y="351"/>
                    </a:lnTo>
                    <a:lnTo>
                      <a:pt x="67" y="328"/>
                    </a:lnTo>
                    <a:lnTo>
                      <a:pt x="49" y="304"/>
                    </a:lnTo>
                    <a:lnTo>
                      <a:pt x="35" y="276"/>
                    </a:lnTo>
                    <a:lnTo>
                      <a:pt x="26" y="247"/>
                    </a:lnTo>
                    <a:lnTo>
                      <a:pt x="23" y="214"/>
                    </a:lnTo>
                    <a:lnTo>
                      <a:pt x="27" y="179"/>
                    </a:lnTo>
                    <a:lnTo>
                      <a:pt x="35" y="145"/>
                    </a:lnTo>
                    <a:lnTo>
                      <a:pt x="49" y="114"/>
                    </a:lnTo>
                    <a:lnTo>
                      <a:pt x="69" y="86"/>
                    </a:lnTo>
                    <a:lnTo>
                      <a:pt x="95" y="59"/>
                    </a:lnTo>
                    <a:lnTo>
                      <a:pt x="123" y="39"/>
                    </a:lnTo>
                    <a:lnTo>
                      <a:pt x="154" y="21"/>
                    </a:lnTo>
                    <a:lnTo>
                      <a:pt x="186" y="10"/>
                    </a:lnTo>
                    <a:lnTo>
                      <a:pt x="221" y="3"/>
                    </a:lnTo>
                    <a:lnTo>
                      <a:pt x="2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 noEditPoints="1"/>
              </p:cNvSpPr>
              <p:nvPr/>
            </p:nvSpPr>
            <p:spPr bwMode="auto">
              <a:xfrm>
                <a:off x="6848096" y="3107563"/>
                <a:ext cx="745261" cy="1084909"/>
              </a:xfrm>
              <a:custGeom>
                <a:avLst/>
                <a:gdLst/>
                <a:ahLst/>
                <a:cxnLst>
                  <a:cxn ang="0">
                    <a:pos x="237" y="115"/>
                  </a:cxn>
                  <a:cxn ang="0">
                    <a:pos x="185" y="133"/>
                  </a:cxn>
                  <a:cxn ang="0">
                    <a:pos x="150" y="167"/>
                  </a:cxn>
                  <a:cxn ang="0">
                    <a:pos x="132" y="220"/>
                  </a:cxn>
                  <a:cxn ang="0">
                    <a:pos x="132" y="280"/>
                  </a:cxn>
                  <a:cxn ang="0">
                    <a:pos x="152" y="324"/>
                  </a:cxn>
                  <a:cxn ang="0">
                    <a:pos x="190" y="354"/>
                  </a:cxn>
                  <a:cxn ang="0">
                    <a:pos x="239" y="368"/>
                  </a:cxn>
                  <a:cxn ang="0">
                    <a:pos x="284" y="369"/>
                  </a:cxn>
                  <a:cxn ang="0">
                    <a:pos x="323" y="355"/>
                  </a:cxn>
                  <a:cxn ang="0">
                    <a:pos x="369" y="330"/>
                  </a:cxn>
                  <a:cxn ang="0">
                    <a:pos x="399" y="290"/>
                  </a:cxn>
                  <a:cxn ang="0">
                    <a:pos x="402" y="259"/>
                  </a:cxn>
                  <a:cxn ang="0">
                    <a:pos x="390" y="209"/>
                  </a:cxn>
                  <a:cxn ang="0">
                    <a:pos x="357" y="161"/>
                  </a:cxn>
                  <a:cxn ang="0">
                    <a:pos x="313" y="125"/>
                  </a:cxn>
                  <a:cxn ang="0">
                    <a:pos x="270" y="113"/>
                  </a:cxn>
                  <a:cxn ang="0">
                    <a:pos x="321" y="3"/>
                  </a:cxn>
                  <a:cxn ang="0">
                    <a:pos x="390" y="26"/>
                  </a:cxn>
                  <a:cxn ang="0">
                    <a:pos x="453" y="74"/>
                  </a:cxn>
                  <a:cxn ang="0">
                    <a:pos x="502" y="140"/>
                  </a:cxn>
                  <a:cxn ang="0">
                    <a:pos x="528" y="216"/>
                  </a:cxn>
                  <a:cxn ang="0">
                    <a:pos x="529" y="318"/>
                  </a:cxn>
                  <a:cxn ang="0">
                    <a:pos x="506" y="433"/>
                  </a:cxn>
                  <a:cxn ang="0">
                    <a:pos x="463" y="534"/>
                  </a:cxn>
                  <a:cxn ang="0">
                    <a:pos x="412" y="612"/>
                  </a:cxn>
                  <a:cxn ang="0">
                    <a:pos x="349" y="671"/>
                  </a:cxn>
                  <a:cxn ang="0">
                    <a:pos x="302" y="700"/>
                  </a:cxn>
                  <a:cxn ang="0">
                    <a:pos x="234" y="732"/>
                  </a:cxn>
                  <a:cxn ang="0">
                    <a:pos x="172" y="758"/>
                  </a:cxn>
                  <a:cxn ang="0">
                    <a:pos x="126" y="772"/>
                  </a:cxn>
                  <a:cxn ang="0">
                    <a:pos x="91" y="771"/>
                  </a:cxn>
                  <a:cxn ang="0">
                    <a:pos x="62" y="753"/>
                  </a:cxn>
                  <a:cxn ang="0">
                    <a:pos x="47" y="725"/>
                  </a:cxn>
                  <a:cxn ang="0">
                    <a:pos x="47" y="692"/>
                  </a:cxn>
                  <a:cxn ang="0">
                    <a:pos x="70" y="663"/>
                  </a:cxn>
                  <a:cxn ang="0">
                    <a:pos x="169" y="627"/>
                  </a:cxn>
                  <a:cxn ang="0">
                    <a:pos x="247" y="589"/>
                  </a:cxn>
                  <a:cxn ang="0">
                    <a:pos x="302" y="541"/>
                  </a:cxn>
                  <a:cxn ang="0">
                    <a:pos x="349" y="471"/>
                  </a:cxn>
                  <a:cxn ang="0">
                    <a:pos x="296" y="486"/>
                  </a:cxn>
                  <a:cxn ang="0">
                    <a:pos x="253" y="490"/>
                  </a:cxn>
                  <a:cxn ang="0">
                    <a:pos x="181" y="482"/>
                  </a:cxn>
                  <a:cxn ang="0">
                    <a:pos x="117" y="458"/>
                  </a:cxn>
                  <a:cxn ang="0">
                    <a:pos x="61" y="418"/>
                  </a:cxn>
                  <a:cxn ang="0">
                    <a:pos x="22" y="364"/>
                  </a:cxn>
                  <a:cxn ang="0">
                    <a:pos x="2" y="298"/>
                  </a:cxn>
                  <a:cxn ang="0">
                    <a:pos x="2" y="218"/>
                  </a:cxn>
                  <a:cxn ang="0">
                    <a:pos x="22" y="143"/>
                  </a:cxn>
                  <a:cxn ang="0">
                    <a:pos x="62" y="83"/>
                  </a:cxn>
                  <a:cxn ang="0">
                    <a:pos x="120" y="37"/>
                  </a:cxn>
                  <a:cxn ang="0">
                    <a:pos x="195" y="9"/>
                  </a:cxn>
                  <a:cxn ang="0">
                    <a:pos x="284" y="0"/>
                  </a:cxn>
                </a:cxnLst>
                <a:rect l="0" t="0" r="r" b="b"/>
                <a:pathLst>
                  <a:path w="531" h="773">
                    <a:moveTo>
                      <a:pt x="270" y="113"/>
                    </a:moveTo>
                    <a:lnTo>
                      <a:pt x="237" y="115"/>
                    </a:lnTo>
                    <a:lnTo>
                      <a:pt x="209" y="121"/>
                    </a:lnTo>
                    <a:lnTo>
                      <a:pt x="185" y="133"/>
                    </a:lnTo>
                    <a:lnTo>
                      <a:pt x="165" y="148"/>
                    </a:lnTo>
                    <a:lnTo>
                      <a:pt x="150" y="167"/>
                    </a:lnTo>
                    <a:lnTo>
                      <a:pt x="139" y="191"/>
                    </a:lnTo>
                    <a:lnTo>
                      <a:pt x="132" y="220"/>
                    </a:lnTo>
                    <a:lnTo>
                      <a:pt x="129" y="252"/>
                    </a:lnTo>
                    <a:lnTo>
                      <a:pt x="132" y="280"/>
                    </a:lnTo>
                    <a:lnTo>
                      <a:pt x="140" y="304"/>
                    </a:lnTo>
                    <a:lnTo>
                      <a:pt x="152" y="324"/>
                    </a:lnTo>
                    <a:lnTo>
                      <a:pt x="171" y="341"/>
                    </a:lnTo>
                    <a:lnTo>
                      <a:pt x="190" y="354"/>
                    </a:lnTo>
                    <a:lnTo>
                      <a:pt x="214" y="363"/>
                    </a:lnTo>
                    <a:lnTo>
                      <a:pt x="239" y="368"/>
                    </a:lnTo>
                    <a:lnTo>
                      <a:pt x="267" y="370"/>
                    </a:lnTo>
                    <a:lnTo>
                      <a:pt x="284" y="369"/>
                    </a:lnTo>
                    <a:lnTo>
                      <a:pt x="302" y="363"/>
                    </a:lnTo>
                    <a:lnTo>
                      <a:pt x="323" y="355"/>
                    </a:lnTo>
                    <a:lnTo>
                      <a:pt x="345" y="343"/>
                    </a:lnTo>
                    <a:lnTo>
                      <a:pt x="369" y="330"/>
                    </a:lnTo>
                    <a:lnTo>
                      <a:pt x="396" y="311"/>
                    </a:lnTo>
                    <a:lnTo>
                      <a:pt x="399" y="290"/>
                    </a:lnTo>
                    <a:lnTo>
                      <a:pt x="401" y="273"/>
                    </a:lnTo>
                    <a:lnTo>
                      <a:pt x="402" y="259"/>
                    </a:lnTo>
                    <a:lnTo>
                      <a:pt x="398" y="233"/>
                    </a:lnTo>
                    <a:lnTo>
                      <a:pt x="390" y="209"/>
                    </a:lnTo>
                    <a:lnTo>
                      <a:pt x="376" y="185"/>
                    </a:lnTo>
                    <a:lnTo>
                      <a:pt x="357" y="161"/>
                    </a:lnTo>
                    <a:lnTo>
                      <a:pt x="335" y="140"/>
                    </a:lnTo>
                    <a:lnTo>
                      <a:pt x="313" y="125"/>
                    </a:lnTo>
                    <a:lnTo>
                      <a:pt x="291" y="117"/>
                    </a:lnTo>
                    <a:lnTo>
                      <a:pt x="270" y="113"/>
                    </a:lnTo>
                    <a:close/>
                    <a:moveTo>
                      <a:pt x="284" y="0"/>
                    </a:moveTo>
                    <a:lnTo>
                      <a:pt x="321" y="3"/>
                    </a:lnTo>
                    <a:lnTo>
                      <a:pt x="356" y="11"/>
                    </a:lnTo>
                    <a:lnTo>
                      <a:pt x="390" y="26"/>
                    </a:lnTo>
                    <a:lnTo>
                      <a:pt x="421" y="47"/>
                    </a:lnTo>
                    <a:lnTo>
                      <a:pt x="453" y="74"/>
                    </a:lnTo>
                    <a:lnTo>
                      <a:pt x="480" y="105"/>
                    </a:lnTo>
                    <a:lnTo>
                      <a:pt x="502" y="140"/>
                    </a:lnTo>
                    <a:lnTo>
                      <a:pt x="518" y="177"/>
                    </a:lnTo>
                    <a:lnTo>
                      <a:pt x="528" y="216"/>
                    </a:lnTo>
                    <a:lnTo>
                      <a:pt x="531" y="259"/>
                    </a:lnTo>
                    <a:lnTo>
                      <a:pt x="529" y="318"/>
                    </a:lnTo>
                    <a:lnTo>
                      <a:pt x="519" y="376"/>
                    </a:lnTo>
                    <a:lnTo>
                      <a:pt x="506" y="433"/>
                    </a:lnTo>
                    <a:lnTo>
                      <a:pt x="485" y="489"/>
                    </a:lnTo>
                    <a:lnTo>
                      <a:pt x="463" y="534"/>
                    </a:lnTo>
                    <a:lnTo>
                      <a:pt x="439" y="576"/>
                    </a:lnTo>
                    <a:lnTo>
                      <a:pt x="412" y="612"/>
                    </a:lnTo>
                    <a:lnTo>
                      <a:pt x="382" y="644"/>
                    </a:lnTo>
                    <a:lnTo>
                      <a:pt x="349" y="671"/>
                    </a:lnTo>
                    <a:lnTo>
                      <a:pt x="328" y="685"/>
                    </a:lnTo>
                    <a:lnTo>
                      <a:pt x="302" y="700"/>
                    </a:lnTo>
                    <a:lnTo>
                      <a:pt x="271" y="715"/>
                    </a:lnTo>
                    <a:lnTo>
                      <a:pt x="234" y="732"/>
                    </a:lnTo>
                    <a:lnTo>
                      <a:pt x="201" y="746"/>
                    </a:lnTo>
                    <a:lnTo>
                      <a:pt x="172" y="758"/>
                    </a:lnTo>
                    <a:lnTo>
                      <a:pt x="147" y="766"/>
                    </a:lnTo>
                    <a:lnTo>
                      <a:pt x="126" y="772"/>
                    </a:lnTo>
                    <a:lnTo>
                      <a:pt x="109" y="773"/>
                    </a:lnTo>
                    <a:lnTo>
                      <a:pt x="91" y="771"/>
                    </a:lnTo>
                    <a:lnTo>
                      <a:pt x="75" y="764"/>
                    </a:lnTo>
                    <a:lnTo>
                      <a:pt x="62" y="753"/>
                    </a:lnTo>
                    <a:lnTo>
                      <a:pt x="53" y="740"/>
                    </a:lnTo>
                    <a:lnTo>
                      <a:pt x="47" y="725"/>
                    </a:lnTo>
                    <a:lnTo>
                      <a:pt x="45" y="710"/>
                    </a:lnTo>
                    <a:lnTo>
                      <a:pt x="47" y="692"/>
                    </a:lnTo>
                    <a:lnTo>
                      <a:pt x="57" y="677"/>
                    </a:lnTo>
                    <a:lnTo>
                      <a:pt x="70" y="663"/>
                    </a:lnTo>
                    <a:lnTo>
                      <a:pt x="90" y="653"/>
                    </a:lnTo>
                    <a:lnTo>
                      <a:pt x="169" y="627"/>
                    </a:lnTo>
                    <a:lnTo>
                      <a:pt x="211" y="609"/>
                    </a:lnTo>
                    <a:lnTo>
                      <a:pt x="247" y="589"/>
                    </a:lnTo>
                    <a:lnTo>
                      <a:pt x="277" y="567"/>
                    </a:lnTo>
                    <a:lnTo>
                      <a:pt x="302" y="541"/>
                    </a:lnTo>
                    <a:lnTo>
                      <a:pt x="326" y="509"/>
                    </a:lnTo>
                    <a:lnTo>
                      <a:pt x="349" y="471"/>
                    </a:lnTo>
                    <a:lnTo>
                      <a:pt x="321" y="480"/>
                    </a:lnTo>
                    <a:lnTo>
                      <a:pt x="296" y="486"/>
                    </a:lnTo>
                    <a:lnTo>
                      <a:pt x="274" y="489"/>
                    </a:lnTo>
                    <a:lnTo>
                      <a:pt x="253" y="490"/>
                    </a:lnTo>
                    <a:lnTo>
                      <a:pt x="216" y="488"/>
                    </a:lnTo>
                    <a:lnTo>
                      <a:pt x="181" y="482"/>
                    </a:lnTo>
                    <a:lnTo>
                      <a:pt x="148" y="472"/>
                    </a:lnTo>
                    <a:lnTo>
                      <a:pt x="117" y="458"/>
                    </a:lnTo>
                    <a:lnTo>
                      <a:pt x="88" y="440"/>
                    </a:lnTo>
                    <a:lnTo>
                      <a:pt x="61" y="418"/>
                    </a:lnTo>
                    <a:lnTo>
                      <a:pt x="39" y="392"/>
                    </a:lnTo>
                    <a:lnTo>
                      <a:pt x="22" y="364"/>
                    </a:lnTo>
                    <a:lnTo>
                      <a:pt x="9" y="333"/>
                    </a:lnTo>
                    <a:lnTo>
                      <a:pt x="2" y="298"/>
                    </a:lnTo>
                    <a:lnTo>
                      <a:pt x="0" y="261"/>
                    </a:lnTo>
                    <a:lnTo>
                      <a:pt x="2" y="218"/>
                    </a:lnTo>
                    <a:lnTo>
                      <a:pt x="10" y="179"/>
                    </a:lnTo>
                    <a:lnTo>
                      <a:pt x="22" y="143"/>
                    </a:lnTo>
                    <a:lnTo>
                      <a:pt x="39" y="111"/>
                    </a:lnTo>
                    <a:lnTo>
                      <a:pt x="62" y="83"/>
                    </a:lnTo>
                    <a:lnTo>
                      <a:pt x="89" y="57"/>
                    </a:lnTo>
                    <a:lnTo>
                      <a:pt x="120" y="37"/>
                    </a:lnTo>
                    <a:lnTo>
                      <a:pt x="156" y="20"/>
                    </a:lnTo>
                    <a:lnTo>
                      <a:pt x="195" y="9"/>
                    </a:lnTo>
                    <a:lnTo>
                      <a:pt x="238" y="2"/>
                    </a:lnTo>
                    <a:lnTo>
                      <a:pt x="2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3"/>
              <p:cNvSpPr>
                <a:spLocks noEditPoints="1"/>
              </p:cNvSpPr>
              <p:nvPr/>
            </p:nvSpPr>
            <p:spPr bwMode="auto">
              <a:xfrm>
                <a:off x="7925985" y="3104756"/>
                <a:ext cx="815437" cy="1089119"/>
              </a:xfrm>
              <a:custGeom>
                <a:avLst/>
                <a:gdLst/>
                <a:ahLst/>
                <a:cxnLst>
                  <a:cxn ang="0">
                    <a:pos x="271" y="130"/>
                  </a:cxn>
                  <a:cxn ang="0">
                    <a:pos x="218" y="156"/>
                  </a:cxn>
                  <a:cxn ang="0">
                    <a:pos x="175" y="205"/>
                  </a:cxn>
                  <a:cxn ang="0">
                    <a:pos x="144" y="279"/>
                  </a:cxn>
                  <a:cxn ang="0">
                    <a:pos x="134" y="364"/>
                  </a:cxn>
                  <a:cxn ang="0">
                    <a:pos x="137" y="450"/>
                  </a:cxn>
                  <a:cxn ang="0">
                    <a:pos x="147" y="519"/>
                  </a:cxn>
                  <a:cxn ang="0">
                    <a:pos x="167" y="575"/>
                  </a:cxn>
                  <a:cxn ang="0">
                    <a:pos x="197" y="616"/>
                  </a:cxn>
                  <a:cxn ang="0">
                    <a:pos x="236" y="642"/>
                  </a:cxn>
                  <a:cxn ang="0">
                    <a:pos x="286" y="650"/>
                  </a:cxn>
                  <a:cxn ang="0">
                    <a:pos x="344" y="638"/>
                  </a:cxn>
                  <a:cxn ang="0">
                    <a:pos x="389" y="604"/>
                  </a:cxn>
                  <a:cxn ang="0">
                    <a:pos x="419" y="551"/>
                  </a:cxn>
                  <a:cxn ang="0">
                    <a:pos x="436" y="487"/>
                  </a:cxn>
                  <a:cxn ang="0">
                    <a:pos x="444" y="406"/>
                  </a:cxn>
                  <a:cxn ang="0">
                    <a:pos x="444" y="315"/>
                  </a:cxn>
                  <a:cxn ang="0">
                    <a:pos x="433" y="241"/>
                  </a:cxn>
                  <a:cxn ang="0">
                    <a:pos x="409" y="185"/>
                  </a:cxn>
                  <a:cxn ang="0">
                    <a:pos x="375" y="147"/>
                  </a:cxn>
                  <a:cxn ang="0">
                    <a:pos x="329" y="129"/>
                  </a:cxn>
                  <a:cxn ang="0">
                    <a:pos x="301" y="0"/>
                  </a:cxn>
                  <a:cxn ang="0">
                    <a:pos x="376" y="10"/>
                  </a:cxn>
                  <a:cxn ang="0">
                    <a:pos x="439" y="37"/>
                  </a:cxn>
                  <a:cxn ang="0">
                    <a:pos x="494" y="83"/>
                  </a:cxn>
                  <a:cxn ang="0">
                    <a:pos x="540" y="152"/>
                  </a:cxn>
                  <a:cxn ang="0">
                    <a:pos x="571" y="241"/>
                  </a:cxn>
                  <a:cxn ang="0">
                    <a:pos x="581" y="342"/>
                  </a:cxn>
                  <a:cxn ang="0">
                    <a:pos x="576" y="458"/>
                  </a:cxn>
                  <a:cxn ang="0">
                    <a:pos x="557" y="555"/>
                  </a:cxn>
                  <a:cxn ang="0">
                    <a:pos x="527" y="634"/>
                  </a:cxn>
                  <a:cxn ang="0">
                    <a:pos x="486" y="696"/>
                  </a:cxn>
                  <a:cxn ang="0">
                    <a:pos x="431" y="740"/>
                  </a:cxn>
                  <a:cxn ang="0">
                    <a:pos x="364" y="767"/>
                  </a:cxn>
                  <a:cxn ang="0">
                    <a:pos x="286" y="776"/>
                  </a:cxn>
                  <a:cxn ang="0">
                    <a:pos x="212" y="768"/>
                  </a:cxn>
                  <a:cxn ang="0">
                    <a:pos x="147" y="741"/>
                  </a:cxn>
                  <a:cxn ang="0">
                    <a:pos x="95" y="699"/>
                  </a:cxn>
                  <a:cxn ang="0">
                    <a:pos x="54" y="637"/>
                  </a:cxn>
                  <a:cxn ang="0">
                    <a:pos x="19" y="546"/>
                  </a:cxn>
                  <a:cxn ang="0">
                    <a:pos x="2" y="433"/>
                  </a:cxn>
                  <a:cxn ang="0">
                    <a:pos x="3" y="316"/>
                  </a:cxn>
                  <a:cxn ang="0">
                    <a:pos x="25" y="216"/>
                  </a:cxn>
                  <a:cxn ang="0">
                    <a:pos x="70" y="127"/>
                  </a:cxn>
                  <a:cxn ang="0">
                    <a:pos x="123" y="64"/>
                  </a:cxn>
                  <a:cxn ang="0">
                    <a:pos x="187" y="24"/>
                  </a:cxn>
                  <a:cxn ang="0">
                    <a:pos x="261" y="3"/>
                  </a:cxn>
                </a:cxnLst>
                <a:rect l="0" t="0" r="r" b="b"/>
                <a:pathLst>
                  <a:path w="581" h="776">
                    <a:moveTo>
                      <a:pt x="301" y="127"/>
                    </a:moveTo>
                    <a:lnTo>
                      <a:pt x="271" y="130"/>
                    </a:lnTo>
                    <a:lnTo>
                      <a:pt x="243" y="139"/>
                    </a:lnTo>
                    <a:lnTo>
                      <a:pt x="218" y="156"/>
                    </a:lnTo>
                    <a:lnTo>
                      <a:pt x="195" y="178"/>
                    </a:lnTo>
                    <a:lnTo>
                      <a:pt x="175" y="205"/>
                    </a:lnTo>
                    <a:lnTo>
                      <a:pt x="157" y="241"/>
                    </a:lnTo>
                    <a:lnTo>
                      <a:pt x="144" y="279"/>
                    </a:lnTo>
                    <a:lnTo>
                      <a:pt x="136" y="320"/>
                    </a:lnTo>
                    <a:lnTo>
                      <a:pt x="134" y="364"/>
                    </a:lnTo>
                    <a:lnTo>
                      <a:pt x="135" y="409"/>
                    </a:lnTo>
                    <a:lnTo>
                      <a:pt x="137" y="450"/>
                    </a:lnTo>
                    <a:lnTo>
                      <a:pt x="142" y="487"/>
                    </a:lnTo>
                    <a:lnTo>
                      <a:pt x="147" y="519"/>
                    </a:lnTo>
                    <a:lnTo>
                      <a:pt x="155" y="547"/>
                    </a:lnTo>
                    <a:lnTo>
                      <a:pt x="167" y="575"/>
                    </a:lnTo>
                    <a:lnTo>
                      <a:pt x="181" y="597"/>
                    </a:lnTo>
                    <a:lnTo>
                      <a:pt x="197" y="616"/>
                    </a:lnTo>
                    <a:lnTo>
                      <a:pt x="216" y="631"/>
                    </a:lnTo>
                    <a:lnTo>
                      <a:pt x="236" y="642"/>
                    </a:lnTo>
                    <a:lnTo>
                      <a:pt x="261" y="648"/>
                    </a:lnTo>
                    <a:lnTo>
                      <a:pt x="286" y="650"/>
                    </a:lnTo>
                    <a:lnTo>
                      <a:pt x="316" y="646"/>
                    </a:lnTo>
                    <a:lnTo>
                      <a:pt x="344" y="638"/>
                    </a:lnTo>
                    <a:lnTo>
                      <a:pt x="368" y="623"/>
                    </a:lnTo>
                    <a:lnTo>
                      <a:pt x="389" y="604"/>
                    </a:lnTo>
                    <a:lnTo>
                      <a:pt x="406" y="577"/>
                    </a:lnTo>
                    <a:lnTo>
                      <a:pt x="419" y="551"/>
                    </a:lnTo>
                    <a:lnTo>
                      <a:pt x="428" y="521"/>
                    </a:lnTo>
                    <a:lnTo>
                      <a:pt x="436" y="487"/>
                    </a:lnTo>
                    <a:lnTo>
                      <a:pt x="441" y="448"/>
                    </a:lnTo>
                    <a:lnTo>
                      <a:pt x="444" y="406"/>
                    </a:lnTo>
                    <a:lnTo>
                      <a:pt x="445" y="359"/>
                    </a:lnTo>
                    <a:lnTo>
                      <a:pt x="444" y="315"/>
                    </a:lnTo>
                    <a:lnTo>
                      <a:pt x="439" y="276"/>
                    </a:lnTo>
                    <a:lnTo>
                      <a:pt x="433" y="241"/>
                    </a:lnTo>
                    <a:lnTo>
                      <a:pt x="422" y="210"/>
                    </a:lnTo>
                    <a:lnTo>
                      <a:pt x="409" y="185"/>
                    </a:lnTo>
                    <a:lnTo>
                      <a:pt x="393" y="164"/>
                    </a:lnTo>
                    <a:lnTo>
                      <a:pt x="375" y="147"/>
                    </a:lnTo>
                    <a:lnTo>
                      <a:pt x="353" y="136"/>
                    </a:lnTo>
                    <a:lnTo>
                      <a:pt x="329" y="129"/>
                    </a:lnTo>
                    <a:lnTo>
                      <a:pt x="301" y="127"/>
                    </a:lnTo>
                    <a:close/>
                    <a:moveTo>
                      <a:pt x="301" y="0"/>
                    </a:moveTo>
                    <a:lnTo>
                      <a:pt x="340" y="3"/>
                    </a:lnTo>
                    <a:lnTo>
                      <a:pt x="376" y="10"/>
                    </a:lnTo>
                    <a:lnTo>
                      <a:pt x="409" y="21"/>
                    </a:lnTo>
                    <a:lnTo>
                      <a:pt x="439" y="37"/>
                    </a:lnTo>
                    <a:lnTo>
                      <a:pt x="468" y="57"/>
                    </a:lnTo>
                    <a:lnTo>
                      <a:pt x="494" y="83"/>
                    </a:lnTo>
                    <a:lnTo>
                      <a:pt x="517" y="113"/>
                    </a:lnTo>
                    <a:lnTo>
                      <a:pt x="540" y="152"/>
                    </a:lnTo>
                    <a:lnTo>
                      <a:pt x="558" y="195"/>
                    </a:lnTo>
                    <a:lnTo>
                      <a:pt x="571" y="241"/>
                    </a:lnTo>
                    <a:lnTo>
                      <a:pt x="579" y="290"/>
                    </a:lnTo>
                    <a:lnTo>
                      <a:pt x="581" y="342"/>
                    </a:lnTo>
                    <a:lnTo>
                      <a:pt x="580" y="402"/>
                    </a:lnTo>
                    <a:lnTo>
                      <a:pt x="576" y="458"/>
                    </a:lnTo>
                    <a:lnTo>
                      <a:pt x="568" y="509"/>
                    </a:lnTo>
                    <a:lnTo>
                      <a:pt x="557" y="555"/>
                    </a:lnTo>
                    <a:lnTo>
                      <a:pt x="543" y="597"/>
                    </a:lnTo>
                    <a:lnTo>
                      <a:pt x="527" y="634"/>
                    </a:lnTo>
                    <a:lnTo>
                      <a:pt x="508" y="667"/>
                    </a:lnTo>
                    <a:lnTo>
                      <a:pt x="486" y="696"/>
                    </a:lnTo>
                    <a:lnTo>
                      <a:pt x="460" y="721"/>
                    </a:lnTo>
                    <a:lnTo>
                      <a:pt x="431" y="740"/>
                    </a:lnTo>
                    <a:lnTo>
                      <a:pt x="399" y="756"/>
                    </a:lnTo>
                    <a:lnTo>
                      <a:pt x="364" y="767"/>
                    </a:lnTo>
                    <a:lnTo>
                      <a:pt x="327" y="774"/>
                    </a:lnTo>
                    <a:lnTo>
                      <a:pt x="286" y="776"/>
                    </a:lnTo>
                    <a:lnTo>
                      <a:pt x="248" y="774"/>
                    </a:lnTo>
                    <a:lnTo>
                      <a:pt x="212" y="768"/>
                    </a:lnTo>
                    <a:lnTo>
                      <a:pt x="179" y="756"/>
                    </a:lnTo>
                    <a:lnTo>
                      <a:pt x="147" y="741"/>
                    </a:lnTo>
                    <a:lnTo>
                      <a:pt x="120" y="722"/>
                    </a:lnTo>
                    <a:lnTo>
                      <a:pt x="95" y="699"/>
                    </a:lnTo>
                    <a:lnTo>
                      <a:pt x="74" y="670"/>
                    </a:lnTo>
                    <a:lnTo>
                      <a:pt x="54" y="637"/>
                    </a:lnTo>
                    <a:lnTo>
                      <a:pt x="34" y="593"/>
                    </a:lnTo>
                    <a:lnTo>
                      <a:pt x="19" y="546"/>
                    </a:lnTo>
                    <a:lnTo>
                      <a:pt x="9" y="492"/>
                    </a:lnTo>
                    <a:lnTo>
                      <a:pt x="2" y="433"/>
                    </a:lnTo>
                    <a:lnTo>
                      <a:pt x="0" y="371"/>
                    </a:lnTo>
                    <a:lnTo>
                      <a:pt x="3" y="316"/>
                    </a:lnTo>
                    <a:lnTo>
                      <a:pt x="11" y="264"/>
                    </a:lnTo>
                    <a:lnTo>
                      <a:pt x="25" y="216"/>
                    </a:lnTo>
                    <a:lnTo>
                      <a:pt x="45" y="169"/>
                    </a:lnTo>
                    <a:lnTo>
                      <a:pt x="70" y="127"/>
                    </a:lnTo>
                    <a:lnTo>
                      <a:pt x="95" y="93"/>
                    </a:lnTo>
                    <a:lnTo>
                      <a:pt x="123" y="64"/>
                    </a:lnTo>
                    <a:lnTo>
                      <a:pt x="154" y="41"/>
                    </a:lnTo>
                    <a:lnTo>
                      <a:pt x="187" y="24"/>
                    </a:lnTo>
                    <a:lnTo>
                      <a:pt x="222" y="11"/>
                    </a:lnTo>
                    <a:lnTo>
                      <a:pt x="261" y="3"/>
                    </a:lnTo>
                    <a:lnTo>
                      <a:pt x="3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 flipH="1">
              <a:off x="1865915" y="5105400"/>
              <a:ext cx="3276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389812" y="2727441"/>
              <a:ext cx="3276600" cy="3024290"/>
              <a:chOff x="7389812" y="2727441"/>
              <a:chExt cx="3276600" cy="302429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7405462" y="2727441"/>
                <a:ext cx="3245300" cy="1785706"/>
                <a:chOff x="7694613" y="2786294"/>
                <a:chExt cx="3245300" cy="178570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8" name="Freeform 12"/>
                <p:cNvSpPr>
                  <a:spLocks/>
                </p:cNvSpPr>
                <p:nvPr/>
              </p:nvSpPr>
              <p:spPr bwMode="auto">
                <a:xfrm>
                  <a:off x="8331331" y="3901316"/>
                  <a:ext cx="658682" cy="670684"/>
                </a:xfrm>
                <a:custGeom>
                  <a:avLst/>
                  <a:gdLst/>
                  <a:ahLst/>
                  <a:cxnLst>
                    <a:cxn ang="0">
                      <a:pos x="86" y="6"/>
                    </a:cxn>
                    <a:cxn ang="0">
                      <a:pos x="111" y="23"/>
                    </a:cxn>
                    <a:cxn ang="0">
                      <a:pos x="147" y="56"/>
                    </a:cxn>
                    <a:cxn ang="0">
                      <a:pos x="205" y="110"/>
                    </a:cxn>
                    <a:cxn ang="0">
                      <a:pos x="216" y="97"/>
                    </a:cxn>
                    <a:cxn ang="0">
                      <a:pos x="266" y="50"/>
                    </a:cxn>
                    <a:cxn ang="0">
                      <a:pos x="310" y="24"/>
                    </a:cxn>
                    <a:cxn ang="0">
                      <a:pos x="350" y="22"/>
                    </a:cxn>
                    <a:cxn ang="0">
                      <a:pos x="385" y="44"/>
                    </a:cxn>
                    <a:cxn ang="0">
                      <a:pos x="405" y="78"/>
                    </a:cxn>
                    <a:cxn ang="0">
                      <a:pos x="409" y="116"/>
                    </a:cxn>
                    <a:cxn ang="0">
                      <a:pos x="392" y="149"/>
                    </a:cxn>
                    <a:cxn ang="0">
                      <a:pos x="378" y="161"/>
                    </a:cxn>
                    <a:cxn ang="0">
                      <a:pos x="355" y="181"/>
                    </a:cxn>
                    <a:cxn ang="0">
                      <a:pos x="316" y="219"/>
                    </a:cxn>
                    <a:cxn ang="0">
                      <a:pos x="325" y="228"/>
                    </a:cxn>
                    <a:cxn ang="0">
                      <a:pos x="342" y="244"/>
                    </a:cxn>
                    <a:cxn ang="0">
                      <a:pos x="368" y="270"/>
                    </a:cxn>
                    <a:cxn ang="0">
                      <a:pos x="385" y="285"/>
                    </a:cxn>
                    <a:cxn ang="0">
                      <a:pos x="423" y="331"/>
                    </a:cxn>
                    <a:cxn ang="0">
                      <a:pos x="439" y="373"/>
                    </a:cxn>
                    <a:cxn ang="0">
                      <a:pos x="431" y="409"/>
                    </a:cxn>
                    <a:cxn ang="0">
                      <a:pos x="404" y="437"/>
                    </a:cxn>
                    <a:cxn ang="0">
                      <a:pos x="368" y="447"/>
                    </a:cxn>
                    <a:cxn ang="0">
                      <a:pos x="329" y="437"/>
                    </a:cxn>
                    <a:cxn ang="0">
                      <a:pos x="310" y="419"/>
                    </a:cxn>
                    <a:cxn ang="0">
                      <a:pos x="299" y="406"/>
                    </a:cxn>
                    <a:cxn ang="0">
                      <a:pos x="291" y="396"/>
                    </a:cxn>
                    <a:cxn ang="0">
                      <a:pos x="250" y="356"/>
                    </a:cxn>
                    <a:cxn ang="0">
                      <a:pos x="199" y="338"/>
                    </a:cxn>
                    <a:cxn ang="0">
                      <a:pos x="163" y="372"/>
                    </a:cxn>
                    <a:cxn ang="0">
                      <a:pos x="125" y="406"/>
                    </a:cxn>
                    <a:cxn ang="0">
                      <a:pos x="89" y="415"/>
                    </a:cxn>
                    <a:cxn ang="0">
                      <a:pos x="52" y="403"/>
                    </a:cxn>
                    <a:cxn ang="0">
                      <a:pos x="23" y="374"/>
                    </a:cxn>
                    <a:cxn ang="0">
                      <a:pos x="12" y="337"/>
                    </a:cxn>
                    <a:cxn ang="0">
                      <a:pos x="20" y="301"/>
                    </a:cxn>
                    <a:cxn ang="0">
                      <a:pos x="42" y="274"/>
                    </a:cxn>
                    <a:cxn ang="0">
                      <a:pos x="104" y="211"/>
                    </a:cxn>
                    <a:cxn ang="0">
                      <a:pos x="46" y="156"/>
                    </a:cxn>
                    <a:cxn ang="0">
                      <a:pos x="15" y="115"/>
                    </a:cxn>
                    <a:cxn ang="0">
                      <a:pos x="0" y="71"/>
                    </a:cxn>
                    <a:cxn ang="0">
                      <a:pos x="5" y="36"/>
                    </a:cxn>
                    <a:cxn ang="0">
                      <a:pos x="31" y="8"/>
                    </a:cxn>
                    <a:cxn ang="0">
                      <a:pos x="67" y="0"/>
                    </a:cxn>
                  </a:cxnLst>
                  <a:rect l="0" t="0" r="r" b="b"/>
                  <a:pathLst>
                    <a:path w="439" h="447">
                      <a:moveTo>
                        <a:pt x="67" y="0"/>
                      </a:moveTo>
                      <a:lnTo>
                        <a:pt x="86" y="6"/>
                      </a:lnTo>
                      <a:lnTo>
                        <a:pt x="97" y="13"/>
                      </a:lnTo>
                      <a:lnTo>
                        <a:pt x="111" y="23"/>
                      </a:lnTo>
                      <a:lnTo>
                        <a:pt x="128" y="37"/>
                      </a:lnTo>
                      <a:lnTo>
                        <a:pt x="147" y="56"/>
                      </a:lnTo>
                      <a:lnTo>
                        <a:pt x="173" y="81"/>
                      </a:lnTo>
                      <a:lnTo>
                        <a:pt x="205" y="110"/>
                      </a:lnTo>
                      <a:lnTo>
                        <a:pt x="213" y="102"/>
                      </a:lnTo>
                      <a:lnTo>
                        <a:pt x="216" y="97"/>
                      </a:lnTo>
                      <a:lnTo>
                        <a:pt x="241" y="72"/>
                      </a:lnTo>
                      <a:lnTo>
                        <a:pt x="266" y="50"/>
                      </a:lnTo>
                      <a:lnTo>
                        <a:pt x="288" y="34"/>
                      </a:lnTo>
                      <a:lnTo>
                        <a:pt x="310" y="24"/>
                      </a:lnTo>
                      <a:lnTo>
                        <a:pt x="330" y="20"/>
                      </a:lnTo>
                      <a:lnTo>
                        <a:pt x="350" y="22"/>
                      </a:lnTo>
                      <a:lnTo>
                        <a:pt x="367" y="30"/>
                      </a:lnTo>
                      <a:lnTo>
                        <a:pt x="385" y="44"/>
                      </a:lnTo>
                      <a:lnTo>
                        <a:pt x="397" y="60"/>
                      </a:lnTo>
                      <a:lnTo>
                        <a:pt x="405" y="78"/>
                      </a:lnTo>
                      <a:lnTo>
                        <a:pt x="410" y="97"/>
                      </a:lnTo>
                      <a:lnTo>
                        <a:pt x="409" y="116"/>
                      </a:lnTo>
                      <a:lnTo>
                        <a:pt x="403" y="133"/>
                      </a:lnTo>
                      <a:lnTo>
                        <a:pt x="392" y="149"/>
                      </a:lnTo>
                      <a:lnTo>
                        <a:pt x="386" y="154"/>
                      </a:lnTo>
                      <a:lnTo>
                        <a:pt x="378" y="161"/>
                      </a:lnTo>
                      <a:lnTo>
                        <a:pt x="368" y="169"/>
                      </a:lnTo>
                      <a:lnTo>
                        <a:pt x="355" y="181"/>
                      </a:lnTo>
                      <a:lnTo>
                        <a:pt x="345" y="189"/>
                      </a:lnTo>
                      <a:lnTo>
                        <a:pt x="316" y="219"/>
                      </a:lnTo>
                      <a:lnTo>
                        <a:pt x="321" y="224"/>
                      </a:lnTo>
                      <a:lnTo>
                        <a:pt x="325" y="228"/>
                      </a:lnTo>
                      <a:lnTo>
                        <a:pt x="330" y="234"/>
                      </a:lnTo>
                      <a:lnTo>
                        <a:pt x="342" y="244"/>
                      </a:lnTo>
                      <a:lnTo>
                        <a:pt x="357" y="259"/>
                      </a:lnTo>
                      <a:lnTo>
                        <a:pt x="368" y="270"/>
                      </a:lnTo>
                      <a:lnTo>
                        <a:pt x="378" y="278"/>
                      </a:lnTo>
                      <a:lnTo>
                        <a:pt x="385" y="285"/>
                      </a:lnTo>
                      <a:lnTo>
                        <a:pt x="407" y="309"/>
                      </a:lnTo>
                      <a:lnTo>
                        <a:pt x="423" y="331"/>
                      </a:lnTo>
                      <a:lnTo>
                        <a:pt x="433" y="353"/>
                      </a:lnTo>
                      <a:lnTo>
                        <a:pt x="439" y="373"/>
                      </a:lnTo>
                      <a:lnTo>
                        <a:pt x="438" y="391"/>
                      </a:lnTo>
                      <a:lnTo>
                        <a:pt x="431" y="409"/>
                      </a:lnTo>
                      <a:lnTo>
                        <a:pt x="419" y="425"/>
                      </a:lnTo>
                      <a:lnTo>
                        <a:pt x="404" y="437"/>
                      </a:lnTo>
                      <a:lnTo>
                        <a:pt x="387" y="443"/>
                      </a:lnTo>
                      <a:lnTo>
                        <a:pt x="368" y="447"/>
                      </a:lnTo>
                      <a:lnTo>
                        <a:pt x="348" y="445"/>
                      </a:lnTo>
                      <a:lnTo>
                        <a:pt x="329" y="437"/>
                      </a:lnTo>
                      <a:lnTo>
                        <a:pt x="312" y="423"/>
                      </a:lnTo>
                      <a:lnTo>
                        <a:pt x="310" y="419"/>
                      </a:lnTo>
                      <a:lnTo>
                        <a:pt x="306" y="416"/>
                      </a:lnTo>
                      <a:lnTo>
                        <a:pt x="299" y="406"/>
                      </a:lnTo>
                      <a:lnTo>
                        <a:pt x="295" y="401"/>
                      </a:lnTo>
                      <a:lnTo>
                        <a:pt x="291" y="396"/>
                      </a:lnTo>
                      <a:lnTo>
                        <a:pt x="263" y="368"/>
                      </a:lnTo>
                      <a:lnTo>
                        <a:pt x="250" y="356"/>
                      </a:lnTo>
                      <a:lnTo>
                        <a:pt x="215" y="321"/>
                      </a:lnTo>
                      <a:lnTo>
                        <a:pt x="199" y="338"/>
                      </a:lnTo>
                      <a:lnTo>
                        <a:pt x="177" y="359"/>
                      </a:lnTo>
                      <a:lnTo>
                        <a:pt x="163" y="372"/>
                      </a:lnTo>
                      <a:lnTo>
                        <a:pt x="140" y="395"/>
                      </a:lnTo>
                      <a:lnTo>
                        <a:pt x="125" y="406"/>
                      </a:lnTo>
                      <a:lnTo>
                        <a:pt x="108" y="413"/>
                      </a:lnTo>
                      <a:lnTo>
                        <a:pt x="89" y="415"/>
                      </a:lnTo>
                      <a:lnTo>
                        <a:pt x="69" y="411"/>
                      </a:lnTo>
                      <a:lnTo>
                        <a:pt x="52" y="403"/>
                      </a:lnTo>
                      <a:lnTo>
                        <a:pt x="36" y="390"/>
                      </a:lnTo>
                      <a:lnTo>
                        <a:pt x="23" y="374"/>
                      </a:lnTo>
                      <a:lnTo>
                        <a:pt x="15" y="357"/>
                      </a:lnTo>
                      <a:lnTo>
                        <a:pt x="12" y="337"/>
                      </a:lnTo>
                      <a:lnTo>
                        <a:pt x="13" y="318"/>
                      </a:lnTo>
                      <a:lnTo>
                        <a:pt x="20" y="301"/>
                      </a:lnTo>
                      <a:lnTo>
                        <a:pt x="31" y="285"/>
                      </a:lnTo>
                      <a:lnTo>
                        <a:pt x="42" y="274"/>
                      </a:lnTo>
                      <a:lnTo>
                        <a:pt x="52" y="263"/>
                      </a:lnTo>
                      <a:lnTo>
                        <a:pt x="104" y="211"/>
                      </a:lnTo>
                      <a:lnTo>
                        <a:pt x="73" y="182"/>
                      </a:lnTo>
                      <a:lnTo>
                        <a:pt x="46" y="156"/>
                      </a:lnTo>
                      <a:lnTo>
                        <a:pt x="29" y="136"/>
                      </a:lnTo>
                      <a:lnTo>
                        <a:pt x="15" y="115"/>
                      </a:lnTo>
                      <a:lnTo>
                        <a:pt x="5" y="92"/>
                      </a:lnTo>
                      <a:lnTo>
                        <a:pt x="0" y="71"/>
                      </a:lnTo>
                      <a:lnTo>
                        <a:pt x="0" y="52"/>
                      </a:lnTo>
                      <a:lnTo>
                        <a:pt x="5" y="36"/>
                      </a:lnTo>
                      <a:lnTo>
                        <a:pt x="15" y="22"/>
                      </a:lnTo>
                      <a:lnTo>
                        <a:pt x="31" y="8"/>
                      </a:lnTo>
                      <a:lnTo>
                        <a:pt x="49" y="1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scene3d>
                  <a:camera prst="orthographicFront"/>
                  <a:lightRig rig="balanced" dir="t">
                    <a:rot lat="0" lon="0" rev="18600000"/>
                  </a:lightRig>
                </a:scene3d>
                <a:sp3d prstMaterial="plastic"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9" name="Group 68"/>
                <p:cNvGrpSpPr/>
                <p:nvPr/>
              </p:nvGrpSpPr>
              <p:grpSpPr>
                <a:xfrm>
                  <a:off x="9523413" y="3968535"/>
                  <a:ext cx="756210" cy="534146"/>
                  <a:chOff x="9523413" y="3968535"/>
                  <a:chExt cx="756210" cy="534146"/>
                </a:xfrm>
                <a:grpFill/>
              </p:grpSpPr>
              <p:sp>
                <p:nvSpPr>
                  <p:cNvPr id="67" name="Freeform 14"/>
                  <p:cNvSpPr>
                    <a:spLocks/>
                  </p:cNvSpPr>
                  <p:nvPr/>
                </p:nvSpPr>
                <p:spPr bwMode="auto">
                  <a:xfrm>
                    <a:off x="9523413" y="3968535"/>
                    <a:ext cx="756210" cy="217559"/>
                  </a:xfrm>
                  <a:custGeom>
                    <a:avLst/>
                    <a:gdLst/>
                    <a:ahLst/>
                    <a:cxnLst>
                      <a:cxn ang="0">
                        <a:pos x="117" y="0"/>
                      </a:cxn>
                      <a:cxn ang="0">
                        <a:pos x="126" y="1"/>
                      </a:cxn>
                      <a:cxn ang="0">
                        <a:pos x="428" y="1"/>
                      </a:cxn>
                      <a:cxn ang="0">
                        <a:pos x="449" y="4"/>
                      </a:cxn>
                      <a:cxn ang="0">
                        <a:pos x="468" y="11"/>
                      </a:cxn>
                      <a:cxn ang="0">
                        <a:pos x="483" y="22"/>
                      </a:cxn>
                      <a:cxn ang="0">
                        <a:pos x="494" y="36"/>
                      </a:cxn>
                      <a:cxn ang="0">
                        <a:pos x="502" y="54"/>
                      </a:cxn>
                      <a:cxn ang="0">
                        <a:pos x="504" y="72"/>
                      </a:cxn>
                      <a:cxn ang="0">
                        <a:pos x="502" y="91"/>
                      </a:cxn>
                      <a:cxn ang="0">
                        <a:pos x="494" y="108"/>
                      </a:cxn>
                      <a:cxn ang="0">
                        <a:pos x="483" y="122"/>
                      </a:cxn>
                      <a:cxn ang="0">
                        <a:pos x="468" y="133"/>
                      </a:cxn>
                      <a:cxn ang="0">
                        <a:pos x="449" y="140"/>
                      </a:cxn>
                      <a:cxn ang="0">
                        <a:pos x="428" y="143"/>
                      </a:cxn>
                      <a:cxn ang="0">
                        <a:pos x="139" y="143"/>
                      </a:cxn>
                      <a:cxn ang="0">
                        <a:pos x="115" y="144"/>
                      </a:cxn>
                      <a:cxn ang="0">
                        <a:pos x="99" y="144"/>
                      </a:cxn>
                      <a:cxn ang="0">
                        <a:pos x="85" y="145"/>
                      </a:cxn>
                      <a:cxn ang="0">
                        <a:pos x="75" y="145"/>
                      </a:cxn>
                      <a:cxn ang="0">
                        <a:pos x="54" y="143"/>
                      </a:cxn>
                      <a:cxn ang="0">
                        <a:pos x="37" y="136"/>
                      </a:cxn>
                      <a:cxn ang="0">
                        <a:pos x="21" y="124"/>
                      </a:cxn>
                      <a:cxn ang="0">
                        <a:pos x="9" y="109"/>
                      </a:cxn>
                      <a:cxn ang="0">
                        <a:pos x="2" y="93"/>
                      </a:cxn>
                      <a:cxn ang="0">
                        <a:pos x="0" y="74"/>
                      </a:cxn>
                      <a:cxn ang="0">
                        <a:pos x="2" y="55"/>
                      </a:cxn>
                      <a:cxn ang="0">
                        <a:pos x="9" y="38"/>
                      </a:cxn>
                      <a:cxn ang="0">
                        <a:pos x="22" y="25"/>
                      </a:cxn>
                      <a:cxn ang="0">
                        <a:pos x="38" y="14"/>
                      </a:cxn>
                      <a:cxn ang="0">
                        <a:pos x="60" y="6"/>
                      </a:cxn>
                      <a:cxn ang="0">
                        <a:pos x="85" y="1"/>
                      </a:cxn>
                      <a:cxn ang="0">
                        <a:pos x="117" y="0"/>
                      </a:cxn>
                    </a:cxnLst>
                    <a:rect l="0" t="0" r="r" b="b"/>
                    <a:pathLst>
                      <a:path w="504" h="145">
                        <a:moveTo>
                          <a:pt x="117" y="0"/>
                        </a:moveTo>
                        <a:lnTo>
                          <a:pt x="126" y="1"/>
                        </a:lnTo>
                        <a:lnTo>
                          <a:pt x="428" y="1"/>
                        </a:lnTo>
                        <a:lnTo>
                          <a:pt x="449" y="4"/>
                        </a:lnTo>
                        <a:lnTo>
                          <a:pt x="468" y="11"/>
                        </a:lnTo>
                        <a:lnTo>
                          <a:pt x="483" y="22"/>
                        </a:lnTo>
                        <a:lnTo>
                          <a:pt x="494" y="36"/>
                        </a:lnTo>
                        <a:lnTo>
                          <a:pt x="502" y="54"/>
                        </a:lnTo>
                        <a:lnTo>
                          <a:pt x="504" y="72"/>
                        </a:lnTo>
                        <a:lnTo>
                          <a:pt x="502" y="91"/>
                        </a:lnTo>
                        <a:lnTo>
                          <a:pt x="494" y="108"/>
                        </a:lnTo>
                        <a:lnTo>
                          <a:pt x="483" y="122"/>
                        </a:lnTo>
                        <a:lnTo>
                          <a:pt x="468" y="133"/>
                        </a:lnTo>
                        <a:lnTo>
                          <a:pt x="449" y="140"/>
                        </a:lnTo>
                        <a:lnTo>
                          <a:pt x="428" y="143"/>
                        </a:lnTo>
                        <a:lnTo>
                          <a:pt x="139" y="143"/>
                        </a:lnTo>
                        <a:lnTo>
                          <a:pt x="115" y="144"/>
                        </a:lnTo>
                        <a:lnTo>
                          <a:pt x="99" y="144"/>
                        </a:lnTo>
                        <a:lnTo>
                          <a:pt x="85" y="145"/>
                        </a:lnTo>
                        <a:lnTo>
                          <a:pt x="75" y="145"/>
                        </a:lnTo>
                        <a:lnTo>
                          <a:pt x="54" y="143"/>
                        </a:lnTo>
                        <a:lnTo>
                          <a:pt x="37" y="136"/>
                        </a:lnTo>
                        <a:lnTo>
                          <a:pt x="21" y="124"/>
                        </a:lnTo>
                        <a:lnTo>
                          <a:pt x="9" y="109"/>
                        </a:lnTo>
                        <a:lnTo>
                          <a:pt x="2" y="93"/>
                        </a:lnTo>
                        <a:lnTo>
                          <a:pt x="0" y="74"/>
                        </a:lnTo>
                        <a:lnTo>
                          <a:pt x="2" y="55"/>
                        </a:lnTo>
                        <a:lnTo>
                          <a:pt x="9" y="38"/>
                        </a:lnTo>
                        <a:lnTo>
                          <a:pt x="22" y="25"/>
                        </a:lnTo>
                        <a:lnTo>
                          <a:pt x="38" y="14"/>
                        </a:lnTo>
                        <a:lnTo>
                          <a:pt x="60" y="6"/>
                        </a:lnTo>
                        <a:lnTo>
                          <a:pt x="85" y="1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scene3d>
                    <a:camera prst="orthographicFront"/>
                    <a:lightRig rig="balanced" dir="t">
                      <a:rot lat="0" lon="0" rev="18600000"/>
                    </a:lightRig>
                  </a:scene3d>
                  <a:sp3d prstMaterial="plastic"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15"/>
                  <p:cNvSpPr>
                    <a:spLocks/>
                  </p:cNvSpPr>
                  <p:nvPr/>
                </p:nvSpPr>
                <p:spPr bwMode="auto">
                  <a:xfrm>
                    <a:off x="9523413" y="4285122"/>
                    <a:ext cx="756210" cy="217559"/>
                  </a:xfrm>
                  <a:custGeom>
                    <a:avLst/>
                    <a:gdLst/>
                    <a:ahLst/>
                    <a:cxnLst>
                      <a:cxn ang="0">
                        <a:pos x="154" y="0"/>
                      </a:cxn>
                      <a:cxn ang="0">
                        <a:pos x="210" y="0"/>
                      </a:cxn>
                      <a:cxn ang="0">
                        <a:pos x="238" y="1"/>
                      </a:cxn>
                      <a:cxn ang="0">
                        <a:pos x="307" y="1"/>
                      </a:cxn>
                      <a:cxn ang="0">
                        <a:pos x="344" y="2"/>
                      </a:cxn>
                      <a:cxn ang="0">
                        <a:pos x="376" y="2"/>
                      </a:cxn>
                      <a:cxn ang="0">
                        <a:pos x="404" y="3"/>
                      </a:cxn>
                      <a:cxn ang="0">
                        <a:pos x="426" y="3"/>
                      </a:cxn>
                      <a:cxn ang="0">
                        <a:pos x="448" y="6"/>
                      </a:cxn>
                      <a:cxn ang="0">
                        <a:pos x="466" y="12"/>
                      </a:cxn>
                      <a:cxn ang="0">
                        <a:pos x="483" y="23"/>
                      </a:cxn>
                      <a:cxn ang="0">
                        <a:pos x="494" y="37"/>
                      </a:cxn>
                      <a:cxn ang="0">
                        <a:pos x="502" y="54"/>
                      </a:cxn>
                      <a:cxn ang="0">
                        <a:pos x="504" y="73"/>
                      </a:cxn>
                      <a:cxn ang="0">
                        <a:pos x="502" y="93"/>
                      </a:cxn>
                      <a:cxn ang="0">
                        <a:pos x="494" y="109"/>
                      </a:cxn>
                      <a:cxn ang="0">
                        <a:pos x="483" y="124"/>
                      </a:cxn>
                      <a:cxn ang="0">
                        <a:pos x="466" y="134"/>
                      </a:cxn>
                      <a:cxn ang="0">
                        <a:pos x="448" y="141"/>
                      </a:cxn>
                      <a:cxn ang="0">
                        <a:pos x="426" y="144"/>
                      </a:cxn>
                      <a:cxn ang="0">
                        <a:pos x="376" y="144"/>
                      </a:cxn>
                      <a:cxn ang="0">
                        <a:pos x="344" y="142"/>
                      </a:cxn>
                      <a:cxn ang="0">
                        <a:pos x="307" y="142"/>
                      </a:cxn>
                      <a:cxn ang="0">
                        <a:pos x="270" y="141"/>
                      </a:cxn>
                      <a:cxn ang="0">
                        <a:pos x="238" y="141"/>
                      </a:cxn>
                      <a:cxn ang="0">
                        <a:pos x="210" y="140"/>
                      </a:cxn>
                      <a:cxn ang="0">
                        <a:pos x="174" y="140"/>
                      </a:cxn>
                      <a:cxn ang="0">
                        <a:pos x="156" y="141"/>
                      </a:cxn>
                      <a:cxn ang="0">
                        <a:pos x="112" y="144"/>
                      </a:cxn>
                      <a:cxn ang="0">
                        <a:pos x="93" y="145"/>
                      </a:cxn>
                      <a:cxn ang="0">
                        <a:pos x="80" y="145"/>
                      </a:cxn>
                      <a:cxn ang="0">
                        <a:pos x="58" y="142"/>
                      </a:cxn>
                      <a:cxn ang="0">
                        <a:pos x="39" y="135"/>
                      </a:cxn>
                      <a:cxn ang="0">
                        <a:pos x="23" y="125"/>
                      </a:cxn>
                      <a:cxn ang="0">
                        <a:pos x="10" y="111"/>
                      </a:cxn>
                      <a:cxn ang="0">
                        <a:pos x="2" y="94"/>
                      </a:cxn>
                      <a:cxn ang="0">
                        <a:pos x="0" y="74"/>
                      </a:cxn>
                      <a:cxn ang="0">
                        <a:pos x="2" y="54"/>
                      </a:cxn>
                      <a:cxn ang="0">
                        <a:pos x="8" y="38"/>
                      </a:cxn>
                      <a:cxn ang="0">
                        <a:pos x="18" y="24"/>
                      </a:cxn>
                      <a:cxn ang="0">
                        <a:pos x="33" y="15"/>
                      </a:cxn>
                      <a:cxn ang="0">
                        <a:pos x="52" y="8"/>
                      </a:cxn>
                      <a:cxn ang="0">
                        <a:pos x="74" y="5"/>
                      </a:cxn>
                      <a:cxn ang="0">
                        <a:pos x="115" y="2"/>
                      </a:cxn>
                      <a:cxn ang="0">
                        <a:pos x="154" y="0"/>
                      </a:cxn>
                    </a:cxnLst>
                    <a:rect l="0" t="0" r="r" b="b"/>
                    <a:pathLst>
                      <a:path w="504" h="145">
                        <a:moveTo>
                          <a:pt x="154" y="0"/>
                        </a:moveTo>
                        <a:lnTo>
                          <a:pt x="210" y="0"/>
                        </a:lnTo>
                        <a:lnTo>
                          <a:pt x="238" y="1"/>
                        </a:lnTo>
                        <a:lnTo>
                          <a:pt x="307" y="1"/>
                        </a:lnTo>
                        <a:lnTo>
                          <a:pt x="344" y="2"/>
                        </a:lnTo>
                        <a:lnTo>
                          <a:pt x="376" y="2"/>
                        </a:lnTo>
                        <a:lnTo>
                          <a:pt x="404" y="3"/>
                        </a:lnTo>
                        <a:lnTo>
                          <a:pt x="426" y="3"/>
                        </a:lnTo>
                        <a:lnTo>
                          <a:pt x="448" y="6"/>
                        </a:lnTo>
                        <a:lnTo>
                          <a:pt x="466" y="12"/>
                        </a:lnTo>
                        <a:lnTo>
                          <a:pt x="483" y="23"/>
                        </a:lnTo>
                        <a:lnTo>
                          <a:pt x="494" y="37"/>
                        </a:lnTo>
                        <a:lnTo>
                          <a:pt x="502" y="54"/>
                        </a:lnTo>
                        <a:lnTo>
                          <a:pt x="504" y="73"/>
                        </a:lnTo>
                        <a:lnTo>
                          <a:pt x="502" y="93"/>
                        </a:lnTo>
                        <a:lnTo>
                          <a:pt x="494" y="109"/>
                        </a:lnTo>
                        <a:lnTo>
                          <a:pt x="483" y="124"/>
                        </a:lnTo>
                        <a:lnTo>
                          <a:pt x="466" y="134"/>
                        </a:lnTo>
                        <a:lnTo>
                          <a:pt x="448" y="141"/>
                        </a:lnTo>
                        <a:lnTo>
                          <a:pt x="426" y="144"/>
                        </a:lnTo>
                        <a:lnTo>
                          <a:pt x="376" y="144"/>
                        </a:lnTo>
                        <a:lnTo>
                          <a:pt x="344" y="142"/>
                        </a:lnTo>
                        <a:lnTo>
                          <a:pt x="307" y="142"/>
                        </a:lnTo>
                        <a:lnTo>
                          <a:pt x="270" y="141"/>
                        </a:lnTo>
                        <a:lnTo>
                          <a:pt x="238" y="141"/>
                        </a:lnTo>
                        <a:lnTo>
                          <a:pt x="210" y="140"/>
                        </a:lnTo>
                        <a:lnTo>
                          <a:pt x="174" y="140"/>
                        </a:lnTo>
                        <a:lnTo>
                          <a:pt x="156" y="141"/>
                        </a:lnTo>
                        <a:lnTo>
                          <a:pt x="112" y="144"/>
                        </a:lnTo>
                        <a:lnTo>
                          <a:pt x="93" y="145"/>
                        </a:lnTo>
                        <a:lnTo>
                          <a:pt x="80" y="145"/>
                        </a:lnTo>
                        <a:lnTo>
                          <a:pt x="58" y="142"/>
                        </a:lnTo>
                        <a:lnTo>
                          <a:pt x="39" y="135"/>
                        </a:lnTo>
                        <a:lnTo>
                          <a:pt x="23" y="125"/>
                        </a:lnTo>
                        <a:lnTo>
                          <a:pt x="10" y="111"/>
                        </a:lnTo>
                        <a:lnTo>
                          <a:pt x="2" y="94"/>
                        </a:lnTo>
                        <a:lnTo>
                          <a:pt x="0" y="74"/>
                        </a:lnTo>
                        <a:lnTo>
                          <a:pt x="2" y="54"/>
                        </a:lnTo>
                        <a:lnTo>
                          <a:pt x="8" y="38"/>
                        </a:lnTo>
                        <a:lnTo>
                          <a:pt x="18" y="24"/>
                        </a:lnTo>
                        <a:lnTo>
                          <a:pt x="33" y="15"/>
                        </a:lnTo>
                        <a:lnTo>
                          <a:pt x="52" y="8"/>
                        </a:lnTo>
                        <a:lnTo>
                          <a:pt x="74" y="5"/>
                        </a:lnTo>
                        <a:lnTo>
                          <a:pt x="115" y="2"/>
                        </a:lnTo>
                        <a:lnTo>
                          <a:pt x="15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scene3d>
                    <a:camera prst="orthographicFront"/>
                    <a:lightRig rig="balanced" dir="t">
                      <a:rot lat="0" lon="0" rev="18600000"/>
                    </a:lightRig>
                  </a:scene3d>
                  <a:sp3d prstMaterial="plastic"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" name="Freeform 11"/>
                <p:cNvSpPr>
                  <a:spLocks/>
                </p:cNvSpPr>
                <p:nvPr/>
              </p:nvSpPr>
              <p:spPr bwMode="auto">
                <a:xfrm>
                  <a:off x="7694613" y="2786294"/>
                  <a:ext cx="855234" cy="738200"/>
                </a:xfrm>
                <a:custGeom>
                  <a:avLst/>
                  <a:gdLst/>
                  <a:ahLst/>
                  <a:cxnLst>
                    <a:cxn ang="0">
                      <a:pos x="297" y="2"/>
                    </a:cxn>
                    <a:cxn ang="0">
                      <a:pos x="332" y="20"/>
                    </a:cxn>
                    <a:cxn ang="0">
                      <a:pos x="354" y="51"/>
                    </a:cxn>
                    <a:cxn ang="0">
                      <a:pos x="355" y="82"/>
                    </a:cxn>
                    <a:cxn ang="0">
                      <a:pos x="352" y="118"/>
                    </a:cxn>
                    <a:cxn ang="0">
                      <a:pos x="352" y="172"/>
                    </a:cxn>
                    <a:cxn ang="0">
                      <a:pos x="409" y="171"/>
                    </a:cxn>
                    <a:cxn ang="0">
                      <a:pos x="437" y="170"/>
                    </a:cxn>
                    <a:cxn ang="0">
                      <a:pos x="479" y="171"/>
                    </a:cxn>
                    <a:cxn ang="0">
                      <a:pos x="530" y="184"/>
                    </a:cxn>
                    <a:cxn ang="0">
                      <a:pos x="559" y="208"/>
                    </a:cxn>
                    <a:cxn ang="0">
                      <a:pos x="570" y="245"/>
                    </a:cxn>
                    <a:cxn ang="0">
                      <a:pos x="560" y="281"/>
                    </a:cxn>
                    <a:cxn ang="0">
                      <a:pos x="533" y="309"/>
                    </a:cxn>
                    <a:cxn ang="0">
                      <a:pos x="493" y="319"/>
                    </a:cxn>
                    <a:cxn ang="0">
                      <a:pos x="459" y="316"/>
                    </a:cxn>
                    <a:cxn ang="0">
                      <a:pos x="429" y="315"/>
                    </a:cxn>
                    <a:cxn ang="0">
                      <a:pos x="381" y="316"/>
                    </a:cxn>
                    <a:cxn ang="0">
                      <a:pos x="352" y="317"/>
                    </a:cxn>
                    <a:cxn ang="0">
                      <a:pos x="351" y="394"/>
                    </a:cxn>
                    <a:cxn ang="0">
                      <a:pos x="349" y="441"/>
                    </a:cxn>
                    <a:cxn ang="0">
                      <a:pos x="329" y="472"/>
                    </a:cxn>
                    <a:cxn ang="0">
                      <a:pos x="295" y="490"/>
                    </a:cxn>
                    <a:cxn ang="0">
                      <a:pos x="254" y="490"/>
                    </a:cxn>
                    <a:cxn ang="0">
                      <a:pos x="220" y="472"/>
                    </a:cxn>
                    <a:cxn ang="0">
                      <a:pos x="200" y="440"/>
                    </a:cxn>
                    <a:cxn ang="0">
                      <a:pos x="198" y="379"/>
                    </a:cxn>
                    <a:cxn ang="0">
                      <a:pos x="197" y="317"/>
                    </a:cxn>
                    <a:cxn ang="0">
                      <a:pos x="117" y="319"/>
                    </a:cxn>
                    <a:cxn ang="0">
                      <a:pos x="65" y="313"/>
                    </a:cxn>
                    <a:cxn ang="0">
                      <a:pos x="23" y="293"/>
                    </a:cxn>
                    <a:cxn ang="0">
                      <a:pos x="3" y="264"/>
                    </a:cxn>
                    <a:cxn ang="0">
                      <a:pos x="3" y="225"/>
                    </a:cxn>
                    <a:cxn ang="0">
                      <a:pos x="22" y="194"/>
                    </a:cxn>
                    <a:cxn ang="0">
                      <a:pos x="51" y="182"/>
                    </a:cxn>
                    <a:cxn ang="0">
                      <a:pos x="90" y="177"/>
                    </a:cxn>
                    <a:cxn ang="0">
                      <a:pos x="154" y="176"/>
                    </a:cxn>
                    <a:cxn ang="0">
                      <a:pos x="197" y="167"/>
                    </a:cxn>
                    <a:cxn ang="0">
                      <a:pos x="195" y="122"/>
                    </a:cxn>
                    <a:cxn ang="0">
                      <a:pos x="202" y="62"/>
                    </a:cxn>
                    <a:cxn ang="0">
                      <a:pos x="222" y="22"/>
                    </a:cxn>
                    <a:cxn ang="0">
                      <a:pos x="254" y="2"/>
                    </a:cxn>
                  </a:cxnLst>
                  <a:rect l="0" t="0" r="r" b="b"/>
                  <a:pathLst>
                    <a:path w="570" h="492">
                      <a:moveTo>
                        <a:pt x="276" y="0"/>
                      </a:moveTo>
                      <a:lnTo>
                        <a:pt x="297" y="2"/>
                      </a:lnTo>
                      <a:lnTo>
                        <a:pt x="316" y="9"/>
                      </a:lnTo>
                      <a:lnTo>
                        <a:pt x="332" y="20"/>
                      </a:lnTo>
                      <a:lnTo>
                        <a:pt x="346" y="34"/>
                      </a:lnTo>
                      <a:lnTo>
                        <a:pt x="354" y="51"/>
                      </a:lnTo>
                      <a:lnTo>
                        <a:pt x="356" y="69"/>
                      </a:lnTo>
                      <a:lnTo>
                        <a:pt x="355" y="82"/>
                      </a:lnTo>
                      <a:lnTo>
                        <a:pt x="354" y="100"/>
                      </a:lnTo>
                      <a:lnTo>
                        <a:pt x="352" y="118"/>
                      </a:lnTo>
                      <a:lnTo>
                        <a:pt x="351" y="130"/>
                      </a:lnTo>
                      <a:lnTo>
                        <a:pt x="352" y="172"/>
                      </a:lnTo>
                      <a:lnTo>
                        <a:pt x="388" y="172"/>
                      </a:lnTo>
                      <a:lnTo>
                        <a:pt x="409" y="171"/>
                      </a:lnTo>
                      <a:lnTo>
                        <a:pt x="424" y="171"/>
                      </a:lnTo>
                      <a:lnTo>
                        <a:pt x="437" y="170"/>
                      </a:lnTo>
                      <a:lnTo>
                        <a:pt x="447" y="170"/>
                      </a:lnTo>
                      <a:lnTo>
                        <a:pt x="479" y="171"/>
                      </a:lnTo>
                      <a:lnTo>
                        <a:pt x="507" y="176"/>
                      </a:lnTo>
                      <a:lnTo>
                        <a:pt x="530" y="184"/>
                      </a:lnTo>
                      <a:lnTo>
                        <a:pt x="548" y="194"/>
                      </a:lnTo>
                      <a:lnTo>
                        <a:pt x="559" y="208"/>
                      </a:lnTo>
                      <a:lnTo>
                        <a:pt x="567" y="226"/>
                      </a:lnTo>
                      <a:lnTo>
                        <a:pt x="570" y="245"/>
                      </a:lnTo>
                      <a:lnTo>
                        <a:pt x="567" y="264"/>
                      </a:lnTo>
                      <a:lnTo>
                        <a:pt x="560" y="281"/>
                      </a:lnTo>
                      <a:lnTo>
                        <a:pt x="549" y="296"/>
                      </a:lnTo>
                      <a:lnTo>
                        <a:pt x="533" y="309"/>
                      </a:lnTo>
                      <a:lnTo>
                        <a:pt x="514" y="317"/>
                      </a:lnTo>
                      <a:lnTo>
                        <a:pt x="493" y="319"/>
                      </a:lnTo>
                      <a:lnTo>
                        <a:pt x="484" y="318"/>
                      </a:lnTo>
                      <a:lnTo>
                        <a:pt x="459" y="316"/>
                      </a:lnTo>
                      <a:lnTo>
                        <a:pt x="449" y="315"/>
                      </a:lnTo>
                      <a:lnTo>
                        <a:pt x="429" y="315"/>
                      </a:lnTo>
                      <a:lnTo>
                        <a:pt x="401" y="316"/>
                      </a:lnTo>
                      <a:lnTo>
                        <a:pt x="381" y="316"/>
                      </a:lnTo>
                      <a:lnTo>
                        <a:pt x="365" y="317"/>
                      </a:lnTo>
                      <a:lnTo>
                        <a:pt x="352" y="317"/>
                      </a:lnTo>
                      <a:lnTo>
                        <a:pt x="352" y="369"/>
                      </a:lnTo>
                      <a:lnTo>
                        <a:pt x="351" y="394"/>
                      </a:lnTo>
                      <a:lnTo>
                        <a:pt x="351" y="423"/>
                      </a:lnTo>
                      <a:lnTo>
                        <a:pt x="349" y="441"/>
                      </a:lnTo>
                      <a:lnTo>
                        <a:pt x="342" y="458"/>
                      </a:lnTo>
                      <a:lnTo>
                        <a:pt x="329" y="472"/>
                      </a:lnTo>
                      <a:lnTo>
                        <a:pt x="313" y="483"/>
                      </a:lnTo>
                      <a:lnTo>
                        <a:pt x="295" y="490"/>
                      </a:lnTo>
                      <a:lnTo>
                        <a:pt x="275" y="492"/>
                      </a:lnTo>
                      <a:lnTo>
                        <a:pt x="254" y="490"/>
                      </a:lnTo>
                      <a:lnTo>
                        <a:pt x="236" y="483"/>
                      </a:lnTo>
                      <a:lnTo>
                        <a:pt x="220" y="472"/>
                      </a:lnTo>
                      <a:lnTo>
                        <a:pt x="207" y="457"/>
                      </a:lnTo>
                      <a:lnTo>
                        <a:pt x="200" y="440"/>
                      </a:lnTo>
                      <a:lnTo>
                        <a:pt x="198" y="421"/>
                      </a:lnTo>
                      <a:lnTo>
                        <a:pt x="198" y="379"/>
                      </a:lnTo>
                      <a:lnTo>
                        <a:pt x="197" y="351"/>
                      </a:lnTo>
                      <a:lnTo>
                        <a:pt x="197" y="317"/>
                      </a:lnTo>
                      <a:lnTo>
                        <a:pt x="154" y="318"/>
                      </a:lnTo>
                      <a:lnTo>
                        <a:pt x="117" y="319"/>
                      </a:lnTo>
                      <a:lnTo>
                        <a:pt x="90" y="317"/>
                      </a:lnTo>
                      <a:lnTo>
                        <a:pt x="65" y="313"/>
                      </a:lnTo>
                      <a:lnTo>
                        <a:pt x="42" y="303"/>
                      </a:lnTo>
                      <a:lnTo>
                        <a:pt x="23" y="293"/>
                      </a:lnTo>
                      <a:lnTo>
                        <a:pt x="11" y="279"/>
                      </a:lnTo>
                      <a:lnTo>
                        <a:pt x="3" y="264"/>
                      </a:lnTo>
                      <a:lnTo>
                        <a:pt x="0" y="247"/>
                      </a:lnTo>
                      <a:lnTo>
                        <a:pt x="3" y="225"/>
                      </a:lnTo>
                      <a:lnTo>
                        <a:pt x="10" y="207"/>
                      </a:lnTo>
                      <a:lnTo>
                        <a:pt x="22" y="194"/>
                      </a:lnTo>
                      <a:lnTo>
                        <a:pt x="39" y="185"/>
                      </a:lnTo>
                      <a:lnTo>
                        <a:pt x="51" y="182"/>
                      </a:lnTo>
                      <a:lnTo>
                        <a:pt x="69" y="179"/>
                      </a:lnTo>
                      <a:lnTo>
                        <a:pt x="90" y="177"/>
                      </a:lnTo>
                      <a:lnTo>
                        <a:pt x="117" y="177"/>
                      </a:lnTo>
                      <a:lnTo>
                        <a:pt x="154" y="176"/>
                      </a:lnTo>
                      <a:lnTo>
                        <a:pt x="197" y="175"/>
                      </a:lnTo>
                      <a:lnTo>
                        <a:pt x="197" y="167"/>
                      </a:lnTo>
                      <a:lnTo>
                        <a:pt x="195" y="150"/>
                      </a:lnTo>
                      <a:lnTo>
                        <a:pt x="195" y="122"/>
                      </a:lnTo>
                      <a:lnTo>
                        <a:pt x="197" y="89"/>
                      </a:lnTo>
                      <a:lnTo>
                        <a:pt x="202" y="62"/>
                      </a:lnTo>
                      <a:lnTo>
                        <a:pt x="211" y="39"/>
                      </a:lnTo>
                      <a:lnTo>
                        <a:pt x="222" y="22"/>
                      </a:lnTo>
                      <a:lnTo>
                        <a:pt x="237" y="10"/>
                      </a:lnTo>
                      <a:lnTo>
                        <a:pt x="254" y="2"/>
                      </a:lnTo>
                      <a:lnTo>
                        <a:pt x="27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scene3d>
                  <a:camera prst="orthographicFront"/>
                  <a:lightRig rig="balanced" dir="t">
                    <a:rot lat="0" lon="0" rev="18600000"/>
                  </a:lightRig>
                </a:scene3d>
                <a:sp3d prstMaterial="plastic"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13"/>
                <p:cNvSpPr>
                  <a:spLocks/>
                </p:cNvSpPr>
                <p:nvPr/>
              </p:nvSpPr>
              <p:spPr bwMode="auto">
                <a:xfrm>
                  <a:off x="9014930" y="3090073"/>
                  <a:ext cx="729200" cy="228062"/>
                </a:xfrm>
                <a:custGeom>
                  <a:avLst/>
                  <a:gdLst/>
                  <a:ahLst/>
                  <a:cxnLst>
                    <a:cxn ang="0">
                      <a:pos x="358" y="0"/>
                    </a:cxn>
                    <a:cxn ang="0">
                      <a:pos x="385" y="0"/>
                    </a:cxn>
                    <a:cxn ang="0">
                      <a:pos x="409" y="2"/>
                    </a:cxn>
                    <a:cxn ang="0">
                      <a:pos x="431" y="7"/>
                    </a:cxn>
                    <a:cxn ang="0">
                      <a:pos x="450" y="15"/>
                    </a:cxn>
                    <a:cxn ang="0">
                      <a:pos x="467" y="27"/>
                    </a:cxn>
                    <a:cxn ang="0">
                      <a:pos x="477" y="39"/>
                    </a:cxn>
                    <a:cxn ang="0">
                      <a:pos x="484" y="56"/>
                    </a:cxn>
                    <a:cxn ang="0">
                      <a:pos x="486" y="73"/>
                    </a:cxn>
                    <a:cxn ang="0">
                      <a:pos x="484" y="94"/>
                    </a:cxn>
                    <a:cxn ang="0">
                      <a:pos x="476" y="110"/>
                    </a:cxn>
                    <a:cxn ang="0">
                      <a:pos x="463" y="124"/>
                    </a:cxn>
                    <a:cxn ang="0">
                      <a:pos x="446" y="134"/>
                    </a:cxn>
                    <a:cxn ang="0">
                      <a:pos x="423" y="143"/>
                    </a:cxn>
                    <a:cxn ang="0">
                      <a:pos x="395" y="146"/>
                    </a:cxn>
                    <a:cxn ang="0">
                      <a:pos x="364" y="147"/>
                    </a:cxn>
                    <a:cxn ang="0">
                      <a:pos x="325" y="149"/>
                    </a:cxn>
                    <a:cxn ang="0">
                      <a:pos x="280" y="151"/>
                    </a:cxn>
                    <a:cxn ang="0">
                      <a:pos x="226" y="151"/>
                    </a:cxn>
                    <a:cxn ang="0">
                      <a:pos x="166" y="152"/>
                    </a:cxn>
                    <a:cxn ang="0">
                      <a:pos x="100" y="152"/>
                    </a:cxn>
                    <a:cxn ang="0">
                      <a:pos x="75" y="149"/>
                    </a:cxn>
                    <a:cxn ang="0">
                      <a:pos x="53" y="144"/>
                    </a:cxn>
                    <a:cxn ang="0">
                      <a:pos x="34" y="134"/>
                    </a:cxn>
                    <a:cxn ang="0">
                      <a:pos x="19" y="123"/>
                    </a:cxn>
                    <a:cxn ang="0">
                      <a:pos x="8" y="110"/>
                    </a:cxn>
                    <a:cxn ang="0">
                      <a:pos x="3" y="95"/>
                    </a:cxn>
                    <a:cxn ang="0">
                      <a:pos x="0" y="79"/>
                    </a:cxn>
                    <a:cxn ang="0">
                      <a:pos x="3" y="63"/>
                    </a:cxn>
                    <a:cxn ang="0">
                      <a:pos x="8" y="48"/>
                    </a:cxn>
                    <a:cxn ang="0">
                      <a:pos x="19" y="35"/>
                    </a:cxn>
                    <a:cxn ang="0">
                      <a:pos x="34" y="23"/>
                    </a:cxn>
                    <a:cxn ang="0">
                      <a:pos x="53" y="14"/>
                    </a:cxn>
                    <a:cxn ang="0">
                      <a:pos x="75" y="8"/>
                    </a:cxn>
                    <a:cxn ang="0">
                      <a:pos x="100" y="6"/>
                    </a:cxn>
                    <a:cxn ang="0">
                      <a:pos x="126" y="6"/>
                    </a:cxn>
                    <a:cxn ang="0">
                      <a:pos x="158" y="5"/>
                    </a:cxn>
                    <a:cxn ang="0">
                      <a:pos x="196" y="5"/>
                    </a:cxn>
                    <a:cxn ang="0">
                      <a:pos x="287" y="2"/>
                    </a:cxn>
                    <a:cxn ang="0">
                      <a:pos x="325" y="1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486" h="152">
                      <a:moveTo>
                        <a:pt x="358" y="0"/>
                      </a:moveTo>
                      <a:lnTo>
                        <a:pt x="385" y="0"/>
                      </a:lnTo>
                      <a:lnTo>
                        <a:pt x="409" y="2"/>
                      </a:lnTo>
                      <a:lnTo>
                        <a:pt x="431" y="7"/>
                      </a:lnTo>
                      <a:lnTo>
                        <a:pt x="450" y="15"/>
                      </a:lnTo>
                      <a:lnTo>
                        <a:pt x="467" y="27"/>
                      </a:lnTo>
                      <a:lnTo>
                        <a:pt x="477" y="39"/>
                      </a:lnTo>
                      <a:lnTo>
                        <a:pt x="484" y="56"/>
                      </a:lnTo>
                      <a:lnTo>
                        <a:pt x="486" y="73"/>
                      </a:lnTo>
                      <a:lnTo>
                        <a:pt x="484" y="94"/>
                      </a:lnTo>
                      <a:lnTo>
                        <a:pt x="476" y="110"/>
                      </a:lnTo>
                      <a:lnTo>
                        <a:pt x="463" y="124"/>
                      </a:lnTo>
                      <a:lnTo>
                        <a:pt x="446" y="134"/>
                      </a:lnTo>
                      <a:lnTo>
                        <a:pt x="423" y="143"/>
                      </a:lnTo>
                      <a:lnTo>
                        <a:pt x="395" y="146"/>
                      </a:lnTo>
                      <a:lnTo>
                        <a:pt x="364" y="147"/>
                      </a:lnTo>
                      <a:lnTo>
                        <a:pt x="325" y="149"/>
                      </a:lnTo>
                      <a:lnTo>
                        <a:pt x="280" y="151"/>
                      </a:lnTo>
                      <a:lnTo>
                        <a:pt x="226" y="151"/>
                      </a:lnTo>
                      <a:lnTo>
                        <a:pt x="166" y="152"/>
                      </a:lnTo>
                      <a:lnTo>
                        <a:pt x="100" y="152"/>
                      </a:lnTo>
                      <a:lnTo>
                        <a:pt x="75" y="149"/>
                      </a:lnTo>
                      <a:lnTo>
                        <a:pt x="53" y="144"/>
                      </a:lnTo>
                      <a:lnTo>
                        <a:pt x="34" y="134"/>
                      </a:lnTo>
                      <a:lnTo>
                        <a:pt x="19" y="123"/>
                      </a:lnTo>
                      <a:lnTo>
                        <a:pt x="8" y="110"/>
                      </a:lnTo>
                      <a:lnTo>
                        <a:pt x="3" y="95"/>
                      </a:lnTo>
                      <a:lnTo>
                        <a:pt x="0" y="79"/>
                      </a:lnTo>
                      <a:lnTo>
                        <a:pt x="3" y="63"/>
                      </a:lnTo>
                      <a:lnTo>
                        <a:pt x="8" y="48"/>
                      </a:lnTo>
                      <a:lnTo>
                        <a:pt x="19" y="35"/>
                      </a:lnTo>
                      <a:lnTo>
                        <a:pt x="34" y="23"/>
                      </a:lnTo>
                      <a:lnTo>
                        <a:pt x="53" y="14"/>
                      </a:lnTo>
                      <a:lnTo>
                        <a:pt x="75" y="8"/>
                      </a:lnTo>
                      <a:lnTo>
                        <a:pt x="100" y="6"/>
                      </a:lnTo>
                      <a:lnTo>
                        <a:pt x="126" y="6"/>
                      </a:lnTo>
                      <a:lnTo>
                        <a:pt x="158" y="5"/>
                      </a:lnTo>
                      <a:lnTo>
                        <a:pt x="196" y="5"/>
                      </a:lnTo>
                      <a:lnTo>
                        <a:pt x="287" y="2"/>
                      </a:lnTo>
                      <a:lnTo>
                        <a:pt x="325" y="1"/>
                      </a:lnTo>
                      <a:lnTo>
                        <a:pt x="3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  <a:scene3d>
                  <a:camera prst="orthographicFront"/>
                  <a:lightRig rig="balanced" dir="t">
                    <a:rot lat="0" lon="0" rev="18600000"/>
                  </a:lightRig>
                </a:scene3d>
                <a:sp3d prstMaterial="plastic"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3" name="Group 34"/>
                <p:cNvGrpSpPr/>
                <p:nvPr/>
              </p:nvGrpSpPr>
              <p:grpSpPr>
                <a:xfrm>
                  <a:off x="10209213" y="2862506"/>
                  <a:ext cx="730700" cy="810224"/>
                  <a:chOff x="5815115" y="4571418"/>
                  <a:chExt cx="683507" cy="757893"/>
                </a:xfrm>
                <a:grpFill/>
                <a:scene3d>
                  <a:camera prst="orthographicFront"/>
                  <a:lightRig rig="balanced" dir="t">
                    <a:rot lat="0" lon="0" rev="18600000"/>
                  </a:lightRig>
                </a:scene3d>
              </p:grpSpPr>
              <p:sp>
                <p:nvSpPr>
                  <p:cNvPr id="64" name="Freeform 16"/>
                  <p:cNvSpPr>
                    <a:spLocks/>
                  </p:cNvSpPr>
                  <p:nvPr/>
                </p:nvSpPr>
                <p:spPr bwMode="auto">
                  <a:xfrm>
                    <a:off x="5815115" y="4835277"/>
                    <a:ext cx="683507" cy="211930"/>
                  </a:xfrm>
                  <a:custGeom>
                    <a:avLst/>
                    <a:gdLst/>
                    <a:ahLst/>
                    <a:cxnLst>
                      <a:cxn ang="0">
                        <a:pos x="357" y="0"/>
                      </a:cxn>
                      <a:cxn ang="0">
                        <a:pos x="384" y="0"/>
                      </a:cxn>
                      <a:cxn ang="0">
                        <a:pos x="408" y="2"/>
                      </a:cxn>
                      <a:cxn ang="0">
                        <a:pos x="430" y="7"/>
                      </a:cxn>
                      <a:cxn ang="0">
                        <a:pos x="450" y="15"/>
                      </a:cxn>
                      <a:cxn ang="0">
                        <a:pos x="466" y="26"/>
                      </a:cxn>
                      <a:cxn ang="0">
                        <a:pos x="477" y="39"/>
                      </a:cxn>
                      <a:cxn ang="0">
                        <a:pos x="484" y="55"/>
                      </a:cxn>
                      <a:cxn ang="0">
                        <a:pos x="487" y="72"/>
                      </a:cxn>
                      <a:cxn ang="0">
                        <a:pos x="484" y="93"/>
                      </a:cxn>
                      <a:cxn ang="0">
                        <a:pos x="476" y="109"/>
                      </a:cxn>
                      <a:cxn ang="0">
                        <a:pos x="464" y="123"/>
                      </a:cxn>
                      <a:cxn ang="0">
                        <a:pos x="445" y="133"/>
                      </a:cxn>
                      <a:cxn ang="0">
                        <a:pos x="422" y="142"/>
                      </a:cxn>
                      <a:cxn ang="0">
                        <a:pos x="394" y="145"/>
                      </a:cxn>
                      <a:cxn ang="0">
                        <a:pos x="363" y="147"/>
                      </a:cxn>
                      <a:cxn ang="0">
                        <a:pos x="325" y="149"/>
                      </a:cxn>
                      <a:cxn ang="0">
                        <a:pos x="279" y="150"/>
                      </a:cxn>
                      <a:cxn ang="0">
                        <a:pos x="226" y="151"/>
                      </a:cxn>
                      <a:cxn ang="0">
                        <a:pos x="99" y="151"/>
                      </a:cxn>
                      <a:cxn ang="0">
                        <a:pos x="75" y="149"/>
                      </a:cxn>
                      <a:cxn ang="0">
                        <a:pos x="53" y="144"/>
                      </a:cxn>
                      <a:cxn ang="0">
                        <a:pos x="33" y="135"/>
                      </a:cxn>
                      <a:cxn ang="0">
                        <a:pos x="18" y="123"/>
                      </a:cxn>
                      <a:cxn ang="0">
                        <a:pos x="8" y="110"/>
                      </a:cxn>
                      <a:cxn ang="0">
                        <a:pos x="2" y="95"/>
                      </a:cxn>
                      <a:cxn ang="0">
                        <a:pos x="0" y="79"/>
                      </a:cxn>
                      <a:cxn ang="0">
                        <a:pos x="2" y="62"/>
                      </a:cxn>
                      <a:cxn ang="0">
                        <a:pos x="8" y="47"/>
                      </a:cxn>
                      <a:cxn ang="0">
                        <a:pos x="18" y="34"/>
                      </a:cxn>
                      <a:cxn ang="0">
                        <a:pos x="33" y="24"/>
                      </a:cxn>
                      <a:cxn ang="0">
                        <a:pos x="53" y="13"/>
                      </a:cxn>
                      <a:cxn ang="0">
                        <a:pos x="75" y="7"/>
                      </a:cxn>
                      <a:cxn ang="0">
                        <a:pos x="99" y="5"/>
                      </a:cxn>
                      <a:cxn ang="0">
                        <a:pos x="158" y="5"/>
                      </a:cxn>
                      <a:cxn ang="0">
                        <a:pos x="197" y="4"/>
                      </a:cxn>
                      <a:cxn ang="0">
                        <a:pos x="287" y="2"/>
                      </a:cxn>
                      <a:cxn ang="0">
                        <a:pos x="325" y="2"/>
                      </a:cxn>
                      <a:cxn ang="0">
                        <a:pos x="357" y="0"/>
                      </a:cxn>
                    </a:cxnLst>
                    <a:rect l="0" t="0" r="r" b="b"/>
                    <a:pathLst>
                      <a:path w="487" h="151">
                        <a:moveTo>
                          <a:pt x="357" y="0"/>
                        </a:moveTo>
                        <a:lnTo>
                          <a:pt x="384" y="0"/>
                        </a:lnTo>
                        <a:lnTo>
                          <a:pt x="408" y="2"/>
                        </a:lnTo>
                        <a:lnTo>
                          <a:pt x="430" y="7"/>
                        </a:lnTo>
                        <a:lnTo>
                          <a:pt x="450" y="15"/>
                        </a:lnTo>
                        <a:lnTo>
                          <a:pt x="466" y="26"/>
                        </a:lnTo>
                        <a:lnTo>
                          <a:pt x="477" y="39"/>
                        </a:lnTo>
                        <a:lnTo>
                          <a:pt x="484" y="55"/>
                        </a:lnTo>
                        <a:lnTo>
                          <a:pt x="487" y="72"/>
                        </a:lnTo>
                        <a:lnTo>
                          <a:pt x="484" y="93"/>
                        </a:lnTo>
                        <a:lnTo>
                          <a:pt x="476" y="109"/>
                        </a:lnTo>
                        <a:lnTo>
                          <a:pt x="464" y="123"/>
                        </a:lnTo>
                        <a:lnTo>
                          <a:pt x="445" y="133"/>
                        </a:lnTo>
                        <a:lnTo>
                          <a:pt x="422" y="142"/>
                        </a:lnTo>
                        <a:lnTo>
                          <a:pt x="394" y="145"/>
                        </a:lnTo>
                        <a:lnTo>
                          <a:pt x="363" y="147"/>
                        </a:lnTo>
                        <a:lnTo>
                          <a:pt x="325" y="149"/>
                        </a:lnTo>
                        <a:lnTo>
                          <a:pt x="279" y="150"/>
                        </a:lnTo>
                        <a:lnTo>
                          <a:pt x="226" y="151"/>
                        </a:lnTo>
                        <a:lnTo>
                          <a:pt x="99" y="151"/>
                        </a:lnTo>
                        <a:lnTo>
                          <a:pt x="75" y="149"/>
                        </a:lnTo>
                        <a:lnTo>
                          <a:pt x="53" y="144"/>
                        </a:lnTo>
                        <a:lnTo>
                          <a:pt x="33" y="135"/>
                        </a:lnTo>
                        <a:lnTo>
                          <a:pt x="18" y="123"/>
                        </a:lnTo>
                        <a:lnTo>
                          <a:pt x="8" y="110"/>
                        </a:lnTo>
                        <a:lnTo>
                          <a:pt x="2" y="95"/>
                        </a:lnTo>
                        <a:lnTo>
                          <a:pt x="0" y="79"/>
                        </a:lnTo>
                        <a:lnTo>
                          <a:pt x="2" y="62"/>
                        </a:lnTo>
                        <a:lnTo>
                          <a:pt x="8" y="47"/>
                        </a:lnTo>
                        <a:lnTo>
                          <a:pt x="18" y="34"/>
                        </a:lnTo>
                        <a:lnTo>
                          <a:pt x="33" y="24"/>
                        </a:lnTo>
                        <a:lnTo>
                          <a:pt x="53" y="13"/>
                        </a:lnTo>
                        <a:lnTo>
                          <a:pt x="75" y="7"/>
                        </a:lnTo>
                        <a:lnTo>
                          <a:pt x="99" y="5"/>
                        </a:lnTo>
                        <a:lnTo>
                          <a:pt x="158" y="5"/>
                        </a:lnTo>
                        <a:lnTo>
                          <a:pt x="197" y="4"/>
                        </a:lnTo>
                        <a:lnTo>
                          <a:pt x="287" y="2"/>
                        </a:lnTo>
                        <a:lnTo>
                          <a:pt x="325" y="2"/>
                        </a:lnTo>
                        <a:lnTo>
                          <a:pt x="35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sp3d prstMaterial="plastic"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7"/>
                  <p:cNvSpPr>
                    <a:spLocks/>
                  </p:cNvSpPr>
                  <p:nvPr/>
                </p:nvSpPr>
                <p:spPr bwMode="auto">
                  <a:xfrm>
                    <a:off x="6041080" y="4571418"/>
                    <a:ext cx="231579" cy="251228"/>
                  </a:xfrm>
                  <a:custGeom>
                    <a:avLst/>
                    <a:gdLst/>
                    <a:ahLst/>
                    <a:cxnLst>
                      <a:cxn ang="0">
                        <a:pos x="98" y="0"/>
                      </a:cxn>
                      <a:cxn ang="0">
                        <a:pos x="117" y="0"/>
                      </a:cxn>
                      <a:cxn ang="0">
                        <a:pos x="132" y="4"/>
                      </a:cxn>
                      <a:cxn ang="0">
                        <a:pos x="143" y="12"/>
                      </a:cxn>
                      <a:cxn ang="0">
                        <a:pos x="153" y="24"/>
                      </a:cxn>
                      <a:cxn ang="0">
                        <a:pos x="159" y="38"/>
                      </a:cxn>
                      <a:cxn ang="0">
                        <a:pos x="163" y="53"/>
                      </a:cxn>
                      <a:cxn ang="0">
                        <a:pos x="165" y="69"/>
                      </a:cxn>
                      <a:cxn ang="0">
                        <a:pos x="164" y="85"/>
                      </a:cxn>
                      <a:cxn ang="0">
                        <a:pos x="161" y="102"/>
                      </a:cxn>
                      <a:cxn ang="0">
                        <a:pos x="156" y="117"/>
                      </a:cxn>
                      <a:cxn ang="0">
                        <a:pos x="147" y="135"/>
                      </a:cxn>
                      <a:cxn ang="0">
                        <a:pos x="134" y="149"/>
                      </a:cxn>
                      <a:cxn ang="0">
                        <a:pos x="121" y="161"/>
                      </a:cxn>
                      <a:cxn ang="0">
                        <a:pos x="106" y="169"/>
                      </a:cxn>
                      <a:cxn ang="0">
                        <a:pos x="94" y="174"/>
                      </a:cxn>
                      <a:cxn ang="0">
                        <a:pos x="81" y="178"/>
                      </a:cxn>
                      <a:cxn ang="0">
                        <a:pos x="71" y="179"/>
                      </a:cxn>
                      <a:cxn ang="0">
                        <a:pos x="64" y="179"/>
                      </a:cxn>
                      <a:cxn ang="0">
                        <a:pos x="44" y="176"/>
                      </a:cxn>
                      <a:cxn ang="0">
                        <a:pos x="28" y="170"/>
                      </a:cxn>
                      <a:cxn ang="0">
                        <a:pos x="16" y="159"/>
                      </a:cxn>
                      <a:cxn ang="0">
                        <a:pos x="7" y="147"/>
                      </a:cxn>
                      <a:cxn ang="0">
                        <a:pos x="1" y="133"/>
                      </a:cxn>
                      <a:cxn ang="0">
                        <a:pos x="0" y="117"/>
                      </a:cxn>
                      <a:cxn ang="0">
                        <a:pos x="0" y="100"/>
                      </a:cxn>
                      <a:cxn ang="0">
                        <a:pos x="4" y="83"/>
                      </a:cxn>
                      <a:cxn ang="0">
                        <a:pos x="11" y="66"/>
                      </a:cxn>
                      <a:cxn ang="0">
                        <a:pos x="19" y="49"/>
                      </a:cxn>
                      <a:cxn ang="0">
                        <a:pos x="30" y="36"/>
                      </a:cxn>
                      <a:cxn ang="0">
                        <a:pos x="44" y="22"/>
                      </a:cxn>
                      <a:cxn ang="0">
                        <a:pos x="59" y="11"/>
                      </a:cxn>
                      <a:cxn ang="0">
                        <a:pos x="76" y="4"/>
                      </a:cxn>
                      <a:cxn ang="0">
                        <a:pos x="98" y="0"/>
                      </a:cxn>
                    </a:cxnLst>
                    <a:rect l="0" t="0" r="r" b="b"/>
                    <a:pathLst>
                      <a:path w="165" h="179">
                        <a:moveTo>
                          <a:pt x="98" y="0"/>
                        </a:moveTo>
                        <a:lnTo>
                          <a:pt x="117" y="0"/>
                        </a:lnTo>
                        <a:lnTo>
                          <a:pt x="132" y="4"/>
                        </a:lnTo>
                        <a:lnTo>
                          <a:pt x="143" y="12"/>
                        </a:lnTo>
                        <a:lnTo>
                          <a:pt x="153" y="24"/>
                        </a:lnTo>
                        <a:lnTo>
                          <a:pt x="159" y="38"/>
                        </a:lnTo>
                        <a:lnTo>
                          <a:pt x="163" y="53"/>
                        </a:lnTo>
                        <a:lnTo>
                          <a:pt x="165" y="69"/>
                        </a:lnTo>
                        <a:lnTo>
                          <a:pt x="164" y="85"/>
                        </a:lnTo>
                        <a:lnTo>
                          <a:pt x="161" y="102"/>
                        </a:lnTo>
                        <a:lnTo>
                          <a:pt x="156" y="117"/>
                        </a:lnTo>
                        <a:lnTo>
                          <a:pt x="147" y="135"/>
                        </a:lnTo>
                        <a:lnTo>
                          <a:pt x="134" y="149"/>
                        </a:lnTo>
                        <a:lnTo>
                          <a:pt x="121" y="161"/>
                        </a:lnTo>
                        <a:lnTo>
                          <a:pt x="106" y="169"/>
                        </a:lnTo>
                        <a:lnTo>
                          <a:pt x="94" y="174"/>
                        </a:lnTo>
                        <a:lnTo>
                          <a:pt x="81" y="178"/>
                        </a:lnTo>
                        <a:lnTo>
                          <a:pt x="71" y="179"/>
                        </a:lnTo>
                        <a:lnTo>
                          <a:pt x="64" y="179"/>
                        </a:lnTo>
                        <a:lnTo>
                          <a:pt x="44" y="176"/>
                        </a:lnTo>
                        <a:lnTo>
                          <a:pt x="28" y="170"/>
                        </a:lnTo>
                        <a:lnTo>
                          <a:pt x="16" y="159"/>
                        </a:lnTo>
                        <a:lnTo>
                          <a:pt x="7" y="147"/>
                        </a:lnTo>
                        <a:lnTo>
                          <a:pt x="1" y="133"/>
                        </a:lnTo>
                        <a:lnTo>
                          <a:pt x="0" y="117"/>
                        </a:lnTo>
                        <a:lnTo>
                          <a:pt x="0" y="100"/>
                        </a:lnTo>
                        <a:lnTo>
                          <a:pt x="4" y="83"/>
                        </a:lnTo>
                        <a:lnTo>
                          <a:pt x="11" y="66"/>
                        </a:lnTo>
                        <a:lnTo>
                          <a:pt x="19" y="49"/>
                        </a:lnTo>
                        <a:lnTo>
                          <a:pt x="30" y="36"/>
                        </a:lnTo>
                        <a:lnTo>
                          <a:pt x="44" y="22"/>
                        </a:lnTo>
                        <a:lnTo>
                          <a:pt x="59" y="11"/>
                        </a:lnTo>
                        <a:lnTo>
                          <a:pt x="76" y="4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sp3d prstMaterial="plastic"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8"/>
                  <p:cNvSpPr>
                    <a:spLocks/>
                  </p:cNvSpPr>
                  <p:nvPr/>
                </p:nvSpPr>
                <p:spPr bwMode="auto">
                  <a:xfrm>
                    <a:off x="6041080" y="5078083"/>
                    <a:ext cx="231579" cy="251228"/>
                  </a:xfrm>
                  <a:custGeom>
                    <a:avLst/>
                    <a:gdLst/>
                    <a:ahLst/>
                    <a:cxnLst>
                      <a:cxn ang="0">
                        <a:pos x="98" y="0"/>
                      </a:cxn>
                      <a:cxn ang="0">
                        <a:pos x="117" y="0"/>
                      </a:cxn>
                      <a:cxn ang="0">
                        <a:pos x="132" y="4"/>
                      </a:cxn>
                      <a:cxn ang="0">
                        <a:pos x="143" y="13"/>
                      </a:cxn>
                      <a:cxn ang="0">
                        <a:pos x="153" y="24"/>
                      </a:cxn>
                      <a:cxn ang="0">
                        <a:pos x="159" y="38"/>
                      </a:cxn>
                      <a:cxn ang="0">
                        <a:pos x="163" y="53"/>
                      </a:cxn>
                      <a:cxn ang="0">
                        <a:pos x="165" y="69"/>
                      </a:cxn>
                      <a:cxn ang="0">
                        <a:pos x="164" y="86"/>
                      </a:cxn>
                      <a:cxn ang="0">
                        <a:pos x="161" y="102"/>
                      </a:cxn>
                      <a:cxn ang="0">
                        <a:pos x="156" y="117"/>
                      </a:cxn>
                      <a:cxn ang="0">
                        <a:pos x="147" y="135"/>
                      </a:cxn>
                      <a:cxn ang="0">
                        <a:pos x="134" y="149"/>
                      </a:cxn>
                      <a:cxn ang="0">
                        <a:pos x="121" y="161"/>
                      </a:cxn>
                      <a:cxn ang="0">
                        <a:pos x="106" y="169"/>
                      </a:cxn>
                      <a:cxn ang="0">
                        <a:pos x="94" y="175"/>
                      </a:cxn>
                      <a:cxn ang="0">
                        <a:pos x="81" y="178"/>
                      </a:cxn>
                      <a:cxn ang="0">
                        <a:pos x="71" y="179"/>
                      </a:cxn>
                      <a:cxn ang="0">
                        <a:pos x="64" y="179"/>
                      </a:cxn>
                      <a:cxn ang="0">
                        <a:pos x="44" y="176"/>
                      </a:cxn>
                      <a:cxn ang="0">
                        <a:pos x="28" y="170"/>
                      </a:cxn>
                      <a:cxn ang="0">
                        <a:pos x="16" y="160"/>
                      </a:cxn>
                      <a:cxn ang="0">
                        <a:pos x="7" y="147"/>
                      </a:cxn>
                      <a:cxn ang="0">
                        <a:pos x="1" y="133"/>
                      </a:cxn>
                      <a:cxn ang="0">
                        <a:pos x="0" y="117"/>
                      </a:cxn>
                      <a:cxn ang="0">
                        <a:pos x="0" y="101"/>
                      </a:cxn>
                      <a:cxn ang="0">
                        <a:pos x="4" y="83"/>
                      </a:cxn>
                      <a:cxn ang="0">
                        <a:pos x="11" y="66"/>
                      </a:cxn>
                      <a:cxn ang="0">
                        <a:pos x="19" y="50"/>
                      </a:cxn>
                      <a:cxn ang="0">
                        <a:pos x="30" y="36"/>
                      </a:cxn>
                      <a:cxn ang="0">
                        <a:pos x="44" y="22"/>
                      </a:cxn>
                      <a:cxn ang="0">
                        <a:pos x="59" y="11"/>
                      </a:cxn>
                      <a:cxn ang="0">
                        <a:pos x="76" y="4"/>
                      </a:cxn>
                      <a:cxn ang="0">
                        <a:pos x="98" y="0"/>
                      </a:cxn>
                    </a:cxnLst>
                    <a:rect l="0" t="0" r="r" b="b"/>
                    <a:pathLst>
                      <a:path w="165" h="179">
                        <a:moveTo>
                          <a:pt x="98" y="0"/>
                        </a:moveTo>
                        <a:lnTo>
                          <a:pt x="117" y="0"/>
                        </a:lnTo>
                        <a:lnTo>
                          <a:pt x="132" y="4"/>
                        </a:lnTo>
                        <a:lnTo>
                          <a:pt x="143" y="13"/>
                        </a:lnTo>
                        <a:lnTo>
                          <a:pt x="153" y="24"/>
                        </a:lnTo>
                        <a:lnTo>
                          <a:pt x="159" y="38"/>
                        </a:lnTo>
                        <a:lnTo>
                          <a:pt x="163" y="53"/>
                        </a:lnTo>
                        <a:lnTo>
                          <a:pt x="165" y="69"/>
                        </a:lnTo>
                        <a:lnTo>
                          <a:pt x="164" y="86"/>
                        </a:lnTo>
                        <a:lnTo>
                          <a:pt x="161" y="102"/>
                        </a:lnTo>
                        <a:lnTo>
                          <a:pt x="156" y="117"/>
                        </a:lnTo>
                        <a:lnTo>
                          <a:pt x="147" y="135"/>
                        </a:lnTo>
                        <a:lnTo>
                          <a:pt x="134" y="149"/>
                        </a:lnTo>
                        <a:lnTo>
                          <a:pt x="121" y="161"/>
                        </a:lnTo>
                        <a:lnTo>
                          <a:pt x="106" y="169"/>
                        </a:lnTo>
                        <a:lnTo>
                          <a:pt x="94" y="175"/>
                        </a:lnTo>
                        <a:lnTo>
                          <a:pt x="81" y="178"/>
                        </a:lnTo>
                        <a:lnTo>
                          <a:pt x="71" y="179"/>
                        </a:lnTo>
                        <a:lnTo>
                          <a:pt x="64" y="179"/>
                        </a:lnTo>
                        <a:lnTo>
                          <a:pt x="44" y="176"/>
                        </a:lnTo>
                        <a:lnTo>
                          <a:pt x="28" y="170"/>
                        </a:lnTo>
                        <a:lnTo>
                          <a:pt x="16" y="160"/>
                        </a:lnTo>
                        <a:lnTo>
                          <a:pt x="7" y="147"/>
                        </a:lnTo>
                        <a:lnTo>
                          <a:pt x="1" y="133"/>
                        </a:lnTo>
                        <a:lnTo>
                          <a:pt x="0" y="117"/>
                        </a:lnTo>
                        <a:lnTo>
                          <a:pt x="0" y="101"/>
                        </a:lnTo>
                        <a:lnTo>
                          <a:pt x="4" y="83"/>
                        </a:lnTo>
                        <a:lnTo>
                          <a:pt x="11" y="66"/>
                        </a:lnTo>
                        <a:lnTo>
                          <a:pt x="19" y="50"/>
                        </a:lnTo>
                        <a:lnTo>
                          <a:pt x="30" y="36"/>
                        </a:lnTo>
                        <a:lnTo>
                          <a:pt x="44" y="22"/>
                        </a:lnTo>
                        <a:lnTo>
                          <a:pt x="59" y="11"/>
                        </a:lnTo>
                        <a:lnTo>
                          <a:pt x="76" y="4"/>
                        </a:lnTo>
                        <a:lnTo>
                          <a:pt x="9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  <a:sp3d prstMaterial="plastic"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6" name="TextBox 75"/>
              <p:cNvSpPr txBox="1"/>
              <p:nvPr/>
            </p:nvSpPr>
            <p:spPr>
              <a:xfrm flipH="1">
                <a:off x="7389812" y="5105400"/>
                <a:ext cx="3276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kern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30361" y="1862138"/>
            <a:ext cx="4311651" cy="3697287"/>
            <a:chOff x="4005263" y="1862138"/>
            <a:chExt cx="4311651" cy="3697287"/>
          </a:xfrm>
        </p:grpSpPr>
        <p:grpSp>
          <p:nvGrpSpPr>
            <p:cNvPr id="23" name="Group 22"/>
            <p:cNvGrpSpPr/>
            <p:nvPr/>
          </p:nvGrpSpPr>
          <p:grpSpPr>
            <a:xfrm>
              <a:off x="5661026" y="3009900"/>
              <a:ext cx="1797050" cy="1187451"/>
              <a:chOff x="5661026" y="3009900"/>
              <a:chExt cx="1797050" cy="1187451"/>
            </a:xfrm>
          </p:grpSpPr>
          <p:sp>
            <p:nvSpPr>
              <p:cNvPr id="6152" name="Freeform 8"/>
              <p:cNvSpPr>
                <a:spLocks/>
              </p:cNvSpPr>
              <p:nvPr/>
            </p:nvSpPr>
            <p:spPr bwMode="auto">
              <a:xfrm>
                <a:off x="5661026" y="3071813"/>
                <a:ext cx="1751013" cy="1125538"/>
              </a:xfrm>
              <a:custGeom>
                <a:avLst/>
                <a:gdLst/>
                <a:ahLst/>
                <a:cxnLst>
                  <a:cxn ang="0">
                    <a:pos x="1090" y="33"/>
                  </a:cxn>
                  <a:cxn ang="0">
                    <a:pos x="939" y="433"/>
                  </a:cxn>
                  <a:cxn ang="0">
                    <a:pos x="877" y="594"/>
                  </a:cxn>
                  <a:cxn ang="0">
                    <a:pos x="848" y="666"/>
                  </a:cxn>
                  <a:cxn ang="0">
                    <a:pos x="824" y="690"/>
                  </a:cxn>
                  <a:cxn ang="0">
                    <a:pos x="776" y="706"/>
                  </a:cxn>
                  <a:cxn ang="0">
                    <a:pos x="708" y="709"/>
                  </a:cxn>
                  <a:cxn ang="0">
                    <a:pos x="639" y="697"/>
                  </a:cxn>
                  <a:cxn ang="0">
                    <a:pos x="574" y="671"/>
                  </a:cxn>
                  <a:cxn ang="0">
                    <a:pos x="519" y="632"/>
                  </a:cxn>
                  <a:cxn ang="0">
                    <a:pos x="476" y="580"/>
                  </a:cxn>
                  <a:cxn ang="0">
                    <a:pos x="468" y="555"/>
                  </a:cxn>
                  <a:cxn ang="0">
                    <a:pos x="470" y="531"/>
                  </a:cxn>
                  <a:cxn ang="0">
                    <a:pos x="485" y="504"/>
                  </a:cxn>
                  <a:cxn ang="0">
                    <a:pos x="512" y="487"/>
                  </a:cxn>
                  <a:cxn ang="0">
                    <a:pos x="572" y="479"/>
                  </a:cxn>
                  <a:cxn ang="0">
                    <a:pos x="657" y="488"/>
                  </a:cxn>
                  <a:cxn ang="0">
                    <a:pos x="738" y="517"/>
                  </a:cxn>
                  <a:cxn ang="0">
                    <a:pos x="809" y="564"/>
                  </a:cxn>
                  <a:cxn ang="0">
                    <a:pos x="412" y="253"/>
                  </a:cxn>
                  <a:cxn ang="0">
                    <a:pos x="330" y="608"/>
                  </a:cxn>
                  <a:cxn ang="0">
                    <a:pos x="307" y="667"/>
                  </a:cxn>
                  <a:cxn ang="0">
                    <a:pos x="285" y="684"/>
                  </a:cxn>
                  <a:cxn ang="0">
                    <a:pos x="244" y="694"/>
                  </a:cxn>
                  <a:cxn ang="0">
                    <a:pos x="187" y="693"/>
                  </a:cxn>
                  <a:cxn ang="0">
                    <a:pos x="131" y="679"/>
                  </a:cxn>
                  <a:cxn ang="0">
                    <a:pos x="79" y="654"/>
                  </a:cxn>
                  <a:cxn ang="0">
                    <a:pos x="35" y="618"/>
                  </a:cxn>
                  <a:cxn ang="0">
                    <a:pos x="5" y="571"/>
                  </a:cxn>
                  <a:cxn ang="0">
                    <a:pos x="0" y="548"/>
                  </a:cxn>
                  <a:cxn ang="0">
                    <a:pos x="4" y="525"/>
                  </a:cxn>
                  <a:cxn ang="0">
                    <a:pos x="18" y="506"/>
                  </a:cxn>
                  <a:cxn ang="0">
                    <a:pos x="45" y="494"/>
                  </a:cxn>
                  <a:cxn ang="0">
                    <a:pos x="115" y="493"/>
                  </a:cxn>
                  <a:cxn ang="0">
                    <a:pos x="184" y="511"/>
                  </a:cxn>
                  <a:cxn ang="0">
                    <a:pos x="247" y="545"/>
                  </a:cxn>
                  <a:cxn ang="0">
                    <a:pos x="392" y="37"/>
                  </a:cxn>
                </a:cxnLst>
                <a:rect l="0" t="0" r="r" b="b"/>
                <a:pathLst>
                  <a:path w="1103" h="709">
                    <a:moveTo>
                      <a:pt x="1103" y="0"/>
                    </a:moveTo>
                    <a:lnTo>
                      <a:pt x="1090" y="33"/>
                    </a:lnTo>
                    <a:lnTo>
                      <a:pt x="1077" y="66"/>
                    </a:lnTo>
                    <a:lnTo>
                      <a:pt x="939" y="433"/>
                    </a:lnTo>
                    <a:lnTo>
                      <a:pt x="908" y="513"/>
                    </a:lnTo>
                    <a:lnTo>
                      <a:pt x="877" y="594"/>
                    </a:lnTo>
                    <a:lnTo>
                      <a:pt x="864" y="631"/>
                    </a:lnTo>
                    <a:lnTo>
                      <a:pt x="848" y="666"/>
                    </a:lnTo>
                    <a:lnTo>
                      <a:pt x="837" y="679"/>
                    </a:lnTo>
                    <a:lnTo>
                      <a:pt x="824" y="690"/>
                    </a:lnTo>
                    <a:lnTo>
                      <a:pt x="807" y="698"/>
                    </a:lnTo>
                    <a:lnTo>
                      <a:pt x="776" y="706"/>
                    </a:lnTo>
                    <a:lnTo>
                      <a:pt x="742" y="709"/>
                    </a:lnTo>
                    <a:lnTo>
                      <a:pt x="708" y="709"/>
                    </a:lnTo>
                    <a:lnTo>
                      <a:pt x="674" y="705"/>
                    </a:lnTo>
                    <a:lnTo>
                      <a:pt x="639" y="697"/>
                    </a:lnTo>
                    <a:lnTo>
                      <a:pt x="606" y="686"/>
                    </a:lnTo>
                    <a:lnTo>
                      <a:pt x="574" y="671"/>
                    </a:lnTo>
                    <a:lnTo>
                      <a:pt x="544" y="652"/>
                    </a:lnTo>
                    <a:lnTo>
                      <a:pt x="519" y="632"/>
                    </a:lnTo>
                    <a:lnTo>
                      <a:pt x="495" y="607"/>
                    </a:lnTo>
                    <a:lnTo>
                      <a:pt x="476" y="580"/>
                    </a:lnTo>
                    <a:lnTo>
                      <a:pt x="471" y="567"/>
                    </a:lnTo>
                    <a:lnTo>
                      <a:pt x="468" y="555"/>
                    </a:lnTo>
                    <a:lnTo>
                      <a:pt x="468" y="543"/>
                    </a:lnTo>
                    <a:lnTo>
                      <a:pt x="470" y="531"/>
                    </a:lnTo>
                    <a:lnTo>
                      <a:pt x="476" y="516"/>
                    </a:lnTo>
                    <a:lnTo>
                      <a:pt x="485" y="504"/>
                    </a:lnTo>
                    <a:lnTo>
                      <a:pt x="497" y="495"/>
                    </a:lnTo>
                    <a:lnTo>
                      <a:pt x="512" y="487"/>
                    </a:lnTo>
                    <a:lnTo>
                      <a:pt x="529" y="482"/>
                    </a:lnTo>
                    <a:lnTo>
                      <a:pt x="572" y="479"/>
                    </a:lnTo>
                    <a:lnTo>
                      <a:pt x="615" y="481"/>
                    </a:lnTo>
                    <a:lnTo>
                      <a:pt x="657" y="488"/>
                    </a:lnTo>
                    <a:lnTo>
                      <a:pt x="699" y="500"/>
                    </a:lnTo>
                    <a:lnTo>
                      <a:pt x="738" y="517"/>
                    </a:lnTo>
                    <a:lnTo>
                      <a:pt x="775" y="539"/>
                    </a:lnTo>
                    <a:lnTo>
                      <a:pt x="809" y="564"/>
                    </a:lnTo>
                    <a:lnTo>
                      <a:pt x="923" y="248"/>
                    </a:lnTo>
                    <a:lnTo>
                      <a:pt x="412" y="253"/>
                    </a:lnTo>
                    <a:lnTo>
                      <a:pt x="362" y="462"/>
                    </a:lnTo>
                    <a:lnTo>
                      <a:pt x="330" y="608"/>
                    </a:lnTo>
                    <a:lnTo>
                      <a:pt x="315" y="655"/>
                    </a:lnTo>
                    <a:lnTo>
                      <a:pt x="307" y="667"/>
                    </a:lnTo>
                    <a:lnTo>
                      <a:pt x="297" y="676"/>
                    </a:lnTo>
                    <a:lnTo>
                      <a:pt x="285" y="684"/>
                    </a:lnTo>
                    <a:lnTo>
                      <a:pt x="271" y="690"/>
                    </a:lnTo>
                    <a:lnTo>
                      <a:pt x="244" y="694"/>
                    </a:lnTo>
                    <a:lnTo>
                      <a:pt x="216" y="695"/>
                    </a:lnTo>
                    <a:lnTo>
                      <a:pt x="187" y="693"/>
                    </a:lnTo>
                    <a:lnTo>
                      <a:pt x="159" y="688"/>
                    </a:lnTo>
                    <a:lnTo>
                      <a:pt x="131" y="679"/>
                    </a:lnTo>
                    <a:lnTo>
                      <a:pt x="104" y="668"/>
                    </a:lnTo>
                    <a:lnTo>
                      <a:pt x="79" y="654"/>
                    </a:lnTo>
                    <a:lnTo>
                      <a:pt x="56" y="638"/>
                    </a:lnTo>
                    <a:lnTo>
                      <a:pt x="35" y="618"/>
                    </a:lnTo>
                    <a:lnTo>
                      <a:pt x="18" y="596"/>
                    </a:lnTo>
                    <a:lnTo>
                      <a:pt x="5" y="571"/>
                    </a:lnTo>
                    <a:lnTo>
                      <a:pt x="2" y="559"/>
                    </a:lnTo>
                    <a:lnTo>
                      <a:pt x="0" y="548"/>
                    </a:lnTo>
                    <a:lnTo>
                      <a:pt x="1" y="538"/>
                    </a:lnTo>
                    <a:lnTo>
                      <a:pt x="4" y="525"/>
                    </a:lnTo>
                    <a:lnTo>
                      <a:pt x="11" y="514"/>
                    </a:lnTo>
                    <a:lnTo>
                      <a:pt x="18" y="506"/>
                    </a:lnTo>
                    <a:lnTo>
                      <a:pt x="30" y="499"/>
                    </a:lnTo>
                    <a:lnTo>
                      <a:pt x="45" y="494"/>
                    </a:lnTo>
                    <a:lnTo>
                      <a:pt x="81" y="491"/>
                    </a:lnTo>
                    <a:lnTo>
                      <a:pt x="115" y="493"/>
                    </a:lnTo>
                    <a:lnTo>
                      <a:pt x="150" y="500"/>
                    </a:lnTo>
                    <a:lnTo>
                      <a:pt x="184" y="511"/>
                    </a:lnTo>
                    <a:lnTo>
                      <a:pt x="216" y="526"/>
                    </a:lnTo>
                    <a:lnTo>
                      <a:pt x="247" y="545"/>
                    </a:lnTo>
                    <a:lnTo>
                      <a:pt x="274" y="566"/>
                    </a:lnTo>
                    <a:lnTo>
                      <a:pt x="392" y="37"/>
                    </a:lnTo>
                    <a:lnTo>
                      <a:pt x="11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6F406">
                      <a:shade val="30000"/>
                      <a:satMod val="115000"/>
                    </a:srgbClr>
                  </a:gs>
                  <a:gs pos="50000">
                    <a:srgbClr val="B6F406">
                      <a:shade val="67500"/>
                      <a:satMod val="115000"/>
                    </a:srgbClr>
                  </a:gs>
                  <a:gs pos="100000">
                    <a:srgbClr val="B6F406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3" name="Freeform 9"/>
              <p:cNvSpPr>
                <a:spLocks noEditPoints="1"/>
              </p:cNvSpPr>
              <p:nvPr/>
            </p:nvSpPr>
            <p:spPr bwMode="auto">
              <a:xfrm>
                <a:off x="5689601" y="3009900"/>
                <a:ext cx="1768475" cy="1120775"/>
              </a:xfrm>
              <a:custGeom>
                <a:avLst/>
                <a:gdLst/>
                <a:ahLst/>
                <a:cxnLst>
                  <a:cxn ang="0">
                    <a:pos x="168" y="483"/>
                  </a:cxn>
                  <a:cxn ang="0">
                    <a:pos x="242" y="504"/>
                  </a:cxn>
                  <a:cxn ang="0">
                    <a:pos x="256" y="605"/>
                  </a:cxn>
                  <a:cxn ang="0">
                    <a:pos x="198" y="565"/>
                  </a:cxn>
                  <a:cxn ang="0">
                    <a:pos x="132" y="539"/>
                  </a:cxn>
                  <a:cxn ang="0">
                    <a:pos x="63" y="530"/>
                  </a:cxn>
                  <a:cxn ang="0">
                    <a:pos x="12" y="538"/>
                  </a:cxn>
                  <a:cxn ang="0">
                    <a:pos x="25" y="525"/>
                  </a:cxn>
                  <a:cxn ang="0">
                    <a:pos x="79" y="488"/>
                  </a:cxn>
                  <a:cxn ang="0">
                    <a:pos x="131" y="481"/>
                  </a:cxn>
                  <a:cxn ang="0">
                    <a:pos x="639" y="464"/>
                  </a:cxn>
                  <a:cxn ang="0">
                    <a:pos x="714" y="480"/>
                  </a:cxn>
                  <a:cxn ang="0">
                    <a:pos x="784" y="510"/>
                  </a:cxn>
                  <a:cxn ang="0">
                    <a:pos x="791" y="603"/>
                  </a:cxn>
                  <a:cxn ang="0">
                    <a:pos x="720" y="556"/>
                  </a:cxn>
                  <a:cxn ang="0">
                    <a:pos x="639" y="527"/>
                  </a:cxn>
                  <a:cxn ang="0">
                    <a:pos x="554" y="518"/>
                  </a:cxn>
                  <a:cxn ang="0">
                    <a:pos x="494" y="526"/>
                  </a:cxn>
                  <a:cxn ang="0">
                    <a:pos x="467" y="543"/>
                  </a:cxn>
                  <a:cxn ang="0">
                    <a:pos x="508" y="499"/>
                  </a:cxn>
                  <a:cxn ang="0">
                    <a:pos x="545" y="472"/>
                  </a:cxn>
                  <a:cxn ang="0">
                    <a:pos x="600" y="463"/>
                  </a:cxn>
                  <a:cxn ang="0">
                    <a:pos x="439" y="292"/>
                  </a:cxn>
                  <a:cxn ang="0">
                    <a:pos x="391" y="493"/>
                  </a:cxn>
                  <a:cxn ang="0">
                    <a:pos x="352" y="637"/>
                  </a:cxn>
                  <a:cxn ang="0">
                    <a:pos x="289" y="706"/>
                  </a:cxn>
                  <a:cxn ang="0">
                    <a:pos x="312" y="647"/>
                  </a:cxn>
                  <a:cxn ang="0">
                    <a:pos x="394" y="292"/>
                  </a:cxn>
                  <a:cxn ang="0">
                    <a:pos x="1091" y="59"/>
                  </a:cxn>
                  <a:cxn ang="0">
                    <a:pos x="924" y="496"/>
                  </a:cxn>
                  <a:cxn ang="0">
                    <a:pos x="864" y="646"/>
                  </a:cxn>
                  <a:cxn ang="0">
                    <a:pos x="830" y="705"/>
                  </a:cxn>
                  <a:cxn ang="0">
                    <a:pos x="859" y="633"/>
                  </a:cxn>
                  <a:cxn ang="0">
                    <a:pos x="921" y="472"/>
                  </a:cxn>
                  <a:cxn ang="0">
                    <a:pos x="1072" y="72"/>
                  </a:cxn>
                  <a:cxn ang="0">
                    <a:pos x="374" y="76"/>
                  </a:cxn>
                  <a:cxn ang="0">
                    <a:pos x="1114" y="0"/>
                  </a:cxn>
                </a:cxnLst>
                <a:rect l="0" t="0" r="r" b="b"/>
                <a:pathLst>
                  <a:path w="1114" h="706">
                    <a:moveTo>
                      <a:pt x="131" y="481"/>
                    </a:moveTo>
                    <a:lnTo>
                      <a:pt x="168" y="483"/>
                    </a:lnTo>
                    <a:lnTo>
                      <a:pt x="206" y="491"/>
                    </a:lnTo>
                    <a:lnTo>
                      <a:pt x="242" y="504"/>
                    </a:lnTo>
                    <a:lnTo>
                      <a:pt x="275" y="522"/>
                    </a:lnTo>
                    <a:lnTo>
                      <a:pt x="256" y="605"/>
                    </a:lnTo>
                    <a:lnTo>
                      <a:pt x="229" y="584"/>
                    </a:lnTo>
                    <a:lnTo>
                      <a:pt x="198" y="565"/>
                    </a:lnTo>
                    <a:lnTo>
                      <a:pt x="166" y="550"/>
                    </a:lnTo>
                    <a:lnTo>
                      <a:pt x="132" y="539"/>
                    </a:lnTo>
                    <a:lnTo>
                      <a:pt x="97" y="532"/>
                    </a:lnTo>
                    <a:lnTo>
                      <a:pt x="63" y="530"/>
                    </a:lnTo>
                    <a:lnTo>
                      <a:pt x="27" y="533"/>
                    </a:lnTo>
                    <a:lnTo>
                      <a:pt x="12" y="538"/>
                    </a:lnTo>
                    <a:lnTo>
                      <a:pt x="0" y="545"/>
                    </a:lnTo>
                    <a:lnTo>
                      <a:pt x="25" y="525"/>
                    </a:lnTo>
                    <a:lnTo>
                      <a:pt x="52" y="505"/>
                    </a:lnTo>
                    <a:lnTo>
                      <a:pt x="79" y="488"/>
                    </a:lnTo>
                    <a:lnTo>
                      <a:pt x="92" y="484"/>
                    </a:lnTo>
                    <a:lnTo>
                      <a:pt x="131" y="481"/>
                    </a:lnTo>
                    <a:close/>
                    <a:moveTo>
                      <a:pt x="600" y="463"/>
                    </a:moveTo>
                    <a:lnTo>
                      <a:pt x="639" y="464"/>
                    </a:lnTo>
                    <a:lnTo>
                      <a:pt x="678" y="470"/>
                    </a:lnTo>
                    <a:lnTo>
                      <a:pt x="714" y="480"/>
                    </a:lnTo>
                    <a:lnTo>
                      <a:pt x="751" y="492"/>
                    </a:lnTo>
                    <a:lnTo>
                      <a:pt x="784" y="510"/>
                    </a:lnTo>
                    <a:lnTo>
                      <a:pt x="817" y="532"/>
                    </a:lnTo>
                    <a:lnTo>
                      <a:pt x="791" y="603"/>
                    </a:lnTo>
                    <a:lnTo>
                      <a:pt x="757" y="578"/>
                    </a:lnTo>
                    <a:lnTo>
                      <a:pt x="720" y="556"/>
                    </a:lnTo>
                    <a:lnTo>
                      <a:pt x="681" y="539"/>
                    </a:lnTo>
                    <a:lnTo>
                      <a:pt x="639" y="527"/>
                    </a:lnTo>
                    <a:lnTo>
                      <a:pt x="597" y="520"/>
                    </a:lnTo>
                    <a:lnTo>
                      <a:pt x="554" y="518"/>
                    </a:lnTo>
                    <a:lnTo>
                      <a:pt x="511" y="521"/>
                    </a:lnTo>
                    <a:lnTo>
                      <a:pt x="494" y="526"/>
                    </a:lnTo>
                    <a:lnTo>
                      <a:pt x="479" y="534"/>
                    </a:lnTo>
                    <a:lnTo>
                      <a:pt x="467" y="543"/>
                    </a:lnTo>
                    <a:lnTo>
                      <a:pt x="488" y="521"/>
                    </a:lnTo>
                    <a:lnTo>
                      <a:pt x="508" y="499"/>
                    </a:lnTo>
                    <a:lnTo>
                      <a:pt x="530" y="480"/>
                    </a:lnTo>
                    <a:lnTo>
                      <a:pt x="545" y="472"/>
                    </a:lnTo>
                    <a:lnTo>
                      <a:pt x="562" y="467"/>
                    </a:lnTo>
                    <a:lnTo>
                      <a:pt x="600" y="463"/>
                    </a:lnTo>
                    <a:close/>
                    <a:moveTo>
                      <a:pt x="394" y="292"/>
                    </a:moveTo>
                    <a:lnTo>
                      <a:pt x="439" y="292"/>
                    </a:lnTo>
                    <a:lnTo>
                      <a:pt x="402" y="446"/>
                    </a:lnTo>
                    <a:lnTo>
                      <a:pt x="391" y="493"/>
                    </a:lnTo>
                    <a:lnTo>
                      <a:pt x="367" y="590"/>
                    </a:lnTo>
                    <a:lnTo>
                      <a:pt x="352" y="637"/>
                    </a:lnTo>
                    <a:lnTo>
                      <a:pt x="345" y="648"/>
                    </a:lnTo>
                    <a:lnTo>
                      <a:pt x="289" y="706"/>
                    </a:lnTo>
                    <a:lnTo>
                      <a:pt x="297" y="694"/>
                    </a:lnTo>
                    <a:lnTo>
                      <a:pt x="312" y="647"/>
                    </a:lnTo>
                    <a:lnTo>
                      <a:pt x="344" y="501"/>
                    </a:lnTo>
                    <a:lnTo>
                      <a:pt x="394" y="292"/>
                    </a:lnTo>
                    <a:close/>
                    <a:moveTo>
                      <a:pt x="1114" y="0"/>
                    </a:moveTo>
                    <a:lnTo>
                      <a:pt x="1091" y="59"/>
                    </a:lnTo>
                    <a:lnTo>
                      <a:pt x="1068" y="119"/>
                    </a:lnTo>
                    <a:lnTo>
                      <a:pt x="924" y="496"/>
                    </a:lnTo>
                    <a:lnTo>
                      <a:pt x="878" y="615"/>
                    </a:lnTo>
                    <a:lnTo>
                      <a:pt x="864" y="646"/>
                    </a:lnTo>
                    <a:lnTo>
                      <a:pt x="848" y="676"/>
                    </a:lnTo>
                    <a:lnTo>
                      <a:pt x="830" y="705"/>
                    </a:lnTo>
                    <a:lnTo>
                      <a:pt x="846" y="670"/>
                    </a:lnTo>
                    <a:lnTo>
                      <a:pt x="859" y="633"/>
                    </a:lnTo>
                    <a:lnTo>
                      <a:pt x="890" y="552"/>
                    </a:lnTo>
                    <a:lnTo>
                      <a:pt x="921" y="472"/>
                    </a:lnTo>
                    <a:lnTo>
                      <a:pt x="1059" y="105"/>
                    </a:lnTo>
                    <a:lnTo>
                      <a:pt x="1072" y="72"/>
                    </a:lnTo>
                    <a:lnTo>
                      <a:pt x="1085" y="39"/>
                    </a:lnTo>
                    <a:lnTo>
                      <a:pt x="374" y="76"/>
                    </a:lnTo>
                    <a:lnTo>
                      <a:pt x="434" y="39"/>
                    </a:lnTo>
                    <a:lnTo>
                      <a:pt x="1114" y="0"/>
                    </a:lnTo>
                    <a:close/>
                  </a:path>
                </a:pathLst>
              </a:custGeom>
              <a:solidFill>
                <a:srgbClr val="49A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458076" y="2195513"/>
              <a:ext cx="858838" cy="1503363"/>
              <a:chOff x="7458076" y="2195513"/>
              <a:chExt cx="858838" cy="1503363"/>
            </a:xfrm>
          </p:grpSpPr>
          <p:sp>
            <p:nvSpPr>
              <p:cNvPr id="6154" name="Freeform 10"/>
              <p:cNvSpPr>
                <a:spLocks/>
              </p:cNvSpPr>
              <p:nvPr/>
            </p:nvSpPr>
            <p:spPr bwMode="auto">
              <a:xfrm>
                <a:off x="7493001" y="2195513"/>
                <a:ext cx="823913" cy="1409700"/>
              </a:xfrm>
              <a:custGeom>
                <a:avLst/>
                <a:gdLst/>
                <a:ahLst/>
                <a:cxnLst>
                  <a:cxn ang="0">
                    <a:pos x="51" y="33"/>
                  </a:cxn>
                  <a:cxn ang="0">
                    <a:pos x="116" y="91"/>
                  </a:cxn>
                  <a:cxn ang="0">
                    <a:pos x="190" y="135"/>
                  </a:cxn>
                  <a:cxn ang="0">
                    <a:pos x="268" y="175"/>
                  </a:cxn>
                  <a:cxn ang="0">
                    <a:pos x="343" y="219"/>
                  </a:cxn>
                  <a:cxn ang="0">
                    <a:pos x="411" y="272"/>
                  </a:cxn>
                  <a:cxn ang="0">
                    <a:pos x="451" y="320"/>
                  </a:cxn>
                  <a:cxn ang="0">
                    <a:pos x="483" y="372"/>
                  </a:cxn>
                  <a:cxn ang="0">
                    <a:pos x="505" y="439"/>
                  </a:cxn>
                  <a:cxn ang="0">
                    <a:pos x="516" y="515"/>
                  </a:cxn>
                  <a:cxn ang="0">
                    <a:pos x="505" y="557"/>
                  </a:cxn>
                  <a:cxn ang="0">
                    <a:pos x="497" y="506"/>
                  </a:cxn>
                  <a:cxn ang="0">
                    <a:pos x="482" y="433"/>
                  </a:cxn>
                  <a:cxn ang="0">
                    <a:pos x="455" y="368"/>
                  </a:cxn>
                  <a:cxn ang="0">
                    <a:pos x="414" y="315"/>
                  </a:cxn>
                  <a:cxn ang="0">
                    <a:pos x="360" y="266"/>
                  </a:cxn>
                  <a:cxn ang="0">
                    <a:pos x="290" y="224"/>
                  </a:cxn>
                  <a:cxn ang="0">
                    <a:pos x="214" y="198"/>
                  </a:cxn>
                  <a:cxn ang="0">
                    <a:pos x="135" y="191"/>
                  </a:cxn>
                  <a:cxn ang="0">
                    <a:pos x="138" y="196"/>
                  </a:cxn>
                  <a:cxn ang="0">
                    <a:pos x="413" y="659"/>
                  </a:cxn>
                  <a:cxn ang="0">
                    <a:pos x="433" y="706"/>
                  </a:cxn>
                  <a:cxn ang="0">
                    <a:pos x="435" y="753"/>
                  </a:cxn>
                  <a:cxn ang="0">
                    <a:pos x="415" y="805"/>
                  </a:cxn>
                  <a:cxn ang="0">
                    <a:pos x="378" y="846"/>
                  </a:cxn>
                  <a:cxn ang="0">
                    <a:pos x="328" y="875"/>
                  </a:cxn>
                  <a:cxn ang="0">
                    <a:pos x="273" y="888"/>
                  </a:cxn>
                  <a:cxn ang="0">
                    <a:pos x="220" y="879"/>
                  </a:cxn>
                  <a:cxn ang="0">
                    <a:pos x="176" y="852"/>
                  </a:cxn>
                  <a:cxn ang="0">
                    <a:pos x="146" y="810"/>
                  </a:cxn>
                  <a:cxn ang="0">
                    <a:pos x="134" y="759"/>
                  </a:cxn>
                  <a:cxn ang="0">
                    <a:pos x="144" y="706"/>
                  </a:cxn>
                  <a:cxn ang="0">
                    <a:pos x="171" y="662"/>
                  </a:cxn>
                  <a:cxn ang="0">
                    <a:pos x="210" y="629"/>
                  </a:cxn>
                  <a:cxn ang="0">
                    <a:pos x="257" y="609"/>
                  </a:cxn>
                  <a:cxn ang="0">
                    <a:pos x="308" y="602"/>
                  </a:cxn>
                  <a:cxn ang="0">
                    <a:pos x="358" y="611"/>
                  </a:cxn>
                  <a:cxn ang="0">
                    <a:pos x="0" y="2"/>
                  </a:cxn>
                </a:cxnLst>
                <a:rect l="0" t="0" r="r" b="b"/>
                <a:pathLst>
                  <a:path w="519" h="888">
                    <a:moveTo>
                      <a:pt x="22" y="0"/>
                    </a:moveTo>
                    <a:lnTo>
                      <a:pt x="51" y="33"/>
                    </a:lnTo>
                    <a:lnTo>
                      <a:pt x="82" y="63"/>
                    </a:lnTo>
                    <a:lnTo>
                      <a:pt x="116" y="91"/>
                    </a:lnTo>
                    <a:lnTo>
                      <a:pt x="152" y="115"/>
                    </a:lnTo>
                    <a:lnTo>
                      <a:pt x="190" y="135"/>
                    </a:lnTo>
                    <a:lnTo>
                      <a:pt x="229" y="155"/>
                    </a:lnTo>
                    <a:lnTo>
                      <a:pt x="268" y="175"/>
                    </a:lnTo>
                    <a:lnTo>
                      <a:pt x="306" y="196"/>
                    </a:lnTo>
                    <a:lnTo>
                      <a:pt x="343" y="219"/>
                    </a:lnTo>
                    <a:lnTo>
                      <a:pt x="378" y="243"/>
                    </a:lnTo>
                    <a:lnTo>
                      <a:pt x="411" y="272"/>
                    </a:lnTo>
                    <a:lnTo>
                      <a:pt x="432" y="295"/>
                    </a:lnTo>
                    <a:lnTo>
                      <a:pt x="451" y="320"/>
                    </a:lnTo>
                    <a:lnTo>
                      <a:pt x="468" y="344"/>
                    </a:lnTo>
                    <a:lnTo>
                      <a:pt x="483" y="372"/>
                    </a:lnTo>
                    <a:lnTo>
                      <a:pt x="495" y="402"/>
                    </a:lnTo>
                    <a:lnTo>
                      <a:pt x="505" y="439"/>
                    </a:lnTo>
                    <a:lnTo>
                      <a:pt x="512" y="477"/>
                    </a:lnTo>
                    <a:lnTo>
                      <a:pt x="516" y="515"/>
                    </a:lnTo>
                    <a:lnTo>
                      <a:pt x="519" y="554"/>
                    </a:lnTo>
                    <a:lnTo>
                      <a:pt x="505" y="557"/>
                    </a:lnTo>
                    <a:lnTo>
                      <a:pt x="502" y="542"/>
                    </a:lnTo>
                    <a:lnTo>
                      <a:pt x="497" y="506"/>
                    </a:lnTo>
                    <a:lnTo>
                      <a:pt x="490" y="469"/>
                    </a:lnTo>
                    <a:lnTo>
                      <a:pt x="482" y="433"/>
                    </a:lnTo>
                    <a:lnTo>
                      <a:pt x="470" y="399"/>
                    </a:lnTo>
                    <a:lnTo>
                      <a:pt x="455" y="368"/>
                    </a:lnTo>
                    <a:lnTo>
                      <a:pt x="436" y="340"/>
                    </a:lnTo>
                    <a:lnTo>
                      <a:pt x="414" y="315"/>
                    </a:lnTo>
                    <a:lnTo>
                      <a:pt x="391" y="291"/>
                    </a:lnTo>
                    <a:lnTo>
                      <a:pt x="360" y="266"/>
                    </a:lnTo>
                    <a:lnTo>
                      <a:pt x="326" y="244"/>
                    </a:lnTo>
                    <a:lnTo>
                      <a:pt x="290" y="224"/>
                    </a:lnTo>
                    <a:lnTo>
                      <a:pt x="252" y="209"/>
                    </a:lnTo>
                    <a:lnTo>
                      <a:pt x="214" y="198"/>
                    </a:lnTo>
                    <a:lnTo>
                      <a:pt x="174" y="192"/>
                    </a:lnTo>
                    <a:lnTo>
                      <a:pt x="135" y="191"/>
                    </a:lnTo>
                    <a:lnTo>
                      <a:pt x="137" y="193"/>
                    </a:lnTo>
                    <a:lnTo>
                      <a:pt x="138" y="196"/>
                    </a:lnTo>
                    <a:lnTo>
                      <a:pt x="335" y="528"/>
                    </a:lnTo>
                    <a:lnTo>
                      <a:pt x="413" y="659"/>
                    </a:lnTo>
                    <a:lnTo>
                      <a:pt x="425" y="682"/>
                    </a:lnTo>
                    <a:lnTo>
                      <a:pt x="433" y="706"/>
                    </a:lnTo>
                    <a:lnTo>
                      <a:pt x="436" y="729"/>
                    </a:lnTo>
                    <a:lnTo>
                      <a:pt x="435" y="753"/>
                    </a:lnTo>
                    <a:lnTo>
                      <a:pt x="429" y="779"/>
                    </a:lnTo>
                    <a:lnTo>
                      <a:pt x="415" y="805"/>
                    </a:lnTo>
                    <a:lnTo>
                      <a:pt x="399" y="827"/>
                    </a:lnTo>
                    <a:lnTo>
                      <a:pt x="378" y="846"/>
                    </a:lnTo>
                    <a:lnTo>
                      <a:pt x="354" y="863"/>
                    </a:lnTo>
                    <a:lnTo>
                      <a:pt x="328" y="875"/>
                    </a:lnTo>
                    <a:lnTo>
                      <a:pt x="301" y="884"/>
                    </a:lnTo>
                    <a:lnTo>
                      <a:pt x="273" y="888"/>
                    </a:lnTo>
                    <a:lnTo>
                      <a:pt x="245" y="886"/>
                    </a:lnTo>
                    <a:lnTo>
                      <a:pt x="220" y="879"/>
                    </a:lnTo>
                    <a:lnTo>
                      <a:pt x="196" y="868"/>
                    </a:lnTo>
                    <a:lnTo>
                      <a:pt x="176" y="852"/>
                    </a:lnTo>
                    <a:lnTo>
                      <a:pt x="158" y="833"/>
                    </a:lnTo>
                    <a:lnTo>
                      <a:pt x="146" y="810"/>
                    </a:lnTo>
                    <a:lnTo>
                      <a:pt x="137" y="786"/>
                    </a:lnTo>
                    <a:lnTo>
                      <a:pt x="134" y="759"/>
                    </a:lnTo>
                    <a:lnTo>
                      <a:pt x="137" y="730"/>
                    </a:lnTo>
                    <a:lnTo>
                      <a:pt x="144" y="706"/>
                    </a:lnTo>
                    <a:lnTo>
                      <a:pt x="155" y="683"/>
                    </a:lnTo>
                    <a:lnTo>
                      <a:pt x="171" y="662"/>
                    </a:lnTo>
                    <a:lnTo>
                      <a:pt x="189" y="644"/>
                    </a:lnTo>
                    <a:lnTo>
                      <a:pt x="210" y="629"/>
                    </a:lnTo>
                    <a:lnTo>
                      <a:pt x="233" y="617"/>
                    </a:lnTo>
                    <a:lnTo>
                      <a:pt x="257" y="609"/>
                    </a:lnTo>
                    <a:lnTo>
                      <a:pt x="282" y="604"/>
                    </a:lnTo>
                    <a:lnTo>
                      <a:pt x="308" y="602"/>
                    </a:lnTo>
                    <a:lnTo>
                      <a:pt x="333" y="605"/>
                    </a:lnTo>
                    <a:lnTo>
                      <a:pt x="358" y="611"/>
                    </a:lnTo>
                    <a:lnTo>
                      <a:pt x="347" y="593"/>
                    </a:lnTo>
                    <a:lnTo>
                      <a:pt x="0" y="2"/>
                    </a:lnTo>
                    <a:lnTo>
                      <a:pt x="2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9C503">
                      <a:shade val="30000"/>
                      <a:satMod val="115000"/>
                    </a:srgbClr>
                  </a:gs>
                  <a:gs pos="50000">
                    <a:srgbClr val="89C503">
                      <a:shade val="67500"/>
                      <a:satMod val="115000"/>
                    </a:srgbClr>
                  </a:gs>
                  <a:gs pos="100000">
                    <a:srgbClr val="89C503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5" name="Freeform 11"/>
              <p:cNvSpPr>
                <a:spLocks noEditPoints="1"/>
              </p:cNvSpPr>
              <p:nvPr/>
            </p:nvSpPr>
            <p:spPr bwMode="auto">
              <a:xfrm>
                <a:off x="7458076" y="2198688"/>
                <a:ext cx="858838" cy="1500188"/>
              </a:xfrm>
              <a:custGeom>
                <a:avLst/>
                <a:gdLst/>
                <a:ahLst/>
                <a:cxnLst>
                  <a:cxn ang="0">
                    <a:pos x="439" y="802"/>
                  </a:cxn>
                  <a:cxn ang="0">
                    <a:pos x="440" y="800"/>
                  </a:cxn>
                  <a:cxn ang="0">
                    <a:pos x="163" y="714"/>
                  </a:cxn>
                  <a:cxn ang="0">
                    <a:pos x="156" y="757"/>
                  </a:cxn>
                  <a:cxn ang="0">
                    <a:pos x="168" y="808"/>
                  </a:cxn>
                  <a:cxn ang="0">
                    <a:pos x="198" y="850"/>
                  </a:cxn>
                  <a:cxn ang="0">
                    <a:pos x="242" y="877"/>
                  </a:cxn>
                  <a:cxn ang="0">
                    <a:pos x="295" y="886"/>
                  </a:cxn>
                  <a:cxn ang="0">
                    <a:pos x="351" y="873"/>
                  </a:cxn>
                  <a:cxn ang="0">
                    <a:pos x="402" y="843"/>
                  </a:cxn>
                  <a:cxn ang="0">
                    <a:pos x="439" y="802"/>
                  </a:cxn>
                  <a:cxn ang="0">
                    <a:pos x="425" y="824"/>
                  </a:cxn>
                  <a:cxn ang="0">
                    <a:pos x="398" y="866"/>
                  </a:cxn>
                  <a:cxn ang="0">
                    <a:pos x="364" y="902"/>
                  </a:cxn>
                  <a:cxn ang="0">
                    <a:pos x="319" y="930"/>
                  </a:cxn>
                  <a:cxn ang="0">
                    <a:pos x="264" y="945"/>
                  </a:cxn>
                  <a:cxn ang="0">
                    <a:pos x="208" y="940"/>
                  </a:cxn>
                  <a:cxn ang="0">
                    <a:pos x="172" y="921"/>
                  </a:cxn>
                  <a:cxn ang="0">
                    <a:pos x="145" y="890"/>
                  </a:cxn>
                  <a:cxn ang="0">
                    <a:pos x="128" y="852"/>
                  </a:cxn>
                  <a:cxn ang="0">
                    <a:pos x="124" y="808"/>
                  </a:cxn>
                  <a:cxn ang="0">
                    <a:pos x="136" y="764"/>
                  </a:cxn>
                  <a:cxn ang="0">
                    <a:pos x="168" y="701"/>
                  </a:cxn>
                  <a:cxn ang="0">
                    <a:pos x="196" y="190"/>
                  </a:cxn>
                  <a:cxn ang="0">
                    <a:pos x="274" y="207"/>
                  </a:cxn>
                  <a:cxn ang="0">
                    <a:pos x="348" y="242"/>
                  </a:cxn>
                  <a:cxn ang="0">
                    <a:pos x="413" y="289"/>
                  </a:cxn>
                  <a:cxn ang="0">
                    <a:pos x="458" y="338"/>
                  </a:cxn>
                  <a:cxn ang="0">
                    <a:pos x="492" y="397"/>
                  </a:cxn>
                  <a:cxn ang="0">
                    <a:pos x="512" y="467"/>
                  </a:cxn>
                  <a:cxn ang="0">
                    <a:pos x="524" y="540"/>
                  </a:cxn>
                  <a:cxn ang="0">
                    <a:pos x="541" y="552"/>
                  </a:cxn>
                  <a:cxn ang="0">
                    <a:pos x="489" y="616"/>
                  </a:cxn>
                  <a:cxn ang="0">
                    <a:pos x="473" y="518"/>
                  </a:cxn>
                  <a:cxn ang="0">
                    <a:pos x="454" y="456"/>
                  </a:cxn>
                  <a:cxn ang="0">
                    <a:pos x="424" y="399"/>
                  </a:cxn>
                  <a:cxn ang="0">
                    <a:pos x="373" y="345"/>
                  </a:cxn>
                  <a:cxn ang="0">
                    <a:pos x="309" y="299"/>
                  </a:cxn>
                  <a:cxn ang="0">
                    <a:pos x="238" y="268"/>
                  </a:cxn>
                  <a:cxn ang="0">
                    <a:pos x="160" y="194"/>
                  </a:cxn>
                  <a:cxn ang="0">
                    <a:pos x="157" y="189"/>
                  </a:cxn>
                  <a:cxn ang="0">
                    <a:pos x="369" y="591"/>
                  </a:cxn>
                  <a:cxn ang="0">
                    <a:pos x="355" y="603"/>
                  </a:cxn>
                  <a:cxn ang="0">
                    <a:pos x="304" y="602"/>
                  </a:cxn>
                  <a:cxn ang="0">
                    <a:pos x="22" y="0"/>
                  </a:cxn>
                </a:cxnLst>
                <a:rect l="0" t="0" r="r" b="b"/>
                <a:pathLst>
                  <a:path w="541" h="945">
                    <a:moveTo>
                      <a:pt x="440" y="800"/>
                    </a:moveTo>
                    <a:lnTo>
                      <a:pt x="439" y="802"/>
                    </a:lnTo>
                    <a:lnTo>
                      <a:pt x="439" y="801"/>
                    </a:lnTo>
                    <a:lnTo>
                      <a:pt x="440" y="800"/>
                    </a:lnTo>
                    <a:close/>
                    <a:moveTo>
                      <a:pt x="168" y="701"/>
                    </a:moveTo>
                    <a:lnTo>
                      <a:pt x="163" y="714"/>
                    </a:lnTo>
                    <a:lnTo>
                      <a:pt x="159" y="728"/>
                    </a:lnTo>
                    <a:lnTo>
                      <a:pt x="156" y="757"/>
                    </a:lnTo>
                    <a:lnTo>
                      <a:pt x="159" y="784"/>
                    </a:lnTo>
                    <a:lnTo>
                      <a:pt x="168" y="808"/>
                    </a:lnTo>
                    <a:lnTo>
                      <a:pt x="180" y="831"/>
                    </a:lnTo>
                    <a:lnTo>
                      <a:pt x="198" y="850"/>
                    </a:lnTo>
                    <a:lnTo>
                      <a:pt x="218" y="866"/>
                    </a:lnTo>
                    <a:lnTo>
                      <a:pt x="242" y="877"/>
                    </a:lnTo>
                    <a:lnTo>
                      <a:pt x="267" y="884"/>
                    </a:lnTo>
                    <a:lnTo>
                      <a:pt x="295" y="886"/>
                    </a:lnTo>
                    <a:lnTo>
                      <a:pt x="323" y="882"/>
                    </a:lnTo>
                    <a:lnTo>
                      <a:pt x="351" y="873"/>
                    </a:lnTo>
                    <a:lnTo>
                      <a:pt x="378" y="860"/>
                    </a:lnTo>
                    <a:lnTo>
                      <a:pt x="402" y="843"/>
                    </a:lnTo>
                    <a:lnTo>
                      <a:pt x="423" y="823"/>
                    </a:lnTo>
                    <a:lnTo>
                      <a:pt x="439" y="802"/>
                    </a:lnTo>
                    <a:lnTo>
                      <a:pt x="438" y="803"/>
                    </a:lnTo>
                    <a:lnTo>
                      <a:pt x="425" y="824"/>
                    </a:lnTo>
                    <a:lnTo>
                      <a:pt x="412" y="845"/>
                    </a:lnTo>
                    <a:lnTo>
                      <a:pt x="398" y="866"/>
                    </a:lnTo>
                    <a:lnTo>
                      <a:pt x="382" y="885"/>
                    </a:lnTo>
                    <a:lnTo>
                      <a:pt x="364" y="902"/>
                    </a:lnTo>
                    <a:lnTo>
                      <a:pt x="345" y="917"/>
                    </a:lnTo>
                    <a:lnTo>
                      <a:pt x="319" y="930"/>
                    </a:lnTo>
                    <a:lnTo>
                      <a:pt x="292" y="940"/>
                    </a:lnTo>
                    <a:lnTo>
                      <a:pt x="264" y="945"/>
                    </a:lnTo>
                    <a:lnTo>
                      <a:pt x="236" y="945"/>
                    </a:lnTo>
                    <a:lnTo>
                      <a:pt x="208" y="940"/>
                    </a:lnTo>
                    <a:lnTo>
                      <a:pt x="188" y="932"/>
                    </a:lnTo>
                    <a:lnTo>
                      <a:pt x="172" y="921"/>
                    </a:lnTo>
                    <a:lnTo>
                      <a:pt x="157" y="906"/>
                    </a:lnTo>
                    <a:lnTo>
                      <a:pt x="145" y="890"/>
                    </a:lnTo>
                    <a:lnTo>
                      <a:pt x="135" y="872"/>
                    </a:lnTo>
                    <a:lnTo>
                      <a:pt x="128" y="852"/>
                    </a:lnTo>
                    <a:lnTo>
                      <a:pt x="124" y="831"/>
                    </a:lnTo>
                    <a:lnTo>
                      <a:pt x="124" y="808"/>
                    </a:lnTo>
                    <a:lnTo>
                      <a:pt x="129" y="786"/>
                    </a:lnTo>
                    <a:lnTo>
                      <a:pt x="136" y="764"/>
                    </a:lnTo>
                    <a:lnTo>
                      <a:pt x="146" y="742"/>
                    </a:lnTo>
                    <a:lnTo>
                      <a:pt x="168" y="701"/>
                    </a:lnTo>
                    <a:close/>
                    <a:moveTo>
                      <a:pt x="157" y="189"/>
                    </a:moveTo>
                    <a:lnTo>
                      <a:pt x="196" y="190"/>
                    </a:lnTo>
                    <a:lnTo>
                      <a:pt x="236" y="196"/>
                    </a:lnTo>
                    <a:lnTo>
                      <a:pt x="274" y="207"/>
                    </a:lnTo>
                    <a:lnTo>
                      <a:pt x="312" y="222"/>
                    </a:lnTo>
                    <a:lnTo>
                      <a:pt x="348" y="242"/>
                    </a:lnTo>
                    <a:lnTo>
                      <a:pt x="382" y="264"/>
                    </a:lnTo>
                    <a:lnTo>
                      <a:pt x="413" y="289"/>
                    </a:lnTo>
                    <a:lnTo>
                      <a:pt x="436" y="313"/>
                    </a:lnTo>
                    <a:lnTo>
                      <a:pt x="458" y="338"/>
                    </a:lnTo>
                    <a:lnTo>
                      <a:pt x="477" y="366"/>
                    </a:lnTo>
                    <a:lnTo>
                      <a:pt x="492" y="397"/>
                    </a:lnTo>
                    <a:lnTo>
                      <a:pt x="504" y="431"/>
                    </a:lnTo>
                    <a:lnTo>
                      <a:pt x="512" y="467"/>
                    </a:lnTo>
                    <a:lnTo>
                      <a:pt x="519" y="504"/>
                    </a:lnTo>
                    <a:lnTo>
                      <a:pt x="524" y="540"/>
                    </a:lnTo>
                    <a:lnTo>
                      <a:pt x="527" y="555"/>
                    </a:lnTo>
                    <a:lnTo>
                      <a:pt x="541" y="552"/>
                    </a:lnTo>
                    <a:lnTo>
                      <a:pt x="503" y="613"/>
                    </a:lnTo>
                    <a:lnTo>
                      <a:pt x="489" y="616"/>
                    </a:lnTo>
                    <a:lnTo>
                      <a:pt x="479" y="551"/>
                    </a:lnTo>
                    <a:lnTo>
                      <a:pt x="473" y="518"/>
                    </a:lnTo>
                    <a:lnTo>
                      <a:pt x="465" y="487"/>
                    </a:lnTo>
                    <a:lnTo>
                      <a:pt x="454" y="456"/>
                    </a:lnTo>
                    <a:lnTo>
                      <a:pt x="440" y="427"/>
                    </a:lnTo>
                    <a:lnTo>
                      <a:pt x="424" y="399"/>
                    </a:lnTo>
                    <a:lnTo>
                      <a:pt x="402" y="373"/>
                    </a:lnTo>
                    <a:lnTo>
                      <a:pt x="373" y="345"/>
                    </a:lnTo>
                    <a:lnTo>
                      <a:pt x="342" y="320"/>
                    </a:lnTo>
                    <a:lnTo>
                      <a:pt x="309" y="299"/>
                    </a:lnTo>
                    <a:lnTo>
                      <a:pt x="274" y="281"/>
                    </a:lnTo>
                    <a:lnTo>
                      <a:pt x="238" y="268"/>
                    </a:lnTo>
                    <a:lnTo>
                      <a:pt x="199" y="259"/>
                    </a:lnTo>
                    <a:lnTo>
                      <a:pt x="160" y="194"/>
                    </a:lnTo>
                    <a:lnTo>
                      <a:pt x="159" y="191"/>
                    </a:lnTo>
                    <a:lnTo>
                      <a:pt x="157" y="189"/>
                    </a:lnTo>
                    <a:close/>
                    <a:moveTo>
                      <a:pt x="22" y="0"/>
                    </a:moveTo>
                    <a:lnTo>
                      <a:pt x="369" y="591"/>
                    </a:lnTo>
                    <a:lnTo>
                      <a:pt x="380" y="609"/>
                    </a:lnTo>
                    <a:lnTo>
                      <a:pt x="355" y="603"/>
                    </a:lnTo>
                    <a:lnTo>
                      <a:pt x="330" y="601"/>
                    </a:lnTo>
                    <a:lnTo>
                      <a:pt x="304" y="602"/>
                    </a:lnTo>
                    <a:lnTo>
                      <a:pt x="0" y="6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9A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38888" y="4475163"/>
              <a:ext cx="1119188" cy="712788"/>
              <a:chOff x="6338888" y="4475163"/>
              <a:chExt cx="1119188" cy="712788"/>
            </a:xfrm>
          </p:grpSpPr>
          <p:sp>
            <p:nvSpPr>
              <p:cNvPr id="6156" name="Freeform 12"/>
              <p:cNvSpPr>
                <a:spLocks/>
              </p:cNvSpPr>
              <p:nvPr/>
            </p:nvSpPr>
            <p:spPr bwMode="auto">
              <a:xfrm>
                <a:off x="6411913" y="4475163"/>
                <a:ext cx="1046163" cy="711200"/>
              </a:xfrm>
              <a:custGeom>
                <a:avLst/>
                <a:gdLst/>
                <a:ahLst/>
                <a:cxnLst>
                  <a:cxn ang="0">
                    <a:pos x="659" y="209"/>
                  </a:cxn>
                  <a:cxn ang="0">
                    <a:pos x="519" y="357"/>
                  </a:cxn>
                  <a:cxn ang="0">
                    <a:pos x="466" y="415"/>
                  </a:cxn>
                  <a:cxn ang="0">
                    <a:pos x="430" y="445"/>
                  </a:cxn>
                  <a:cxn ang="0">
                    <a:pos x="411" y="448"/>
                  </a:cxn>
                  <a:cxn ang="0">
                    <a:pos x="381" y="438"/>
                  </a:cxn>
                  <a:cxn ang="0">
                    <a:pos x="342" y="409"/>
                  </a:cxn>
                  <a:cxn ang="0">
                    <a:pos x="312" y="368"/>
                  </a:cxn>
                  <a:cxn ang="0">
                    <a:pos x="295" y="322"/>
                  </a:cxn>
                  <a:cxn ang="0">
                    <a:pos x="296" y="275"/>
                  </a:cxn>
                  <a:cxn ang="0">
                    <a:pos x="303" y="260"/>
                  </a:cxn>
                  <a:cxn ang="0">
                    <a:pos x="316" y="249"/>
                  </a:cxn>
                  <a:cxn ang="0">
                    <a:pos x="333" y="244"/>
                  </a:cxn>
                  <a:cxn ang="0">
                    <a:pos x="353" y="249"/>
                  </a:cxn>
                  <a:cxn ang="0">
                    <a:pos x="398" y="281"/>
                  </a:cxn>
                  <a:cxn ang="0">
                    <a:pos x="430" y="325"/>
                  </a:cxn>
                  <a:cxn ang="0">
                    <a:pos x="450" y="376"/>
                  </a:cxn>
                  <a:cxn ang="0">
                    <a:pos x="371" y="97"/>
                  </a:cxn>
                  <a:cxn ang="0">
                    <a:pos x="206" y="243"/>
                  </a:cxn>
                  <a:cxn ang="0">
                    <a:pos x="163" y="273"/>
                  </a:cxn>
                  <a:cxn ang="0">
                    <a:pos x="142" y="275"/>
                  </a:cxn>
                  <a:cxn ang="0">
                    <a:pos x="102" y="262"/>
                  </a:cxn>
                  <a:cxn ang="0">
                    <a:pos x="54" y="227"/>
                  </a:cxn>
                  <a:cxn ang="0">
                    <a:pos x="18" y="177"/>
                  </a:cxn>
                  <a:cxn ang="0">
                    <a:pos x="0" y="121"/>
                  </a:cxn>
                  <a:cxn ang="0">
                    <a:pos x="3" y="81"/>
                  </a:cxn>
                  <a:cxn ang="0">
                    <a:pos x="12" y="66"/>
                  </a:cxn>
                  <a:cxn ang="0">
                    <a:pos x="28" y="54"/>
                  </a:cxn>
                  <a:cxn ang="0">
                    <a:pos x="50" y="51"/>
                  </a:cxn>
                  <a:cxn ang="0">
                    <a:pos x="86" y="65"/>
                  </a:cxn>
                  <a:cxn ang="0">
                    <a:pos x="132" y="101"/>
                  </a:cxn>
                  <a:cxn ang="0">
                    <a:pos x="166" y="147"/>
                  </a:cxn>
                  <a:cxn ang="0">
                    <a:pos x="188" y="201"/>
                  </a:cxn>
                </a:cxnLst>
                <a:rect l="0" t="0" r="r" b="b"/>
                <a:pathLst>
                  <a:path w="659" h="448">
                    <a:moveTo>
                      <a:pt x="424" y="0"/>
                    </a:moveTo>
                    <a:lnTo>
                      <a:pt x="659" y="209"/>
                    </a:lnTo>
                    <a:lnTo>
                      <a:pt x="546" y="329"/>
                    </a:lnTo>
                    <a:lnTo>
                      <a:pt x="519" y="357"/>
                    </a:lnTo>
                    <a:lnTo>
                      <a:pt x="493" y="387"/>
                    </a:lnTo>
                    <a:lnTo>
                      <a:pt x="466" y="415"/>
                    </a:lnTo>
                    <a:lnTo>
                      <a:pt x="438" y="441"/>
                    </a:lnTo>
                    <a:lnTo>
                      <a:pt x="430" y="445"/>
                    </a:lnTo>
                    <a:lnTo>
                      <a:pt x="421" y="448"/>
                    </a:lnTo>
                    <a:lnTo>
                      <a:pt x="411" y="448"/>
                    </a:lnTo>
                    <a:lnTo>
                      <a:pt x="402" y="447"/>
                    </a:lnTo>
                    <a:lnTo>
                      <a:pt x="381" y="438"/>
                    </a:lnTo>
                    <a:lnTo>
                      <a:pt x="361" y="426"/>
                    </a:lnTo>
                    <a:lnTo>
                      <a:pt x="342" y="409"/>
                    </a:lnTo>
                    <a:lnTo>
                      <a:pt x="325" y="390"/>
                    </a:lnTo>
                    <a:lnTo>
                      <a:pt x="312" y="368"/>
                    </a:lnTo>
                    <a:lnTo>
                      <a:pt x="302" y="345"/>
                    </a:lnTo>
                    <a:lnTo>
                      <a:pt x="295" y="322"/>
                    </a:lnTo>
                    <a:lnTo>
                      <a:pt x="293" y="298"/>
                    </a:lnTo>
                    <a:lnTo>
                      <a:pt x="296" y="275"/>
                    </a:lnTo>
                    <a:lnTo>
                      <a:pt x="299" y="267"/>
                    </a:lnTo>
                    <a:lnTo>
                      <a:pt x="303" y="260"/>
                    </a:lnTo>
                    <a:lnTo>
                      <a:pt x="309" y="254"/>
                    </a:lnTo>
                    <a:lnTo>
                      <a:pt x="316" y="249"/>
                    </a:lnTo>
                    <a:lnTo>
                      <a:pt x="324" y="245"/>
                    </a:lnTo>
                    <a:lnTo>
                      <a:pt x="333" y="244"/>
                    </a:lnTo>
                    <a:lnTo>
                      <a:pt x="343" y="245"/>
                    </a:lnTo>
                    <a:lnTo>
                      <a:pt x="353" y="249"/>
                    </a:lnTo>
                    <a:lnTo>
                      <a:pt x="376" y="263"/>
                    </a:lnTo>
                    <a:lnTo>
                      <a:pt x="398" y="281"/>
                    </a:lnTo>
                    <a:lnTo>
                      <a:pt x="415" y="302"/>
                    </a:lnTo>
                    <a:lnTo>
                      <a:pt x="430" y="325"/>
                    </a:lnTo>
                    <a:lnTo>
                      <a:pt x="442" y="350"/>
                    </a:lnTo>
                    <a:lnTo>
                      <a:pt x="450" y="376"/>
                    </a:lnTo>
                    <a:lnTo>
                      <a:pt x="564" y="258"/>
                    </a:lnTo>
                    <a:lnTo>
                      <a:pt x="371" y="97"/>
                    </a:lnTo>
                    <a:lnTo>
                      <a:pt x="267" y="188"/>
                    </a:lnTo>
                    <a:lnTo>
                      <a:pt x="206" y="243"/>
                    </a:lnTo>
                    <a:lnTo>
                      <a:pt x="173" y="269"/>
                    </a:lnTo>
                    <a:lnTo>
                      <a:pt x="163" y="273"/>
                    </a:lnTo>
                    <a:lnTo>
                      <a:pt x="152" y="275"/>
                    </a:lnTo>
                    <a:lnTo>
                      <a:pt x="142" y="275"/>
                    </a:lnTo>
                    <a:lnTo>
                      <a:pt x="129" y="273"/>
                    </a:lnTo>
                    <a:lnTo>
                      <a:pt x="102" y="262"/>
                    </a:lnTo>
                    <a:lnTo>
                      <a:pt x="76" y="246"/>
                    </a:lnTo>
                    <a:lnTo>
                      <a:pt x="54" y="227"/>
                    </a:lnTo>
                    <a:lnTo>
                      <a:pt x="34" y="203"/>
                    </a:lnTo>
                    <a:lnTo>
                      <a:pt x="18" y="177"/>
                    </a:lnTo>
                    <a:lnTo>
                      <a:pt x="7" y="150"/>
                    </a:lnTo>
                    <a:lnTo>
                      <a:pt x="0" y="121"/>
                    </a:lnTo>
                    <a:lnTo>
                      <a:pt x="0" y="91"/>
                    </a:lnTo>
                    <a:lnTo>
                      <a:pt x="3" y="81"/>
                    </a:lnTo>
                    <a:lnTo>
                      <a:pt x="7" y="73"/>
                    </a:lnTo>
                    <a:lnTo>
                      <a:pt x="12" y="66"/>
                    </a:lnTo>
                    <a:lnTo>
                      <a:pt x="19" y="60"/>
                    </a:lnTo>
                    <a:lnTo>
                      <a:pt x="28" y="54"/>
                    </a:lnTo>
                    <a:lnTo>
                      <a:pt x="39" y="51"/>
                    </a:lnTo>
                    <a:lnTo>
                      <a:pt x="50" y="51"/>
                    </a:lnTo>
                    <a:lnTo>
                      <a:pt x="60" y="53"/>
                    </a:lnTo>
                    <a:lnTo>
                      <a:pt x="86" y="65"/>
                    </a:lnTo>
                    <a:lnTo>
                      <a:pt x="110" y="81"/>
                    </a:lnTo>
                    <a:lnTo>
                      <a:pt x="132" y="101"/>
                    </a:lnTo>
                    <a:lnTo>
                      <a:pt x="150" y="124"/>
                    </a:lnTo>
                    <a:lnTo>
                      <a:pt x="166" y="147"/>
                    </a:lnTo>
                    <a:lnTo>
                      <a:pt x="179" y="174"/>
                    </a:lnTo>
                    <a:lnTo>
                      <a:pt x="188" y="201"/>
                    </a:lnTo>
                    <a:lnTo>
                      <a:pt x="42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2ED0">
                      <a:shade val="30000"/>
                      <a:satMod val="115000"/>
                    </a:srgbClr>
                  </a:gs>
                  <a:gs pos="50000">
                    <a:srgbClr val="412ED0">
                      <a:shade val="67500"/>
                      <a:satMod val="115000"/>
                    </a:srgbClr>
                  </a:gs>
                  <a:gs pos="100000">
                    <a:srgbClr val="412ED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7" name="Freeform 13"/>
              <p:cNvSpPr>
                <a:spLocks noEditPoints="1"/>
              </p:cNvSpPr>
              <p:nvPr/>
            </p:nvSpPr>
            <p:spPr bwMode="auto">
              <a:xfrm>
                <a:off x="6338888" y="4475163"/>
                <a:ext cx="968375" cy="712788"/>
              </a:xfrm>
              <a:custGeom>
                <a:avLst/>
                <a:gdLst/>
                <a:ahLst/>
                <a:cxnLst>
                  <a:cxn ang="0">
                    <a:pos x="362" y="249"/>
                  </a:cxn>
                  <a:cxn ang="0">
                    <a:pos x="349" y="260"/>
                  </a:cxn>
                  <a:cxn ang="0">
                    <a:pos x="342" y="275"/>
                  </a:cxn>
                  <a:cxn ang="0">
                    <a:pos x="341" y="322"/>
                  </a:cxn>
                  <a:cxn ang="0">
                    <a:pos x="358" y="368"/>
                  </a:cxn>
                  <a:cxn ang="0">
                    <a:pos x="388" y="409"/>
                  </a:cxn>
                  <a:cxn ang="0">
                    <a:pos x="427" y="438"/>
                  </a:cxn>
                  <a:cxn ang="0">
                    <a:pos x="457" y="448"/>
                  </a:cxn>
                  <a:cxn ang="0">
                    <a:pos x="395" y="447"/>
                  </a:cxn>
                  <a:cxn ang="0">
                    <a:pos x="355" y="427"/>
                  </a:cxn>
                  <a:cxn ang="0">
                    <a:pos x="320" y="392"/>
                  </a:cxn>
                  <a:cxn ang="0">
                    <a:pos x="295" y="349"/>
                  </a:cxn>
                  <a:cxn ang="0">
                    <a:pos x="287" y="303"/>
                  </a:cxn>
                  <a:cxn ang="0">
                    <a:pos x="293" y="273"/>
                  </a:cxn>
                  <a:cxn ang="0">
                    <a:pos x="303" y="260"/>
                  </a:cxn>
                  <a:cxn ang="0">
                    <a:pos x="319" y="251"/>
                  </a:cxn>
                  <a:cxn ang="0">
                    <a:pos x="417" y="97"/>
                  </a:cxn>
                  <a:cxn ang="0">
                    <a:pos x="496" y="376"/>
                  </a:cxn>
                  <a:cxn ang="0">
                    <a:pos x="483" y="339"/>
                  </a:cxn>
                  <a:cxn ang="0">
                    <a:pos x="388" y="123"/>
                  </a:cxn>
                  <a:cxn ang="0">
                    <a:pos x="74" y="54"/>
                  </a:cxn>
                  <a:cxn ang="0">
                    <a:pos x="58" y="66"/>
                  </a:cxn>
                  <a:cxn ang="0">
                    <a:pos x="49" y="81"/>
                  </a:cxn>
                  <a:cxn ang="0">
                    <a:pos x="46" y="121"/>
                  </a:cxn>
                  <a:cxn ang="0">
                    <a:pos x="64" y="177"/>
                  </a:cxn>
                  <a:cxn ang="0">
                    <a:pos x="100" y="227"/>
                  </a:cxn>
                  <a:cxn ang="0">
                    <a:pos x="148" y="262"/>
                  </a:cxn>
                  <a:cxn ang="0">
                    <a:pos x="188" y="275"/>
                  </a:cxn>
                  <a:cxn ang="0">
                    <a:pos x="169" y="279"/>
                  </a:cxn>
                  <a:cxn ang="0">
                    <a:pos x="125" y="279"/>
                  </a:cxn>
                  <a:cxn ang="0">
                    <a:pos x="75" y="253"/>
                  </a:cxn>
                  <a:cxn ang="0">
                    <a:pos x="32" y="212"/>
                  </a:cxn>
                  <a:cxn ang="0">
                    <a:pos x="6" y="160"/>
                  </a:cxn>
                  <a:cxn ang="0">
                    <a:pos x="0" y="103"/>
                  </a:cxn>
                  <a:cxn ang="0">
                    <a:pos x="6" y="85"/>
                  </a:cxn>
                  <a:cxn ang="0">
                    <a:pos x="17" y="72"/>
                  </a:cxn>
                  <a:cxn ang="0">
                    <a:pos x="74" y="54"/>
                  </a:cxn>
                  <a:cxn ang="0">
                    <a:pos x="74" y="54"/>
                  </a:cxn>
                  <a:cxn ang="0">
                    <a:pos x="470" y="0"/>
                  </a:cxn>
                  <a:cxn ang="0">
                    <a:pos x="225" y="174"/>
                  </a:cxn>
                  <a:cxn ang="0">
                    <a:pos x="470" y="0"/>
                  </a:cxn>
                </a:cxnLst>
                <a:rect l="0" t="0" r="r" b="b"/>
                <a:pathLst>
                  <a:path w="610" h="449">
                    <a:moveTo>
                      <a:pt x="370" y="245"/>
                    </a:moveTo>
                    <a:lnTo>
                      <a:pt x="362" y="249"/>
                    </a:lnTo>
                    <a:lnTo>
                      <a:pt x="355" y="254"/>
                    </a:lnTo>
                    <a:lnTo>
                      <a:pt x="349" y="260"/>
                    </a:lnTo>
                    <a:lnTo>
                      <a:pt x="345" y="267"/>
                    </a:lnTo>
                    <a:lnTo>
                      <a:pt x="342" y="275"/>
                    </a:lnTo>
                    <a:lnTo>
                      <a:pt x="339" y="298"/>
                    </a:lnTo>
                    <a:lnTo>
                      <a:pt x="341" y="322"/>
                    </a:lnTo>
                    <a:lnTo>
                      <a:pt x="348" y="345"/>
                    </a:lnTo>
                    <a:lnTo>
                      <a:pt x="358" y="368"/>
                    </a:lnTo>
                    <a:lnTo>
                      <a:pt x="371" y="390"/>
                    </a:lnTo>
                    <a:lnTo>
                      <a:pt x="388" y="409"/>
                    </a:lnTo>
                    <a:lnTo>
                      <a:pt x="407" y="426"/>
                    </a:lnTo>
                    <a:lnTo>
                      <a:pt x="427" y="438"/>
                    </a:lnTo>
                    <a:lnTo>
                      <a:pt x="448" y="447"/>
                    </a:lnTo>
                    <a:lnTo>
                      <a:pt x="457" y="448"/>
                    </a:lnTo>
                    <a:lnTo>
                      <a:pt x="405" y="449"/>
                    </a:lnTo>
                    <a:lnTo>
                      <a:pt x="395" y="447"/>
                    </a:lnTo>
                    <a:lnTo>
                      <a:pt x="374" y="438"/>
                    </a:lnTo>
                    <a:lnTo>
                      <a:pt x="355" y="427"/>
                    </a:lnTo>
                    <a:lnTo>
                      <a:pt x="337" y="411"/>
                    </a:lnTo>
                    <a:lnTo>
                      <a:pt x="320" y="392"/>
                    </a:lnTo>
                    <a:lnTo>
                      <a:pt x="306" y="371"/>
                    </a:lnTo>
                    <a:lnTo>
                      <a:pt x="295" y="349"/>
                    </a:lnTo>
                    <a:lnTo>
                      <a:pt x="289" y="327"/>
                    </a:lnTo>
                    <a:lnTo>
                      <a:pt x="287" y="303"/>
                    </a:lnTo>
                    <a:lnTo>
                      <a:pt x="290" y="280"/>
                    </a:lnTo>
                    <a:lnTo>
                      <a:pt x="293" y="273"/>
                    </a:lnTo>
                    <a:lnTo>
                      <a:pt x="298" y="266"/>
                    </a:lnTo>
                    <a:lnTo>
                      <a:pt x="303" y="260"/>
                    </a:lnTo>
                    <a:lnTo>
                      <a:pt x="311" y="255"/>
                    </a:lnTo>
                    <a:lnTo>
                      <a:pt x="319" y="251"/>
                    </a:lnTo>
                    <a:lnTo>
                      <a:pt x="370" y="245"/>
                    </a:lnTo>
                    <a:close/>
                    <a:moveTo>
                      <a:pt x="417" y="97"/>
                    </a:moveTo>
                    <a:lnTo>
                      <a:pt x="610" y="258"/>
                    </a:lnTo>
                    <a:lnTo>
                      <a:pt x="496" y="376"/>
                    </a:lnTo>
                    <a:lnTo>
                      <a:pt x="491" y="357"/>
                    </a:lnTo>
                    <a:lnTo>
                      <a:pt x="483" y="339"/>
                    </a:lnTo>
                    <a:lnTo>
                      <a:pt x="556" y="264"/>
                    </a:lnTo>
                    <a:lnTo>
                      <a:pt x="388" y="123"/>
                    </a:lnTo>
                    <a:lnTo>
                      <a:pt x="417" y="97"/>
                    </a:lnTo>
                    <a:close/>
                    <a:moveTo>
                      <a:pt x="74" y="54"/>
                    </a:moveTo>
                    <a:lnTo>
                      <a:pt x="65" y="60"/>
                    </a:lnTo>
                    <a:lnTo>
                      <a:pt x="58" y="66"/>
                    </a:lnTo>
                    <a:lnTo>
                      <a:pt x="53" y="73"/>
                    </a:lnTo>
                    <a:lnTo>
                      <a:pt x="49" y="81"/>
                    </a:lnTo>
                    <a:lnTo>
                      <a:pt x="46" y="91"/>
                    </a:lnTo>
                    <a:lnTo>
                      <a:pt x="46" y="121"/>
                    </a:lnTo>
                    <a:lnTo>
                      <a:pt x="53" y="150"/>
                    </a:lnTo>
                    <a:lnTo>
                      <a:pt x="64" y="177"/>
                    </a:lnTo>
                    <a:lnTo>
                      <a:pt x="80" y="203"/>
                    </a:lnTo>
                    <a:lnTo>
                      <a:pt x="100" y="227"/>
                    </a:lnTo>
                    <a:lnTo>
                      <a:pt x="122" y="246"/>
                    </a:lnTo>
                    <a:lnTo>
                      <a:pt x="148" y="262"/>
                    </a:lnTo>
                    <a:lnTo>
                      <a:pt x="175" y="273"/>
                    </a:lnTo>
                    <a:lnTo>
                      <a:pt x="188" y="275"/>
                    </a:lnTo>
                    <a:lnTo>
                      <a:pt x="198" y="275"/>
                    </a:lnTo>
                    <a:lnTo>
                      <a:pt x="169" y="279"/>
                    </a:lnTo>
                    <a:lnTo>
                      <a:pt x="138" y="281"/>
                    </a:lnTo>
                    <a:lnTo>
                      <a:pt x="125" y="279"/>
                    </a:lnTo>
                    <a:lnTo>
                      <a:pt x="100" y="268"/>
                    </a:lnTo>
                    <a:lnTo>
                      <a:pt x="75" y="253"/>
                    </a:lnTo>
                    <a:lnTo>
                      <a:pt x="52" y="234"/>
                    </a:lnTo>
                    <a:lnTo>
                      <a:pt x="32" y="212"/>
                    </a:lnTo>
                    <a:lnTo>
                      <a:pt x="16" y="187"/>
                    </a:lnTo>
                    <a:lnTo>
                      <a:pt x="6" y="160"/>
                    </a:lnTo>
                    <a:lnTo>
                      <a:pt x="0" y="132"/>
                    </a:lnTo>
                    <a:lnTo>
                      <a:pt x="0" y="103"/>
                    </a:lnTo>
                    <a:lnTo>
                      <a:pt x="2" y="94"/>
                    </a:lnTo>
                    <a:lnTo>
                      <a:pt x="6" y="85"/>
                    </a:lnTo>
                    <a:lnTo>
                      <a:pt x="12" y="78"/>
                    </a:lnTo>
                    <a:lnTo>
                      <a:pt x="17" y="72"/>
                    </a:lnTo>
                    <a:lnTo>
                      <a:pt x="27" y="67"/>
                    </a:lnTo>
                    <a:lnTo>
                      <a:pt x="74" y="54"/>
                    </a:lnTo>
                    <a:close/>
                    <a:moveTo>
                      <a:pt x="85" y="51"/>
                    </a:moveTo>
                    <a:lnTo>
                      <a:pt x="74" y="54"/>
                    </a:lnTo>
                    <a:lnTo>
                      <a:pt x="85" y="51"/>
                    </a:lnTo>
                    <a:close/>
                    <a:moveTo>
                      <a:pt x="470" y="0"/>
                    </a:moveTo>
                    <a:lnTo>
                      <a:pt x="234" y="201"/>
                    </a:lnTo>
                    <a:lnTo>
                      <a:pt x="225" y="174"/>
                    </a:lnTo>
                    <a:lnTo>
                      <a:pt x="419" y="1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0000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005263" y="2195513"/>
              <a:ext cx="1436688" cy="979487"/>
              <a:chOff x="4005263" y="2195513"/>
              <a:chExt cx="1436688" cy="979487"/>
            </a:xfrm>
          </p:grpSpPr>
          <p:sp>
            <p:nvSpPr>
              <p:cNvPr id="6158" name="Freeform 14"/>
              <p:cNvSpPr>
                <a:spLocks/>
              </p:cNvSpPr>
              <p:nvPr/>
            </p:nvSpPr>
            <p:spPr bwMode="auto">
              <a:xfrm>
                <a:off x="4005263" y="2195513"/>
                <a:ext cx="1436688" cy="819150"/>
              </a:xfrm>
              <a:custGeom>
                <a:avLst/>
                <a:gdLst/>
                <a:ahLst/>
                <a:cxnLst>
                  <a:cxn ang="0">
                    <a:pos x="905" y="13"/>
                  </a:cxn>
                  <a:cxn ang="0">
                    <a:pos x="882" y="33"/>
                  </a:cxn>
                  <a:cxn ang="0">
                    <a:pos x="873" y="66"/>
                  </a:cxn>
                  <a:cxn ang="0">
                    <a:pos x="875" y="104"/>
                  </a:cxn>
                  <a:cxn ang="0">
                    <a:pos x="886" y="161"/>
                  </a:cxn>
                  <a:cxn ang="0">
                    <a:pos x="889" y="197"/>
                  </a:cxn>
                  <a:cxn ang="0">
                    <a:pos x="881" y="247"/>
                  </a:cxn>
                  <a:cxn ang="0">
                    <a:pos x="859" y="291"/>
                  </a:cxn>
                  <a:cxn ang="0">
                    <a:pos x="823" y="328"/>
                  </a:cxn>
                  <a:cxn ang="0">
                    <a:pos x="821" y="295"/>
                  </a:cxn>
                  <a:cxn ang="0">
                    <a:pos x="844" y="247"/>
                  </a:cxn>
                  <a:cxn ang="0">
                    <a:pos x="847" y="195"/>
                  </a:cxn>
                  <a:cxn ang="0">
                    <a:pos x="828" y="135"/>
                  </a:cxn>
                  <a:cxn ang="0">
                    <a:pos x="794" y="83"/>
                  </a:cxn>
                  <a:cxn ang="0">
                    <a:pos x="762" y="105"/>
                  </a:cxn>
                  <a:cxn ang="0">
                    <a:pos x="754" y="120"/>
                  </a:cxn>
                  <a:cxn ang="0">
                    <a:pos x="748" y="170"/>
                  </a:cxn>
                  <a:cxn ang="0">
                    <a:pos x="755" y="273"/>
                  </a:cxn>
                  <a:cxn ang="0">
                    <a:pos x="746" y="338"/>
                  </a:cxn>
                  <a:cxn ang="0">
                    <a:pos x="720" y="397"/>
                  </a:cxn>
                  <a:cxn ang="0">
                    <a:pos x="677" y="446"/>
                  </a:cxn>
                  <a:cxn ang="0">
                    <a:pos x="622" y="481"/>
                  </a:cxn>
                  <a:cxn ang="0">
                    <a:pos x="559" y="502"/>
                  </a:cxn>
                  <a:cxn ang="0">
                    <a:pos x="495" y="516"/>
                  </a:cxn>
                  <a:cxn ang="0">
                    <a:pos x="532" y="489"/>
                  </a:cxn>
                  <a:cxn ang="0">
                    <a:pos x="603" y="464"/>
                  </a:cxn>
                  <a:cxn ang="0">
                    <a:pos x="650" y="435"/>
                  </a:cxn>
                  <a:cxn ang="0">
                    <a:pos x="688" y="395"/>
                  </a:cxn>
                  <a:cxn ang="0">
                    <a:pos x="710" y="343"/>
                  </a:cxn>
                  <a:cxn ang="0">
                    <a:pos x="711" y="291"/>
                  </a:cxn>
                  <a:cxn ang="0">
                    <a:pos x="696" y="238"/>
                  </a:cxn>
                  <a:cxn ang="0">
                    <a:pos x="671" y="191"/>
                  </a:cxn>
                  <a:cxn ang="0">
                    <a:pos x="627" y="187"/>
                  </a:cxn>
                  <a:cxn ang="0">
                    <a:pos x="371" y="348"/>
                  </a:cxn>
                  <a:cxn ang="0">
                    <a:pos x="324" y="379"/>
                  </a:cxn>
                  <a:cxn ang="0">
                    <a:pos x="274" y="405"/>
                  </a:cxn>
                  <a:cxn ang="0">
                    <a:pos x="213" y="417"/>
                  </a:cxn>
                  <a:cxn ang="0">
                    <a:pos x="143" y="414"/>
                  </a:cxn>
                  <a:cxn ang="0">
                    <a:pos x="76" y="395"/>
                  </a:cxn>
                  <a:cxn ang="0">
                    <a:pos x="43" y="378"/>
                  </a:cxn>
                  <a:cxn ang="0">
                    <a:pos x="15" y="354"/>
                  </a:cxn>
                  <a:cxn ang="0">
                    <a:pos x="0" y="323"/>
                  </a:cxn>
                  <a:cxn ang="0">
                    <a:pos x="4" y="295"/>
                  </a:cxn>
                  <a:cxn ang="0">
                    <a:pos x="23" y="270"/>
                  </a:cxn>
                  <a:cxn ang="0">
                    <a:pos x="63" y="248"/>
                  </a:cxn>
                  <a:cxn ang="0">
                    <a:pos x="108" y="238"/>
                  </a:cxn>
                  <a:cxn ang="0">
                    <a:pos x="156" y="237"/>
                  </a:cxn>
                  <a:cxn ang="0">
                    <a:pos x="200" y="243"/>
                  </a:cxn>
                  <a:cxn ang="0">
                    <a:pos x="232" y="251"/>
                  </a:cxn>
                  <a:cxn ang="0">
                    <a:pos x="267" y="263"/>
                  </a:cxn>
                  <a:cxn ang="0">
                    <a:pos x="312" y="293"/>
                  </a:cxn>
                  <a:cxn ang="0">
                    <a:pos x="331" y="320"/>
                  </a:cxn>
                  <a:cxn ang="0">
                    <a:pos x="882" y="0"/>
                  </a:cxn>
                </a:cxnLst>
                <a:rect l="0" t="0" r="r" b="b"/>
                <a:pathLst>
                  <a:path w="905" h="516">
                    <a:moveTo>
                      <a:pt x="882" y="0"/>
                    </a:moveTo>
                    <a:lnTo>
                      <a:pt x="905" y="13"/>
                    </a:lnTo>
                    <a:lnTo>
                      <a:pt x="894" y="20"/>
                    </a:lnTo>
                    <a:lnTo>
                      <a:pt x="882" y="33"/>
                    </a:lnTo>
                    <a:lnTo>
                      <a:pt x="876" y="49"/>
                    </a:lnTo>
                    <a:lnTo>
                      <a:pt x="873" y="66"/>
                    </a:lnTo>
                    <a:lnTo>
                      <a:pt x="873" y="85"/>
                    </a:lnTo>
                    <a:lnTo>
                      <a:pt x="875" y="104"/>
                    </a:lnTo>
                    <a:lnTo>
                      <a:pt x="879" y="124"/>
                    </a:lnTo>
                    <a:lnTo>
                      <a:pt x="886" y="161"/>
                    </a:lnTo>
                    <a:lnTo>
                      <a:pt x="888" y="180"/>
                    </a:lnTo>
                    <a:lnTo>
                      <a:pt x="889" y="197"/>
                    </a:lnTo>
                    <a:lnTo>
                      <a:pt x="886" y="223"/>
                    </a:lnTo>
                    <a:lnTo>
                      <a:pt x="881" y="247"/>
                    </a:lnTo>
                    <a:lnTo>
                      <a:pt x="871" y="270"/>
                    </a:lnTo>
                    <a:lnTo>
                      <a:pt x="859" y="291"/>
                    </a:lnTo>
                    <a:lnTo>
                      <a:pt x="842" y="310"/>
                    </a:lnTo>
                    <a:lnTo>
                      <a:pt x="823" y="328"/>
                    </a:lnTo>
                    <a:lnTo>
                      <a:pt x="803" y="316"/>
                    </a:lnTo>
                    <a:lnTo>
                      <a:pt x="821" y="295"/>
                    </a:lnTo>
                    <a:lnTo>
                      <a:pt x="835" y="272"/>
                    </a:lnTo>
                    <a:lnTo>
                      <a:pt x="844" y="247"/>
                    </a:lnTo>
                    <a:lnTo>
                      <a:pt x="848" y="222"/>
                    </a:lnTo>
                    <a:lnTo>
                      <a:pt x="847" y="195"/>
                    </a:lnTo>
                    <a:lnTo>
                      <a:pt x="840" y="164"/>
                    </a:lnTo>
                    <a:lnTo>
                      <a:pt x="828" y="135"/>
                    </a:lnTo>
                    <a:lnTo>
                      <a:pt x="812" y="108"/>
                    </a:lnTo>
                    <a:lnTo>
                      <a:pt x="794" y="83"/>
                    </a:lnTo>
                    <a:lnTo>
                      <a:pt x="769" y="99"/>
                    </a:lnTo>
                    <a:lnTo>
                      <a:pt x="762" y="105"/>
                    </a:lnTo>
                    <a:lnTo>
                      <a:pt x="757" y="112"/>
                    </a:lnTo>
                    <a:lnTo>
                      <a:pt x="754" y="120"/>
                    </a:lnTo>
                    <a:lnTo>
                      <a:pt x="749" y="144"/>
                    </a:lnTo>
                    <a:lnTo>
                      <a:pt x="748" y="170"/>
                    </a:lnTo>
                    <a:lnTo>
                      <a:pt x="754" y="247"/>
                    </a:lnTo>
                    <a:lnTo>
                      <a:pt x="755" y="273"/>
                    </a:lnTo>
                    <a:lnTo>
                      <a:pt x="753" y="307"/>
                    </a:lnTo>
                    <a:lnTo>
                      <a:pt x="746" y="338"/>
                    </a:lnTo>
                    <a:lnTo>
                      <a:pt x="735" y="368"/>
                    </a:lnTo>
                    <a:lnTo>
                      <a:pt x="720" y="397"/>
                    </a:lnTo>
                    <a:lnTo>
                      <a:pt x="702" y="422"/>
                    </a:lnTo>
                    <a:lnTo>
                      <a:pt x="677" y="446"/>
                    </a:lnTo>
                    <a:lnTo>
                      <a:pt x="650" y="465"/>
                    </a:lnTo>
                    <a:lnTo>
                      <a:pt x="622" y="481"/>
                    </a:lnTo>
                    <a:lnTo>
                      <a:pt x="591" y="493"/>
                    </a:lnTo>
                    <a:lnTo>
                      <a:pt x="559" y="502"/>
                    </a:lnTo>
                    <a:lnTo>
                      <a:pt x="527" y="510"/>
                    </a:lnTo>
                    <a:lnTo>
                      <a:pt x="495" y="516"/>
                    </a:lnTo>
                    <a:lnTo>
                      <a:pt x="485" y="500"/>
                    </a:lnTo>
                    <a:lnTo>
                      <a:pt x="532" y="489"/>
                    </a:lnTo>
                    <a:lnTo>
                      <a:pt x="577" y="475"/>
                    </a:lnTo>
                    <a:lnTo>
                      <a:pt x="603" y="464"/>
                    </a:lnTo>
                    <a:lnTo>
                      <a:pt x="627" y="451"/>
                    </a:lnTo>
                    <a:lnTo>
                      <a:pt x="650" y="435"/>
                    </a:lnTo>
                    <a:lnTo>
                      <a:pt x="670" y="417"/>
                    </a:lnTo>
                    <a:lnTo>
                      <a:pt x="688" y="395"/>
                    </a:lnTo>
                    <a:lnTo>
                      <a:pt x="701" y="370"/>
                    </a:lnTo>
                    <a:lnTo>
                      <a:pt x="710" y="343"/>
                    </a:lnTo>
                    <a:lnTo>
                      <a:pt x="712" y="318"/>
                    </a:lnTo>
                    <a:lnTo>
                      <a:pt x="711" y="291"/>
                    </a:lnTo>
                    <a:lnTo>
                      <a:pt x="706" y="264"/>
                    </a:lnTo>
                    <a:lnTo>
                      <a:pt x="696" y="238"/>
                    </a:lnTo>
                    <a:lnTo>
                      <a:pt x="684" y="214"/>
                    </a:lnTo>
                    <a:lnTo>
                      <a:pt x="671" y="191"/>
                    </a:lnTo>
                    <a:lnTo>
                      <a:pt x="656" y="169"/>
                    </a:lnTo>
                    <a:lnTo>
                      <a:pt x="627" y="187"/>
                    </a:lnTo>
                    <a:lnTo>
                      <a:pt x="394" y="333"/>
                    </a:lnTo>
                    <a:lnTo>
                      <a:pt x="371" y="348"/>
                    </a:lnTo>
                    <a:lnTo>
                      <a:pt x="348" y="364"/>
                    </a:lnTo>
                    <a:lnTo>
                      <a:pt x="324" y="379"/>
                    </a:lnTo>
                    <a:lnTo>
                      <a:pt x="299" y="393"/>
                    </a:lnTo>
                    <a:lnTo>
                      <a:pt x="274" y="405"/>
                    </a:lnTo>
                    <a:lnTo>
                      <a:pt x="247" y="413"/>
                    </a:lnTo>
                    <a:lnTo>
                      <a:pt x="213" y="417"/>
                    </a:lnTo>
                    <a:lnTo>
                      <a:pt x="178" y="417"/>
                    </a:lnTo>
                    <a:lnTo>
                      <a:pt x="143" y="414"/>
                    </a:lnTo>
                    <a:lnTo>
                      <a:pt x="108" y="407"/>
                    </a:lnTo>
                    <a:lnTo>
                      <a:pt x="76" y="395"/>
                    </a:lnTo>
                    <a:lnTo>
                      <a:pt x="59" y="388"/>
                    </a:lnTo>
                    <a:lnTo>
                      <a:pt x="43" y="378"/>
                    </a:lnTo>
                    <a:lnTo>
                      <a:pt x="27" y="367"/>
                    </a:lnTo>
                    <a:lnTo>
                      <a:pt x="15" y="354"/>
                    </a:lnTo>
                    <a:lnTo>
                      <a:pt x="5" y="339"/>
                    </a:lnTo>
                    <a:lnTo>
                      <a:pt x="0" y="323"/>
                    </a:lnTo>
                    <a:lnTo>
                      <a:pt x="0" y="309"/>
                    </a:lnTo>
                    <a:lnTo>
                      <a:pt x="4" y="295"/>
                    </a:lnTo>
                    <a:lnTo>
                      <a:pt x="12" y="282"/>
                    </a:lnTo>
                    <a:lnTo>
                      <a:pt x="23" y="270"/>
                    </a:lnTo>
                    <a:lnTo>
                      <a:pt x="42" y="257"/>
                    </a:lnTo>
                    <a:lnTo>
                      <a:pt x="63" y="248"/>
                    </a:lnTo>
                    <a:lnTo>
                      <a:pt x="86" y="242"/>
                    </a:lnTo>
                    <a:lnTo>
                      <a:pt x="108" y="238"/>
                    </a:lnTo>
                    <a:lnTo>
                      <a:pt x="133" y="237"/>
                    </a:lnTo>
                    <a:lnTo>
                      <a:pt x="156" y="237"/>
                    </a:lnTo>
                    <a:lnTo>
                      <a:pt x="179" y="239"/>
                    </a:lnTo>
                    <a:lnTo>
                      <a:pt x="200" y="243"/>
                    </a:lnTo>
                    <a:lnTo>
                      <a:pt x="215" y="246"/>
                    </a:lnTo>
                    <a:lnTo>
                      <a:pt x="232" y="251"/>
                    </a:lnTo>
                    <a:lnTo>
                      <a:pt x="249" y="257"/>
                    </a:lnTo>
                    <a:lnTo>
                      <a:pt x="267" y="263"/>
                    </a:lnTo>
                    <a:lnTo>
                      <a:pt x="298" y="281"/>
                    </a:lnTo>
                    <a:lnTo>
                      <a:pt x="312" y="293"/>
                    </a:lnTo>
                    <a:lnTo>
                      <a:pt x="323" y="306"/>
                    </a:lnTo>
                    <a:lnTo>
                      <a:pt x="331" y="320"/>
                    </a:lnTo>
                    <a:lnTo>
                      <a:pt x="335" y="336"/>
                    </a:lnTo>
                    <a:lnTo>
                      <a:pt x="88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4309">
                      <a:shade val="30000"/>
                      <a:satMod val="115000"/>
                    </a:srgbClr>
                  </a:gs>
                  <a:gs pos="50000">
                    <a:srgbClr val="FF4309">
                      <a:shade val="67500"/>
                      <a:satMod val="115000"/>
                    </a:srgbClr>
                  </a:gs>
                  <a:gs pos="100000">
                    <a:srgbClr val="FF4309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9" name="Freeform 15"/>
              <p:cNvSpPr>
                <a:spLocks noEditPoints="1"/>
              </p:cNvSpPr>
              <p:nvPr/>
            </p:nvSpPr>
            <p:spPr bwMode="auto">
              <a:xfrm>
                <a:off x="4008438" y="2216150"/>
                <a:ext cx="1433513" cy="958850"/>
              </a:xfrm>
              <a:custGeom>
                <a:avLst/>
                <a:gdLst/>
                <a:ahLst/>
                <a:cxnLst>
                  <a:cxn ang="0">
                    <a:pos x="1" y="322"/>
                  </a:cxn>
                  <a:cxn ang="0">
                    <a:pos x="744" y="339"/>
                  </a:cxn>
                  <a:cxn ang="0">
                    <a:pos x="732" y="413"/>
                  </a:cxn>
                  <a:cxn ang="0">
                    <a:pos x="708" y="484"/>
                  </a:cxn>
                  <a:cxn ang="0">
                    <a:pos x="649" y="545"/>
                  </a:cxn>
                  <a:cxn ang="0">
                    <a:pos x="559" y="588"/>
                  </a:cxn>
                  <a:cxn ang="0">
                    <a:pos x="483" y="588"/>
                  </a:cxn>
                  <a:cxn ang="0">
                    <a:pos x="525" y="497"/>
                  </a:cxn>
                  <a:cxn ang="0">
                    <a:pos x="620" y="468"/>
                  </a:cxn>
                  <a:cxn ang="0">
                    <a:pos x="699" y="410"/>
                  </a:cxn>
                  <a:cxn ang="0">
                    <a:pos x="743" y="331"/>
                  </a:cxn>
                  <a:cxn ang="0">
                    <a:pos x="872" y="274"/>
                  </a:cxn>
                  <a:cxn ang="0">
                    <a:pos x="843" y="370"/>
                  </a:cxn>
                  <a:cxn ang="0">
                    <a:pos x="801" y="417"/>
                  </a:cxn>
                  <a:cxn ang="0">
                    <a:pos x="821" y="315"/>
                  </a:cxn>
                  <a:cxn ang="0">
                    <a:pos x="875" y="245"/>
                  </a:cxn>
                  <a:cxn ang="0">
                    <a:pos x="669" y="178"/>
                  </a:cxn>
                  <a:cxn ang="0">
                    <a:pos x="704" y="251"/>
                  </a:cxn>
                  <a:cxn ang="0">
                    <a:pos x="708" y="330"/>
                  </a:cxn>
                  <a:cxn ang="0">
                    <a:pos x="687" y="339"/>
                  </a:cxn>
                  <a:cxn ang="0">
                    <a:pos x="645" y="258"/>
                  </a:cxn>
                  <a:cxn ang="0">
                    <a:pos x="412" y="413"/>
                  </a:cxn>
                  <a:cxn ang="0">
                    <a:pos x="304" y="485"/>
                  </a:cxn>
                  <a:cxn ang="0">
                    <a:pos x="235" y="505"/>
                  </a:cxn>
                  <a:cxn ang="0">
                    <a:pos x="140" y="499"/>
                  </a:cxn>
                  <a:cxn ang="0">
                    <a:pos x="67" y="467"/>
                  </a:cxn>
                  <a:cxn ang="0">
                    <a:pos x="32" y="430"/>
                  </a:cxn>
                  <a:cxn ang="0">
                    <a:pos x="13" y="341"/>
                  </a:cxn>
                  <a:cxn ang="0">
                    <a:pos x="57" y="375"/>
                  </a:cxn>
                  <a:cxn ang="0">
                    <a:pos x="141" y="401"/>
                  </a:cxn>
                  <a:cxn ang="0">
                    <a:pos x="245" y="400"/>
                  </a:cxn>
                  <a:cxn ang="0">
                    <a:pos x="322" y="366"/>
                  </a:cxn>
                  <a:cxn ang="0">
                    <a:pos x="392" y="320"/>
                  </a:cxn>
                  <a:cxn ang="0">
                    <a:pos x="792" y="70"/>
                  </a:cxn>
                  <a:cxn ang="0">
                    <a:pos x="838" y="151"/>
                  </a:cxn>
                  <a:cxn ang="0">
                    <a:pos x="843" y="231"/>
                  </a:cxn>
                  <a:cxn ang="0">
                    <a:pos x="820" y="252"/>
                  </a:cxn>
                  <a:cxn ang="0">
                    <a:pos x="792" y="189"/>
                  </a:cxn>
                  <a:cxn ang="0">
                    <a:pos x="748" y="191"/>
                  </a:cxn>
                  <a:cxn ang="0">
                    <a:pos x="748" y="127"/>
                  </a:cxn>
                  <a:cxn ang="0">
                    <a:pos x="760" y="92"/>
                  </a:cxn>
                  <a:cxn ang="0">
                    <a:pos x="903" y="0"/>
                  </a:cxn>
                  <a:cxn ang="0">
                    <a:pos x="873" y="87"/>
                  </a:cxn>
                  <a:cxn ang="0">
                    <a:pos x="875" y="35"/>
                  </a:cxn>
                  <a:cxn ang="0">
                    <a:pos x="903" y="0"/>
                  </a:cxn>
                </a:cxnLst>
                <a:rect l="0" t="0" r="r" b="b"/>
                <a:pathLst>
                  <a:path w="903" h="604">
                    <a:moveTo>
                      <a:pt x="0" y="318"/>
                    </a:moveTo>
                    <a:lnTo>
                      <a:pt x="1" y="323"/>
                    </a:lnTo>
                    <a:lnTo>
                      <a:pt x="1" y="322"/>
                    </a:lnTo>
                    <a:lnTo>
                      <a:pt x="0" y="318"/>
                    </a:lnTo>
                    <a:close/>
                    <a:moveTo>
                      <a:pt x="750" y="301"/>
                    </a:moveTo>
                    <a:lnTo>
                      <a:pt x="744" y="339"/>
                    </a:lnTo>
                    <a:lnTo>
                      <a:pt x="741" y="364"/>
                    </a:lnTo>
                    <a:lnTo>
                      <a:pt x="737" y="389"/>
                    </a:lnTo>
                    <a:lnTo>
                      <a:pt x="732" y="413"/>
                    </a:lnTo>
                    <a:lnTo>
                      <a:pt x="726" y="438"/>
                    </a:lnTo>
                    <a:lnTo>
                      <a:pt x="718" y="461"/>
                    </a:lnTo>
                    <a:lnTo>
                      <a:pt x="708" y="484"/>
                    </a:lnTo>
                    <a:lnTo>
                      <a:pt x="694" y="504"/>
                    </a:lnTo>
                    <a:lnTo>
                      <a:pt x="676" y="523"/>
                    </a:lnTo>
                    <a:lnTo>
                      <a:pt x="649" y="545"/>
                    </a:lnTo>
                    <a:lnTo>
                      <a:pt x="621" y="562"/>
                    </a:lnTo>
                    <a:lnTo>
                      <a:pt x="590" y="577"/>
                    </a:lnTo>
                    <a:lnTo>
                      <a:pt x="559" y="588"/>
                    </a:lnTo>
                    <a:lnTo>
                      <a:pt x="527" y="597"/>
                    </a:lnTo>
                    <a:lnTo>
                      <a:pt x="493" y="604"/>
                    </a:lnTo>
                    <a:lnTo>
                      <a:pt x="483" y="588"/>
                    </a:lnTo>
                    <a:lnTo>
                      <a:pt x="483" y="487"/>
                    </a:lnTo>
                    <a:lnTo>
                      <a:pt x="493" y="503"/>
                    </a:lnTo>
                    <a:lnTo>
                      <a:pt x="525" y="497"/>
                    </a:lnTo>
                    <a:lnTo>
                      <a:pt x="557" y="489"/>
                    </a:lnTo>
                    <a:lnTo>
                      <a:pt x="589" y="480"/>
                    </a:lnTo>
                    <a:lnTo>
                      <a:pt x="620" y="468"/>
                    </a:lnTo>
                    <a:lnTo>
                      <a:pt x="648" y="452"/>
                    </a:lnTo>
                    <a:lnTo>
                      <a:pt x="675" y="433"/>
                    </a:lnTo>
                    <a:lnTo>
                      <a:pt x="699" y="410"/>
                    </a:lnTo>
                    <a:lnTo>
                      <a:pt x="717" y="387"/>
                    </a:lnTo>
                    <a:lnTo>
                      <a:pt x="732" y="360"/>
                    </a:lnTo>
                    <a:lnTo>
                      <a:pt x="743" y="331"/>
                    </a:lnTo>
                    <a:lnTo>
                      <a:pt x="750" y="301"/>
                    </a:lnTo>
                    <a:close/>
                    <a:moveTo>
                      <a:pt x="883" y="218"/>
                    </a:moveTo>
                    <a:lnTo>
                      <a:pt x="872" y="274"/>
                    </a:lnTo>
                    <a:lnTo>
                      <a:pt x="860" y="330"/>
                    </a:lnTo>
                    <a:lnTo>
                      <a:pt x="853" y="351"/>
                    </a:lnTo>
                    <a:lnTo>
                      <a:pt x="843" y="370"/>
                    </a:lnTo>
                    <a:lnTo>
                      <a:pt x="831" y="387"/>
                    </a:lnTo>
                    <a:lnTo>
                      <a:pt x="817" y="403"/>
                    </a:lnTo>
                    <a:lnTo>
                      <a:pt x="801" y="417"/>
                    </a:lnTo>
                    <a:lnTo>
                      <a:pt x="784" y="404"/>
                    </a:lnTo>
                    <a:lnTo>
                      <a:pt x="801" y="303"/>
                    </a:lnTo>
                    <a:lnTo>
                      <a:pt x="821" y="315"/>
                    </a:lnTo>
                    <a:lnTo>
                      <a:pt x="843" y="294"/>
                    </a:lnTo>
                    <a:lnTo>
                      <a:pt x="861" y="271"/>
                    </a:lnTo>
                    <a:lnTo>
                      <a:pt x="875" y="245"/>
                    </a:lnTo>
                    <a:lnTo>
                      <a:pt x="883" y="218"/>
                    </a:lnTo>
                    <a:close/>
                    <a:moveTo>
                      <a:pt x="654" y="156"/>
                    </a:moveTo>
                    <a:lnTo>
                      <a:pt x="669" y="178"/>
                    </a:lnTo>
                    <a:lnTo>
                      <a:pt x="682" y="201"/>
                    </a:lnTo>
                    <a:lnTo>
                      <a:pt x="694" y="225"/>
                    </a:lnTo>
                    <a:lnTo>
                      <a:pt x="704" y="251"/>
                    </a:lnTo>
                    <a:lnTo>
                      <a:pt x="709" y="278"/>
                    </a:lnTo>
                    <a:lnTo>
                      <a:pt x="710" y="305"/>
                    </a:lnTo>
                    <a:lnTo>
                      <a:pt x="708" y="330"/>
                    </a:lnTo>
                    <a:lnTo>
                      <a:pt x="702" y="350"/>
                    </a:lnTo>
                    <a:lnTo>
                      <a:pt x="693" y="369"/>
                    </a:lnTo>
                    <a:lnTo>
                      <a:pt x="687" y="339"/>
                    </a:lnTo>
                    <a:lnTo>
                      <a:pt x="677" y="311"/>
                    </a:lnTo>
                    <a:lnTo>
                      <a:pt x="663" y="285"/>
                    </a:lnTo>
                    <a:lnTo>
                      <a:pt x="645" y="258"/>
                    </a:lnTo>
                    <a:lnTo>
                      <a:pt x="638" y="262"/>
                    </a:lnTo>
                    <a:lnTo>
                      <a:pt x="631" y="267"/>
                    </a:lnTo>
                    <a:lnTo>
                      <a:pt x="412" y="413"/>
                    </a:lnTo>
                    <a:lnTo>
                      <a:pt x="366" y="444"/>
                    </a:lnTo>
                    <a:lnTo>
                      <a:pt x="322" y="474"/>
                    </a:lnTo>
                    <a:lnTo>
                      <a:pt x="304" y="485"/>
                    </a:lnTo>
                    <a:lnTo>
                      <a:pt x="285" y="494"/>
                    </a:lnTo>
                    <a:lnTo>
                      <a:pt x="266" y="500"/>
                    </a:lnTo>
                    <a:lnTo>
                      <a:pt x="235" y="505"/>
                    </a:lnTo>
                    <a:lnTo>
                      <a:pt x="202" y="506"/>
                    </a:lnTo>
                    <a:lnTo>
                      <a:pt x="171" y="504"/>
                    </a:lnTo>
                    <a:lnTo>
                      <a:pt x="140" y="499"/>
                    </a:lnTo>
                    <a:lnTo>
                      <a:pt x="109" y="489"/>
                    </a:lnTo>
                    <a:lnTo>
                      <a:pt x="81" y="476"/>
                    </a:lnTo>
                    <a:lnTo>
                      <a:pt x="67" y="467"/>
                    </a:lnTo>
                    <a:lnTo>
                      <a:pt x="54" y="456"/>
                    </a:lnTo>
                    <a:lnTo>
                      <a:pt x="42" y="444"/>
                    </a:lnTo>
                    <a:lnTo>
                      <a:pt x="32" y="430"/>
                    </a:lnTo>
                    <a:lnTo>
                      <a:pt x="26" y="414"/>
                    </a:lnTo>
                    <a:lnTo>
                      <a:pt x="1" y="323"/>
                    </a:lnTo>
                    <a:lnTo>
                      <a:pt x="13" y="341"/>
                    </a:lnTo>
                    <a:lnTo>
                      <a:pt x="25" y="354"/>
                    </a:lnTo>
                    <a:lnTo>
                      <a:pt x="41" y="365"/>
                    </a:lnTo>
                    <a:lnTo>
                      <a:pt x="57" y="375"/>
                    </a:lnTo>
                    <a:lnTo>
                      <a:pt x="74" y="382"/>
                    </a:lnTo>
                    <a:lnTo>
                      <a:pt x="106" y="394"/>
                    </a:lnTo>
                    <a:lnTo>
                      <a:pt x="141" y="401"/>
                    </a:lnTo>
                    <a:lnTo>
                      <a:pt x="176" y="404"/>
                    </a:lnTo>
                    <a:lnTo>
                      <a:pt x="211" y="404"/>
                    </a:lnTo>
                    <a:lnTo>
                      <a:pt x="245" y="400"/>
                    </a:lnTo>
                    <a:lnTo>
                      <a:pt x="272" y="392"/>
                    </a:lnTo>
                    <a:lnTo>
                      <a:pt x="297" y="380"/>
                    </a:lnTo>
                    <a:lnTo>
                      <a:pt x="322" y="366"/>
                    </a:lnTo>
                    <a:lnTo>
                      <a:pt x="346" y="351"/>
                    </a:lnTo>
                    <a:lnTo>
                      <a:pt x="369" y="335"/>
                    </a:lnTo>
                    <a:lnTo>
                      <a:pt x="392" y="320"/>
                    </a:lnTo>
                    <a:lnTo>
                      <a:pt x="625" y="174"/>
                    </a:lnTo>
                    <a:lnTo>
                      <a:pt x="654" y="156"/>
                    </a:lnTo>
                    <a:close/>
                    <a:moveTo>
                      <a:pt x="792" y="70"/>
                    </a:moveTo>
                    <a:lnTo>
                      <a:pt x="810" y="95"/>
                    </a:lnTo>
                    <a:lnTo>
                      <a:pt x="826" y="122"/>
                    </a:lnTo>
                    <a:lnTo>
                      <a:pt x="838" y="151"/>
                    </a:lnTo>
                    <a:lnTo>
                      <a:pt x="845" y="182"/>
                    </a:lnTo>
                    <a:lnTo>
                      <a:pt x="846" y="208"/>
                    </a:lnTo>
                    <a:lnTo>
                      <a:pt x="843" y="231"/>
                    </a:lnTo>
                    <a:lnTo>
                      <a:pt x="835" y="254"/>
                    </a:lnTo>
                    <a:lnTo>
                      <a:pt x="823" y="275"/>
                    </a:lnTo>
                    <a:lnTo>
                      <a:pt x="820" y="252"/>
                    </a:lnTo>
                    <a:lnTo>
                      <a:pt x="813" y="230"/>
                    </a:lnTo>
                    <a:lnTo>
                      <a:pt x="803" y="210"/>
                    </a:lnTo>
                    <a:lnTo>
                      <a:pt x="792" y="189"/>
                    </a:lnTo>
                    <a:lnTo>
                      <a:pt x="777" y="170"/>
                    </a:lnTo>
                    <a:lnTo>
                      <a:pt x="752" y="187"/>
                    </a:lnTo>
                    <a:lnTo>
                      <a:pt x="748" y="191"/>
                    </a:lnTo>
                    <a:lnTo>
                      <a:pt x="747" y="169"/>
                    </a:lnTo>
                    <a:lnTo>
                      <a:pt x="746" y="148"/>
                    </a:lnTo>
                    <a:lnTo>
                      <a:pt x="748" y="127"/>
                    </a:lnTo>
                    <a:lnTo>
                      <a:pt x="752" y="107"/>
                    </a:lnTo>
                    <a:lnTo>
                      <a:pt x="755" y="99"/>
                    </a:lnTo>
                    <a:lnTo>
                      <a:pt x="760" y="92"/>
                    </a:lnTo>
                    <a:lnTo>
                      <a:pt x="767" y="86"/>
                    </a:lnTo>
                    <a:lnTo>
                      <a:pt x="792" y="70"/>
                    </a:lnTo>
                    <a:close/>
                    <a:moveTo>
                      <a:pt x="903" y="0"/>
                    </a:moveTo>
                    <a:lnTo>
                      <a:pt x="883" y="99"/>
                    </a:lnTo>
                    <a:lnTo>
                      <a:pt x="876" y="105"/>
                    </a:lnTo>
                    <a:lnTo>
                      <a:pt x="873" y="87"/>
                    </a:lnTo>
                    <a:lnTo>
                      <a:pt x="871" y="68"/>
                    </a:lnTo>
                    <a:lnTo>
                      <a:pt x="872" y="51"/>
                    </a:lnTo>
                    <a:lnTo>
                      <a:pt x="875" y="35"/>
                    </a:lnTo>
                    <a:lnTo>
                      <a:pt x="881" y="19"/>
                    </a:lnTo>
                    <a:lnTo>
                      <a:pt x="892" y="7"/>
                    </a:lnTo>
                    <a:lnTo>
                      <a:pt x="903" y="0"/>
                    </a:lnTo>
                    <a:close/>
                  </a:path>
                </a:pathLst>
              </a:custGeom>
              <a:solidFill>
                <a:srgbClr val="9D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602163" y="1862138"/>
              <a:ext cx="2536825" cy="3697287"/>
              <a:chOff x="4602163" y="1862138"/>
              <a:chExt cx="2536825" cy="3697287"/>
            </a:xfrm>
          </p:grpSpPr>
          <p:sp>
            <p:nvSpPr>
              <p:cNvPr id="6160" name="Freeform 16"/>
              <p:cNvSpPr>
                <a:spLocks noEditPoints="1"/>
              </p:cNvSpPr>
              <p:nvPr/>
            </p:nvSpPr>
            <p:spPr bwMode="auto">
              <a:xfrm>
                <a:off x="4602163" y="1862138"/>
                <a:ext cx="2379663" cy="3684588"/>
              </a:xfrm>
              <a:custGeom>
                <a:avLst/>
                <a:gdLst/>
                <a:ahLst/>
                <a:cxnLst>
                  <a:cxn ang="0">
                    <a:pos x="684" y="1769"/>
                  </a:cxn>
                  <a:cxn ang="0">
                    <a:pos x="804" y="1644"/>
                  </a:cxn>
                  <a:cxn ang="0">
                    <a:pos x="844" y="1459"/>
                  </a:cxn>
                  <a:cxn ang="0">
                    <a:pos x="750" y="1298"/>
                  </a:cxn>
                  <a:cxn ang="0">
                    <a:pos x="583" y="992"/>
                  </a:cxn>
                  <a:cxn ang="0">
                    <a:pos x="368" y="1178"/>
                  </a:cxn>
                  <a:cxn ang="0">
                    <a:pos x="291" y="1440"/>
                  </a:cxn>
                  <a:cxn ang="0">
                    <a:pos x="380" y="1672"/>
                  </a:cxn>
                  <a:cxn ang="0">
                    <a:pos x="712" y="1281"/>
                  </a:cxn>
                  <a:cxn ang="0">
                    <a:pos x="542" y="1330"/>
                  </a:cxn>
                  <a:cxn ang="0">
                    <a:pos x="474" y="1496"/>
                  </a:cxn>
                  <a:cxn ang="0">
                    <a:pos x="500" y="1596"/>
                  </a:cxn>
                  <a:cxn ang="0">
                    <a:pos x="437" y="1482"/>
                  </a:cxn>
                  <a:cxn ang="0">
                    <a:pos x="471" y="1283"/>
                  </a:cxn>
                  <a:cxn ang="0">
                    <a:pos x="629" y="1139"/>
                  </a:cxn>
                  <a:cxn ang="0">
                    <a:pos x="1350" y="212"/>
                  </a:cxn>
                  <a:cxn ang="0">
                    <a:pos x="1271" y="239"/>
                  </a:cxn>
                  <a:cxn ang="0">
                    <a:pos x="1115" y="386"/>
                  </a:cxn>
                  <a:cxn ang="0">
                    <a:pos x="987" y="641"/>
                  </a:cxn>
                  <a:cxn ang="0">
                    <a:pos x="1224" y="526"/>
                  </a:cxn>
                  <a:cxn ang="0">
                    <a:pos x="1375" y="371"/>
                  </a:cxn>
                  <a:cxn ang="0">
                    <a:pos x="1414" y="254"/>
                  </a:cxn>
                  <a:cxn ang="0">
                    <a:pos x="1350" y="212"/>
                  </a:cxn>
                  <a:cxn ang="0">
                    <a:pos x="1495" y="42"/>
                  </a:cxn>
                  <a:cxn ang="0">
                    <a:pos x="1466" y="283"/>
                  </a:cxn>
                  <a:cxn ang="0">
                    <a:pos x="1275" y="623"/>
                  </a:cxn>
                  <a:cxn ang="0">
                    <a:pos x="962" y="854"/>
                  </a:cxn>
                  <a:cxn ang="0">
                    <a:pos x="918" y="1203"/>
                  </a:cxn>
                  <a:cxn ang="0">
                    <a:pos x="982" y="1416"/>
                  </a:cxn>
                  <a:cxn ang="0">
                    <a:pos x="914" y="1650"/>
                  </a:cxn>
                  <a:cxn ang="0">
                    <a:pos x="750" y="1809"/>
                  </a:cxn>
                  <a:cxn ang="0">
                    <a:pos x="534" y="1904"/>
                  </a:cxn>
                  <a:cxn ang="0">
                    <a:pos x="415" y="2207"/>
                  </a:cxn>
                  <a:cxn ang="0">
                    <a:pos x="271" y="2317"/>
                  </a:cxn>
                  <a:cxn ang="0">
                    <a:pos x="101" y="2273"/>
                  </a:cxn>
                  <a:cxn ang="0">
                    <a:pos x="5" y="2113"/>
                  </a:cxn>
                  <a:cxn ang="0">
                    <a:pos x="42" y="1923"/>
                  </a:cxn>
                  <a:cxn ang="0">
                    <a:pos x="151" y="1851"/>
                  </a:cxn>
                  <a:cxn ang="0">
                    <a:pos x="255" y="1928"/>
                  </a:cxn>
                  <a:cxn ang="0">
                    <a:pos x="240" y="2078"/>
                  </a:cxn>
                  <a:cxn ang="0">
                    <a:pos x="139" y="2143"/>
                  </a:cxn>
                  <a:cxn ang="0">
                    <a:pos x="82" y="2171"/>
                  </a:cxn>
                  <a:cxn ang="0">
                    <a:pos x="190" y="2262"/>
                  </a:cxn>
                  <a:cxn ang="0">
                    <a:pos x="328" y="2234"/>
                  </a:cxn>
                  <a:cxn ang="0">
                    <a:pos x="439" y="2055"/>
                  </a:cxn>
                  <a:cxn ang="0">
                    <a:pos x="475" y="1806"/>
                  </a:cxn>
                  <a:cxn ang="0">
                    <a:pos x="309" y="1639"/>
                  </a:cxn>
                  <a:cxn ang="0">
                    <a:pos x="251" y="1405"/>
                  </a:cxn>
                  <a:cxn ang="0">
                    <a:pos x="286" y="1166"/>
                  </a:cxn>
                  <a:cxn ang="0">
                    <a:pos x="463" y="903"/>
                  </a:cxn>
                  <a:cxn ang="0">
                    <a:pos x="765" y="724"/>
                  </a:cxn>
                  <a:cxn ang="0">
                    <a:pos x="1014" y="450"/>
                  </a:cxn>
                  <a:cxn ang="0">
                    <a:pos x="1224" y="133"/>
                  </a:cxn>
                  <a:cxn ang="0">
                    <a:pos x="1422" y="5"/>
                  </a:cxn>
                </a:cxnLst>
                <a:rect l="0" t="0" r="r" b="b"/>
                <a:pathLst>
                  <a:path w="1499" h="2321">
                    <a:moveTo>
                      <a:pt x="750" y="1298"/>
                    </a:moveTo>
                    <a:lnTo>
                      <a:pt x="574" y="1786"/>
                    </a:lnTo>
                    <a:lnTo>
                      <a:pt x="605" y="1787"/>
                    </a:lnTo>
                    <a:lnTo>
                      <a:pt x="634" y="1784"/>
                    </a:lnTo>
                    <a:lnTo>
                      <a:pt x="660" y="1778"/>
                    </a:lnTo>
                    <a:lnTo>
                      <a:pt x="684" y="1769"/>
                    </a:lnTo>
                    <a:lnTo>
                      <a:pt x="706" y="1756"/>
                    </a:lnTo>
                    <a:lnTo>
                      <a:pt x="727" y="1741"/>
                    </a:lnTo>
                    <a:lnTo>
                      <a:pt x="746" y="1723"/>
                    </a:lnTo>
                    <a:lnTo>
                      <a:pt x="767" y="1698"/>
                    </a:lnTo>
                    <a:lnTo>
                      <a:pt x="787" y="1673"/>
                    </a:lnTo>
                    <a:lnTo>
                      <a:pt x="804" y="1644"/>
                    </a:lnTo>
                    <a:lnTo>
                      <a:pt x="818" y="1615"/>
                    </a:lnTo>
                    <a:lnTo>
                      <a:pt x="830" y="1585"/>
                    </a:lnTo>
                    <a:lnTo>
                      <a:pt x="839" y="1553"/>
                    </a:lnTo>
                    <a:lnTo>
                      <a:pt x="844" y="1521"/>
                    </a:lnTo>
                    <a:lnTo>
                      <a:pt x="846" y="1491"/>
                    </a:lnTo>
                    <a:lnTo>
                      <a:pt x="844" y="1459"/>
                    </a:lnTo>
                    <a:lnTo>
                      <a:pt x="839" y="1428"/>
                    </a:lnTo>
                    <a:lnTo>
                      <a:pt x="829" y="1399"/>
                    </a:lnTo>
                    <a:lnTo>
                      <a:pt x="816" y="1371"/>
                    </a:lnTo>
                    <a:lnTo>
                      <a:pt x="798" y="1344"/>
                    </a:lnTo>
                    <a:lnTo>
                      <a:pt x="776" y="1319"/>
                    </a:lnTo>
                    <a:lnTo>
                      <a:pt x="750" y="1298"/>
                    </a:lnTo>
                    <a:close/>
                    <a:moveTo>
                      <a:pt x="851" y="893"/>
                    </a:moveTo>
                    <a:lnTo>
                      <a:pt x="796" y="909"/>
                    </a:lnTo>
                    <a:lnTo>
                      <a:pt x="742" y="925"/>
                    </a:lnTo>
                    <a:lnTo>
                      <a:pt x="687" y="945"/>
                    </a:lnTo>
                    <a:lnTo>
                      <a:pt x="635" y="967"/>
                    </a:lnTo>
                    <a:lnTo>
                      <a:pt x="583" y="992"/>
                    </a:lnTo>
                    <a:lnTo>
                      <a:pt x="533" y="1020"/>
                    </a:lnTo>
                    <a:lnTo>
                      <a:pt x="495" y="1046"/>
                    </a:lnTo>
                    <a:lnTo>
                      <a:pt x="459" y="1075"/>
                    </a:lnTo>
                    <a:lnTo>
                      <a:pt x="425" y="1107"/>
                    </a:lnTo>
                    <a:lnTo>
                      <a:pt x="396" y="1140"/>
                    </a:lnTo>
                    <a:lnTo>
                      <a:pt x="368" y="1178"/>
                    </a:lnTo>
                    <a:lnTo>
                      <a:pt x="344" y="1216"/>
                    </a:lnTo>
                    <a:lnTo>
                      <a:pt x="325" y="1258"/>
                    </a:lnTo>
                    <a:lnTo>
                      <a:pt x="309" y="1302"/>
                    </a:lnTo>
                    <a:lnTo>
                      <a:pt x="298" y="1346"/>
                    </a:lnTo>
                    <a:lnTo>
                      <a:pt x="292" y="1394"/>
                    </a:lnTo>
                    <a:lnTo>
                      <a:pt x="291" y="1440"/>
                    </a:lnTo>
                    <a:lnTo>
                      <a:pt x="296" y="1486"/>
                    </a:lnTo>
                    <a:lnTo>
                      <a:pt x="306" y="1530"/>
                    </a:lnTo>
                    <a:lnTo>
                      <a:pt x="321" y="1573"/>
                    </a:lnTo>
                    <a:lnTo>
                      <a:pt x="338" y="1609"/>
                    </a:lnTo>
                    <a:lnTo>
                      <a:pt x="358" y="1643"/>
                    </a:lnTo>
                    <a:lnTo>
                      <a:pt x="380" y="1672"/>
                    </a:lnTo>
                    <a:lnTo>
                      <a:pt x="405" y="1698"/>
                    </a:lnTo>
                    <a:lnTo>
                      <a:pt x="432" y="1721"/>
                    </a:lnTo>
                    <a:lnTo>
                      <a:pt x="463" y="1741"/>
                    </a:lnTo>
                    <a:lnTo>
                      <a:pt x="497" y="1759"/>
                    </a:lnTo>
                    <a:lnTo>
                      <a:pt x="533" y="1775"/>
                    </a:lnTo>
                    <a:lnTo>
                      <a:pt x="712" y="1281"/>
                    </a:lnTo>
                    <a:lnTo>
                      <a:pt x="679" y="1276"/>
                    </a:lnTo>
                    <a:lnTo>
                      <a:pt x="649" y="1277"/>
                    </a:lnTo>
                    <a:lnTo>
                      <a:pt x="619" y="1284"/>
                    </a:lnTo>
                    <a:lnTo>
                      <a:pt x="592" y="1296"/>
                    </a:lnTo>
                    <a:lnTo>
                      <a:pt x="566" y="1310"/>
                    </a:lnTo>
                    <a:lnTo>
                      <a:pt x="542" y="1330"/>
                    </a:lnTo>
                    <a:lnTo>
                      <a:pt x="522" y="1353"/>
                    </a:lnTo>
                    <a:lnTo>
                      <a:pt x="505" y="1379"/>
                    </a:lnTo>
                    <a:lnTo>
                      <a:pt x="492" y="1406"/>
                    </a:lnTo>
                    <a:lnTo>
                      <a:pt x="482" y="1435"/>
                    </a:lnTo>
                    <a:lnTo>
                      <a:pt x="476" y="1465"/>
                    </a:lnTo>
                    <a:lnTo>
                      <a:pt x="474" y="1496"/>
                    </a:lnTo>
                    <a:lnTo>
                      <a:pt x="478" y="1526"/>
                    </a:lnTo>
                    <a:lnTo>
                      <a:pt x="486" y="1556"/>
                    </a:lnTo>
                    <a:lnTo>
                      <a:pt x="500" y="1585"/>
                    </a:lnTo>
                    <a:lnTo>
                      <a:pt x="501" y="1588"/>
                    </a:lnTo>
                    <a:lnTo>
                      <a:pt x="501" y="1593"/>
                    </a:lnTo>
                    <a:lnTo>
                      <a:pt x="500" y="1596"/>
                    </a:lnTo>
                    <a:lnTo>
                      <a:pt x="497" y="1601"/>
                    </a:lnTo>
                    <a:lnTo>
                      <a:pt x="494" y="1606"/>
                    </a:lnTo>
                    <a:lnTo>
                      <a:pt x="475" y="1578"/>
                    </a:lnTo>
                    <a:lnTo>
                      <a:pt x="458" y="1547"/>
                    </a:lnTo>
                    <a:lnTo>
                      <a:pt x="446" y="1514"/>
                    </a:lnTo>
                    <a:lnTo>
                      <a:pt x="437" y="1482"/>
                    </a:lnTo>
                    <a:lnTo>
                      <a:pt x="431" y="1448"/>
                    </a:lnTo>
                    <a:lnTo>
                      <a:pt x="430" y="1414"/>
                    </a:lnTo>
                    <a:lnTo>
                      <a:pt x="434" y="1380"/>
                    </a:lnTo>
                    <a:lnTo>
                      <a:pt x="441" y="1347"/>
                    </a:lnTo>
                    <a:lnTo>
                      <a:pt x="454" y="1314"/>
                    </a:lnTo>
                    <a:lnTo>
                      <a:pt x="471" y="1283"/>
                    </a:lnTo>
                    <a:lnTo>
                      <a:pt x="493" y="1252"/>
                    </a:lnTo>
                    <a:lnTo>
                      <a:pt x="515" y="1224"/>
                    </a:lnTo>
                    <a:lnTo>
                      <a:pt x="541" y="1199"/>
                    </a:lnTo>
                    <a:lnTo>
                      <a:pt x="569" y="1176"/>
                    </a:lnTo>
                    <a:lnTo>
                      <a:pt x="598" y="1156"/>
                    </a:lnTo>
                    <a:lnTo>
                      <a:pt x="629" y="1139"/>
                    </a:lnTo>
                    <a:lnTo>
                      <a:pt x="663" y="1126"/>
                    </a:lnTo>
                    <a:lnTo>
                      <a:pt x="696" y="1118"/>
                    </a:lnTo>
                    <a:lnTo>
                      <a:pt x="733" y="1113"/>
                    </a:lnTo>
                    <a:lnTo>
                      <a:pt x="770" y="1114"/>
                    </a:lnTo>
                    <a:lnTo>
                      <a:pt x="851" y="893"/>
                    </a:lnTo>
                    <a:close/>
                    <a:moveTo>
                      <a:pt x="1350" y="212"/>
                    </a:moveTo>
                    <a:lnTo>
                      <a:pt x="1335" y="214"/>
                    </a:lnTo>
                    <a:lnTo>
                      <a:pt x="1320" y="218"/>
                    </a:lnTo>
                    <a:lnTo>
                      <a:pt x="1306" y="222"/>
                    </a:lnTo>
                    <a:lnTo>
                      <a:pt x="1292" y="228"/>
                    </a:lnTo>
                    <a:lnTo>
                      <a:pt x="1281" y="233"/>
                    </a:lnTo>
                    <a:lnTo>
                      <a:pt x="1271" y="239"/>
                    </a:lnTo>
                    <a:lnTo>
                      <a:pt x="1241" y="258"/>
                    </a:lnTo>
                    <a:lnTo>
                      <a:pt x="1212" y="281"/>
                    </a:lnTo>
                    <a:lnTo>
                      <a:pt x="1186" y="306"/>
                    </a:lnTo>
                    <a:lnTo>
                      <a:pt x="1161" y="333"/>
                    </a:lnTo>
                    <a:lnTo>
                      <a:pt x="1137" y="359"/>
                    </a:lnTo>
                    <a:lnTo>
                      <a:pt x="1115" y="386"/>
                    </a:lnTo>
                    <a:lnTo>
                      <a:pt x="1086" y="424"/>
                    </a:lnTo>
                    <a:lnTo>
                      <a:pt x="1059" y="464"/>
                    </a:lnTo>
                    <a:lnTo>
                      <a:pt x="1035" y="506"/>
                    </a:lnTo>
                    <a:lnTo>
                      <a:pt x="1016" y="549"/>
                    </a:lnTo>
                    <a:lnTo>
                      <a:pt x="1000" y="595"/>
                    </a:lnTo>
                    <a:lnTo>
                      <a:pt x="987" y="641"/>
                    </a:lnTo>
                    <a:lnTo>
                      <a:pt x="1028" y="633"/>
                    </a:lnTo>
                    <a:lnTo>
                      <a:pt x="1070" y="619"/>
                    </a:lnTo>
                    <a:lnTo>
                      <a:pt x="1110" y="600"/>
                    </a:lnTo>
                    <a:lnTo>
                      <a:pt x="1150" y="577"/>
                    </a:lnTo>
                    <a:lnTo>
                      <a:pt x="1189" y="551"/>
                    </a:lnTo>
                    <a:lnTo>
                      <a:pt x="1224" y="526"/>
                    </a:lnTo>
                    <a:lnTo>
                      <a:pt x="1257" y="499"/>
                    </a:lnTo>
                    <a:lnTo>
                      <a:pt x="1286" y="473"/>
                    </a:lnTo>
                    <a:lnTo>
                      <a:pt x="1315" y="446"/>
                    </a:lnTo>
                    <a:lnTo>
                      <a:pt x="1341" y="418"/>
                    </a:lnTo>
                    <a:lnTo>
                      <a:pt x="1365" y="387"/>
                    </a:lnTo>
                    <a:lnTo>
                      <a:pt x="1375" y="371"/>
                    </a:lnTo>
                    <a:lnTo>
                      <a:pt x="1386" y="353"/>
                    </a:lnTo>
                    <a:lnTo>
                      <a:pt x="1397" y="335"/>
                    </a:lnTo>
                    <a:lnTo>
                      <a:pt x="1406" y="315"/>
                    </a:lnTo>
                    <a:lnTo>
                      <a:pt x="1412" y="294"/>
                    </a:lnTo>
                    <a:lnTo>
                      <a:pt x="1415" y="273"/>
                    </a:lnTo>
                    <a:lnTo>
                      <a:pt x="1414" y="254"/>
                    </a:lnTo>
                    <a:lnTo>
                      <a:pt x="1408" y="239"/>
                    </a:lnTo>
                    <a:lnTo>
                      <a:pt x="1400" y="228"/>
                    </a:lnTo>
                    <a:lnTo>
                      <a:pt x="1390" y="219"/>
                    </a:lnTo>
                    <a:lnTo>
                      <a:pt x="1378" y="214"/>
                    </a:lnTo>
                    <a:lnTo>
                      <a:pt x="1365" y="212"/>
                    </a:lnTo>
                    <a:lnTo>
                      <a:pt x="1350" y="212"/>
                    </a:lnTo>
                    <a:close/>
                    <a:moveTo>
                      <a:pt x="1455" y="0"/>
                    </a:moveTo>
                    <a:lnTo>
                      <a:pt x="1466" y="1"/>
                    </a:lnTo>
                    <a:lnTo>
                      <a:pt x="1477" y="5"/>
                    </a:lnTo>
                    <a:lnTo>
                      <a:pt x="1485" y="13"/>
                    </a:lnTo>
                    <a:lnTo>
                      <a:pt x="1491" y="25"/>
                    </a:lnTo>
                    <a:lnTo>
                      <a:pt x="1495" y="42"/>
                    </a:lnTo>
                    <a:lnTo>
                      <a:pt x="1499" y="81"/>
                    </a:lnTo>
                    <a:lnTo>
                      <a:pt x="1499" y="123"/>
                    </a:lnTo>
                    <a:lnTo>
                      <a:pt x="1495" y="163"/>
                    </a:lnTo>
                    <a:lnTo>
                      <a:pt x="1487" y="205"/>
                    </a:lnTo>
                    <a:lnTo>
                      <a:pt x="1477" y="244"/>
                    </a:lnTo>
                    <a:lnTo>
                      <a:pt x="1466" y="283"/>
                    </a:lnTo>
                    <a:lnTo>
                      <a:pt x="1445" y="344"/>
                    </a:lnTo>
                    <a:lnTo>
                      <a:pt x="1419" y="404"/>
                    </a:lnTo>
                    <a:lnTo>
                      <a:pt x="1388" y="461"/>
                    </a:lnTo>
                    <a:lnTo>
                      <a:pt x="1355" y="518"/>
                    </a:lnTo>
                    <a:lnTo>
                      <a:pt x="1316" y="571"/>
                    </a:lnTo>
                    <a:lnTo>
                      <a:pt x="1275" y="623"/>
                    </a:lnTo>
                    <a:lnTo>
                      <a:pt x="1230" y="670"/>
                    </a:lnTo>
                    <a:lnTo>
                      <a:pt x="1182" y="716"/>
                    </a:lnTo>
                    <a:lnTo>
                      <a:pt x="1130" y="756"/>
                    </a:lnTo>
                    <a:lnTo>
                      <a:pt x="1077" y="793"/>
                    </a:lnTo>
                    <a:lnTo>
                      <a:pt x="1021" y="826"/>
                    </a:lnTo>
                    <a:lnTo>
                      <a:pt x="962" y="854"/>
                    </a:lnTo>
                    <a:lnTo>
                      <a:pt x="901" y="877"/>
                    </a:lnTo>
                    <a:lnTo>
                      <a:pt x="813" y="1127"/>
                    </a:lnTo>
                    <a:lnTo>
                      <a:pt x="843" y="1142"/>
                    </a:lnTo>
                    <a:lnTo>
                      <a:pt x="870" y="1159"/>
                    </a:lnTo>
                    <a:lnTo>
                      <a:pt x="895" y="1180"/>
                    </a:lnTo>
                    <a:lnTo>
                      <a:pt x="918" y="1203"/>
                    </a:lnTo>
                    <a:lnTo>
                      <a:pt x="937" y="1228"/>
                    </a:lnTo>
                    <a:lnTo>
                      <a:pt x="952" y="1258"/>
                    </a:lnTo>
                    <a:lnTo>
                      <a:pt x="967" y="1296"/>
                    </a:lnTo>
                    <a:lnTo>
                      <a:pt x="976" y="1335"/>
                    </a:lnTo>
                    <a:lnTo>
                      <a:pt x="981" y="1376"/>
                    </a:lnTo>
                    <a:lnTo>
                      <a:pt x="982" y="1416"/>
                    </a:lnTo>
                    <a:lnTo>
                      <a:pt x="979" y="1458"/>
                    </a:lnTo>
                    <a:lnTo>
                      <a:pt x="972" y="1499"/>
                    </a:lnTo>
                    <a:lnTo>
                      <a:pt x="962" y="1538"/>
                    </a:lnTo>
                    <a:lnTo>
                      <a:pt x="948" y="1578"/>
                    </a:lnTo>
                    <a:lnTo>
                      <a:pt x="933" y="1614"/>
                    </a:lnTo>
                    <a:lnTo>
                      <a:pt x="914" y="1650"/>
                    </a:lnTo>
                    <a:lnTo>
                      <a:pt x="892" y="1685"/>
                    </a:lnTo>
                    <a:lnTo>
                      <a:pt x="867" y="1716"/>
                    </a:lnTo>
                    <a:lnTo>
                      <a:pt x="841" y="1745"/>
                    </a:lnTo>
                    <a:lnTo>
                      <a:pt x="813" y="1771"/>
                    </a:lnTo>
                    <a:lnTo>
                      <a:pt x="782" y="1792"/>
                    </a:lnTo>
                    <a:lnTo>
                      <a:pt x="750" y="1809"/>
                    </a:lnTo>
                    <a:lnTo>
                      <a:pt x="715" y="1823"/>
                    </a:lnTo>
                    <a:lnTo>
                      <a:pt x="679" y="1832"/>
                    </a:lnTo>
                    <a:lnTo>
                      <a:pt x="641" y="1837"/>
                    </a:lnTo>
                    <a:lnTo>
                      <a:pt x="601" y="1837"/>
                    </a:lnTo>
                    <a:lnTo>
                      <a:pt x="560" y="1832"/>
                    </a:lnTo>
                    <a:lnTo>
                      <a:pt x="534" y="1904"/>
                    </a:lnTo>
                    <a:lnTo>
                      <a:pt x="509" y="1977"/>
                    </a:lnTo>
                    <a:lnTo>
                      <a:pt x="484" y="2049"/>
                    </a:lnTo>
                    <a:lnTo>
                      <a:pt x="456" y="2120"/>
                    </a:lnTo>
                    <a:lnTo>
                      <a:pt x="444" y="2149"/>
                    </a:lnTo>
                    <a:lnTo>
                      <a:pt x="430" y="2179"/>
                    </a:lnTo>
                    <a:lnTo>
                      <a:pt x="415" y="2207"/>
                    </a:lnTo>
                    <a:lnTo>
                      <a:pt x="398" y="2234"/>
                    </a:lnTo>
                    <a:lnTo>
                      <a:pt x="377" y="2258"/>
                    </a:lnTo>
                    <a:lnTo>
                      <a:pt x="353" y="2278"/>
                    </a:lnTo>
                    <a:lnTo>
                      <a:pt x="328" y="2295"/>
                    </a:lnTo>
                    <a:lnTo>
                      <a:pt x="300" y="2308"/>
                    </a:lnTo>
                    <a:lnTo>
                      <a:pt x="271" y="2317"/>
                    </a:lnTo>
                    <a:lnTo>
                      <a:pt x="242" y="2321"/>
                    </a:lnTo>
                    <a:lnTo>
                      <a:pt x="212" y="2321"/>
                    </a:lnTo>
                    <a:lnTo>
                      <a:pt x="182" y="2316"/>
                    </a:lnTo>
                    <a:lnTo>
                      <a:pt x="153" y="2305"/>
                    </a:lnTo>
                    <a:lnTo>
                      <a:pt x="126" y="2290"/>
                    </a:lnTo>
                    <a:lnTo>
                      <a:pt x="101" y="2273"/>
                    </a:lnTo>
                    <a:lnTo>
                      <a:pt x="79" y="2252"/>
                    </a:lnTo>
                    <a:lnTo>
                      <a:pt x="60" y="2228"/>
                    </a:lnTo>
                    <a:lnTo>
                      <a:pt x="43" y="2203"/>
                    </a:lnTo>
                    <a:lnTo>
                      <a:pt x="28" y="2177"/>
                    </a:lnTo>
                    <a:lnTo>
                      <a:pt x="15" y="2148"/>
                    </a:lnTo>
                    <a:lnTo>
                      <a:pt x="5" y="2113"/>
                    </a:lnTo>
                    <a:lnTo>
                      <a:pt x="0" y="2079"/>
                    </a:lnTo>
                    <a:lnTo>
                      <a:pt x="0" y="2043"/>
                    </a:lnTo>
                    <a:lnTo>
                      <a:pt x="6" y="2008"/>
                    </a:lnTo>
                    <a:lnTo>
                      <a:pt x="15" y="1975"/>
                    </a:lnTo>
                    <a:lnTo>
                      <a:pt x="29" y="1941"/>
                    </a:lnTo>
                    <a:lnTo>
                      <a:pt x="42" y="1923"/>
                    </a:lnTo>
                    <a:lnTo>
                      <a:pt x="57" y="1905"/>
                    </a:lnTo>
                    <a:lnTo>
                      <a:pt x="73" y="1889"/>
                    </a:lnTo>
                    <a:lnTo>
                      <a:pt x="91" y="1876"/>
                    </a:lnTo>
                    <a:lnTo>
                      <a:pt x="110" y="1864"/>
                    </a:lnTo>
                    <a:lnTo>
                      <a:pt x="130" y="1856"/>
                    </a:lnTo>
                    <a:lnTo>
                      <a:pt x="151" y="1851"/>
                    </a:lnTo>
                    <a:lnTo>
                      <a:pt x="172" y="1851"/>
                    </a:lnTo>
                    <a:lnTo>
                      <a:pt x="194" y="1857"/>
                    </a:lnTo>
                    <a:lnTo>
                      <a:pt x="215" y="1868"/>
                    </a:lnTo>
                    <a:lnTo>
                      <a:pt x="233" y="1885"/>
                    </a:lnTo>
                    <a:lnTo>
                      <a:pt x="247" y="1905"/>
                    </a:lnTo>
                    <a:lnTo>
                      <a:pt x="255" y="1928"/>
                    </a:lnTo>
                    <a:lnTo>
                      <a:pt x="261" y="1953"/>
                    </a:lnTo>
                    <a:lnTo>
                      <a:pt x="264" y="1978"/>
                    </a:lnTo>
                    <a:lnTo>
                      <a:pt x="263" y="2004"/>
                    </a:lnTo>
                    <a:lnTo>
                      <a:pt x="258" y="2029"/>
                    </a:lnTo>
                    <a:lnTo>
                      <a:pt x="250" y="2054"/>
                    </a:lnTo>
                    <a:lnTo>
                      <a:pt x="240" y="2078"/>
                    </a:lnTo>
                    <a:lnTo>
                      <a:pt x="225" y="2098"/>
                    </a:lnTo>
                    <a:lnTo>
                      <a:pt x="208" y="2116"/>
                    </a:lnTo>
                    <a:lnTo>
                      <a:pt x="188" y="2130"/>
                    </a:lnTo>
                    <a:lnTo>
                      <a:pt x="165" y="2140"/>
                    </a:lnTo>
                    <a:lnTo>
                      <a:pt x="153" y="2142"/>
                    </a:lnTo>
                    <a:lnTo>
                      <a:pt x="139" y="2143"/>
                    </a:lnTo>
                    <a:lnTo>
                      <a:pt x="126" y="2141"/>
                    </a:lnTo>
                    <a:lnTo>
                      <a:pt x="108" y="2135"/>
                    </a:lnTo>
                    <a:lnTo>
                      <a:pt x="91" y="2127"/>
                    </a:lnTo>
                    <a:lnTo>
                      <a:pt x="76" y="2117"/>
                    </a:lnTo>
                    <a:lnTo>
                      <a:pt x="77" y="2144"/>
                    </a:lnTo>
                    <a:lnTo>
                      <a:pt x="82" y="2171"/>
                    </a:lnTo>
                    <a:lnTo>
                      <a:pt x="89" y="2186"/>
                    </a:lnTo>
                    <a:lnTo>
                      <a:pt x="98" y="2201"/>
                    </a:lnTo>
                    <a:lnTo>
                      <a:pt x="118" y="2222"/>
                    </a:lnTo>
                    <a:lnTo>
                      <a:pt x="140" y="2239"/>
                    </a:lnTo>
                    <a:lnTo>
                      <a:pt x="164" y="2253"/>
                    </a:lnTo>
                    <a:lnTo>
                      <a:pt x="190" y="2262"/>
                    </a:lnTo>
                    <a:lnTo>
                      <a:pt x="217" y="2267"/>
                    </a:lnTo>
                    <a:lnTo>
                      <a:pt x="246" y="2268"/>
                    </a:lnTo>
                    <a:lnTo>
                      <a:pt x="268" y="2265"/>
                    </a:lnTo>
                    <a:lnTo>
                      <a:pt x="290" y="2258"/>
                    </a:lnTo>
                    <a:lnTo>
                      <a:pt x="309" y="2247"/>
                    </a:lnTo>
                    <a:lnTo>
                      <a:pt x="328" y="2234"/>
                    </a:lnTo>
                    <a:lnTo>
                      <a:pt x="343" y="2219"/>
                    </a:lnTo>
                    <a:lnTo>
                      <a:pt x="358" y="2201"/>
                    </a:lnTo>
                    <a:lnTo>
                      <a:pt x="372" y="2183"/>
                    </a:lnTo>
                    <a:lnTo>
                      <a:pt x="398" y="2143"/>
                    </a:lnTo>
                    <a:lnTo>
                      <a:pt x="420" y="2100"/>
                    </a:lnTo>
                    <a:lnTo>
                      <a:pt x="439" y="2055"/>
                    </a:lnTo>
                    <a:lnTo>
                      <a:pt x="456" y="2009"/>
                    </a:lnTo>
                    <a:lnTo>
                      <a:pt x="472" y="1963"/>
                    </a:lnTo>
                    <a:lnTo>
                      <a:pt x="486" y="1915"/>
                    </a:lnTo>
                    <a:lnTo>
                      <a:pt x="500" y="1869"/>
                    </a:lnTo>
                    <a:lnTo>
                      <a:pt x="514" y="1823"/>
                    </a:lnTo>
                    <a:lnTo>
                      <a:pt x="475" y="1806"/>
                    </a:lnTo>
                    <a:lnTo>
                      <a:pt x="439" y="1786"/>
                    </a:lnTo>
                    <a:lnTo>
                      <a:pt x="407" y="1762"/>
                    </a:lnTo>
                    <a:lnTo>
                      <a:pt x="377" y="1735"/>
                    </a:lnTo>
                    <a:lnTo>
                      <a:pt x="351" y="1705"/>
                    </a:lnTo>
                    <a:lnTo>
                      <a:pt x="329" y="1674"/>
                    </a:lnTo>
                    <a:lnTo>
                      <a:pt x="309" y="1639"/>
                    </a:lnTo>
                    <a:lnTo>
                      <a:pt x="292" y="1603"/>
                    </a:lnTo>
                    <a:lnTo>
                      <a:pt x="278" y="1566"/>
                    </a:lnTo>
                    <a:lnTo>
                      <a:pt x="267" y="1527"/>
                    </a:lnTo>
                    <a:lnTo>
                      <a:pt x="259" y="1487"/>
                    </a:lnTo>
                    <a:lnTo>
                      <a:pt x="254" y="1446"/>
                    </a:lnTo>
                    <a:lnTo>
                      <a:pt x="251" y="1405"/>
                    </a:lnTo>
                    <a:lnTo>
                      <a:pt x="251" y="1364"/>
                    </a:lnTo>
                    <a:lnTo>
                      <a:pt x="253" y="1323"/>
                    </a:lnTo>
                    <a:lnTo>
                      <a:pt x="258" y="1283"/>
                    </a:lnTo>
                    <a:lnTo>
                      <a:pt x="265" y="1242"/>
                    </a:lnTo>
                    <a:lnTo>
                      <a:pt x="274" y="1204"/>
                    </a:lnTo>
                    <a:lnTo>
                      <a:pt x="286" y="1166"/>
                    </a:lnTo>
                    <a:lnTo>
                      <a:pt x="306" y="1115"/>
                    </a:lnTo>
                    <a:lnTo>
                      <a:pt x="331" y="1068"/>
                    </a:lnTo>
                    <a:lnTo>
                      <a:pt x="358" y="1022"/>
                    </a:lnTo>
                    <a:lnTo>
                      <a:pt x="390" y="980"/>
                    </a:lnTo>
                    <a:lnTo>
                      <a:pt x="425" y="940"/>
                    </a:lnTo>
                    <a:lnTo>
                      <a:pt x="463" y="903"/>
                    </a:lnTo>
                    <a:lnTo>
                      <a:pt x="505" y="868"/>
                    </a:lnTo>
                    <a:lnTo>
                      <a:pt x="548" y="836"/>
                    </a:lnTo>
                    <a:lnTo>
                      <a:pt x="600" y="804"/>
                    </a:lnTo>
                    <a:lnTo>
                      <a:pt x="654" y="775"/>
                    </a:lnTo>
                    <a:lnTo>
                      <a:pt x="709" y="748"/>
                    </a:lnTo>
                    <a:lnTo>
                      <a:pt x="765" y="724"/>
                    </a:lnTo>
                    <a:lnTo>
                      <a:pt x="880" y="679"/>
                    </a:lnTo>
                    <a:lnTo>
                      <a:pt x="938" y="657"/>
                    </a:lnTo>
                    <a:lnTo>
                      <a:pt x="949" y="620"/>
                    </a:lnTo>
                    <a:lnTo>
                      <a:pt x="962" y="582"/>
                    </a:lnTo>
                    <a:lnTo>
                      <a:pt x="987" y="516"/>
                    </a:lnTo>
                    <a:lnTo>
                      <a:pt x="1014" y="450"/>
                    </a:lnTo>
                    <a:lnTo>
                      <a:pt x="1045" y="388"/>
                    </a:lnTo>
                    <a:lnTo>
                      <a:pt x="1079" y="327"/>
                    </a:lnTo>
                    <a:lnTo>
                      <a:pt x="1116" y="267"/>
                    </a:lnTo>
                    <a:lnTo>
                      <a:pt x="1158" y="210"/>
                    </a:lnTo>
                    <a:lnTo>
                      <a:pt x="1190" y="170"/>
                    </a:lnTo>
                    <a:lnTo>
                      <a:pt x="1224" y="133"/>
                    </a:lnTo>
                    <a:lnTo>
                      <a:pt x="1262" y="97"/>
                    </a:lnTo>
                    <a:lnTo>
                      <a:pt x="1301" y="65"/>
                    </a:lnTo>
                    <a:lnTo>
                      <a:pt x="1328" y="47"/>
                    </a:lnTo>
                    <a:lnTo>
                      <a:pt x="1358" y="30"/>
                    </a:lnTo>
                    <a:lnTo>
                      <a:pt x="1389" y="15"/>
                    </a:lnTo>
                    <a:lnTo>
                      <a:pt x="1422" y="5"/>
                    </a:lnTo>
                    <a:lnTo>
                      <a:pt x="1440" y="2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rgbClr val="E8229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1" name="Freeform 17"/>
              <p:cNvSpPr>
                <a:spLocks noEditPoints="1"/>
              </p:cNvSpPr>
              <p:nvPr/>
            </p:nvSpPr>
            <p:spPr bwMode="auto">
              <a:xfrm>
                <a:off x="4605338" y="1884363"/>
                <a:ext cx="2328863" cy="3632200"/>
              </a:xfrm>
              <a:custGeom>
                <a:avLst/>
                <a:gdLst/>
                <a:ahLst/>
                <a:cxnLst>
                  <a:cxn ang="0">
                    <a:pos x="658" y="1774"/>
                  </a:cxn>
                  <a:cxn ang="0">
                    <a:pos x="800" y="1641"/>
                  </a:cxn>
                  <a:cxn ang="0">
                    <a:pos x="846" y="1458"/>
                  </a:cxn>
                  <a:cxn ang="0">
                    <a:pos x="770" y="1290"/>
                  </a:cxn>
                  <a:cxn ang="0">
                    <a:pos x="720" y="894"/>
                  </a:cxn>
                  <a:cxn ang="0">
                    <a:pos x="432" y="1046"/>
                  </a:cxn>
                  <a:cxn ang="0">
                    <a:pos x="278" y="1280"/>
                  </a:cxn>
                  <a:cxn ang="0">
                    <a:pos x="290" y="1563"/>
                  </a:cxn>
                  <a:cxn ang="0">
                    <a:pos x="438" y="1738"/>
                  </a:cxn>
                  <a:cxn ang="0">
                    <a:pos x="667" y="1243"/>
                  </a:cxn>
                  <a:cxn ang="0">
                    <a:pos x="500" y="1319"/>
                  </a:cxn>
                  <a:cxn ang="0">
                    <a:pos x="442" y="1481"/>
                  </a:cxn>
                  <a:cxn ang="0">
                    <a:pos x="455" y="1302"/>
                  </a:cxn>
                  <a:cxn ang="0">
                    <a:pos x="606" y="1145"/>
                  </a:cxn>
                  <a:cxn ang="0">
                    <a:pos x="862" y="852"/>
                  </a:cxn>
                  <a:cxn ang="0">
                    <a:pos x="1247" y="208"/>
                  </a:cxn>
                  <a:cxn ang="0">
                    <a:pos x="1088" y="358"/>
                  </a:cxn>
                  <a:cxn ang="0">
                    <a:pos x="956" y="621"/>
                  </a:cxn>
                  <a:cxn ang="0">
                    <a:pos x="1142" y="575"/>
                  </a:cxn>
                  <a:cxn ang="0">
                    <a:pos x="1338" y="411"/>
                  </a:cxn>
                  <a:cxn ang="0">
                    <a:pos x="1416" y="257"/>
                  </a:cxn>
                  <a:cxn ang="0">
                    <a:pos x="1367" y="181"/>
                  </a:cxn>
                  <a:cxn ang="0">
                    <a:pos x="1457" y="7"/>
                  </a:cxn>
                  <a:cxn ang="0">
                    <a:pos x="1463" y="145"/>
                  </a:cxn>
                  <a:cxn ang="0">
                    <a:pos x="1359" y="436"/>
                  </a:cxn>
                  <a:cxn ang="0">
                    <a:pos x="1106" y="726"/>
                  </a:cxn>
                  <a:cxn ang="0">
                    <a:pos x="776" y="1119"/>
                  </a:cxn>
                  <a:cxn ang="0">
                    <a:pos x="907" y="1220"/>
                  </a:cxn>
                  <a:cxn ang="0">
                    <a:pos x="947" y="1439"/>
                  </a:cxn>
                  <a:cxn ang="0">
                    <a:pos x="863" y="1658"/>
                  </a:cxn>
                  <a:cxn ang="0">
                    <a:pos x="696" y="1790"/>
                  </a:cxn>
                  <a:cxn ang="0">
                    <a:pos x="529" y="1810"/>
                  </a:cxn>
                  <a:cxn ang="0">
                    <a:pos x="402" y="2153"/>
                  </a:cxn>
                  <a:cxn ang="0">
                    <a:pos x="270" y="2279"/>
                  </a:cxn>
                  <a:cxn ang="0">
                    <a:pos x="95" y="2243"/>
                  </a:cxn>
                  <a:cxn ang="0">
                    <a:pos x="5" y="2093"/>
                  </a:cxn>
                  <a:cxn ang="0">
                    <a:pos x="40" y="1915"/>
                  </a:cxn>
                  <a:cxn ang="0">
                    <a:pos x="149" y="1851"/>
                  </a:cxn>
                  <a:cxn ang="0">
                    <a:pos x="231" y="1937"/>
                  </a:cxn>
                  <a:cxn ang="0">
                    <a:pos x="201" y="2065"/>
                  </a:cxn>
                  <a:cxn ang="0">
                    <a:pos x="124" y="2109"/>
                  </a:cxn>
                  <a:cxn ang="0">
                    <a:pos x="45" y="2100"/>
                  </a:cxn>
                  <a:cxn ang="0">
                    <a:pos x="71" y="2195"/>
                  </a:cxn>
                  <a:cxn ang="0">
                    <a:pos x="231" y="2267"/>
                  </a:cxn>
                  <a:cxn ang="0">
                    <a:pos x="355" y="2196"/>
                  </a:cxn>
                  <a:cxn ang="0">
                    <a:pos x="471" y="1953"/>
                  </a:cxn>
                  <a:cxn ang="0">
                    <a:pos x="466" y="1775"/>
                  </a:cxn>
                  <a:cxn ang="0">
                    <a:pos x="304" y="1607"/>
                  </a:cxn>
                  <a:cxn ang="0">
                    <a:pos x="252" y="1373"/>
                  </a:cxn>
                  <a:cxn ang="0">
                    <a:pos x="329" y="1059"/>
                  </a:cxn>
                  <a:cxn ang="0">
                    <a:pos x="542" y="833"/>
                  </a:cxn>
                  <a:cxn ang="0">
                    <a:pos x="871" y="678"/>
                  </a:cxn>
                  <a:cxn ang="0">
                    <a:pos x="986" y="505"/>
                  </a:cxn>
                  <a:cxn ang="0">
                    <a:pos x="1187" y="164"/>
                  </a:cxn>
                  <a:cxn ang="0">
                    <a:pos x="1379" y="14"/>
                  </a:cxn>
                </a:cxnLst>
                <a:rect l="0" t="0" r="r" b="b"/>
                <a:pathLst>
                  <a:path w="1467" h="2288">
                    <a:moveTo>
                      <a:pt x="726" y="1255"/>
                    </a:moveTo>
                    <a:lnTo>
                      <a:pt x="536" y="1783"/>
                    </a:lnTo>
                    <a:lnTo>
                      <a:pt x="557" y="1785"/>
                    </a:lnTo>
                    <a:lnTo>
                      <a:pt x="593" y="1786"/>
                    </a:lnTo>
                    <a:lnTo>
                      <a:pt x="627" y="1782"/>
                    </a:lnTo>
                    <a:lnTo>
                      <a:pt x="658" y="1774"/>
                    </a:lnTo>
                    <a:lnTo>
                      <a:pt x="687" y="1761"/>
                    </a:lnTo>
                    <a:lnTo>
                      <a:pt x="715" y="1742"/>
                    </a:lnTo>
                    <a:lnTo>
                      <a:pt x="742" y="1718"/>
                    </a:lnTo>
                    <a:lnTo>
                      <a:pt x="763" y="1694"/>
                    </a:lnTo>
                    <a:lnTo>
                      <a:pt x="783" y="1669"/>
                    </a:lnTo>
                    <a:lnTo>
                      <a:pt x="800" y="1641"/>
                    </a:lnTo>
                    <a:lnTo>
                      <a:pt x="815" y="1612"/>
                    </a:lnTo>
                    <a:lnTo>
                      <a:pt x="827" y="1583"/>
                    </a:lnTo>
                    <a:lnTo>
                      <a:pt x="836" y="1552"/>
                    </a:lnTo>
                    <a:lnTo>
                      <a:pt x="843" y="1520"/>
                    </a:lnTo>
                    <a:lnTo>
                      <a:pt x="846" y="1488"/>
                    </a:lnTo>
                    <a:lnTo>
                      <a:pt x="846" y="1458"/>
                    </a:lnTo>
                    <a:lnTo>
                      <a:pt x="843" y="1427"/>
                    </a:lnTo>
                    <a:lnTo>
                      <a:pt x="836" y="1396"/>
                    </a:lnTo>
                    <a:lnTo>
                      <a:pt x="826" y="1368"/>
                    </a:lnTo>
                    <a:lnTo>
                      <a:pt x="811" y="1340"/>
                    </a:lnTo>
                    <a:lnTo>
                      <a:pt x="793" y="1314"/>
                    </a:lnTo>
                    <a:lnTo>
                      <a:pt x="770" y="1290"/>
                    </a:lnTo>
                    <a:lnTo>
                      <a:pt x="744" y="1268"/>
                    </a:lnTo>
                    <a:lnTo>
                      <a:pt x="726" y="1255"/>
                    </a:lnTo>
                    <a:close/>
                    <a:moveTo>
                      <a:pt x="862" y="852"/>
                    </a:moveTo>
                    <a:lnTo>
                      <a:pt x="832" y="860"/>
                    </a:lnTo>
                    <a:lnTo>
                      <a:pt x="775" y="876"/>
                    </a:lnTo>
                    <a:lnTo>
                      <a:pt x="720" y="894"/>
                    </a:lnTo>
                    <a:lnTo>
                      <a:pt x="666" y="912"/>
                    </a:lnTo>
                    <a:lnTo>
                      <a:pt x="611" y="935"/>
                    </a:lnTo>
                    <a:lnTo>
                      <a:pt x="559" y="961"/>
                    </a:lnTo>
                    <a:lnTo>
                      <a:pt x="508" y="990"/>
                    </a:lnTo>
                    <a:lnTo>
                      <a:pt x="469" y="1016"/>
                    </a:lnTo>
                    <a:lnTo>
                      <a:pt x="432" y="1046"/>
                    </a:lnTo>
                    <a:lnTo>
                      <a:pt x="399" y="1079"/>
                    </a:lnTo>
                    <a:lnTo>
                      <a:pt x="367" y="1114"/>
                    </a:lnTo>
                    <a:lnTo>
                      <a:pt x="339" y="1152"/>
                    </a:lnTo>
                    <a:lnTo>
                      <a:pt x="315" y="1193"/>
                    </a:lnTo>
                    <a:lnTo>
                      <a:pt x="295" y="1235"/>
                    </a:lnTo>
                    <a:lnTo>
                      <a:pt x="278" y="1280"/>
                    </a:lnTo>
                    <a:lnTo>
                      <a:pt x="267" y="1326"/>
                    </a:lnTo>
                    <a:lnTo>
                      <a:pt x="260" y="1375"/>
                    </a:lnTo>
                    <a:lnTo>
                      <a:pt x="259" y="1422"/>
                    </a:lnTo>
                    <a:lnTo>
                      <a:pt x="263" y="1470"/>
                    </a:lnTo>
                    <a:lnTo>
                      <a:pt x="274" y="1517"/>
                    </a:lnTo>
                    <a:lnTo>
                      <a:pt x="290" y="1563"/>
                    </a:lnTo>
                    <a:lnTo>
                      <a:pt x="308" y="1600"/>
                    </a:lnTo>
                    <a:lnTo>
                      <a:pt x="329" y="1635"/>
                    </a:lnTo>
                    <a:lnTo>
                      <a:pt x="351" y="1666"/>
                    </a:lnTo>
                    <a:lnTo>
                      <a:pt x="377" y="1692"/>
                    </a:lnTo>
                    <a:lnTo>
                      <a:pt x="407" y="1717"/>
                    </a:lnTo>
                    <a:lnTo>
                      <a:pt x="438" y="1738"/>
                    </a:lnTo>
                    <a:lnTo>
                      <a:pt x="473" y="1757"/>
                    </a:lnTo>
                    <a:lnTo>
                      <a:pt x="511" y="1773"/>
                    </a:lnTo>
                    <a:lnTo>
                      <a:pt x="527" y="1778"/>
                    </a:lnTo>
                    <a:lnTo>
                      <a:pt x="718" y="1252"/>
                    </a:lnTo>
                    <a:lnTo>
                      <a:pt x="700" y="1248"/>
                    </a:lnTo>
                    <a:lnTo>
                      <a:pt x="667" y="1243"/>
                    </a:lnTo>
                    <a:lnTo>
                      <a:pt x="634" y="1244"/>
                    </a:lnTo>
                    <a:lnTo>
                      <a:pt x="603" y="1250"/>
                    </a:lnTo>
                    <a:lnTo>
                      <a:pt x="574" y="1261"/>
                    </a:lnTo>
                    <a:lnTo>
                      <a:pt x="547" y="1277"/>
                    </a:lnTo>
                    <a:lnTo>
                      <a:pt x="522" y="1296"/>
                    </a:lnTo>
                    <a:lnTo>
                      <a:pt x="500" y="1319"/>
                    </a:lnTo>
                    <a:lnTo>
                      <a:pt x="481" y="1345"/>
                    </a:lnTo>
                    <a:lnTo>
                      <a:pt x="465" y="1373"/>
                    </a:lnTo>
                    <a:lnTo>
                      <a:pt x="453" y="1403"/>
                    </a:lnTo>
                    <a:lnTo>
                      <a:pt x="445" y="1434"/>
                    </a:lnTo>
                    <a:lnTo>
                      <a:pt x="442" y="1467"/>
                    </a:lnTo>
                    <a:lnTo>
                      <a:pt x="442" y="1481"/>
                    </a:lnTo>
                    <a:lnTo>
                      <a:pt x="435" y="1451"/>
                    </a:lnTo>
                    <a:lnTo>
                      <a:pt x="432" y="1421"/>
                    </a:lnTo>
                    <a:lnTo>
                      <a:pt x="432" y="1390"/>
                    </a:lnTo>
                    <a:lnTo>
                      <a:pt x="436" y="1361"/>
                    </a:lnTo>
                    <a:lnTo>
                      <a:pt x="443" y="1331"/>
                    </a:lnTo>
                    <a:lnTo>
                      <a:pt x="455" y="1302"/>
                    </a:lnTo>
                    <a:lnTo>
                      <a:pt x="470" y="1275"/>
                    </a:lnTo>
                    <a:lnTo>
                      <a:pt x="493" y="1243"/>
                    </a:lnTo>
                    <a:lnTo>
                      <a:pt x="517" y="1213"/>
                    </a:lnTo>
                    <a:lnTo>
                      <a:pt x="545" y="1188"/>
                    </a:lnTo>
                    <a:lnTo>
                      <a:pt x="575" y="1164"/>
                    </a:lnTo>
                    <a:lnTo>
                      <a:pt x="606" y="1145"/>
                    </a:lnTo>
                    <a:lnTo>
                      <a:pt x="640" y="1130"/>
                    </a:lnTo>
                    <a:lnTo>
                      <a:pt x="677" y="1119"/>
                    </a:lnTo>
                    <a:lnTo>
                      <a:pt x="714" y="1114"/>
                    </a:lnTo>
                    <a:lnTo>
                      <a:pt x="754" y="1114"/>
                    </a:lnTo>
                    <a:lnTo>
                      <a:pt x="765" y="1115"/>
                    </a:lnTo>
                    <a:lnTo>
                      <a:pt x="862" y="852"/>
                    </a:lnTo>
                    <a:close/>
                    <a:moveTo>
                      <a:pt x="1337" y="179"/>
                    </a:moveTo>
                    <a:lnTo>
                      <a:pt x="1321" y="180"/>
                    </a:lnTo>
                    <a:lnTo>
                      <a:pt x="1305" y="184"/>
                    </a:lnTo>
                    <a:lnTo>
                      <a:pt x="1285" y="190"/>
                    </a:lnTo>
                    <a:lnTo>
                      <a:pt x="1266" y="198"/>
                    </a:lnTo>
                    <a:lnTo>
                      <a:pt x="1247" y="208"/>
                    </a:lnTo>
                    <a:lnTo>
                      <a:pt x="1216" y="227"/>
                    </a:lnTo>
                    <a:lnTo>
                      <a:pt x="1188" y="250"/>
                    </a:lnTo>
                    <a:lnTo>
                      <a:pt x="1161" y="275"/>
                    </a:lnTo>
                    <a:lnTo>
                      <a:pt x="1135" y="303"/>
                    </a:lnTo>
                    <a:lnTo>
                      <a:pt x="1110" y="330"/>
                    </a:lnTo>
                    <a:lnTo>
                      <a:pt x="1088" y="358"/>
                    </a:lnTo>
                    <a:lnTo>
                      <a:pt x="1057" y="398"/>
                    </a:lnTo>
                    <a:lnTo>
                      <a:pt x="1029" y="439"/>
                    </a:lnTo>
                    <a:lnTo>
                      <a:pt x="1006" y="482"/>
                    </a:lnTo>
                    <a:lnTo>
                      <a:pt x="985" y="526"/>
                    </a:lnTo>
                    <a:lnTo>
                      <a:pt x="969" y="573"/>
                    </a:lnTo>
                    <a:lnTo>
                      <a:pt x="956" y="621"/>
                    </a:lnTo>
                    <a:lnTo>
                      <a:pt x="951" y="644"/>
                    </a:lnTo>
                    <a:lnTo>
                      <a:pt x="974" y="641"/>
                    </a:lnTo>
                    <a:lnTo>
                      <a:pt x="1017" y="632"/>
                    </a:lnTo>
                    <a:lnTo>
                      <a:pt x="1059" y="617"/>
                    </a:lnTo>
                    <a:lnTo>
                      <a:pt x="1102" y="599"/>
                    </a:lnTo>
                    <a:lnTo>
                      <a:pt x="1142" y="575"/>
                    </a:lnTo>
                    <a:lnTo>
                      <a:pt x="1181" y="549"/>
                    </a:lnTo>
                    <a:lnTo>
                      <a:pt x="1217" y="521"/>
                    </a:lnTo>
                    <a:lnTo>
                      <a:pt x="1252" y="495"/>
                    </a:lnTo>
                    <a:lnTo>
                      <a:pt x="1282" y="469"/>
                    </a:lnTo>
                    <a:lnTo>
                      <a:pt x="1311" y="440"/>
                    </a:lnTo>
                    <a:lnTo>
                      <a:pt x="1338" y="411"/>
                    </a:lnTo>
                    <a:lnTo>
                      <a:pt x="1363" y="379"/>
                    </a:lnTo>
                    <a:lnTo>
                      <a:pt x="1381" y="351"/>
                    </a:lnTo>
                    <a:lnTo>
                      <a:pt x="1397" y="322"/>
                    </a:lnTo>
                    <a:lnTo>
                      <a:pt x="1406" y="301"/>
                    </a:lnTo>
                    <a:lnTo>
                      <a:pt x="1413" y="279"/>
                    </a:lnTo>
                    <a:lnTo>
                      <a:pt x="1416" y="257"/>
                    </a:lnTo>
                    <a:lnTo>
                      <a:pt x="1414" y="234"/>
                    </a:lnTo>
                    <a:lnTo>
                      <a:pt x="1409" y="218"/>
                    </a:lnTo>
                    <a:lnTo>
                      <a:pt x="1401" y="204"/>
                    </a:lnTo>
                    <a:lnTo>
                      <a:pt x="1391" y="194"/>
                    </a:lnTo>
                    <a:lnTo>
                      <a:pt x="1379" y="186"/>
                    </a:lnTo>
                    <a:lnTo>
                      <a:pt x="1367" y="181"/>
                    </a:lnTo>
                    <a:lnTo>
                      <a:pt x="1352" y="179"/>
                    </a:lnTo>
                    <a:lnTo>
                      <a:pt x="1337" y="179"/>
                    </a:lnTo>
                    <a:close/>
                    <a:moveTo>
                      <a:pt x="1437" y="0"/>
                    </a:moveTo>
                    <a:lnTo>
                      <a:pt x="1446" y="0"/>
                    </a:lnTo>
                    <a:lnTo>
                      <a:pt x="1453" y="2"/>
                    </a:lnTo>
                    <a:lnTo>
                      <a:pt x="1457" y="7"/>
                    </a:lnTo>
                    <a:lnTo>
                      <a:pt x="1460" y="14"/>
                    </a:lnTo>
                    <a:lnTo>
                      <a:pt x="1462" y="21"/>
                    </a:lnTo>
                    <a:lnTo>
                      <a:pt x="1463" y="28"/>
                    </a:lnTo>
                    <a:lnTo>
                      <a:pt x="1467" y="66"/>
                    </a:lnTo>
                    <a:lnTo>
                      <a:pt x="1467" y="106"/>
                    </a:lnTo>
                    <a:lnTo>
                      <a:pt x="1463" y="145"/>
                    </a:lnTo>
                    <a:lnTo>
                      <a:pt x="1455" y="185"/>
                    </a:lnTo>
                    <a:lnTo>
                      <a:pt x="1447" y="224"/>
                    </a:lnTo>
                    <a:lnTo>
                      <a:pt x="1436" y="261"/>
                    </a:lnTo>
                    <a:lnTo>
                      <a:pt x="1414" y="321"/>
                    </a:lnTo>
                    <a:lnTo>
                      <a:pt x="1388" y="380"/>
                    </a:lnTo>
                    <a:lnTo>
                      <a:pt x="1359" y="436"/>
                    </a:lnTo>
                    <a:lnTo>
                      <a:pt x="1325" y="492"/>
                    </a:lnTo>
                    <a:lnTo>
                      <a:pt x="1288" y="544"/>
                    </a:lnTo>
                    <a:lnTo>
                      <a:pt x="1248" y="595"/>
                    </a:lnTo>
                    <a:lnTo>
                      <a:pt x="1203" y="641"/>
                    </a:lnTo>
                    <a:lnTo>
                      <a:pt x="1156" y="686"/>
                    </a:lnTo>
                    <a:lnTo>
                      <a:pt x="1106" y="726"/>
                    </a:lnTo>
                    <a:lnTo>
                      <a:pt x="1053" y="763"/>
                    </a:lnTo>
                    <a:lnTo>
                      <a:pt x="998" y="795"/>
                    </a:lnTo>
                    <a:lnTo>
                      <a:pt x="940" y="822"/>
                    </a:lnTo>
                    <a:lnTo>
                      <a:pt x="880" y="845"/>
                    </a:lnTo>
                    <a:lnTo>
                      <a:pt x="873" y="847"/>
                    </a:lnTo>
                    <a:lnTo>
                      <a:pt x="776" y="1119"/>
                    </a:lnTo>
                    <a:lnTo>
                      <a:pt x="791" y="1125"/>
                    </a:lnTo>
                    <a:lnTo>
                      <a:pt x="819" y="1139"/>
                    </a:lnTo>
                    <a:lnTo>
                      <a:pt x="845" y="1156"/>
                    </a:lnTo>
                    <a:lnTo>
                      <a:pt x="868" y="1175"/>
                    </a:lnTo>
                    <a:lnTo>
                      <a:pt x="889" y="1196"/>
                    </a:lnTo>
                    <a:lnTo>
                      <a:pt x="907" y="1220"/>
                    </a:lnTo>
                    <a:lnTo>
                      <a:pt x="922" y="1248"/>
                    </a:lnTo>
                    <a:lnTo>
                      <a:pt x="936" y="1285"/>
                    </a:lnTo>
                    <a:lnTo>
                      <a:pt x="944" y="1323"/>
                    </a:lnTo>
                    <a:lnTo>
                      <a:pt x="949" y="1362"/>
                    </a:lnTo>
                    <a:lnTo>
                      <a:pt x="950" y="1400"/>
                    </a:lnTo>
                    <a:lnTo>
                      <a:pt x="947" y="1439"/>
                    </a:lnTo>
                    <a:lnTo>
                      <a:pt x="940" y="1478"/>
                    </a:lnTo>
                    <a:lnTo>
                      <a:pt x="931" y="1516"/>
                    </a:lnTo>
                    <a:lnTo>
                      <a:pt x="919" y="1554"/>
                    </a:lnTo>
                    <a:lnTo>
                      <a:pt x="903" y="1590"/>
                    </a:lnTo>
                    <a:lnTo>
                      <a:pt x="884" y="1625"/>
                    </a:lnTo>
                    <a:lnTo>
                      <a:pt x="863" y="1658"/>
                    </a:lnTo>
                    <a:lnTo>
                      <a:pt x="841" y="1688"/>
                    </a:lnTo>
                    <a:lnTo>
                      <a:pt x="815" y="1715"/>
                    </a:lnTo>
                    <a:lnTo>
                      <a:pt x="788" y="1740"/>
                    </a:lnTo>
                    <a:lnTo>
                      <a:pt x="760" y="1761"/>
                    </a:lnTo>
                    <a:lnTo>
                      <a:pt x="729" y="1778"/>
                    </a:lnTo>
                    <a:lnTo>
                      <a:pt x="696" y="1790"/>
                    </a:lnTo>
                    <a:lnTo>
                      <a:pt x="662" y="1799"/>
                    </a:lnTo>
                    <a:lnTo>
                      <a:pt x="625" y="1804"/>
                    </a:lnTo>
                    <a:lnTo>
                      <a:pt x="587" y="1804"/>
                    </a:lnTo>
                    <a:lnTo>
                      <a:pt x="547" y="1799"/>
                    </a:lnTo>
                    <a:lnTo>
                      <a:pt x="534" y="1796"/>
                    </a:lnTo>
                    <a:lnTo>
                      <a:pt x="529" y="1810"/>
                    </a:lnTo>
                    <a:lnTo>
                      <a:pt x="504" y="1881"/>
                    </a:lnTo>
                    <a:lnTo>
                      <a:pt x="479" y="1954"/>
                    </a:lnTo>
                    <a:lnTo>
                      <a:pt x="453" y="2026"/>
                    </a:lnTo>
                    <a:lnTo>
                      <a:pt x="425" y="2097"/>
                    </a:lnTo>
                    <a:lnTo>
                      <a:pt x="415" y="2125"/>
                    </a:lnTo>
                    <a:lnTo>
                      <a:pt x="402" y="2153"/>
                    </a:lnTo>
                    <a:lnTo>
                      <a:pt x="387" y="2180"/>
                    </a:lnTo>
                    <a:lnTo>
                      <a:pt x="370" y="2206"/>
                    </a:lnTo>
                    <a:lnTo>
                      <a:pt x="350" y="2229"/>
                    </a:lnTo>
                    <a:lnTo>
                      <a:pt x="329" y="2249"/>
                    </a:lnTo>
                    <a:lnTo>
                      <a:pt x="300" y="2266"/>
                    </a:lnTo>
                    <a:lnTo>
                      <a:pt x="270" y="2279"/>
                    </a:lnTo>
                    <a:lnTo>
                      <a:pt x="240" y="2286"/>
                    </a:lnTo>
                    <a:lnTo>
                      <a:pt x="208" y="2288"/>
                    </a:lnTo>
                    <a:lnTo>
                      <a:pt x="175" y="2284"/>
                    </a:lnTo>
                    <a:lnTo>
                      <a:pt x="144" y="2273"/>
                    </a:lnTo>
                    <a:lnTo>
                      <a:pt x="118" y="2260"/>
                    </a:lnTo>
                    <a:lnTo>
                      <a:pt x="95" y="2243"/>
                    </a:lnTo>
                    <a:lnTo>
                      <a:pt x="74" y="2223"/>
                    </a:lnTo>
                    <a:lnTo>
                      <a:pt x="57" y="2201"/>
                    </a:lnTo>
                    <a:lnTo>
                      <a:pt x="41" y="2177"/>
                    </a:lnTo>
                    <a:lnTo>
                      <a:pt x="27" y="2153"/>
                    </a:lnTo>
                    <a:lnTo>
                      <a:pt x="15" y="2126"/>
                    </a:lnTo>
                    <a:lnTo>
                      <a:pt x="5" y="2093"/>
                    </a:lnTo>
                    <a:lnTo>
                      <a:pt x="0" y="2061"/>
                    </a:lnTo>
                    <a:lnTo>
                      <a:pt x="1" y="2028"/>
                    </a:lnTo>
                    <a:lnTo>
                      <a:pt x="6" y="1995"/>
                    </a:lnTo>
                    <a:lnTo>
                      <a:pt x="15" y="1964"/>
                    </a:lnTo>
                    <a:lnTo>
                      <a:pt x="28" y="1932"/>
                    </a:lnTo>
                    <a:lnTo>
                      <a:pt x="40" y="1915"/>
                    </a:lnTo>
                    <a:lnTo>
                      <a:pt x="55" y="1898"/>
                    </a:lnTo>
                    <a:lnTo>
                      <a:pt x="71" y="1882"/>
                    </a:lnTo>
                    <a:lnTo>
                      <a:pt x="89" y="1870"/>
                    </a:lnTo>
                    <a:lnTo>
                      <a:pt x="108" y="1859"/>
                    </a:lnTo>
                    <a:lnTo>
                      <a:pt x="128" y="1853"/>
                    </a:lnTo>
                    <a:lnTo>
                      <a:pt x="149" y="1851"/>
                    </a:lnTo>
                    <a:lnTo>
                      <a:pt x="169" y="1854"/>
                    </a:lnTo>
                    <a:lnTo>
                      <a:pt x="190" y="1864"/>
                    </a:lnTo>
                    <a:lnTo>
                      <a:pt x="205" y="1878"/>
                    </a:lnTo>
                    <a:lnTo>
                      <a:pt x="217" y="1896"/>
                    </a:lnTo>
                    <a:lnTo>
                      <a:pt x="225" y="1916"/>
                    </a:lnTo>
                    <a:lnTo>
                      <a:pt x="231" y="1937"/>
                    </a:lnTo>
                    <a:lnTo>
                      <a:pt x="233" y="1960"/>
                    </a:lnTo>
                    <a:lnTo>
                      <a:pt x="232" y="1982"/>
                    </a:lnTo>
                    <a:lnTo>
                      <a:pt x="228" y="2004"/>
                    </a:lnTo>
                    <a:lnTo>
                      <a:pt x="222" y="2026"/>
                    </a:lnTo>
                    <a:lnTo>
                      <a:pt x="213" y="2047"/>
                    </a:lnTo>
                    <a:lnTo>
                      <a:pt x="201" y="2065"/>
                    </a:lnTo>
                    <a:lnTo>
                      <a:pt x="187" y="2081"/>
                    </a:lnTo>
                    <a:lnTo>
                      <a:pt x="171" y="2094"/>
                    </a:lnTo>
                    <a:lnTo>
                      <a:pt x="159" y="2102"/>
                    </a:lnTo>
                    <a:lnTo>
                      <a:pt x="146" y="2107"/>
                    </a:lnTo>
                    <a:lnTo>
                      <a:pt x="135" y="2109"/>
                    </a:lnTo>
                    <a:lnTo>
                      <a:pt x="124" y="2109"/>
                    </a:lnTo>
                    <a:lnTo>
                      <a:pt x="113" y="2108"/>
                    </a:lnTo>
                    <a:lnTo>
                      <a:pt x="98" y="2103"/>
                    </a:lnTo>
                    <a:lnTo>
                      <a:pt x="84" y="2096"/>
                    </a:lnTo>
                    <a:lnTo>
                      <a:pt x="72" y="2087"/>
                    </a:lnTo>
                    <a:lnTo>
                      <a:pt x="45" y="2066"/>
                    </a:lnTo>
                    <a:lnTo>
                      <a:pt x="45" y="2100"/>
                    </a:lnTo>
                    <a:lnTo>
                      <a:pt x="47" y="2130"/>
                    </a:lnTo>
                    <a:lnTo>
                      <a:pt x="52" y="2159"/>
                    </a:lnTo>
                    <a:lnTo>
                      <a:pt x="52" y="2160"/>
                    </a:lnTo>
                    <a:lnTo>
                      <a:pt x="60" y="2177"/>
                    </a:lnTo>
                    <a:lnTo>
                      <a:pt x="70" y="2194"/>
                    </a:lnTo>
                    <a:lnTo>
                      <a:pt x="71" y="2195"/>
                    </a:lnTo>
                    <a:lnTo>
                      <a:pt x="92" y="2218"/>
                    </a:lnTo>
                    <a:lnTo>
                      <a:pt x="116" y="2236"/>
                    </a:lnTo>
                    <a:lnTo>
                      <a:pt x="142" y="2251"/>
                    </a:lnTo>
                    <a:lnTo>
                      <a:pt x="170" y="2261"/>
                    </a:lnTo>
                    <a:lnTo>
                      <a:pt x="200" y="2266"/>
                    </a:lnTo>
                    <a:lnTo>
                      <a:pt x="231" y="2267"/>
                    </a:lnTo>
                    <a:lnTo>
                      <a:pt x="256" y="2264"/>
                    </a:lnTo>
                    <a:lnTo>
                      <a:pt x="279" y="2256"/>
                    </a:lnTo>
                    <a:lnTo>
                      <a:pt x="301" y="2245"/>
                    </a:lnTo>
                    <a:lnTo>
                      <a:pt x="321" y="2231"/>
                    </a:lnTo>
                    <a:lnTo>
                      <a:pt x="338" y="2215"/>
                    </a:lnTo>
                    <a:lnTo>
                      <a:pt x="355" y="2196"/>
                    </a:lnTo>
                    <a:lnTo>
                      <a:pt x="370" y="2176"/>
                    </a:lnTo>
                    <a:lnTo>
                      <a:pt x="396" y="2135"/>
                    </a:lnTo>
                    <a:lnTo>
                      <a:pt x="418" y="2091"/>
                    </a:lnTo>
                    <a:lnTo>
                      <a:pt x="438" y="2046"/>
                    </a:lnTo>
                    <a:lnTo>
                      <a:pt x="455" y="2000"/>
                    </a:lnTo>
                    <a:lnTo>
                      <a:pt x="471" y="1953"/>
                    </a:lnTo>
                    <a:lnTo>
                      <a:pt x="486" y="1905"/>
                    </a:lnTo>
                    <a:lnTo>
                      <a:pt x="500" y="1858"/>
                    </a:lnTo>
                    <a:lnTo>
                      <a:pt x="514" y="1811"/>
                    </a:lnTo>
                    <a:lnTo>
                      <a:pt x="519" y="1796"/>
                    </a:lnTo>
                    <a:lnTo>
                      <a:pt x="504" y="1791"/>
                    </a:lnTo>
                    <a:lnTo>
                      <a:pt x="466" y="1775"/>
                    </a:lnTo>
                    <a:lnTo>
                      <a:pt x="430" y="1754"/>
                    </a:lnTo>
                    <a:lnTo>
                      <a:pt x="398" y="1730"/>
                    </a:lnTo>
                    <a:lnTo>
                      <a:pt x="369" y="1703"/>
                    </a:lnTo>
                    <a:lnTo>
                      <a:pt x="344" y="1674"/>
                    </a:lnTo>
                    <a:lnTo>
                      <a:pt x="323" y="1641"/>
                    </a:lnTo>
                    <a:lnTo>
                      <a:pt x="304" y="1607"/>
                    </a:lnTo>
                    <a:lnTo>
                      <a:pt x="288" y="1571"/>
                    </a:lnTo>
                    <a:lnTo>
                      <a:pt x="275" y="1533"/>
                    </a:lnTo>
                    <a:lnTo>
                      <a:pt x="265" y="1494"/>
                    </a:lnTo>
                    <a:lnTo>
                      <a:pt x="258" y="1454"/>
                    </a:lnTo>
                    <a:lnTo>
                      <a:pt x="254" y="1413"/>
                    </a:lnTo>
                    <a:lnTo>
                      <a:pt x="252" y="1373"/>
                    </a:lnTo>
                    <a:lnTo>
                      <a:pt x="254" y="1317"/>
                    </a:lnTo>
                    <a:lnTo>
                      <a:pt x="260" y="1263"/>
                    </a:lnTo>
                    <a:lnTo>
                      <a:pt x="270" y="1208"/>
                    </a:lnTo>
                    <a:lnTo>
                      <a:pt x="286" y="1155"/>
                    </a:lnTo>
                    <a:lnTo>
                      <a:pt x="305" y="1105"/>
                    </a:lnTo>
                    <a:lnTo>
                      <a:pt x="329" y="1059"/>
                    </a:lnTo>
                    <a:lnTo>
                      <a:pt x="356" y="1014"/>
                    </a:lnTo>
                    <a:lnTo>
                      <a:pt x="387" y="973"/>
                    </a:lnTo>
                    <a:lnTo>
                      <a:pt x="421" y="934"/>
                    </a:lnTo>
                    <a:lnTo>
                      <a:pt x="459" y="898"/>
                    </a:lnTo>
                    <a:lnTo>
                      <a:pt x="500" y="864"/>
                    </a:lnTo>
                    <a:lnTo>
                      <a:pt x="542" y="833"/>
                    </a:lnTo>
                    <a:lnTo>
                      <a:pt x="593" y="802"/>
                    </a:lnTo>
                    <a:lnTo>
                      <a:pt x="647" y="773"/>
                    </a:lnTo>
                    <a:lnTo>
                      <a:pt x="702" y="746"/>
                    </a:lnTo>
                    <a:lnTo>
                      <a:pt x="758" y="722"/>
                    </a:lnTo>
                    <a:lnTo>
                      <a:pt x="815" y="700"/>
                    </a:lnTo>
                    <a:lnTo>
                      <a:pt x="871" y="678"/>
                    </a:lnTo>
                    <a:lnTo>
                      <a:pt x="929" y="656"/>
                    </a:lnTo>
                    <a:lnTo>
                      <a:pt x="936" y="653"/>
                    </a:lnTo>
                    <a:lnTo>
                      <a:pt x="937" y="645"/>
                    </a:lnTo>
                    <a:lnTo>
                      <a:pt x="949" y="608"/>
                    </a:lnTo>
                    <a:lnTo>
                      <a:pt x="962" y="570"/>
                    </a:lnTo>
                    <a:lnTo>
                      <a:pt x="986" y="505"/>
                    </a:lnTo>
                    <a:lnTo>
                      <a:pt x="1013" y="440"/>
                    </a:lnTo>
                    <a:lnTo>
                      <a:pt x="1043" y="378"/>
                    </a:lnTo>
                    <a:lnTo>
                      <a:pt x="1077" y="318"/>
                    </a:lnTo>
                    <a:lnTo>
                      <a:pt x="1114" y="259"/>
                    </a:lnTo>
                    <a:lnTo>
                      <a:pt x="1155" y="203"/>
                    </a:lnTo>
                    <a:lnTo>
                      <a:pt x="1187" y="164"/>
                    </a:lnTo>
                    <a:lnTo>
                      <a:pt x="1220" y="127"/>
                    </a:lnTo>
                    <a:lnTo>
                      <a:pt x="1257" y="93"/>
                    </a:lnTo>
                    <a:lnTo>
                      <a:pt x="1295" y="62"/>
                    </a:lnTo>
                    <a:lnTo>
                      <a:pt x="1322" y="44"/>
                    </a:lnTo>
                    <a:lnTo>
                      <a:pt x="1350" y="28"/>
                    </a:lnTo>
                    <a:lnTo>
                      <a:pt x="1379" y="14"/>
                    </a:lnTo>
                    <a:lnTo>
                      <a:pt x="1410" y="4"/>
                    </a:lnTo>
                    <a:lnTo>
                      <a:pt x="1417" y="2"/>
                    </a:lnTo>
                    <a:lnTo>
                      <a:pt x="143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C84DE">
                      <a:shade val="30000"/>
                      <a:satMod val="115000"/>
                    </a:srgbClr>
                  </a:gs>
                  <a:gs pos="50000">
                    <a:srgbClr val="FC84DE">
                      <a:shade val="67500"/>
                      <a:satMod val="115000"/>
                    </a:srgbClr>
                  </a:gs>
                  <a:gs pos="100000">
                    <a:srgbClr val="FC84D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2" name="Freeform 18"/>
              <p:cNvSpPr>
                <a:spLocks noEditPoints="1"/>
              </p:cNvSpPr>
              <p:nvPr/>
            </p:nvSpPr>
            <p:spPr bwMode="auto">
              <a:xfrm>
                <a:off x="4722813" y="1876425"/>
                <a:ext cx="2416175" cy="3683000"/>
              </a:xfrm>
              <a:custGeom>
                <a:avLst/>
                <a:gdLst/>
                <a:ahLst/>
                <a:cxnLst>
                  <a:cxn ang="0">
                    <a:pos x="254" y="1869"/>
                  </a:cxn>
                  <a:cxn ang="0">
                    <a:pos x="321" y="1986"/>
                  </a:cxn>
                  <a:cxn ang="0">
                    <a:pos x="266" y="2120"/>
                  </a:cxn>
                  <a:cxn ang="0">
                    <a:pos x="138" y="2140"/>
                  </a:cxn>
                  <a:cxn ang="0">
                    <a:pos x="197" y="2236"/>
                  </a:cxn>
                  <a:cxn ang="0">
                    <a:pos x="88" y="2244"/>
                  </a:cxn>
                  <a:cxn ang="0">
                    <a:pos x="1" y="2135"/>
                  </a:cxn>
                  <a:cxn ang="0">
                    <a:pos x="77" y="2133"/>
                  </a:cxn>
                  <a:cxn ang="0">
                    <a:pos x="174" y="2045"/>
                  </a:cxn>
                  <a:cxn ang="0">
                    <a:pos x="171" y="1896"/>
                  </a:cxn>
                  <a:cxn ang="0">
                    <a:pos x="699" y="1310"/>
                  </a:cxn>
                  <a:cxn ang="0">
                    <a:pos x="627" y="1749"/>
                  </a:cxn>
                  <a:cxn ang="0">
                    <a:pos x="674" y="1289"/>
                  </a:cxn>
                  <a:cxn ang="0">
                    <a:pos x="550" y="1414"/>
                  </a:cxn>
                  <a:cxn ang="0">
                    <a:pos x="511" y="1618"/>
                  </a:cxn>
                  <a:cxn ang="0">
                    <a:pos x="424" y="1576"/>
                  </a:cxn>
                  <a:cxn ang="0">
                    <a:pos x="416" y="1397"/>
                  </a:cxn>
                  <a:cxn ang="0">
                    <a:pos x="543" y="1275"/>
                  </a:cxn>
                  <a:cxn ang="0">
                    <a:pos x="670" y="1008"/>
                  </a:cxn>
                  <a:cxn ang="0">
                    <a:pos x="454" y="1166"/>
                  </a:cxn>
                  <a:cxn ang="0">
                    <a:pos x="345" y="1416"/>
                  </a:cxn>
                  <a:cxn ang="0">
                    <a:pos x="413" y="1663"/>
                  </a:cxn>
                  <a:cxn ang="0">
                    <a:pos x="356" y="1712"/>
                  </a:cxn>
                  <a:cxn ang="0">
                    <a:pos x="230" y="1521"/>
                  </a:cxn>
                  <a:cxn ang="0">
                    <a:pos x="249" y="1249"/>
                  </a:cxn>
                  <a:cxn ang="0">
                    <a:pos x="419" y="1037"/>
                  </a:cxn>
                  <a:cxn ang="0">
                    <a:pos x="720" y="900"/>
                  </a:cxn>
                  <a:cxn ang="0">
                    <a:pos x="1324" y="219"/>
                  </a:cxn>
                  <a:cxn ang="0">
                    <a:pos x="1273" y="321"/>
                  </a:cxn>
                  <a:cxn ang="0">
                    <a:pos x="1116" y="488"/>
                  </a:cxn>
                  <a:cxn ang="0">
                    <a:pos x="911" y="632"/>
                  </a:cxn>
                  <a:cxn ang="0">
                    <a:pos x="1039" y="377"/>
                  </a:cxn>
                  <a:cxn ang="0">
                    <a:pos x="1195" y="230"/>
                  </a:cxn>
                  <a:cxn ang="0">
                    <a:pos x="1274" y="203"/>
                  </a:cxn>
                  <a:cxn ang="0">
                    <a:pos x="1521" y="139"/>
                  </a:cxn>
                  <a:cxn ang="0">
                    <a:pos x="1508" y="273"/>
                  </a:cxn>
                  <a:cxn ang="0">
                    <a:pos x="1408" y="525"/>
                  </a:cxn>
                  <a:cxn ang="0">
                    <a:pos x="1163" y="807"/>
                  </a:cxn>
                  <a:cxn ang="0">
                    <a:pos x="880" y="1176"/>
                  </a:cxn>
                  <a:cxn ang="0">
                    <a:pos x="1000" y="1312"/>
                  </a:cxn>
                  <a:cxn ang="0">
                    <a:pos x="1002" y="1555"/>
                  </a:cxn>
                  <a:cxn ang="0">
                    <a:pos x="876" y="1769"/>
                  </a:cxn>
                  <a:cxn ang="0">
                    <a:pos x="678" y="1853"/>
                  </a:cxn>
                  <a:cxn ang="0">
                    <a:pos x="528" y="2082"/>
                  </a:cxn>
                  <a:cxn ang="0">
                    <a:pos x="397" y="2285"/>
                  </a:cxn>
                  <a:cxn ang="0">
                    <a:pos x="232" y="2319"/>
                  </a:cxn>
                  <a:cxn ang="0">
                    <a:pos x="248" y="2288"/>
                  </a:cxn>
                  <a:cxn ang="0">
                    <a:pos x="368" y="2140"/>
                  </a:cxn>
                  <a:cxn ang="0">
                    <a:pos x="525" y="1828"/>
                  </a:cxn>
                  <a:cxn ang="0">
                    <a:pos x="737" y="1762"/>
                  </a:cxn>
                  <a:cxn ang="0">
                    <a:pos x="872" y="1569"/>
                  </a:cxn>
                  <a:cxn ang="0">
                    <a:pos x="900" y="1326"/>
                  </a:cxn>
                  <a:cxn ang="0">
                    <a:pos x="794" y="1150"/>
                  </a:cxn>
                  <a:cxn ang="0">
                    <a:pos x="1001" y="784"/>
                  </a:cxn>
                  <a:cxn ang="0">
                    <a:pos x="1279" y="509"/>
                  </a:cxn>
                  <a:cxn ang="0">
                    <a:pos x="1411" y="196"/>
                  </a:cxn>
                  <a:cxn ang="0">
                    <a:pos x="1411" y="8"/>
                  </a:cxn>
                </a:cxnLst>
                <a:rect l="0" t="0" r="r" b="b"/>
                <a:pathLst>
                  <a:path w="1522" h="2320">
                    <a:moveTo>
                      <a:pt x="111" y="1846"/>
                    </a:moveTo>
                    <a:lnTo>
                      <a:pt x="134" y="1848"/>
                    </a:lnTo>
                    <a:lnTo>
                      <a:pt x="159" y="1850"/>
                    </a:lnTo>
                    <a:lnTo>
                      <a:pt x="208" y="1856"/>
                    </a:lnTo>
                    <a:lnTo>
                      <a:pt x="232" y="1862"/>
                    </a:lnTo>
                    <a:lnTo>
                      <a:pt x="254" y="1869"/>
                    </a:lnTo>
                    <a:lnTo>
                      <a:pt x="273" y="1880"/>
                    </a:lnTo>
                    <a:lnTo>
                      <a:pt x="290" y="1896"/>
                    </a:lnTo>
                    <a:lnTo>
                      <a:pt x="303" y="1916"/>
                    </a:lnTo>
                    <a:lnTo>
                      <a:pt x="313" y="1938"/>
                    </a:lnTo>
                    <a:lnTo>
                      <a:pt x="319" y="1962"/>
                    </a:lnTo>
                    <a:lnTo>
                      <a:pt x="321" y="1986"/>
                    </a:lnTo>
                    <a:lnTo>
                      <a:pt x="320" y="2011"/>
                    </a:lnTo>
                    <a:lnTo>
                      <a:pt x="316" y="2036"/>
                    </a:lnTo>
                    <a:lnTo>
                      <a:pt x="308" y="2060"/>
                    </a:lnTo>
                    <a:lnTo>
                      <a:pt x="297" y="2082"/>
                    </a:lnTo>
                    <a:lnTo>
                      <a:pt x="283" y="2102"/>
                    </a:lnTo>
                    <a:lnTo>
                      <a:pt x="266" y="2120"/>
                    </a:lnTo>
                    <a:lnTo>
                      <a:pt x="247" y="2133"/>
                    </a:lnTo>
                    <a:lnTo>
                      <a:pt x="225" y="2143"/>
                    </a:lnTo>
                    <a:lnTo>
                      <a:pt x="212" y="2145"/>
                    </a:lnTo>
                    <a:lnTo>
                      <a:pt x="187" y="2145"/>
                    </a:lnTo>
                    <a:lnTo>
                      <a:pt x="163" y="2143"/>
                    </a:lnTo>
                    <a:lnTo>
                      <a:pt x="138" y="2140"/>
                    </a:lnTo>
                    <a:lnTo>
                      <a:pt x="141" y="2157"/>
                    </a:lnTo>
                    <a:lnTo>
                      <a:pt x="145" y="2172"/>
                    </a:lnTo>
                    <a:lnTo>
                      <a:pt x="151" y="2188"/>
                    </a:lnTo>
                    <a:lnTo>
                      <a:pt x="160" y="2202"/>
                    </a:lnTo>
                    <a:lnTo>
                      <a:pt x="177" y="2221"/>
                    </a:lnTo>
                    <a:lnTo>
                      <a:pt x="197" y="2236"/>
                    </a:lnTo>
                    <a:lnTo>
                      <a:pt x="217" y="2247"/>
                    </a:lnTo>
                    <a:lnTo>
                      <a:pt x="194" y="2255"/>
                    </a:lnTo>
                    <a:lnTo>
                      <a:pt x="170" y="2259"/>
                    </a:lnTo>
                    <a:lnTo>
                      <a:pt x="141" y="2258"/>
                    </a:lnTo>
                    <a:lnTo>
                      <a:pt x="114" y="2253"/>
                    </a:lnTo>
                    <a:lnTo>
                      <a:pt x="88" y="2244"/>
                    </a:lnTo>
                    <a:lnTo>
                      <a:pt x="64" y="2230"/>
                    </a:lnTo>
                    <a:lnTo>
                      <a:pt x="42" y="2213"/>
                    </a:lnTo>
                    <a:lnTo>
                      <a:pt x="22" y="2192"/>
                    </a:lnTo>
                    <a:lnTo>
                      <a:pt x="13" y="2177"/>
                    </a:lnTo>
                    <a:lnTo>
                      <a:pt x="6" y="2162"/>
                    </a:lnTo>
                    <a:lnTo>
                      <a:pt x="1" y="2135"/>
                    </a:lnTo>
                    <a:lnTo>
                      <a:pt x="0" y="2108"/>
                    </a:lnTo>
                    <a:lnTo>
                      <a:pt x="15" y="2118"/>
                    </a:lnTo>
                    <a:lnTo>
                      <a:pt x="32" y="2126"/>
                    </a:lnTo>
                    <a:lnTo>
                      <a:pt x="50" y="2132"/>
                    </a:lnTo>
                    <a:lnTo>
                      <a:pt x="63" y="2134"/>
                    </a:lnTo>
                    <a:lnTo>
                      <a:pt x="77" y="2133"/>
                    </a:lnTo>
                    <a:lnTo>
                      <a:pt x="89" y="2131"/>
                    </a:lnTo>
                    <a:lnTo>
                      <a:pt x="112" y="2121"/>
                    </a:lnTo>
                    <a:lnTo>
                      <a:pt x="132" y="2107"/>
                    </a:lnTo>
                    <a:lnTo>
                      <a:pt x="149" y="2089"/>
                    </a:lnTo>
                    <a:lnTo>
                      <a:pt x="164" y="2069"/>
                    </a:lnTo>
                    <a:lnTo>
                      <a:pt x="174" y="2045"/>
                    </a:lnTo>
                    <a:lnTo>
                      <a:pt x="182" y="2020"/>
                    </a:lnTo>
                    <a:lnTo>
                      <a:pt x="187" y="1995"/>
                    </a:lnTo>
                    <a:lnTo>
                      <a:pt x="188" y="1969"/>
                    </a:lnTo>
                    <a:lnTo>
                      <a:pt x="185" y="1944"/>
                    </a:lnTo>
                    <a:lnTo>
                      <a:pt x="179" y="1919"/>
                    </a:lnTo>
                    <a:lnTo>
                      <a:pt x="171" y="1896"/>
                    </a:lnTo>
                    <a:lnTo>
                      <a:pt x="157" y="1876"/>
                    </a:lnTo>
                    <a:lnTo>
                      <a:pt x="139" y="1859"/>
                    </a:lnTo>
                    <a:lnTo>
                      <a:pt x="125" y="1851"/>
                    </a:lnTo>
                    <a:lnTo>
                      <a:pt x="111" y="1846"/>
                    </a:lnTo>
                    <a:close/>
                    <a:moveTo>
                      <a:pt x="674" y="1289"/>
                    </a:moveTo>
                    <a:lnTo>
                      <a:pt x="699" y="1310"/>
                    </a:lnTo>
                    <a:lnTo>
                      <a:pt x="721" y="1334"/>
                    </a:lnTo>
                    <a:lnTo>
                      <a:pt x="739" y="1360"/>
                    </a:lnTo>
                    <a:lnTo>
                      <a:pt x="752" y="1388"/>
                    </a:lnTo>
                    <a:lnTo>
                      <a:pt x="762" y="1416"/>
                    </a:lnTo>
                    <a:lnTo>
                      <a:pt x="647" y="1735"/>
                    </a:lnTo>
                    <a:lnTo>
                      <a:pt x="627" y="1749"/>
                    </a:lnTo>
                    <a:lnTo>
                      <a:pt x="605" y="1761"/>
                    </a:lnTo>
                    <a:lnTo>
                      <a:pt x="582" y="1770"/>
                    </a:lnTo>
                    <a:lnTo>
                      <a:pt x="556" y="1775"/>
                    </a:lnTo>
                    <a:lnTo>
                      <a:pt x="528" y="1778"/>
                    </a:lnTo>
                    <a:lnTo>
                      <a:pt x="498" y="1777"/>
                    </a:lnTo>
                    <a:lnTo>
                      <a:pt x="674" y="1289"/>
                    </a:lnTo>
                    <a:close/>
                    <a:moveTo>
                      <a:pt x="603" y="1267"/>
                    </a:moveTo>
                    <a:lnTo>
                      <a:pt x="636" y="1272"/>
                    </a:lnTo>
                    <a:lnTo>
                      <a:pt x="609" y="1346"/>
                    </a:lnTo>
                    <a:lnTo>
                      <a:pt x="587" y="1366"/>
                    </a:lnTo>
                    <a:lnTo>
                      <a:pt x="566" y="1389"/>
                    </a:lnTo>
                    <a:lnTo>
                      <a:pt x="550" y="1414"/>
                    </a:lnTo>
                    <a:lnTo>
                      <a:pt x="537" y="1442"/>
                    </a:lnTo>
                    <a:lnTo>
                      <a:pt x="528" y="1471"/>
                    </a:lnTo>
                    <a:lnTo>
                      <a:pt x="524" y="1501"/>
                    </a:lnTo>
                    <a:lnTo>
                      <a:pt x="525" y="1531"/>
                    </a:lnTo>
                    <a:lnTo>
                      <a:pt x="531" y="1562"/>
                    </a:lnTo>
                    <a:lnTo>
                      <a:pt x="511" y="1618"/>
                    </a:lnTo>
                    <a:lnTo>
                      <a:pt x="418" y="1597"/>
                    </a:lnTo>
                    <a:lnTo>
                      <a:pt x="421" y="1592"/>
                    </a:lnTo>
                    <a:lnTo>
                      <a:pt x="424" y="1587"/>
                    </a:lnTo>
                    <a:lnTo>
                      <a:pt x="425" y="1584"/>
                    </a:lnTo>
                    <a:lnTo>
                      <a:pt x="425" y="1579"/>
                    </a:lnTo>
                    <a:lnTo>
                      <a:pt x="424" y="1576"/>
                    </a:lnTo>
                    <a:lnTo>
                      <a:pt x="410" y="1547"/>
                    </a:lnTo>
                    <a:lnTo>
                      <a:pt x="402" y="1517"/>
                    </a:lnTo>
                    <a:lnTo>
                      <a:pt x="398" y="1487"/>
                    </a:lnTo>
                    <a:lnTo>
                      <a:pt x="400" y="1456"/>
                    </a:lnTo>
                    <a:lnTo>
                      <a:pt x="406" y="1426"/>
                    </a:lnTo>
                    <a:lnTo>
                      <a:pt x="416" y="1397"/>
                    </a:lnTo>
                    <a:lnTo>
                      <a:pt x="429" y="1370"/>
                    </a:lnTo>
                    <a:lnTo>
                      <a:pt x="446" y="1344"/>
                    </a:lnTo>
                    <a:lnTo>
                      <a:pt x="466" y="1321"/>
                    </a:lnTo>
                    <a:lnTo>
                      <a:pt x="490" y="1301"/>
                    </a:lnTo>
                    <a:lnTo>
                      <a:pt x="516" y="1287"/>
                    </a:lnTo>
                    <a:lnTo>
                      <a:pt x="543" y="1275"/>
                    </a:lnTo>
                    <a:lnTo>
                      <a:pt x="573" y="1268"/>
                    </a:lnTo>
                    <a:lnTo>
                      <a:pt x="603" y="1267"/>
                    </a:lnTo>
                    <a:close/>
                    <a:moveTo>
                      <a:pt x="775" y="884"/>
                    </a:moveTo>
                    <a:lnTo>
                      <a:pt x="742" y="976"/>
                    </a:lnTo>
                    <a:lnTo>
                      <a:pt x="705" y="992"/>
                    </a:lnTo>
                    <a:lnTo>
                      <a:pt x="670" y="1008"/>
                    </a:lnTo>
                    <a:lnTo>
                      <a:pt x="634" y="1027"/>
                    </a:lnTo>
                    <a:lnTo>
                      <a:pt x="598" y="1048"/>
                    </a:lnTo>
                    <a:lnTo>
                      <a:pt x="558" y="1073"/>
                    </a:lnTo>
                    <a:lnTo>
                      <a:pt x="520" y="1102"/>
                    </a:lnTo>
                    <a:lnTo>
                      <a:pt x="486" y="1132"/>
                    </a:lnTo>
                    <a:lnTo>
                      <a:pt x="454" y="1166"/>
                    </a:lnTo>
                    <a:lnTo>
                      <a:pt x="427" y="1202"/>
                    </a:lnTo>
                    <a:lnTo>
                      <a:pt x="402" y="1241"/>
                    </a:lnTo>
                    <a:lnTo>
                      <a:pt x="381" y="1283"/>
                    </a:lnTo>
                    <a:lnTo>
                      <a:pt x="364" y="1326"/>
                    </a:lnTo>
                    <a:lnTo>
                      <a:pt x="352" y="1372"/>
                    </a:lnTo>
                    <a:lnTo>
                      <a:pt x="345" y="1416"/>
                    </a:lnTo>
                    <a:lnTo>
                      <a:pt x="344" y="1461"/>
                    </a:lnTo>
                    <a:lnTo>
                      <a:pt x="348" y="1504"/>
                    </a:lnTo>
                    <a:lnTo>
                      <a:pt x="357" y="1546"/>
                    </a:lnTo>
                    <a:lnTo>
                      <a:pt x="371" y="1587"/>
                    </a:lnTo>
                    <a:lnTo>
                      <a:pt x="390" y="1626"/>
                    </a:lnTo>
                    <a:lnTo>
                      <a:pt x="413" y="1663"/>
                    </a:lnTo>
                    <a:lnTo>
                      <a:pt x="439" y="1697"/>
                    </a:lnTo>
                    <a:lnTo>
                      <a:pt x="470" y="1729"/>
                    </a:lnTo>
                    <a:lnTo>
                      <a:pt x="457" y="1766"/>
                    </a:lnTo>
                    <a:lnTo>
                      <a:pt x="421" y="1750"/>
                    </a:lnTo>
                    <a:lnTo>
                      <a:pt x="387" y="1732"/>
                    </a:lnTo>
                    <a:lnTo>
                      <a:pt x="356" y="1712"/>
                    </a:lnTo>
                    <a:lnTo>
                      <a:pt x="329" y="1689"/>
                    </a:lnTo>
                    <a:lnTo>
                      <a:pt x="304" y="1663"/>
                    </a:lnTo>
                    <a:lnTo>
                      <a:pt x="282" y="1634"/>
                    </a:lnTo>
                    <a:lnTo>
                      <a:pt x="262" y="1600"/>
                    </a:lnTo>
                    <a:lnTo>
                      <a:pt x="245" y="1564"/>
                    </a:lnTo>
                    <a:lnTo>
                      <a:pt x="230" y="1521"/>
                    </a:lnTo>
                    <a:lnTo>
                      <a:pt x="220" y="1477"/>
                    </a:lnTo>
                    <a:lnTo>
                      <a:pt x="215" y="1431"/>
                    </a:lnTo>
                    <a:lnTo>
                      <a:pt x="216" y="1385"/>
                    </a:lnTo>
                    <a:lnTo>
                      <a:pt x="222" y="1337"/>
                    </a:lnTo>
                    <a:lnTo>
                      <a:pt x="233" y="1293"/>
                    </a:lnTo>
                    <a:lnTo>
                      <a:pt x="249" y="1249"/>
                    </a:lnTo>
                    <a:lnTo>
                      <a:pt x="268" y="1207"/>
                    </a:lnTo>
                    <a:lnTo>
                      <a:pt x="292" y="1169"/>
                    </a:lnTo>
                    <a:lnTo>
                      <a:pt x="320" y="1131"/>
                    </a:lnTo>
                    <a:lnTo>
                      <a:pt x="349" y="1098"/>
                    </a:lnTo>
                    <a:lnTo>
                      <a:pt x="383" y="1066"/>
                    </a:lnTo>
                    <a:lnTo>
                      <a:pt x="419" y="1037"/>
                    </a:lnTo>
                    <a:lnTo>
                      <a:pt x="457" y="1011"/>
                    </a:lnTo>
                    <a:lnTo>
                      <a:pt x="507" y="983"/>
                    </a:lnTo>
                    <a:lnTo>
                      <a:pt x="559" y="958"/>
                    </a:lnTo>
                    <a:lnTo>
                      <a:pt x="611" y="936"/>
                    </a:lnTo>
                    <a:lnTo>
                      <a:pt x="666" y="916"/>
                    </a:lnTo>
                    <a:lnTo>
                      <a:pt x="720" y="900"/>
                    </a:lnTo>
                    <a:lnTo>
                      <a:pt x="775" y="884"/>
                    </a:lnTo>
                    <a:close/>
                    <a:moveTo>
                      <a:pt x="1274" y="203"/>
                    </a:moveTo>
                    <a:lnTo>
                      <a:pt x="1289" y="203"/>
                    </a:lnTo>
                    <a:lnTo>
                      <a:pt x="1302" y="205"/>
                    </a:lnTo>
                    <a:lnTo>
                      <a:pt x="1314" y="210"/>
                    </a:lnTo>
                    <a:lnTo>
                      <a:pt x="1324" y="219"/>
                    </a:lnTo>
                    <a:lnTo>
                      <a:pt x="1332" y="230"/>
                    </a:lnTo>
                    <a:lnTo>
                      <a:pt x="1338" y="245"/>
                    </a:lnTo>
                    <a:lnTo>
                      <a:pt x="1339" y="266"/>
                    </a:lnTo>
                    <a:lnTo>
                      <a:pt x="1335" y="287"/>
                    </a:lnTo>
                    <a:lnTo>
                      <a:pt x="1303" y="302"/>
                    </a:lnTo>
                    <a:lnTo>
                      <a:pt x="1273" y="321"/>
                    </a:lnTo>
                    <a:lnTo>
                      <a:pt x="1244" y="342"/>
                    </a:lnTo>
                    <a:lnTo>
                      <a:pt x="1217" y="367"/>
                    </a:lnTo>
                    <a:lnTo>
                      <a:pt x="1192" y="394"/>
                    </a:lnTo>
                    <a:lnTo>
                      <a:pt x="1168" y="421"/>
                    </a:lnTo>
                    <a:lnTo>
                      <a:pt x="1146" y="447"/>
                    </a:lnTo>
                    <a:lnTo>
                      <a:pt x="1116" y="488"/>
                    </a:lnTo>
                    <a:lnTo>
                      <a:pt x="1088" y="530"/>
                    </a:lnTo>
                    <a:lnTo>
                      <a:pt x="1064" y="574"/>
                    </a:lnTo>
                    <a:lnTo>
                      <a:pt x="1027" y="595"/>
                    </a:lnTo>
                    <a:lnTo>
                      <a:pt x="989" y="612"/>
                    </a:lnTo>
                    <a:lnTo>
                      <a:pt x="949" y="624"/>
                    </a:lnTo>
                    <a:lnTo>
                      <a:pt x="911" y="632"/>
                    </a:lnTo>
                    <a:lnTo>
                      <a:pt x="924" y="586"/>
                    </a:lnTo>
                    <a:lnTo>
                      <a:pt x="940" y="540"/>
                    </a:lnTo>
                    <a:lnTo>
                      <a:pt x="959" y="497"/>
                    </a:lnTo>
                    <a:lnTo>
                      <a:pt x="983" y="455"/>
                    </a:lnTo>
                    <a:lnTo>
                      <a:pt x="1010" y="415"/>
                    </a:lnTo>
                    <a:lnTo>
                      <a:pt x="1039" y="377"/>
                    </a:lnTo>
                    <a:lnTo>
                      <a:pt x="1061" y="350"/>
                    </a:lnTo>
                    <a:lnTo>
                      <a:pt x="1085" y="324"/>
                    </a:lnTo>
                    <a:lnTo>
                      <a:pt x="1110" y="297"/>
                    </a:lnTo>
                    <a:lnTo>
                      <a:pt x="1136" y="272"/>
                    </a:lnTo>
                    <a:lnTo>
                      <a:pt x="1165" y="249"/>
                    </a:lnTo>
                    <a:lnTo>
                      <a:pt x="1195" y="230"/>
                    </a:lnTo>
                    <a:lnTo>
                      <a:pt x="1205" y="224"/>
                    </a:lnTo>
                    <a:lnTo>
                      <a:pt x="1216" y="219"/>
                    </a:lnTo>
                    <a:lnTo>
                      <a:pt x="1230" y="213"/>
                    </a:lnTo>
                    <a:lnTo>
                      <a:pt x="1244" y="209"/>
                    </a:lnTo>
                    <a:lnTo>
                      <a:pt x="1259" y="205"/>
                    </a:lnTo>
                    <a:lnTo>
                      <a:pt x="1274" y="203"/>
                    </a:lnTo>
                    <a:close/>
                    <a:moveTo>
                      <a:pt x="1405" y="0"/>
                    </a:moveTo>
                    <a:lnTo>
                      <a:pt x="1489" y="66"/>
                    </a:lnTo>
                    <a:lnTo>
                      <a:pt x="1502" y="81"/>
                    </a:lnTo>
                    <a:lnTo>
                      <a:pt x="1512" y="98"/>
                    </a:lnTo>
                    <a:lnTo>
                      <a:pt x="1518" y="118"/>
                    </a:lnTo>
                    <a:lnTo>
                      <a:pt x="1521" y="139"/>
                    </a:lnTo>
                    <a:lnTo>
                      <a:pt x="1522" y="161"/>
                    </a:lnTo>
                    <a:lnTo>
                      <a:pt x="1521" y="185"/>
                    </a:lnTo>
                    <a:lnTo>
                      <a:pt x="1519" y="208"/>
                    </a:lnTo>
                    <a:lnTo>
                      <a:pt x="1516" y="230"/>
                    </a:lnTo>
                    <a:lnTo>
                      <a:pt x="1512" y="253"/>
                    </a:lnTo>
                    <a:lnTo>
                      <a:pt x="1508" y="273"/>
                    </a:lnTo>
                    <a:lnTo>
                      <a:pt x="1505" y="292"/>
                    </a:lnTo>
                    <a:lnTo>
                      <a:pt x="1504" y="293"/>
                    </a:lnTo>
                    <a:lnTo>
                      <a:pt x="1485" y="353"/>
                    </a:lnTo>
                    <a:lnTo>
                      <a:pt x="1464" y="412"/>
                    </a:lnTo>
                    <a:lnTo>
                      <a:pt x="1438" y="470"/>
                    </a:lnTo>
                    <a:lnTo>
                      <a:pt x="1408" y="525"/>
                    </a:lnTo>
                    <a:lnTo>
                      <a:pt x="1376" y="579"/>
                    </a:lnTo>
                    <a:lnTo>
                      <a:pt x="1339" y="630"/>
                    </a:lnTo>
                    <a:lnTo>
                      <a:pt x="1299" y="679"/>
                    </a:lnTo>
                    <a:lnTo>
                      <a:pt x="1257" y="725"/>
                    </a:lnTo>
                    <a:lnTo>
                      <a:pt x="1211" y="767"/>
                    </a:lnTo>
                    <a:lnTo>
                      <a:pt x="1163" y="807"/>
                    </a:lnTo>
                    <a:lnTo>
                      <a:pt x="1111" y="841"/>
                    </a:lnTo>
                    <a:lnTo>
                      <a:pt x="1056" y="873"/>
                    </a:lnTo>
                    <a:lnTo>
                      <a:pt x="999" y="900"/>
                    </a:lnTo>
                    <a:lnTo>
                      <a:pt x="940" y="921"/>
                    </a:lnTo>
                    <a:lnTo>
                      <a:pt x="854" y="1163"/>
                    </a:lnTo>
                    <a:lnTo>
                      <a:pt x="880" y="1176"/>
                    </a:lnTo>
                    <a:lnTo>
                      <a:pt x="905" y="1191"/>
                    </a:lnTo>
                    <a:lnTo>
                      <a:pt x="928" y="1207"/>
                    </a:lnTo>
                    <a:lnTo>
                      <a:pt x="948" y="1227"/>
                    </a:lnTo>
                    <a:lnTo>
                      <a:pt x="967" y="1250"/>
                    </a:lnTo>
                    <a:lnTo>
                      <a:pt x="983" y="1275"/>
                    </a:lnTo>
                    <a:lnTo>
                      <a:pt x="1000" y="1312"/>
                    </a:lnTo>
                    <a:lnTo>
                      <a:pt x="1012" y="1352"/>
                    </a:lnTo>
                    <a:lnTo>
                      <a:pt x="1019" y="1392"/>
                    </a:lnTo>
                    <a:lnTo>
                      <a:pt x="1021" y="1432"/>
                    </a:lnTo>
                    <a:lnTo>
                      <a:pt x="1019" y="1474"/>
                    </a:lnTo>
                    <a:lnTo>
                      <a:pt x="1012" y="1514"/>
                    </a:lnTo>
                    <a:lnTo>
                      <a:pt x="1002" y="1555"/>
                    </a:lnTo>
                    <a:lnTo>
                      <a:pt x="989" y="1594"/>
                    </a:lnTo>
                    <a:lnTo>
                      <a:pt x="973" y="1632"/>
                    </a:lnTo>
                    <a:lnTo>
                      <a:pt x="955" y="1669"/>
                    </a:lnTo>
                    <a:lnTo>
                      <a:pt x="933" y="1705"/>
                    </a:lnTo>
                    <a:lnTo>
                      <a:pt x="906" y="1738"/>
                    </a:lnTo>
                    <a:lnTo>
                      <a:pt x="876" y="1769"/>
                    </a:lnTo>
                    <a:lnTo>
                      <a:pt x="844" y="1795"/>
                    </a:lnTo>
                    <a:lnTo>
                      <a:pt x="808" y="1819"/>
                    </a:lnTo>
                    <a:lnTo>
                      <a:pt x="777" y="1835"/>
                    </a:lnTo>
                    <a:lnTo>
                      <a:pt x="745" y="1845"/>
                    </a:lnTo>
                    <a:lnTo>
                      <a:pt x="712" y="1851"/>
                    </a:lnTo>
                    <a:lnTo>
                      <a:pt x="678" y="1853"/>
                    </a:lnTo>
                    <a:lnTo>
                      <a:pt x="644" y="1851"/>
                    </a:lnTo>
                    <a:lnTo>
                      <a:pt x="609" y="1846"/>
                    </a:lnTo>
                    <a:lnTo>
                      <a:pt x="590" y="1904"/>
                    </a:lnTo>
                    <a:lnTo>
                      <a:pt x="570" y="1964"/>
                    </a:lnTo>
                    <a:lnTo>
                      <a:pt x="550" y="2024"/>
                    </a:lnTo>
                    <a:lnTo>
                      <a:pt x="528" y="2082"/>
                    </a:lnTo>
                    <a:lnTo>
                      <a:pt x="504" y="2140"/>
                    </a:lnTo>
                    <a:lnTo>
                      <a:pt x="476" y="2195"/>
                    </a:lnTo>
                    <a:lnTo>
                      <a:pt x="460" y="2221"/>
                    </a:lnTo>
                    <a:lnTo>
                      <a:pt x="441" y="2246"/>
                    </a:lnTo>
                    <a:lnTo>
                      <a:pt x="421" y="2268"/>
                    </a:lnTo>
                    <a:lnTo>
                      <a:pt x="397" y="2285"/>
                    </a:lnTo>
                    <a:lnTo>
                      <a:pt x="371" y="2301"/>
                    </a:lnTo>
                    <a:lnTo>
                      <a:pt x="343" y="2312"/>
                    </a:lnTo>
                    <a:lnTo>
                      <a:pt x="317" y="2318"/>
                    </a:lnTo>
                    <a:lnTo>
                      <a:pt x="289" y="2320"/>
                    </a:lnTo>
                    <a:lnTo>
                      <a:pt x="260" y="2320"/>
                    </a:lnTo>
                    <a:lnTo>
                      <a:pt x="232" y="2319"/>
                    </a:lnTo>
                    <a:lnTo>
                      <a:pt x="203" y="2317"/>
                    </a:lnTo>
                    <a:lnTo>
                      <a:pt x="174" y="2314"/>
                    </a:lnTo>
                    <a:lnTo>
                      <a:pt x="148" y="2312"/>
                    </a:lnTo>
                    <a:lnTo>
                      <a:pt x="181" y="2310"/>
                    </a:lnTo>
                    <a:lnTo>
                      <a:pt x="215" y="2302"/>
                    </a:lnTo>
                    <a:lnTo>
                      <a:pt x="248" y="2288"/>
                    </a:lnTo>
                    <a:lnTo>
                      <a:pt x="277" y="2269"/>
                    </a:lnTo>
                    <a:lnTo>
                      <a:pt x="301" y="2249"/>
                    </a:lnTo>
                    <a:lnTo>
                      <a:pt x="322" y="2225"/>
                    </a:lnTo>
                    <a:lnTo>
                      <a:pt x="339" y="2198"/>
                    </a:lnTo>
                    <a:lnTo>
                      <a:pt x="354" y="2170"/>
                    </a:lnTo>
                    <a:lnTo>
                      <a:pt x="368" y="2140"/>
                    </a:lnTo>
                    <a:lnTo>
                      <a:pt x="380" y="2111"/>
                    </a:lnTo>
                    <a:lnTo>
                      <a:pt x="408" y="2040"/>
                    </a:lnTo>
                    <a:lnTo>
                      <a:pt x="433" y="1968"/>
                    </a:lnTo>
                    <a:lnTo>
                      <a:pt x="458" y="1895"/>
                    </a:lnTo>
                    <a:lnTo>
                      <a:pt x="484" y="1823"/>
                    </a:lnTo>
                    <a:lnTo>
                      <a:pt x="525" y="1828"/>
                    </a:lnTo>
                    <a:lnTo>
                      <a:pt x="565" y="1828"/>
                    </a:lnTo>
                    <a:lnTo>
                      <a:pt x="603" y="1823"/>
                    </a:lnTo>
                    <a:lnTo>
                      <a:pt x="639" y="1814"/>
                    </a:lnTo>
                    <a:lnTo>
                      <a:pt x="674" y="1800"/>
                    </a:lnTo>
                    <a:lnTo>
                      <a:pt x="706" y="1783"/>
                    </a:lnTo>
                    <a:lnTo>
                      <a:pt x="737" y="1762"/>
                    </a:lnTo>
                    <a:lnTo>
                      <a:pt x="765" y="1736"/>
                    </a:lnTo>
                    <a:lnTo>
                      <a:pt x="791" y="1707"/>
                    </a:lnTo>
                    <a:lnTo>
                      <a:pt x="816" y="1676"/>
                    </a:lnTo>
                    <a:lnTo>
                      <a:pt x="838" y="1641"/>
                    </a:lnTo>
                    <a:lnTo>
                      <a:pt x="857" y="1605"/>
                    </a:lnTo>
                    <a:lnTo>
                      <a:pt x="872" y="1569"/>
                    </a:lnTo>
                    <a:lnTo>
                      <a:pt x="886" y="1529"/>
                    </a:lnTo>
                    <a:lnTo>
                      <a:pt x="896" y="1490"/>
                    </a:lnTo>
                    <a:lnTo>
                      <a:pt x="903" y="1449"/>
                    </a:lnTo>
                    <a:lnTo>
                      <a:pt x="906" y="1407"/>
                    </a:lnTo>
                    <a:lnTo>
                      <a:pt x="905" y="1367"/>
                    </a:lnTo>
                    <a:lnTo>
                      <a:pt x="900" y="1326"/>
                    </a:lnTo>
                    <a:lnTo>
                      <a:pt x="891" y="1287"/>
                    </a:lnTo>
                    <a:lnTo>
                      <a:pt x="876" y="1249"/>
                    </a:lnTo>
                    <a:lnTo>
                      <a:pt x="861" y="1219"/>
                    </a:lnTo>
                    <a:lnTo>
                      <a:pt x="842" y="1194"/>
                    </a:lnTo>
                    <a:lnTo>
                      <a:pt x="819" y="1171"/>
                    </a:lnTo>
                    <a:lnTo>
                      <a:pt x="794" y="1150"/>
                    </a:lnTo>
                    <a:lnTo>
                      <a:pt x="767" y="1133"/>
                    </a:lnTo>
                    <a:lnTo>
                      <a:pt x="737" y="1118"/>
                    </a:lnTo>
                    <a:lnTo>
                      <a:pt x="825" y="868"/>
                    </a:lnTo>
                    <a:lnTo>
                      <a:pt x="886" y="845"/>
                    </a:lnTo>
                    <a:lnTo>
                      <a:pt x="945" y="817"/>
                    </a:lnTo>
                    <a:lnTo>
                      <a:pt x="1001" y="784"/>
                    </a:lnTo>
                    <a:lnTo>
                      <a:pt x="1054" y="747"/>
                    </a:lnTo>
                    <a:lnTo>
                      <a:pt x="1106" y="707"/>
                    </a:lnTo>
                    <a:lnTo>
                      <a:pt x="1154" y="661"/>
                    </a:lnTo>
                    <a:lnTo>
                      <a:pt x="1199" y="614"/>
                    </a:lnTo>
                    <a:lnTo>
                      <a:pt x="1240" y="562"/>
                    </a:lnTo>
                    <a:lnTo>
                      <a:pt x="1279" y="509"/>
                    </a:lnTo>
                    <a:lnTo>
                      <a:pt x="1312" y="452"/>
                    </a:lnTo>
                    <a:lnTo>
                      <a:pt x="1343" y="395"/>
                    </a:lnTo>
                    <a:lnTo>
                      <a:pt x="1369" y="335"/>
                    </a:lnTo>
                    <a:lnTo>
                      <a:pt x="1390" y="274"/>
                    </a:lnTo>
                    <a:lnTo>
                      <a:pt x="1401" y="235"/>
                    </a:lnTo>
                    <a:lnTo>
                      <a:pt x="1411" y="196"/>
                    </a:lnTo>
                    <a:lnTo>
                      <a:pt x="1419" y="154"/>
                    </a:lnTo>
                    <a:lnTo>
                      <a:pt x="1423" y="114"/>
                    </a:lnTo>
                    <a:lnTo>
                      <a:pt x="1423" y="72"/>
                    </a:lnTo>
                    <a:lnTo>
                      <a:pt x="1419" y="33"/>
                    </a:lnTo>
                    <a:lnTo>
                      <a:pt x="1416" y="19"/>
                    </a:lnTo>
                    <a:lnTo>
                      <a:pt x="1411" y="8"/>
                    </a:lnTo>
                    <a:lnTo>
                      <a:pt x="14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E004F">
                      <a:shade val="30000"/>
                      <a:satMod val="115000"/>
                    </a:srgbClr>
                  </a:gs>
                  <a:gs pos="50000">
                    <a:srgbClr val="9E004F">
                      <a:shade val="67500"/>
                      <a:satMod val="115000"/>
                    </a:srgbClr>
                  </a:gs>
                  <a:gs pos="100000">
                    <a:srgbClr val="9E004F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rot="5400000">
            <a:off x="5199061" y="3709987"/>
            <a:ext cx="3048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7504111" y="2888852"/>
            <a:ext cx="3086101" cy="1643859"/>
            <a:chOff x="8075611" y="2362200"/>
            <a:chExt cx="3086101" cy="1643859"/>
          </a:xfrm>
        </p:grpSpPr>
        <p:sp>
          <p:nvSpPr>
            <p:cNvPr id="31" name="TextBox 30"/>
            <p:cNvSpPr txBox="1"/>
            <p:nvPr/>
          </p:nvSpPr>
          <p:spPr>
            <a:xfrm flipH="1">
              <a:off x="8075611" y="2362200"/>
              <a:ext cx="3086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8075611" y="3359728"/>
              <a:ext cx="3086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979612" y="1508125"/>
            <a:ext cx="3021851" cy="4130675"/>
            <a:chOff x="4590213" y="1365250"/>
            <a:chExt cx="3021851" cy="4130675"/>
          </a:xfrm>
          <a:effectLst/>
        </p:grpSpPr>
        <p:sp>
          <p:nvSpPr>
            <p:cNvPr id="7174" name="Freeform 6"/>
            <p:cNvSpPr>
              <a:spLocks/>
            </p:cNvSpPr>
            <p:nvPr/>
          </p:nvSpPr>
          <p:spPr bwMode="auto">
            <a:xfrm>
              <a:off x="4670426" y="1606550"/>
              <a:ext cx="2163763" cy="3082925"/>
            </a:xfrm>
            <a:custGeom>
              <a:avLst/>
              <a:gdLst/>
              <a:ahLst/>
              <a:cxnLst>
                <a:cxn ang="0">
                  <a:pos x="660" y="27"/>
                </a:cxn>
                <a:cxn ang="0">
                  <a:pos x="544" y="80"/>
                </a:cxn>
                <a:cxn ang="0">
                  <a:pos x="437" y="147"/>
                </a:cxn>
                <a:cxn ang="0">
                  <a:pos x="340" y="228"/>
                </a:cxn>
                <a:cxn ang="0">
                  <a:pos x="253" y="320"/>
                </a:cxn>
                <a:cxn ang="0">
                  <a:pos x="180" y="424"/>
                </a:cxn>
                <a:cxn ang="0">
                  <a:pos x="119" y="536"/>
                </a:cxn>
                <a:cxn ang="0">
                  <a:pos x="75" y="657"/>
                </a:cxn>
                <a:cxn ang="0">
                  <a:pos x="45" y="785"/>
                </a:cxn>
                <a:cxn ang="0">
                  <a:pos x="33" y="918"/>
                </a:cxn>
                <a:cxn ang="0">
                  <a:pos x="40" y="1057"/>
                </a:cxn>
                <a:cxn ang="0">
                  <a:pos x="65" y="1190"/>
                </a:cxn>
                <a:cxn ang="0">
                  <a:pos x="108" y="1316"/>
                </a:cxn>
                <a:cxn ang="0">
                  <a:pos x="167" y="1434"/>
                </a:cxn>
                <a:cxn ang="0">
                  <a:pos x="240" y="1542"/>
                </a:cxn>
                <a:cxn ang="0">
                  <a:pos x="327" y="1639"/>
                </a:cxn>
                <a:cxn ang="0">
                  <a:pos x="426" y="1723"/>
                </a:cxn>
                <a:cxn ang="0">
                  <a:pos x="535" y="1794"/>
                </a:cxn>
                <a:cxn ang="0">
                  <a:pos x="655" y="1851"/>
                </a:cxn>
                <a:cxn ang="0">
                  <a:pos x="783" y="1891"/>
                </a:cxn>
                <a:cxn ang="0">
                  <a:pos x="918" y="1913"/>
                </a:cxn>
                <a:cxn ang="0">
                  <a:pos x="1052" y="1916"/>
                </a:cxn>
                <a:cxn ang="0">
                  <a:pos x="1178" y="1902"/>
                </a:cxn>
                <a:cxn ang="0">
                  <a:pos x="1299" y="1873"/>
                </a:cxn>
                <a:cxn ang="0">
                  <a:pos x="1359" y="1862"/>
                </a:cxn>
                <a:cxn ang="0">
                  <a:pos x="1363" y="1875"/>
                </a:cxn>
                <a:cxn ang="0">
                  <a:pos x="1241" y="1913"/>
                </a:cxn>
                <a:cxn ang="0">
                  <a:pos x="1112" y="1936"/>
                </a:cxn>
                <a:cxn ang="0">
                  <a:pos x="980" y="1942"/>
                </a:cxn>
                <a:cxn ang="0">
                  <a:pos x="844" y="1930"/>
                </a:cxn>
                <a:cxn ang="0">
                  <a:pos x="714" y="1900"/>
                </a:cxn>
                <a:cxn ang="0">
                  <a:pos x="592" y="1855"/>
                </a:cxn>
                <a:cxn ang="0">
                  <a:pos x="477" y="1794"/>
                </a:cxn>
                <a:cxn ang="0">
                  <a:pos x="372" y="1720"/>
                </a:cxn>
                <a:cxn ang="0">
                  <a:pos x="279" y="1633"/>
                </a:cxn>
                <a:cxn ang="0">
                  <a:pos x="196" y="1535"/>
                </a:cxn>
                <a:cxn ang="0">
                  <a:pos x="127" y="1427"/>
                </a:cxn>
                <a:cxn ang="0">
                  <a:pos x="71" y="1310"/>
                </a:cxn>
                <a:cxn ang="0">
                  <a:pos x="30" y="1185"/>
                </a:cxn>
                <a:cxn ang="0">
                  <a:pos x="7" y="1054"/>
                </a:cxn>
                <a:cxn ang="0">
                  <a:pos x="0" y="918"/>
                </a:cxn>
                <a:cxn ang="0">
                  <a:pos x="13" y="780"/>
                </a:cxn>
                <a:cxn ang="0">
                  <a:pos x="44" y="647"/>
                </a:cxn>
                <a:cxn ang="0">
                  <a:pos x="91" y="522"/>
                </a:cxn>
                <a:cxn ang="0">
                  <a:pos x="153" y="406"/>
                </a:cxn>
                <a:cxn ang="0">
                  <a:pos x="231" y="301"/>
                </a:cxn>
                <a:cxn ang="0">
                  <a:pos x="320" y="206"/>
                </a:cxn>
                <a:cxn ang="0">
                  <a:pos x="421" y="123"/>
                </a:cxn>
                <a:cxn ang="0">
                  <a:pos x="532" y="54"/>
                </a:cxn>
                <a:cxn ang="0">
                  <a:pos x="653" y="0"/>
                </a:cxn>
              </a:cxnLst>
              <a:rect l="0" t="0" r="r" b="b"/>
              <a:pathLst>
                <a:path w="1363" h="1942">
                  <a:moveTo>
                    <a:pt x="653" y="0"/>
                  </a:moveTo>
                  <a:lnTo>
                    <a:pt x="660" y="27"/>
                  </a:lnTo>
                  <a:lnTo>
                    <a:pt x="601" y="51"/>
                  </a:lnTo>
                  <a:lnTo>
                    <a:pt x="544" y="80"/>
                  </a:lnTo>
                  <a:lnTo>
                    <a:pt x="490" y="112"/>
                  </a:lnTo>
                  <a:lnTo>
                    <a:pt x="437" y="147"/>
                  </a:lnTo>
                  <a:lnTo>
                    <a:pt x="387" y="186"/>
                  </a:lnTo>
                  <a:lnTo>
                    <a:pt x="340" y="228"/>
                  </a:lnTo>
                  <a:lnTo>
                    <a:pt x="295" y="273"/>
                  </a:lnTo>
                  <a:lnTo>
                    <a:pt x="253" y="320"/>
                  </a:lnTo>
                  <a:lnTo>
                    <a:pt x="215" y="371"/>
                  </a:lnTo>
                  <a:lnTo>
                    <a:pt x="180" y="424"/>
                  </a:lnTo>
                  <a:lnTo>
                    <a:pt x="148" y="479"/>
                  </a:lnTo>
                  <a:lnTo>
                    <a:pt x="119" y="536"/>
                  </a:lnTo>
                  <a:lnTo>
                    <a:pt x="95" y="596"/>
                  </a:lnTo>
                  <a:lnTo>
                    <a:pt x="75" y="657"/>
                  </a:lnTo>
                  <a:lnTo>
                    <a:pt x="57" y="720"/>
                  </a:lnTo>
                  <a:lnTo>
                    <a:pt x="45" y="785"/>
                  </a:lnTo>
                  <a:lnTo>
                    <a:pt x="37" y="851"/>
                  </a:lnTo>
                  <a:lnTo>
                    <a:pt x="33" y="918"/>
                  </a:lnTo>
                  <a:lnTo>
                    <a:pt x="34" y="989"/>
                  </a:lnTo>
                  <a:lnTo>
                    <a:pt x="40" y="1057"/>
                  </a:lnTo>
                  <a:lnTo>
                    <a:pt x="50" y="1124"/>
                  </a:lnTo>
                  <a:lnTo>
                    <a:pt x="65" y="1190"/>
                  </a:lnTo>
                  <a:lnTo>
                    <a:pt x="84" y="1254"/>
                  </a:lnTo>
                  <a:lnTo>
                    <a:pt x="108" y="1316"/>
                  </a:lnTo>
                  <a:lnTo>
                    <a:pt x="135" y="1376"/>
                  </a:lnTo>
                  <a:lnTo>
                    <a:pt x="167" y="1434"/>
                  </a:lnTo>
                  <a:lnTo>
                    <a:pt x="201" y="1489"/>
                  </a:lnTo>
                  <a:lnTo>
                    <a:pt x="240" y="1542"/>
                  </a:lnTo>
                  <a:lnTo>
                    <a:pt x="282" y="1592"/>
                  </a:lnTo>
                  <a:lnTo>
                    <a:pt x="327" y="1639"/>
                  </a:lnTo>
                  <a:lnTo>
                    <a:pt x="375" y="1683"/>
                  </a:lnTo>
                  <a:lnTo>
                    <a:pt x="426" y="1723"/>
                  </a:lnTo>
                  <a:lnTo>
                    <a:pt x="480" y="1761"/>
                  </a:lnTo>
                  <a:lnTo>
                    <a:pt x="535" y="1794"/>
                  </a:lnTo>
                  <a:lnTo>
                    <a:pt x="595" y="1824"/>
                  </a:lnTo>
                  <a:lnTo>
                    <a:pt x="655" y="1851"/>
                  </a:lnTo>
                  <a:lnTo>
                    <a:pt x="718" y="1873"/>
                  </a:lnTo>
                  <a:lnTo>
                    <a:pt x="783" y="1891"/>
                  </a:lnTo>
                  <a:lnTo>
                    <a:pt x="849" y="1904"/>
                  </a:lnTo>
                  <a:lnTo>
                    <a:pt x="918" y="1913"/>
                  </a:lnTo>
                  <a:lnTo>
                    <a:pt x="987" y="1917"/>
                  </a:lnTo>
                  <a:lnTo>
                    <a:pt x="1052" y="1916"/>
                  </a:lnTo>
                  <a:lnTo>
                    <a:pt x="1115" y="1911"/>
                  </a:lnTo>
                  <a:lnTo>
                    <a:pt x="1178" y="1902"/>
                  </a:lnTo>
                  <a:lnTo>
                    <a:pt x="1239" y="1889"/>
                  </a:lnTo>
                  <a:lnTo>
                    <a:pt x="1299" y="1873"/>
                  </a:lnTo>
                  <a:lnTo>
                    <a:pt x="1357" y="1852"/>
                  </a:lnTo>
                  <a:lnTo>
                    <a:pt x="1359" y="1862"/>
                  </a:lnTo>
                  <a:lnTo>
                    <a:pt x="1361" y="1870"/>
                  </a:lnTo>
                  <a:lnTo>
                    <a:pt x="1363" y="1875"/>
                  </a:lnTo>
                  <a:lnTo>
                    <a:pt x="1302" y="1896"/>
                  </a:lnTo>
                  <a:lnTo>
                    <a:pt x="1241" y="1913"/>
                  </a:lnTo>
                  <a:lnTo>
                    <a:pt x="1178" y="1926"/>
                  </a:lnTo>
                  <a:lnTo>
                    <a:pt x="1112" y="1936"/>
                  </a:lnTo>
                  <a:lnTo>
                    <a:pt x="1047" y="1941"/>
                  </a:lnTo>
                  <a:lnTo>
                    <a:pt x="980" y="1942"/>
                  </a:lnTo>
                  <a:lnTo>
                    <a:pt x="911" y="1938"/>
                  </a:lnTo>
                  <a:lnTo>
                    <a:pt x="844" y="1930"/>
                  </a:lnTo>
                  <a:lnTo>
                    <a:pt x="778" y="1918"/>
                  </a:lnTo>
                  <a:lnTo>
                    <a:pt x="714" y="1900"/>
                  </a:lnTo>
                  <a:lnTo>
                    <a:pt x="652" y="1880"/>
                  </a:lnTo>
                  <a:lnTo>
                    <a:pt x="592" y="1855"/>
                  </a:lnTo>
                  <a:lnTo>
                    <a:pt x="534" y="1826"/>
                  </a:lnTo>
                  <a:lnTo>
                    <a:pt x="477" y="1794"/>
                  </a:lnTo>
                  <a:lnTo>
                    <a:pt x="424" y="1759"/>
                  </a:lnTo>
                  <a:lnTo>
                    <a:pt x="372" y="1720"/>
                  </a:lnTo>
                  <a:lnTo>
                    <a:pt x="324" y="1678"/>
                  </a:lnTo>
                  <a:lnTo>
                    <a:pt x="279" y="1633"/>
                  </a:lnTo>
                  <a:lnTo>
                    <a:pt x="235" y="1585"/>
                  </a:lnTo>
                  <a:lnTo>
                    <a:pt x="196" y="1535"/>
                  </a:lnTo>
                  <a:lnTo>
                    <a:pt x="160" y="1482"/>
                  </a:lnTo>
                  <a:lnTo>
                    <a:pt x="127" y="1427"/>
                  </a:lnTo>
                  <a:lnTo>
                    <a:pt x="97" y="1369"/>
                  </a:lnTo>
                  <a:lnTo>
                    <a:pt x="71" y="1310"/>
                  </a:lnTo>
                  <a:lnTo>
                    <a:pt x="49" y="1248"/>
                  </a:lnTo>
                  <a:lnTo>
                    <a:pt x="30" y="1185"/>
                  </a:lnTo>
                  <a:lnTo>
                    <a:pt x="16" y="1121"/>
                  </a:lnTo>
                  <a:lnTo>
                    <a:pt x="7" y="1054"/>
                  </a:lnTo>
                  <a:lnTo>
                    <a:pt x="1" y="986"/>
                  </a:lnTo>
                  <a:lnTo>
                    <a:pt x="0" y="918"/>
                  </a:lnTo>
                  <a:lnTo>
                    <a:pt x="4" y="847"/>
                  </a:lnTo>
                  <a:lnTo>
                    <a:pt x="13" y="780"/>
                  </a:lnTo>
                  <a:lnTo>
                    <a:pt x="26" y="713"/>
                  </a:lnTo>
                  <a:lnTo>
                    <a:pt x="44" y="647"/>
                  </a:lnTo>
                  <a:lnTo>
                    <a:pt x="65" y="584"/>
                  </a:lnTo>
                  <a:lnTo>
                    <a:pt x="91" y="522"/>
                  </a:lnTo>
                  <a:lnTo>
                    <a:pt x="120" y="463"/>
                  </a:lnTo>
                  <a:lnTo>
                    <a:pt x="153" y="406"/>
                  </a:lnTo>
                  <a:lnTo>
                    <a:pt x="190" y="352"/>
                  </a:lnTo>
                  <a:lnTo>
                    <a:pt x="231" y="301"/>
                  </a:lnTo>
                  <a:lnTo>
                    <a:pt x="274" y="252"/>
                  </a:lnTo>
                  <a:lnTo>
                    <a:pt x="320" y="206"/>
                  </a:lnTo>
                  <a:lnTo>
                    <a:pt x="369" y="162"/>
                  </a:lnTo>
                  <a:lnTo>
                    <a:pt x="421" y="123"/>
                  </a:lnTo>
                  <a:lnTo>
                    <a:pt x="476" y="87"/>
                  </a:lnTo>
                  <a:lnTo>
                    <a:pt x="532" y="54"/>
                  </a:lnTo>
                  <a:lnTo>
                    <a:pt x="591" y="25"/>
                  </a:lnTo>
                  <a:lnTo>
                    <a:pt x="65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" name="Freeform 7"/>
            <p:cNvSpPr>
              <a:spLocks/>
            </p:cNvSpPr>
            <p:nvPr/>
          </p:nvSpPr>
          <p:spPr bwMode="auto">
            <a:xfrm>
              <a:off x="4590213" y="1501775"/>
              <a:ext cx="2292350" cy="3297238"/>
            </a:xfrm>
            <a:custGeom>
              <a:avLst/>
              <a:gdLst/>
              <a:ahLst/>
              <a:cxnLst>
                <a:cxn ang="0">
                  <a:pos x="704" y="20"/>
                </a:cxn>
                <a:cxn ang="0">
                  <a:pos x="714" y="66"/>
                </a:cxn>
                <a:cxn ang="0">
                  <a:pos x="593" y="120"/>
                </a:cxn>
                <a:cxn ang="0">
                  <a:pos x="482" y="189"/>
                </a:cxn>
                <a:cxn ang="0">
                  <a:pos x="381" y="272"/>
                </a:cxn>
                <a:cxn ang="0">
                  <a:pos x="292" y="367"/>
                </a:cxn>
                <a:cxn ang="0">
                  <a:pos x="214" y="472"/>
                </a:cxn>
                <a:cxn ang="0">
                  <a:pos x="152" y="588"/>
                </a:cxn>
                <a:cxn ang="0">
                  <a:pos x="105" y="713"/>
                </a:cxn>
                <a:cxn ang="0">
                  <a:pos x="74" y="846"/>
                </a:cxn>
                <a:cxn ang="0">
                  <a:pos x="61" y="984"/>
                </a:cxn>
                <a:cxn ang="0">
                  <a:pos x="68" y="1120"/>
                </a:cxn>
                <a:cxn ang="0">
                  <a:pos x="91" y="1251"/>
                </a:cxn>
                <a:cxn ang="0">
                  <a:pos x="132" y="1376"/>
                </a:cxn>
                <a:cxn ang="0">
                  <a:pos x="188" y="1493"/>
                </a:cxn>
                <a:cxn ang="0">
                  <a:pos x="257" y="1601"/>
                </a:cxn>
                <a:cxn ang="0">
                  <a:pos x="340" y="1699"/>
                </a:cxn>
                <a:cxn ang="0">
                  <a:pos x="433" y="1786"/>
                </a:cxn>
                <a:cxn ang="0">
                  <a:pos x="538" y="1860"/>
                </a:cxn>
                <a:cxn ang="0">
                  <a:pos x="653" y="1921"/>
                </a:cxn>
                <a:cxn ang="0">
                  <a:pos x="775" y="1966"/>
                </a:cxn>
                <a:cxn ang="0">
                  <a:pos x="905" y="1996"/>
                </a:cxn>
                <a:cxn ang="0">
                  <a:pos x="1041" y="2008"/>
                </a:cxn>
                <a:cxn ang="0">
                  <a:pos x="1173" y="2002"/>
                </a:cxn>
                <a:cxn ang="0">
                  <a:pos x="1302" y="1979"/>
                </a:cxn>
                <a:cxn ang="0">
                  <a:pos x="1424" y="1941"/>
                </a:cxn>
                <a:cxn ang="0">
                  <a:pos x="1437" y="1988"/>
                </a:cxn>
                <a:cxn ang="0">
                  <a:pos x="1381" y="2030"/>
                </a:cxn>
                <a:cxn ang="0">
                  <a:pos x="1251" y="2061"/>
                </a:cxn>
                <a:cxn ang="0">
                  <a:pos x="1116" y="2076"/>
                </a:cxn>
                <a:cxn ang="0">
                  <a:pos x="973" y="2073"/>
                </a:cxn>
                <a:cxn ang="0">
                  <a:pos x="831" y="2051"/>
                </a:cxn>
                <a:cxn ang="0">
                  <a:pos x="697" y="2010"/>
                </a:cxn>
                <a:cxn ang="0">
                  <a:pos x="570" y="1953"/>
                </a:cxn>
                <a:cxn ang="0">
                  <a:pos x="452" y="1881"/>
                </a:cxn>
                <a:cxn ang="0">
                  <a:pos x="346" y="1795"/>
                </a:cxn>
                <a:cxn ang="0">
                  <a:pos x="251" y="1696"/>
                </a:cxn>
                <a:cxn ang="0">
                  <a:pos x="170" y="1585"/>
                </a:cxn>
                <a:cxn ang="0">
                  <a:pos x="103" y="1465"/>
                </a:cxn>
                <a:cxn ang="0">
                  <a:pos x="51" y="1336"/>
                </a:cxn>
                <a:cxn ang="0">
                  <a:pos x="17" y="1199"/>
                </a:cxn>
                <a:cxn ang="0">
                  <a:pos x="1" y="1056"/>
                </a:cxn>
                <a:cxn ang="0">
                  <a:pos x="4" y="912"/>
                </a:cxn>
                <a:cxn ang="0">
                  <a:pos x="25" y="774"/>
                </a:cxn>
                <a:cxn ang="0">
                  <a:pos x="63" y="642"/>
                </a:cxn>
                <a:cxn ang="0">
                  <a:pos x="117" y="518"/>
                </a:cxn>
                <a:cxn ang="0">
                  <a:pos x="185" y="403"/>
                </a:cxn>
                <a:cxn ang="0">
                  <a:pos x="266" y="298"/>
                </a:cxn>
                <a:cxn ang="0">
                  <a:pos x="360" y="204"/>
                </a:cxn>
                <a:cxn ang="0">
                  <a:pos x="465" y="122"/>
                </a:cxn>
                <a:cxn ang="0">
                  <a:pos x="579" y="53"/>
                </a:cxn>
                <a:cxn ang="0">
                  <a:pos x="702" y="0"/>
                </a:cxn>
              </a:cxnLst>
              <a:rect l="0" t="0" r="r" b="b"/>
              <a:pathLst>
                <a:path w="1444" h="2077">
                  <a:moveTo>
                    <a:pt x="702" y="0"/>
                  </a:moveTo>
                  <a:lnTo>
                    <a:pt x="704" y="20"/>
                  </a:lnTo>
                  <a:lnTo>
                    <a:pt x="708" y="41"/>
                  </a:lnTo>
                  <a:lnTo>
                    <a:pt x="714" y="66"/>
                  </a:lnTo>
                  <a:lnTo>
                    <a:pt x="652" y="91"/>
                  </a:lnTo>
                  <a:lnTo>
                    <a:pt x="593" y="120"/>
                  </a:lnTo>
                  <a:lnTo>
                    <a:pt x="537" y="153"/>
                  </a:lnTo>
                  <a:lnTo>
                    <a:pt x="482" y="189"/>
                  </a:lnTo>
                  <a:lnTo>
                    <a:pt x="430" y="228"/>
                  </a:lnTo>
                  <a:lnTo>
                    <a:pt x="381" y="272"/>
                  </a:lnTo>
                  <a:lnTo>
                    <a:pt x="335" y="318"/>
                  </a:lnTo>
                  <a:lnTo>
                    <a:pt x="292" y="367"/>
                  </a:lnTo>
                  <a:lnTo>
                    <a:pt x="251" y="418"/>
                  </a:lnTo>
                  <a:lnTo>
                    <a:pt x="214" y="472"/>
                  </a:lnTo>
                  <a:lnTo>
                    <a:pt x="181" y="529"/>
                  </a:lnTo>
                  <a:lnTo>
                    <a:pt x="152" y="588"/>
                  </a:lnTo>
                  <a:lnTo>
                    <a:pt x="126" y="650"/>
                  </a:lnTo>
                  <a:lnTo>
                    <a:pt x="105" y="713"/>
                  </a:lnTo>
                  <a:lnTo>
                    <a:pt x="87" y="779"/>
                  </a:lnTo>
                  <a:lnTo>
                    <a:pt x="74" y="846"/>
                  </a:lnTo>
                  <a:lnTo>
                    <a:pt x="65" y="913"/>
                  </a:lnTo>
                  <a:lnTo>
                    <a:pt x="61" y="984"/>
                  </a:lnTo>
                  <a:lnTo>
                    <a:pt x="62" y="1052"/>
                  </a:lnTo>
                  <a:lnTo>
                    <a:pt x="68" y="1120"/>
                  </a:lnTo>
                  <a:lnTo>
                    <a:pt x="77" y="1187"/>
                  </a:lnTo>
                  <a:lnTo>
                    <a:pt x="91" y="1251"/>
                  </a:lnTo>
                  <a:lnTo>
                    <a:pt x="110" y="1314"/>
                  </a:lnTo>
                  <a:lnTo>
                    <a:pt x="132" y="1376"/>
                  </a:lnTo>
                  <a:lnTo>
                    <a:pt x="158" y="1435"/>
                  </a:lnTo>
                  <a:lnTo>
                    <a:pt x="188" y="1493"/>
                  </a:lnTo>
                  <a:lnTo>
                    <a:pt x="221" y="1548"/>
                  </a:lnTo>
                  <a:lnTo>
                    <a:pt x="257" y="1601"/>
                  </a:lnTo>
                  <a:lnTo>
                    <a:pt x="296" y="1651"/>
                  </a:lnTo>
                  <a:lnTo>
                    <a:pt x="340" y="1699"/>
                  </a:lnTo>
                  <a:lnTo>
                    <a:pt x="385" y="1744"/>
                  </a:lnTo>
                  <a:lnTo>
                    <a:pt x="433" y="1786"/>
                  </a:lnTo>
                  <a:lnTo>
                    <a:pt x="485" y="1825"/>
                  </a:lnTo>
                  <a:lnTo>
                    <a:pt x="538" y="1860"/>
                  </a:lnTo>
                  <a:lnTo>
                    <a:pt x="595" y="1892"/>
                  </a:lnTo>
                  <a:lnTo>
                    <a:pt x="653" y="1921"/>
                  </a:lnTo>
                  <a:lnTo>
                    <a:pt x="713" y="1946"/>
                  </a:lnTo>
                  <a:lnTo>
                    <a:pt x="775" y="1966"/>
                  </a:lnTo>
                  <a:lnTo>
                    <a:pt x="839" y="1984"/>
                  </a:lnTo>
                  <a:lnTo>
                    <a:pt x="905" y="1996"/>
                  </a:lnTo>
                  <a:lnTo>
                    <a:pt x="972" y="2004"/>
                  </a:lnTo>
                  <a:lnTo>
                    <a:pt x="1041" y="2008"/>
                  </a:lnTo>
                  <a:lnTo>
                    <a:pt x="1108" y="2007"/>
                  </a:lnTo>
                  <a:lnTo>
                    <a:pt x="1173" y="2002"/>
                  </a:lnTo>
                  <a:lnTo>
                    <a:pt x="1239" y="1992"/>
                  </a:lnTo>
                  <a:lnTo>
                    <a:pt x="1302" y="1979"/>
                  </a:lnTo>
                  <a:lnTo>
                    <a:pt x="1363" y="1962"/>
                  </a:lnTo>
                  <a:lnTo>
                    <a:pt x="1424" y="1941"/>
                  </a:lnTo>
                  <a:lnTo>
                    <a:pt x="1431" y="1965"/>
                  </a:lnTo>
                  <a:lnTo>
                    <a:pt x="1437" y="1988"/>
                  </a:lnTo>
                  <a:lnTo>
                    <a:pt x="1444" y="2009"/>
                  </a:lnTo>
                  <a:lnTo>
                    <a:pt x="1381" y="2030"/>
                  </a:lnTo>
                  <a:lnTo>
                    <a:pt x="1317" y="2047"/>
                  </a:lnTo>
                  <a:lnTo>
                    <a:pt x="1251" y="2061"/>
                  </a:lnTo>
                  <a:lnTo>
                    <a:pt x="1184" y="2070"/>
                  </a:lnTo>
                  <a:lnTo>
                    <a:pt x="1116" y="2076"/>
                  </a:lnTo>
                  <a:lnTo>
                    <a:pt x="1046" y="2077"/>
                  </a:lnTo>
                  <a:lnTo>
                    <a:pt x="973" y="2073"/>
                  </a:lnTo>
                  <a:lnTo>
                    <a:pt x="901" y="2064"/>
                  </a:lnTo>
                  <a:lnTo>
                    <a:pt x="831" y="2051"/>
                  </a:lnTo>
                  <a:lnTo>
                    <a:pt x="763" y="2032"/>
                  </a:lnTo>
                  <a:lnTo>
                    <a:pt x="697" y="2010"/>
                  </a:lnTo>
                  <a:lnTo>
                    <a:pt x="632" y="1984"/>
                  </a:lnTo>
                  <a:lnTo>
                    <a:pt x="570" y="1953"/>
                  </a:lnTo>
                  <a:lnTo>
                    <a:pt x="510" y="1919"/>
                  </a:lnTo>
                  <a:lnTo>
                    <a:pt x="452" y="1881"/>
                  </a:lnTo>
                  <a:lnTo>
                    <a:pt x="398" y="1839"/>
                  </a:lnTo>
                  <a:lnTo>
                    <a:pt x="346" y="1795"/>
                  </a:lnTo>
                  <a:lnTo>
                    <a:pt x="297" y="1747"/>
                  </a:lnTo>
                  <a:lnTo>
                    <a:pt x="251" y="1696"/>
                  </a:lnTo>
                  <a:lnTo>
                    <a:pt x="209" y="1642"/>
                  </a:lnTo>
                  <a:lnTo>
                    <a:pt x="170" y="1585"/>
                  </a:lnTo>
                  <a:lnTo>
                    <a:pt x="135" y="1527"/>
                  </a:lnTo>
                  <a:lnTo>
                    <a:pt x="103" y="1465"/>
                  </a:lnTo>
                  <a:lnTo>
                    <a:pt x="75" y="1401"/>
                  </a:lnTo>
                  <a:lnTo>
                    <a:pt x="51" y="1336"/>
                  </a:lnTo>
                  <a:lnTo>
                    <a:pt x="32" y="1269"/>
                  </a:lnTo>
                  <a:lnTo>
                    <a:pt x="17" y="1199"/>
                  </a:lnTo>
                  <a:lnTo>
                    <a:pt x="6" y="1128"/>
                  </a:lnTo>
                  <a:lnTo>
                    <a:pt x="1" y="1056"/>
                  </a:lnTo>
                  <a:lnTo>
                    <a:pt x="0" y="983"/>
                  </a:lnTo>
                  <a:lnTo>
                    <a:pt x="4" y="912"/>
                  </a:lnTo>
                  <a:lnTo>
                    <a:pt x="13" y="842"/>
                  </a:lnTo>
                  <a:lnTo>
                    <a:pt x="25" y="774"/>
                  </a:lnTo>
                  <a:lnTo>
                    <a:pt x="42" y="707"/>
                  </a:lnTo>
                  <a:lnTo>
                    <a:pt x="63" y="642"/>
                  </a:lnTo>
                  <a:lnTo>
                    <a:pt x="88" y="579"/>
                  </a:lnTo>
                  <a:lnTo>
                    <a:pt x="117" y="518"/>
                  </a:lnTo>
                  <a:lnTo>
                    <a:pt x="149" y="460"/>
                  </a:lnTo>
                  <a:lnTo>
                    <a:pt x="185" y="403"/>
                  </a:lnTo>
                  <a:lnTo>
                    <a:pt x="224" y="349"/>
                  </a:lnTo>
                  <a:lnTo>
                    <a:pt x="266" y="298"/>
                  </a:lnTo>
                  <a:lnTo>
                    <a:pt x="312" y="250"/>
                  </a:lnTo>
                  <a:lnTo>
                    <a:pt x="360" y="204"/>
                  </a:lnTo>
                  <a:lnTo>
                    <a:pt x="411" y="161"/>
                  </a:lnTo>
                  <a:lnTo>
                    <a:pt x="465" y="122"/>
                  </a:lnTo>
                  <a:lnTo>
                    <a:pt x="521" y="86"/>
                  </a:lnTo>
                  <a:lnTo>
                    <a:pt x="579" y="53"/>
                  </a:lnTo>
                  <a:lnTo>
                    <a:pt x="640" y="25"/>
                  </a:lnTo>
                  <a:lnTo>
                    <a:pt x="70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22E00">
                    <a:shade val="30000"/>
                    <a:satMod val="115000"/>
                  </a:srgbClr>
                </a:gs>
                <a:gs pos="50000">
                  <a:srgbClr val="C22E00">
                    <a:shade val="67500"/>
                    <a:satMod val="115000"/>
                  </a:srgbClr>
                </a:gs>
                <a:gs pos="100000">
                  <a:srgbClr val="C22E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6" name="Freeform 8"/>
            <p:cNvSpPr>
              <a:spLocks/>
            </p:cNvSpPr>
            <p:nvPr/>
          </p:nvSpPr>
          <p:spPr bwMode="auto">
            <a:xfrm>
              <a:off x="5634038" y="1365250"/>
              <a:ext cx="1296988" cy="34528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12" y="4"/>
                </a:cxn>
                <a:cxn ang="0">
                  <a:pos x="18" y="12"/>
                </a:cxn>
                <a:cxn ang="0">
                  <a:pos x="25" y="22"/>
                </a:cxn>
                <a:cxn ang="0">
                  <a:pos x="31" y="35"/>
                </a:cxn>
                <a:cxn ang="0">
                  <a:pos x="39" y="50"/>
                </a:cxn>
                <a:cxn ang="0">
                  <a:pos x="46" y="67"/>
                </a:cxn>
                <a:cxn ang="0">
                  <a:pos x="53" y="86"/>
                </a:cxn>
                <a:cxn ang="0">
                  <a:pos x="796" y="2078"/>
                </a:cxn>
                <a:cxn ang="0">
                  <a:pos x="802" y="2096"/>
                </a:cxn>
                <a:cxn ang="0">
                  <a:pos x="808" y="2115"/>
                </a:cxn>
                <a:cxn ang="0">
                  <a:pos x="813" y="2130"/>
                </a:cxn>
                <a:cxn ang="0">
                  <a:pos x="816" y="2145"/>
                </a:cxn>
                <a:cxn ang="0">
                  <a:pos x="817" y="2156"/>
                </a:cxn>
                <a:cxn ang="0">
                  <a:pos x="817" y="2166"/>
                </a:cxn>
                <a:cxn ang="0">
                  <a:pos x="816" y="2172"/>
                </a:cxn>
                <a:cxn ang="0">
                  <a:pos x="814" y="2175"/>
                </a:cxn>
                <a:cxn ang="0">
                  <a:pos x="810" y="2175"/>
                </a:cxn>
                <a:cxn ang="0">
                  <a:pos x="805" y="2171"/>
                </a:cxn>
                <a:cxn ang="0">
                  <a:pos x="800" y="2163"/>
                </a:cxn>
                <a:cxn ang="0">
                  <a:pos x="793" y="2153"/>
                </a:cxn>
                <a:cxn ang="0">
                  <a:pos x="787" y="2140"/>
                </a:cxn>
                <a:cxn ang="0">
                  <a:pos x="779" y="2125"/>
                </a:cxn>
                <a:cxn ang="0">
                  <a:pos x="772" y="2108"/>
                </a:cxn>
                <a:cxn ang="0">
                  <a:pos x="764" y="2090"/>
                </a:cxn>
                <a:cxn ang="0">
                  <a:pos x="21" y="97"/>
                </a:cxn>
                <a:cxn ang="0">
                  <a:pos x="15" y="79"/>
                </a:cxn>
                <a:cxn ang="0">
                  <a:pos x="10" y="61"/>
                </a:cxn>
                <a:cxn ang="0">
                  <a:pos x="5" y="45"/>
                </a:cxn>
                <a:cxn ang="0">
                  <a:pos x="2" y="30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1" y="3"/>
                </a:cxn>
                <a:cxn ang="0">
                  <a:pos x="3" y="0"/>
                </a:cxn>
              </a:cxnLst>
              <a:rect l="0" t="0" r="r" b="b"/>
              <a:pathLst>
                <a:path w="817" h="2175">
                  <a:moveTo>
                    <a:pt x="3" y="0"/>
                  </a:moveTo>
                  <a:lnTo>
                    <a:pt x="7" y="0"/>
                  </a:lnTo>
                  <a:lnTo>
                    <a:pt x="12" y="4"/>
                  </a:lnTo>
                  <a:lnTo>
                    <a:pt x="18" y="12"/>
                  </a:lnTo>
                  <a:lnTo>
                    <a:pt x="25" y="22"/>
                  </a:lnTo>
                  <a:lnTo>
                    <a:pt x="31" y="35"/>
                  </a:lnTo>
                  <a:lnTo>
                    <a:pt x="39" y="50"/>
                  </a:lnTo>
                  <a:lnTo>
                    <a:pt x="46" y="67"/>
                  </a:lnTo>
                  <a:lnTo>
                    <a:pt x="53" y="86"/>
                  </a:lnTo>
                  <a:lnTo>
                    <a:pt x="796" y="2078"/>
                  </a:lnTo>
                  <a:lnTo>
                    <a:pt x="802" y="2096"/>
                  </a:lnTo>
                  <a:lnTo>
                    <a:pt x="808" y="2115"/>
                  </a:lnTo>
                  <a:lnTo>
                    <a:pt x="813" y="2130"/>
                  </a:lnTo>
                  <a:lnTo>
                    <a:pt x="816" y="2145"/>
                  </a:lnTo>
                  <a:lnTo>
                    <a:pt x="817" y="2156"/>
                  </a:lnTo>
                  <a:lnTo>
                    <a:pt x="817" y="2166"/>
                  </a:lnTo>
                  <a:lnTo>
                    <a:pt x="816" y="2172"/>
                  </a:lnTo>
                  <a:lnTo>
                    <a:pt x="814" y="2175"/>
                  </a:lnTo>
                  <a:lnTo>
                    <a:pt x="810" y="2175"/>
                  </a:lnTo>
                  <a:lnTo>
                    <a:pt x="805" y="2171"/>
                  </a:lnTo>
                  <a:lnTo>
                    <a:pt x="800" y="2163"/>
                  </a:lnTo>
                  <a:lnTo>
                    <a:pt x="793" y="2153"/>
                  </a:lnTo>
                  <a:lnTo>
                    <a:pt x="787" y="2140"/>
                  </a:lnTo>
                  <a:lnTo>
                    <a:pt x="779" y="2125"/>
                  </a:lnTo>
                  <a:lnTo>
                    <a:pt x="772" y="2108"/>
                  </a:lnTo>
                  <a:lnTo>
                    <a:pt x="764" y="2090"/>
                  </a:lnTo>
                  <a:lnTo>
                    <a:pt x="21" y="97"/>
                  </a:lnTo>
                  <a:lnTo>
                    <a:pt x="15" y="79"/>
                  </a:lnTo>
                  <a:lnTo>
                    <a:pt x="10" y="61"/>
                  </a:lnTo>
                  <a:lnTo>
                    <a:pt x="5" y="45"/>
                  </a:lnTo>
                  <a:lnTo>
                    <a:pt x="2" y="30"/>
                  </a:lnTo>
                  <a:lnTo>
                    <a:pt x="0" y="19"/>
                  </a:lnTo>
                  <a:lnTo>
                    <a:pt x="0" y="9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8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auto">
            <a:xfrm>
              <a:off x="4937126" y="1747838"/>
              <a:ext cx="2674938" cy="2678113"/>
            </a:xfrm>
            <a:custGeom>
              <a:avLst/>
              <a:gdLst/>
              <a:ahLst/>
              <a:cxnLst>
                <a:cxn ang="0">
                  <a:pos x="917" y="3"/>
                </a:cxn>
                <a:cxn ang="0">
                  <a:pos x="1029" y="21"/>
                </a:cxn>
                <a:cxn ang="0">
                  <a:pos x="1137" y="54"/>
                </a:cxn>
                <a:cxn ang="0">
                  <a:pos x="1240" y="100"/>
                </a:cxn>
                <a:cxn ang="0">
                  <a:pos x="1336" y="159"/>
                </a:cxn>
                <a:cxn ang="0">
                  <a:pos x="1422" y="231"/>
                </a:cxn>
                <a:cxn ang="0">
                  <a:pos x="1499" y="315"/>
                </a:cxn>
                <a:cxn ang="0">
                  <a:pos x="1565" y="410"/>
                </a:cxn>
                <a:cxn ang="0">
                  <a:pos x="1618" y="513"/>
                </a:cxn>
                <a:cxn ang="0">
                  <a:pos x="1656" y="627"/>
                </a:cxn>
                <a:cxn ang="0">
                  <a:pos x="1679" y="744"/>
                </a:cxn>
                <a:cxn ang="0">
                  <a:pos x="1685" y="860"/>
                </a:cxn>
                <a:cxn ang="0">
                  <a:pos x="1675" y="975"/>
                </a:cxn>
                <a:cxn ang="0">
                  <a:pos x="1649" y="1086"/>
                </a:cxn>
                <a:cxn ang="0">
                  <a:pos x="1610" y="1192"/>
                </a:cxn>
                <a:cxn ang="0">
                  <a:pos x="1557" y="1290"/>
                </a:cxn>
                <a:cxn ang="0">
                  <a:pos x="1491" y="1382"/>
                </a:cxn>
                <a:cxn ang="0">
                  <a:pos x="1414" y="1464"/>
                </a:cxn>
                <a:cxn ang="0">
                  <a:pos x="1325" y="1536"/>
                </a:cxn>
                <a:cxn ang="0">
                  <a:pos x="1226" y="1595"/>
                </a:cxn>
                <a:cxn ang="0">
                  <a:pos x="1117" y="1642"/>
                </a:cxn>
                <a:cxn ang="0">
                  <a:pos x="1001" y="1672"/>
                </a:cxn>
                <a:cxn ang="0">
                  <a:pos x="884" y="1687"/>
                </a:cxn>
                <a:cxn ang="0">
                  <a:pos x="769" y="1684"/>
                </a:cxn>
                <a:cxn ang="0">
                  <a:pos x="656" y="1667"/>
                </a:cxn>
                <a:cxn ang="0">
                  <a:pos x="547" y="1634"/>
                </a:cxn>
                <a:cxn ang="0">
                  <a:pos x="445" y="1587"/>
                </a:cxn>
                <a:cxn ang="0">
                  <a:pos x="349" y="1528"/>
                </a:cxn>
                <a:cxn ang="0">
                  <a:pos x="263" y="1456"/>
                </a:cxn>
                <a:cxn ang="0">
                  <a:pos x="186" y="1372"/>
                </a:cxn>
                <a:cxn ang="0">
                  <a:pos x="120" y="1278"/>
                </a:cxn>
                <a:cxn ang="0">
                  <a:pos x="67" y="1174"/>
                </a:cxn>
                <a:cxn ang="0">
                  <a:pos x="29" y="1061"/>
                </a:cxn>
                <a:cxn ang="0">
                  <a:pos x="6" y="943"/>
                </a:cxn>
                <a:cxn ang="0">
                  <a:pos x="0" y="827"/>
                </a:cxn>
                <a:cxn ang="0">
                  <a:pos x="11" y="713"/>
                </a:cxn>
                <a:cxn ang="0">
                  <a:pos x="36" y="601"/>
                </a:cxn>
                <a:cxn ang="0">
                  <a:pos x="75" y="496"/>
                </a:cxn>
                <a:cxn ang="0">
                  <a:pos x="128" y="397"/>
                </a:cxn>
                <a:cxn ang="0">
                  <a:pos x="194" y="305"/>
                </a:cxn>
                <a:cxn ang="0">
                  <a:pos x="271" y="223"/>
                </a:cxn>
                <a:cxn ang="0">
                  <a:pos x="360" y="152"/>
                </a:cxn>
                <a:cxn ang="0">
                  <a:pos x="459" y="92"/>
                </a:cxn>
                <a:cxn ang="0">
                  <a:pos x="568" y="46"/>
                </a:cxn>
                <a:cxn ang="0">
                  <a:pos x="684" y="15"/>
                </a:cxn>
                <a:cxn ang="0">
                  <a:pos x="801" y="1"/>
                </a:cxn>
              </a:cxnLst>
              <a:rect l="0" t="0" r="r" b="b"/>
              <a:pathLst>
                <a:path w="1685" h="1687">
                  <a:moveTo>
                    <a:pt x="859" y="0"/>
                  </a:moveTo>
                  <a:lnTo>
                    <a:pt x="917" y="3"/>
                  </a:lnTo>
                  <a:lnTo>
                    <a:pt x="973" y="10"/>
                  </a:lnTo>
                  <a:lnTo>
                    <a:pt x="1029" y="21"/>
                  </a:lnTo>
                  <a:lnTo>
                    <a:pt x="1084" y="36"/>
                  </a:lnTo>
                  <a:lnTo>
                    <a:pt x="1137" y="54"/>
                  </a:lnTo>
                  <a:lnTo>
                    <a:pt x="1189" y="75"/>
                  </a:lnTo>
                  <a:lnTo>
                    <a:pt x="1240" y="100"/>
                  </a:lnTo>
                  <a:lnTo>
                    <a:pt x="1289" y="128"/>
                  </a:lnTo>
                  <a:lnTo>
                    <a:pt x="1336" y="159"/>
                  </a:lnTo>
                  <a:lnTo>
                    <a:pt x="1380" y="194"/>
                  </a:lnTo>
                  <a:lnTo>
                    <a:pt x="1422" y="231"/>
                  </a:lnTo>
                  <a:lnTo>
                    <a:pt x="1462" y="272"/>
                  </a:lnTo>
                  <a:lnTo>
                    <a:pt x="1499" y="315"/>
                  </a:lnTo>
                  <a:lnTo>
                    <a:pt x="1534" y="361"/>
                  </a:lnTo>
                  <a:lnTo>
                    <a:pt x="1565" y="410"/>
                  </a:lnTo>
                  <a:lnTo>
                    <a:pt x="1593" y="460"/>
                  </a:lnTo>
                  <a:lnTo>
                    <a:pt x="1618" y="513"/>
                  </a:lnTo>
                  <a:lnTo>
                    <a:pt x="1639" y="569"/>
                  </a:lnTo>
                  <a:lnTo>
                    <a:pt x="1656" y="627"/>
                  </a:lnTo>
                  <a:lnTo>
                    <a:pt x="1670" y="685"/>
                  </a:lnTo>
                  <a:lnTo>
                    <a:pt x="1679" y="744"/>
                  </a:lnTo>
                  <a:lnTo>
                    <a:pt x="1684" y="803"/>
                  </a:lnTo>
                  <a:lnTo>
                    <a:pt x="1685" y="860"/>
                  </a:lnTo>
                  <a:lnTo>
                    <a:pt x="1682" y="918"/>
                  </a:lnTo>
                  <a:lnTo>
                    <a:pt x="1675" y="975"/>
                  </a:lnTo>
                  <a:lnTo>
                    <a:pt x="1664" y="1031"/>
                  </a:lnTo>
                  <a:lnTo>
                    <a:pt x="1649" y="1086"/>
                  </a:lnTo>
                  <a:lnTo>
                    <a:pt x="1631" y="1140"/>
                  </a:lnTo>
                  <a:lnTo>
                    <a:pt x="1610" y="1192"/>
                  </a:lnTo>
                  <a:lnTo>
                    <a:pt x="1585" y="1242"/>
                  </a:lnTo>
                  <a:lnTo>
                    <a:pt x="1557" y="1290"/>
                  </a:lnTo>
                  <a:lnTo>
                    <a:pt x="1526" y="1338"/>
                  </a:lnTo>
                  <a:lnTo>
                    <a:pt x="1491" y="1382"/>
                  </a:lnTo>
                  <a:lnTo>
                    <a:pt x="1454" y="1425"/>
                  </a:lnTo>
                  <a:lnTo>
                    <a:pt x="1414" y="1464"/>
                  </a:lnTo>
                  <a:lnTo>
                    <a:pt x="1370" y="1501"/>
                  </a:lnTo>
                  <a:lnTo>
                    <a:pt x="1325" y="1536"/>
                  </a:lnTo>
                  <a:lnTo>
                    <a:pt x="1276" y="1567"/>
                  </a:lnTo>
                  <a:lnTo>
                    <a:pt x="1226" y="1595"/>
                  </a:lnTo>
                  <a:lnTo>
                    <a:pt x="1173" y="1620"/>
                  </a:lnTo>
                  <a:lnTo>
                    <a:pt x="1117" y="1642"/>
                  </a:lnTo>
                  <a:lnTo>
                    <a:pt x="1059" y="1659"/>
                  </a:lnTo>
                  <a:lnTo>
                    <a:pt x="1001" y="1672"/>
                  </a:lnTo>
                  <a:lnTo>
                    <a:pt x="942" y="1682"/>
                  </a:lnTo>
                  <a:lnTo>
                    <a:pt x="884" y="1687"/>
                  </a:lnTo>
                  <a:lnTo>
                    <a:pt x="826" y="1687"/>
                  </a:lnTo>
                  <a:lnTo>
                    <a:pt x="769" y="1684"/>
                  </a:lnTo>
                  <a:lnTo>
                    <a:pt x="712" y="1677"/>
                  </a:lnTo>
                  <a:lnTo>
                    <a:pt x="656" y="1667"/>
                  </a:lnTo>
                  <a:lnTo>
                    <a:pt x="601" y="1652"/>
                  </a:lnTo>
                  <a:lnTo>
                    <a:pt x="547" y="1634"/>
                  </a:lnTo>
                  <a:lnTo>
                    <a:pt x="495" y="1612"/>
                  </a:lnTo>
                  <a:lnTo>
                    <a:pt x="445" y="1587"/>
                  </a:lnTo>
                  <a:lnTo>
                    <a:pt x="397" y="1559"/>
                  </a:lnTo>
                  <a:lnTo>
                    <a:pt x="349" y="1528"/>
                  </a:lnTo>
                  <a:lnTo>
                    <a:pt x="305" y="1493"/>
                  </a:lnTo>
                  <a:lnTo>
                    <a:pt x="263" y="1456"/>
                  </a:lnTo>
                  <a:lnTo>
                    <a:pt x="223" y="1416"/>
                  </a:lnTo>
                  <a:lnTo>
                    <a:pt x="186" y="1372"/>
                  </a:lnTo>
                  <a:lnTo>
                    <a:pt x="152" y="1327"/>
                  </a:lnTo>
                  <a:lnTo>
                    <a:pt x="120" y="1278"/>
                  </a:lnTo>
                  <a:lnTo>
                    <a:pt x="92" y="1227"/>
                  </a:lnTo>
                  <a:lnTo>
                    <a:pt x="67" y="1174"/>
                  </a:lnTo>
                  <a:lnTo>
                    <a:pt x="46" y="1118"/>
                  </a:lnTo>
                  <a:lnTo>
                    <a:pt x="29" y="1061"/>
                  </a:lnTo>
                  <a:lnTo>
                    <a:pt x="15" y="1002"/>
                  </a:lnTo>
                  <a:lnTo>
                    <a:pt x="6" y="943"/>
                  </a:lnTo>
                  <a:lnTo>
                    <a:pt x="1" y="885"/>
                  </a:lnTo>
                  <a:lnTo>
                    <a:pt x="0" y="827"/>
                  </a:lnTo>
                  <a:lnTo>
                    <a:pt x="3" y="770"/>
                  </a:lnTo>
                  <a:lnTo>
                    <a:pt x="11" y="713"/>
                  </a:lnTo>
                  <a:lnTo>
                    <a:pt x="21" y="657"/>
                  </a:lnTo>
                  <a:lnTo>
                    <a:pt x="36" y="601"/>
                  </a:lnTo>
                  <a:lnTo>
                    <a:pt x="54" y="548"/>
                  </a:lnTo>
                  <a:lnTo>
                    <a:pt x="75" y="496"/>
                  </a:lnTo>
                  <a:lnTo>
                    <a:pt x="100" y="445"/>
                  </a:lnTo>
                  <a:lnTo>
                    <a:pt x="128" y="397"/>
                  </a:lnTo>
                  <a:lnTo>
                    <a:pt x="159" y="350"/>
                  </a:lnTo>
                  <a:lnTo>
                    <a:pt x="194" y="305"/>
                  </a:lnTo>
                  <a:lnTo>
                    <a:pt x="231" y="263"/>
                  </a:lnTo>
                  <a:lnTo>
                    <a:pt x="271" y="223"/>
                  </a:lnTo>
                  <a:lnTo>
                    <a:pt x="315" y="186"/>
                  </a:lnTo>
                  <a:lnTo>
                    <a:pt x="360" y="152"/>
                  </a:lnTo>
                  <a:lnTo>
                    <a:pt x="408" y="120"/>
                  </a:lnTo>
                  <a:lnTo>
                    <a:pt x="459" y="92"/>
                  </a:lnTo>
                  <a:lnTo>
                    <a:pt x="512" y="67"/>
                  </a:lnTo>
                  <a:lnTo>
                    <a:pt x="568" y="46"/>
                  </a:lnTo>
                  <a:lnTo>
                    <a:pt x="625" y="28"/>
                  </a:lnTo>
                  <a:lnTo>
                    <a:pt x="684" y="15"/>
                  </a:lnTo>
                  <a:lnTo>
                    <a:pt x="743" y="6"/>
                  </a:lnTo>
                  <a:lnTo>
                    <a:pt x="801" y="1"/>
                  </a:lnTo>
                  <a:lnTo>
                    <a:pt x="85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908551" y="1749425"/>
              <a:ext cx="2679700" cy="2511426"/>
              <a:chOff x="4908551" y="1749425"/>
              <a:chExt cx="2679700" cy="2511426"/>
            </a:xfr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  <a:alpha val="3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7178" name="Freeform 10"/>
              <p:cNvSpPr>
                <a:spLocks noEditPoints="1"/>
              </p:cNvSpPr>
              <p:nvPr/>
            </p:nvSpPr>
            <p:spPr bwMode="auto">
              <a:xfrm>
                <a:off x="5556251" y="1811338"/>
                <a:ext cx="304800" cy="139700"/>
              </a:xfrm>
              <a:custGeom>
                <a:avLst/>
                <a:gdLst/>
                <a:ahLst/>
                <a:cxnLst>
                  <a:cxn ang="0">
                    <a:pos x="6" y="84"/>
                  </a:cxn>
                  <a:cxn ang="0">
                    <a:pos x="6" y="83"/>
                  </a:cxn>
                  <a:cxn ang="0">
                    <a:pos x="11" y="80"/>
                  </a:cxn>
                  <a:cxn ang="0">
                    <a:pos x="30" y="69"/>
                  </a:cxn>
                  <a:cxn ang="0">
                    <a:pos x="36" y="67"/>
                  </a:cxn>
                  <a:cxn ang="0">
                    <a:pos x="37" y="66"/>
                  </a:cxn>
                  <a:cxn ang="0">
                    <a:pos x="36" y="67"/>
                  </a:cxn>
                  <a:cxn ang="0">
                    <a:pos x="53" y="57"/>
                  </a:cxn>
                  <a:cxn ang="0">
                    <a:pos x="52" y="57"/>
                  </a:cxn>
                  <a:cxn ang="0">
                    <a:pos x="71" y="49"/>
                  </a:cxn>
                  <a:cxn ang="0">
                    <a:pos x="81" y="43"/>
                  </a:cxn>
                  <a:cxn ang="0">
                    <a:pos x="84" y="41"/>
                  </a:cxn>
                  <a:cxn ang="0">
                    <a:pos x="147" y="18"/>
                  </a:cxn>
                  <a:cxn ang="0">
                    <a:pos x="167" y="8"/>
                  </a:cxn>
                  <a:cxn ang="0">
                    <a:pos x="181" y="3"/>
                  </a:cxn>
                  <a:cxn ang="0">
                    <a:pos x="178" y="5"/>
                  </a:cxn>
                  <a:cxn ang="0">
                    <a:pos x="178" y="6"/>
                  </a:cxn>
                  <a:cxn ang="0">
                    <a:pos x="119" y="29"/>
                  </a:cxn>
                  <a:cxn ang="0">
                    <a:pos x="86" y="43"/>
                  </a:cxn>
                  <a:cxn ang="0">
                    <a:pos x="84" y="44"/>
                  </a:cxn>
                  <a:cxn ang="0">
                    <a:pos x="69" y="50"/>
                  </a:cxn>
                  <a:cxn ang="0">
                    <a:pos x="36" y="68"/>
                  </a:cxn>
                  <a:cxn ang="0">
                    <a:pos x="0" y="88"/>
                  </a:cxn>
                  <a:cxn ang="0">
                    <a:pos x="7" y="83"/>
                  </a:cxn>
                  <a:cxn ang="0">
                    <a:pos x="6" y="83"/>
                  </a:cxn>
                  <a:cxn ang="0">
                    <a:pos x="5" y="83"/>
                  </a:cxn>
                  <a:cxn ang="0">
                    <a:pos x="11" y="81"/>
                  </a:cxn>
                  <a:cxn ang="0">
                    <a:pos x="35" y="67"/>
                  </a:cxn>
                  <a:cxn ang="0">
                    <a:pos x="41" y="63"/>
                  </a:cxn>
                  <a:cxn ang="0">
                    <a:pos x="47" y="60"/>
                  </a:cxn>
                  <a:cxn ang="0">
                    <a:pos x="74" y="46"/>
                  </a:cxn>
                  <a:cxn ang="0">
                    <a:pos x="97" y="36"/>
                  </a:cxn>
                  <a:cxn ang="0">
                    <a:pos x="115" y="28"/>
                  </a:cxn>
                  <a:cxn ang="0">
                    <a:pos x="133" y="20"/>
                  </a:cxn>
                  <a:cxn ang="0">
                    <a:pos x="133" y="21"/>
                  </a:cxn>
                  <a:cxn ang="0">
                    <a:pos x="153" y="13"/>
                  </a:cxn>
                  <a:cxn ang="0">
                    <a:pos x="164" y="9"/>
                  </a:cxn>
                  <a:cxn ang="0">
                    <a:pos x="162" y="11"/>
                  </a:cxn>
                  <a:cxn ang="0">
                    <a:pos x="167" y="8"/>
                  </a:cxn>
                  <a:cxn ang="0">
                    <a:pos x="171" y="7"/>
                  </a:cxn>
                  <a:cxn ang="0">
                    <a:pos x="183" y="3"/>
                  </a:cxn>
                  <a:cxn ang="0">
                    <a:pos x="187" y="3"/>
                  </a:cxn>
                  <a:cxn ang="0">
                    <a:pos x="185" y="3"/>
                  </a:cxn>
                  <a:cxn ang="0">
                    <a:pos x="187" y="3"/>
                  </a:cxn>
                  <a:cxn ang="0">
                    <a:pos x="188" y="2"/>
                  </a:cxn>
                  <a:cxn ang="0">
                    <a:pos x="188" y="2"/>
                  </a:cxn>
                  <a:cxn ang="0">
                    <a:pos x="185" y="3"/>
                  </a:cxn>
                  <a:cxn ang="0">
                    <a:pos x="189" y="1"/>
                  </a:cxn>
                  <a:cxn ang="0">
                    <a:pos x="184" y="3"/>
                  </a:cxn>
                  <a:cxn ang="0">
                    <a:pos x="184" y="3"/>
                  </a:cxn>
                  <a:cxn ang="0">
                    <a:pos x="192" y="1"/>
                  </a:cxn>
                  <a:cxn ang="0">
                    <a:pos x="189" y="2"/>
                  </a:cxn>
                  <a:cxn ang="0">
                    <a:pos x="192" y="0"/>
                  </a:cxn>
                  <a:cxn ang="0">
                    <a:pos x="192" y="0"/>
                  </a:cxn>
                </a:cxnLst>
                <a:rect l="0" t="0" r="r" b="b"/>
                <a:pathLst>
                  <a:path w="192" h="88">
                    <a:moveTo>
                      <a:pt x="6" y="84"/>
                    </a:moveTo>
                    <a:lnTo>
                      <a:pt x="5" y="85"/>
                    </a:lnTo>
                    <a:lnTo>
                      <a:pt x="6" y="84"/>
                    </a:lnTo>
                    <a:close/>
                    <a:moveTo>
                      <a:pt x="6" y="83"/>
                    </a:moveTo>
                    <a:lnTo>
                      <a:pt x="5" y="84"/>
                    </a:lnTo>
                    <a:lnTo>
                      <a:pt x="6" y="83"/>
                    </a:lnTo>
                    <a:close/>
                    <a:moveTo>
                      <a:pt x="12" y="79"/>
                    </a:moveTo>
                    <a:lnTo>
                      <a:pt x="11" y="80"/>
                    </a:lnTo>
                    <a:lnTo>
                      <a:pt x="11" y="80"/>
                    </a:lnTo>
                    <a:lnTo>
                      <a:pt x="12" y="79"/>
                    </a:lnTo>
                    <a:close/>
                    <a:moveTo>
                      <a:pt x="36" y="67"/>
                    </a:moveTo>
                    <a:lnTo>
                      <a:pt x="30" y="69"/>
                    </a:lnTo>
                    <a:lnTo>
                      <a:pt x="29" y="70"/>
                    </a:lnTo>
                    <a:lnTo>
                      <a:pt x="33" y="67"/>
                    </a:lnTo>
                    <a:lnTo>
                      <a:pt x="36" y="67"/>
                    </a:lnTo>
                    <a:close/>
                    <a:moveTo>
                      <a:pt x="41" y="63"/>
                    </a:moveTo>
                    <a:lnTo>
                      <a:pt x="38" y="65"/>
                    </a:lnTo>
                    <a:lnTo>
                      <a:pt x="37" y="66"/>
                    </a:lnTo>
                    <a:lnTo>
                      <a:pt x="40" y="64"/>
                    </a:lnTo>
                    <a:lnTo>
                      <a:pt x="37" y="66"/>
                    </a:lnTo>
                    <a:lnTo>
                      <a:pt x="36" y="67"/>
                    </a:lnTo>
                    <a:lnTo>
                      <a:pt x="41" y="63"/>
                    </a:lnTo>
                    <a:close/>
                    <a:moveTo>
                      <a:pt x="52" y="57"/>
                    </a:moveTo>
                    <a:lnTo>
                      <a:pt x="53" y="57"/>
                    </a:lnTo>
                    <a:lnTo>
                      <a:pt x="49" y="59"/>
                    </a:lnTo>
                    <a:lnTo>
                      <a:pt x="46" y="60"/>
                    </a:lnTo>
                    <a:lnTo>
                      <a:pt x="52" y="57"/>
                    </a:lnTo>
                    <a:close/>
                    <a:moveTo>
                      <a:pt x="74" y="48"/>
                    </a:moveTo>
                    <a:lnTo>
                      <a:pt x="72" y="49"/>
                    </a:lnTo>
                    <a:lnTo>
                      <a:pt x="71" y="49"/>
                    </a:lnTo>
                    <a:lnTo>
                      <a:pt x="74" y="48"/>
                    </a:lnTo>
                    <a:close/>
                    <a:moveTo>
                      <a:pt x="84" y="41"/>
                    </a:moveTo>
                    <a:lnTo>
                      <a:pt x="81" y="43"/>
                    </a:lnTo>
                    <a:lnTo>
                      <a:pt x="80" y="44"/>
                    </a:lnTo>
                    <a:lnTo>
                      <a:pt x="81" y="42"/>
                    </a:lnTo>
                    <a:lnTo>
                      <a:pt x="84" y="41"/>
                    </a:lnTo>
                    <a:close/>
                    <a:moveTo>
                      <a:pt x="149" y="17"/>
                    </a:moveTo>
                    <a:lnTo>
                      <a:pt x="145" y="18"/>
                    </a:lnTo>
                    <a:lnTo>
                      <a:pt x="147" y="18"/>
                    </a:lnTo>
                    <a:lnTo>
                      <a:pt x="149" y="17"/>
                    </a:lnTo>
                    <a:close/>
                    <a:moveTo>
                      <a:pt x="169" y="7"/>
                    </a:moveTo>
                    <a:lnTo>
                      <a:pt x="167" y="8"/>
                    </a:lnTo>
                    <a:lnTo>
                      <a:pt x="164" y="9"/>
                    </a:lnTo>
                    <a:lnTo>
                      <a:pt x="169" y="7"/>
                    </a:lnTo>
                    <a:close/>
                    <a:moveTo>
                      <a:pt x="181" y="3"/>
                    </a:moveTo>
                    <a:lnTo>
                      <a:pt x="182" y="3"/>
                    </a:lnTo>
                    <a:lnTo>
                      <a:pt x="180" y="4"/>
                    </a:lnTo>
                    <a:lnTo>
                      <a:pt x="178" y="5"/>
                    </a:lnTo>
                    <a:lnTo>
                      <a:pt x="183" y="4"/>
                    </a:lnTo>
                    <a:lnTo>
                      <a:pt x="176" y="7"/>
                    </a:lnTo>
                    <a:lnTo>
                      <a:pt x="178" y="6"/>
                    </a:lnTo>
                    <a:lnTo>
                      <a:pt x="144" y="18"/>
                    </a:lnTo>
                    <a:lnTo>
                      <a:pt x="145" y="18"/>
                    </a:lnTo>
                    <a:lnTo>
                      <a:pt x="119" y="29"/>
                    </a:lnTo>
                    <a:lnTo>
                      <a:pt x="89" y="41"/>
                    </a:lnTo>
                    <a:lnTo>
                      <a:pt x="95" y="38"/>
                    </a:lnTo>
                    <a:lnTo>
                      <a:pt x="86" y="43"/>
                    </a:lnTo>
                    <a:lnTo>
                      <a:pt x="78" y="47"/>
                    </a:lnTo>
                    <a:lnTo>
                      <a:pt x="79" y="45"/>
                    </a:lnTo>
                    <a:lnTo>
                      <a:pt x="84" y="44"/>
                    </a:lnTo>
                    <a:lnTo>
                      <a:pt x="74" y="47"/>
                    </a:lnTo>
                    <a:lnTo>
                      <a:pt x="66" y="52"/>
                    </a:lnTo>
                    <a:lnTo>
                      <a:pt x="69" y="50"/>
                    </a:lnTo>
                    <a:lnTo>
                      <a:pt x="71" y="49"/>
                    </a:lnTo>
                    <a:lnTo>
                      <a:pt x="55" y="59"/>
                    </a:lnTo>
                    <a:lnTo>
                      <a:pt x="36" y="68"/>
                    </a:lnTo>
                    <a:lnTo>
                      <a:pt x="17" y="78"/>
                    </a:lnTo>
                    <a:lnTo>
                      <a:pt x="22" y="76"/>
                    </a:lnTo>
                    <a:lnTo>
                      <a:pt x="0" y="88"/>
                    </a:lnTo>
                    <a:lnTo>
                      <a:pt x="2" y="86"/>
                    </a:lnTo>
                    <a:lnTo>
                      <a:pt x="5" y="85"/>
                    </a:lnTo>
                    <a:lnTo>
                      <a:pt x="7" y="83"/>
                    </a:lnTo>
                    <a:lnTo>
                      <a:pt x="7" y="83"/>
                    </a:lnTo>
                    <a:lnTo>
                      <a:pt x="6" y="84"/>
                    </a:lnTo>
                    <a:lnTo>
                      <a:pt x="6" y="83"/>
                    </a:lnTo>
                    <a:lnTo>
                      <a:pt x="5" y="84"/>
                    </a:lnTo>
                    <a:lnTo>
                      <a:pt x="3" y="86"/>
                    </a:lnTo>
                    <a:lnTo>
                      <a:pt x="5" y="83"/>
                    </a:lnTo>
                    <a:lnTo>
                      <a:pt x="8" y="82"/>
                    </a:lnTo>
                    <a:lnTo>
                      <a:pt x="11" y="80"/>
                    </a:lnTo>
                    <a:lnTo>
                      <a:pt x="11" y="81"/>
                    </a:lnTo>
                    <a:lnTo>
                      <a:pt x="30" y="69"/>
                    </a:lnTo>
                    <a:lnTo>
                      <a:pt x="37" y="66"/>
                    </a:lnTo>
                    <a:lnTo>
                      <a:pt x="35" y="67"/>
                    </a:lnTo>
                    <a:lnTo>
                      <a:pt x="38" y="65"/>
                    </a:lnTo>
                    <a:lnTo>
                      <a:pt x="45" y="62"/>
                    </a:lnTo>
                    <a:lnTo>
                      <a:pt x="41" y="63"/>
                    </a:lnTo>
                    <a:lnTo>
                      <a:pt x="41" y="63"/>
                    </a:lnTo>
                    <a:lnTo>
                      <a:pt x="48" y="60"/>
                    </a:lnTo>
                    <a:lnTo>
                      <a:pt x="47" y="60"/>
                    </a:lnTo>
                    <a:lnTo>
                      <a:pt x="66" y="51"/>
                    </a:lnTo>
                    <a:lnTo>
                      <a:pt x="65" y="51"/>
                    </a:lnTo>
                    <a:lnTo>
                      <a:pt x="74" y="46"/>
                    </a:lnTo>
                    <a:lnTo>
                      <a:pt x="79" y="45"/>
                    </a:lnTo>
                    <a:lnTo>
                      <a:pt x="81" y="43"/>
                    </a:lnTo>
                    <a:lnTo>
                      <a:pt x="97" y="36"/>
                    </a:lnTo>
                    <a:lnTo>
                      <a:pt x="94" y="37"/>
                    </a:lnTo>
                    <a:lnTo>
                      <a:pt x="115" y="28"/>
                    </a:lnTo>
                    <a:lnTo>
                      <a:pt x="115" y="28"/>
                    </a:lnTo>
                    <a:lnTo>
                      <a:pt x="128" y="22"/>
                    </a:lnTo>
                    <a:lnTo>
                      <a:pt x="127" y="23"/>
                    </a:lnTo>
                    <a:lnTo>
                      <a:pt x="133" y="20"/>
                    </a:lnTo>
                    <a:lnTo>
                      <a:pt x="140" y="18"/>
                    </a:lnTo>
                    <a:lnTo>
                      <a:pt x="136" y="19"/>
                    </a:lnTo>
                    <a:lnTo>
                      <a:pt x="133" y="21"/>
                    </a:lnTo>
                    <a:lnTo>
                      <a:pt x="148" y="15"/>
                    </a:lnTo>
                    <a:lnTo>
                      <a:pt x="148" y="15"/>
                    </a:lnTo>
                    <a:lnTo>
                      <a:pt x="153" y="13"/>
                    </a:lnTo>
                    <a:lnTo>
                      <a:pt x="156" y="12"/>
                    </a:lnTo>
                    <a:lnTo>
                      <a:pt x="159" y="11"/>
                    </a:lnTo>
                    <a:lnTo>
                      <a:pt x="164" y="9"/>
                    </a:lnTo>
                    <a:lnTo>
                      <a:pt x="159" y="11"/>
                    </a:lnTo>
                    <a:lnTo>
                      <a:pt x="161" y="11"/>
                    </a:lnTo>
                    <a:lnTo>
                      <a:pt x="162" y="11"/>
                    </a:lnTo>
                    <a:lnTo>
                      <a:pt x="163" y="10"/>
                    </a:lnTo>
                    <a:lnTo>
                      <a:pt x="166" y="9"/>
                    </a:lnTo>
                    <a:lnTo>
                      <a:pt x="167" y="8"/>
                    </a:lnTo>
                    <a:lnTo>
                      <a:pt x="168" y="7"/>
                    </a:lnTo>
                    <a:lnTo>
                      <a:pt x="170" y="7"/>
                    </a:lnTo>
                    <a:lnTo>
                      <a:pt x="171" y="7"/>
                    </a:lnTo>
                    <a:lnTo>
                      <a:pt x="172" y="7"/>
                    </a:lnTo>
                    <a:lnTo>
                      <a:pt x="181" y="3"/>
                    </a:lnTo>
                    <a:close/>
                    <a:moveTo>
                      <a:pt x="183" y="3"/>
                    </a:moveTo>
                    <a:lnTo>
                      <a:pt x="182" y="3"/>
                    </a:lnTo>
                    <a:lnTo>
                      <a:pt x="183" y="3"/>
                    </a:lnTo>
                    <a:close/>
                    <a:moveTo>
                      <a:pt x="187" y="3"/>
                    </a:moveTo>
                    <a:lnTo>
                      <a:pt x="185" y="3"/>
                    </a:lnTo>
                    <a:lnTo>
                      <a:pt x="183" y="4"/>
                    </a:lnTo>
                    <a:lnTo>
                      <a:pt x="185" y="3"/>
                    </a:lnTo>
                    <a:lnTo>
                      <a:pt x="187" y="3"/>
                    </a:lnTo>
                    <a:close/>
                    <a:moveTo>
                      <a:pt x="188" y="2"/>
                    </a:moveTo>
                    <a:lnTo>
                      <a:pt x="187" y="3"/>
                    </a:lnTo>
                    <a:lnTo>
                      <a:pt x="186" y="3"/>
                    </a:lnTo>
                    <a:lnTo>
                      <a:pt x="187" y="3"/>
                    </a:lnTo>
                    <a:lnTo>
                      <a:pt x="188" y="2"/>
                    </a:lnTo>
                    <a:close/>
                    <a:moveTo>
                      <a:pt x="189" y="2"/>
                    </a:moveTo>
                    <a:lnTo>
                      <a:pt x="189" y="2"/>
                    </a:lnTo>
                    <a:lnTo>
                      <a:pt x="188" y="2"/>
                    </a:lnTo>
                    <a:lnTo>
                      <a:pt x="187" y="3"/>
                    </a:lnTo>
                    <a:lnTo>
                      <a:pt x="186" y="3"/>
                    </a:lnTo>
                    <a:lnTo>
                      <a:pt x="185" y="3"/>
                    </a:lnTo>
                    <a:lnTo>
                      <a:pt x="182" y="4"/>
                    </a:lnTo>
                    <a:lnTo>
                      <a:pt x="189" y="2"/>
                    </a:lnTo>
                    <a:close/>
                    <a:moveTo>
                      <a:pt x="189" y="1"/>
                    </a:moveTo>
                    <a:lnTo>
                      <a:pt x="185" y="3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2" y="3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9" y="1"/>
                    </a:lnTo>
                    <a:close/>
                    <a:moveTo>
                      <a:pt x="190" y="1"/>
                    </a:moveTo>
                    <a:lnTo>
                      <a:pt x="192" y="1"/>
                    </a:lnTo>
                    <a:lnTo>
                      <a:pt x="189" y="2"/>
                    </a:lnTo>
                    <a:lnTo>
                      <a:pt x="190" y="1"/>
                    </a:lnTo>
                    <a:lnTo>
                      <a:pt x="189" y="2"/>
                    </a:lnTo>
                    <a:lnTo>
                      <a:pt x="188" y="2"/>
                    </a:lnTo>
                    <a:lnTo>
                      <a:pt x="190" y="1"/>
                    </a:lnTo>
                    <a:close/>
                    <a:moveTo>
                      <a:pt x="192" y="0"/>
                    </a:moveTo>
                    <a:lnTo>
                      <a:pt x="190" y="1"/>
                    </a:lnTo>
                    <a:lnTo>
                      <a:pt x="189" y="1"/>
                    </a:lnTo>
                    <a:lnTo>
                      <a:pt x="1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" name="Freeform 11"/>
              <p:cNvSpPr>
                <a:spLocks noEditPoints="1"/>
              </p:cNvSpPr>
              <p:nvPr/>
            </p:nvSpPr>
            <p:spPr bwMode="auto">
              <a:xfrm>
                <a:off x="7518401" y="2593975"/>
                <a:ext cx="6350" cy="17463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4" y="10"/>
                  </a:cxn>
                  <a:cxn ang="0">
                    <a:pos x="4" y="11"/>
                  </a:cxn>
                  <a:cxn ang="0">
                    <a:pos x="3" y="10"/>
                  </a:cxn>
                  <a:cxn ang="0">
                    <a:pos x="3" y="9"/>
                  </a:cxn>
                  <a:cxn ang="0">
                    <a:pos x="3" y="8"/>
                  </a:cxn>
                  <a:cxn ang="0">
                    <a:pos x="3" y="9"/>
                  </a:cxn>
                  <a:cxn ang="0">
                    <a:pos x="3" y="8"/>
                  </a:cxn>
                  <a:cxn ang="0">
                    <a:pos x="2" y="5"/>
                  </a:cxn>
                  <a:cxn ang="0">
                    <a:pos x="3" y="8"/>
                  </a:cxn>
                  <a:cxn ang="0">
                    <a:pos x="3" y="8"/>
                  </a:cxn>
                  <a:cxn ang="0">
                    <a:pos x="2" y="7"/>
                  </a:cxn>
                  <a:cxn ang="0">
                    <a:pos x="2" y="5"/>
                  </a:cxn>
                  <a:cxn ang="0">
                    <a:pos x="1" y="1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1">
                    <a:moveTo>
                      <a:pt x="3" y="9"/>
                    </a:moveTo>
                    <a:lnTo>
                      <a:pt x="4" y="10"/>
                    </a:lnTo>
                    <a:lnTo>
                      <a:pt x="4" y="11"/>
                    </a:lnTo>
                    <a:lnTo>
                      <a:pt x="3" y="10"/>
                    </a:lnTo>
                    <a:lnTo>
                      <a:pt x="3" y="9"/>
                    </a:lnTo>
                    <a:close/>
                    <a:moveTo>
                      <a:pt x="3" y="8"/>
                    </a:moveTo>
                    <a:lnTo>
                      <a:pt x="3" y="9"/>
                    </a:lnTo>
                    <a:lnTo>
                      <a:pt x="3" y="8"/>
                    </a:lnTo>
                    <a:close/>
                    <a:moveTo>
                      <a:pt x="2" y="5"/>
                    </a:moveTo>
                    <a:lnTo>
                      <a:pt x="3" y="8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2" y="5"/>
                    </a:lnTo>
                    <a:close/>
                    <a:moveTo>
                      <a:pt x="1" y="1"/>
                    </a:moveTo>
                    <a:lnTo>
                      <a:pt x="1" y="4"/>
                    </a:lnTo>
                    <a:lnTo>
                      <a:pt x="2" y="5"/>
                    </a:lnTo>
                    <a:lnTo>
                      <a:pt x="1" y="3"/>
                    </a:lnTo>
                    <a:lnTo>
                      <a:pt x="1" y="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0" name="Freeform 12"/>
              <p:cNvSpPr>
                <a:spLocks/>
              </p:cNvSpPr>
              <p:nvPr/>
            </p:nvSpPr>
            <p:spPr bwMode="auto">
              <a:xfrm>
                <a:off x="5689601" y="1873250"/>
                <a:ext cx="7938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2"/>
                  </a:cxn>
                  <a:cxn ang="0">
                    <a:pos x="2" y="1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2"/>
                    </a:lnTo>
                    <a:lnTo>
                      <a:pt x="2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1" name="Freeform 13"/>
              <p:cNvSpPr>
                <a:spLocks noEditPoints="1"/>
              </p:cNvSpPr>
              <p:nvPr/>
            </p:nvSpPr>
            <p:spPr bwMode="auto">
              <a:xfrm>
                <a:off x="5594351" y="1911350"/>
                <a:ext cx="26988" cy="1587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7" y="5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17" y="0"/>
                  </a:cxn>
                  <a:cxn ang="0">
                    <a:pos x="13" y="3"/>
                  </a:cxn>
                  <a:cxn ang="0">
                    <a:pos x="8" y="5"/>
                  </a:cxn>
                  <a:cxn ang="0">
                    <a:pos x="7" y="5"/>
                  </a:cxn>
                  <a:cxn ang="0">
                    <a:pos x="9" y="4"/>
                  </a:cxn>
                  <a:cxn ang="0">
                    <a:pos x="17" y="0"/>
                  </a:cxn>
                </a:cxnLst>
                <a:rect l="0" t="0" r="r" b="b"/>
                <a:pathLst>
                  <a:path w="17" h="10">
                    <a:moveTo>
                      <a:pt x="5" y="5"/>
                    </a:moveTo>
                    <a:lnTo>
                      <a:pt x="7" y="5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5" y="5"/>
                    </a:lnTo>
                    <a:close/>
                    <a:moveTo>
                      <a:pt x="17" y="0"/>
                    </a:moveTo>
                    <a:lnTo>
                      <a:pt x="13" y="3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9" y="4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2" name="Freeform 14"/>
              <p:cNvSpPr>
                <a:spLocks/>
              </p:cNvSpPr>
              <p:nvPr/>
            </p:nvSpPr>
            <p:spPr bwMode="auto">
              <a:xfrm>
                <a:off x="5527676" y="1944688"/>
                <a:ext cx="36513" cy="2063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" y="13"/>
                  </a:cxn>
                  <a:cxn ang="0">
                    <a:pos x="0" y="13"/>
                  </a:cxn>
                  <a:cxn ang="0">
                    <a:pos x="3" y="12"/>
                  </a:cxn>
                  <a:cxn ang="0">
                    <a:pos x="23" y="0"/>
                  </a:cxn>
                </a:cxnLst>
                <a:rect l="0" t="0" r="r" b="b"/>
                <a:pathLst>
                  <a:path w="23" h="13">
                    <a:moveTo>
                      <a:pt x="23" y="0"/>
                    </a:moveTo>
                    <a:lnTo>
                      <a:pt x="2" y="13"/>
                    </a:lnTo>
                    <a:lnTo>
                      <a:pt x="0" y="13"/>
                    </a:lnTo>
                    <a:lnTo>
                      <a:pt x="3" y="1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3" name="Freeform 15"/>
              <p:cNvSpPr>
                <a:spLocks/>
              </p:cNvSpPr>
              <p:nvPr/>
            </p:nvSpPr>
            <p:spPr bwMode="auto">
              <a:xfrm>
                <a:off x="5626101" y="2659063"/>
                <a:ext cx="1389063" cy="1298575"/>
              </a:xfrm>
              <a:custGeom>
                <a:avLst/>
                <a:gdLst/>
                <a:ahLst/>
                <a:cxnLst>
                  <a:cxn ang="0">
                    <a:pos x="299" y="8"/>
                  </a:cxn>
                  <a:cxn ang="0">
                    <a:pos x="297" y="21"/>
                  </a:cxn>
                  <a:cxn ang="0">
                    <a:pos x="333" y="48"/>
                  </a:cxn>
                  <a:cxn ang="0">
                    <a:pos x="379" y="66"/>
                  </a:cxn>
                  <a:cxn ang="0">
                    <a:pos x="417" y="65"/>
                  </a:cxn>
                  <a:cxn ang="0">
                    <a:pos x="426" y="31"/>
                  </a:cxn>
                  <a:cxn ang="0">
                    <a:pos x="485" y="21"/>
                  </a:cxn>
                  <a:cxn ang="0">
                    <a:pos x="557" y="20"/>
                  </a:cxn>
                  <a:cxn ang="0">
                    <a:pos x="599" y="57"/>
                  </a:cxn>
                  <a:cxn ang="0">
                    <a:pos x="670" y="128"/>
                  </a:cxn>
                  <a:cxn ang="0">
                    <a:pos x="713" y="181"/>
                  </a:cxn>
                  <a:cxn ang="0">
                    <a:pos x="772" y="223"/>
                  </a:cxn>
                  <a:cxn ang="0">
                    <a:pos x="796" y="246"/>
                  </a:cxn>
                  <a:cxn ang="0">
                    <a:pos x="832" y="242"/>
                  </a:cxn>
                  <a:cxn ang="0">
                    <a:pos x="857" y="225"/>
                  </a:cxn>
                  <a:cxn ang="0">
                    <a:pos x="875" y="248"/>
                  </a:cxn>
                  <a:cxn ang="0">
                    <a:pos x="855" y="302"/>
                  </a:cxn>
                  <a:cxn ang="0">
                    <a:pos x="805" y="379"/>
                  </a:cxn>
                  <a:cxn ang="0">
                    <a:pos x="772" y="430"/>
                  </a:cxn>
                  <a:cxn ang="0">
                    <a:pos x="762" y="479"/>
                  </a:cxn>
                  <a:cxn ang="0">
                    <a:pos x="780" y="556"/>
                  </a:cxn>
                  <a:cxn ang="0">
                    <a:pos x="757" y="605"/>
                  </a:cxn>
                  <a:cxn ang="0">
                    <a:pos x="722" y="658"/>
                  </a:cxn>
                  <a:cxn ang="0">
                    <a:pos x="720" y="690"/>
                  </a:cxn>
                  <a:cxn ang="0">
                    <a:pos x="699" y="723"/>
                  </a:cxn>
                  <a:cxn ang="0">
                    <a:pos x="682" y="763"/>
                  </a:cxn>
                  <a:cxn ang="0">
                    <a:pos x="656" y="794"/>
                  </a:cxn>
                  <a:cxn ang="0">
                    <a:pos x="617" y="815"/>
                  </a:cxn>
                  <a:cxn ang="0">
                    <a:pos x="572" y="817"/>
                  </a:cxn>
                  <a:cxn ang="0">
                    <a:pos x="556" y="783"/>
                  </a:cxn>
                  <a:cxn ang="0">
                    <a:pos x="522" y="738"/>
                  </a:cxn>
                  <a:cxn ang="0">
                    <a:pos x="479" y="680"/>
                  </a:cxn>
                  <a:cxn ang="0">
                    <a:pos x="476" y="607"/>
                  </a:cxn>
                  <a:cxn ang="0">
                    <a:pos x="446" y="551"/>
                  </a:cxn>
                  <a:cxn ang="0">
                    <a:pos x="397" y="502"/>
                  </a:cxn>
                  <a:cxn ang="0">
                    <a:pos x="391" y="464"/>
                  </a:cxn>
                  <a:cxn ang="0">
                    <a:pos x="358" y="437"/>
                  </a:cxn>
                  <a:cxn ang="0">
                    <a:pos x="303" y="431"/>
                  </a:cxn>
                  <a:cxn ang="0">
                    <a:pos x="260" y="445"/>
                  </a:cxn>
                  <a:cxn ang="0">
                    <a:pos x="215" y="461"/>
                  </a:cxn>
                  <a:cxn ang="0">
                    <a:pos x="183" y="480"/>
                  </a:cxn>
                  <a:cxn ang="0">
                    <a:pos x="140" y="473"/>
                  </a:cxn>
                  <a:cxn ang="0">
                    <a:pos x="89" y="436"/>
                  </a:cxn>
                  <a:cxn ang="0">
                    <a:pos x="45" y="408"/>
                  </a:cxn>
                  <a:cxn ang="0">
                    <a:pos x="30" y="360"/>
                  </a:cxn>
                  <a:cxn ang="0">
                    <a:pos x="19" y="316"/>
                  </a:cxn>
                  <a:cxn ang="0">
                    <a:pos x="2" y="305"/>
                  </a:cxn>
                  <a:cxn ang="0">
                    <a:pos x="5" y="283"/>
                  </a:cxn>
                  <a:cxn ang="0">
                    <a:pos x="7" y="257"/>
                  </a:cxn>
                  <a:cxn ang="0">
                    <a:pos x="30" y="226"/>
                  </a:cxn>
                  <a:cxn ang="0">
                    <a:pos x="45" y="183"/>
                  </a:cxn>
                  <a:cxn ang="0">
                    <a:pos x="68" y="144"/>
                  </a:cxn>
                  <a:cxn ang="0">
                    <a:pos x="89" y="89"/>
                  </a:cxn>
                  <a:cxn ang="0">
                    <a:pos x="143" y="62"/>
                  </a:cxn>
                  <a:cxn ang="0">
                    <a:pos x="181" y="39"/>
                  </a:cxn>
                  <a:cxn ang="0">
                    <a:pos x="240" y="12"/>
                  </a:cxn>
                  <a:cxn ang="0">
                    <a:pos x="290" y="0"/>
                  </a:cxn>
                </a:cxnLst>
                <a:rect l="0" t="0" r="r" b="b"/>
                <a:pathLst>
                  <a:path w="875" h="818">
                    <a:moveTo>
                      <a:pt x="290" y="0"/>
                    </a:moveTo>
                    <a:lnTo>
                      <a:pt x="297" y="2"/>
                    </a:lnTo>
                    <a:lnTo>
                      <a:pt x="302" y="6"/>
                    </a:lnTo>
                    <a:lnTo>
                      <a:pt x="299" y="8"/>
                    </a:lnTo>
                    <a:lnTo>
                      <a:pt x="296" y="11"/>
                    </a:lnTo>
                    <a:lnTo>
                      <a:pt x="294" y="12"/>
                    </a:lnTo>
                    <a:lnTo>
                      <a:pt x="291" y="15"/>
                    </a:lnTo>
                    <a:lnTo>
                      <a:pt x="297" y="21"/>
                    </a:lnTo>
                    <a:lnTo>
                      <a:pt x="304" y="28"/>
                    </a:lnTo>
                    <a:lnTo>
                      <a:pt x="312" y="35"/>
                    </a:lnTo>
                    <a:lnTo>
                      <a:pt x="322" y="42"/>
                    </a:lnTo>
                    <a:lnTo>
                      <a:pt x="333" y="48"/>
                    </a:lnTo>
                    <a:lnTo>
                      <a:pt x="344" y="53"/>
                    </a:lnTo>
                    <a:lnTo>
                      <a:pt x="357" y="59"/>
                    </a:lnTo>
                    <a:lnTo>
                      <a:pt x="368" y="63"/>
                    </a:lnTo>
                    <a:lnTo>
                      <a:pt x="379" y="66"/>
                    </a:lnTo>
                    <a:lnTo>
                      <a:pt x="390" y="68"/>
                    </a:lnTo>
                    <a:lnTo>
                      <a:pt x="401" y="68"/>
                    </a:lnTo>
                    <a:lnTo>
                      <a:pt x="409" y="67"/>
                    </a:lnTo>
                    <a:lnTo>
                      <a:pt x="417" y="65"/>
                    </a:lnTo>
                    <a:lnTo>
                      <a:pt x="423" y="59"/>
                    </a:lnTo>
                    <a:lnTo>
                      <a:pt x="427" y="52"/>
                    </a:lnTo>
                    <a:lnTo>
                      <a:pt x="427" y="42"/>
                    </a:lnTo>
                    <a:lnTo>
                      <a:pt x="426" y="31"/>
                    </a:lnTo>
                    <a:lnTo>
                      <a:pt x="437" y="28"/>
                    </a:lnTo>
                    <a:lnTo>
                      <a:pt x="451" y="25"/>
                    </a:lnTo>
                    <a:lnTo>
                      <a:pt x="468" y="23"/>
                    </a:lnTo>
                    <a:lnTo>
                      <a:pt x="485" y="21"/>
                    </a:lnTo>
                    <a:lnTo>
                      <a:pt x="504" y="20"/>
                    </a:lnTo>
                    <a:lnTo>
                      <a:pt x="523" y="19"/>
                    </a:lnTo>
                    <a:lnTo>
                      <a:pt x="541" y="19"/>
                    </a:lnTo>
                    <a:lnTo>
                      <a:pt x="557" y="20"/>
                    </a:lnTo>
                    <a:lnTo>
                      <a:pt x="571" y="21"/>
                    </a:lnTo>
                    <a:lnTo>
                      <a:pt x="582" y="24"/>
                    </a:lnTo>
                    <a:lnTo>
                      <a:pt x="589" y="41"/>
                    </a:lnTo>
                    <a:lnTo>
                      <a:pt x="599" y="57"/>
                    </a:lnTo>
                    <a:lnTo>
                      <a:pt x="613" y="72"/>
                    </a:lnTo>
                    <a:lnTo>
                      <a:pt x="643" y="102"/>
                    </a:lnTo>
                    <a:lnTo>
                      <a:pt x="658" y="116"/>
                    </a:lnTo>
                    <a:lnTo>
                      <a:pt x="670" y="128"/>
                    </a:lnTo>
                    <a:lnTo>
                      <a:pt x="683" y="143"/>
                    </a:lnTo>
                    <a:lnTo>
                      <a:pt x="694" y="157"/>
                    </a:lnTo>
                    <a:lnTo>
                      <a:pt x="703" y="169"/>
                    </a:lnTo>
                    <a:lnTo>
                      <a:pt x="713" y="181"/>
                    </a:lnTo>
                    <a:lnTo>
                      <a:pt x="723" y="192"/>
                    </a:lnTo>
                    <a:lnTo>
                      <a:pt x="736" y="203"/>
                    </a:lnTo>
                    <a:lnTo>
                      <a:pt x="751" y="213"/>
                    </a:lnTo>
                    <a:lnTo>
                      <a:pt x="772" y="223"/>
                    </a:lnTo>
                    <a:lnTo>
                      <a:pt x="776" y="233"/>
                    </a:lnTo>
                    <a:lnTo>
                      <a:pt x="781" y="240"/>
                    </a:lnTo>
                    <a:lnTo>
                      <a:pt x="788" y="244"/>
                    </a:lnTo>
                    <a:lnTo>
                      <a:pt x="796" y="246"/>
                    </a:lnTo>
                    <a:lnTo>
                      <a:pt x="805" y="246"/>
                    </a:lnTo>
                    <a:lnTo>
                      <a:pt x="814" y="245"/>
                    </a:lnTo>
                    <a:lnTo>
                      <a:pt x="825" y="243"/>
                    </a:lnTo>
                    <a:lnTo>
                      <a:pt x="832" y="242"/>
                    </a:lnTo>
                    <a:lnTo>
                      <a:pt x="840" y="239"/>
                    </a:lnTo>
                    <a:lnTo>
                      <a:pt x="846" y="234"/>
                    </a:lnTo>
                    <a:lnTo>
                      <a:pt x="851" y="229"/>
                    </a:lnTo>
                    <a:lnTo>
                      <a:pt x="857" y="225"/>
                    </a:lnTo>
                    <a:lnTo>
                      <a:pt x="864" y="222"/>
                    </a:lnTo>
                    <a:lnTo>
                      <a:pt x="870" y="229"/>
                    </a:lnTo>
                    <a:lnTo>
                      <a:pt x="874" y="237"/>
                    </a:lnTo>
                    <a:lnTo>
                      <a:pt x="875" y="248"/>
                    </a:lnTo>
                    <a:lnTo>
                      <a:pt x="873" y="259"/>
                    </a:lnTo>
                    <a:lnTo>
                      <a:pt x="869" y="273"/>
                    </a:lnTo>
                    <a:lnTo>
                      <a:pt x="862" y="287"/>
                    </a:lnTo>
                    <a:lnTo>
                      <a:pt x="855" y="302"/>
                    </a:lnTo>
                    <a:lnTo>
                      <a:pt x="846" y="317"/>
                    </a:lnTo>
                    <a:lnTo>
                      <a:pt x="836" y="333"/>
                    </a:lnTo>
                    <a:lnTo>
                      <a:pt x="816" y="364"/>
                    </a:lnTo>
                    <a:lnTo>
                      <a:pt x="805" y="379"/>
                    </a:lnTo>
                    <a:lnTo>
                      <a:pt x="795" y="394"/>
                    </a:lnTo>
                    <a:lnTo>
                      <a:pt x="786" y="407"/>
                    </a:lnTo>
                    <a:lnTo>
                      <a:pt x="778" y="420"/>
                    </a:lnTo>
                    <a:lnTo>
                      <a:pt x="772" y="430"/>
                    </a:lnTo>
                    <a:lnTo>
                      <a:pt x="766" y="439"/>
                    </a:lnTo>
                    <a:lnTo>
                      <a:pt x="764" y="446"/>
                    </a:lnTo>
                    <a:lnTo>
                      <a:pt x="762" y="463"/>
                    </a:lnTo>
                    <a:lnTo>
                      <a:pt x="762" y="479"/>
                    </a:lnTo>
                    <a:lnTo>
                      <a:pt x="766" y="494"/>
                    </a:lnTo>
                    <a:lnTo>
                      <a:pt x="775" y="524"/>
                    </a:lnTo>
                    <a:lnTo>
                      <a:pt x="778" y="540"/>
                    </a:lnTo>
                    <a:lnTo>
                      <a:pt x="780" y="556"/>
                    </a:lnTo>
                    <a:lnTo>
                      <a:pt x="778" y="570"/>
                    </a:lnTo>
                    <a:lnTo>
                      <a:pt x="773" y="583"/>
                    </a:lnTo>
                    <a:lnTo>
                      <a:pt x="766" y="594"/>
                    </a:lnTo>
                    <a:lnTo>
                      <a:pt x="757" y="605"/>
                    </a:lnTo>
                    <a:lnTo>
                      <a:pt x="736" y="626"/>
                    </a:lnTo>
                    <a:lnTo>
                      <a:pt x="726" y="635"/>
                    </a:lnTo>
                    <a:lnTo>
                      <a:pt x="717" y="645"/>
                    </a:lnTo>
                    <a:lnTo>
                      <a:pt x="722" y="658"/>
                    </a:lnTo>
                    <a:lnTo>
                      <a:pt x="725" y="668"/>
                    </a:lnTo>
                    <a:lnTo>
                      <a:pt x="725" y="677"/>
                    </a:lnTo>
                    <a:lnTo>
                      <a:pt x="724" y="683"/>
                    </a:lnTo>
                    <a:lnTo>
                      <a:pt x="720" y="690"/>
                    </a:lnTo>
                    <a:lnTo>
                      <a:pt x="714" y="697"/>
                    </a:lnTo>
                    <a:lnTo>
                      <a:pt x="706" y="704"/>
                    </a:lnTo>
                    <a:lnTo>
                      <a:pt x="696" y="713"/>
                    </a:lnTo>
                    <a:lnTo>
                      <a:pt x="699" y="723"/>
                    </a:lnTo>
                    <a:lnTo>
                      <a:pt x="699" y="733"/>
                    </a:lnTo>
                    <a:lnTo>
                      <a:pt x="695" y="743"/>
                    </a:lnTo>
                    <a:lnTo>
                      <a:pt x="689" y="753"/>
                    </a:lnTo>
                    <a:lnTo>
                      <a:pt x="682" y="763"/>
                    </a:lnTo>
                    <a:lnTo>
                      <a:pt x="674" y="772"/>
                    </a:lnTo>
                    <a:lnTo>
                      <a:pt x="666" y="779"/>
                    </a:lnTo>
                    <a:lnTo>
                      <a:pt x="659" y="785"/>
                    </a:lnTo>
                    <a:lnTo>
                      <a:pt x="656" y="794"/>
                    </a:lnTo>
                    <a:lnTo>
                      <a:pt x="649" y="801"/>
                    </a:lnTo>
                    <a:lnTo>
                      <a:pt x="640" y="807"/>
                    </a:lnTo>
                    <a:lnTo>
                      <a:pt x="629" y="812"/>
                    </a:lnTo>
                    <a:lnTo>
                      <a:pt x="617" y="815"/>
                    </a:lnTo>
                    <a:lnTo>
                      <a:pt x="604" y="817"/>
                    </a:lnTo>
                    <a:lnTo>
                      <a:pt x="592" y="818"/>
                    </a:lnTo>
                    <a:lnTo>
                      <a:pt x="581" y="818"/>
                    </a:lnTo>
                    <a:lnTo>
                      <a:pt x="572" y="817"/>
                    </a:lnTo>
                    <a:lnTo>
                      <a:pt x="565" y="816"/>
                    </a:lnTo>
                    <a:lnTo>
                      <a:pt x="565" y="804"/>
                    </a:lnTo>
                    <a:lnTo>
                      <a:pt x="562" y="794"/>
                    </a:lnTo>
                    <a:lnTo>
                      <a:pt x="556" y="783"/>
                    </a:lnTo>
                    <a:lnTo>
                      <a:pt x="547" y="772"/>
                    </a:lnTo>
                    <a:lnTo>
                      <a:pt x="539" y="761"/>
                    </a:lnTo>
                    <a:lnTo>
                      <a:pt x="529" y="750"/>
                    </a:lnTo>
                    <a:lnTo>
                      <a:pt x="522" y="738"/>
                    </a:lnTo>
                    <a:lnTo>
                      <a:pt x="517" y="726"/>
                    </a:lnTo>
                    <a:lnTo>
                      <a:pt x="500" y="712"/>
                    </a:lnTo>
                    <a:lnTo>
                      <a:pt x="487" y="697"/>
                    </a:lnTo>
                    <a:lnTo>
                      <a:pt x="479" y="680"/>
                    </a:lnTo>
                    <a:lnTo>
                      <a:pt x="475" y="662"/>
                    </a:lnTo>
                    <a:lnTo>
                      <a:pt x="474" y="642"/>
                    </a:lnTo>
                    <a:lnTo>
                      <a:pt x="476" y="620"/>
                    </a:lnTo>
                    <a:lnTo>
                      <a:pt x="476" y="607"/>
                    </a:lnTo>
                    <a:lnTo>
                      <a:pt x="473" y="593"/>
                    </a:lnTo>
                    <a:lnTo>
                      <a:pt x="466" y="578"/>
                    </a:lnTo>
                    <a:lnTo>
                      <a:pt x="457" y="564"/>
                    </a:lnTo>
                    <a:lnTo>
                      <a:pt x="446" y="551"/>
                    </a:lnTo>
                    <a:lnTo>
                      <a:pt x="435" y="538"/>
                    </a:lnTo>
                    <a:lnTo>
                      <a:pt x="424" y="527"/>
                    </a:lnTo>
                    <a:lnTo>
                      <a:pt x="403" y="510"/>
                    </a:lnTo>
                    <a:lnTo>
                      <a:pt x="397" y="502"/>
                    </a:lnTo>
                    <a:lnTo>
                      <a:pt x="394" y="493"/>
                    </a:lnTo>
                    <a:lnTo>
                      <a:pt x="392" y="484"/>
                    </a:lnTo>
                    <a:lnTo>
                      <a:pt x="392" y="475"/>
                    </a:lnTo>
                    <a:lnTo>
                      <a:pt x="391" y="464"/>
                    </a:lnTo>
                    <a:lnTo>
                      <a:pt x="390" y="450"/>
                    </a:lnTo>
                    <a:lnTo>
                      <a:pt x="387" y="434"/>
                    </a:lnTo>
                    <a:lnTo>
                      <a:pt x="372" y="436"/>
                    </a:lnTo>
                    <a:lnTo>
                      <a:pt x="358" y="437"/>
                    </a:lnTo>
                    <a:lnTo>
                      <a:pt x="346" y="436"/>
                    </a:lnTo>
                    <a:lnTo>
                      <a:pt x="335" y="435"/>
                    </a:lnTo>
                    <a:lnTo>
                      <a:pt x="314" y="431"/>
                    </a:lnTo>
                    <a:lnTo>
                      <a:pt x="303" y="431"/>
                    </a:lnTo>
                    <a:lnTo>
                      <a:pt x="292" y="433"/>
                    </a:lnTo>
                    <a:lnTo>
                      <a:pt x="279" y="436"/>
                    </a:lnTo>
                    <a:lnTo>
                      <a:pt x="266" y="443"/>
                    </a:lnTo>
                    <a:lnTo>
                      <a:pt x="260" y="445"/>
                    </a:lnTo>
                    <a:lnTo>
                      <a:pt x="251" y="448"/>
                    </a:lnTo>
                    <a:lnTo>
                      <a:pt x="240" y="452"/>
                    </a:lnTo>
                    <a:lnTo>
                      <a:pt x="227" y="456"/>
                    </a:lnTo>
                    <a:lnTo>
                      <a:pt x="215" y="461"/>
                    </a:lnTo>
                    <a:lnTo>
                      <a:pt x="203" y="465"/>
                    </a:lnTo>
                    <a:lnTo>
                      <a:pt x="193" y="471"/>
                    </a:lnTo>
                    <a:lnTo>
                      <a:pt x="186" y="476"/>
                    </a:lnTo>
                    <a:lnTo>
                      <a:pt x="183" y="480"/>
                    </a:lnTo>
                    <a:lnTo>
                      <a:pt x="174" y="484"/>
                    </a:lnTo>
                    <a:lnTo>
                      <a:pt x="163" y="484"/>
                    </a:lnTo>
                    <a:lnTo>
                      <a:pt x="152" y="480"/>
                    </a:lnTo>
                    <a:lnTo>
                      <a:pt x="140" y="473"/>
                    </a:lnTo>
                    <a:lnTo>
                      <a:pt x="129" y="466"/>
                    </a:lnTo>
                    <a:lnTo>
                      <a:pt x="117" y="458"/>
                    </a:lnTo>
                    <a:lnTo>
                      <a:pt x="97" y="442"/>
                    </a:lnTo>
                    <a:lnTo>
                      <a:pt x="89" y="436"/>
                    </a:lnTo>
                    <a:lnTo>
                      <a:pt x="82" y="432"/>
                    </a:lnTo>
                    <a:lnTo>
                      <a:pt x="66" y="425"/>
                    </a:lnTo>
                    <a:lnTo>
                      <a:pt x="53" y="416"/>
                    </a:lnTo>
                    <a:lnTo>
                      <a:pt x="45" y="408"/>
                    </a:lnTo>
                    <a:lnTo>
                      <a:pt x="39" y="398"/>
                    </a:lnTo>
                    <a:lnTo>
                      <a:pt x="35" y="386"/>
                    </a:lnTo>
                    <a:lnTo>
                      <a:pt x="32" y="374"/>
                    </a:lnTo>
                    <a:lnTo>
                      <a:pt x="30" y="360"/>
                    </a:lnTo>
                    <a:lnTo>
                      <a:pt x="28" y="347"/>
                    </a:lnTo>
                    <a:lnTo>
                      <a:pt x="26" y="332"/>
                    </a:lnTo>
                    <a:lnTo>
                      <a:pt x="23" y="323"/>
                    </a:lnTo>
                    <a:lnTo>
                      <a:pt x="19" y="316"/>
                    </a:lnTo>
                    <a:lnTo>
                      <a:pt x="14" y="313"/>
                    </a:lnTo>
                    <a:lnTo>
                      <a:pt x="10" y="311"/>
                    </a:lnTo>
                    <a:lnTo>
                      <a:pt x="5" y="308"/>
                    </a:lnTo>
                    <a:lnTo>
                      <a:pt x="2" y="305"/>
                    </a:lnTo>
                    <a:lnTo>
                      <a:pt x="0" y="299"/>
                    </a:lnTo>
                    <a:lnTo>
                      <a:pt x="1" y="292"/>
                    </a:lnTo>
                    <a:lnTo>
                      <a:pt x="4" y="286"/>
                    </a:lnTo>
                    <a:lnTo>
                      <a:pt x="5" y="283"/>
                    </a:lnTo>
                    <a:lnTo>
                      <a:pt x="8" y="279"/>
                    </a:lnTo>
                    <a:lnTo>
                      <a:pt x="8" y="274"/>
                    </a:lnTo>
                    <a:lnTo>
                      <a:pt x="8" y="267"/>
                    </a:lnTo>
                    <a:lnTo>
                      <a:pt x="7" y="257"/>
                    </a:lnTo>
                    <a:lnTo>
                      <a:pt x="15" y="252"/>
                    </a:lnTo>
                    <a:lnTo>
                      <a:pt x="21" y="245"/>
                    </a:lnTo>
                    <a:lnTo>
                      <a:pt x="26" y="237"/>
                    </a:lnTo>
                    <a:lnTo>
                      <a:pt x="30" y="226"/>
                    </a:lnTo>
                    <a:lnTo>
                      <a:pt x="33" y="215"/>
                    </a:lnTo>
                    <a:lnTo>
                      <a:pt x="37" y="204"/>
                    </a:lnTo>
                    <a:lnTo>
                      <a:pt x="40" y="193"/>
                    </a:lnTo>
                    <a:lnTo>
                      <a:pt x="45" y="183"/>
                    </a:lnTo>
                    <a:lnTo>
                      <a:pt x="51" y="174"/>
                    </a:lnTo>
                    <a:lnTo>
                      <a:pt x="60" y="168"/>
                    </a:lnTo>
                    <a:lnTo>
                      <a:pt x="70" y="164"/>
                    </a:lnTo>
                    <a:lnTo>
                      <a:pt x="68" y="144"/>
                    </a:lnTo>
                    <a:lnTo>
                      <a:pt x="70" y="127"/>
                    </a:lnTo>
                    <a:lnTo>
                      <a:pt x="74" y="113"/>
                    </a:lnTo>
                    <a:lnTo>
                      <a:pt x="80" y="99"/>
                    </a:lnTo>
                    <a:lnTo>
                      <a:pt x="89" y="89"/>
                    </a:lnTo>
                    <a:lnTo>
                      <a:pt x="100" y="79"/>
                    </a:lnTo>
                    <a:lnTo>
                      <a:pt x="112" y="72"/>
                    </a:lnTo>
                    <a:lnTo>
                      <a:pt x="127" y="67"/>
                    </a:lnTo>
                    <a:lnTo>
                      <a:pt x="143" y="62"/>
                    </a:lnTo>
                    <a:lnTo>
                      <a:pt x="149" y="57"/>
                    </a:lnTo>
                    <a:lnTo>
                      <a:pt x="157" y="52"/>
                    </a:lnTo>
                    <a:lnTo>
                      <a:pt x="168" y="46"/>
                    </a:lnTo>
                    <a:lnTo>
                      <a:pt x="181" y="39"/>
                    </a:lnTo>
                    <a:lnTo>
                      <a:pt x="195" y="31"/>
                    </a:lnTo>
                    <a:lnTo>
                      <a:pt x="209" y="24"/>
                    </a:lnTo>
                    <a:lnTo>
                      <a:pt x="225" y="18"/>
                    </a:lnTo>
                    <a:lnTo>
                      <a:pt x="240" y="12"/>
                    </a:lnTo>
                    <a:lnTo>
                      <a:pt x="254" y="7"/>
                    </a:lnTo>
                    <a:lnTo>
                      <a:pt x="268" y="3"/>
                    </a:lnTo>
                    <a:lnTo>
                      <a:pt x="279" y="1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4" name="Freeform 16"/>
              <p:cNvSpPr>
                <a:spLocks/>
              </p:cNvSpPr>
              <p:nvPr/>
            </p:nvSpPr>
            <p:spPr bwMode="auto">
              <a:xfrm>
                <a:off x="7561263" y="3211513"/>
                <a:ext cx="9525" cy="412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13"/>
                  </a:cxn>
                  <a:cxn ang="0">
                    <a:pos x="1" y="26"/>
                  </a:cxn>
                  <a:cxn ang="0">
                    <a:pos x="1" y="23"/>
                  </a:cxn>
                  <a:cxn ang="0">
                    <a:pos x="2" y="22"/>
                  </a:cxn>
                  <a:cxn ang="0">
                    <a:pos x="2" y="20"/>
                  </a:cxn>
                  <a:cxn ang="0">
                    <a:pos x="3" y="18"/>
                  </a:cxn>
                  <a:cxn ang="0">
                    <a:pos x="3" y="16"/>
                  </a:cxn>
                  <a:cxn ang="0">
                    <a:pos x="1" y="17"/>
                  </a:cxn>
                  <a:cxn ang="0">
                    <a:pos x="0" y="19"/>
                  </a:cxn>
                  <a:cxn ang="0">
                    <a:pos x="0" y="10"/>
                  </a:cxn>
                  <a:cxn ang="0">
                    <a:pos x="1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3" y="1"/>
                  </a:cxn>
                  <a:cxn ang="0">
                    <a:pos x="6" y="0"/>
                  </a:cxn>
                </a:cxnLst>
                <a:rect l="0" t="0" r="r" b="b"/>
                <a:pathLst>
                  <a:path w="6" h="26">
                    <a:moveTo>
                      <a:pt x="6" y="0"/>
                    </a:moveTo>
                    <a:lnTo>
                      <a:pt x="4" y="13"/>
                    </a:lnTo>
                    <a:lnTo>
                      <a:pt x="1" y="26"/>
                    </a:lnTo>
                    <a:lnTo>
                      <a:pt x="1" y="23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3" y="18"/>
                    </a:lnTo>
                    <a:lnTo>
                      <a:pt x="3" y="16"/>
                    </a:lnTo>
                    <a:lnTo>
                      <a:pt x="1" y="17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5" name="Freeform 17"/>
              <p:cNvSpPr>
                <a:spLocks/>
              </p:cNvSpPr>
              <p:nvPr/>
            </p:nvSpPr>
            <p:spPr bwMode="auto">
              <a:xfrm>
                <a:off x="7556501" y="3197225"/>
                <a:ext cx="1588" cy="63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2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6" name="Freeform 18"/>
              <p:cNvSpPr>
                <a:spLocks/>
              </p:cNvSpPr>
              <p:nvPr/>
            </p:nvSpPr>
            <p:spPr bwMode="auto">
              <a:xfrm>
                <a:off x="7537451" y="2987675"/>
                <a:ext cx="41275" cy="2174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2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4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9" y="10"/>
                  </a:cxn>
                  <a:cxn ang="0">
                    <a:pos x="11" y="18"/>
                  </a:cxn>
                  <a:cxn ang="0">
                    <a:pos x="12" y="27"/>
                  </a:cxn>
                  <a:cxn ang="0">
                    <a:pos x="15" y="35"/>
                  </a:cxn>
                  <a:cxn ang="0">
                    <a:pos x="18" y="41"/>
                  </a:cxn>
                  <a:cxn ang="0">
                    <a:pos x="18" y="41"/>
                  </a:cxn>
                  <a:cxn ang="0">
                    <a:pos x="19" y="40"/>
                  </a:cxn>
                  <a:cxn ang="0">
                    <a:pos x="19" y="48"/>
                  </a:cxn>
                  <a:cxn ang="0">
                    <a:pos x="18" y="52"/>
                  </a:cxn>
                  <a:cxn ang="0">
                    <a:pos x="18" y="55"/>
                  </a:cxn>
                  <a:cxn ang="0">
                    <a:pos x="18" y="56"/>
                  </a:cxn>
                  <a:cxn ang="0">
                    <a:pos x="21" y="56"/>
                  </a:cxn>
                  <a:cxn ang="0">
                    <a:pos x="21" y="71"/>
                  </a:cxn>
                  <a:cxn ang="0">
                    <a:pos x="22" y="77"/>
                  </a:cxn>
                  <a:cxn ang="0">
                    <a:pos x="22" y="82"/>
                  </a:cxn>
                  <a:cxn ang="0">
                    <a:pos x="22" y="90"/>
                  </a:cxn>
                  <a:cxn ang="0">
                    <a:pos x="23" y="88"/>
                  </a:cxn>
                  <a:cxn ang="0">
                    <a:pos x="24" y="86"/>
                  </a:cxn>
                  <a:cxn ang="0">
                    <a:pos x="24" y="82"/>
                  </a:cxn>
                  <a:cxn ang="0">
                    <a:pos x="25" y="82"/>
                  </a:cxn>
                  <a:cxn ang="0">
                    <a:pos x="26" y="85"/>
                  </a:cxn>
                  <a:cxn ang="0">
                    <a:pos x="26" y="90"/>
                  </a:cxn>
                  <a:cxn ang="0">
                    <a:pos x="25" y="95"/>
                  </a:cxn>
                  <a:cxn ang="0">
                    <a:pos x="24" y="100"/>
                  </a:cxn>
                  <a:cxn ang="0">
                    <a:pos x="23" y="104"/>
                  </a:cxn>
                  <a:cxn ang="0">
                    <a:pos x="23" y="102"/>
                  </a:cxn>
                  <a:cxn ang="0">
                    <a:pos x="20" y="110"/>
                  </a:cxn>
                  <a:cxn ang="0">
                    <a:pos x="18" y="119"/>
                  </a:cxn>
                  <a:cxn ang="0">
                    <a:pos x="17" y="128"/>
                  </a:cxn>
                  <a:cxn ang="0">
                    <a:pos x="15" y="137"/>
                  </a:cxn>
                  <a:cxn ang="0">
                    <a:pos x="15" y="127"/>
                  </a:cxn>
                  <a:cxn ang="0">
                    <a:pos x="14" y="116"/>
                  </a:cxn>
                  <a:cxn ang="0">
                    <a:pos x="11" y="101"/>
                  </a:cxn>
                  <a:cxn ang="0">
                    <a:pos x="5" y="67"/>
                  </a:cxn>
                  <a:cxn ang="0">
                    <a:pos x="3" y="50"/>
                  </a:cxn>
                  <a:cxn ang="0">
                    <a:pos x="0" y="34"/>
                  </a:cxn>
                  <a:cxn ang="0">
                    <a:pos x="0" y="20"/>
                  </a:cxn>
                  <a:cxn ang="0">
                    <a:pos x="0" y="8"/>
                  </a:cxn>
                  <a:cxn ang="0">
                    <a:pos x="2" y="0"/>
                  </a:cxn>
                </a:cxnLst>
                <a:rect l="0" t="0" r="r" b="b"/>
                <a:pathLst>
                  <a:path w="26" h="137">
                    <a:moveTo>
                      <a:pt x="2" y="0"/>
                    </a:moveTo>
                    <a:lnTo>
                      <a:pt x="4" y="2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9" y="10"/>
                    </a:lnTo>
                    <a:lnTo>
                      <a:pt x="11" y="18"/>
                    </a:lnTo>
                    <a:lnTo>
                      <a:pt x="12" y="27"/>
                    </a:lnTo>
                    <a:lnTo>
                      <a:pt x="15" y="35"/>
                    </a:lnTo>
                    <a:lnTo>
                      <a:pt x="18" y="41"/>
                    </a:lnTo>
                    <a:lnTo>
                      <a:pt x="18" y="41"/>
                    </a:lnTo>
                    <a:lnTo>
                      <a:pt x="19" y="40"/>
                    </a:lnTo>
                    <a:lnTo>
                      <a:pt x="19" y="48"/>
                    </a:lnTo>
                    <a:lnTo>
                      <a:pt x="18" y="52"/>
                    </a:lnTo>
                    <a:lnTo>
                      <a:pt x="18" y="55"/>
                    </a:lnTo>
                    <a:lnTo>
                      <a:pt x="18" y="56"/>
                    </a:lnTo>
                    <a:lnTo>
                      <a:pt x="21" y="56"/>
                    </a:lnTo>
                    <a:lnTo>
                      <a:pt x="21" y="71"/>
                    </a:lnTo>
                    <a:lnTo>
                      <a:pt x="22" y="77"/>
                    </a:lnTo>
                    <a:lnTo>
                      <a:pt x="22" y="82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4" y="86"/>
                    </a:lnTo>
                    <a:lnTo>
                      <a:pt x="24" y="82"/>
                    </a:lnTo>
                    <a:lnTo>
                      <a:pt x="25" y="82"/>
                    </a:lnTo>
                    <a:lnTo>
                      <a:pt x="26" y="85"/>
                    </a:lnTo>
                    <a:lnTo>
                      <a:pt x="26" y="90"/>
                    </a:lnTo>
                    <a:lnTo>
                      <a:pt x="25" y="95"/>
                    </a:lnTo>
                    <a:lnTo>
                      <a:pt x="24" y="100"/>
                    </a:lnTo>
                    <a:lnTo>
                      <a:pt x="23" y="104"/>
                    </a:lnTo>
                    <a:lnTo>
                      <a:pt x="23" y="102"/>
                    </a:lnTo>
                    <a:lnTo>
                      <a:pt x="20" y="110"/>
                    </a:lnTo>
                    <a:lnTo>
                      <a:pt x="18" y="119"/>
                    </a:lnTo>
                    <a:lnTo>
                      <a:pt x="17" y="128"/>
                    </a:lnTo>
                    <a:lnTo>
                      <a:pt x="15" y="137"/>
                    </a:lnTo>
                    <a:lnTo>
                      <a:pt x="15" y="127"/>
                    </a:lnTo>
                    <a:lnTo>
                      <a:pt x="14" y="116"/>
                    </a:lnTo>
                    <a:lnTo>
                      <a:pt x="11" y="101"/>
                    </a:lnTo>
                    <a:lnTo>
                      <a:pt x="5" y="67"/>
                    </a:lnTo>
                    <a:lnTo>
                      <a:pt x="3" y="50"/>
                    </a:lnTo>
                    <a:lnTo>
                      <a:pt x="0" y="34"/>
                    </a:lnTo>
                    <a:lnTo>
                      <a:pt x="0" y="20"/>
                    </a:lnTo>
                    <a:lnTo>
                      <a:pt x="0" y="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7" name="Freeform 19"/>
              <p:cNvSpPr>
                <a:spLocks noEditPoints="1"/>
              </p:cNvSpPr>
              <p:nvPr/>
            </p:nvSpPr>
            <p:spPr bwMode="auto">
              <a:xfrm>
                <a:off x="4970463" y="3416300"/>
                <a:ext cx="15875" cy="52388"/>
              </a:xfrm>
              <a:custGeom>
                <a:avLst/>
                <a:gdLst/>
                <a:ahLst/>
                <a:cxnLst>
                  <a:cxn ang="0">
                    <a:pos x="6" y="21"/>
                  </a:cxn>
                  <a:cxn ang="0">
                    <a:pos x="8" y="24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7" y="24"/>
                  </a:cxn>
                  <a:cxn ang="0">
                    <a:pos x="6" y="21"/>
                  </a:cxn>
                  <a:cxn ang="0">
                    <a:pos x="5" y="18"/>
                  </a:cxn>
                  <a:cxn ang="0">
                    <a:pos x="6" y="21"/>
                  </a:cxn>
                  <a:cxn ang="0">
                    <a:pos x="5" y="18"/>
                  </a:cxn>
                  <a:cxn ang="0">
                    <a:pos x="5" y="16"/>
                  </a:cxn>
                  <a:cxn ang="0">
                    <a:pos x="5" y="18"/>
                  </a:cxn>
                  <a:cxn ang="0">
                    <a:pos x="5" y="17"/>
                  </a:cxn>
                  <a:cxn ang="0">
                    <a:pos x="5" y="16"/>
                  </a:cxn>
                  <a:cxn ang="0">
                    <a:pos x="1" y="6"/>
                  </a:cxn>
                  <a:cxn ang="0">
                    <a:pos x="8" y="25"/>
                  </a:cxn>
                  <a:cxn ang="0">
                    <a:pos x="8" y="24"/>
                  </a:cxn>
                  <a:cxn ang="0">
                    <a:pos x="7" y="22"/>
                  </a:cxn>
                  <a:cxn ang="0">
                    <a:pos x="5" y="16"/>
                  </a:cxn>
                  <a:cxn ang="0">
                    <a:pos x="3" y="11"/>
                  </a:cxn>
                  <a:cxn ang="0">
                    <a:pos x="1" y="6"/>
                  </a:cxn>
                  <a:cxn ang="0">
                    <a:pos x="0" y="0"/>
                  </a:cxn>
                  <a:cxn ang="0">
                    <a:pos x="1" y="6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0" h="33">
                    <a:moveTo>
                      <a:pt x="6" y="21"/>
                    </a:moveTo>
                    <a:lnTo>
                      <a:pt x="8" y="24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7" y="24"/>
                    </a:lnTo>
                    <a:lnTo>
                      <a:pt x="6" y="21"/>
                    </a:lnTo>
                    <a:close/>
                    <a:moveTo>
                      <a:pt x="5" y="18"/>
                    </a:moveTo>
                    <a:lnTo>
                      <a:pt x="6" y="21"/>
                    </a:lnTo>
                    <a:lnTo>
                      <a:pt x="5" y="18"/>
                    </a:lnTo>
                    <a:close/>
                    <a:moveTo>
                      <a:pt x="5" y="16"/>
                    </a:moveTo>
                    <a:lnTo>
                      <a:pt x="5" y="18"/>
                    </a:lnTo>
                    <a:lnTo>
                      <a:pt x="5" y="17"/>
                    </a:lnTo>
                    <a:lnTo>
                      <a:pt x="5" y="16"/>
                    </a:lnTo>
                    <a:close/>
                    <a:moveTo>
                      <a:pt x="1" y="6"/>
                    </a:moveTo>
                    <a:lnTo>
                      <a:pt x="8" y="25"/>
                    </a:lnTo>
                    <a:lnTo>
                      <a:pt x="8" y="24"/>
                    </a:lnTo>
                    <a:lnTo>
                      <a:pt x="7" y="22"/>
                    </a:lnTo>
                    <a:lnTo>
                      <a:pt x="5" y="16"/>
                    </a:lnTo>
                    <a:lnTo>
                      <a:pt x="3" y="11"/>
                    </a:lnTo>
                    <a:lnTo>
                      <a:pt x="1" y="6"/>
                    </a:lnTo>
                    <a:close/>
                    <a:moveTo>
                      <a:pt x="0" y="0"/>
                    </a:moveTo>
                    <a:lnTo>
                      <a:pt x="1" y="6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8" name="Freeform 20"/>
              <p:cNvSpPr>
                <a:spLocks/>
              </p:cNvSpPr>
              <p:nvPr/>
            </p:nvSpPr>
            <p:spPr bwMode="auto">
              <a:xfrm>
                <a:off x="4954588" y="3379788"/>
                <a:ext cx="15875" cy="381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16"/>
                  </a:cxn>
                  <a:cxn ang="0">
                    <a:pos x="10" y="24"/>
                  </a:cxn>
                  <a:cxn ang="0">
                    <a:pos x="3" y="17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3" y="0"/>
                  </a:cxn>
                </a:cxnLst>
                <a:rect l="0" t="0" r="r" b="b"/>
                <a:pathLst>
                  <a:path w="10" h="24">
                    <a:moveTo>
                      <a:pt x="3" y="0"/>
                    </a:moveTo>
                    <a:lnTo>
                      <a:pt x="7" y="16"/>
                    </a:lnTo>
                    <a:lnTo>
                      <a:pt x="10" y="24"/>
                    </a:lnTo>
                    <a:lnTo>
                      <a:pt x="3" y="17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9" name="Freeform 21"/>
              <p:cNvSpPr>
                <a:spLocks/>
              </p:cNvSpPr>
              <p:nvPr/>
            </p:nvSpPr>
            <p:spPr bwMode="auto">
              <a:xfrm>
                <a:off x="7553326" y="3111500"/>
                <a:ext cx="4763" cy="539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1" y="15"/>
                  </a:cxn>
                  <a:cxn ang="0">
                    <a:pos x="1" y="19"/>
                  </a:cxn>
                  <a:cxn ang="0">
                    <a:pos x="2" y="19"/>
                  </a:cxn>
                  <a:cxn ang="0">
                    <a:pos x="3" y="22"/>
                  </a:cxn>
                  <a:cxn ang="0">
                    <a:pos x="3" y="26"/>
                  </a:cxn>
                  <a:cxn ang="0">
                    <a:pos x="2" y="30"/>
                  </a:cxn>
                  <a:cxn ang="0">
                    <a:pos x="1" y="34"/>
                  </a:cxn>
                  <a:cxn ang="0">
                    <a:pos x="1" y="34"/>
                  </a:cxn>
                  <a:cxn ang="0">
                    <a:pos x="1" y="30"/>
                  </a:cxn>
                  <a:cxn ang="0">
                    <a:pos x="0" y="23"/>
                  </a:cxn>
                  <a:cxn ang="0">
                    <a:pos x="0" y="15"/>
                  </a:cxn>
                  <a:cxn ang="0">
                    <a:pos x="1" y="8"/>
                  </a:cxn>
                  <a:cxn ang="0">
                    <a:pos x="1" y="2"/>
                  </a:cxn>
                  <a:cxn ang="0">
                    <a:pos x="1" y="0"/>
                  </a:cxn>
                </a:cxnLst>
                <a:rect l="0" t="0" r="r" b="b"/>
                <a:pathLst>
                  <a:path w="3" h="34">
                    <a:moveTo>
                      <a:pt x="1" y="0"/>
                    </a:moveTo>
                    <a:lnTo>
                      <a:pt x="2" y="4"/>
                    </a:lnTo>
                    <a:lnTo>
                      <a:pt x="2" y="9"/>
                    </a:lnTo>
                    <a:lnTo>
                      <a:pt x="1" y="15"/>
                    </a:lnTo>
                    <a:lnTo>
                      <a:pt x="1" y="19"/>
                    </a:lnTo>
                    <a:lnTo>
                      <a:pt x="2" y="19"/>
                    </a:lnTo>
                    <a:lnTo>
                      <a:pt x="3" y="22"/>
                    </a:lnTo>
                    <a:lnTo>
                      <a:pt x="3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1" y="30"/>
                    </a:lnTo>
                    <a:lnTo>
                      <a:pt x="0" y="23"/>
                    </a:lnTo>
                    <a:lnTo>
                      <a:pt x="0" y="15"/>
                    </a:lnTo>
                    <a:lnTo>
                      <a:pt x="1" y="8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0" name="Freeform 22"/>
              <p:cNvSpPr>
                <a:spLocks/>
              </p:cNvSpPr>
              <p:nvPr/>
            </p:nvSpPr>
            <p:spPr bwMode="auto">
              <a:xfrm>
                <a:off x="7550151" y="3068638"/>
                <a:ext cx="3175" cy="25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8"/>
                  </a:cxn>
                  <a:cxn ang="0">
                    <a:pos x="2" y="16"/>
                  </a:cxn>
                  <a:cxn ang="0">
                    <a:pos x="1" y="11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2" h="16">
                    <a:moveTo>
                      <a:pt x="0" y="0"/>
                    </a:moveTo>
                    <a:lnTo>
                      <a:pt x="2" y="8"/>
                    </a:lnTo>
                    <a:lnTo>
                      <a:pt x="2" y="16"/>
                    </a:lnTo>
                    <a:lnTo>
                      <a:pt x="1" y="11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1" name="Freeform 23"/>
              <p:cNvSpPr>
                <a:spLocks/>
              </p:cNvSpPr>
              <p:nvPr/>
            </p:nvSpPr>
            <p:spPr bwMode="auto">
              <a:xfrm>
                <a:off x="7543801" y="3040063"/>
                <a:ext cx="3175" cy="174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8"/>
                  </a:cxn>
                  <a:cxn ang="0">
                    <a:pos x="2" y="11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2" h="11">
                    <a:moveTo>
                      <a:pt x="0" y="0"/>
                    </a:moveTo>
                    <a:lnTo>
                      <a:pt x="2" y="8"/>
                    </a:lnTo>
                    <a:lnTo>
                      <a:pt x="2" y="11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2" name="Freeform 24"/>
              <p:cNvSpPr>
                <a:spLocks/>
              </p:cNvSpPr>
              <p:nvPr/>
            </p:nvSpPr>
            <p:spPr bwMode="auto">
              <a:xfrm>
                <a:off x="7578726" y="3040063"/>
                <a:ext cx="7938" cy="1127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6"/>
                  </a:cxn>
                  <a:cxn ang="0">
                    <a:pos x="4" y="38"/>
                  </a:cxn>
                  <a:cxn ang="0">
                    <a:pos x="0" y="71"/>
                  </a:cxn>
                  <a:cxn ang="0">
                    <a:pos x="1" y="47"/>
                  </a:cxn>
                  <a:cxn ang="0">
                    <a:pos x="4" y="24"/>
                  </a:cxn>
                  <a:cxn ang="0">
                    <a:pos x="5" y="0"/>
                  </a:cxn>
                </a:cxnLst>
                <a:rect l="0" t="0" r="r" b="b"/>
                <a:pathLst>
                  <a:path w="5" h="71">
                    <a:moveTo>
                      <a:pt x="5" y="0"/>
                    </a:moveTo>
                    <a:lnTo>
                      <a:pt x="5" y="6"/>
                    </a:lnTo>
                    <a:lnTo>
                      <a:pt x="4" y="38"/>
                    </a:lnTo>
                    <a:lnTo>
                      <a:pt x="0" y="71"/>
                    </a:lnTo>
                    <a:lnTo>
                      <a:pt x="1" y="47"/>
                    </a:lnTo>
                    <a:lnTo>
                      <a:pt x="4" y="24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3" name="Freeform 25"/>
              <p:cNvSpPr>
                <a:spLocks noEditPoints="1"/>
              </p:cNvSpPr>
              <p:nvPr/>
            </p:nvSpPr>
            <p:spPr bwMode="auto">
              <a:xfrm>
                <a:off x="7586663" y="3011488"/>
                <a:ext cx="1588" cy="3810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24"/>
                  </a:cxn>
                  <a:cxn ang="0">
                    <a:pos x="0" y="22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22"/>
                  </a:cxn>
                  <a:cxn ang="0">
                    <a:pos x="1" y="0"/>
                  </a:cxn>
                </a:cxnLst>
                <a:rect l="0" t="0" r="r" b="b"/>
                <a:pathLst>
                  <a:path w="1" h="24">
                    <a:moveTo>
                      <a:pt x="0" y="22"/>
                    </a:moveTo>
                    <a:lnTo>
                      <a:pt x="0" y="24"/>
                    </a:lnTo>
                    <a:lnTo>
                      <a:pt x="0" y="22"/>
                    </a:lnTo>
                    <a:close/>
                    <a:moveTo>
                      <a:pt x="1" y="0"/>
                    </a:moveTo>
                    <a:lnTo>
                      <a:pt x="1" y="11"/>
                    </a:lnTo>
                    <a:lnTo>
                      <a:pt x="0" y="2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4" name="Freeform 26"/>
              <p:cNvSpPr>
                <a:spLocks noEditPoints="1"/>
              </p:cNvSpPr>
              <p:nvPr/>
            </p:nvSpPr>
            <p:spPr bwMode="auto">
              <a:xfrm>
                <a:off x="5311776" y="1798638"/>
                <a:ext cx="601663" cy="519113"/>
              </a:xfrm>
              <a:custGeom>
                <a:avLst/>
                <a:gdLst/>
                <a:ahLst/>
                <a:cxnLst>
                  <a:cxn ang="0">
                    <a:pos x="261" y="43"/>
                  </a:cxn>
                  <a:cxn ang="0">
                    <a:pos x="307" y="23"/>
                  </a:cxn>
                  <a:cxn ang="0">
                    <a:pos x="312" y="22"/>
                  </a:cxn>
                  <a:cxn ang="0">
                    <a:pos x="317" y="20"/>
                  </a:cxn>
                  <a:cxn ang="0">
                    <a:pos x="315" y="23"/>
                  </a:cxn>
                  <a:cxn ang="0">
                    <a:pos x="343" y="11"/>
                  </a:cxn>
                  <a:cxn ang="0">
                    <a:pos x="379" y="0"/>
                  </a:cxn>
                  <a:cxn ang="0">
                    <a:pos x="368" y="6"/>
                  </a:cxn>
                  <a:cxn ang="0">
                    <a:pos x="339" y="17"/>
                  </a:cxn>
                  <a:cxn ang="0">
                    <a:pos x="351" y="13"/>
                  </a:cxn>
                  <a:cxn ang="0">
                    <a:pos x="347" y="18"/>
                  </a:cxn>
                  <a:cxn ang="0">
                    <a:pos x="343" y="23"/>
                  </a:cxn>
                  <a:cxn ang="0">
                    <a:pos x="299" y="54"/>
                  </a:cxn>
                  <a:cxn ang="0">
                    <a:pos x="307" y="51"/>
                  </a:cxn>
                  <a:cxn ang="0">
                    <a:pos x="299" y="57"/>
                  </a:cxn>
                  <a:cxn ang="0">
                    <a:pos x="301" y="61"/>
                  </a:cxn>
                  <a:cxn ang="0">
                    <a:pos x="296" y="64"/>
                  </a:cxn>
                  <a:cxn ang="0">
                    <a:pos x="286" y="69"/>
                  </a:cxn>
                  <a:cxn ang="0">
                    <a:pos x="274" y="90"/>
                  </a:cxn>
                  <a:cxn ang="0">
                    <a:pos x="257" y="101"/>
                  </a:cxn>
                  <a:cxn ang="0">
                    <a:pos x="257" y="105"/>
                  </a:cxn>
                  <a:cxn ang="0">
                    <a:pos x="247" y="106"/>
                  </a:cxn>
                  <a:cxn ang="0">
                    <a:pos x="236" y="115"/>
                  </a:cxn>
                  <a:cxn ang="0">
                    <a:pos x="235" y="124"/>
                  </a:cxn>
                  <a:cxn ang="0">
                    <a:pos x="222" y="142"/>
                  </a:cxn>
                  <a:cxn ang="0">
                    <a:pos x="214" y="145"/>
                  </a:cxn>
                  <a:cxn ang="0">
                    <a:pos x="201" y="153"/>
                  </a:cxn>
                  <a:cxn ang="0">
                    <a:pos x="209" y="158"/>
                  </a:cxn>
                  <a:cxn ang="0">
                    <a:pos x="212" y="159"/>
                  </a:cxn>
                  <a:cxn ang="0">
                    <a:pos x="167" y="188"/>
                  </a:cxn>
                  <a:cxn ang="0">
                    <a:pos x="154" y="189"/>
                  </a:cxn>
                  <a:cxn ang="0">
                    <a:pos x="117" y="224"/>
                  </a:cxn>
                  <a:cxn ang="0">
                    <a:pos x="102" y="227"/>
                  </a:cxn>
                  <a:cxn ang="0">
                    <a:pos x="78" y="243"/>
                  </a:cxn>
                  <a:cxn ang="0">
                    <a:pos x="35" y="301"/>
                  </a:cxn>
                  <a:cxn ang="0">
                    <a:pos x="11" y="325"/>
                  </a:cxn>
                  <a:cxn ang="0">
                    <a:pos x="7" y="315"/>
                  </a:cxn>
                  <a:cxn ang="0">
                    <a:pos x="1" y="313"/>
                  </a:cxn>
                  <a:cxn ang="0">
                    <a:pos x="20" y="267"/>
                  </a:cxn>
                  <a:cxn ang="0">
                    <a:pos x="18" y="263"/>
                  </a:cxn>
                  <a:cxn ang="0">
                    <a:pos x="32" y="243"/>
                  </a:cxn>
                  <a:cxn ang="0">
                    <a:pos x="48" y="214"/>
                  </a:cxn>
                  <a:cxn ang="0">
                    <a:pos x="81" y="182"/>
                  </a:cxn>
                  <a:cxn ang="0">
                    <a:pos x="94" y="170"/>
                  </a:cxn>
                  <a:cxn ang="0">
                    <a:pos x="100" y="170"/>
                  </a:cxn>
                  <a:cxn ang="0">
                    <a:pos x="103" y="161"/>
                  </a:cxn>
                  <a:cxn ang="0">
                    <a:pos x="99" y="160"/>
                  </a:cxn>
                  <a:cxn ang="0">
                    <a:pos x="117" y="143"/>
                  </a:cxn>
                  <a:cxn ang="0">
                    <a:pos x="169" y="97"/>
                  </a:cxn>
                  <a:cxn ang="0">
                    <a:pos x="172" y="94"/>
                  </a:cxn>
                  <a:cxn ang="0">
                    <a:pos x="167" y="95"/>
                  </a:cxn>
                  <a:cxn ang="0">
                    <a:pos x="158" y="99"/>
                  </a:cxn>
                  <a:cxn ang="0">
                    <a:pos x="187" y="81"/>
                  </a:cxn>
                  <a:cxn ang="0">
                    <a:pos x="195" y="75"/>
                  </a:cxn>
                  <a:cxn ang="0">
                    <a:pos x="233" y="56"/>
                  </a:cxn>
                  <a:cxn ang="0">
                    <a:pos x="291" y="30"/>
                  </a:cxn>
                  <a:cxn ang="0">
                    <a:pos x="310" y="23"/>
                  </a:cxn>
                  <a:cxn ang="0">
                    <a:pos x="325" y="17"/>
                  </a:cxn>
                  <a:cxn ang="0">
                    <a:pos x="330" y="16"/>
                  </a:cxn>
                  <a:cxn ang="0">
                    <a:pos x="336" y="15"/>
                  </a:cxn>
                  <a:cxn ang="0">
                    <a:pos x="336" y="15"/>
                  </a:cxn>
                  <a:cxn ang="0">
                    <a:pos x="347" y="11"/>
                  </a:cxn>
                  <a:cxn ang="0">
                    <a:pos x="362" y="5"/>
                  </a:cxn>
                </a:cxnLst>
                <a:rect l="0" t="0" r="r" b="b"/>
                <a:pathLst>
                  <a:path w="379" h="327">
                    <a:moveTo>
                      <a:pt x="165" y="95"/>
                    </a:moveTo>
                    <a:lnTo>
                      <a:pt x="165" y="96"/>
                    </a:lnTo>
                    <a:lnTo>
                      <a:pt x="164" y="96"/>
                    </a:lnTo>
                    <a:lnTo>
                      <a:pt x="165" y="95"/>
                    </a:lnTo>
                    <a:close/>
                    <a:moveTo>
                      <a:pt x="261" y="43"/>
                    </a:moveTo>
                    <a:lnTo>
                      <a:pt x="260" y="44"/>
                    </a:lnTo>
                    <a:lnTo>
                      <a:pt x="261" y="43"/>
                    </a:lnTo>
                    <a:lnTo>
                      <a:pt x="261" y="43"/>
                    </a:lnTo>
                    <a:close/>
                    <a:moveTo>
                      <a:pt x="309" y="23"/>
                    </a:moveTo>
                    <a:lnTo>
                      <a:pt x="307" y="23"/>
                    </a:lnTo>
                    <a:lnTo>
                      <a:pt x="309" y="23"/>
                    </a:lnTo>
                    <a:close/>
                    <a:moveTo>
                      <a:pt x="312" y="22"/>
                    </a:moveTo>
                    <a:lnTo>
                      <a:pt x="311" y="23"/>
                    </a:lnTo>
                    <a:lnTo>
                      <a:pt x="309" y="23"/>
                    </a:lnTo>
                    <a:lnTo>
                      <a:pt x="312" y="22"/>
                    </a:lnTo>
                    <a:close/>
                    <a:moveTo>
                      <a:pt x="347" y="22"/>
                    </a:moveTo>
                    <a:lnTo>
                      <a:pt x="346" y="23"/>
                    </a:lnTo>
                    <a:lnTo>
                      <a:pt x="345" y="23"/>
                    </a:lnTo>
                    <a:lnTo>
                      <a:pt x="347" y="22"/>
                    </a:lnTo>
                    <a:close/>
                    <a:moveTo>
                      <a:pt x="317" y="20"/>
                    </a:moveTo>
                    <a:lnTo>
                      <a:pt x="312" y="22"/>
                    </a:lnTo>
                    <a:lnTo>
                      <a:pt x="313" y="21"/>
                    </a:lnTo>
                    <a:lnTo>
                      <a:pt x="317" y="20"/>
                    </a:lnTo>
                    <a:close/>
                    <a:moveTo>
                      <a:pt x="331" y="16"/>
                    </a:moveTo>
                    <a:lnTo>
                      <a:pt x="315" y="23"/>
                    </a:lnTo>
                    <a:lnTo>
                      <a:pt x="331" y="16"/>
                    </a:lnTo>
                    <a:close/>
                    <a:moveTo>
                      <a:pt x="343" y="11"/>
                    </a:moveTo>
                    <a:lnTo>
                      <a:pt x="343" y="11"/>
                    </a:lnTo>
                    <a:lnTo>
                      <a:pt x="342" y="12"/>
                    </a:lnTo>
                    <a:lnTo>
                      <a:pt x="343" y="11"/>
                    </a:lnTo>
                    <a:close/>
                    <a:moveTo>
                      <a:pt x="346" y="11"/>
                    </a:moveTo>
                    <a:lnTo>
                      <a:pt x="347" y="11"/>
                    </a:lnTo>
                    <a:lnTo>
                      <a:pt x="346" y="11"/>
                    </a:lnTo>
                    <a:close/>
                    <a:moveTo>
                      <a:pt x="377" y="0"/>
                    </a:moveTo>
                    <a:lnTo>
                      <a:pt x="379" y="0"/>
                    </a:lnTo>
                    <a:lnTo>
                      <a:pt x="371" y="4"/>
                    </a:lnTo>
                    <a:lnTo>
                      <a:pt x="369" y="4"/>
                    </a:lnTo>
                    <a:lnTo>
                      <a:pt x="370" y="4"/>
                    </a:lnTo>
                    <a:lnTo>
                      <a:pt x="369" y="5"/>
                    </a:lnTo>
                    <a:lnTo>
                      <a:pt x="368" y="6"/>
                    </a:lnTo>
                    <a:lnTo>
                      <a:pt x="369" y="6"/>
                    </a:lnTo>
                    <a:lnTo>
                      <a:pt x="353" y="11"/>
                    </a:lnTo>
                    <a:lnTo>
                      <a:pt x="336" y="18"/>
                    </a:lnTo>
                    <a:lnTo>
                      <a:pt x="339" y="18"/>
                    </a:lnTo>
                    <a:lnTo>
                      <a:pt x="339" y="17"/>
                    </a:lnTo>
                    <a:lnTo>
                      <a:pt x="340" y="17"/>
                    </a:lnTo>
                    <a:lnTo>
                      <a:pt x="341" y="16"/>
                    </a:lnTo>
                    <a:lnTo>
                      <a:pt x="346" y="15"/>
                    </a:lnTo>
                    <a:lnTo>
                      <a:pt x="349" y="14"/>
                    </a:lnTo>
                    <a:lnTo>
                      <a:pt x="351" y="13"/>
                    </a:lnTo>
                    <a:lnTo>
                      <a:pt x="351" y="13"/>
                    </a:lnTo>
                    <a:lnTo>
                      <a:pt x="357" y="11"/>
                    </a:lnTo>
                    <a:lnTo>
                      <a:pt x="344" y="18"/>
                    </a:lnTo>
                    <a:lnTo>
                      <a:pt x="332" y="25"/>
                    </a:lnTo>
                    <a:lnTo>
                      <a:pt x="347" y="18"/>
                    </a:lnTo>
                    <a:lnTo>
                      <a:pt x="362" y="11"/>
                    </a:lnTo>
                    <a:lnTo>
                      <a:pt x="365" y="11"/>
                    </a:lnTo>
                    <a:lnTo>
                      <a:pt x="366" y="11"/>
                    </a:lnTo>
                    <a:lnTo>
                      <a:pt x="355" y="18"/>
                    </a:lnTo>
                    <a:lnTo>
                      <a:pt x="343" y="23"/>
                    </a:lnTo>
                    <a:lnTo>
                      <a:pt x="343" y="23"/>
                    </a:lnTo>
                    <a:lnTo>
                      <a:pt x="345" y="23"/>
                    </a:lnTo>
                    <a:lnTo>
                      <a:pt x="331" y="31"/>
                    </a:lnTo>
                    <a:lnTo>
                      <a:pt x="313" y="42"/>
                    </a:lnTo>
                    <a:lnTo>
                      <a:pt x="299" y="54"/>
                    </a:lnTo>
                    <a:lnTo>
                      <a:pt x="302" y="53"/>
                    </a:lnTo>
                    <a:lnTo>
                      <a:pt x="303" y="52"/>
                    </a:lnTo>
                    <a:lnTo>
                      <a:pt x="305" y="52"/>
                    </a:lnTo>
                    <a:lnTo>
                      <a:pt x="306" y="51"/>
                    </a:lnTo>
                    <a:lnTo>
                      <a:pt x="307" y="51"/>
                    </a:lnTo>
                    <a:lnTo>
                      <a:pt x="306" y="53"/>
                    </a:lnTo>
                    <a:lnTo>
                      <a:pt x="305" y="54"/>
                    </a:lnTo>
                    <a:lnTo>
                      <a:pt x="303" y="55"/>
                    </a:lnTo>
                    <a:lnTo>
                      <a:pt x="301" y="56"/>
                    </a:lnTo>
                    <a:lnTo>
                      <a:pt x="299" y="57"/>
                    </a:lnTo>
                    <a:lnTo>
                      <a:pt x="300" y="58"/>
                    </a:lnTo>
                    <a:lnTo>
                      <a:pt x="301" y="58"/>
                    </a:lnTo>
                    <a:lnTo>
                      <a:pt x="302" y="57"/>
                    </a:lnTo>
                    <a:lnTo>
                      <a:pt x="302" y="57"/>
                    </a:lnTo>
                    <a:lnTo>
                      <a:pt x="301" y="61"/>
                    </a:lnTo>
                    <a:lnTo>
                      <a:pt x="297" y="66"/>
                    </a:lnTo>
                    <a:lnTo>
                      <a:pt x="293" y="70"/>
                    </a:lnTo>
                    <a:lnTo>
                      <a:pt x="289" y="72"/>
                    </a:lnTo>
                    <a:lnTo>
                      <a:pt x="292" y="68"/>
                    </a:lnTo>
                    <a:lnTo>
                      <a:pt x="296" y="64"/>
                    </a:lnTo>
                    <a:lnTo>
                      <a:pt x="295" y="63"/>
                    </a:lnTo>
                    <a:lnTo>
                      <a:pt x="293" y="63"/>
                    </a:lnTo>
                    <a:lnTo>
                      <a:pt x="290" y="64"/>
                    </a:lnTo>
                    <a:lnTo>
                      <a:pt x="287" y="68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7" y="70"/>
                    </a:lnTo>
                    <a:lnTo>
                      <a:pt x="288" y="70"/>
                    </a:lnTo>
                    <a:lnTo>
                      <a:pt x="280" y="81"/>
                    </a:lnTo>
                    <a:lnTo>
                      <a:pt x="274" y="90"/>
                    </a:lnTo>
                    <a:lnTo>
                      <a:pt x="271" y="93"/>
                    </a:lnTo>
                    <a:lnTo>
                      <a:pt x="267" y="94"/>
                    </a:lnTo>
                    <a:lnTo>
                      <a:pt x="262" y="96"/>
                    </a:lnTo>
                    <a:lnTo>
                      <a:pt x="258" y="98"/>
                    </a:lnTo>
                    <a:lnTo>
                      <a:pt x="257" y="101"/>
                    </a:lnTo>
                    <a:lnTo>
                      <a:pt x="258" y="100"/>
                    </a:lnTo>
                    <a:lnTo>
                      <a:pt x="259" y="99"/>
                    </a:lnTo>
                    <a:lnTo>
                      <a:pt x="261" y="98"/>
                    </a:lnTo>
                    <a:lnTo>
                      <a:pt x="260" y="102"/>
                    </a:lnTo>
                    <a:lnTo>
                      <a:pt x="257" y="105"/>
                    </a:lnTo>
                    <a:lnTo>
                      <a:pt x="253" y="108"/>
                    </a:lnTo>
                    <a:lnTo>
                      <a:pt x="248" y="109"/>
                    </a:lnTo>
                    <a:lnTo>
                      <a:pt x="243" y="110"/>
                    </a:lnTo>
                    <a:lnTo>
                      <a:pt x="246" y="108"/>
                    </a:lnTo>
                    <a:lnTo>
                      <a:pt x="247" y="106"/>
                    </a:lnTo>
                    <a:lnTo>
                      <a:pt x="244" y="107"/>
                    </a:lnTo>
                    <a:lnTo>
                      <a:pt x="243" y="108"/>
                    </a:lnTo>
                    <a:lnTo>
                      <a:pt x="239" y="111"/>
                    </a:lnTo>
                    <a:lnTo>
                      <a:pt x="239" y="112"/>
                    </a:lnTo>
                    <a:lnTo>
                      <a:pt x="236" y="115"/>
                    </a:lnTo>
                    <a:lnTo>
                      <a:pt x="239" y="114"/>
                    </a:lnTo>
                    <a:lnTo>
                      <a:pt x="246" y="111"/>
                    </a:lnTo>
                    <a:lnTo>
                      <a:pt x="244" y="115"/>
                    </a:lnTo>
                    <a:lnTo>
                      <a:pt x="238" y="123"/>
                    </a:lnTo>
                    <a:lnTo>
                      <a:pt x="235" y="124"/>
                    </a:lnTo>
                    <a:lnTo>
                      <a:pt x="234" y="123"/>
                    </a:lnTo>
                    <a:lnTo>
                      <a:pt x="234" y="122"/>
                    </a:lnTo>
                    <a:lnTo>
                      <a:pt x="229" y="129"/>
                    </a:lnTo>
                    <a:lnTo>
                      <a:pt x="226" y="135"/>
                    </a:lnTo>
                    <a:lnTo>
                      <a:pt x="222" y="142"/>
                    </a:lnTo>
                    <a:lnTo>
                      <a:pt x="218" y="147"/>
                    </a:lnTo>
                    <a:lnTo>
                      <a:pt x="215" y="151"/>
                    </a:lnTo>
                    <a:lnTo>
                      <a:pt x="213" y="150"/>
                    </a:lnTo>
                    <a:lnTo>
                      <a:pt x="213" y="146"/>
                    </a:lnTo>
                    <a:lnTo>
                      <a:pt x="214" y="145"/>
                    </a:lnTo>
                    <a:lnTo>
                      <a:pt x="217" y="142"/>
                    </a:lnTo>
                    <a:lnTo>
                      <a:pt x="214" y="143"/>
                    </a:lnTo>
                    <a:lnTo>
                      <a:pt x="211" y="146"/>
                    </a:lnTo>
                    <a:lnTo>
                      <a:pt x="207" y="148"/>
                    </a:lnTo>
                    <a:lnTo>
                      <a:pt x="201" y="153"/>
                    </a:lnTo>
                    <a:lnTo>
                      <a:pt x="200" y="154"/>
                    </a:lnTo>
                    <a:lnTo>
                      <a:pt x="202" y="155"/>
                    </a:lnTo>
                    <a:lnTo>
                      <a:pt x="206" y="155"/>
                    </a:lnTo>
                    <a:lnTo>
                      <a:pt x="208" y="158"/>
                    </a:lnTo>
                    <a:lnTo>
                      <a:pt x="209" y="158"/>
                    </a:lnTo>
                    <a:lnTo>
                      <a:pt x="209" y="157"/>
                    </a:lnTo>
                    <a:lnTo>
                      <a:pt x="213" y="156"/>
                    </a:lnTo>
                    <a:lnTo>
                      <a:pt x="216" y="153"/>
                    </a:lnTo>
                    <a:lnTo>
                      <a:pt x="217" y="154"/>
                    </a:lnTo>
                    <a:lnTo>
                      <a:pt x="212" y="159"/>
                    </a:lnTo>
                    <a:lnTo>
                      <a:pt x="204" y="166"/>
                    </a:lnTo>
                    <a:lnTo>
                      <a:pt x="195" y="172"/>
                    </a:lnTo>
                    <a:lnTo>
                      <a:pt x="185" y="179"/>
                    </a:lnTo>
                    <a:lnTo>
                      <a:pt x="176" y="184"/>
                    </a:lnTo>
                    <a:lnTo>
                      <a:pt x="167" y="188"/>
                    </a:lnTo>
                    <a:lnTo>
                      <a:pt x="160" y="191"/>
                    </a:lnTo>
                    <a:lnTo>
                      <a:pt x="159" y="189"/>
                    </a:lnTo>
                    <a:lnTo>
                      <a:pt x="158" y="188"/>
                    </a:lnTo>
                    <a:lnTo>
                      <a:pt x="157" y="188"/>
                    </a:lnTo>
                    <a:lnTo>
                      <a:pt x="154" y="189"/>
                    </a:lnTo>
                    <a:lnTo>
                      <a:pt x="150" y="193"/>
                    </a:lnTo>
                    <a:lnTo>
                      <a:pt x="143" y="199"/>
                    </a:lnTo>
                    <a:lnTo>
                      <a:pt x="135" y="208"/>
                    </a:lnTo>
                    <a:lnTo>
                      <a:pt x="126" y="216"/>
                    </a:lnTo>
                    <a:lnTo>
                      <a:pt x="117" y="224"/>
                    </a:lnTo>
                    <a:lnTo>
                      <a:pt x="108" y="229"/>
                    </a:lnTo>
                    <a:lnTo>
                      <a:pt x="100" y="232"/>
                    </a:lnTo>
                    <a:lnTo>
                      <a:pt x="100" y="229"/>
                    </a:lnTo>
                    <a:lnTo>
                      <a:pt x="101" y="228"/>
                    </a:lnTo>
                    <a:lnTo>
                      <a:pt x="102" y="227"/>
                    </a:lnTo>
                    <a:lnTo>
                      <a:pt x="103" y="225"/>
                    </a:lnTo>
                    <a:lnTo>
                      <a:pt x="98" y="225"/>
                    </a:lnTo>
                    <a:lnTo>
                      <a:pt x="93" y="228"/>
                    </a:lnTo>
                    <a:lnTo>
                      <a:pt x="86" y="234"/>
                    </a:lnTo>
                    <a:lnTo>
                      <a:pt x="78" y="243"/>
                    </a:lnTo>
                    <a:lnTo>
                      <a:pt x="70" y="254"/>
                    </a:lnTo>
                    <a:lnTo>
                      <a:pt x="61" y="265"/>
                    </a:lnTo>
                    <a:lnTo>
                      <a:pt x="52" y="277"/>
                    </a:lnTo>
                    <a:lnTo>
                      <a:pt x="43" y="289"/>
                    </a:lnTo>
                    <a:lnTo>
                      <a:pt x="35" y="301"/>
                    </a:lnTo>
                    <a:lnTo>
                      <a:pt x="27" y="311"/>
                    </a:lnTo>
                    <a:lnTo>
                      <a:pt x="21" y="319"/>
                    </a:lnTo>
                    <a:lnTo>
                      <a:pt x="16" y="325"/>
                    </a:lnTo>
                    <a:lnTo>
                      <a:pt x="12" y="327"/>
                    </a:lnTo>
                    <a:lnTo>
                      <a:pt x="11" y="325"/>
                    </a:lnTo>
                    <a:lnTo>
                      <a:pt x="10" y="323"/>
                    </a:lnTo>
                    <a:lnTo>
                      <a:pt x="9" y="318"/>
                    </a:lnTo>
                    <a:lnTo>
                      <a:pt x="9" y="316"/>
                    </a:lnTo>
                    <a:lnTo>
                      <a:pt x="8" y="315"/>
                    </a:lnTo>
                    <a:lnTo>
                      <a:pt x="7" y="315"/>
                    </a:lnTo>
                    <a:lnTo>
                      <a:pt x="5" y="317"/>
                    </a:lnTo>
                    <a:lnTo>
                      <a:pt x="4" y="317"/>
                    </a:lnTo>
                    <a:lnTo>
                      <a:pt x="2" y="318"/>
                    </a:lnTo>
                    <a:lnTo>
                      <a:pt x="2" y="314"/>
                    </a:lnTo>
                    <a:lnTo>
                      <a:pt x="1" y="313"/>
                    </a:lnTo>
                    <a:lnTo>
                      <a:pt x="0" y="312"/>
                    </a:lnTo>
                    <a:lnTo>
                      <a:pt x="3" y="299"/>
                    </a:lnTo>
                    <a:lnTo>
                      <a:pt x="8" y="287"/>
                    </a:lnTo>
                    <a:lnTo>
                      <a:pt x="13" y="277"/>
                    </a:lnTo>
                    <a:lnTo>
                      <a:pt x="20" y="267"/>
                    </a:lnTo>
                    <a:lnTo>
                      <a:pt x="27" y="257"/>
                    </a:lnTo>
                    <a:lnTo>
                      <a:pt x="25" y="258"/>
                    </a:lnTo>
                    <a:lnTo>
                      <a:pt x="22" y="261"/>
                    </a:lnTo>
                    <a:lnTo>
                      <a:pt x="20" y="262"/>
                    </a:lnTo>
                    <a:lnTo>
                      <a:pt x="18" y="263"/>
                    </a:lnTo>
                    <a:lnTo>
                      <a:pt x="20" y="261"/>
                    </a:lnTo>
                    <a:lnTo>
                      <a:pt x="22" y="256"/>
                    </a:lnTo>
                    <a:lnTo>
                      <a:pt x="25" y="251"/>
                    </a:lnTo>
                    <a:lnTo>
                      <a:pt x="31" y="243"/>
                    </a:lnTo>
                    <a:lnTo>
                      <a:pt x="32" y="243"/>
                    </a:lnTo>
                    <a:lnTo>
                      <a:pt x="31" y="243"/>
                    </a:lnTo>
                    <a:lnTo>
                      <a:pt x="29" y="245"/>
                    </a:lnTo>
                    <a:lnTo>
                      <a:pt x="31" y="235"/>
                    </a:lnTo>
                    <a:lnTo>
                      <a:pt x="39" y="225"/>
                    </a:lnTo>
                    <a:lnTo>
                      <a:pt x="48" y="214"/>
                    </a:lnTo>
                    <a:lnTo>
                      <a:pt x="72" y="195"/>
                    </a:lnTo>
                    <a:lnTo>
                      <a:pt x="82" y="187"/>
                    </a:lnTo>
                    <a:lnTo>
                      <a:pt x="91" y="180"/>
                    </a:lnTo>
                    <a:lnTo>
                      <a:pt x="86" y="179"/>
                    </a:lnTo>
                    <a:lnTo>
                      <a:pt x="81" y="182"/>
                    </a:lnTo>
                    <a:lnTo>
                      <a:pt x="77" y="187"/>
                    </a:lnTo>
                    <a:lnTo>
                      <a:pt x="72" y="191"/>
                    </a:lnTo>
                    <a:lnTo>
                      <a:pt x="76" y="183"/>
                    </a:lnTo>
                    <a:lnTo>
                      <a:pt x="84" y="176"/>
                    </a:lnTo>
                    <a:lnTo>
                      <a:pt x="94" y="170"/>
                    </a:lnTo>
                    <a:lnTo>
                      <a:pt x="92" y="172"/>
                    </a:lnTo>
                    <a:lnTo>
                      <a:pt x="94" y="172"/>
                    </a:lnTo>
                    <a:lnTo>
                      <a:pt x="96" y="172"/>
                    </a:lnTo>
                    <a:lnTo>
                      <a:pt x="98" y="171"/>
                    </a:lnTo>
                    <a:lnTo>
                      <a:pt x="100" y="170"/>
                    </a:lnTo>
                    <a:lnTo>
                      <a:pt x="101" y="168"/>
                    </a:lnTo>
                    <a:lnTo>
                      <a:pt x="102" y="165"/>
                    </a:lnTo>
                    <a:lnTo>
                      <a:pt x="102" y="164"/>
                    </a:lnTo>
                    <a:lnTo>
                      <a:pt x="103" y="162"/>
                    </a:lnTo>
                    <a:lnTo>
                      <a:pt x="103" y="161"/>
                    </a:lnTo>
                    <a:lnTo>
                      <a:pt x="107" y="157"/>
                    </a:lnTo>
                    <a:lnTo>
                      <a:pt x="106" y="157"/>
                    </a:lnTo>
                    <a:lnTo>
                      <a:pt x="103" y="159"/>
                    </a:lnTo>
                    <a:lnTo>
                      <a:pt x="101" y="160"/>
                    </a:lnTo>
                    <a:lnTo>
                      <a:pt x="99" y="160"/>
                    </a:lnTo>
                    <a:lnTo>
                      <a:pt x="98" y="161"/>
                    </a:lnTo>
                    <a:lnTo>
                      <a:pt x="98" y="161"/>
                    </a:lnTo>
                    <a:lnTo>
                      <a:pt x="104" y="154"/>
                    </a:lnTo>
                    <a:lnTo>
                      <a:pt x="111" y="149"/>
                    </a:lnTo>
                    <a:lnTo>
                      <a:pt x="117" y="143"/>
                    </a:lnTo>
                    <a:lnTo>
                      <a:pt x="116" y="143"/>
                    </a:lnTo>
                    <a:lnTo>
                      <a:pt x="135" y="127"/>
                    </a:lnTo>
                    <a:lnTo>
                      <a:pt x="154" y="111"/>
                    </a:lnTo>
                    <a:lnTo>
                      <a:pt x="161" y="104"/>
                    </a:lnTo>
                    <a:lnTo>
                      <a:pt x="169" y="97"/>
                    </a:lnTo>
                    <a:lnTo>
                      <a:pt x="171" y="96"/>
                    </a:lnTo>
                    <a:lnTo>
                      <a:pt x="169" y="96"/>
                    </a:lnTo>
                    <a:lnTo>
                      <a:pt x="171" y="94"/>
                    </a:lnTo>
                    <a:lnTo>
                      <a:pt x="172" y="94"/>
                    </a:lnTo>
                    <a:lnTo>
                      <a:pt x="172" y="94"/>
                    </a:lnTo>
                    <a:lnTo>
                      <a:pt x="173" y="92"/>
                    </a:lnTo>
                    <a:lnTo>
                      <a:pt x="172" y="93"/>
                    </a:lnTo>
                    <a:lnTo>
                      <a:pt x="171" y="93"/>
                    </a:lnTo>
                    <a:lnTo>
                      <a:pt x="170" y="94"/>
                    </a:lnTo>
                    <a:lnTo>
                      <a:pt x="167" y="95"/>
                    </a:lnTo>
                    <a:lnTo>
                      <a:pt x="167" y="94"/>
                    </a:lnTo>
                    <a:lnTo>
                      <a:pt x="166" y="95"/>
                    </a:lnTo>
                    <a:lnTo>
                      <a:pt x="165" y="95"/>
                    </a:lnTo>
                    <a:lnTo>
                      <a:pt x="163" y="96"/>
                    </a:lnTo>
                    <a:lnTo>
                      <a:pt x="158" y="99"/>
                    </a:lnTo>
                    <a:lnTo>
                      <a:pt x="172" y="89"/>
                    </a:lnTo>
                    <a:lnTo>
                      <a:pt x="186" y="81"/>
                    </a:lnTo>
                    <a:lnTo>
                      <a:pt x="187" y="80"/>
                    </a:lnTo>
                    <a:lnTo>
                      <a:pt x="188" y="80"/>
                    </a:lnTo>
                    <a:lnTo>
                      <a:pt x="187" y="81"/>
                    </a:lnTo>
                    <a:lnTo>
                      <a:pt x="193" y="78"/>
                    </a:lnTo>
                    <a:lnTo>
                      <a:pt x="199" y="75"/>
                    </a:lnTo>
                    <a:lnTo>
                      <a:pt x="196" y="75"/>
                    </a:lnTo>
                    <a:lnTo>
                      <a:pt x="194" y="77"/>
                    </a:lnTo>
                    <a:lnTo>
                      <a:pt x="195" y="75"/>
                    </a:lnTo>
                    <a:lnTo>
                      <a:pt x="198" y="74"/>
                    </a:lnTo>
                    <a:lnTo>
                      <a:pt x="197" y="74"/>
                    </a:lnTo>
                    <a:lnTo>
                      <a:pt x="215" y="64"/>
                    </a:lnTo>
                    <a:lnTo>
                      <a:pt x="234" y="55"/>
                    </a:lnTo>
                    <a:lnTo>
                      <a:pt x="233" y="56"/>
                    </a:lnTo>
                    <a:lnTo>
                      <a:pt x="260" y="44"/>
                    </a:lnTo>
                    <a:lnTo>
                      <a:pt x="258" y="44"/>
                    </a:lnTo>
                    <a:lnTo>
                      <a:pt x="293" y="29"/>
                    </a:lnTo>
                    <a:lnTo>
                      <a:pt x="292" y="30"/>
                    </a:lnTo>
                    <a:lnTo>
                      <a:pt x="291" y="30"/>
                    </a:lnTo>
                    <a:lnTo>
                      <a:pt x="291" y="30"/>
                    </a:lnTo>
                    <a:lnTo>
                      <a:pt x="304" y="25"/>
                    </a:lnTo>
                    <a:lnTo>
                      <a:pt x="307" y="23"/>
                    </a:lnTo>
                    <a:lnTo>
                      <a:pt x="306" y="25"/>
                    </a:lnTo>
                    <a:lnTo>
                      <a:pt x="310" y="23"/>
                    </a:lnTo>
                    <a:lnTo>
                      <a:pt x="313" y="22"/>
                    </a:lnTo>
                    <a:lnTo>
                      <a:pt x="317" y="20"/>
                    </a:lnTo>
                    <a:lnTo>
                      <a:pt x="320" y="19"/>
                    </a:lnTo>
                    <a:lnTo>
                      <a:pt x="322" y="18"/>
                    </a:lnTo>
                    <a:lnTo>
                      <a:pt x="325" y="17"/>
                    </a:lnTo>
                    <a:lnTo>
                      <a:pt x="325" y="17"/>
                    </a:lnTo>
                    <a:lnTo>
                      <a:pt x="334" y="14"/>
                    </a:lnTo>
                    <a:lnTo>
                      <a:pt x="309" y="25"/>
                    </a:lnTo>
                    <a:lnTo>
                      <a:pt x="331" y="16"/>
                    </a:lnTo>
                    <a:lnTo>
                      <a:pt x="330" y="16"/>
                    </a:lnTo>
                    <a:lnTo>
                      <a:pt x="332" y="15"/>
                    </a:lnTo>
                    <a:lnTo>
                      <a:pt x="335" y="14"/>
                    </a:lnTo>
                    <a:lnTo>
                      <a:pt x="338" y="13"/>
                    </a:lnTo>
                    <a:lnTo>
                      <a:pt x="336" y="14"/>
                    </a:lnTo>
                    <a:lnTo>
                      <a:pt x="336" y="15"/>
                    </a:lnTo>
                    <a:lnTo>
                      <a:pt x="336" y="15"/>
                    </a:lnTo>
                    <a:lnTo>
                      <a:pt x="329" y="17"/>
                    </a:lnTo>
                    <a:lnTo>
                      <a:pt x="324" y="20"/>
                    </a:lnTo>
                    <a:lnTo>
                      <a:pt x="330" y="17"/>
                    </a:lnTo>
                    <a:lnTo>
                      <a:pt x="336" y="15"/>
                    </a:lnTo>
                    <a:lnTo>
                      <a:pt x="339" y="13"/>
                    </a:lnTo>
                    <a:lnTo>
                      <a:pt x="344" y="11"/>
                    </a:lnTo>
                    <a:lnTo>
                      <a:pt x="343" y="11"/>
                    </a:lnTo>
                    <a:lnTo>
                      <a:pt x="346" y="11"/>
                    </a:lnTo>
                    <a:lnTo>
                      <a:pt x="347" y="11"/>
                    </a:lnTo>
                    <a:lnTo>
                      <a:pt x="362" y="5"/>
                    </a:lnTo>
                    <a:lnTo>
                      <a:pt x="361" y="6"/>
                    </a:lnTo>
                    <a:lnTo>
                      <a:pt x="362" y="5"/>
                    </a:lnTo>
                    <a:lnTo>
                      <a:pt x="362" y="5"/>
                    </a:lnTo>
                    <a:lnTo>
                      <a:pt x="362" y="5"/>
                    </a:lnTo>
                    <a:lnTo>
                      <a:pt x="363" y="4"/>
                    </a:lnTo>
                    <a:lnTo>
                      <a:pt x="373" y="2"/>
                    </a:lnTo>
                    <a:lnTo>
                      <a:pt x="372" y="2"/>
                    </a:lnTo>
                    <a:lnTo>
                      <a:pt x="3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5" name="Freeform 27"/>
              <p:cNvSpPr>
                <a:spLocks noEditPoints="1"/>
              </p:cNvSpPr>
              <p:nvPr/>
            </p:nvSpPr>
            <p:spPr bwMode="auto">
              <a:xfrm>
                <a:off x="5719763" y="1749425"/>
                <a:ext cx="1857375" cy="1320800"/>
              </a:xfrm>
              <a:custGeom>
                <a:avLst/>
                <a:gdLst/>
                <a:ahLst/>
                <a:cxnLst>
                  <a:cxn ang="0">
                    <a:pos x="1155" y="684"/>
                  </a:cxn>
                  <a:cxn ang="0">
                    <a:pos x="1146" y="577"/>
                  </a:cxn>
                  <a:cxn ang="0">
                    <a:pos x="1145" y="574"/>
                  </a:cxn>
                  <a:cxn ang="0">
                    <a:pos x="555" y="81"/>
                  </a:cxn>
                  <a:cxn ang="0">
                    <a:pos x="536" y="61"/>
                  </a:cxn>
                  <a:cxn ang="0">
                    <a:pos x="490" y="8"/>
                  </a:cxn>
                  <a:cxn ang="0">
                    <a:pos x="498" y="9"/>
                  </a:cxn>
                  <a:cxn ang="0">
                    <a:pos x="1130" y="526"/>
                  </a:cxn>
                  <a:cxn ang="0">
                    <a:pos x="1156" y="686"/>
                  </a:cxn>
                  <a:cxn ang="0">
                    <a:pos x="1108" y="592"/>
                  </a:cxn>
                  <a:cxn ang="0">
                    <a:pos x="1065" y="704"/>
                  </a:cxn>
                  <a:cxn ang="0">
                    <a:pos x="999" y="619"/>
                  </a:cxn>
                  <a:cxn ang="0">
                    <a:pos x="927" y="585"/>
                  </a:cxn>
                  <a:cxn ang="0">
                    <a:pos x="724" y="551"/>
                  </a:cxn>
                  <a:cxn ang="0">
                    <a:pos x="777" y="613"/>
                  </a:cxn>
                  <a:cxn ang="0">
                    <a:pos x="819" y="585"/>
                  </a:cxn>
                  <a:cxn ang="0">
                    <a:pos x="814" y="727"/>
                  </a:cxn>
                  <a:cxn ang="0">
                    <a:pos x="707" y="759"/>
                  </a:cxn>
                  <a:cxn ang="0">
                    <a:pos x="558" y="619"/>
                  </a:cxn>
                  <a:cxn ang="0">
                    <a:pos x="552" y="533"/>
                  </a:cxn>
                  <a:cxn ang="0">
                    <a:pos x="446" y="536"/>
                  </a:cxn>
                  <a:cxn ang="0">
                    <a:pos x="376" y="495"/>
                  </a:cxn>
                  <a:cxn ang="0">
                    <a:pos x="400" y="523"/>
                  </a:cxn>
                  <a:cxn ang="0">
                    <a:pos x="344" y="525"/>
                  </a:cxn>
                  <a:cxn ang="0">
                    <a:pos x="243" y="451"/>
                  </a:cxn>
                  <a:cxn ang="0">
                    <a:pos x="309" y="512"/>
                  </a:cxn>
                  <a:cxn ang="0">
                    <a:pos x="269" y="563"/>
                  </a:cxn>
                  <a:cxn ang="0">
                    <a:pos x="195" y="492"/>
                  </a:cxn>
                  <a:cxn ang="0">
                    <a:pos x="27" y="626"/>
                  </a:cxn>
                  <a:cxn ang="0">
                    <a:pos x="56" y="527"/>
                  </a:cxn>
                  <a:cxn ang="0">
                    <a:pos x="49" y="452"/>
                  </a:cxn>
                  <a:cxn ang="0">
                    <a:pos x="102" y="421"/>
                  </a:cxn>
                  <a:cxn ang="0">
                    <a:pos x="177" y="295"/>
                  </a:cxn>
                  <a:cxn ang="0">
                    <a:pos x="207" y="319"/>
                  </a:cxn>
                  <a:cxn ang="0">
                    <a:pos x="209" y="333"/>
                  </a:cxn>
                  <a:cxn ang="0">
                    <a:pos x="290" y="271"/>
                  </a:cxn>
                  <a:cxn ang="0">
                    <a:pos x="282" y="261"/>
                  </a:cxn>
                  <a:cxn ang="0">
                    <a:pos x="311" y="226"/>
                  </a:cxn>
                  <a:cxn ang="0">
                    <a:pos x="268" y="167"/>
                  </a:cxn>
                  <a:cxn ang="0">
                    <a:pos x="249" y="249"/>
                  </a:cxn>
                  <a:cxn ang="0">
                    <a:pos x="243" y="290"/>
                  </a:cxn>
                  <a:cxn ang="0">
                    <a:pos x="187" y="278"/>
                  </a:cxn>
                  <a:cxn ang="0">
                    <a:pos x="134" y="290"/>
                  </a:cxn>
                  <a:cxn ang="0">
                    <a:pos x="127" y="271"/>
                  </a:cxn>
                  <a:cxn ang="0">
                    <a:pos x="171" y="198"/>
                  </a:cxn>
                  <a:cxn ang="0">
                    <a:pos x="186" y="147"/>
                  </a:cxn>
                  <a:cxn ang="0">
                    <a:pos x="199" y="137"/>
                  </a:cxn>
                  <a:cxn ang="0">
                    <a:pos x="233" y="120"/>
                  </a:cxn>
                  <a:cxn ang="0">
                    <a:pos x="261" y="106"/>
                  </a:cxn>
                  <a:cxn ang="0">
                    <a:pos x="310" y="114"/>
                  </a:cxn>
                  <a:cxn ang="0">
                    <a:pos x="345" y="154"/>
                  </a:cxn>
                  <a:cxn ang="0">
                    <a:pos x="398" y="149"/>
                  </a:cxn>
                  <a:cxn ang="0">
                    <a:pos x="379" y="102"/>
                  </a:cxn>
                  <a:cxn ang="0">
                    <a:pos x="435" y="84"/>
                  </a:cxn>
                  <a:cxn ang="0">
                    <a:pos x="458" y="82"/>
                  </a:cxn>
                  <a:cxn ang="0">
                    <a:pos x="462" y="65"/>
                  </a:cxn>
                  <a:cxn ang="0">
                    <a:pos x="439" y="38"/>
                  </a:cxn>
                  <a:cxn ang="0">
                    <a:pos x="457" y="31"/>
                  </a:cxn>
                  <a:cxn ang="0">
                    <a:pos x="458" y="23"/>
                  </a:cxn>
                  <a:cxn ang="0">
                    <a:pos x="415" y="5"/>
                  </a:cxn>
                </a:cxnLst>
                <a:rect l="0" t="0" r="r" b="b"/>
                <a:pathLst>
                  <a:path w="1170" h="832">
                    <a:moveTo>
                      <a:pt x="1160" y="750"/>
                    </a:moveTo>
                    <a:lnTo>
                      <a:pt x="1163" y="763"/>
                    </a:lnTo>
                    <a:lnTo>
                      <a:pt x="1167" y="785"/>
                    </a:lnTo>
                    <a:lnTo>
                      <a:pt x="1170" y="808"/>
                    </a:lnTo>
                    <a:lnTo>
                      <a:pt x="1169" y="832"/>
                    </a:lnTo>
                    <a:lnTo>
                      <a:pt x="1168" y="832"/>
                    </a:lnTo>
                    <a:lnTo>
                      <a:pt x="1165" y="821"/>
                    </a:lnTo>
                    <a:lnTo>
                      <a:pt x="1163" y="808"/>
                    </a:lnTo>
                    <a:lnTo>
                      <a:pt x="1162" y="793"/>
                    </a:lnTo>
                    <a:lnTo>
                      <a:pt x="1161" y="776"/>
                    </a:lnTo>
                    <a:lnTo>
                      <a:pt x="1160" y="758"/>
                    </a:lnTo>
                    <a:lnTo>
                      <a:pt x="1160" y="750"/>
                    </a:lnTo>
                    <a:close/>
                    <a:moveTo>
                      <a:pt x="1151" y="672"/>
                    </a:moveTo>
                    <a:lnTo>
                      <a:pt x="1151" y="678"/>
                    </a:lnTo>
                    <a:lnTo>
                      <a:pt x="1152" y="682"/>
                    </a:lnTo>
                    <a:lnTo>
                      <a:pt x="1155" y="684"/>
                    </a:lnTo>
                    <a:lnTo>
                      <a:pt x="1155" y="686"/>
                    </a:lnTo>
                    <a:lnTo>
                      <a:pt x="1157" y="703"/>
                    </a:lnTo>
                    <a:lnTo>
                      <a:pt x="1158" y="721"/>
                    </a:lnTo>
                    <a:lnTo>
                      <a:pt x="1160" y="740"/>
                    </a:lnTo>
                    <a:lnTo>
                      <a:pt x="1160" y="750"/>
                    </a:lnTo>
                    <a:lnTo>
                      <a:pt x="1157" y="740"/>
                    </a:lnTo>
                    <a:lnTo>
                      <a:pt x="1152" y="718"/>
                    </a:lnTo>
                    <a:lnTo>
                      <a:pt x="1150" y="695"/>
                    </a:lnTo>
                    <a:lnTo>
                      <a:pt x="1151" y="672"/>
                    </a:lnTo>
                    <a:close/>
                    <a:moveTo>
                      <a:pt x="50" y="627"/>
                    </a:moveTo>
                    <a:lnTo>
                      <a:pt x="52" y="628"/>
                    </a:lnTo>
                    <a:lnTo>
                      <a:pt x="49" y="628"/>
                    </a:lnTo>
                    <a:lnTo>
                      <a:pt x="50" y="627"/>
                    </a:lnTo>
                    <a:close/>
                    <a:moveTo>
                      <a:pt x="1145" y="576"/>
                    </a:moveTo>
                    <a:lnTo>
                      <a:pt x="1146" y="576"/>
                    </a:lnTo>
                    <a:lnTo>
                      <a:pt x="1146" y="577"/>
                    </a:lnTo>
                    <a:lnTo>
                      <a:pt x="1147" y="579"/>
                    </a:lnTo>
                    <a:lnTo>
                      <a:pt x="1152" y="598"/>
                    </a:lnTo>
                    <a:lnTo>
                      <a:pt x="1150" y="597"/>
                    </a:lnTo>
                    <a:lnTo>
                      <a:pt x="1149" y="593"/>
                    </a:lnTo>
                    <a:lnTo>
                      <a:pt x="1148" y="586"/>
                    </a:lnTo>
                    <a:lnTo>
                      <a:pt x="1145" y="576"/>
                    </a:lnTo>
                    <a:close/>
                    <a:moveTo>
                      <a:pt x="1140" y="559"/>
                    </a:moveTo>
                    <a:lnTo>
                      <a:pt x="1141" y="559"/>
                    </a:lnTo>
                    <a:lnTo>
                      <a:pt x="1142" y="563"/>
                    </a:lnTo>
                    <a:lnTo>
                      <a:pt x="1145" y="570"/>
                    </a:lnTo>
                    <a:lnTo>
                      <a:pt x="1145" y="574"/>
                    </a:lnTo>
                    <a:lnTo>
                      <a:pt x="1145" y="575"/>
                    </a:lnTo>
                    <a:lnTo>
                      <a:pt x="1146" y="576"/>
                    </a:lnTo>
                    <a:lnTo>
                      <a:pt x="1145" y="576"/>
                    </a:lnTo>
                    <a:lnTo>
                      <a:pt x="1145" y="575"/>
                    </a:lnTo>
                    <a:lnTo>
                      <a:pt x="1145" y="574"/>
                    </a:lnTo>
                    <a:lnTo>
                      <a:pt x="1140" y="559"/>
                    </a:lnTo>
                    <a:close/>
                    <a:moveTo>
                      <a:pt x="939" y="230"/>
                    </a:moveTo>
                    <a:lnTo>
                      <a:pt x="960" y="252"/>
                    </a:lnTo>
                    <a:lnTo>
                      <a:pt x="981" y="273"/>
                    </a:lnTo>
                    <a:lnTo>
                      <a:pt x="961" y="254"/>
                    </a:lnTo>
                    <a:lnTo>
                      <a:pt x="939" y="230"/>
                    </a:lnTo>
                    <a:close/>
                    <a:moveTo>
                      <a:pt x="525" y="54"/>
                    </a:moveTo>
                    <a:lnTo>
                      <a:pt x="528" y="56"/>
                    </a:lnTo>
                    <a:lnTo>
                      <a:pt x="529" y="57"/>
                    </a:lnTo>
                    <a:lnTo>
                      <a:pt x="522" y="57"/>
                    </a:lnTo>
                    <a:lnTo>
                      <a:pt x="517" y="56"/>
                    </a:lnTo>
                    <a:lnTo>
                      <a:pt x="521" y="57"/>
                    </a:lnTo>
                    <a:lnTo>
                      <a:pt x="535" y="62"/>
                    </a:lnTo>
                    <a:lnTo>
                      <a:pt x="546" y="69"/>
                    </a:lnTo>
                    <a:lnTo>
                      <a:pt x="553" y="75"/>
                    </a:lnTo>
                    <a:lnTo>
                      <a:pt x="555" y="81"/>
                    </a:lnTo>
                    <a:lnTo>
                      <a:pt x="553" y="81"/>
                    </a:lnTo>
                    <a:lnTo>
                      <a:pt x="551" y="82"/>
                    </a:lnTo>
                    <a:lnTo>
                      <a:pt x="548" y="82"/>
                    </a:lnTo>
                    <a:lnTo>
                      <a:pt x="552" y="84"/>
                    </a:lnTo>
                    <a:lnTo>
                      <a:pt x="557" y="85"/>
                    </a:lnTo>
                    <a:lnTo>
                      <a:pt x="568" y="84"/>
                    </a:lnTo>
                    <a:lnTo>
                      <a:pt x="565" y="82"/>
                    </a:lnTo>
                    <a:lnTo>
                      <a:pt x="564" y="81"/>
                    </a:lnTo>
                    <a:lnTo>
                      <a:pt x="563" y="80"/>
                    </a:lnTo>
                    <a:lnTo>
                      <a:pt x="562" y="77"/>
                    </a:lnTo>
                    <a:lnTo>
                      <a:pt x="564" y="76"/>
                    </a:lnTo>
                    <a:lnTo>
                      <a:pt x="559" y="74"/>
                    </a:lnTo>
                    <a:lnTo>
                      <a:pt x="554" y="71"/>
                    </a:lnTo>
                    <a:lnTo>
                      <a:pt x="548" y="69"/>
                    </a:lnTo>
                    <a:lnTo>
                      <a:pt x="543" y="65"/>
                    </a:lnTo>
                    <a:lnTo>
                      <a:pt x="536" y="61"/>
                    </a:lnTo>
                    <a:lnTo>
                      <a:pt x="537" y="57"/>
                    </a:lnTo>
                    <a:lnTo>
                      <a:pt x="539" y="56"/>
                    </a:lnTo>
                    <a:lnTo>
                      <a:pt x="534" y="54"/>
                    </a:lnTo>
                    <a:lnTo>
                      <a:pt x="525" y="54"/>
                    </a:lnTo>
                    <a:close/>
                    <a:moveTo>
                      <a:pt x="495" y="38"/>
                    </a:moveTo>
                    <a:lnTo>
                      <a:pt x="498" y="39"/>
                    </a:lnTo>
                    <a:lnTo>
                      <a:pt x="504" y="40"/>
                    </a:lnTo>
                    <a:lnTo>
                      <a:pt x="506" y="41"/>
                    </a:lnTo>
                    <a:lnTo>
                      <a:pt x="499" y="39"/>
                    </a:lnTo>
                    <a:lnTo>
                      <a:pt x="495" y="38"/>
                    </a:lnTo>
                    <a:close/>
                    <a:moveTo>
                      <a:pt x="490" y="8"/>
                    </a:moveTo>
                    <a:lnTo>
                      <a:pt x="493" y="9"/>
                    </a:lnTo>
                    <a:lnTo>
                      <a:pt x="491" y="9"/>
                    </a:lnTo>
                    <a:lnTo>
                      <a:pt x="490" y="8"/>
                    </a:lnTo>
                    <a:close/>
                    <a:moveTo>
                      <a:pt x="488" y="8"/>
                    </a:moveTo>
                    <a:lnTo>
                      <a:pt x="490" y="8"/>
                    </a:lnTo>
                    <a:lnTo>
                      <a:pt x="488" y="8"/>
                    </a:lnTo>
                    <a:close/>
                    <a:moveTo>
                      <a:pt x="386" y="0"/>
                    </a:moveTo>
                    <a:lnTo>
                      <a:pt x="414" y="1"/>
                    </a:lnTo>
                    <a:lnTo>
                      <a:pt x="411" y="0"/>
                    </a:lnTo>
                    <a:lnTo>
                      <a:pt x="414" y="0"/>
                    </a:lnTo>
                    <a:lnTo>
                      <a:pt x="443" y="2"/>
                    </a:lnTo>
                    <a:lnTo>
                      <a:pt x="474" y="6"/>
                    </a:lnTo>
                    <a:lnTo>
                      <a:pt x="504" y="12"/>
                    </a:lnTo>
                    <a:lnTo>
                      <a:pt x="489" y="9"/>
                    </a:lnTo>
                    <a:lnTo>
                      <a:pt x="473" y="5"/>
                    </a:lnTo>
                    <a:lnTo>
                      <a:pt x="484" y="7"/>
                    </a:lnTo>
                    <a:lnTo>
                      <a:pt x="488" y="8"/>
                    </a:lnTo>
                    <a:lnTo>
                      <a:pt x="487" y="8"/>
                    </a:lnTo>
                    <a:lnTo>
                      <a:pt x="491" y="9"/>
                    </a:lnTo>
                    <a:lnTo>
                      <a:pt x="493" y="9"/>
                    </a:lnTo>
                    <a:lnTo>
                      <a:pt x="498" y="9"/>
                    </a:lnTo>
                    <a:lnTo>
                      <a:pt x="561" y="24"/>
                    </a:lnTo>
                    <a:lnTo>
                      <a:pt x="621" y="42"/>
                    </a:lnTo>
                    <a:lnTo>
                      <a:pt x="678" y="63"/>
                    </a:lnTo>
                    <a:lnTo>
                      <a:pt x="733" y="89"/>
                    </a:lnTo>
                    <a:lnTo>
                      <a:pt x="787" y="118"/>
                    </a:lnTo>
                    <a:lnTo>
                      <a:pt x="838" y="151"/>
                    </a:lnTo>
                    <a:lnTo>
                      <a:pt x="888" y="188"/>
                    </a:lnTo>
                    <a:lnTo>
                      <a:pt x="935" y="229"/>
                    </a:lnTo>
                    <a:lnTo>
                      <a:pt x="961" y="254"/>
                    </a:lnTo>
                    <a:lnTo>
                      <a:pt x="974" y="268"/>
                    </a:lnTo>
                    <a:lnTo>
                      <a:pt x="1007" y="308"/>
                    </a:lnTo>
                    <a:lnTo>
                      <a:pt x="1037" y="348"/>
                    </a:lnTo>
                    <a:lnTo>
                      <a:pt x="1064" y="390"/>
                    </a:lnTo>
                    <a:lnTo>
                      <a:pt x="1089" y="433"/>
                    </a:lnTo>
                    <a:lnTo>
                      <a:pt x="1111" y="479"/>
                    </a:lnTo>
                    <a:lnTo>
                      <a:pt x="1130" y="526"/>
                    </a:lnTo>
                    <a:lnTo>
                      <a:pt x="1140" y="559"/>
                    </a:lnTo>
                    <a:lnTo>
                      <a:pt x="1138" y="558"/>
                    </a:lnTo>
                    <a:lnTo>
                      <a:pt x="1143" y="589"/>
                    </a:lnTo>
                    <a:lnTo>
                      <a:pt x="1157" y="649"/>
                    </a:lnTo>
                    <a:lnTo>
                      <a:pt x="1163" y="678"/>
                    </a:lnTo>
                    <a:lnTo>
                      <a:pt x="1167" y="708"/>
                    </a:lnTo>
                    <a:lnTo>
                      <a:pt x="1169" y="739"/>
                    </a:lnTo>
                    <a:lnTo>
                      <a:pt x="1167" y="724"/>
                    </a:lnTo>
                    <a:lnTo>
                      <a:pt x="1164" y="712"/>
                    </a:lnTo>
                    <a:lnTo>
                      <a:pt x="1163" y="703"/>
                    </a:lnTo>
                    <a:lnTo>
                      <a:pt x="1162" y="697"/>
                    </a:lnTo>
                    <a:lnTo>
                      <a:pt x="1160" y="692"/>
                    </a:lnTo>
                    <a:lnTo>
                      <a:pt x="1160" y="689"/>
                    </a:lnTo>
                    <a:lnTo>
                      <a:pt x="1159" y="686"/>
                    </a:lnTo>
                    <a:lnTo>
                      <a:pt x="1157" y="683"/>
                    </a:lnTo>
                    <a:lnTo>
                      <a:pt x="1156" y="686"/>
                    </a:lnTo>
                    <a:lnTo>
                      <a:pt x="1155" y="684"/>
                    </a:lnTo>
                    <a:lnTo>
                      <a:pt x="1152" y="670"/>
                    </a:lnTo>
                    <a:lnTo>
                      <a:pt x="1149" y="656"/>
                    </a:lnTo>
                    <a:lnTo>
                      <a:pt x="1145" y="643"/>
                    </a:lnTo>
                    <a:lnTo>
                      <a:pt x="1138" y="634"/>
                    </a:lnTo>
                    <a:lnTo>
                      <a:pt x="1131" y="628"/>
                    </a:lnTo>
                    <a:lnTo>
                      <a:pt x="1132" y="633"/>
                    </a:lnTo>
                    <a:lnTo>
                      <a:pt x="1132" y="637"/>
                    </a:lnTo>
                    <a:lnTo>
                      <a:pt x="1131" y="641"/>
                    </a:lnTo>
                    <a:lnTo>
                      <a:pt x="1128" y="644"/>
                    </a:lnTo>
                    <a:lnTo>
                      <a:pt x="1124" y="638"/>
                    </a:lnTo>
                    <a:lnTo>
                      <a:pt x="1123" y="630"/>
                    </a:lnTo>
                    <a:lnTo>
                      <a:pt x="1121" y="616"/>
                    </a:lnTo>
                    <a:lnTo>
                      <a:pt x="1117" y="610"/>
                    </a:lnTo>
                    <a:lnTo>
                      <a:pt x="1115" y="610"/>
                    </a:lnTo>
                    <a:lnTo>
                      <a:pt x="1108" y="592"/>
                    </a:lnTo>
                    <a:lnTo>
                      <a:pt x="1098" y="574"/>
                    </a:lnTo>
                    <a:lnTo>
                      <a:pt x="1088" y="559"/>
                    </a:lnTo>
                    <a:lnTo>
                      <a:pt x="1089" y="563"/>
                    </a:lnTo>
                    <a:lnTo>
                      <a:pt x="1090" y="566"/>
                    </a:lnTo>
                    <a:lnTo>
                      <a:pt x="1085" y="570"/>
                    </a:lnTo>
                    <a:lnTo>
                      <a:pt x="1082" y="574"/>
                    </a:lnTo>
                    <a:lnTo>
                      <a:pt x="1080" y="579"/>
                    </a:lnTo>
                    <a:lnTo>
                      <a:pt x="1080" y="590"/>
                    </a:lnTo>
                    <a:lnTo>
                      <a:pt x="1079" y="596"/>
                    </a:lnTo>
                    <a:lnTo>
                      <a:pt x="1078" y="600"/>
                    </a:lnTo>
                    <a:lnTo>
                      <a:pt x="1076" y="608"/>
                    </a:lnTo>
                    <a:lnTo>
                      <a:pt x="1074" y="619"/>
                    </a:lnTo>
                    <a:lnTo>
                      <a:pt x="1073" y="633"/>
                    </a:lnTo>
                    <a:lnTo>
                      <a:pt x="1071" y="649"/>
                    </a:lnTo>
                    <a:lnTo>
                      <a:pt x="1067" y="685"/>
                    </a:lnTo>
                    <a:lnTo>
                      <a:pt x="1065" y="704"/>
                    </a:lnTo>
                    <a:lnTo>
                      <a:pt x="1063" y="721"/>
                    </a:lnTo>
                    <a:lnTo>
                      <a:pt x="1062" y="738"/>
                    </a:lnTo>
                    <a:lnTo>
                      <a:pt x="1059" y="752"/>
                    </a:lnTo>
                    <a:lnTo>
                      <a:pt x="1058" y="762"/>
                    </a:lnTo>
                    <a:lnTo>
                      <a:pt x="1056" y="770"/>
                    </a:lnTo>
                    <a:lnTo>
                      <a:pt x="1055" y="772"/>
                    </a:lnTo>
                    <a:lnTo>
                      <a:pt x="1048" y="763"/>
                    </a:lnTo>
                    <a:lnTo>
                      <a:pt x="1043" y="750"/>
                    </a:lnTo>
                    <a:lnTo>
                      <a:pt x="1038" y="735"/>
                    </a:lnTo>
                    <a:lnTo>
                      <a:pt x="1033" y="717"/>
                    </a:lnTo>
                    <a:lnTo>
                      <a:pt x="1028" y="700"/>
                    </a:lnTo>
                    <a:lnTo>
                      <a:pt x="1023" y="681"/>
                    </a:lnTo>
                    <a:lnTo>
                      <a:pt x="1018" y="664"/>
                    </a:lnTo>
                    <a:lnTo>
                      <a:pt x="1012" y="647"/>
                    </a:lnTo>
                    <a:lnTo>
                      <a:pt x="1006" y="632"/>
                    </a:lnTo>
                    <a:lnTo>
                      <a:pt x="999" y="619"/>
                    </a:lnTo>
                    <a:lnTo>
                      <a:pt x="991" y="610"/>
                    </a:lnTo>
                    <a:lnTo>
                      <a:pt x="982" y="604"/>
                    </a:lnTo>
                    <a:lnTo>
                      <a:pt x="981" y="607"/>
                    </a:lnTo>
                    <a:lnTo>
                      <a:pt x="979" y="611"/>
                    </a:lnTo>
                    <a:lnTo>
                      <a:pt x="978" y="615"/>
                    </a:lnTo>
                    <a:lnTo>
                      <a:pt x="976" y="619"/>
                    </a:lnTo>
                    <a:lnTo>
                      <a:pt x="972" y="619"/>
                    </a:lnTo>
                    <a:lnTo>
                      <a:pt x="967" y="617"/>
                    </a:lnTo>
                    <a:lnTo>
                      <a:pt x="963" y="615"/>
                    </a:lnTo>
                    <a:lnTo>
                      <a:pt x="958" y="611"/>
                    </a:lnTo>
                    <a:lnTo>
                      <a:pt x="955" y="607"/>
                    </a:lnTo>
                    <a:lnTo>
                      <a:pt x="954" y="603"/>
                    </a:lnTo>
                    <a:lnTo>
                      <a:pt x="955" y="600"/>
                    </a:lnTo>
                    <a:lnTo>
                      <a:pt x="961" y="596"/>
                    </a:lnTo>
                    <a:lnTo>
                      <a:pt x="943" y="590"/>
                    </a:lnTo>
                    <a:lnTo>
                      <a:pt x="927" y="585"/>
                    </a:lnTo>
                    <a:lnTo>
                      <a:pt x="911" y="581"/>
                    </a:lnTo>
                    <a:lnTo>
                      <a:pt x="893" y="578"/>
                    </a:lnTo>
                    <a:lnTo>
                      <a:pt x="876" y="578"/>
                    </a:lnTo>
                    <a:lnTo>
                      <a:pt x="858" y="576"/>
                    </a:lnTo>
                    <a:lnTo>
                      <a:pt x="840" y="575"/>
                    </a:lnTo>
                    <a:lnTo>
                      <a:pt x="825" y="574"/>
                    </a:lnTo>
                    <a:lnTo>
                      <a:pt x="814" y="570"/>
                    </a:lnTo>
                    <a:lnTo>
                      <a:pt x="802" y="569"/>
                    </a:lnTo>
                    <a:lnTo>
                      <a:pt x="788" y="567"/>
                    </a:lnTo>
                    <a:lnTo>
                      <a:pt x="773" y="566"/>
                    </a:lnTo>
                    <a:lnTo>
                      <a:pt x="758" y="563"/>
                    </a:lnTo>
                    <a:lnTo>
                      <a:pt x="743" y="556"/>
                    </a:lnTo>
                    <a:lnTo>
                      <a:pt x="734" y="551"/>
                    </a:lnTo>
                    <a:lnTo>
                      <a:pt x="729" y="549"/>
                    </a:lnTo>
                    <a:lnTo>
                      <a:pt x="725" y="549"/>
                    </a:lnTo>
                    <a:lnTo>
                      <a:pt x="724" y="551"/>
                    </a:lnTo>
                    <a:lnTo>
                      <a:pt x="725" y="555"/>
                    </a:lnTo>
                    <a:lnTo>
                      <a:pt x="727" y="559"/>
                    </a:lnTo>
                    <a:lnTo>
                      <a:pt x="730" y="565"/>
                    </a:lnTo>
                    <a:lnTo>
                      <a:pt x="749" y="590"/>
                    </a:lnTo>
                    <a:lnTo>
                      <a:pt x="754" y="596"/>
                    </a:lnTo>
                    <a:lnTo>
                      <a:pt x="757" y="600"/>
                    </a:lnTo>
                    <a:lnTo>
                      <a:pt x="760" y="604"/>
                    </a:lnTo>
                    <a:lnTo>
                      <a:pt x="761" y="606"/>
                    </a:lnTo>
                    <a:lnTo>
                      <a:pt x="773" y="604"/>
                    </a:lnTo>
                    <a:lnTo>
                      <a:pt x="785" y="603"/>
                    </a:lnTo>
                    <a:lnTo>
                      <a:pt x="797" y="602"/>
                    </a:lnTo>
                    <a:lnTo>
                      <a:pt x="796" y="603"/>
                    </a:lnTo>
                    <a:lnTo>
                      <a:pt x="792" y="605"/>
                    </a:lnTo>
                    <a:lnTo>
                      <a:pt x="786" y="608"/>
                    </a:lnTo>
                    <a:lnTo>
                      <a:pt x="781" y="611"/>
                    </a:lnTo>
                    <a:lnTo>
                      <a:pt x="777" y="613"/>
                    </a:lnTo>
                    <a:lnTo>
                      <a:pt x="780" y="619"/>
                    </a:lnTo>
                    <a:lnTo>
                      <a:pt x="783" y="621"/>
                    </a:lnTo>
                    <a:lnTo>
                      <a:pt x="786" y="623"/>
                    </a:lnTo>
                    <a:lnTo>
                      <a:pt x="790" y="623"/>
                    </a:lnTo>
                    <a:lnTo>
                      <a:pt x="793" y="617"/>
                    </a:lnTo>
                    <a:lnTo>
                      <a:pt x="796" y="614"/>
                    </a:lnTo>
                    <a:lnTo>
                      <a:pt x="799" y="612"/>
                    </a:lnTo>
                    <a:lnTo>
                      <a:pt x="805" y="612"/>
                    </a:lnTo>
                    <a:lnTo>
                      <a:pt x="811" y="610"/>
                    </a:lnTo>
                    <a:lnTo>
                      <a:pt x="814" y="607"/>
                    </a:lnTo>
                    <a:lnTo>
                      <a:pt x="815" y="604"/>
                    </a:lnTo>
                    <a:lnTo>
                      <a:pt x="814" y="600"/>
                    </a:lnTo>
                    <a:lnTo>
                      <a:pt x="814" y="596"/>
                    </a:lnTo>
                    <a:lnTo>
                      <a:pt x="814" y="593"/>
                    </a:lnTo>
                    <a:lnTo>
                      <a:pt x="815" y="589"/>
                    </a:lnTo>
                    <a:lnTo>
                      <a:pt x="819" y="585"/>
                    </a:lnTo>
                    <a:lnTo>
                      <a:pt x="833" y="595"/>
                    </a:lnTo>
                    <a:lnTo>
                      <a:pt x="845" y="607"/>
                    </a:lnTo>
                    <a:lnTo>
                      <a:pt x="854" y="620"/>
                    </a:lnTo>
                    <a:lnTo>
                      <a:pt x="860" y="635"/>
                    </a:lnTo>
                    <a:lnTo>
                      <a:pt x="864" y="650"/>
                    </a:lnTo>
                    <a:lnTo>
                      <a:pt x="866" y="664"/>
                    </a:lnTo>
                    <a:lnTo>
                      <a:pt x="861" y="667"/>
                    </a:lnTo>
                    <a:lnTo>
                      <a:pt x="858" y="672"/>
                    </a:lnTo>
                    <a:lnTo>
                      <a:pt x="854" y="679"/>
                    </a:lnTo>
                    <a:lnTo>
                      <a:pt x="851" y="688"/>
                    </a:lnTo>
                    <a:lnTo>
                      <a:pt x="846" y="697"/>
                    </a:lnTo>
                    <a:lnTo>
                      <a:pt x="841" y="705"/>
                    </a:lnTo>
                    <a:lnTo>
                      <a:pt x="835" y="712"/>
                    </a:lnTo>
                    <a:lnTo>
                      <a:pt x="828" y="716"/>
                    </a:lnTo>
                    <a:lnTo>
                      <a:pt x="822" y="720"/>
                    </a:lnTo>
                    <a:lnTo>
                      <a:pt x="814" y="727"/>
                    </a:lnTo>
                    <a:lnTo>
                      <a:pt x="806" y="735"/>
                    </a:lnTo>
                    <a:lnTo>
                      <a:pt x="788" y="754"/>
                    </a:lnTo>
                    <a:lnTo>
                      <a:pt x="781" y="762"/>
                    </a:lnTo>
                    <a:lnTo>
                      <a:pt x="773" y="770"/>
                    </a:lnTo>
                    <a:lnTo>
                      <a:pt x="766" y="775"/>
                    </a:lnTo>
                    <a:lnTo>
                      <a:pt x="758" y="778"/>
                    </a:lnTo>
                    <a:lnTo>
                      <a:pt x="751" y="782"/>
                    </a:lnTo>
                    <a:lnTo>
                      <a:pt x="744" y="787"/>
                    </a:lnTo>
                    <a:lnTo>
                      <a:pt x="738" y="791"/>
                    </a:lnTo>
                    <a:lnTo>
                      <a:pt x="733" y="794"/>
                    </a:lnTo>
                    <a:lnTo>
                      <a:pt x="728" y="795"/>
                    </a:lnTo>
                    <a:lnTo>
                      <a:pt x="723" y="793"/>
                    </a:lnTo>
                    <a:lnTo>
                      <a:pt x="719" y="788"/>
                    </a:lnTo>
                    <a:lnTo>
                      <a:pt x="715" y="780"/>
                    </a:lnTo>
                    <a:lnTo>
                      <a:pt x="711" y="765"/>
                    </a:lnTo>
                    <a:lnTo>
                      <a:pt x="707" y="759"/>
                    </a:lnTo>
                    <a:lnTo>
                      <a:pt x="701" y="751"/>
                    </a:lnTo>
                    <a:lnTo>
                      <a:pt x="685" y="732"/>
                    </a:lnTo>
                    <a:lnTo>
                      <a:pt x="677" y="724"/>
                    </a:lnTo>
                    <a:lnTo>
                      <a:pt x="667" y="716"/>
                    </a:lnTo>
                    <a:lnTo>
                      <a:pt x="658" y="710"/>
                    </a:lnTo>
                    <a:lnTo>
                      <a:pt x="651" y="708"/>
                    </a:lnTo>
                    <a:lnTo>
                      <a:pt x="646" y="705"/>
                    </a:lnTo>
                    <a:lnTo>
                      <a:pt x="640" y="700"/>
                    </a:lnTo>
                    <a:lnTo>
                      <a:pt x="622" y="682"/>
                    </a:lnTo>
                    <a:lnTo>
                      <a:pt x="614" y="671"/>
                    </a:lnTo>
                    <a:lnTo>
                      <a:pt x="603" y="660"/>
                    </a:lnTo>
                    <a:lnTo>
                      <a:pt x="594" y="649"/>
                    </a:lnTo>
                    <a:lnTo>
                      <a:pt x="584" y="638"/>
                    </a:lnTo>
                    <a:lnTo>
                      <a:pt x="577" y="629"/>
                    </a:lnTo>
                    <a:lnTo>
                      <a:pt x="563" y="615"/>
                    </a:lnTo>
                    <a:lnTo>
                      <a:pt x="558" y="619"/>
                    </a:lnTo>
                    <a:lnTo>
                      <a:pt x="553" y="620"/>
                    </a:lnTo>
                    <a:lnTo>
                      <a:pt x="547" y="619"/>
                    </a:lnTo>
                    <a:lnTo>
                      <a:pt x="540" y="614"/>
                    </a:lnTo>
                    <a:lnTo>
                      <a:pt x="533" y="608"/>
                    </a:lnTo>
                    <a:lnTo>
                      <a:pt x="527" y="603"/>
                    </a:lnTo>
                    <a:lnTo>
                      <a:pt x="520" y="596"/>
                    </a:lnTo>
                    <a:lnTo>
                      <a:pt x="513" y="592"/>
                    </a:lnTo>
                    <a:lnTo>
                      <a:pt x="507" y="589"/>
                    </a:lnTo>
                    <a:lnTo>
                      <a:pt x="520" y="589"/>
                    </a:lnTo>
                    <a:lnTo>
                      <a:pt x="530" y="585"/>
                    </a:lnTo>
                    <a:lnTo>
                      <a:pt x="539" y="580"/>
                    </a:lnTo>
                    <a:lnTo>
                      <a:pt x="545" y="573"/>
                    </a:lnTo>
                    <a:lnTo>
                      <a:pt x="549" y="563"/>
                    </a:lnTo>
                    <a:lnTo>
                      <a:pt x="551" y="554"/>
                    </a:lnTo>
                    <a:lnTo>
                      <a:pt x="553" y="544"/>
                    </a:lnTo>
                    <a:lnTo>
                      <a:pt x="552" y="533"/>
                    </a:lnTo>
                    <a:lnTo>
                      <a:pt x="550" y="524"/>
                    </a:lnTo>
                    <a:lnTo>
                      <a:pt x="546" y="516"/>
                    </a:lnTo>
                    <a:lnTo>
                      <a:pt x="541" y="510"/>
                    </a:lnTo>
                    <a:lnTo>
                      <a:pt x="535" y="507"/>
                    </a:lnTo>
                    <a:lnTo>
                      <a:pt x="528" y="506"/>
                    </a:lnTo>
                    <a:lnTo>
                      <a:pt x="520" y="509"/>
                    </a:lnTo>
                    <a:lnTo>
                      <a:pt x="523" y="518"/>
                    </a:lnTo>
                    <a:lnTo>
                      <a:pt x="507" y="522"/>
                    </a:lnTo>
                    <a:lnTo>
                      <a:pt x="493" y="527"/>
                    </a:lnTo>
                    <a:lnTo>
                      <a:pt x="480" y="529"/>
                    </a:lnTo>
                    <a:lnTo>
                      <a:pt x="466" y="529"/>
                    </a:lnTo>
                    <a:lnTo>
                      <a:pt x="453" y="525"/>
                    </a:lnTo>
                    <a:lnTo>
                      <a:pt x="452" y="527"/>
                    </a:lnTo>
                    <a:lnTo>
                      <a:pt x="452" y="538"/>
                    </a:lnTo>
                    <a:lnTo>
                      <a:pt x="451" y="542"/>
                    </a:lnTo>
                    <a:lnTo>
                      <a:pt x="446" y="536"/>
                    </a:lnTo>
                    <a:lnTo>
                      <a:pt x="439" y="528"/>
                    </a:lnTo>
                    <a:lnTo>
                      <a:pt x="432" y="519"/>
                    </a:lnTo>
                    <a:lnTo>
                      <a:pt x="424" y="510"/>
                    </a:lnTo>
                    <a:lnTo>
                      <a:pt x="419" y="502"/>
                    </a:lnTo>
                    <a:lnTo>
                      <a:pt x="416" y="494"/>
                    </a:lnTo>
                    <a:lnTo>
                      <a:pt x="417" y="492"/>
                    </a:lnTo>
                    <a:lnTo>
                      <a:pt x="419" y="492"/>
                    </a:lnTo>
                    <a:lnTo>
                      <a:pt x="414" y="488"/>
                    </a:lnTo>
                    <a:lnTo>
                      <a:pt x="409" y="484"/>
                    </a:lnTo>
                    <a:lnTo>
                      <a:pt x="402" y="481"/>
                    </a:lnTo>
                    <a:lnTo>
                      <a:pt x="396" y="480"/>
                    </a:lnTo>
                    <a:lnTo>
                      <a:pt x="390" y="482"/>
                    </a:lnTo>
                    <a:lnTo>
                      <a:pt x="385" y="487"/>
                    </a:lnTo>
                    <a:lnTo>
                      <a:pt x="386" y="490"/>
                    </a:lnTo>
                    <a:lnTo>
                      <a:pt x="387" y="494"/>
                    </a:lnTo>
                    <a:lnTo>
                      <a:pt x="376" y="495"/>
                    </a:lnTo>
                    <a:lnTo>
                      <a:pt x="367" y="496"/>
                    </a:lnTo>
                    <a:lnTo>
                      <a:pt x="369" y="499"/>
                    </a:lnTo>
                    <a:lnTo>
                      <a:pt x="374" y="503"/>
                    </a:lnTo>
                    <a:lnTo>
                      <a:pt x="380" y="508"/>
                    </a:lnTo>
                    <a:lnTo>
                      <a:pt x="386" y="512"/>
                    </a:lnTo>
                    <a:lnTo>
                      <a:pt x="391" y="515"/>
                    </a:lnTo>
                    <a:lnTo>
                      <a:pt x="395" y="516"/>
                    </a:lnTo>
                    <a:lnTo>
                      <a:pt x="396" y="514"/>
                    </a:lnTo>
                    <a:lnTo>
                      <a:pt x="396" y="510"/>
                    </a:lnTo>
                    <a:lnTo>
                      <a:pt x="395" y="508"/>
                    </a:lnTo>
                    <a:lnTo>
                      <a:pt x="398" y="509"/>
                    </a:lnTo>
                    <a:lnTo>
                      <a:pt x="401" y="509"/>
                    </a:lnTo>
                    <a:lnTo>
                      <a:pt x="403" y="510"/>
                    </a:lnTo>
                    <a:lnTo>
                      <a:pt x="406" y="513"/>
                    </a:lnTo>
                    <a:lnTo>
                      <a:pt x="399" y="515"/>
                    </a:lnTo>
                    <a:lnTo>
                      <a:pt x="400" y="523"/>
                    </a:lnTo>
                    <a:lnTo>
                      <a:pt x="398" y="529"/>
                    </a:lnTo>
                    <a:lnTo>
                      <a:pt x="394" y="532"/>
                    </a:lnTo>
                    <a:lnTo>
                      <a:pt x="389" y="534"/>
                    </a:lnTo>
                    <a:lnTo>
                      <a:pt x="383" y="535"/>
                    </a:lnTo>
                    <a:lnTo>
                      <a:pt x="376" y="535"/>
                    </a:lnTo>
                    <a:lnTo>
                      <a:pt x="370" y="534"/>
                    </a:lnTo>
                    <a:lnTo>
                      <a:pt x="364" y="533"/>
                    </a:lnTo>
                    <a:lnTo>
                      <a:pt x="359" y="532"/>
                    </a:lnTo>
                    <a:lnTo>
                      <a:pt x="358" y="533"/>
                    </a:lnTo>
                    <a:lnTo>
                      <a:pt x="358" y="535"/>
                    </a:lnTo>
                    <a:lnTo>
                      <a:pt x="354" y="535"/>
                    </a:lnTo>
                    <a:lnTo>
                      <a:pt x="351" y="534"/>
                    </a:lnTo>
                    <a:lnTo>
                      <a:pt x="348" y="532"/>
                    </a:lnTo>
                    <a:lnTo>
                      <a:pt x="343" y="528"/>
                    </a:lnTo>
                    <a:lnTo>
                      <a:pt x="343" y="526"/>
                    </a:lnTo>
                    <a:lnTo>
                      <a:pt x="344" y="525"/>
                    </a:lnTo>
                    <a:lnTo>
                      <a:pt x="344" y="524"/>
                    </a:lnTo>
                    <a:lnTo>
                      <a:pt x="346" y="525"/>
                    </a:lnTo>
                    <a:lnTo>
                      <a:pt x="349" y="527"/>
                    </a:lnTo>
                    <a:lnTo>
                      <a:pt x="351" y="526"/>
                    </a:lnTo>
                    <a:lnTo>
                      <a:pt x="354" y="525"/>
                    </a:lnTo>
                    <a:lnTo>
                      <a:pt x="350" y="518"/>
                    </a:lnTo>
                    <a:lnTo>
                      <a:pt x="344" y="510"/>
                    </a:lnTo>
                    <a:lnTo>
                      <a:pt x="336" y="502"/>
                    </a:lnTo>
                    <a:lnTo>
                      <a:pt x="326" y="492"/>
                    </a:lnTo>
                    <a:lnTo>
                      <a:pt x="315" y="483"/>
                    </a:lnTo>
                    <a:lnTo>
                      <a:pt x="302" y="474"/>
                    </a:lnTo>
                    <a:lnTo>
                      <a:pt x="289" y="466"/>
                    </a:lnTo>
                    <a:lnTo>
                      <a:pt x="276" y="460"/>
                    </a:lnTo>
                    <a:lnTo>
                      <a:pt x="264" y="454"/>
                    </a:lnTo>
                    <a:lnTo>
                      <a:pt x="253" y="451"/>
                    </a:lnTo>
                    <a:lnTo>
                      <a:pt x="243" y="451"/>
                    </a:lnTo>
                    <a:lnTo>
                      <a:pt x="235" y="454"/>
                    </a:lnTo>
                    <a:lnTo>
                      <a:pt x="236" y="459"/>
                    </a:lnTo>
                    <a:lnTo>
                      <a:pt x="236" y="468"/>
                    </a:lnTo>
                    <a:lnTo>
                      <a:pt x="237" y="473"/>
                    </a:lnTo>
                    <a:lnTo>
                      <a:pt x="242" y="473"/>
                    </a:lnTo>
                    <a:lnTo>
                      <a:pt x="250" y="476"/>
                    </a:lnTo>
                    <a:lnTo>
                      <a:pt x="259" y="479"/>
                    </a:lnTo>
                    <a:lnTo>
                      <a:pt x="270" y="484"/>
                    </a:lnTo>
                    <a:lnTo>
                      <a:pt x="282" y="489"/>
                    </a:lnTo>
                    <a:lnTo>
                      <a:pt x="294" y="495"/>
                    </a:lnTo>
                    <a:lnTo>
                      <a:pt x="304" y="501"/>
                    </a:lnTo>
                    <a:lnTo>
                      <a:pt x="313" y="507"/>
                    </a:lnTo>
                    <a:lnTo>
                      <a:pt x="318" y="511"/>
                    </a:lnTo>
                    <a:lnTo>
                      <a:pt x="320" y="515"/>
                    </a:lnTo>
                    <a:lnTo>
                      <a:pt x="315" y="513"/>
                    </a:lnTo>
                    <a:lnTo>
                      <a:pt x="309" y="512"/>
                    </a:lnTo>
                    <a:lnTo>
                      <a:pt x="305" y="514"/>
                    </a:lnTo>
                    <a:lnTo>
                      <a:pt x="300" y="518"/>
                    </a:lnTo>
                    <a:lnTo>
                      <a:pt x="302" y="520"/>
                    </a:lnTo>
                    <a:lnTo>
                      <a:pt x="304" y="521"/>
                    </a:lnTo>
                    <a:lnTo>
                      <a:pt x="306" y="521"/>
                    </a:lnTo>
                    <a:lnTo>
                      <a:pt x="309" y="520"/>
                    </a:lnTo>
                    <a:lnTo>
                      <a:pt x="311" y="518"/>
                    </a:lnTo>
                    <a:lnTo>
                      <a:pt x="312" y="526"/>
                    </a:lnTo>
                    <a:lnTo>
                      <a:pt x="309" y="532"/>
                    </a:lnTo>
                    <a:lnTo>
                      <a:pt x="305" y="537"/>
                    </a:lnTo>
                    <a:lnTo>
                      <a:pt x="302" y="542"/>
                    </a:lnTo>
                    <a:lnTo>
                      <a:pt x="298" y="548"/>
                    </a:lnTo>
                    <a:lnTo>
                      <a:pt x="295" y="553"/>
                    </a:lnTo>
                    <a:lnTo>
                      <a:pt x="295" y="561"/>
                    </a:lnTo>
                    <a:lnTo>
                      <a:pt x="282" y="564"/>
                    </a:lnTo>
                    <a:lnTo>
                      <a:pt x="269" y="563"/>
                    </a:lnTo>
                    <a:lnTo>
                      <a:pt x="257" y="557"/>
                    </a:lnTo>
                    <a:lnTo>
                      <a:pt x="261" y="553"/>
                    </a:lnTo>
                    <a:lnTo>
                      <a:pt x="267" y="549"/>
                    </a:lnTo>
                    <a:lnTo>
                      <a:pt x="275" y="546"/>
                    </a:lnTo>
                    <a:lnTo>
                      <a:pt x="283" y="543"/>
                    </a:lnTo>
                    <a:lnTo>
                      <a:pt x="291" y="540"/>
                    </a:lnTo>
                    <a:lnTo>
                      <a:pt x="297" y="537"/>
                    </a:lnTo>
                    <a:lnTo>
                      <a:pt x="293" y="525"/>
                    </a:lnTo>
                    <a:lnTo>
                      <a:pt x="286" y="516"/>
                    </a:lnTo>
                    <a:lnTo>
                      <a:pt x="276" y="507"/>
                    </a:lnTo>
                    <a:lnTo>
                      <a:pt x="265" y="501"/>
                    </a:lnTo>
                    <a:lnTo>
                      <a:pt x="252" y="496"/>
                    </a:lnTo>
                    <a:lnTo>
                      <a:pt x="238" y="493"/>
                    </a:lnTo>
                    <a:lnTo>
                      <a:pt x="224" y="492"/>
                    </a:lnTo>
                    <a:lnTo>
                      <a:pt x="209" y="491"/>
                    </a:lnTo>
                    <a:lnTo>
                      <a:pt x="195" y="492"/>
                    </a:lnTo>
                    <a:lnTo>
                      <a:pt x="183" y="493"/>
                    </a:lnTo>
                    <a:lnTo>
                      <a:pt x="171" y="496"/>
                    </a:lnTo>
                    <a:lnTo>
                      <a:pt x="161" y="499"/>
                    </a:lnTo>
                    <a:lnTo>
                      <a:pt x="154" y="504"/>
                    </a:lnTo>
                    <a:lnTo>
                      <a:pt x="142" y="516"/>
                    </a:lnTo>
                    <a:lnTo>
                      <a:pt x="131" y="529"/>
                    </a:lnTo>
                    <a:lnTo>
                      <a:pt x="121" y="544"/>
                    </a:lnTo>
                    <a:lnTo>
                      <a:pt x="112" y="558"/>
                    </a:lnTo>
                    <a:lnTo>
                      <a:pt x="103" y="573"/>
                    </a:lnTo>
                    <a:lnTo>
                      <a:pt x="93" y="588"/>
                    </a:lnTo>
                    <a:lnTo>
                      <a:pt x="81" y="602"/>
                    </a:lnTo>
                    <a:lnTo>
                      <a:pt x="67" y="615"/>
                    </a:lnTo>
                    <a:lnTo>
                      <a:pt x="50" y="627"/>
                    </a:lnTo>
                    <a:lnTo>
                      <a:pt x="45" y="627"/>
                    </a:lnTo>
                    <a:lnTo>
                      <a:pt x="37" y="626"/>
                    </a:lnTo>
                    <a:lnTo>
                      <a:pt x="27" y="626"/>
                    </a:lnTo>
                    <a:lnTo>
                      <a:pt x="18" y="626"/>
                    </a:lnTo>
                    <a:lnTo>
                      <a:pt x="11" y="625"/>
                    </a:lnTo>
                    <a:lnTo>
                      <a:pt x="7" y="625"/>
                    </a:lnTo>
                    <a:lnTo>
                      <a:pt x="4" y="614"/>
                    </a:lnTo>
                    <a:lnTo>
                      <a:pt x="2" y="602"/>
                    </a:lnTo>
                    <a:lnTo>
                      <a:pt x="1" y="590"/>
                    </a:lnTo>
                    <a:lnTo>
                      <a:pt x="0" y="578"/>
                    </a:lnTo>
                    <a:lnTo>
                      <a:pt x="0" y="566"/>
                    </a:lnTo>
                    <a:lnTo>
                      <a:pt x="1" y="555"/>
                    </a:lnTo>
                    <a:lnTo>
                      <a:pt x="4" y="546"/>
                    </a:lnTo>
                    <a:lnTo>
                      <a:pt x="9" y="538"/>
                    </a:lnTo>
                    <a:lnTo>
                      <a:pt x="17" y="533"/>
                    </a:lnTo>
                    <a:lnTo>
                      <a:pt x="27" y="530"/>
                    </a:lnTo>
                    <a:lnTo>
                      <a:pt x="38" y="529"/>
                    </a:lnTo>
                    <a:lnTo>
                      <a:pt x="48" y="528"/>
                    </a:lnTo>
                    <a:lnTo>
                      <a:pt x="56" y="527"/>
                    </a:lnTo>
                    <a:lnTo>
                      <a:pt x="64" y="527"/>
                    </a:lnTo>
                    <a:lnTo>
                      <a:pt x="71" y="525"/>
                    </a:lnTo>
                    <a:lnTo>
                      <a:pt x="76" y="523"/>
                    </a:lnTo>
                    <a:lnTo>
                      <a:pt x="81" y="519"/>
                    </a:lnTo>
                    <a:lnTo>
                      <a:pt x="83" y="512"/>
                    </a:lnTo>
                    <a:lnTo>
                      <a:pt x="85" y="502"/>
                    </a:lnTo>
                    <a:lnTo>
                      <a:pt x="85" y="488"/>
                    </a:lnTo>
                    <a:lnTo>
                      <a:pt x="82" y="486"/>
                    </a:lnTo>
                    <a:lnTo>
                      <a:pt x="77" y="482"/>
                    </a:lnTo>
                    <a:lnTo>
                      <a:pt x="71" y="478"/>
                    </a:lnTo>
                    <a:lnTo>
                      <a:pt x="64" y="473"/>
                    </a:lnTo>
                    <a:lnTo>
                      <a:pt x="56" y="468"/>
                    </a:lnTo>
                    <a:lnTo>
                      <a:pt x="50" y="463"/>
                    </a:lnTo>
                    <a:lnTo>
                      <a:pt x="45" y="460"/>
                    </a:lnTo>
                    <a:lnTo>
                      <a:pt x="43" y="458"/>
                    </a:lnTo>
                    <a:lnTo>
                      <a:pt x="49" y="452"/>
                    </a:lnTo>
                    <a:lnTo>
                      <a:pt x="54" y="450"/>
                    </a:lnTo>
                    <a:lnTo>
                      <a:pt x="68" y="450"/>
                    </a:lnTo>
                    <a:lnTo>
                      <a:pt x="75" y="448"/>
                    </a:lnTo>
                    <a:lnTo>
                      <a:pt x="75" y="445"/>
                    </a:lnTo>
                    <a:lnTo>
                      <a:pt x="75" y="444"/>
                    </a:lnTo>
                    <a:lnTo>
                      <a:pt x="75" y="443"/>
                    </a:lnTo>
                    <a:lnTo>
                      <a:pt x="75" y="441"/>
                    </a:lnTo>
                    <a:lnTo>
                      <a:pt x="76" y="439"/>
                    </a:lnTo>
                    <a:lnTo>
                      <a:pt x="74" y="438"/>
                    </a:lnTo>
                    <a:lnTo>
                      <a:pt x="71" y="438"/>
                    </a:lnTo>
                    <a:lnTo>
                      <a:pt x="71" y="434"/>
                    </a:lnTo>
                    <a:lnTo>
                      <a:pt x="72" y="432"/>
                    </a:lnTo>
                    <a:lnTo>
                      <a:pt x="73" y="430"/>
                    </a:lnTo>
                    <a:lnTo>
                      <a:pt x="84" y="431"/>
                    </a:lnTo>
                    <a:lnTo>
                      <a:pt x="94" y="428"/>
                    </a:lnTo>
                    <a:lnTo>
                      <a:pt x="102" y="421"/>
                    </a:lnTo>
                    <a:lnTo>
                      <a:pt x="110" y="413"/>
                    </a:lnTo>
                    <a:lnTo>
                      <a:pt x="116" y="404"/>
                    </a:lnTo>
                    <a:lnTo>
                      <a:pt x="121" y="394"/>
                    </a:lnTo>
                    <a:lnTo>
                      <a:pt x="124" y="386"/>
                    </a:lnTo>
                    <a:lnTo>
                      <a:pt x="126" y="378"/>
                    </a:lnTo>
                    <a:lnTo>
                      <a:pt x="136" y="374"/>
                    </a:lnTo>
                    <a:lnTo>
                      <a:pt x="155" y="363"/>
                    </a:lnTo>
                    <a:lnTo>
                      <a:pt x="164" y="358"/>
                    </a:lnTo>
                    <a:lnTo>
                      <a:pt x="175" y="354"/>
                    </a:lnTo>
                    <a:lnTo>
                      <a:pt x="173" y="343"/>
                    </a:lnTo>
                    <a:lnTo>
                      <a:pt x="171" y="334"/>
                    </a:lnTo>
                    <a:lnTo>
                      <a:pt x="169" y="327"/>
                    </a:lnTo>
                    <a:lnTo>
                      <a:pt x="168" y="320"/>
                    </a:lnTo>
                    <a:lnTo>
                      <a:pt x="169" y="313"/>
                    </a:lnTo>
                    <a:lnTo>
                      <a:pt x="172" y="305"/>
                    </a:lnTo>
                    <a:lnTo>
                      <a:pt x="177" y="295"/>
                    </a:lnTo>
                    <a:lnTo>
                      <a:pt x="179" y="296"/>
                    </a:lnTo>
                    <a:lnTo>
                      <a:pt x="179" y="297"/>
                    </a:lnTo>
                    <a:lnTo>
                      <a:pt x="180" y="299"/>
                    </a:lnTo>
                    <a:lnTo>
                      <a:pt x="183" y="303"/>
                    </a:lnTo>
                    <a:lnTo>
                      <a:pt x="185" y="310"/>
                    </a:lnTo>
                    <a:lnTo>
                      <a:pt x="186" y="309"/>
                    </a:lnTo>
                    <a:lnTo>
                      <a:pt x="188" y="309"/>
                    </a:lnTo>
                    <a:lnTo>
                      <a:pt x="189" y="308"/>
                    </a:lnTo>
                    <a:lnTo>
                      <a:pt x="189" y="317"/>
                    </a:lnTo>
                    <a:lnTo>
                      <a:pt x="190" y="320"/>
                    </a:lnTo>
                    <a:lnTo>
                      <a:pt x="193" y="319"/>
                    </a:lnTo>
                    <a:lnTo>
                      <a:pt x="195" y="316"/>
                    </a:lnTo>
                    <a:lnTo>
                      <a:pt x="198" y="312"/>
                    </a:lnTo>
                    <a:lnTo>
                      <a:pt x="201" y="311"/>
                    </a:lnTo>
                    <a:lnTo>
                      <a:pt x="205" y="312"/>
                    </a:lnTo>
                    <a:lnTo>
                      <a:pt x="207" y="319"/>
                    </a:lnTo>
                    <a:lnTo>
                      <a:pt x="207" y="324"/>
                    </a:lnTo>
                    <a:lnTo>
                      <a:pt x="206" y="328"/>
                    </a:lnTo>
                    <a:lnTo>
                      <a:pt x="205" y="331"/>
                    </a:lnTo>
                    <a:lnTo>
                      <a:pt x="201" y="331"/>
                    </a:lnTo>
                    <a:lnTo>
                      <a:pt x="197" y="331"/>
                    </a:lnTo>
                    <a:lnTo>
                      <a:pt x="189" y="331"/>
                    </a:lnTo>
                    <a:lnTo>
                      <a:pt x="186" y="332"/>
                    </a:lnTo>
                    <a:lnTo>
                      <a:pt x="185" y="335"/>
                    </a:lnTo>
                    <a:lnTo>
                      <a:pt x="186" y="340"/>
                    </a:lnTo>
                    <a:lnTo>
                      <a:pt x="188" y="340"/>
                    </a:lnTo>
                    <a:lnTo>
                      <a:pt x="191" y="341"/>
                    </a:lnTo>
                    <a:lnTo>
                      <a:pt x="195" y="342"/>
                    </a:lnTo>
                    <a:lnTo>
                      <a:pt x="201" y="342"/>
                    </a:lnTo>
                    <a:lnTo>
                      <a:pt x="202" y="339"/>
                    </a:lnTo>
                    <a:lnTo>
                      <a:pt x="202" y="335"/>
                    </a:lnTo>
                    <a:lnTo>
                      <a:pt x="209" y="333"/>
                    </a:lnTo>
                    <a:lnTo>
                      <a:pt x="218" y="331"/>
                    </a:lnTo>
                    <a:lnTo>
                      <a:pt x="249" y="327"/>
                    </a:lnTo>
                    <a:lnTo>
                      <a:pt x="258" y="324"/>
                    </a:lnTo>
                    <a:lnTo>
                      <a:pt x="266" y="322"/>
                    </a:lnTo>
                    <a:lnTo>
                      <a:pt x="272" y="319"/>
                    </a:lnTo>
                    <a:lnTo>
                      <a:pt x="274" y="316"/>
                    </a:lnTo>
                    <a:lnTo>
                      <a:pt x="272" y="312"/>
                    </a:lnTo>
                    <a:lnTo>
                      <a:pt x="278" y="308"/>
                    </a:lnTo>
                    <a:lnTo>
                      <a:pt x="284" y="307"/>
                    </a:lnTo>
                    <a:lnTo>
                      <a:pt x="291" y="307"/>
                    </a:lnTo>
                    <a:lnTo>
                      <a:pt x="290" y="302"/>
                    </a:lnTo>
                    <a:lnTo>
                      <a:pt x="287" y="297"/>
                    </a:lnTo>
                    <a:lnTo>
                      <a:pt x="286" y="289"/>
                    </a:lnTo>
                    <a:lnTo>
                      <a:pt x="286" y="282"/>
                    </a:lnTo>
                    <a:lnTo>
                      <a:pt x="287" y="275"/>
                    </a:lnTo>
                    <a:lnTo>
                      <a:pt x="290" y="271"/>
                    </a:lnTo>
                    <a:lnTo>
                      <a:pt x="294" y="267"/>
                    </a:lnTo>
                    <a:lnTo>
                      <a:pt x="295" y="269"/>
                    </a:lnTo>
                    <a:lnTo>
                      <a:pt x="296" y="270"/>
                    </a:lnTo>
                    <a:lnTo>
                      <a:pt x="298" y="271"/>
                    </a:lnTo>
                    <a:lnTo>
                      <a:pt x="300" y="271"/>
                    </a:lnTo>
                    <a:lnTo>
                      <a:pt x="302" y="272"/>
                    </a:lnTo>
                    <a:lnTo>
                      <a:pt x="307" y="272"/>
                    </a:lnTo>
                    <a:lnTo>
                      <a:pt x="308" y="271"/>
                    </a:lnTo>
                    <a:lnTo>
                      <a:pt x="307" y="271"/>
                    </a:lnTo>
                    <a:lnTo>
                      <a:pt x="305" y="270"/>
                    </a:lnTo>
                    <a:lnTo>
                      <a:pt x="303" y="268"/>
                    </a:lnTo>
                    <a:lnTo>
                      <a:pt x="300" y="267"/>
                    </a:lnTo>
                    <a:lnTo>
                      <a:pt x="295" y="266"/>
                    </a:lnTo>
                    <a:lnTo>
                      <a:pt x="290" y="265"/>
                    </a:lnTo>
                    <a:lnTo>
                      <a:pt x="283" y="263"/>
                    </a:lnTo>
                    <a:lnTo>
                      <a:pt x="282" y="261"/>
                    </a:lnTo>
                    <a:lnTo>
                      <a:pt x="282" y="259"/>
                    </a:lnTo>
                    <a:lnTo>
                      <a:pt x="283" y="257"/>
                    </a:lnTo>
                    <a:lnTo>
                      <a:pt x="283" y="256"/>
                    </a:lnTo>
                    <a:lnTo>
                      <a:pt x="286" y="255"/>
                    </a:lnTo>
                    <a:lnTo>
                      <a:pt x="289" y="254"/>
                    </a:lnTo>
                    <a:lnTo>
                      <a:pt x="291" y="251"/>
                    </a:lnTo>
                    <a:lnTo>
                      <a:pt x="298" y="248"/>
                    </a:lnTo>
                    <a:lnTo>
                      <a:pt x="307" y="244"/>
                    </a:lnTo>
                    <a:lnTo>
                      <a:pt x="318" y="239"/>
                    </a:lnTo>
                    <a:lnTo>
                      <a:pt x="330" y="234"/>
                    </a:lnTo>
                    <a:lnTo>
                      <a:pt x="340" y="228"/>
                    </a:lnTo>
                    <a:lnTo>
                      <a:pt x="348" y="221"/>
                    </a:lnTo>
                    <a:lnTo>
                      <a:pt x="339" y="219"/>
                    </a:lnTo>
                    <a:lnTo>
                      <a:pt x="330" y="220"/>
                    </a:lnTo>
                    <a:lnTo>
                      <a:pt x="321" y="222"/>
                    </a:lnTo>
                    <a:lnTo>
                      <a:pt x="311" y="226"/>
                    </a:lnTo>
                    <a:lnTo>
                      <a:pt x="300" y="234"/>
                    </a:lnTo>
                    <a:lnTo>
                      <a:pt x="290" y="237"/>
                    </a:lnTo>
                    <a:lnTo>
                      <a:pt x="282" y="237"/>
                    </a:lnTo>
                    <a:lnTo>
                      <a:pt x="275" y="233"/>
                    </a:lnTo>
                    <a:lnTo>
                      <a:pt x="269" y="228"/>
                    </a:lnTo>
                    <a:lnTo>
                      <a:pt x="265" y="220"/>
                    </a:lnTo>
                    <a:lnTo>
                      <a:pt x="263" y="211"/>
                    </a:lnTo>
                    <a:lnTo>
                      <a:pt x="262" y="202"/>
                    </a:lnTo>
                    <a:lnTo>
                      <a:pt x="263" y="193"/>
                    </a:lnTo>
                    <a:lnTo>
                      <a:pt x="266" y="185"/>
                    </a:lnTo>
                    <a:lnTo>
                      <a:pt x="271" y="180"/>
                    </a:lnTo>
                    <a:lnTo>
                      <a:pt x="278" y="176"/>
                    </a:lnTo>
                    <a:lnTo>
                      <a:pt x="277" y="173"/>
                    </a:lnTo>
                    <a:lnTo>
                      <a:pt x="276" y="171"/>
                    </a:lnTo>
                    <a:lnTo>
                      <a:pt x="271" y="168"/>
                    </a:lnTo>
                    <a:lnTo>
                      <a:pt x="268" y="167"/>
                    </a:lnTo>
                    <a:lnTo>
                      <a:pt x="267" y="170"/>
                    </a:lnTo>
                    <a:lnTo>
                      <a:pt x="262" y="170"/>
                    </a:lnTo>
                    <a:lnTo>
                      <a:pt x="260" y="167"/>
                    </a:lnTo>
                    <a:lnTo>
                      <a:pt x="258" y="166"/>
                    </a:lnTo>
                    <a:lnTo>
                      <a:pt x="257" y="166"/>
                    </a:lnTo>
                    <a:lnTo>
                      <a:pt x="252" y="169"/>
                    </a:lnTo>
                    <a:lnTo>
                      <a:pt x="253" y="181"/>
                    </a:lnTo>
                    <a:lnTo>
                      <a:pt x="251" y="192"/>
                    </a:lnTo>
                    <a:lnTo>
                      <a:pt x="248" y="200"/>
                    </a:lnTo>
                    <a:lnTo>
                      <a:pt x="245" y="208"/>
                    </a:lnTo>
                    <a:lnTo>
                      <a:pt x="242" y="217"/>
                    </a:lnTo>
                    <a:lnTo>
                      <a:pt x="239" y="226"/>
                    </a:lnTo>
                    <a:lnTo>
                      <a:pt x="238" y="236"/>
                    </a:lnTo>
                    <a:lnTo>
                      <a:pt x="241" y="248"/>
                    </a:lnTo>
                    <a:lnTo>
                      <a:pt x="246" y="248"/>
                    </a:lnTo>
                    <a:lnTo>
                      <a:pt x="249" y="249"/>
                    </a:lnTo>
                    <a:lnTo>
                      <a:pt x="249" y="252"/>
                    </a:lnTo>
                    <a:lnTo>
                      <a:pt x="248" y="257"/>
                    </a:lnTo>
                    <a:lnTo>
                      <a:pt x="246" y="263"/>
                    </a:lnTo>
                    <a:lnTo>
                      <a:pt x="243" y="269"/>
                    </a:lnTo>
                    <a:lnTo>
                      <a:pt x="241" y="275"/>
                    </a:lnTo>
                    <a:lnTo>
                      <a:pt x="238" y="280"/>
                    </a:lnTo>
                    <a:lnTo>
                      <a:pt x="237" y="285"/>
                    </a:lnTo>
                    <a:lnTo>
                      <a:pt x="238" y="285"/>
                    </a:lnTo>
                    <a:lnTo>
                      <a:pt x="239" y="286"/>
                    </a:lnTo>
                    <a:lnTo>
                      <a:pt x="243" y="285"/>
                    </a:lnTo>
                    <a:lnTo>
                      <a:pt x="247" y="284"/>
                    </a:lnTo>
                    <a:lnTo>
                      <a:pt x="248" y="286"/>
                    </a:lnTo>
                    <a:lnTo>
                      <a:pt x="248" y="287"/>
                    </a:lnTo>
                    <a:lnTo>
                      <a:pt x="249" y="289"/>
                    </a:lnTo>
                    <a:lnTo>
                      <a:pt x="246" y="289"/>
                    </a:lnTo>
                    <a:lnTo>
                      <a:pt x="243" y="290"/>
                    </a:lnTo>
                    <a:lnTo>
                      <a:pt x="240" y="290"/>
                    </a:lnTo>
                    <a:lnTo>
                      <a:pt x="241" y="293"/>
                    </a:lnTo>
                    <a:lnTo>
                      <a:pt x="242" y="294"/>
                    </a:lnTo>
                    <a:lnTo>
                      <a:pt x="242" y="297"/>
                    </a:lnTo>
                    <a:lnTo>
                      <a:pt x="233" y="299"/>
                    </a:lnTo>
                    <a:lnTo>
                      <a:pt x="227" y="301"/>
                    </a:lnTo>
                    <a:lnTo>
                      <a:pt x="223" y="304"/>
                    </a:lnTo>
                    <a:lnTo>
                      <a:pt x="220" y="305"/>
                    </a:lnTo>
                    <a:lnTo>
                      <a:pt x="216" y="305"/>
                    </a:lnTo>
                    <a:lnTo>
                      <a:pt x="212" y="304"/>
                    </a:lnTo>
                    <a:lnTo>
                      <a:pt x="206" y="302"/>
                    </a:lnTo>
                    <a:lnTo>
                      <a:pt x="202" y="300"/>
                    </a:lnTo>
                    <a:lnTo>
                      <a:pt x="198" y="294"/>
                    </a:lnTo>
                    <a:lnTo>
                      <a:pt x="194" y="288"/>
                    </a:lnTo>
                    <a:lnTo>
                      <a:pt x="190" y="282"/>
                    </a:lnTo>
                    <a:lnTo>
                      <a:pt x="187" y="278"/>
                    </a:lnTo>
                    <a:lnTo>
                      <a:pt x="185" y="277"/>
                    </a:lnTo>
                    <a:lnTo>
                      <a:pt x="184" y="276"/>
                    </a:lnTo>
                    <a:lnTo>
                      <a:pt x="184" y="275"/>
                    </a:lnTo>
                    <a:lnTo>
                      <a:pt x="183" y="273"/>
                    </a:lnTo>
                    <a:lnTo>
                      <a:pt x="182" y="271"/>
                    </a:lnTo>
                    <a:lnTo>
                      <a:pt x="179" y="271"/>
                    </a:lnTo>
                    <a:lnTo>
                      <a:pt x="176" y="271"/>
                    </a:lnTo>
                    <a:lnTo>
                      <a:pt x="176" y="277"/>
                    </a:lnTo>
                    <a:lnTo>
                      <a:pt x="173" y="282"/>
                    </a:lnTo>
                    <a:lnTo>
                      <a:pt x="168" y="286"/>
                    </a:lnTo>
                    <a:lnTo>
                      <a:pt x="160" y="288"/>
                    </a:lnTo>
                    <a:lnTo>
                      <a:pt x="153" y="289"/>
                    </a:lnTo>
                    <a:lnTo>
                      <a:pt x="146" y="291"/>
                    </a:lnTo>
                    <a:lnTo>
                      <a:pt x="140" y="292"/>
                    </a:lnTo>
                    <a:lnTo>
                      <a:pt x="135" y="293"/>
                    </a:lnTo>
                    <a:lnTo>
                      <a:pt x="134" y="290"/>
                    </a:lnTo>
                    <a:lnTo>
                      <a:pt x="134" y="289"/>
                    </a:lnTo>
                    <a:lnTo>
                      <a:pt x="136" y="287"/>
                    </a:lnTo>
                    <a:lnTo>
                      <a:pt x="138" y="286"/>
                    </a:lnTo>
                    <a:lnTo>
                      <a:pt x="138" y="283"/>
                    </a:lnTo>
                    <a:lnTo>
                      <a:pt x="135" y="284"/>
                    </a:lnTo>
                    <a:lnTo>
                      <a:pt x="134" y="284"/>
                    </a:lnTo>
                    <a:lnTo>
                      <a:pt x="132" y="285"/>
                    </a:lnTo>
                    <a:lnTo>
                      <a:pt x="131" y="285"/>
                    </a:lnTo>
                    <a:lnTo>
                      <a:pt x="131" y="284"/>
                    </a:lnTo>
                    <a:lnTo>
                      <a:pt x="130" y="284"/>
                    </a:lnTo>
                    <a:lnTo>
                      <a:pt x="131" y="279"/>
                    </a:lnTo>
                    <a:lnTo>
                      <a:pt x="132" y="275"/>
                    </a:lnTo>
                    <a:lnTo>
                      <a:pt x="134" y="271"/>
                    </a:lnTo>
                    <a:lnTo>
                      <a:pt x="132" y="271"/>
                    </a:lnTo>
                    <a:lnTo>
                      <a:pt x="129" y="271"/>
                    </a:lnTo>
                    <a:lnTo>
                      <a:pt x="127" y="271"/>
                    </a:lnTo>
                    <a:lnTo>
                      <a:pt x="125" y="272"/>
                    </a:lnTo>
                    <a:lnTo>
                      <a:pt x="125" y="262"/>
                    </a:lnTo>
                    <a:lnTo>
                      <a:pt x="128" y="254"/>
                    </a:lnTo>
                    <a:lnTo>
                      <a:pt x="133" y="247"/>
                    </a:lnTo>
                    <a:lnTo>
                      <a:pt x="139" y="241"/>
                    </a:lnTo>
                    <a:lnTo>
                      <a:pt x="146" y="234"/>
                    </a:lnTo>
                    <a:lnTo>
                      <a:pt x="153" y="227"/>
                    </a:lnTo>
                    <a:lnTo>
                      <a:pt x="153" y="223"/>
                    </a:lnTo>
                    <a:lnTo>
                      <a:pt x="156" y="220"/>
                    </a:lnTo>
                    <a:lnTo>
                      <a:pt x="161" y="216"/>
                    </a:lnTo>
                    <a:lnTo>
                      <a:pt x="168" y="212"/>
                    </a:lnTo>
                    <a:lnTo>
                      <a:pt x="172" y="207"/>
                    </a:lnTo>
                    <a:lnTo>
                      <a:pt x="175" y="201"/>
                    </a:lnTo>
                    <a:lnTo>
                      <a:pt x="171" y="202"/>
                    </a:lnTo>
                    <a:lnTo>
                      <a:pt x="168" y="203"/>
                    </a:lnTo>
                    <a:lnTo>
                      <a:pt x="171" y="198"/>
                    </a:lnTo>
                    <a:lnTo>
                      <a:pt x="179" y="190"/>
                    </a:lnTo>
                    <a:lnTo>
                      <a:pt x="179" y="192"/>
                    </a:lnTo>
                    <a:lnTo>
                      <a:pt x="180" y="185"/>
                    </a:lnTo>
                    <a:lnTo>
                      <a:pt x="183" y="177"/>
                    </a:lnTo>
                    <a:lnTo>
                      <a:pt x="186" y="169"/>
                    </a:lnTo>
                    <a:lnTo>
                      <a:pt x="190" y="161"/>
                    </a:lnTo>
                    <a:lnTo>
                      <a:pt x="195" y="155"/>
                    </a:lnTo>
                    <a:lnTo>
                      <a:pt x="201" y="151"/>
                    </a:lnTo>
                    <a:lnTo>
                      <a:pt x="200" y="150"/>
                    </a:lnTo>
                    <a:lnTo>
                      <a:pt x="199" y="149"/>
                    </a:lnTo>
                    <a:lnTo>
                      <a:pt x="193" y="151"/>
                    </a:lnTo>
                    <a:lnTo>
                      <a:pt x="182" y="159"/>
                    </a:lnTo>
                    <a:lnTo>
                      <a:pt x="175" y="162"/>
                    </a:lnTo>
                    <a:lnTo>
                      <a:pt x="181" y="155"/>
                    </a:lnTo>
                    <a:lnTo>
                      <a:pt x="188" y="149"/>
                    </a:lnTo>
                    <a:lnTo>
                      <a:pt x="186" y="147"/>
                    </a:lnTo>
                    <a:lnTo>
                      <a:pt x="190" y="147"/>
                    </a:lnTo>
                    <a:lnTo>
                      <a:pt x="191" y="146"/>
                    </a:lnTo>
                    <a:lnTo>
                      <a:pt x="193" y="144"/>
                    </a:lnTo>
                    <a:lnTo>
                      <a:pt x="193" y="143"/>
                    </a:lnTo>
                    <a:lnTo>
                      <a:pt x="192" y="140"/>
                    </a:lnTo>
                    <a:lnTo>
                      <a:pt x="193" y="140"/>
                    </a:lnTo>
                    <a:lnTo>
                      <a:pt x="194" y="140"/>
                    </a:lnTo>
                    <a:lnTo>
                      <a:pt x="195" y="142"/>
                    </a:lnTo>
                    <a:lnTo>
                      <a:pt x="197" y="143"/>
                    </a:lnTo>
                    <a:lnTo>
                      <a:pt x="200" y="145"/>
                    </a:lnTo>
                    <a:lnTo>
                      <a:pt x="201" y="145"/>
                    </a:lnTo>
                    <a:lnTo>
                      <a:pt x="203" y="143"/>
                    </a:lnTo>
                    <a:lnTo>
                      <a:pt x="202" y="142"/>
                    </a:lnTo>
                    <a:lnTo>
                      <a:pt x="201" y="141"/>
                    </a:lnTo>
                    <a:lnTo>
                      <a:pt x="198" y="140"/>
                    </a:lnTo>
                    <a:lnTo>
                      <a:pt x="199" y="137"/>
                    </a:lnTo>
                    <a:lnTo>
                      <a:pt x="201" y="136"/>
                    </a:lnTo>
                    <a:lnTo>
                      <a:pt x="201" y="135"/>
                    </a:lnTo>
                    <a:lnTo>
                      <a:pt x="203" y="133"/>
                    </a:lnTo>
                    <a:lnTo>
                      <a:pt x="204" y="135"/>
                    </a:lnTo>
                    <a:lnTo>
                      <a:pt x="206" y="137"/>
                    </a:lnTo>
                    <a:lnTo>
                      <a:pt x="209" y="134"/>
                    </a:lnTo>
                    <a:lnTo>
                      <a:pt x="209" y="131"/>
                    </a:lnTo>
                    <a:lnTo>
                      <a:pt x="207" y="128"/>
                    </a:lnTo>
                    <a:lnTo>
                      <a:pt x="207" y="125"/>
                    </a:lnTo>
                    <a:lnTo>
                      <a:pt x="213" y="124"/>
                    </a:lnTo>
                    <a:lnTo>
                      <a:pt x="218" y="126"/>
                    </a:lnTo>
                    <a:lnTo>
                      <a:pt x="222" y="130"/>
                    </a:lnTo>
                    <a:lnTo>
                      <a:pt x="222" y="126"/>
                    </a:lnTo>
                    <a:lnTo>
                      <a:pt x="220" y="123"/>
                    </a:lnTo>
                    <a:lnTo>
                      <a:pt x="235" y="121"/>
                    </a:lnTo>
                    <a:lnTo>
                      <a:pt x="233" y="120"/>
                    </a:lnTo>
                    <a:lnTo>
                      <a:pt x="231" y="119"/>
                    </a:lnTo>
                    <a:lnTo>
                      <a:pt x="230" y="119"/>
                    </a:lnTo>
                    <a:lnTo>
                      <a:pt x="229" y="118"/>
                    </a:lnTo>
                    <a:lnTo>
                      <a:pt x="227" y="118"/>
                    </a:lnTo>
                    <a:lnTo>
                      <a:pt x="226" y="117"/>
                    </a:lnTo>
                    <a:lnTo>
                      <a:pt x="224" y="116"/>
                    </a:lnTo>
                    <a:lnTo>
                      <a:pt x="227" y="114"/>
                    </a:lnTo>
                    <a:lnTo>
                      <a:pt x="237" y="109"/>
                    </a:lnTo>
                    <a:lnTo>
                      <a:pt x="243" y="107"/>
                    </a:lnTo>
                    <a:lnTo>
                      <a:pt x="248" y="107"/>
                    </a:lnTo>
                    <a:lnTo>
                      <a:pt x="253" y="109"/>
                    </a:lnTo>
                    <a:lnTo>
                      <a:pt x="256" y="112"/>
                    </a:lnTo>
                    <a:lnTo>
                      <a:pt x="256" y="108"/>
                    </a:lnTo>
                    <a:lnTo>
                      <a:pt x="253" y="105"/>
                    </a:lnTo>
                    <a:lnTo>
                      <a:pt x="257" y="104"/>
                    </a:lnTo>
                    <a:lnTo>
                      <a:pt x="261" y="106"/>
                    </a:lnTo>
                    <a:lnTo>
                      <a:pt x="263" y="107"/>
                    </a:lnTo>
                    <a:lnTo>
                      <a:pt x="264" y="108"/>
                    </a:lnTo>
                    <a:lnTo>
                      <a:pt x="267" y="108"/>
                    </a:lnTo>
                    <a:lnTo>
                      <a:pt x="266" y="106"/>
                    </a:lnTo>
                    <a:lnTo>
                      <a:pt x="264" y="104"/>
                    </a:lnTo>
                    <a:lnTo>
                      <a:pt x="271" y="103"/>
                    </a:lnTo>
                    <a:lnTo>
                      <a:pt x="276" y="104"/>
                    </a:lnTo>
                    <a:lnTo>
                      <a:pt x="279" y="105"/>
                    </a:lnTo>
                    <a:lnTo>
                      <a:pt x="281" y="106"/>
                    </a:lnTo>
                    <a:lnTo>
                      <a:pt x="281" y="109"/>
                    </a:lnTo>
                    <a:lnTo>
                      <a:pt x="279" y="110"/>
                    </a:lnTo>
                    <a:lnTo>
                      <a:pt x="287" y="110"/>
                    </a:lnTo>
                    <a:lnTo>
                      <a:pt x="294" y="110"/>
                    </a:lnTo>
                    <a:lnTo>
                      <a:pt x="302" y="112"/>
                    </a:lnTo>
                    <a:lnTo>
                      <a:pt x="308" y="113"/>
                    </a:lnTo>
                    <a:lnTo>
                      <a:pt x="310" y="114"/>
                    </a:lnTo>
                    <a:lnTo>
                      <a:pt x="309" y="111"/>
                    </a:lnTo>
                    <a:lnTo>
                      <a:pt x="315" y="110"/>
                    </a:lnTo>
                    <a:lnTo>
                      <a:pt x="324" y="110"/>
                    </a:lnTo>
                    <a:lnTo>
                      <a:pt x="335" y="110"/>
                    </a:lnTo>
                    <a:lnTo>
                      <a:pt x="347" y="110"/>
                    </a:lnTo>
                    <a:lnTo>
                      <a:pt x="358" y="112"/>
                    </a:lnTo>
                    <a:lnTo>
                      <a:pt x="368" y="114"/>
                    </a:lnTo>
                    <a:lnTo>
                      <a:pt x="376" y="118"/>
                    </a:lnTo>
                    <a:lnTo>
                      <a:pt x="380" y="123"/>
                    </a:lnTo>
                    <a:lnTo>
                      <a:pt x="370" y="136"/>
                    </a:lnTo>
                    <a:lnTo>
                      <a:pt x="352" y="137"/>
                    </a:lnTo>
                    <a:lnTo>
                      <a:pt x="333" y="136"/>
                    </a:lnTo>
                    <a:lnTo>
                      <a:pt x="315" y="136"/>
                    </a:lnTo>
                    <a:lnTo>
                      <a:pt x="322" y="143"/>
                    </a:lnTo>
                    <a:lnTo>
                      <a:pt x="332" y="148"/>
                    </a:lnTo>
                    <a:lnTo>
                      <a:pt x="345" y="154"/>
                    </a:lnTo>
                    <a:lnTo>
                      <a:pt x="357" y="158"/>
                    </a:lnTo>
                    <a:lnTo>
                      <a:pt x="368" y="162"/>
                    </a:lnTo>
                    <a:lnTo>
                      <a:pt x="378" y="166"/>
                    </a:lnTo>
                    <a:lnTo>
                      <a:pt x="379" y="163"/>
                    </a:lnTo>
                    <a:lnTo>
                      <a:pt x="380" y="162"/>
                    </a:lnTo>
                    <a:lnTo>
                      <a:pt x="381" y="161"/>
                    </a:lnTo>
                    <a:lnTo>
                      <a:pt x="387" y="161"/>
                    </a:lnTo>
                    <a:lnTo>
                      <a:pt x="384" y="158"/>
                    </a:lnTo>
                    <a:lnTo>
                      <a:pt x="380" y="158"/>
                    </a:lnTo>
                    <a:lnTo>
                      <a:pt x="376" y="158"/>
                    </a:lnTo>
                    <a:lnTo>
                      <a:pt x="371" y="157"/>
                    </a:lnTo>
                    <a:lnTo>
                      <a:pt x="367" y="155"/>
                    </a:lnTo>
                    <a:lnTo>
                      <a:pt x="365" y="151"/>
                    </a:lnTo>
                    <a:lnTo>
                      <a:pt x="371" y="150"/>
                    </a:lnTo>
                    <a:lnTo>
                      <a:pt x="380" y="149"/>
                    </a:lnTo>
                    <a:lnTo>
                      <a:pt x="398" y="149"/>
                    </a:lnTo>
                    <a:lnTo>
                      <a:pt x="394" y="143"/>
                    </a:lnTo>
                    <a:lnTo>
                      <a:pt x="389" y="140"/>
                    </a:lnTo>
                    <a:lnTo>
                      <a:pt x="383" y="140"/>
                    </a:lnTo>
                    <a:lnTo>
                      <a:pt x="391" y="136"/>
                    </a:lnTo>
                    <a:lnTo>
                      <a:pt x="398" y="130"/>
                    </a:lnTo>
                    <a:lnTo>
                      <a:pt x="403" y="128"/>
                    </a:lnTo>
                    <a:lnTo>
                      <a:pt x="411" y="126"/>
                    </a:lnTo>
                    <a:lnTo>
                      <a:pt x="408" y="122"/>
                    </a:lnTo>
                    <a:lnTo>
                      <a:pt x="402" y="117"/>
                    </a:lnTo>
                    <a:lnTo>
                      <a:pt x="396" y="113"/>
                    </a:lnTo>
                    <a:lnTo>
                      <a:pt x="389" y="109"/>
                    </a:lnTo>
                    <a:lnTo>
                      <a:pt x="383" y="106"/>
                    </a:lnTo>
                    <a:lnTo>
                      <a:pt x="379" y="105"/>
                    </a:lnTo>
                    <a:lnTo>
                      <a:pt x="378" y="104"/>
                    </a:lnTo>
                    <a:lnTo>
                      <a:pt x="378" y="102"/>
                    </a:lnTo>
                    <a:lnTo>
                      <a:pt x="379" y="102"/>
                    </a:lnTo>
                    <a:lnTo>
                      <a:pt x="388" y="100"/>
                    </a:lnTo>
                    <a:lnTo>
                      <a:pt x="398" y="102"/>
                    </a:lnTo>
                    <a:lnTo>
                      <a:pt x="407" y="106"/>
                    </a:lnTo>
                    <a:lnTo>
                      <a:pt x="400" y="109"/>
                    </a:lnTo>
                    <a:lnTo>
                      <a:pt x="403" y="111"/>
                    </a:lnTo>
                    <a:lnTo>
                      <a:pt x="413" y="116"/>
                    </a:lnTo>
                    <a:lnTo>
                      <a:pt x="417" y="116"/>
                    </a:lnTo>
                    <a:lnTo>
                      <a:pt x="420" y="114"/>
                    </a:lnTo>
                    <a:lnTo>
                      <a:pt x="423" y="109"/>
                    </a:lnTo>
                    <a:lnTo>
                      <a:pt x="422" y="109"/>
                    </a:lnTo>
                    <a:lnTo>
                      <a:pt x="421" y="108"/>
                    </a:lnTo>
                    <a:lnTo>
                      <a:pt x="420" y="108"/>
                    </a:lnTo>
                    <a:lnTo>
                      <a:pt x="418" y="106"/>
                    </a:lnTo>
                    <a:lnTo>
                      <a:pt x="416" y="106"/>
                    </a:lnTo>
                    <a:lnTo>
                      <a:pt x="426" y="95"/>
                    </a:lnTo>
                    <a:lnTo>
                      <a:pt x="435" y="84"/>
                    </a:lnTo>
                    <a:lnTo>
                      <a:pt x="439" y="87"/>
                    </a:lnTo>
                    <a:lnTo>
                      <a:pt x="443" y="89"/>
                    </a:lnTo>
                    <a:lnTo>
                      <a:pt x="446" y="90"/>
                    </a:lnTo>
                    <a:lnTo>
                      <a:pt x="451" y="90"/>
                    </a:lnTo>
                    <a:lnTo>
                      <a:pt x="450" y="89"/>
                    </a:lnTo>
                    <a:lnTo>
                      <a:pt x="449" y="88"/>
                    </a:lnTo>
                    <a:lnTo>
                      <a:pt x="448" y="87"/>
                    </a:lnTo>
                    <a:lnTo>
                      <a:pt x="450" y="86"/>
                    </a:lnTo>
                    <a:lnTo>
                      <a:pt x="452" y="86"/>
                    </a:lnTo>
                    <a:lnTo>
                      <a:pt x="454" y="85"/>
                    </a:lnTo>
                    <a:lnTo>
                      <a:pt x="456" y="84"/>
                    </a:lnTo>
                    <a:lnTo>
                      <a:pt x="455" y="84"/>
                    </a:lnTo>
                    <a:lnTo>
                      <a:pt x="455" y="83"/>
                    </a:lnTo>
                    <a:lnTo>
                      <a:pt x="454" y="83"/>
                    </a:lnTo>
                    <a:lnTo>
                      <a:pt x="454" y="82"/>
                    </a:lnTo>
                    <a:lnTo>
                      <a:pt x="458" y="82"/>
                    </a:lnTo>
                    <a:lnTo>
                      <a:pt x="461" y="80"/>
                    </a:lnTo>
                    <a:lnTo>
                      <a:pt x="459" y="79"/>
                    </a:lnTo>
                    <a:lnTo>
                      <a:pt x="459" y="77"/>
                    </a:lnTo>
                    <a:lnTo>
                      <a:pt x="463" y="77"/>
                    </a:lnTo>
                    <a:lnTo>
                      <a:pt x="467" y="79"/>
                    </a:lnTo>
                    <a:lnTo>
                      <a:pt x="471" y="81"/>
                    </a:lnTo>
                    <a:lnTo>
                      <a:pt x="470" y="80"/>
                    </a:lnTo>
                    <a:lnTo>
                      <a:pt x="470" y="78"/>
                    </a:lnTo>
                    <a:lnTo>
                      <a:pt x="472" y="76"/>
                    </a:lnTo>
                    <a:lnTo>
                      <a:pt x="468" y="74"/>
                    </a:lnTo>
                    <a:lnTo>
                      <a:pt x="461" y="72"/>
                    </a:lnTo>
                    <a:lnTo>
                      <a:pt x="453" y="69"/>
                    </a:lnTo>
                    <a:lnTo>
                      <a:pt x="444" y="67"/>
                    </a:lnTo>
                    <a:lnTo>
                      <a:pt x="435" y="65"/>
                    </a:lnTo>
                    <a:lnTo>
                      <a:pt x="448" y="63"/>
                    </a:lnTo>
                    <a:lnTo>
                      <a:pt x="462" y="65"/>
                    </a:lnTo>
                    <a:lnTo>
                      <a:pt x="476" y="67"/>
                    </a:lnTo>
                    <a:lnTo>
                      <a:pt x="491" y="70"/>
                    </a:lnTo>
                    <a:lnTo>
                      <a:pt x="506" y="72"/>
                    </a:lnTo>
                    <a:lnTo>
                      <a:pt x="519" y="70"/>
                    </a:lnTo>
                    <a:lnTo>
                      <a:pt x="504" y="64"/>
                    </a:lnTo>
                    <a:lnTo>
                      <a:pt x="489" y="59"/>
                    </a:lnTo>
                    <a:lnTo>
                      <a:pt x="473" y="55"/>
                    </a:lnTo>
                    <a:lnTo>
                      <a:pt x="458" y="50"/>
                    </a:lnTo>
                    <a:lnTo>
                      <a:pt x="459" y="50"/>
                    </a:lnTo>
                    <a:lnTo>
                      <a:pt x="459" y="49"/>
                    </a:lnTo>
                    <a:lnTo>
                      <a:pt x="460" y="48"/>
                    </a:lnTo>
                    <a:lnTo>
                      <a:pt x="458" y="47"/>
                    </a:lnTo>
                    <a:lnTo>
                      <a:pt x="454" y="46"/>
                    </a:lnTo>
                    <a:lnTo>
                      <a:pt x="448" y="42"/>
                    </a:lnTo>
                    <a:lnTo>
                      <a:pt x="443" y="40"/>
                    </a:lnTo>
                    <a:lnTo>
                      <a:pt x="439" y="38"/>
                    </a:lnTo>
                    <a:lnTo>
                      <a:pt x="441" y="37"/>
                    </a:lnTo>
                    <a:lnTo>
                      <a:pt x="440" y="35"/>
                    </a:lnTo>
                    <a:lnTo>
                      <a:pt x="453" y="35"/>
                    </a:lnTo>
                    <a:lnTo>
                      <a:pt x="465" y="39"/>
                    </a:lnTo>
                    <a:lnTo>
                      <a:pt x="464" y="39"/>
                    </a:lnTo>
                    <a:lnTo>
                      <a:pt x="462" y="39"/>
                    </a:lnTo>
                    <a:lnTo>
                      <a:pt x="469" y="42"/>
                    </a:lnTo>
                    <a:lnTo>
                      <a:pt x="480" y="44"/>
                    </a:lnTo>
                    <a:lnTo>
                      <a:pt x="485" y="46"/>
                    </a:lnTo>
                    <a:lnTo>
                      <a:pt x="484" y="45"/>
                    </a:lnTo>
                    <a:lnTo>
                      <a:pt x="475" y="40"/>
                    </a:lnTo>
                    <a:lnTo>
                      <a:pt x="469" y="37"/>
                    </a:lnTo>
                    <a:lnTo>
                      <a:pt x="471" y="37"/>
                    </a:lnTo>
                    <a:lnTo>
                      <a:pt x="462" y="34"/>
                    </a:lnTo>
                    <a:lnTo>
                      <a:pt x="454" y="31"/>
                    </a:lnTo>
                    <a:lnTo>
                      <a:pt x="457" y="31"/>
                    </a:lnTo>
                    <a:lnTo>
                      <a:pt x="464" y="32"/>
                    </a:lnTo>
                    <a:lnTo>
                      <a:pt x="472" y="34"/>
                    </a:lnTo>
                    <a:lnTo>
                      <a:pt x="478" y="35"/>
                    </a:lnTo>
                    <a:lnTo>
                      <a:pt x="484" y="35"/>
                    </a:lnTo>
                    <a:lnTo>
                      <a:pt x="480" y="34"/>
                    </a:lnTo>
                    <a:lnTo>
                      <a:pt x="473" y="34"/>
                    </a:lnTo>
                    <a:lnTo>
                      <a:pt x="472" y="31"/>
                    </a:lnTo>
                    <a:lnTo>
                      <a:pt x="486" y="32"/>
                    </a:lnTo>
                    <a:lnTo>
                      <a:pt x="494" y="33"/>
                    </a:lnTo>
                    <a:lnTo>
                      <a:pt x="500" y="32"/>
                    </a:lnTo>
                    <a:lnTo>
                      <a:pt x="490" y="31"/>
                    </a:lnTo>
                    <a:lnTo>
                      <a:pt x="468" y="27"/>
                    </a:lnTo>
                    <a:lnTo>
                      <a:pt x="458" y="24"/>
                    </a:lnTo>
                    <a:lnTo>
                      <a:pt x="459" y="24"/>
                    </a:lnTo>
                    <a:lnTo>
                      <a:pt x="460" y="24"/>
                    </a:lnTo>
                    <a:lnTo>
                      <a:pt x="458" y="23"/>
                    </a:lnTo>
                    <a:lnTo>
                      <a:pt x="458" y="23"/>
                    </a:lnTo>
                    <a:lnTo>
                      <a:pt x="457" y="22"/>
                    </a:lnTo>
                    <a:lnTo>
                      <a:pt x="458" y="20"/>
                    </a:lnTo>
                    <a:lnTo>
                      <a:pt x="460" y="20"/>
                    </a:lnTo>
                    <a:lnTo>
                      <a:pt x="462" y="20"/>
                    </a:lnTo>
                    <a:lnTo>
                      <a:pt x="461" y="18"/>
                    </a:lnTo>
                    <a:lnTo>
                      <a:pt x="463" y="18"/>
                    </a:lnTo>
                    <a:lnTo>
                      <a:pt x="451" y="16"/>
                    </a:lnTo>
                    <a:lnTo>
                      <a:pt x="439" y="14"/>
                    </a:lnTo>
                    <a:lnTo>
                      <a:pt x="428" y="9"/>
                    </a:lnTo>
                    <a:lnTo>
                      <a:pt x="431" y="9"/>
                    </a:lnTo>
                    <a:lnTo>
                      <a:pt x="428" y="8"/>
                    </a:lnTo>
                    <a:lnTo>
                      <a:pt x="424" y="7"/>
                    </a:lnTo>
                    <a:lnTo>
                      <a:pt x="425" y="6"/>
                    </a:lnTo>
                    <a:lnTo>
                      <a:pt x="421" y="6"/>
                    </a:lnTo>
                    <a:lnTo>
                      <a:pt x="415" y="5"/>
                    </a:lnTo>
                    <a:lnTo>
                      <a:pt x="426" y="5"/>
                    </a:lnTo>
                    <a:lnTo>
                      <a:pt x="423" y="4"/>
                    </a:lnTo>
                    <a:lnTo>
                      <a:pt x="417" y="4"/>
                    </a:lnTo>
                    <a:lnTo>
                      <a:pt x="415" y="3"/>
                    </a:lnTo>
                    <a:lnTo>
                      <a:pt x="413" y="3"/>
                    </a:lnTo>
                    <a:lnTo>
                      <a:pt x="415" y="2"/>
                    </a:lnTo>
                    <a:lnTo>
                      <a:pt x="408" y="2"/>
                    </a:lnTo>
                    <a:lnTo>
                      <a:pt x="403" y="1"/>
                    </a:lnTo>
                    <a:lnTo>
                      <a:pt x="396" y="1"/>
                    </a:lnTo>
                    <a:lnTo>
                      <a:pt x="38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6" name="Freeform 28"/>
              <p:cNvSpPr>
                <a:spLocks/>
              </p:cNvSpPr>
              <p:nvPr/>
            </p:nvSpPr>
            <p:spPr bwMode="auto">
              <a:xfrm>
                <a:off x="5754688" y="2252663"/>
                <a:ext cx="14288" cy="2381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6" y="8"/>
                  </a:cxn>
                  <a:cxn ang="0">
                    <a:pos x="1" y="14"/>
                  </a:cxn>
                  <a:cxn ang="0">
                    <a:pos x="0" y="15"/>
                  </a:cxn>
                  <a:cxn ang="0">
                    <a:pos x="1" y="13"/>
                  </a:cxn>
                  <a:cxn ang="0">
                    <a:pos x="2" y="9"/>
                  </a:cxn>
                  <a:cxn ang="0">
                    <a:pos x="5" y="5"/>
                  </a:cxn>
                  <a:cxn ang="0">
                    <a:pos x="9" y="0"/>
                  </a:cxn>
                </a:cxnLst>
                <a:rect l="0" t="0" r="r" b="b"/>
                <a:pathLst>
                  <a:path w="9" h="15">
                    <a:moveTo>
                      <a:pt x="9" y="0"/>
                    </a:moveTo>
                    <a:lnTo>
                      <a:pt x="6" y="8"/>
                    </a:lnTo>
                    <a:lnTo>
                      <a:pt x="1" y="14"/>
                    </a:lnTo>
                    <a:lnTo>
                      <a:pt x="0" y="15"/>
                    </a:lnTo>
                    <a:lnTo>
                      <a:pt x="1" y="13"/>
                    </a:lnTo>
                    <a:lnTo>
                      <a:pt x="2" y="9"/>
                    </a:lnTo>
                    <a:lnTo>
                      <a:pt x="5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7" name="Freeform 29"/>
              <p:cNvSpPr>
                <a:spLocks/>
              </p:cNvSpPr>
              <p:nvPr/>
            </p:nvSpPr>
            <p:spPr bwMode="auto">
              <a:xfrm>
                <a:off x="5759451" y="2244725"/>
                <a:ext cx="133350" cy="195263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4" y="15"/>
                  </a:cxn>
                  <a:cxn ang="0">
                    <a:pos x="41" y="18"/>
                  </a:cxn>
                  <a:cxn ang="0">
                    <a:pos x="37" y="27"/>
                  </a:cxn>
                  <a:cxn ang="0">
                    <a:pos x="31" y="37"/>
                  </a:cxn>
                  <a:cxn ang="0">
                    <a:pos x="48" y="51"/>
                  </a:cxn>
                  <a:cxn ang="0">
                    <a:pos x="62" y="63"/>
                  </a:cxn>
                  <a:cxn ang="0">
                    <a:pos x="69" y="71"/>
                  </a:cxn>
                  <a:cxn ang="0">
                    <a:pos x="77" y="67"/>
                  </a:cxn>
                  <a:cxn ang="0">
                    <a:pos x="83" y="71"/>
                  </a:cxn>
                  <a:cxn ang="0">
                    <a:pos x="82" y="77"/>
                  </a:cxn>
                  <a:cxn ang="0">
                    <a:pos x="78" y="80"/>
                  </a:cxn>
                  <a:cxn ang="0">
                    <a:pos x="76" y="84"/>
                  </a:cxn>
                  <a:cxn ang="0">
                    <a:pos x="66" y="93"/>
                  </a:cxn>
                  <a:cxn ang="0">
                    <a:pos x="42" y="112"/>
                  </a:cxn>
                  <a:cxn ang="0">
                    <a:pos x="24" y="122"/>
                  </a:cxn>
                  <a:cxn ang="0">
                    <a:pos x="10" y="123"/>
                  </a:cxn>
                  <a:cxn ang="0">
                    <a:pos x="31" y="101"/>
                  </a:cxn>
                  <a:cxn ang="0">
                    <a:pos x="24" y="98"/>
                  </a:cxn>
                  <a:cxn ang="0">
                    <a:pos x="13" y="100"/>
                  </a:cxn>
                  <a:cxn ang="0">
                    <a:pos x="13" y="97"/>
                  </a:cxn>
                  <a:cxn ang="0">
                    <a:pos x="18" y="92"/>
                  </a:cxn>
                  <a:cxn ang="0">
                    <a:pos x="22" y="87"/>
                  </a:cxn>
                  <a:cxn ang="0">
                    <a:pos x="20" y="84"/>
                  </a:cxn>
                  <a:cxn ang="0">
                    <a:pos x="17" y="86"/>
                  </a:cxn>
                  <a:cxn ang="0">
                    <a:pos x="13" y="86"/>
                  </a:cxn>
                  <a:cxn ang="0">
                    <a:pos x="20" y="82"/>
                  </a:cxn>
                  <a:cxn ang="0">
                    <a:pos x="29" y="73"/>
                  </a:cxn>
                  <a:cxn ang="0">
                    <a:pos x="35" y="64"/>
                  </a:cxn>
                  <a:cxn ang="0">
                    <a:pos x="31" y="56"/>
                  </a:cxn>
                  <a:cxn ang="0">
                    <a:pos x="24" y="56"/>
                  </a:cxn>
                  <a:cxn ang="0">
                    <a:pos x="20" y="58"/>
                  </a:cxn>
                  <a:cxn ang="0">
                    <a:pos x="13" y="55"/>
                  </a:cxn>
                  <a:cxn ang="0">
                    <a:pos x="16" y="47"/>
                  </a:cxn>
                  <a:cxn ang="0">
                    <a:pos x="12" y="45"/>
                  </a:cxn>
                  <a:cxn ang="0">
                    <a:pos x="5" y="45"/>
                  </a:cxn>
                  <a:cxn ang="0">
                    <a:pos x="4" y="37"/>
                  </a:cxn>
                  <a:cxn ang="0">
                    <a:pos x="3" y="28"/>
                  </a:cxn>
                  <a:cxn ang="0">
                    <a:pos x="2" y="24"/>
                  </a:cxn>
                  <a:cxn ang="0">
                    <a:pos x="9" y="15"/>
                  </a:cxn>
                  <a:cxn ang="0">
                    <a:pos x="19" y="4"/>
                  </a:cxn>
                  <a:cxn ang="0">
                    <a:pos x="28" y="0"/>
                  </a:cxn>
                </a:cxnLst>
                <a:rect l="0" t="0" r="r" b="b"/>
                <a:pathLst>
                  <a:path w="84" h="123">
                    <a:moveTo>
                      <a:pt x="28" y="0"/>
                    </a:moveTo>
                    <a:lnTo>
                      <a:pt x="31" y="1"/>
                    </a:lnTo>
                    <a:lnTo>
                      <a:pt x="27" y="7"/>
                    </a:lnTo>
                    <a:lnTo>
                      <a:pt x="24" y="15"/>
                    </a:lnTo>
                    <a:lnTo>
                      <a:pt x="42" y="11"/>
                    </a:lnTo>
                    <a:lnTo>
                      <a:pt x="41" y="18"/>
                    </a:lnTo>
                    <a:lnTo>
                      <a:pt x="39" y="22"/>
                    </a:lnTo>
                    <a:lnTo>
                      <a:pt x="37" y="27"/>
                    </a:lnTo>
                    <a:lnTo>
                      <a:pt x="34" y="31"/>
                    </a:lnTo>
                    <a:lnTo>
                      <a:pt x="31" y="37"/>
                    </a:lnTo>
                    <a:lnTo>
                      <a:pt x="39" y="45"/>
                    </a:lnTo>
                    <a:lnTo>
                      <a:pt x="48" y="51"/>
                    </a:lnTo>
                    <a:lnTo>
                      <a:pt x="55" y="56"/>
                    </a:lnTo>
                    <a:lnTo>
                      <a:pt x="62" y="63"/>
                    </a:lnTo>
                    <a:lnTo>
                      <a:pt x="69" y="72"/>
                    </a:lnTo>
                    <a:lnTo>
                      <a:pt x="69" y="71"/>
                    </a:lnTo>
                    <a:lnTo>
                      <a:pt x="73" y="67"/>
                    </a:lnTo>
                    <a:lnTo>
                      <a:pt x="77" y="67"/>
                    </a:lnTo>
                    <a:lnTo>
                      <a:pt x="80" y="67"/>
                    </a:lnTo>
                    <a:lnTo>
                      <a:pt x="83" y="71"/>
                    </a:lnTo>
                    <a:lnTo>
                      <a:pt x="84" y="77"/>
                    </a:lnTo>
                    <a:lnTo>
                      <a:pt x="82" y="77"/>
                    </a:lnTo>
                    <a:lnTo>
                      <a:pt x="79" y="78"/>
                    </a:lnTo>
                    <a:lnTo>
                      <a:pt x="78" y="80"/>
                    </a:lnTo>
                    <a:lnTo>
                      <a:pt x="78" y="82"/>
                    </a:lnTo>
                    <a:lnTo>
                      <a:pt x="76" y="84"/>
                    </a:lnTo>
                    <a:lnTo>
                      <a:pt x="72" y="87"/>
                    </a:lnTo>
                    <a:lnTo>
                      <a:pt x="66" y="93"/>
                    </a:lnTo>
                    <a:lnTo>
                      <a:pt x="59" y="99"/>
                    </a:lnTo>
                    <a:lnTo>
                      <a:pt x="42" y="112"/>
                    </a:lnTo>
                    <a:lnTo>
                      <a:pt x="33" y="117"/>
                    </a:lnTo>
                    <a:lnTo>
                      <a:pt x="24" y="122"/>
                    </a:lnTo>
                    <a:lnTo>
                      <a:pt x="17" y="123"/>
                    </a:lnTo>
                    <a:lnTo>
                      <a:pt x="10" y="123"/>
                    </a:lnTo>
                    <a:lnTo>
                      <a:pt x="26" y="107"/>
                    </a:lnTo>
                    <a:lnTo>
                      <a:pt x="31" y="101"/>
                    </a:lnTo>
                    <a:lnTo>
                      <a:pt x="35" y="97"/>
                    </a:lnTo>
                    <a:lnTo>
                      <a:pt x="24" y="98"/>
                    </a:lnTo>
                    <a:lnTo>
                      <a:pt x="14" y="101"/>
                    </a:lnTo>
                    <a:lnTo>
                      <a:pt x="13" y="100"/>
                    </a:lnTo>
                    <a:lnTo>
                      <a:pt x="13" y="99"/>
                    </a:lnTo>
                    <a:lnTo>
                      <a:pt x="13" y="97"/>
                    </a:lnTo>
                    <a:lnTo>
                      <a:pt x="13" y="95"/>
                    </a:lnTo>
                    <a:lnTo>
                      <a:pt x="18" y="92"/>
                    </a:lnTo>
                    <a:lnTo>
                      <a:pt x="20" y="90"/>
                    </a:lnTo>
                    <a:lnTo>
                      <a:pt x="22" y="87"/>
                    </a:lnTo>
                    <a:lnTo>
                      <a:pt x="23" y="84"/>
                    </a:lnTo>
                    <a:lnTo>
                      <a:pt x="20" y="84"/>
                    </a:lnTo>
                    <a:lnTo>
                      <a:pt x="18" y="85"/>
                    </a:lnTo>
                    <a:lnTo>
                      <a:pt x="17" y="86"/>
                    </a:lnTo>
                    <a:lnTo>
                      <a:pt x="14" y="86"/>
                    </a:lnTo>
                    <a:lnTo>
                      <a:pt x="13" y="86"/>
                    </a:lnTo>
                    <a:lnTo>
                      <a:pt x="16" y="84"/>
                    </a:lnTo>
                    <a:lnTo>
                      <a:pt x="20" y="82"/>
                    </a:lnTo>
                    <a:lnTo>
                      <a:pt x="24" y="78"/>
                    </a:lnTo>
                    <a:lnTo>
                      <a:pt x="29" y="73"/>
                    </a:lnTo>
                    <a:lnTo>
                      <a:pt x="32" y="68"/>
                    </a:lnTo>
                    <a:lnTo>
                      <a:pt x="35" y="64"/>
                    </a:lnTo>
                    <a:lnTo>
                      <a:pt x="35" y="60"/>
                    </a:lnTo>
                    <a:lnTo>
                      <a:pt x="31" y="56"/>
                    </a:lnTo>
                    <a:lnTo>
                      <a:pt x="25" y="53"/>
                    </a:lnTo>
                    <a:lnTo>
                      <a:pt x="24" y="56"/>
                    </a:lnTo>
                    <a:lnTo>
                      <a:pt x="23" y="57"/>
                    </a:lnTo>
                    <a:lnTo>
                      <a:pt x="20" y="58"/>
                    </a:lnTo>
                    <a:lnTo>
                      <a:pt x="14" y="58"/>
                    </a:lnTo>
                    <a:lnTo>
                      <a:pt x="13" y="55"/>
                    </a:lnTo>
                    <a:lnTo>
                      <a:pt x="14" y="51"/>
                    </a:lnTo>
                    <a:lnTo>
                      <a:pt x="16" y="47"/>
                    </a:lnTo>
                    <a:lnTo>
                      <a:pt x="14" y="41"/>
                    </a:lnTo>
                    <a:lnTo>
                      <a:pt x="12" y="45"/>
                    </a:lnTo>
                    <a:lnTo>
                      <a:pt x="9" y="46"/>
                    </a:lnTo>
                    <a:lnTo>
                      <a:pt x="5" y="45"/>
                    </a:lnTo>
                    <a:lnTo>
                      <a:pt x="0" y="46"/>
                    </a:lnTo>
                    <a:lnTo>
                      <a:pt x="4" y="37"/>
                    </a:lnTo>
                    <a:lnTo>
                      <a:pt x="7" y="28"/>
                    </a:lnTo>
                    <a:lnTo>
                      <a:pt x="3" y="28"/>
                    </a:lnTo>
                    <a:lnTo>
                      <a:pt x="2" y="26"/>
                    </a:lnTo>
                    <a:lnTo>
                      <a:pt x="2" y="24"/>
                    </a:lnTo>
                    <a:lnTo>
                      <a:pt x="5" y="20"/>
                    </a:lnTo>
                    <a:lnTo>
                      <a:pt x="9" y="15"/>
                    </a:lnTo>
                    <a:lnTo>
                      <a:pt x="13" y="9"/>
                    </a:lnTo>
                    <a:lnTo>
                      <a:pt x="19" y="4"/>
                    </a:lnTo>
                    <a:lnTo>
                      <a:pt x="24" y="1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8" name="Freeform 30"/>
              <p:cNvSpPr>
                <a:spLocks/>
              </p:cNvSpPr>
              <p:nvPr/>
            </p:nvSpPr>
            <p:spPr bwMode="auto">
              <a:xfrm>
                <a:off x="5702301" y="2335213"/>
                <a:ext cx="69850" cy="8890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5" y="0"/>
                  </a:cxn>
                  <a:cxn ang="0">
                    <a:pos x="39" y="2"/>
                  </a:cxn>
                  <a:cxn ang="0">
                    <a:pos x="42" y="6"/>
                  </a:cxn>
                  <a:cxn ang="0">
                    <a:pos x="44" y="12"/>
                  </a:cxn>
                  <a:cxn ang="0">
                    <a:pos x="42" y="21"/>
                  </a:cxn>
                  <a:cxn ang="0">
                    <a:pos x="38" y="32"/>
                  </a:cxn>
                  <a:cxn ang="0">
                    <a:pos x="36" y="34"/>
                  </a:cxn>
                  <a:cxn ang="0">
                    <a:pos x="32" y="39"/>
                  </a:cxn>
                  <a:cxn ang="0">
                    <a:pos x="27" y="44"/>
                  </a:cxn>
                  <a:cxn ang="0">
                    <a:pos x="20" y="49"/>
                  </a:cxn>
                  <a:cxn ang="0">
                    <a:pos x="13" y="54"/>
                  </a:cxn>
                  <a:cxn ang="0">
                    <a:pos x="6" y="56"/>
                  </a:cxn>
                  <a:cxn ang="0">
                    <a:pos x="1" y="55"/>
                  </a:cxn>
                  <a:cxn ang="0">
                    <a:pos x="0" y="52"/>
                  </a:cxn>
                  <a:cxn ang="0">
                    <a:pos x="1" y="48"/>
                  </a:cxn>
                  <a:cxn ang="0">
                    <a:pos x="3" y="43"/>
                  </a:cxn>
                  <a:cxn ang="0">
                    <a:pos x="6" y="37"/>
                  </a:cxn>
                  <a:cxn ang="0">
                    <a:pos x="8" y="33"/>
                  </a:cxn>
                  <a:cxn ang="0">
                    <a:pos x="9" y="30"/>
                  </a:cxn>
                  <a:cxn ang="0">
                    <a:pos x="8" y="31"/>
                  </a:cxn>
                  <a:cxn ang="0">
                    <a:pos x="7" y="32"/>
                  </a:cxn>
                  <a:cxn ang="0">
                    <a:pos x="3" y="32"/>
                  </a:cxn>
                  <a:cxn ang="0">
                    <a:pos x="4" y="24"/>
                  </a:cxn>
                  <a:cxn ang="0">
                    <a:pos x="8" y="17"/>
                  </a:cxn>
                  <a:cxn ang="0">
                    <a:pos x="12" y="10"/>
                  </a:cxn>
                  <a:cxn ang="0">
                    <a:pos x="18" y="6"/>
                  </a:cxn>
                  <a:cxn ang="0">
                    <a:pos x="23" y="2"/>
                  </a:cxn>
                  <a:cxn ang="0">
                    <a:pos x="30" y="0"/>
                  </a:cxn>
                </a:cxnLst>
                <a:rect l="0" t="0" r="r" b="b"/>
                <a:pathLst>
                  <a:path w="44" h="56">
                    <a:moveTo>
                      <a:pt x="30" y="0"/>
                    </a:moveTo>
                    <a:lnTo>
                      <a:pt x="35" y="0"/>
                    </a:lnTo>
                    <a:lnTo>
                      <a:pt x="39" y="2"/>
                    </a:lnTo>
                    <a:lnTo>
                      <a:pt x="42" y="6"/>
                    </a:lnTo>
                    <a:lnTo>
                      <a:pt x="44" y="12"/>
                    </a:lnTo>
                    <a:lnTo>
                      <a:pt x="42" y="21"/>
                    </a:lnTo>
                    <a:lnTo>
                      <a:pt x="38" y="32"/>
                    </a:lnTo>
                    <a:lnTo>
                      <a:pt x="36" y="34"/>
                    </a:lnTo>
                    <a:lnTo>
                      <a:pt x="32" y="39"/>
                    </a:lnTo>
                    <a:lnTo>
                      <a:pt x="27" y="44"/>
                    </a:lnTo>
                    <a:lnTo>
                      <a:pt x="20" y="49"/>
                    </a:lnTo>
                    <a:lnTo>
                      <a:pt x="13" y="54"/>
                    </a:lnTo>
                    <a:lnTo>
                      <a:pt x="6" y="56"/>
                    </a:lnTo>
                    <a:lnTo>
                      <a:pt x="1" y="55"/>
                    </a:lnTo>
                    <a:lnTo>
                      <a:pt x="0" y="52"/>
                    </a:lnTo>
                    <a:lnTo>
                      <a:pt x="1" y="48"/>
                    </a:lnTo>
                    <a:lnTo>
                      <a:pt x="3" y="43"/>
                    </a:lnTo>
                    <a:lnTo>
                      <a:pt x="6" y="37"/>
                    </a:lnTo>
                    <a:lnTo>
                      <a:pt x="8" y="33"/>
                    </a:lnTo>
                    <a:lnTo>
                      <a:pt x="9" y="30"/>
                    </a:lnTo>
                    <a:lnTo>
                      <a:pt x="8" y="31"/>
                    </a:lnTo>
                    <a:lnTo>
                      <a:pt x="7" y="32"/>
                    </a:lnTo>
                    <a:lnTo>
                      <a:pt x="3" y="32"/>
                    </a:lnTo>
                    <a:lnTo>
                      <a:pt x="4" y="24"/>
                    </a:lnTo>
                    <a:lnTo>
                      <a:pt x="8" y="17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23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9" name="Freeform 31"/>
              <p:cNvSpPr>
                <a:spLocks noEditPoints="1"/>
              </p:cNvSpPr>
              <p:nvPr/>
            </p:nvSpPr>
            <p:spPr bwMode="auto">
              <a:xfrm>
                <a:off x="4908551" y="2274888"/>
                <a:ext cx="284163" cy="896938"/>
              </a:xfrm>
              <a:custGeom>
                <a:avLst/>
                <a:gdLst/>
                <a:ahLst/>
                <a:cxnLst>
                  <a:cxn ang="0">
                    <a:pos x="0" y="499"/>
                  </a:cxn>
                  <a:cxn ang="0">
                    <a:pos x="179" y="5"/>
                  </a:cxn>
                  <a:cxn ang="0">
                    <a:pos x="177" y="9"/>
                  </a:cxn>
                  <a:cxn ang="0">
                    <a:pos x="179" y="0"/>
                  </a:cxn>
                  <a:cxn ang="0">
                    <a:pos x="176" y="6"/>
                  </a:cxn>
                  <a:cxn ang="0">
                    <a:pos x="174" y="9"/>
                  </a:cxn>
                  <a:cxn ang="0">
                    <a:pos x="177" y="9"/>
                  </a:cxn>
                  <a:cxn ang="0">
                    <a:pos x="170" y="29"/>
                  </a:cxn>
                  <a:cxn ang="0">
                    <a:pos x="150" y="61"/>
                  </a:cxn>
                  <a:cxn ang="0">
                    <a:pos x="147" y="70"/>
                  </a:cxn>
                  <a:cxn ang="0">
                    <a:pos x="156" y="63"/>
                  </a:cxn>
                  <a:cxn ang="0">
                    <a:pos x="176" y="38"/>
                  </a:cxn>
                  <a:cxn ang="0">
                    <a:pos x="156" y="82"/>
                  </a:cxn>
                  <a:cxn ang="0">
                    <a:pos x="151" y="103"/>
                  </a:cxn>
                  <a:cxn ang="0">
                    <a:pos x="155" y="121"/>
                  </a:cxn>
                  <a:cxn ang="0">
                    <a:pos x="139" y="137"/>
                  </a:cxn>
                  <a:cxn ang="0">
                    <a:pos x="138" y="140"/>
                  </a:cxn>
                  <a:cxn ang="0">
                    <a:pos x="151" y="133"/>
                  </a:cxn>
                  <a:cxn ang="0">
                    <a:pos x="153" y="139"/>
                  </a:cxn>
                  <a:cxn ang="0">
                    <a:pos x="140" y="164"/>
                  </a:cxn>
                  <a:cxn ang="0">
                    <a:pos x="110" y="193"/>
                  </a:cxn>
                  <a:cxn ang="0">
                    <a:pos x="106" y="196"/>
                  </a:cxn>
                  <a:cxn ang="0">
                    <a:pos x="94" y="204"/>
                  </a:cxn>
                  <a:cxn ang="0">
                    <a:pos x="81" y="214"/>
                  </a:cxn>
                  <a:cxn ang="0">
                    <a:pos x="70" y="223"/>
                  </a:cxn>
                  <a:cxn ang="0">
                    <a:pos x="66" y="227"/>
                  </a:cxn>
                  <a:cxn ang="0">
                    <a:pos x="61" y="246"/>
                  </a:cxn>
                  <a:cxn ang="0">
                    <a:pos x="62" y="244"/>
                  </a:cxn>
                  <a:cxn ang="0">
                    <a:pos x="74" y="224"/>
                  </a:cxn>
                  <a:cxn ang="0">
                    <a:pos x="92" y="210"/>
                  </a:cxn>
                  <a:cxn ang="0">
                    <a:pos x="80" y="244"/>
                  </a:cxn>
                  <a:cxn ang="0">
                    <a:pos x="90" y="253"/>
                  </a:cxn>
                  <a:cxn ang="0">
                    <a:pos x="92" y="257"/>
                  </a:cxn>
                  <a:cxn ang="0">
                    <a:pos x="73" y="283"/>
                  </a:cxn>
                  <a:cxn ang="0">
                    <a:pos x="63" y="288"/>
                  </a:cxn>
                  <a:cxn ang="0">
                    <a:pos x="67" y="280"/>
                  </a:cxn>
                  <a:cxn ang="0">
                    <a:pos x="77" y="269"/>
                  </a:cxn>
                  <a:cxn ang="0">
                    <a:pos x="66" y="272"/>
                  </a:cxn>
                  <a:cxn ang="0">
                    <a:pos x="54" y="289"/>
                  </a:cxn>
                  <a:cxn ang="0">
                    <a:pos x="41" y="315"/>
                  </a:cxn>
                  <a:cxn ang="0">
                    <a:pos x="26" y="357"/>
                  </a:cxn>
                  <a:cxn ang="0">
                    <a:pos x="20" y="378"/>
                  </a:cxn>
                  <a:cxn ang="0">
                    <a:pos x="19" y="372"/>
                  </a:cxn>
                  <a:cxn ang="0">
                    <a:pos x="6" y="465"/>
                  </a:cxn>
                  <a:cxn ang="0">
                    <a:pos x="6" y="560"/>
                  </a:cxn>
                  <a:cxn ang="0">
                    <a:pos x="2" y="529"/>
                  </a:cxn>
                  <a:cxn ang="0">
                    <a:pos x="2" y="456"/>
                  </a:cxn>
                  <a:cxn ang="0">
                    <a:pos x="10" y="370"/>
                  </a:cxn>
                  <a:cxn ang="0">
                    <a:pos x="28" y="289"/>
                  </a:cxn>
                  <a:cxn ang="0">
                    <a:pos x="59" y="198"/>
                  </a:cxn>
                  <a:cxn ang="0">
                    <a:pos x="101" y="110"/>
                  </a:cxn>
                  <a:cxn ang="0">
                    <a:pos x="67" y="184"/>
                  </a:cxn>
                  <a:cxn ang="0">
                    <a:pos x="118" y="89"/>
                  </a:cxn>
                  <a:cxn ang="0">
                    <a:pos x="156" y="28"/>
                  </a:cxn>
                </a:cxnLst>
                <a:rect l="0" t="0" r="r" b="b"/>
                <a:pathLst>
                  <a:path w="179" h="565">
                    <a:moveTo>
                      <a:pt x="0" y="493"/>
                    </a:moveTo>
                    <a:lnTo>
                      <a:pt x="0" y="499"/>
                    </a:lnTo>
                    <a:lnTo>
                      <a:pt x="0" y="493"/>
                    </a:lnTo>
                    <a:close/>
                    <a:moveTo>
                      <a:pt x="179" y="5"/>
                    </a:moveTo>
                    <a:lnTo>
                      <a:pt x="178" y="7"/>
                    </a:lnTo>
                    <a:lnTo>
                      <a:pt x="177" y="9"/>
                    </a:lnTo>
                    <a:lnTo>
                      <a:pt x="179" y="5"/>
                    </a:lnTo>
                    <a:close/>
                    <a:moveTo>
                      <a:pt x="179" y="0"/>
                    </a:moveTo>
                    <a:lnTo>
                      <a:pt x="174" y="6"/>
                    </a:lnTo>
                    <a:lnTo>
                      <a:pt x="176" y="6"/>
                    </a:lnTo>
                    <a:lnTo>
                      <a:pt x="176" y="7"/>
                    </a:lnTo>
                    <a:lnTo>
                      <a:pt x="174" y="9"/>
                    </a:lnTo>
                    <a:lnTo>
                      <a:pt x="176" y="10"/>
                    </a:lnTo>
                    <a:lnTo>
                      <a:pt x="177" y="9"/>
                    </a:lnTo>
                    <a:lnTo>
                      <a:pt x="168" y="28"/>
                    </a:lnTo>
                    <a:lnTo>
                      <a:pt x="170" y="29"/>
                    </a:lnTo>
                    <a:lnTo>
                      <a:pt x="147" y="64"/>
                    </a:lnTo>
                    <a:lnTo>
                      <a:pt x="150" y="61"/>
                    </a:lnTo>
                    <a:lnTo>
                      <a:pt x="148" y="67"/>
                    </a:lnTo>
                    <a:lnTo>
                      <a:pt x="147" y="70"/>
                    </a:lnTo>
                    <a:lnTo>
                      <a:pt x="145" y="73"/>
                    </a:lnTo>
                    <a:lnTo>
                      <a:pt x="156" y="63"/>
                    </a:lnTo>
                    <a:lnTo>
                      <a:pt x="166" y="51"/>
                    </a:lnTo>
                    <a:lnTo>
                      <a:pt x="176" y="38"/>
                    </a:lnTo>
                    <a:lnTo>
                      <a:pt x="160" y="70"/>
                    </a:lnTo>
                    <a:lnTo>
                      <a:pt x="156" y="82"/>
                    </a:lnTo>
                    <a:lnTo>
                      <a:pt x="153" y="93"/>
                    </a:lnTo>
                    <a:lnTo>
                      <a:pt x="151" y="103"/>
                    </a:lnTo>
                    <a:lnTo>
                      <a:pt x="152" y="113"/>
                    </a:lnTo>
                    <a:lnTo>
                      <a:pt x="155" y="121"/>
                    </a:lnTo>
                    <a:lnTo>
                      <a:pt x="146" y="128"/>
                    </a:lnTo>
                    <a:lnTo>
                      <a:pt x="139" y="137"/>
                    </a:lnTo>
                    <a:lnTo>
                      <a:pt x="133" y="146"/>
                    </a:lnTo>
                    <a:lnTo>
                      <a:pt x="138" y="140"/>
                    </a:lnTo>
                    <a:lnTo>
                      <a:pt x="144" y="135"/>
                    </a:lnTo>
                    <a:lnTo>
                      <a:pt x="151" y="133"/>
                    </a:lnTo>
                    <a:lnTo>
                      <a:pt x="149" y="138"/>
                    </a:lnTo>
                    <a:lnTo>
                      <a:pt x="153" y="139"/>
                    </a:lnTo>
                    <a:lnTo>
                      <a:pt x="147" y="153"/>
                    </a:lnTo>
                    <a:lnTo>
                      <a:pt x="140" y="164"/>
                    </a:lnTo>
                    <a:lnTo>
                      <a:pt x="130" y="174"/>
                    </a:lnTo>
                    <a:lnTo>
                      <a:pt x="110" y="193"/>
                    </a:lnTo>
                    <a:lnTo>
                      <a:pt x="109" y="194"/>
                    </a:lnTo>
                    <a:lnTo>
                      <a:pt x="106" y="196"/>
                    </a:lnTo>
                    <a:lnTo>
                      <a:pt x="100" y="199"/>
                    </a:lnTo>
                    <a:lnTo>
                      <a:pt x="94" y="204"/>
                    </a:lnTo>
                    <a:lnTo>
                      <a:pt x="88" y="209"/>
                    </a:lnTo>
                    <a:lnTo>
                      <a:pt x="81" y="214"/>
                    </a:lnTo>
                    <a:lnTo>
                      <a:pt x="74" y="219"/>
                    </a:lnTo>
                    <a:lnTo>
                      <a:pt x="70" y="223"/>
                    </a:lnTo>
                    <a:lnTo>
                      <a:pt x="67" y="226"/>
                    </a:lnTo>
                    <a:lnTo>
                      <a:pt x="66" y="227"/>
                    </a:lnTo>
                    <a:lnTo>
                      <a:pt x="65" y="235"/>
                    </a:lnTo>
                    <a:lnTo>
                      <a:pt x="61" y="246"/>
                    </a:lnTo>
                    <a:lnTo>
                      <a:pt x="56" y="255"/>
                    </a:lnTo>
                    <a:lnTo>
                      <a:pt x="62" y="244"/>
                    </a:lnTo>
                    <a:lnTo>
                      <a:pt x="68" y="234"/>
                    </a:lnTo>
                    <a:lnTo>
                      <a:pt x="74" y="224"/>
                    </a:lnTo>
                    <a:lnTo>
                      <a:pt x="82" y="217"/>
                    </a:lnTo>
                    <a:lnTo>
                      <a:pt x="92" y="210"/>
                    </a:lnTo>
                    <a:lnTo>
                      <a:pt x="84" y="227"/>
                    </a:lnTo>
                    <a:lnTo>
                      <a:pt x="80" y="244"/>
                    </a:lnTo>
                    <a:lnTo>
                      <a:pt x="81" y="262"/>
                    </a:lnTo>
                    <a:lnTo>
                      <a:pt x="90" y="253"/>
                    </a:lnTo>
                    <a:lnTo>
                      <a:pt x="99" y="243"/>
                    </a:lnTo>
                    <a:lnTo>
                      <a:pt x="92" y="257"/>
                    </a:lnTo>
                    <a:lnTo>
                      <a:pt x="83" y="270"/>
                    </a:lnTo>
                    <a:lnTo>
                      <a:pt x="73" y="283"/>
                    </a:lnTo>
                    <a:lnTo>
                      <a:pt x="63" y="295"/>
                    </a:lnTo>
                    <a:lnTo>
                      <a:pt x="63" y="288"/>
                    </a:lnTo>
                    <a:lnTo>
                      <a:pt x="65" y="284"/>
                    </a:lnTo>
                    <a:lnTo>
                      <a:pt x="67" y="280"/>
                    </a:lnTo>
                    <a:lnTo>
                      <a:pt x="74" y="273"/>
                    </a:lnTo>
                    <a:lnTo>
                      <a:pt x="77" y="269"/>
                    </a:lnTo>
                    <a:lnTo>
                      <a:pt x="72" y="268"/>
                    </a:lnTo>
                    <a:lnTo>
                      <a:pt x="66" y="272"/>
                    </a:lnTo>
                    <a:lnTo>
                      <a:pt x="60" y="279"/>
                    </a:lnTo>
                    <a:lnTo>
                      <a:pt x="54" y="289"/>
                    </a:lnTo>
                    <a:lnTo>
                      <a:pt x="47" y="302"/>
                    </a:lnTo>
                    <a:lnTo>
                      <a:pt x="41" y="315"/>
                    </a:lnTo>
                    <a:lnTo>
                      <a:pt x="30" y="344"/>
                    </a:lnTo>
                    <a:lnTo>
                      <a:pt x="26" y="357"/>
                    </a:lnTo>
                    <a:lnTo>
                      <a:pt x="22" y="368"/>
                    </a:lnTo>
                    <a:lnTo>
                      <a:pt x="20" y="378"/>
                    </a:lnTo>
                    <a:lnTo>
                      <a:pt x="18" y="383"/>
                    </a:lnTo>
                    <a:lnTo>
                      <a:pt x="19" y="372"/>
                    </a:lnTo>
                    <a:lnTo>
                      <a:pt x="12" y="419"/>
                    </a:lnTo>
                    <a:lnTo>
                      <a:pt x="6" y="465"/>
                    </a:lnTo>
                    <a:lnTo>
                      <a:pt x="5" y="512"/>
                    </a:lnTo>
                    <a:lnTo>
                      <a:pt x="6" y="560"/>
                    </a:lnTo>
                    <a:lnTo>
                      <a:pt x="6" y="565"/>
                    </a:lnTo>
                    <a:lnTo>
                      <a:pt x="2" y="529"/>
                    </a:lnTo>
                    <a:lnTo>
                      <a:pt x="0" y="496"/>
                    </a:lnTo>
                    <a:lnTo>
                      <a:pt x="2" y="456"/>
                    </a:lnTo>
                    <a:lnTo>
                      <a:pt x="5" y="414"/>
                    </a:lnTo>
                    <a:lnTo>
                      <a:pt x="10" y="370"/>
                    </a:lnTo>
                    <a:lnTo>
                      <a:pt x="18" y="329"/>
                    </a:lnTo>
                    <a:lnTo>
                      <a:pt x="28" y="289"/>
                    </a:lnTo>
                    <a:lnTo>
                      <a:pt x="43" y="243"/>
                    </a:lnTo>
                    <a:lnTo>
                      <a:pt x="59" y="198"/>
                    </a:lnTo>
                    <a:lnTo>
                      <a:pt x="79" y="153"/>
                    </a:lnTo>
                    <a:lnTo>
                      <a:pt x="101" y="110"/>
                    </a:lnTo>
                    <a:lnTo>
                      <a:pt x="83" y="147"/>
                    </a:lnTo>
                    <a:lnTo>
                      <a:pt x="67" y="184"/>
                    </a:lnTo>
                    <a:lnTo>
                      <a:pt x="102" y="121"/>
                    </a:lnTo>
                    <a:lnTo>
                      <a:pt x="118" y="89"/>
                    </a:lnTo>
                    <a:lnTo>
                      <a:pt x="136" y="58"/>
                    </a:lnTo>
                    <a:lnTo>
                      <a:pt x="156" y="28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0" name="Freeform 32"/>
              <p:cNvSpPr>
                <a:spLocks/>
              </p:cNvSpPr>
              <p:nvPr/>
            </p:nvSpPr>
            <p:spPr bwMode="auto">
              <a:xfrm>
                <a:off x="6340476" y="1752600"/>
                <a:ext cx="14288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9" y="1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5" y="1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9" h="2">
                    <a:moveTo>
                      <a:pt x="0" y="0"/>
                    </a:moveTo>
                    <a:lnTo>
                      <a:pt x="6" y="0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1" name="Freeform 33"/>
              <p:cNvSpPr>
                <a:spLocks noEditPoints="1"/>
              </p:cNvSpPr>
              <p:nvPr/>
            </p:nvSpPr>
            <p:spPr bwMode="auto">
              <a:xfrm>
                <a:off x="6502401" y="1763713"/>
                <a:ext cx="7938" cy="158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5" y="0"/>
                    </a:lnTo>
                    <a:lnTo>
                      <a:pt x="5" y="0"/>
                    </a:lnTo>
                    <a:close/>
                    <a:moveTo>
                      <a:pt x="0" y="0"/>
                    </a:moveTo>
                    <a:lnTo>
                      <a:pt x="4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2" name="Freeform 34"/>
              <p:cNvSpPr>
                <a:spLocks noEditPoints="1"/>
              </p:cNvSpPr>
              <p:nvPr/>
            </p:nvSpPr>
            <p:spPr bwMode="auto">
              <a:xfrm>
                <a:off x="4913313" y="3040063"/>
                <a:ext cx="736600" cy="1220788"/>
              </a:xfrm>
              <a:custGeom>
                <a:avLst/>
                <a:gdLst/>
                <a:ahLst/>
                <a:cxnLst>
                  <a:cxn ang="0">
                    <a:pos x="444" y="759"/>
                  </a:cxn>
                  <a:cxn ang="0">
                    <a:pos x="446" y="760"/>
                  </a:cxn>
                  <a:cxn ang="0">
                    <a:pos x="390" y="730"/>
                  </a:cxn>
                  <a:cxn ang="0">
                    <a:pos x="409" y="743"/>
                  </a:cxn>
                  <a:cxn ang="0">
                    <a:pos x="307" y="670"/>
                  </a:cxn>
                  <a:cxn ang="0">
                    <a:pos x="21" y="0"/>
                  </a:cxn>
                  <a:cxn ang="0">
                    <a:pos x="19" y="45"/>
                  </a:cxn>
                  <a:cxn ang="0">
                    <a:pos x="24" y="17"/>
                  </a:cxn>
                  <a:cxn ang="0">
                    <a:pos x="30" y="17"/>
                  </a:cxn>
                  <a:cxn ang="0">
                    <a:pos x="41" y="41"/>
                  </a:cxn>
                  <a:cxn ang="0">
                    <a:pos x="46" y="34"/>
                  </a:cxn>
                  <a:cxn ang="0">
                    <a:pos x="49" y="34"/>
                  </a:cxn>
                  <a:cxn ang="0">
                    <a:pos x="55" y="38"/>
                  </a:cxn>
                  <a:cxn ang="0">
                    <a:pos x="59" y="48"/>
                  </a:cxn>
                  <a:cxn ang="0">
                    <a:pos x="79" y="92"/>
                  </a:cxn>
                  <a:cxn ang="0">
                    <a:pos x="106" y="116"/>
                  </a:cxn>
                  <a:cxn ang="0">
                    <a:pos x="119" y="153"/>
                  </a:cxn>
                  <a:cxn ang="0">
                    <a:pos x="128" y="184"/>
                  </a:cxn>
                  <a:cxn ang="0">
                    <a:pos x="140" y="199"/>
                  </a:cxn>
                  <a:cxn ang="0">
                    <a:pos x="145" y="197"/>
                  </a:cxn>
                  <a:cxn ang="0">
                    <a:pos x="178" y="221"/>
                  </a:cxn>
                  <a:cxn ang="0">
                    <a:pos x="174" y="229"/>
                  </a:cxn>
                  <a:cxn ang="0">
                    <a:pos x="183" y="228"/>
                  </a:cxn>
                  <a:cxn ang="0">
                    <a:pos x="228" y="240"/>
                  </a:cxn>
                  <a:cxn ang="0">
                    <a:pos x="255" y="285"/>
                  </a:cxn>
                  <a:cxn ang="0">
                    <a:pos x="249" y="341"/>
                  </a:cxn>
                  <a:cxn ang="0">
                    <a:pos x="242" y="386"/>
                  </a:cxn>
                  <a:cxn ang="0">
                    <a:pos x="255" y="441"/>
                  </a:cxn>
                  <a:cxn ang="0">
                    <a:pos x="256" y="468"/>
                  </a:cxn>
                  <a:cxn ang="0">
                    <a:pos x="234" y="473"/>
                  </a:cxn>
                  <a:cxn ang="0">
                    <a:pos x="234" y="506"/>
                  </a:cxn>
                  <a:cxn ang="0">
                    <a:pos x="252" y="550"/>
                  </a:cxn>
                  <a:cxn ang="0">
                    <a:pos x="245" y="547"/>
                  </a:cxn>
                  <a:cxn ang="0">
                    <a:pos x="260" y="579"/>
                  </a:cxn>
                  <a:cxn ang="0">
                    <a:pos x="245" y="576"/>
                  </a:cxn>
                  <a:cxn ang="0">
                    <a:pos x="280" y="621"/>
                  </a:cxn>
                  <a:cxn ang="0">
                    <a:pos x="291" y="641"/>
                  </a:cxn>
                  <a:cxn ang="0">
                    <a:pos x="287" y="641"/>
                  </a:cxn>
                  <a:cxn ang="0">
                    <a:pos x="282" y="637"/>
                  </a:cxn>
                  <a:cxn ang="0">
                    <a:pos x="313" y="666"/>
                  </a:cxn>
                  <a:cxn ang="0">
                    <a:pos x="354" y="705"/>
                  </a:cxn>
                  <a:cxn ang="0">
                    <a:pos x="323" y="683"/>
                  </a:cxn>
                  <a:cxn ang="0">
                    <a:pos x="320" y="680"/>
                  </a:cxn>
                  <a:cxn ang="0">
                    <a:pos x="256" y="625"/>
                  </a:cxn>
                  <a:cxn ang="0">
                    <a:pos x="132" y="469"/>
                  </a:cxn>
                  <a:cxn ang="0">
                    <a:pos x="50" y="286"/>
                  </a:cxn>
                  <a:cxn ang="0">
                    <a:pos x="7" y="92"/>
                  </a:cxn>
                  <a:cxn ang="0">
                    <a:pos x="0" y="46"/>
                  </a:cxn>
                  <a:cxn ang="0">
                    <a:pos x="6" y="45"/>
                  </a:cxn>
                </a:cxnLst>
                <a:rect l="0" t="0" r="r" b="b"/>
                <a:pathLst>
                  <a:path w="464" h="769">
                    <a:moveTo>
                      <a:pt x="444" y="759"/>
                    </a:moveTo>
                    <a:lnTo>
                      <a:pt x="445" y="759"/>
                    </a:lnTo>
                    <a:lnTo>
                      <a:pt x="445" y="760"/>
                    </a:lnTo>
                    <a:lnTo>
                      <a:pt x="444" y="759"/>
                    </a:lnTo>
                    <a:close/>
                    <a:moveTo>
                      <a:pt x="436" y="756"/>
                    </a:moveTo>
                    <a:lnTo>
                      <a:pt x="444" y="759"/>
                    </a:lnTo>
                    <a:lnTo>
                      <a:pt x="445" y="760"/>
                    </a:lnTo>
                    <a:lnTo>
                      <a:pt x="446" y="760"/>
                    </a:lnTo>
                    <a:lnTo>
                      <a:pt x="464" y="769"/>
                    </a:lnTo>
                    <a:lnTo>
                      <a:pt x="436" y="756"/>
                    </a:lnTo>
                    <a:close/>
                    <a:moveTo>
                      <a:pt x="361" y="711"/>
                    </a:moveTo>
                    <a:lnTo>
                      <a:pt x="390" y="730"/>
                    </a:lnTo>
                    <a:lnTo>
                      <a:pt x="426" y="751"/>
                    </a:lnTo>
                    <a:lnTo>
                      <a:pt x="436" y="756"/>
                    </a:lnTo>
                    <a:lnTo>
                      <a:pt x="427" y="753"/>
                    </a:lnTo>
                    <a:lnTo>
                      <a:pt x="409" y="743"/>
                    </a:lnTo>
                    <a:lnTo>
                      <a:pt x="390" y="732"/>
                    </a:lnTo>
                    <a:lnTo>
                      <a:pt x="372" y="719"/>
                    </a:lnTo>
                    <a:lnTo>
                      <a:pt x="361" y="711"/>
                    </a:lnTo>
                    <a:close/>
                    <a:moveTo>
                      <a:pt x="307" y="670"/>
                    </a:moveTo>
                    <a:lnTo>
                      <a:pt x="318" y="678"/>
                    </a:lnTo>
                    <a:lnTo>
                      <a:pt x="313" y="675"/>
                    </a:lnTo>
                    <a:lnTo>
                      <a:pt x="307" y="670"/>
                    </a:lnTo>
                    <a:close/>
                    <a:moveTo>
                      <a:pt x="21" y="0"/>
                    </a:moveTo>
                    <a:lnTo>
                      <a:pt x="22" y="0"/>
                    </a:lnTo>
                    <a:lnTo>
                      <a:pt x="19" y="15"/>
                    </a:lnTo>
                    <a:lnTo>
                      <a:pt x="18" y="30"/>
                    </a:lnTo>
                    <a:lnTo>
                      <a:pt x="19" y="45"/>
                    </a:lnTo>
                    <a:lnTo>
                      <a:pt x="21" y="40"/>
                    </a:lnTo>
                    <a:lnTo>
                      <a:pt x="22" y="33"/>
                    </a:lnTo>
                    <a:lnTo>
                      <a:pt x="23" y="24"/>
                    </a:lnTo>
                    <a:lnTo>
                      <a:pt x="24" y="17"/>
                    </a:lnTo>
                    <a:lnTo>
                      <a:pt x="25" y="12"/>
                    </a:lnTo>
                    <a:lnTo>
                      <a:pt x="25" y="9"/>
                    </a:lnTo>
                    <a:lnTo>
                      <a:pt x="27" y="12"/>
                    </a:lnTo>
                    <a:lnTo>
                      <a:pt x="30" y="17"/>
                    </a:lnTo>
                    <a:lnTo>
                      <a:pt x="34" y="24"/>
                    </a:lnTo>
                    <a:lnTo>
                      <a:pt x="37" y="31"/>
                    </a:lnTo>
                    <a:lnTo>
                      <a:pt x="40" y="37"/>
                    </a:lnTo>
                    <a:lnTo>
                      <a:pt x="41" y="41"/>
                    </a:lnTo>
                    <a:lnTo>
                      <a:pt x="44" y="40"/>
                    </a:lnTo>
                    <a:lnTo>
                      <a:pt x="44" y="38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5" y="31"/>
                    </a:lnTo>
                    <a:lnTo>
                      <a:pt x="47" y="31"/>
                    </a:lnTo>
                    <a:lnTo>
                      <a:pt x="48" y="32"/>
                    </a:lnTo>
                    <a:lnTo>
                      <a:pt x="49" y="34"/>
                    </a:lnTo>
                    <a:lnTo>
                      <a:pt x="50" y="34"/>
                    </a:lnTo>
                    <a:lnTo>
                      <a:pt x="52" y="30"/>
                    </a:lnTo>
                    <a:lnTo>
                      <a:pt x="55" y="34"/>
                    </a:lnTo>
                    <a:lnTo>
                      <a:pt x="55" y="38"/>
                    </a:lnTo>
                    <a:lnTo>
                      <a:pt x="54" y="42"/>
                    </a:lnTo>
                    <a:lnTo>
                      <a:pt x="54" y="45"/>
                    </a:lnTo>
                    <a:lnTo>
                      <a:pt x="56" y="50"/>
                    </a:lnTo>
                    <a:lnTo>
                      <a:pt x="59" y="48"/>
                    </a:lnTo>
                    <a:lnTo>
                      <a:pt x="62" y="48"/>
                    </a:lnTo>
                    <a:lnTo>
                      <a:pt x="63" y="64"/>
                    </a:lnTo>
                    <a:lnTo>
                      <a:pt x="70" y="79"/>
                    </a:lnTo>
                    <a:lnTo>
                      <a:pt x="79" y="92"/>
                    </a:lnTo>
                    <a:lnTo>
                      <a:pt x="91" y="102"/>
                    </a:lnTo>
                    <a:lnTo>
                      <a:pt x="104" y="109"/>
                    </a:lnTo>
                    <a:lnTo>
                      <a:pt x="104" y="110"/>
                    </a:lnTo>
                    <a:lnTo>
                      <a:pt x="106" y="116"/>
                    </a:lnTo>
                    <a:lnTo>
                      <a:pt x="109" y="123"/>
                    </a:lnTo>
                    <a:lnTo>
                      <a:pt x="112" y="132"/>
                    </a:lnTo>
                    <a:lnTo>
                      <a:pt x="115" y="143"/>
                    </a:lnTo>
                    <a:lnTo>
                      <a:pt x="119" y="153"/>
                    </a:lnTo>
                    <a:lnTo>
                      <a:pt x="122" y="164"/>
                    </a:lnTo>
                    <a:lnTo>
                      <a:pt x="126" y="174"/>
                    </a:lnTo>
                    <a:lnTo>
                      <a:pt x="128" y="183"/>
                    </a:lnTo>
                    <a:lnTo>
                      <a:pt x="128" y="184"/>
                    </a:lnTo>
                    <a:lnTo>
                      <a:pt x="134" y="184"/>
                    </a:lnTo>
                    <a:lnTo>
                      <a:pt x="140" y="188"/>
                    </a:lnTo>
                    <a:lnTo>
                      <a:pt x="143" y="194"/>
                    </a:lnTo>
                    <a:lnTo>
                      <a:pt x="140" y="199"/>
                    </a:lnTo>
                    <a:lnTo>
                      <a:pt x="139" y="204"/>
                    </a:lnTo>
                    <a:lnTo>
                      <a:pt x="141" y="207"/>
                    </a:lnTo>
                    <a:lnTo>
                      <a:pt x="146" y="210"/>
                    </a:lnTo>
                    <a:lnTo>
                      <a:pt x="145" y="197"/>
                    </a:lnTo>
                    <a:lnTo>
                      <a:pt x="152" y="199"/>
                    </a:lnTo>
                    <a:lnTo>
                      <a:pt x="159" y="204"/>
                    </a:lnTo>
                    <a:lnTo>
                      <a:pt x="167" y="210"/>
                    </a:lnTo>
                    <a:lnTo>
                      <a:pt x="178" y="221"/>
                    </a:lnTo>
                    <a:lnTo>
                      <a:pt x="175" y="222"/>
                    </a:lnTo>
                    <a:lnTo>
                      <a:pt x="174" y="224"/>
                    </a:lnTo>
                    <a:lnTo>
                      <a:pt x="174" y="227"/>
                    </a:lnTo>
                    <a:lnTo>
                      <a:pt x="174" y="229"/>
                    </a:lnTo>
                    <a:lnTo>
                      <a:pt x="177" y="231"/>
                    </a:lnTo>
                    <a:lnTo>
                      <a:pt x="180" y="232"/>
                    </a:lnTo>
                    <a:lnTo>
                      <a:pt x="183" y="233"/>
                    </a:lnTo>
                    <a:lnTo>
                      <a:pt x="183" y="228"/>
                    </a:lnTo>
                    <a:lnTo>
                      <a:pt x="182" y="225"/>
                    </a:lnTo>
                    <a:lnTo>
                      <a:pt x="200" y="228"/>
                    </a:lnTo>
                    <a:lnTo>
                      <a:pt x="215" y="232"/>
                    </a:lnTo>
                    <a:lnTo>
                      <a:pt x="228" y="240"/>
                    </a:lnTo>
                    <a:lnTo>
                      <a:pt x="238" y="248"/>
                    </a:lnTo>
                    <a:lnTo>
                      <a:pt x="246" y="259"/>
                    </a:lnTo>
                    <a:lnTo>
                      <a:pt x="252" y="271"/>
                    </a:lnTo>
                    <a:lnTo>
                      <a:pt x="255" y="285"/>
                    </a:lnTo>
                    <a:lnTo>
                      <a:pt x="256" y="299"/>
                    </a:lnTo>
                    <a:lnTo>
                      <a:pt x="256" y="313"/>
                    </a:lnTo>
                    <a:lnTo>
                      <a:pt x="253" y="327"/>
                    </a:lnTo>
                    <a:lnTo>
                      <a:pt x="249" y="341"/>
                    </a:lnTo>
                    <a:lnTo>
                      <a:pt x="243" y="355"/>
                    </a:lnTo>
                    <a:lnTo>
                      <a:pt x="241" y="363"/>
                    </a:lnTo>
                    <a:lnTo>
                      <a:pt x="241" y="374"/>
                    </a:lnTo>
                    <a:lnTo>
                      <a:pt x="242" y="386"/>
                    </a:lnTo>
                    <a:lnTo>
                      <a:pt x="245" y="400"/>
                    </a:lnTo>
                    <a:lnTo>
                      <a:pt x="249" y="413"/>
                    </a:lnTo>
                    <a:lnTo>
                      <a:pt x="252" y="427"/>
                    </a:lnTo>
                    <a:lnTo>
                      <a:pt x="255" y="441"/>
                    </a:lnTo>
                    <a:lnTo>
                      <a:pt x="256" y="453"/>
                    </a:lnTo>
                    <a:lnTo>
                      <a:pt x="256" y="462"/>
                    </a:lnTo>
                    <a:lnTo>
                      <a:pt x="256" y="465"/>
                    </a:lnTo>
                    <a:lnTo>
                      <a:pt x="256" y="468"/>
                    </a:lnTo>
                    <a:lnTo>
                      <a:pt x="257" y="470"/>
                    </a:lnTo>
                    <a:lnTo>
                      <a:pt x="240" y="467"/>
                    </a:lnTo>
                    <a:lnTo>
                      <a:pt x="237" y="474"/>
                    </a:lnTo>
                    <a:lnTo>
                      <a:pt x="234" y="473"/>
                    </a:lnTo>
                    <a:lnTo>
                      <a:pt x="230" y="472"/>
                    </a:lnTo>
                    <a:lnTo>
                      <a:pt x="229" y="484"/>
                    </a:lnTo>
                    <a:lnTo>
                      <a:pt x="230" y="496"/>
                    </a:lnTo>
                    <a:lnTo>
                      <a:pt x="234" y="506"/>
                    </a:lnTo>
                    <a:lnTo>
                      <a:pt x="239" y="517"/>
                    </a:lnTo>
                    <a:lnTo>
                      <a:pt x="244" y="528"/>
                    </a:lnTo>
                    <a:lnTo>
                      <a:pt x="249" y="539"/>
                    </a:lnTo>
                    <a:lnTo>
                      <a:pt x="252" y="550"/>
                    </a:lnTo>
                    <a:lnTo>
                      <a:pt x="249" y="548"/>
                    </a:lnTo>
                    <a:lnTo>
                      <a:pt x="245" y="541"/>
                    </a:lnTo>
                    <a:lnTo>
                      <a:pt x="245" y="544"/>
                    </a:lnTo>
                    <a:lnTo>
                      <a:pt x="245" y="547"/>
                    </a:lnTo>
                    <a:lnTo>
                      <a:pt x="247" y="552"/>
                    </a:lnTo>
                    <a:lnTo>
                      <a:pt x="250" y="558"/>
                    </a:lnTo>
                    <a:lnTo>
                      <a:pt x="254" y="567"/>
                    </a:lnTo>
                    <a:lnTo>
                      <a:pt x="260" y="579"/>
                    </a:lnTo>
                    <a:lnTo>
                      <a:pt x="257" y="581"/>
                    </a:lnTo>
                    <a:lnTo>
                      <a:pt x="253" y="581"/>
                    </a:lnTo>
                    <a:lnTo>
                      <a:pt x="249" y="579"/>
                    </a:lnTo>
                    <a:lnTo>
                      <a:pt x="245" y="576"/>
                    </a:lnTo>
                    <a:lnTo>
                      <a:pt x="241" y="574"/>
                    </a:lnTo>
                    <a:lnTo>
                      <a:pt x="255" y="590"/>
                    </a:lnTo>
                    <a:lnTo>
                      <a:pt x="267" y="605"/>
                    </a:lnTo>
                    <a:lnTo>
                      <a:pt x="280" y="621"/>
                    </a:lnTo>
                    <a:lnTo>
                      <a:pt x="278" y="620"/>
                    </a:lnTo>
                    <a:lnTo>
                      <a:pt x="269" y="620"/>
                    </a:lnTo>
                    <a:lnTo>
                      <a:pt x="280" y="631"/>
                    </a:lnTo>
                    <a:lnTo>
                      <a:pt x="291" y="641"/>
                    </a:lnTo>
                    <a:lnTo>
                      <a:pt x="290" y="642"/>
                    </a:lnTo>
                    <a:lnTo>
                      <a:pt x="290" y="642"/>
                    </a:lnTo>
                    <a:lnTo>
                      <a:pt x="289" y="641"/>
                    </a:lnTo>
                    <a:lnTo>
                      <a:pt x="287" y="641"/>
                    </a:lnTo>
                    <a:lnTo>
                      <a:pt x="286" y="640"/>
                    </a:lnTo>
                    <a:lnTo>
                      <a:pt x="284" y="639"/>
                    </a:lnTo>
                    <a:lnTo>
                      <a:pt x="282" y="637"/>
                    </a:lnTo>
                    <a:lnTo>
                      <a:pt x="282" y="637"/>
                    </a:lnTo>
                    <a:lnTo>
                      <a:pt x="290" y="645"/>
                    </a:lnTo>
                    <a:lnTo>
                      <a:pt x="299" y="652"/>
                    </a:lnTo>
                    <a:lnTo>
                      <a:pt x="297" y="651"/>
                    </a:lnTo>
                    <a:lnTo>
                      <a:pt x="313" y="666"/>
                    </a:lnTo>
                    <a:lnTo>
                      <a:pt x="330" y="680"/>
                    </a:lnTo>
                    <a:lnTo>
                      <a:pt x="327" y="680"/>
                    </a:lnTo>
                    <a:lnTo>
                      <a:pt x="339" y="693"/>
                    </a:lnTo>
                    <a:lnTo>
                      <a:pt x="354" y="705"/>
                    </a:lnTo>
                    <a:lnTo>
                      <a:pt x="361" y="711"/>
                    </a:lnTo>
                    <a:lnTo>
                      <a:pt x="354" y="706"/>
                    </a:lnTo>
                    <a:lnTo>
                      <a:pt x="321" y="682"/>
                    </a:lnTo>
                    <a:lnTo>
                      <a:pt x="323" y="683"/>
                    </a:lnTo>
                    <a:lnTo>
                      <a:pt x="327" y="685"/>
                    </a:lnTo>
                    <a:lnTo>
                      <a:pt x="329" y="687"/>
                    </a:lnTo>
                    <a:lnTo>
                      <a:pt x="318" y="678"/>
                    </a:lnTo>
                    <a:lnTo>
                      <a:pt x="320" y="680"/>
                    </a:lnTo>
                    <a:lnTo>
                      <a:pt x="298" y="662"/>
                    </a:lnTo>
                    <a:lnTo>
                      <a:pt x="277" y="643"/>
                    </a:lnTo>
                    <a:lnTo>
                      <a:pt x="294" y="659"/>
                    </a:lnTo>
                    <a:lnTo>
                      <a:pt x="256" y="625"/>
                    </a:lnTo>
                    <a:lnTo>
                      <a:pt x="221" y="590"/>
                    </a:lnTo>
                    <a:lnTo>
                      <a:pt x="189" y="552"/>
                    </a:lnTo>
                    <a:lnTo>
                      <a:pt x="159" y="512"/>
                    </a:lnTo>
                    <a:lnTo>
                      <a:pt x="132" y="469"/>
                    </a:lnTo>
                    <a:lnTo>
                      <a:pt x="107" y="426"/>
                    </a:lnTo>
                    <a:lnTo>
                      <a:pt x="85" y="380"/>
                    </a:lnTo>
                    <a:lnTo>
                      <a:pt x="67" y="334"/>
                    </a:lnTo>
                    <a:lnTo>
                      <a:pt x="50" y="286"/>
                    </a:lnTo>
                    <a:lnTo>
                      <a:pt x="36" y="238"/>
                    </a:lnTo>
                    <a:lnTo>
                      <a:pt x="24" y="190"/>
                    </a:lnTo>
                    <a:lnTo>
                      <a:pt x="15" y="141"/>
                    </a:lnTo>
                    <a:lnTo>
                      <a:pt x="7" y="92"/>
                    </a:lnTo>
                    <a:lnTo>
                      <a:pt x="3" y="44"/>
                    </a:lnTo>
                    <a:lnTo>
                      <a:pt x="3" y="61"/>
                    </a:lnTo>
                    <a:lnTo>
                      <a:pt x="1" y="45"/>
                    </a:lnTo>
                    <a:lnTo>
                      <a:pt x="0" y="46"/>
                    </a:lnTo>
                    <a:lnTo>
                      <a:pt x="0" y="19"/>
                    </a:lnTo>
                    <a:lnTo>
                      <a:pt x="2" y="3"/>
                    </a:lnTo>
                    <a:lnTo>
                      <a:pt x="2" y="25"/>
                    </a:lnTo>
                    <a:lnTo>
                      <a:pt x="6" y="45"/>
                    </a:lnTo>
                    <a:lnTo>
                      <a:pt x="11" y="29"/>
                    </a:lnTo>
                    <a:lnTo>
                      <a:pt x="15" y="14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203" name="Freeform 35"/>
            <p:cNvSpPr>
              <a:spLocks/>
            </p:cNvSpPr>
            <p:nvPr/>
          </p:nvSpPr>
          <p:spPr bwMode="auto">
            <a:xfrm>
              <a:off x="5443538" y="4565650"/>
              <a:ext cx="1733550" cy="930275"/>
            </a:xfrm>
            <a:custGeom>
              <a:avLst/>
              <a:gdLst/>
              <a:ahLst/>
              <a:cxnLst>
                <a:cxn ang="0">
                  <a:pos x="598" y="9"/>
                </a:cxn>
                <a:cxn ang="0">
                  <a:pos x="644" y="48"/>
                </a:cxn>
                <a:cxn ang="0">
                  <a:pos x="661" y="107"/>
                </a:cxn>
                <a:cxn ang="0">
                  <a:pos x="641" y="166"/>
                </a:cxn>
                <a:cxn ang="0">
                  <a:pos x="594" y="263"/>
                </a:cxn>
                <a:cxn ang="0">
                  <a:pos x="624" y="282"/>
                </a:cxn>
                <a:cxn ang="0">
                  <a:pos x="645" y="320"/>
                </a:cxn>
                <a:cxn ang="0">
                  <a:pos x="649" y="359"/>
                </a:cxn>
                <a:cxn ang="0">
                  <a:pos x="650" y="391"/>
                </a:cxn>
                <a:cxn ang="0">
                  <a:pos x="668" y="422"/>
                </a:cxn>
                <a:cxn ang="0">
                  <a:pos x="773" y="436"/>
                </a:cxn>
                <a:cxn ang="0">
                  <a:pos x="893" y="447"/>
                </a:cxn>
                <a:cxn ang="0">
                  <a:pos x="983" y="461"/>
                </a:cxn>
                <a:cxn ang="0">
                  <a:pos x="1036" y="477"/>
                </a:cxn>
                <a:cxn ang="0">
                  <a:pos x="1048" y="498"/>
                </a:cxn>
                <a:cxn ang="0">
                  <a:pos x="1063" y="520"/>
                </a:cxn>
                <a:cxn ang="0">
                  <a:pos x="1082" y="530"/>
                </a:cxn>
                <a:cxn ang="0">
                  <a:pos x="1089" y="547"/>
                </a:cxn>
                <a:cxn ang="0">
                  <a:pos x="1049" y="562"/>
                </a:cxn>
                <a:cxn ang="0">
                  <a:pos x="967" y="574"/>
                </a:cxn>
                <a:cxn ang="0">
                  <a:pos x="851" y="582"/>
                </a:cxn>
                <a:cxn ang="0">
                  <a:pos x="707" y="586"/>
                </a:cxn>
                <a:cxn ang="0">
                  <a:pos x="545" y="585"/>
                </a:cxn>
                <a:cxn ang="0">
                  <a:pos x="383" y="579"/>
                </a:cxn>
                <a:cxn ang="0">
                  <a:pos x="240" y="569"/>
                </a:cxn>
                <a:cxn ang="0">
                  <a:pos x="124" y="555"/>
                </a:cxn>
                <a:cxn ang="0">
                  <a:pos x="43" y="540"/>
                </a:cxn>
                <a:cxn ang="0">
                  <a:pos x="3" y="523"/>
                </a:cxn>
                <a:cxn ang="0">
                  <a:pos x="11" y="507"/>
                </a:cxn>
                <a:cxn ang="0">
                  <a:pos x="30" y="499"/>
                </a:cxn>
                <a:cxn ang="0">
                  <a:pos x="47" y="477"/>
                </a:cxn>
                <a:cxn ang="0">
                  <a:pos x="60" y="455"/>
                </a:cxn>
                <a:cxn ang="0">
                  <a:pos x="113" y="442"/>
                </a:cxn>
                <a:cxn ang="0">
                  <a:pos x="204" y="432"/>
                </a:cxn>
                <a:cxn ang="0">
                  <a:pos x="326" y="427"/>
                </a:cxn>
                <a:cxn ang="0">
                  <a:pos x="431" y="417"/>
                </a:cxn>
                <a:cxn ang="0">
                  <a:pos x="451" y="387"/>
                </a:cxn>
                <a:cxn ang="0">
                  <a:pos x="454" y="360"/>
                </a:cxn>
                <a:cxn ang="0">
                  <a:pos x="455" y="334"/>
                </a:cxn>
                <a:cxn ang="0">
                  <a:pos x="472" y="290"/>
                </a:cxn>
                <a:cxn ang="0">
                  <a:pos x="499" y="267"/>
                </a:cxn>
                <a:cxn ang="0">
                  <a:pos x="480" y="178"/>
                </a:cxn>
                <a:cxn ang="0">
                  <a:pos x="452" y="124"/>
                </a:cxn>
                <a:cxn ang="0">
                  <a:pos x="460" y="61"/>
                </a:cxn>
                <a:cxn ang="0">
                  <a:pos x="498" y="16"/>
                </a:cxn>
                <a:cxn ang="0">
                  <a:pos x="557" y="0"/>
                </a:cxn>
              </a:cxnLst>
              <a:rect l="0" t="0" r="r" b="b"/>
              <a:pathLst>
                <a:path w="1092" h="586">
                  <a:moveTo>
                    <a:pt x="557" y="0"/>
                  </a:moveTo>
                  <a:lnTo>
                    <a:pt x="579" y="2"/>
                  </a:lnTo>
                  <a:lnTo>
                    <a:pt x="598" y="9"/>
                  </a:lnTo>
                  <a:lnTo>
                    <a:pt x="616" y="19"/>
                  </a:lnTo>
                  <a:lnTo>
                    <a:pt x="632" y="32"/>
                  </a:lnTo>
                  <a:lnTo>
                    <a:pt x="644" y="48"/>
                  </a:lnTo>
                  <a:lnTo>
                    <a:pt x="653" y="66"/>
                  </a:lnTo>
                  <a:lnTo>
                    <a:pt x="659" y="86"/>
                  </a:lnTo>
                  <a:lnTo>
                    <a:pt x="661" y="107"/>
                  </a:lnTo>
                  <a:lnTo>
                    <a:pt x="658" y="129"/>
                  </a:lnTo>
                  <a:lnTo>
                    <a:pt x="651" y="148"/>
                  </a:lnTo>
                  <a:lnTo>
                    <a:pt x="641" y="166"/>
                  </a:lnTo>
                  <a:lnTo>
                    <a:pt x="627" y="181"/>
                  </a:lnTo>
                  <a:lnTo>
                    <a:pt x="610" y="194"/>
                  </a:lnTo>
                  <a:lnTo>
                    <a:pt x="594" y="263"/>
                  </a:lnTo>
                  <a:lnTo>
                    <a:pt x="604" y="268"/>
                  </a:lnTo>
                  <a:lnTo>
                    <a:pt x="614" y="275"/>
                  </a:lnTo>
                  <a:lnTo>
                    <a:pt x="624" y="282"/>
                  </a:lnTo>
                  <a:lnTo>
                    <a:pt x="632" y="293"/>
                  </a:lnTo>
                  <a:lnTo>
                    <a:pt x="639" y="305"/>
                  </a:lnTo>
                  <a:lnTo>
                    <a:pt x="645" y="320"/>
                  </a:lnTo>
                  <a:lnTo>
                    <a:pt x="648" y="337"/>
                  </a:lnTo>
                  <a:lnTo>
                    <a:pt x="649" y="357"/>
                  </a:lnTo>
                  <a:lnTo>
                    <a:pt x="649" y="359"/>
                  </a:lnTo>
                  <a:lnTo>
                    <a:pt x="648" y="364"/>
                  </a:lnTo>
                  <a:lnTo>
                    <a:pt x="648" y="380"/>
                  </a:lnTo>
                  <a:lnTo>
                    <a:pt x="650" y="391"/>
                  </a:lnTo>
                  <a:lnTo>
                    <a:pt x="654" y="402"/>
                  </a:lnTo>
                  <a:lnTo>
                    <a:pt x="659" y="412"/>
                  </a:lnTo>
                  <a:lnTo>
                    <a:pt x="668" y="422"/>
                  </a:lnTo>
                  <a:lnTo>
                    <a:pt x="680" y="431"/>
                  </a:lnTo>
                  <a:lnTo>
                    <a:pt x="728" y="433"/>
                  </a:lnTo>
                  <a:lnTo>
                    <a:pt x="773" y="436"/>
                  </a:lnTo>
                  <a:lnTo>
                    <a:pt x="816" y="439"/>
                  </a:lnTo>
                  <a:lnTo>
                    <a:pt x="856" y="443"/>
                  </a:lnTo>
                  <a:lnTo>
                    <a:pt x="893" y="447"/>
                  </a:lnTo>
                  <a:lnTo>
                    <a:pt x="927" y="452"/>
                  </a:lnTo>
                  <a:lnTo>
                    <a:pt x="957" y="456"/>
                  </a:lnTo>
                  <a:lnTo>
                    <a:pt x="983" y="461"/>
                  </a:lnTo>
                  <a:lnTo>
                    <a:pt x="1005" y="466"/>
                  </a:lnTo>
                  <a:lnTo>
                    <a:pt x="1022" y="471"/>
                  </a:lnTo>
                  <a:lnTo>
                    <a:pt x="1036" y="477"/>
                  </a:lnTo>
                  <a:lnTo>
                    <a:pt x="1044" y="481"/>
                  </a:lnTo>
                  <a:lnTo>
                    <a:pt x="1046" y="487"/>
                  </a:lnTo>
                  <a:lnTo>
                    <a:pt x="1048" y="498"/>
                  </a:lnTo>
                  <a:lnTo>
                    <a:pt x="1052" y="507"/>
                  </a:lnTo>
                  <a:lnTo>
                    <a:pt x="1058" y="515"/>
                  </a:lnTo>
                  <a:lnTo>
                    <a:pt x="1063" y="520"/>
                  </a:lnTo>
                  <a:lnTo>
                    <a:pt x="1068" y="524"/>
                  </a:lnTo>
                  <a:lnTo>
                    <a:pt x="1070" y="525"/>
                  </a:lnTo>
                  <a:lnTo>
                    <a:pt x="1082" y="530"/>
                  </a:lnTo>
                  <a:lnTo>
                    <a:pt x="1090" y="536"/>
                  </a:lnTo>
                  <a:lnTo>
                    <a:pt x="1092" y="541"/>
                  </a:lnTo>
                  <a:lnTo>
                    <a:pt x="1089" y="547"/>
                  </a:lnTo>
                  <a:lnTo>
                    <a:pt x="1081" y="552"/>
                  </a:lnTo>
                  <a:lnTo>
                    <a:pt x="1067" y="557"/>
                  </a:lnTo>
                  <a:lnTo>
                    <a:pt x="1049" y="562"/>
                  </a:lnTo>
                  <a:lnTo>
                    <a:pt x="1026" y="567"/>
                  </a:lnTo>
                  <a:lnTo>
                    <a:pt x="999" y="570"/>
                  </a:lnTo>
                  <a:lnTo>
                    <a:pt x="967" y="574"/>
                  </a:lnTo>
                  <a:lnTo>
                    <a:pt x="932" y="578"/>
                  </a:lnTo>
                  <a:lnTo>
                    <a:pt x="892" y="580"/>
                  </a:lnTo>
                  <a:lnTo>
                    <a:pt x="851" y="582"/>
                  </a:lnTo>
                  <a:lnTo>
                    <a:pt x="806" y="584"/>
                  </a:lnTo>
                  <a:lnTo>
                    <a:pt x="758" y="585"/>
                  </a:lnTo>
                  <a:lnTo>
                    <a:pt x="707" y="586"/>
                  </a:lnTo>
                  <a:lnTo>
                    <a:pt x="655" y="586"/>
                  </a:lnTo>
                  <a:lnTo>
                    <a:pt x="601" y="585"/>
                  </a:lnTo>
                  <a:lnTo>
                    <a:pt x="545" y="585"/>
                  </a:lnTo>
                  <a:lnTo>
                    <a:pt x="489" y="583"/>
                  </a:lnTo>
                  <a:lnTo>
                    <a:pt x="435" y="582"/>
                  </a:lnTo>
                  <a:lnTo>
                    <a:pt x="383" y="579"/>
                  </a:lnTo>
                  <a:lnTo>
                    <a:pt x="333" y="576"/>
                  </a:lnTo>
                  <a:lnTo>
                    <a:pt x="285" y="573"/>
                  </a:lnTo>
                  <a:lnTo>
                    <a:pt x="240" y="569"/>
                  </a:lnTo>
                  <a:lnTo>
                    <a:pt x="198" y="565"/>
                  </a:lnTo>
                  <a:lnTo>
                    <a:pt x="160" y="560"/>
                  </a:lnTo>
                  <a:lnTo>
                    <a:pt x="124" y="555"/>
                  </a:lnTo>
                  <a:lnTo>
                    <a:pt x="93" y="551"/>
                  </a:lnTo>
                  <a:lnTo>
                    <a:pt x="66" y="545"/>
                  </a:lnTo>
                  <a:lnTo>
                    <a:pt x="43" y="540"/>
                  </a:lnTo>
                  <a:lnTo>
                    <a:pt x="25" y="535"/>
                  </a:lnTo>
                  <a:lnTo>
                    <a:pt x="11" y="529"/>
                  </a:lnTo>
                  <a:lnTo>
                    <a:pt x="3" y="523"/>
                  </a:lnTo>
                  <a:lnTo>
                    <a:pt x="0" y="518"/>
                  </a:lnTo>
                  <a:lnTo>
                    <a:pt x="3" y="512"/>
                  </a:lnTo>
                  <a:lnTo>
                    <a:pt x="11" y="507"/>
                  </a:lnTo>
                  <a:lnTo>
                    <a:pt x="24" y="503"/>
                  </a:lnTo>
                  <a:lnTo>
                    <a:pt x="26" y="502"/>
                  </a:lnTo>
                  <a:lnTo>
                    <a:pt x="30" y="499"/>
                  </a:lnTo>
                  <a:lnTo>
                    <a:pt x="36" y="493"/>
                  </a:lnTo>
                  <a:lnTo>
                    <a:pt x="42" y="486"/>
                  </a:lnTo>
                  <a:lnTo>
                    <a:pt x="47" y="477"/>
                  </a:lnTo>
                  <a:lnTo>
                    <a:pt x="48" y="465"/>
                  </a:lnTo>
                  <a:lnTo>
                    <a:pt x="52" y="460"/>
                  </a:lnTo>
                  <a:lnTo>
                    <a:pt x="60" y="455"/>
                  </a:lnTo>
                  <a:lnTo>
                    <a:pt x="73" y="451"/>
                  </a:lnTo>
                  <a:lnTo>
                    <a:pt x="91" y="446"/>
                  </a:lnTo>
                  <a:lnTo>
                    <a:pt x="113" y="442"/>
                  </a:lnTo>
                  <a:lnTo>
                    <a:pt x="140" y="439"/>
                  </a:lnTo>
                  <a:lnTo>
                    <a:pt x="171" y="436"/>
                  </a:lnTo>
                  <a:lnTo>
                    <a:pt x="204" y="432"/>
                  </a:lnTo>
                  <a:lnTo>
                    <a:pt x="242" y="430"/>
                  </a:lnTo>
                  <a:lnTo>
                    <a:pt x="282" y="428"/>
                  </a:lnTo>
                  <a:lnTo>
                    <a:pt x="326" y="427"/>
                  </a:lnTo>
                  <a:lnTo>
                    <a:pt x="372" y="426"/>
                  </a:lnTo>
                  <a:lnTo>
                    <a:pt x="420" y="425"/>
                  </a:lnTo>
                  <a:lnTo>
                    <a:pt x="431" y="417"/>
                  </a:lnTo>
                  <a:lnTo>
                    <a:pt x="441" y="407"/>
                  </a:lnTo>
                  <a:lnTo>
                    <a:pt x="447" y="397"/>
                  </a:lnTo>
                  <a:lnTo>
                    <a:pt x="451" y="387"/>
                  </a:lnTo>
                  <a:lnTo>
                    <a:pt x="453" y="376"/>
                  </a:lnTo>
                  <a:lnTo>
                    <a:pt x="454" y="367"/>
                  </a:lnTo>
                  <a:lnTo>
                    <a:pt x="454" y="360"/>
                  </a:lnTo>
                  <a:lnTo>
                    <a:pt x="453" y="355"/>
                  </a:lnTo>
                  <a:lnTo>
                    <a:pt x="453" y="353"/>
                  </a:lnTo>
                  <a:lnTo>
                    <a:pt x="455" y="334"/>
                  </a:lnTo>
                  <a:lnTo>
                    <a:pt x="459" y="316"/>
                  </a:lnTo>
                  <a:lnTo>
                    <a:pt x="464" y="302"/>
                  </a:lnTo>
                  <a:lnTo>
                    <a:pt x="472" y="290"/>
                  </a:lnTo>
                  <a:lnTo>
                    <a:pt x="480" y="281"/>
                  </a:lnTo>
                  <a:lnTo>
                    <a:pt x="490" y="273"/>
                  </a:lnTo>
                  <a:lnTo>
                    <a:pt x="499" y="267"/>
                  </a:lnTo>
                  <a:lnTo>
                    <a:pt x="509" y="263"/>
                  </a:lnTo>
                  <a:lnTo>
                    <a:pt x="495" y="191"/>
                  </a:lnTo>
                  <a:lnTo>
                    <a:pt x="480" y="178"/>
                  </a:lnTo>
                  <a:lnTo>
                    <a:pt x="468" y="162"/>
                  </a:lnTo>
                  <a:lnTo>
                    <a:pt x="458" y="144"/>
                  </a:lnTo>
                  <a:lnTo>
                    <a:pt x="452" y="124"/>
                  </a:lnTo>
                  <a:lnTo>
                    <a:pt x="450" y="102"/>
                  </a:lnTo>
                  <a:lnTo>
                    <a:pt x="453" y="81"/>
                  </a:lnTo>
                  <a:lnTo>
                    <a:pt x="460" y="61"/>
                  </a:lnTo>
                  <a:lnTo>
                    <a:pt x="470" y="44"/>
                  </a:lnTo>
                  <a:lnTo>
                    <a:pt x="483" y="29"/>
                  </a:lnTo>
                  <a:lnTo>
                    <a:pt x="498" y="16"/>
                  </a:lnTo>
                  <a:lnTo>
                    <a:pt x="516" y="7"/>
                  </a:lnTo>
                  <a:lnTo>
                    <a:pt x="536" y="1"/>
                  </a:lnTo>
                  <a:lnTo>
                    <a:pt x="55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4" name="Freeform 36"/>
            <p:cNvSpPr>
              <a:spLocks/>
            </p:cNvSpPr>
            <p:nvPr/>
          </p:nvSpPr>
          <p:spPr bwMode="auto">
            <a:xfrm>
              <a:off x="6242051" y="4649788"/>
              <a:ext cx="163513" cy="161925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65" y="1"/>
                </a:cxn>
                <a:cxn ang="0">
                  <a:pos x="77" y="7"/>
                </a:cxn>
                <a:cxn ang="0">
                  <a:pos x="88" y="15"/>
                </a:cxn>
                <a:cxn ang="0">
                  <a:pos x="95" y="25"/>
                </a:cxn>
                <a:cxn ang="0">
                  <a:pos x="101" y="37"/>
                </a:cxn>
                <a:cxn ang="0">
                  <a:pos x="103" y="50"/>
                </a:cxn>
                <a:cxn ang="0">
                  <a:pos x="101" y="64"/>
                </a:cxn>
                <a:cxn ang="0">
                  <a:pos x="95" y="76"/>
                </a:cxn>
                <a:cxn ang="0">
                  <a:pos x="88" y="87"/>
                </a:cxn>
                <a:cxn ang="0">
                  <a:pos x="77" y="94"/>
                </a:cxn>
                <a:cxn ang="0">
                  <a:pos x="65" y="100"/>
                </a:cxn>
                <a:cxn ang="0">
                  <a:pos x="51" y="102"/>
                </a:cxn>
                <a:cxn ang="0">
                  <a:pos x="38" y="100"/>
                </a:cxn>
                <a:cxn ang="0">
                  <a:pos x="25" y="94"/>
                </a:cxn>
                <a:cxn ang="0">
                  <a:pos x="15" y="87"/>
                </a:cxn>
                <a:cxn ang="0">
                  <a:pos x="7" y="76"/>
                </a:cxn>
                <a:cxn ang="0">
                  <a:pos x="2" y="64"/>
                </a:cxn>
                <a:cxn ang="0">
                  <a:pos x="0" y="50"/>
                </a:cxn>
                <a:cxn ang="0">
                  <a:pos x="2" y="37"/>
                </a:cxn>
                <a:cxn ang="0">
                  <a:pos x="7" y="25"/>
                </a:cxn>
                <a:cxn ang="0">
                  <a:pos x="15" y="15"/>
                </a:cxn>
                <a:cxn ang="0">
                  <a:pos x="25" y="7"/>
                </a:cxn>
                <a:cxn ang="0">
                  <a:pos x="38" y="1"/>
                </a:cxn>
                <a:cxn ang="0">
                  <a:pos x="51" y="0"/>
                </a:cxn>
              </a:cxnLst>
              <a:rect l="0" t="0" r="r" b="b"/>
              <a:pathLst>
                <a:path w="103" h="102">
                  <a:moveTo>
                    <a:pt x="51" y="0"/>
                  </a:moveTo>
                  <a:lnTo>
                    <a:pt x="65" y="1"/>
                  </a:lnTo>
                  <a:lnTo>
                    <a:pt x="77" y="7"/>
                  </a:lnTo>
                  <a:lnTo>
                    <a:pt x="88" y="15"/>
                  </a:lnTo>
                  <a:lnTo>
                    <a:pt x="95" y="25"/>
                  </a:lnTo>
                  <a:lnTo>
                    <a:pt x="101" y="37"/>
                  </a:lnTo>
                  <a:lnTo>
                    <a:pt x="103" y="50"/>
                  </a:lnTo>
                  <a:lnTo>
                    <a:pt x="101" y="64"/>
                  </a:lnTo>
                  <a:lnTo>
                    <a:pt x="95" y="76"/>
                  </a:lnTo>
                  <a:lnTo>
                    <a:pt x="88" y="87"/>
                  </a:lnTo>
                  <a:lnTo>
                    <a:pt x="77" y="94"/>
                  </a:lnTo>
                  <a:lnTo>
                    <a:pt x="65" y="100"/>
                  </a:lnTo>
                  <a:lnTo>
                    <a:pt x="51" y="102"/>
                  </a:lnTo>
                  <a:lnTo>
                    <a:pt x="38" y="100"/>
                  </a:lnTo>
                  <a:lnTo>
                    <a:pt x="25" y="94"/>
                  </a:lnTo>
                  <a:lnTo>
                    <a:pt x="15" y="87"/>
                  </a:lnTo>
                  <a:lnTo>
                    <a:pt x="7" y="76"/>
                  </a:lnTo>
                  <a:lnTo>
                    <a:pt x="2" y="64"/>
                  </a:lnTo>
                  <a:lnTo>
                    <a:pt x="0" y="50"/>
                  </a:lnTo>
                  <a:lnTo>
                    <a:pt x="2" y="37"/>
                  </a:lnTo>
                  <a:lnTo>
                    <a:pt x="7" y="25"/>
                  </a:lnTo>
                  <a:lnTo>
                    <a:pt x="15" y="15"/>
                  </a:lnTo>
                  <a:lnTo>
                    <a:pt x="25" y="7"/>
                  </a:lnTo>
                  <a:lnTo>
                    <a:pt x="38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22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rot="5400000">
            <a:off x="5199061" y="3572668"/>
            <a:ext cx="3048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504111" y="2751533"/>
            <a:ext cx="3086101" cy="1643859"/>
            <a:chOff x="8075611" y="2362200"/>
            <a:chExt cx="3086101" cy="1643859"/>
          </a:xfrm>
        </p:grpSpPr>
        <p:sp>
          <p:nvSpPr>
            <p:cNvPr id="42" name="TextBox 41"/>
            <p:cNvSpPr txBox="1"/>
            <p:nvPr/>
          </p:nvSpPr>
          <p:spPr>
            <a:xfrm flipH="1">
              <a:off x="8075611" y="2362200"/>
              <a:ext cx="3086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flipH="1">
              <a:off x="8075611" y="3359728"/>
              <a:ext cx="30861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5257800"/>
            <a:ext cx="12188825" cy="16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36612" y="5857335"/>
            <a:ext cx="7010401" cy="2286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503037" y="1524000"/>
            <a:ext cx="5741987" cy="4447296"/>
            <a:chOff x="4086225" y="1781175"/>
            <a:chExt cx="3738563" cy="2895600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086225" y="1781175"/>
              <a:ext cx="3738563" cy="28067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2"/>
                </a:cxn>
                <a:cxn ang="0">
                  <a:pos x="2313" y="8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6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60"/>
                </a:cxn>
                <a:cxn ang="0">
                  <a:pos x="2298" y="1766"/>
                </a:cxn>
                <a:cxn ang="0">
                  <a:pos x="2281" y="1768"/>
                </a:cxn>
                <a:cxn ang="0">
                  <a:pos x="74" y="1768"/>
                </a:cxn>
                <a:cxn ang="0">
                  <a:pos x="57" y="1766"/>
                </a:cxn>
                <a:cxn ang="0">
                  <a:pos x="41" y="1760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6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8"/>
                </a:cxn>
                <a:cxn ang="0">
                  <a:pos x="57" y="2"/>
                </a:cxn>
                <a:cxn ang="0">
                  <a:pos x="74" y="0"/>
                </a:cxn>
              </a:cxnLst>
              <a:rect l="0" t="0" r="r" b="b"/>
              <a:pathLst>
                <a:path w="2355" h="1768">
                  <a:moveTo>
                    <a:pt x="74" y="0"/>
                  </a:moveTo>
                  <a:lnTo>
                    <a:pt x="2281" y="0"/>
                  </a:lnTo>
                  <a:lnTo>
                    <a:pt x="2298" y="2"/>
                  </a:lnTo>
                  <a:lnTo>
                    <a:pt x="2313" y="8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6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60"/>
                  </a:lnTo>
                  <a:lnTo>
                    <a:pt x="2298" y="1766"/>
                  </a:lnTo>
                  <a:lnTo>
                    <a:pt x="2281" y="1768"/>
                  </a:lnTo>
                  <a:lnTo>
                    <a:pt x="74" y="1768"/>
                  </a:lnTo>
                  <a:lnTo>
                    <a:pt x="57" y="1766"/>
                  </a:lnTo>
                  <a:lnTo>
                    <a:pt x="41" y="1760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6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8"/>
                  </a:lnTo>
                  <a:lnTo>
                    <a:pt x="57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086225" y="1871662"/>
              <a:ext cx="3738563" cy="2805113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1"/>
                </a:cxn>
                <a:cxn ang="0">
                  <a:pos x="2313" y="7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5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59"/>
                </a:cxn>
                <a:cxn ang="0">
                  <a:pos x="2298" y="1765"/>
                </a:cxn>
                <a:cxn ang="0">
                  <a:pos x="2281" y="1767"/>
                </a:cxn>
                <a:cxn ang="0">
                  <a:pos x="74" y="1767"/>
                </a:cxn>
                <a:cxn ang="0">
                  <a:pos x="57" y="1765"/>
                </a:cxn>
                <a:cxn ang="0">
                  <a:pos x="41" y="1759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5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7"/>
                </a:cxn>
                <a:cxn ang="0">
                  <a:pos x="57" y="1"/>
                </a:cxn>
                <a:cxn ang="0">
                  <a:pos x="74" y="0"/>
                </a:cxn>
              </a:cxnLst>
              <a:rect l="0" t="0" r="r" b="b"/>
              <a:pathLst>
                <a:path w="2355" h="1767">
                  <a:moveTo>
                    <a:pt x="74" y="0"/>
                  </a:moveTo>
                  <a:lnTo>
                    <a:pt x="2281" y="0"/>
                  </a:lnTo>
                  <a:lnTo>
                    <a:pt x="2298" y="1"/>
                  </a:lnTo>
                  <a:lnTo>
                    <a:pt x="2313" y="7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5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59"/>
                  </a:lnTo>
                  <a:lnTo>
                    <a:pt x="2298" y="1765"/>
                  </a:lnTo>
                  <a:lnTo>
                    <a:pt x="2281" y="1767"/>
                  </a:lnTo>
                  <a:lnTo>
                    <a:pt x="74" y="1767"/>
                  </a:lnTo>
                  <a:lnTo>
                    <a:pt x="57" y="1765"/>
                  </a:lnTo>
                  <a:lnTo>
                    <a:pt x="41" y="1759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5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7"/>
                  </a:lnTo>
                  <a:lnTo>
                    <a:pt x="57" y="1"/>
                  </a:lnTo>
                  <a:lnTo>
                    <a:pt x="7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356100" y="2114550"/>
              <a:ext cx="3198813" cy="2320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2"/>
                </a:cxn>
                <a:cxn ang="0">
                  <a:pos x="1983" y="8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5"/>
                </a:cxn>
                <a:cxn ang="0">
                  <a:pos x="2015" y="61"/>
                </a:cxn>
                <a:cxn ang="0">
                  <a:pos x="2015" y="1399"/>
                </a:cxn>
                <a:cxn ang="0">
                  <a:pos x="2012" y="1416"/>
                </a:cxn>
                <a:cxn ang="0">
                  <a:pos x="2006" y="1431"/>
                </a:cxn>
                <a:cxn ang="0">
                  <a:pos x="1996" y="1444"/>
                </a:cxn>
                <a:cxn ang="0">
                  <a:pos x="1983" y="1453"/>
                </a:cxn>
                <a:cxn ang="0">
                  <a:pos x="1968" y="1459"/>
                </a:cxn>
                <a:cxn ang="0">
                  <a:pos x="1951" y="1462"/>
                </a:cxn>
                <a:cxn ang="0">
                  <a:pos x="64" y="1462"/>
                </a:cxn>
                <a:cxn ang="0">
                  <a:pos x="47" y="1459"/>
                </a:cxn>
                <a:cxn ang="0">
                  <a:pos x="32" y="1453"/>
                </a:cxn>
                <a:cxn ang="0">
                  <a:pos x="19" y="1444"/>
                </a:cxn>
                <a:cxn ang="0">
                  <a:pos x="9" y="1431"/>
                </a:cxn>
                <a:cxn ang="0">
                  <a:pos x="3" y="1416"/>
                </a:cxn>
                <a:cxn ang="0">
                  <a:pos x="0" y="1399"/>
                </a:cxn>
                <a:cxn ang="0">
                  <a:pos x="0" y="61"/>
                </a:cxn>
                <a:cxn ang="0">
                  <a:pos x="3" y="45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8"/>
                </a:cxn>
                <a:cxn ang="0">
                  <a:pos x="47" y="2"/>
                </a:cxn>
                <a:cxn ang="0">
                  <a:pos x="64" y="0"/>
                </a:cxn>
              </a:cxnLst>
              <a:rect l="0" t="0" r="r" b="b"/>
              <a:pathLst>
                <a:path w="2015" h="1462">
                  <a:moveTo>
                    <a:pt x="64" y="0"/>
                  </a:moveTo>
                  <a:lnTo>
                    <a:pt x="1951" y="0"/>
                  </a:lnTo>
                  <a:lnTo>
                    <a:pt x="1968" y="2"/>
                  </a:lnTo>
                  <a:lnTo>
                    <a:pt x="1983" y="8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5"/>
                  </a:lnTo>
                  <a:lnTo>
                    <a:pt x="2015" y="61"/>
                  </a:lnTo>
                  <a:lnTo>
                    <a:pt x="2015" y="1399"/>
                  </a:lnTo>
                  <a:lnTo>
                    <a:pt x="2012" y="1416"/>
                  </a:lnTo>
                  <a:lnTo>
                    <a:pt x="2006" y="1431"/>
                  </a:lnTo>
                  <a:lnTo>
                    <a:pt x="1996" y="1444"/>
                  </a:lnTo>
                  <a:lnTo>
                    <a:pt x="1983" y="1453"/>
                  </a:lnTo>
                  <a:lnTo>
                    <a:pt x="1968" y="1459"/>
                  </a:lnTo>
                  <a:lnTo>
                    <a:pt x="1951" y="1462"/>
                  </a:lnTo>
                  <a:lnTo>
                    <a:pt x="64" y="1462"/>
                  </a:lnTo>
                  <a:lnTo>
                    <a:pt x="47" y="1459"/>
                  </a:lnTo>
                  <a:lnTo>
                    <a:pt x="32" y="1453"/>
                  </a:lnTo>
                  <a:lnTo>
                    <a:pt x="19" y="1444"/>
                  </a:lnTo>
                  <a:lnTo>
                    <a:pt x="9" y="1431"/>
                  </a:lnTo>
                  <a:lnTo>
                    <a:pt x="3" y="1416"/>
                  </a:lnTo>
                  <a:lnTo>
                    <a:pt x="0" y="1399"/>
                  </a:lnTo>
                  <a:lnTo>
                    <a:pt x="0" y="61"/>
                  </a:lnTo>
                  <a:lnTo>
                    <a:pt x="3" y="45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356100" y="2081212"/>
              <a:ext cx="3198813" cy="22891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381"/>
                </a:cxn>
                <a:cxn ang="0">
                  <a:pos x="2012" y="1397"/>
                </a:cxn>
                <a:cxn ang="0">
                  <a:pos x="2006" y="1412"/>
                </a:cxn>
                <a:cxn ang="0">
                  <a:pos x="1996" y="1424"/>
                </a:cxn>
                <a:cxn ang="0">
                  <a:pos x="1983" y="1433"/>
                </a:cxn>
                <a:cxn ang="0">
                  <a:pos x="1968" y="1439"/>
                </a:cxn>
                <a:cxn ang="0">
                  <a:pos x="1951" y="1442"/>
                </a:cxn>
                <a:cxn ang="0">
                  <a:pos x="64" y="1442"/>
                </a:cxn>
                <a:cxn ang="0">
                  <a:pos x="47" y="1439"/>
                </a:cxn>
                <a:cxn ang="0">
                  <a:pos x="32" y="1433"/>
                </a:cxn>
                <a:cxn ang="0">
                  <a:pos x="19" y="1424"/>
                </a:cxn>
                <a:cxn ang="0">
                  <a:pos x="9" y="1412"/>
                </a:cxn>
                <a:cxn ang="0">
                  <a:pos x="3" y="1397"/>
                </a:cxn>
                <a:cxn ang="0">
                  <a:pos x="0" y="1381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442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381"/>
                  </a:lnTo>
                  <a:lnTo>
                    <a:pt x="2012" y="1397"/>
                  </a:lnTo>
                  <a:lnTo>
                    <a:pt x="2006" y="1412"/>
                  </a:lnTo>
                  <a:lnTo>
                    <a:pt x="1996" y="1424"/>
                  </a:lnTo>
                  <a:lnTo>
                    <a:pt x="1983" y="1433"/>
                  </a:lnTo>
                  <a:lnTo>
                    <a:pt x="1968" y="1439"/>
                  </a:lnTo>
                  <a:lnTo>
                    <a:pt x="1951" y="1442"/>
                  </a:lnTo>
                  <a:lnTo>
                    <a:pt x="64" y="1442"/>
                  </a:lnTo>
                  <a:lnTo>
                    <a:pt x="47" y="1439"/>
                  </a:lnTo>
                  <a:lnTo>
                    <a:pt x="32" y="1433"/>
                  </a:lnTo>
                  <a:lnTo>
                    <a:pt x="19" y="1424"/>
                  </a:lnTo>
                  <a:lnTo>
                    <a:pt x="9" y="1412"/>
                  </a:lnTo>
                  <a:lnTo>
                    <a:pt x="3" y="1397"/>
                  </a:lnTo>
                  <a:lnTo>
                    <a:pt x="0" y="1381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356100" y="2081212"/>
              <a:ext cx="3198813" cy="16668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05"/>
                </a:cxn>
                <a:cxn ang="0">
                  <a:pos x="2012" y="88"/>
                </a:cxn>
                <a:cxn ang="0">
                  <a:pos x="2006" y="74"/>
                </a:cxn>
                <a:cxn ang="0">
                  <a:pos x="1996" y="62"/>
                </a:cxn>
                <a:cxn ang="0">
                  <a:pos x="1983" y="52"/>
                </a:cxn>
                <a:cxn ang="0">
                  <a:pos x="1968" y="46"/>
                </a:cxn>
                <a:cxn ang="0">
                  <a:pos x="1951" y="44"/>
                </a:cxn>
                <a:cxn ang="0">
                  <a:pos x="64" y="44"/>
                </a:cxn>
                <a:cxn ang="0">
                  <a:pos x="47" y="46"/>
                </a:cxn>
                <a:cxn ang="0">
                  <a:pos x="32" y="52"/>
                </a:cxn>
                <a:cxn ang="0">
                  <a:pos x="19" y="62"/>
                </a:cxn>
                <a:cxn ang="0">
                  <a:pos x="9" y="74"/>
                </a:cxn>
                <a:cxn ang="0">
                  <a:pos x="3" y="88"/>
                </a:cxn>
                <a:cxn ang="0">
                  <a:pos x="0" y="105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05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05"/>
                  </a:lnTo>
                  <a:lnTo>
                    <a:pt x="2012" y="88"/>
                  </a:lnTo>
                  <a:lnTo>
                    <a:pt x="2006" y="74"/>
                  </a:lnTo>
                  <a:lnTo>
                    <a:pt x="1996" y="62"/>
                  </a:lnTo>
                  <a:lnTo>
                    <a:pt x="1983" y="52"/>
                  </a:lnTo>
                  <a:lnTo>
                    <a:pt x="1968" y="46"/>
                  </a:lnTo>
                  <a:lnTo>
                    <a:pt x="1951" y="44"/>
                  </a:lnTo>
                  <a:lnTo>
                    <a:pt x="64" y="44"/>
                  </a:lnTo>
                  <a:lnTo>
                    <a:pt x="47" y="46"/>
                  </a:lnTo>
                  <a:lnTo>
                    <a:pt x="32" y="52"/>
                  </a:lnTo>
                  <a:lnTo>
                    <a:pt x="19" y="62"/>
                  </a:lnTo>
                  <a:lnTo>
                    <a:pt x="9" y="74"/>
                  </a:lnTo>
                  <a:lnTo>
                    <a:pt x="3" y="88"/>
                  </a:lnTo>
                  <a:lnTo>
                    <a:pt x="0" y="105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694613" y="2786294"/>
            <a:ext cx="3245300" cy="1785706"/>
            <a:chOff x="2894012" y="2771178"/>
            <a:chExt cx="3245300" cy="1785706"/>
          </a:xfrm>
          <a:scene3d>
            <a:camera prst="orthographicFront"/>
            <a:lightRig rig="threePt" dir="t"/>
          </a:scene3d>
        </p:grpSpPr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3530730" y="3886200"/>
              <a:ext cx="658682" cy="670684"/>
            </a:xfrm>
            <a:custGeom>
              <a:avLst/>
              <a:gdLst/>
              <a:ahLst/>
              <a:cxnLst>
                <a:cxn ang="0">
                  <a:pos x="86" y="6"/>
                </a:cxn>
                <a:cxn ang="0">
                  <a:pos x="111" y="23"/>
                </a:cxn>
                <a:cxn ang="0">
                  <a:pos x="147" y="56"/>
                </a:cxn>
                <a:cxn ang="0">
                  <a:pos x="205" y="110"/>
                </a:cxn>
                <a:cxn ang="0">
                  <a:pos x="216" y="97"/>
                </a:cxn>
                <a:cxn ang="0">
                  <a:pos x="266" y="50"/>
                </a:cxn>
                <a:cxn ang="0">
                  <a:pos x="310" y="24"/>
                </a:cxn>
                <a:cxn ang="0">
                  <a:pos x="350" y="22"/>
                </a:cxn>
                <a:cxn ang="0">
                  <a:pos x="385" y="44"/>
                </a:cxn>
                <a:cxn ang="0">
                  <a:pos x="405" y="78"/>
                </a:cxn>
                <a:cxn ang="0">
                  <a:pos x="409" y="116"/>
                </a:cxn>
                <a:cxn ang="0">
                  <a:pos x="392" y="149"/>
                </a:cxn>
                <a:cxn ang="0">
                  <a:pos x="378" y="161"/>
                </a:cxn>
                <a:cxn ang="0">
                  <a:pos x="355" y="181"/>
                </a:cxn>
                <a:cxn ang="0">
                  <a:pos x="316" y="219"/>
                </a:cxn>
                <a:cxn ang="0">
                  <a:pos x="325" y="228"/>
                </a:cxn>
                <a:cxn ang="0">
                  <a:pos x="342" y="244"/>
                </a:cxn>
                <a:cxn ang="0">
                  <a:pos x="368" y="270"/>
                </a:cxn>
                <a:cxn ang="0">
                  <a:pos x="385" y="285"/>
                </a:cxn>
                <a:cxn ang="0">
                  <a:pos x="423" y="331"/>
                </a:cxn>
                <a:cxn ang="0">
                  <a:pos x="439" y="373"/>
                </a:cxn>
                <a:cxn ang="0">
                  <a:pos x="431" y="409"/>
                </a:cxn>
                <a:cxn ang="0">
                  <a:pos x="404" y="437"/>
                </a:cxn>
                <a:cxn ang="0">
                  <a:pos x="368" y="447"/>
                </a:cxn>
                <a:cxn ang="0">
                  <a:pos x="329" y="437"/>
                </a:cxn>
                <a:cxn ang="0">
                  <a:pos x="310" y="419"/>
                </a:cxn>
                <a:cxn ang="0">
                  <a:pos x="299" y="406"/>
                </a:cxn>
                <a:cxn ang="0">
                  <a:pos x="291" y="396"/>
                </a:cxn>
                <a:cxn ang="0">
                  <a:pos x="250" y="356"/>
                </a:cxn>
                <a:cxn ang="0">
                  <a:pos x="199" y="338"/>
                </a:cxn>
                <a:cxn ang="0">
                  <a:pos x="163" y="372"/>
                </a:cxn>
                <a:cxn ang="0">
                  <a:pos x="125" y="406"/>
                </a:cxn>
                <a:cxn ang="0">
                  <a:pos x="89" y="415"/>
                </a:cxn>
                <a:cxn ang="0">
                  <a:pos x="52" y="403"/>
                </a:cxn>
                <a:cxn ang="0">
                  <a:pos x="23" y="374"/>
                </a:cxn>
                <a:cxn ang="0">
                  <a:pos x="12" y="337"/>
                </a:cxn>
                <a:cxn ang="0">
                  <a:pos x="20" y="301"/>
                </a:cxn>
                <a:cxn ang="0">
                  <a:pos x="42" y="274"/>
                </a:cxn>
                <a:cxn ang="0">
                  <a:pos x="104" y="211"/>
                </a:cxn>
                <a:cxn ang="0">
                  <a:pos x="46" y="156"/>
                </a:cxn>
                <a:cxn ang="0">
                  <a:pos x="15" y="115"/>
                </a:cxn>
                <a:cxn ang="0">
                  <a:pos x="0" y="71"/>
                </a:cxn>
                <a:cxn ang="0">
                  <a:pos x="5" y="36"/>
                </a:cxn>
                <a:cxn ang="0">
                  <a:pos x="31" y="8"/>
                </a:cxn>
                <a:cxn ang="0">
                  <a:pos x="67" y="0"/>
                </a:cxn>
              </a:cxnLst>
              <a:rect l="0" t="0" r="r" b="b"/>
              <a:pathLst>
                <a:path w="439" h="447">
                  <a:moveTo>
                    <a:pt x="67" y="0"/>
                  </a:moveTo>
                  <a:lnTo>
                    <a:pt x="86" y="6"/>
                  </a:lnTo>
                  <a:lnTo>
                    <a:pt x="97" y="13"/>
                  </a:lnTo>
                  <a:lnTo>
                    <a:pt x="111" y="23"/>
                  </a:lnTo>
                  <a:lnTo>
                    <a:pt x="128" y="37"/>
                  </a:lnTo>
                  <a:lnTo>
                    <a:pt x="147" y="56"/>
                  </a:lnTo>
                  <a:lnTo>
                    <a:pt x="173" y="81"/>
                  </a:lnTo>
                  <a:lnTo>
                    <a:pt x="205" y="110"/>
                  </a:lnTo>
                  <a:lnTo>
                    <a:pt x="213" y="102"/>
                  </a:lnTo>
                  <a:lnTo>
                    <a:pt x="216" y="97"/>
                  </a:lnTo>
                  <a:lnTo>
                    <a:pt x="241" y="72"/>
                  </a:lnTo>
                  <a:lnTo>
                    <a:pt x="266" y="50"/>
                  </a:lnTo>
                  <a:lnTo>
                    <a:pt x="288" y="34"/>
                  </a:lnTo>
                  <a:lnTo>
                    <a:pt x="310" y="24"/>
                  </a:lnTo>
                  <a:lnTo>
                    <a:pt x="330" y="20"/>
                  </a:lnTo>
                  <a:lnTo>
                    <a:pt x="350" y="22"/>
                  </a:lnTo>
                  <a:lnTo>
                    <a:pt x="367" y="30"/>
                  </a:lnTo>
                  <a:lnTo>
                    <a:pt x="385" y="44"/>
                  </a:lnTo>
                  <a:lnTo>
                    <a:pt x="397" y="60"/>
                  </a:lnTo>
                  <a:lnTo>
                    <a:pt x="405" y="78"/>
                  </a:lnTo>
                  <a:lnTo>
                    <a:pt x="410" y="97"/>
                  </a:lnTo>
                  <a:lnTo>
                    <a:pt x="409" y="116"/>
                  </a:lnTo>
                  <a:lnTo>
                    <a:pt x="403" y="133"/>
                  </a:lnTo>
                  <a:lnTo>
                    <a:pt x="392" y="149"/>
                  </a:lnTo>
                  <a:lnTo>
                    <a:pt x="386" y="154"/>
                  </a:lnTo>
                  <a:lnTo>
                    <a:pt x="378" y="161"/>
                  </a:lnTo>
                  <a:lnTo>
                    <a:pt x="368" y="169"/>
                  </a:lnTo>
                  <a:lnTo>
                    <a:pt x="355" y="181"/>
                  </a:lnTo>
                  <a:lnTo>
                    <a:pt x="345" y="189"/>
                  </a:lnTo>
                  <a:lnTo>
                    <a:pt x="316" y="219"/>
                  </a:lnTo>
                  <a:lnTo>
                    <a:pt x="321" y="224"/>
                  </a:lnTo>
                  <a:lnTo>
                    <a:pt x="325" y="228"/>
                  </a:lnTo>
                  <a:lnTo>
                    <a:pt x="330" y="234"/>
                  </a:lnTo>
                  <a:lnTo>
                    <a:pt x="342" y="244"/>
                  </a:lnTo>
                  <a:lnTo>
                    <a:pt x="357" y="259"/>
                  </a:lnTo>
                  <a:lnTo>
                    <a:pt x="368" y="270"/>
                  </a:lnTo>
                  <a:lnTo>
                    <a:pt x="378" y="278"/>
                  </a:lnTo>
                  <a:lnTo>
                    <a:pt x="385" y="285"/>
                  </a:lnTo>
                  <a:lnTo>
                    <a:pt x="407" y="309"/>
                  </a:lnTo>
                  <a:lnTo>
                    <a:pt x="423" y="331"/>
                  </a:lnTo>
                  <a:lnTo>
                    <a:pt x="433" y="353"/>
                  </a:lnTo>
                  <a:lnTo>
                    <a:pt x="439" y="373"/>
                  </a:lnTo>
                  <a:lnTo>
                    <a:pt x="438" y="391"/>
                  </a:lnTo>
                  <a:lnTo>
                    <a:pt x="431" y="409"/>
                  </a:lnTo>
                  <a:lnTo>
                    <a:pt x="419" y="425"/>
                  </a:lnTo>
                  <a:lnTo>
                    <a:pt x="404" y="437"/>
                  </a:lnTo>
                  <a:lnTo>
                    <a:pt x="387" y="443"/>
                  </a:lnTo>
                  <a:lnTo>
                    <a:pt x="368" y="447"/>
                  </a:lnTo>
                  <a:lnTo>
                    <a:pt x="348" y="445"/>
                  </a:lnTo>
                  <a:lnTo>
                    <a:pt x="329" y="437"/>
                  </a:lnTo>
                  <a:lnTo>
                    <a:pt x="312" y="423"/>
                  </a:lnTo>
                  <a:lnTo>
                    <a:pt x="310" y="419"/>
                  </a:lnTo>
                  <a:lnTo>
                    <a:pt x="306" y="416"/>
                  </a:lnTo>
                  <a:lnTo>
                    <a:pt x="299" y="406"/>
                  </a:lnTo>
                  <a:lnTo>
                    <a:pt x="295" y="401"/>
                  </a:lnTo>
                  <a:lnTo>
                    <a:pt x="291" y="396"/>
                  </a:lnTo>
                  <a:lnTo>
                    <a:pt x="263" y="368"/>
                  </a:lnTo>
                  <a:lnTo>
                    <a:pt x="250" y="356"/>
                  </a:lnTo>
                  <a:lnTo>
                    <a:pt x="215" y="321"/>
                  </a:lnTo>
                  <a:lnTo>
                    <a:pt x="199" y="338"/>
                  </a:lnTo>
                  <a:lnTo>
                    <a:pt x="177" y="359"/>
                  </a:lnTo>
                  <a:lnTo>
                    <a:pt x="163" y="372"/>
                  </a:lnTo>
                  <a:lnTo>
                    <a:pt x="140" y="395"/>
                  </a:lnTo>
                  <a:lnTo>
                    <a:pt x="125" y="406"/>
                  </a:lnTo>
                  <a:lnTo>
                    <a:pt x="108" y="413"/>
                  </a:lnTo>
                  <a:lnTo>
                    <a:pt x="89" y="415"/>
                  </a:lnTo>
                  <a:lnTo>
                    <a:pt x="69" y="411"/>
                  </a:lnTo>
                  <a:lnTo>
                    <a:pt x="52" y="403"/>
                  </a:lnTo>
                  <a:lnTo>
                    <a:pt x="36" y="390"/>
                  </a:lnTo>
                  <a:lnTo>
                    <a:pt x="23" y="374"/>
                  </a:lnTo>
                  <a:lnTo>
                    <a:pt x="15" y="357"/>
                  </a:lnTo>
                  <a:lnTo>
                    <a:pt x="12" y="337"/>
                  </a:lnTo>
                  <a:lnTo>
                    <a:pt x="13" y="318"/>
                  </a:lnTo>
                  <a:lnTo>
                    <a:pt x="20" y="301"/>
                  </a:lnTo>
                  <a:lnTo>
                    <a:pt x="31" y="285"/>
                  </a:lnTo>
                  <a:lnTo>
                    <a:pt x="42" y="274"/>
                  </a:lnTo>
                  <a:lnTo>
                    <a:pt x="52" y="263"/>
                  </a:lnTo>
                  <a:lnTo>
                    <a:pt x="104" y="211"/>
                  </a:lnTo>
                  <a:lnTo>
                    <a:pt x="73" y="182"/>
                  </a:lnTo>
                  <a:lnTo>
                    <a:pt x="46" y="156"/>
                  </a:lnTo>
                  <a:lnTo>
                    <a:pt x="29" y="136"/>
                  </a:lnTo>
                  <a:lnTo>
                    <a:pt x="15" y="115"/>
                  </a:lnTo>
                  <a:lnTo>
                    <a:pt x="5" y="92"/>
                  </a:lnTo>
                  <a:lnTo>
                    <a:pt x="0" y="71"/>
                  </a:lnTo>
                  <a:lnTo>
                    <a:pt x="0" y="52"/>
                  </a:lnTo>
                  <a:lnTo>
                    <a:pt x="5" y="36"/>
                  </a:lnTo>
                  <a:lnTo>
                    <a:pt x="15" y="22"/>
                  </a:lnTo>
                  <a:lnTo>
                    <a:pt x="31" y="8"/>
                  </a:lnTo>
                  <a:lnTo>
                    <a:pt x="49" y="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  <a:sp3d prstMaterial="plastic"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4722812" y="3953419"/>
              <a:ext cx="756210" cy="534146"/>
              <a:chOff x="8055108" y="4700540"/>
              <a:chExt cx="707366" cy="499648"/>
            </a:xfr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33" name="Freeform 14"/>
              <p:cNvSpPr>
                <a:spLocks/>
              </p:cNvSpPr>
              <p:nvPr/>
            </p:nvSpPr>
            <p:spPr bwMode="auto">
              <a:xfrm>
                <a:off x="8055108" y="4700540"/>
                <a:ext cx="707366" cy="203508"/>
              </a:xfrm>
              <a:custGeom>
                <a:avLst/>
                <a:gdLst/>
                <a:ahLst/>
                <a:cxnLst>
                  <a:cxn ang="0">
                    <a:pos x="117" y="0"/>
                  </a:cxn>
                  <a:cxn ang="0">
                    <a:pos x="126" y="1"/>
                  </a:cxn>
                  <a:cxn ang="0">
                    <a:pos x="428" y="1"/>
                  </a:cxn>
                  <a:cxn ang="0">
                    <a:pos x="449" y="4"/>
                  </a:cxn>
                  <a:cxn ang="0">
                    <a:pos x="468" y="11"/>
                  </a:cxn>
                  <a:cxn ang="0">
                    <a:pos x="483" y="22"/>
                  </a:cxn>
                  <a:cxn ang="0">
                    <a:pos x="494" y="36"/>
                  </a:cxn>
                  <a:cxn ang="0">
                    <a:pos x="502" y="54"/>
                  </a:cxn>
                  <a:cxn ang="0">
                    <a:pos x="504" y="72"/>
                  </a:cxn>
                  <a:cxn ang="0">
                    <a:pos x="502" y="91"/>
                  </a:cxn>
                  <a:cxn ang="0">
                    <a:pos x="494" y="108"/>
                  </a:cxn>
                  <a:cxn ang="0">
                    <a:pos x="483" y="122"/>
                  </a:cxn>
                  <a:cxn ang="0">
                    <a:pos x="468" y="133"/>
                  </a:cxn>
                  <a:cxn ang="0">
                    <a:pos x="449" y="140"/>
                  </a:cxn>
                  <a:cxn ang="0">
                    <a:pos x="428" y="143"/>
                  </a:cxn>
                  <a:cxn ang="0">
                    <a:pos x="139" y="143"/>
                  </a:cxn>
                  <a:cxn ang="0">
                    <a:pos x="115" y="144"/>
                  </a:cxn>
                  <a:cxn ang="0">
                    <a:pos x="99" y="144"/>
                  </a:cxn>
                  <a:cxn ang="0">
                    <a:pos x="85" y="145"/>
                  </a:cxn>
                  <a:cxn ang="0">
                    <a:pos x="75" y="145"/>
                  </a:cxn>
                  <a:cxn ang="0">
                    <a:pos x="54" y="143"/>
                  </a:cxn>
                  <a:cxn ang="0">
                    <a:pos x="37" y="136"/>
                  </a:cxn>
                  <a:cxn ang="0">
                    <a:pos x="21" y="124"/>
                  </a:cxn>
                  <a:cxn ang="0">
                    <a:pos x="9" y="109"/>
                  </a:cxn>
                  <a:cxn ang="0">
                    <a:pos x="2" y="93"/>
                  </a:cxn>
                  <a:cxn ang="0">
                    <a:pos x="0" y="74"/>
                  </a:cxn>
                  <a:cxn ang="0">
                    <a:pos x="2" y="55"/>
                  </a:cxn>
                  <a:cxn ang="0">
                    <a:pos x="9" y="38"/>
                  </a:cxn>
                  <a:cxn ang="0">
                    <a:pos x="22" y="25"/>
                  </a:cxn>
                  <a:cxn ang="0">
                    <a:pos x="38" y="14"/>
                  </a:cxn>
                  <a:cxn ang="0">
                    <a:pos x="60" y="6"/>
                  </a:cxn>
                  <a:cxn ang="0">
                    <a:pos x="85" y="1"/>
                  </a:cxn>
                  <a:cxn ang="0">
                    <a:pos x="117" y="0"/>
                  </a:cxn>
                </a:cxnLst>
                <a:rect l="0" t="0" r="r" b="b"/>
                <a:pathLst>
                  <a:path w="504" h="145">
                    <a:moveTo>
                      <a:pt x="117" y="0"/>
                    </a:moveTo>
                    <a:lnTo>
                      <a:pt x="126" y="1"/>
                    </a:lnTo>
                    <a:lnTo>
                      <a:pt x="428" y="1"/>
                    </a:lnTo>
                    <a:lnTo>
                      <a:pt x="449" y="4"/>
                    </a:lnTo>
                    <a:lnTo>
                      <a:pt x="468" y="11"/>
                    </a:lnTo>
                    <a:lnTo>
                      <a:pt x="483" y="22"/>
                    </a:lnTo>
                    <a:lnTo>
                      <a:pt x="494" y="36"/>
                    </a:lnTo>
                    <a:lnTo>
                      <a:pt x="502" y="54"/>
                    </a:lnTo>
                    <a:lnTo>
                      <a:pt x="504" y="72"/>
                    </a:lnTo>
                    <a:lnTo>
                      <a:pt x="502" y="91"/>
                    </a:lnTo>
                    <a:lnTo>
                      <a:pt x="494" y="108"/>
                    </a:lnTo>
                    <a:lnTo>
                      <a:pt x="483" y="122"/>
                    </a:lnTo>
                    <a:lnTo>
                      <a:pt x="468" y="133"/>
                    </a:lnTo>
                    <a:lnTo>
                      <a:pt x="449" y="140"/>
                    </a:lnTo>
                    <a:lnTo>
                      <a:pt x="428" y="143"/>
                    </a:lnTo>
                    <a:lnTo>
                      <a:pt x="139" y="143"/>
                    </a:lnTo>
                    <a:lnTo>
                      <a:pt x="115" y="144"/>
                    </a:lnTo>
                    <a:lnTo>
                      <a:pt x="99" y="144"/>
                    </a:lnTo>
                    <a:lnTo>
                      <a:pt x="85" y="145"/>
                    </a:lnTo>
                    <a:lnTo>
                      <a:pt x="75" y="145"/>
                    </a:lnTo>
                    <a:lnTo>
                      <a:pt x="54" y="143"/>
                    </a:lnTo>
                    <a:lnTo>
                      <a:pt x="37" y="136"/>
                    </a:lnTo>
                    <a:lnTo>
                      <a:pt x="21" y="124"/>
                    </a:lnTo>
                    <a:lnTo>
                      <a:pt x="9" y="109"/>
                    </a:lnTo>
                    <a:lnTo>
                      <a:pt x="2" y="93"/>
                    </a:lnTo>
                    <a:lnTo>
                      <a:pt x="0" y="74"/>
                    </a:lnTo>
                    <a:lnTo>
                      <a:pt x="2" y="55"/>
                    </a:lnTo>
                    <a:lnTo>
                      <a:pt x="9" y="38"/>
                    </a:lnTo>
                    <a:lnTo>
                      <a:pt x="22" y="25"/>
                    </a:lnTo>
                    <a:lnTo>
                      <a:pt x="38" y="14"/>
                    </a:lnTo>
                    <a:lnTo>
                      <a:pt x="60" y="6"/>
                    </a:lnTo>
                    <a:lnTo>
                      <a:pt x="85" y="1"/>
                    </a:lnTo>
                    <a:lnTo>
                      <a:pt x="1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sp3d prstMaterial="plastic"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8055108" y="4996680"/>
                <a:ext cx="707366" cy="203508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210" y="0"/>
                  </a:cxn>
                  <a:cxn ang="0">
                    <a:pos x="238" y="1"/>
                  </a:cxn>
                  <a:cxn ang="0">
                    <a:pos x="307" y="1"/>
                  </a:cxn>
                  <a:cxn ang="0">
                    <a:pos x="344" y="2"/>
                  </a:cxn>
                  <a:cxn ang="0">
                    <a:pos x="376" y="2"/>
                  </a:cxn>
                  <a:cxn ang="0">
                    <a:pos x="404" y="3"/>
                  </a:cxn>
                  <a:cxn ang="0">
                    <a:pos x="426" y="3"/>
                  </a:cxn>
                  <a:cxn ang="0">
                    <a:pos x="448" y="6"/>
                  </a:cxn>
                  <a:cxn ang="0">
                    <a:pos x="466" y="12"/>
                  </a:cxn>
                  <a:cxn ang="0">
                    <a:pos x="483" y="23"/>
                  </a:cxn>
                  <a:cxn ang="0">
                    <a:pos x="494" y="37"/>
                  </a:cxn>
                  <a:cxn ang="0">
                    <a:pos x="502" y="54"/>
                  </a:cxn>
                  <a:cxn ang="0">
                    <a:pos x="504" y="73"/>
                  </a:cxn>
                  <a:cxn ang="0">
                    <a:pos x="502" y="93"/>
                  </a:cxn>
                  <a:cxn ang="0">
                    <a:pos x="494" y="109"/>
                  </a:cxn>
                  <a:cxn ang="0">
                    <a:pos x="483" y="124"/>
                  </a:cxn>
                  <a:cxn ang="0">
                    <a:pos x="466" y="134"/>
                  </a:cxn>
                  <a:cxn ang="0">
                    <a:pos x="448" y="141"/>
                  </a:cxn>
                  <a:cxn ang="0">
                    <a:pos x="426" y="144"/>
                  </a:cxn>
                  <a:cxn ang="0">
                    <a:pos x="376" y="144"/>
                  </a:cxn>
                  <a:cxn ang="0">
                    <a:pos x="344" y="142"/>
                  </a:cxn>
                  <a:cxn ang="0">
                    <a:pos x="307" y="142"/>
                  </a:cxn>
                  <a:cxn ang="0">
                    <a:pos x="270" y="141"/>
                  </a:cxn>
                  <a:cxn ang="0">
                    <a:pos x="238" y="141"/>
                  </a:cxn>
                  <a:cxn ang="0">
                    <a:pos x="210" y="140"/>
                  </a:cxn>
                  <a:cxn ang="0">
                    <a:pos x="174" y="140"/>
                  </a:cxn>
                  <a:cxn ang="0">
                    <a:pos x="156" y="141"/>
                  </a:cxn>
                  <a:cxn ang="0">
                    <a:pos x="112" y="144"/>
                  </a:cxn>
                  <a:cxn ang="0">
                    <a:pos x="93" y="145"/>
                  </a:cxn>
                  <a:cxn ang="0">
                    <a:pos x="80" y="145"/>
                  </a:cxn>
                  <a:cxn ang="0">
                    <a:pos x="58" y="142"/>
                  </a:cxn>
                  <a:cxn ang="0">
                    <a:pos x="39" y="135"/>
                  </a:cxn>
                  <a:cxn ang="0">
                    <a:pos x="23" y="125"/>
                  </a:cxn>
                  <a:cxn ang="0">
                    <a:pos x="10" y="111"/>
                  </a:cxn>
                  <a:cxn ang="0">
                    <a:pos x="2" y="94"/>
                  </a:cxn>
                  <a:cxn ang="0">
                    <a:pos x="0" y="74"/>
                  </a:cxn>
                  <a:cxn ang="0">
                    <a:pos x="2" y="54"/>
                  </a:cxn>
                  <a:cxn ang="0">
                    <a:pos x="8" y="38"/>
                  </a:cxn>
                  <a:cxn ang="0">
                    <a:pos x="18" y="24"/>
                  </a:cxn>
                  <a:cxn ang="0">
                    <a:pos x="33" y="15"/>
                  </a:cxn>
                  <a:cxn ang="0">
                    <a:pos x="52" y="8"/>
                  </a:cxn>
                  <a:cxn ang="0">
                    <a:pos x="74" y="5"/>
                  </a:cxn>
                  <a:cxn ang="0">
                    <a:pos x="115" y="2"/>
                  </a:cxn>
                  <a:cxn ang="0">
                    <a:pos x="154" y="0"/>
                  </a:cxn>
                </a:cxnLst>
                <a:rect l="0" t="0" r="r" b="b"/>
                <a:pathLst>
                  <a:path w="504" h="145">
                    <a:moveTo>
                      <a:pt x="154" y="0"/>
                    </a:moveTo>
                    <a:lnTo>
                      <a:pt x="210" y="0"/>
                    </a:lnTo>
                    <a:lnTo>
                      <a:pt x="238" y="1"/>
                    </a:lnTo>
                    <a:lnTo>
                      <a:pt x="307" y="1"/>
                    </a:lnTo>
                    <a:lnTo>
                      <a:pt x="344" y="2"/>
                    </a:lnTo>
                    <a:lnTo>
                      <a:pt x="376" y="2"/>
                    </a:lnTo>
                    <a:lnTo>
                      <a:pt x="404" y="3"/>
                    </a:lnTo>
                    <a:lnTo>
                      <a:pt x="426" y="3"/>
                    </a:lnTo>
                    <a:lnTo>
                      <a:pt x="448" y="6"/>
                    </a:lnTo>
                    <a:lnTo>
                      <a:pt x="466" y="12"/>
                    </a:lnTo>
                    <a:lnTo>
                      <a:pt x="483" y="23"/>
                    </a:lnTo>
                    <a:lnTo>
                      <a:pt x="494" y="37"/>
                    </a:lnTo>
                    <a:lnTo>
                      <a:pt x="502" y="54"/>
                    </a:lnTo>
                    <a:lnTo>
                      <a:pt x="504" y="73"/>
                    </a:lnTo>
                    <a:lnTo>
                      <a:pt x="502" y="93"/>
                    </a:lnTo>
                    <a:lnTo>
                      <a:pt x="494" y="109"/>
                    </a:lnTo>
                    <a:lnTo>
                      <a:pt x="483" y="124"/>
                    </a:lnTo>
                    <a:lnTo>
                      <a:pt x="466" y="134"/>
                    </a:lnTo>
                    <a:lnTo>
                      <a:pt x="448" y="141"/>
                    </a:lnTo>
                    <a:lnTo>
                      <a:pt x="426" y="144"/>
                    </a:lnTo>
                    <a:lnTo>
                      <a:pt x="376" y="144"/>
                    </a:lnTo>
                    <a:lnTo>
                      <a:pt x="344" y="142"/>
                    </a:lnTo>
                    <a:lnTo>
                      <a:pt x="307" y="142"/>
                    </a:lnTo>
                    <a:lnTo>
                      <a:pt x="270" y="141"/>
                    </a:lnTo>
                    <a:lnTo>
                      <a:pt x="238" y="141"/>
                    </a:lnTo>
                    <a:lnTo>
                      <a:pt x="210" y="140"/>
                    </a:lnTo>
                    <a:lnTo>
                      <a:pt x="174" y="140"/>
                    </a:lnTo>
                    <a:lnTo>
                      <a:pt x="156" y="141"/>
                    </a:lnTo>
                    <a:lnTo>
                      <a:pt x="112" y="144"/>
                    </a:lnTo>
                    <a:lnTo>
                      <a:pt x="93" y="145"/>
                    </a:lnTo>
                    <a:lnTo>
                      <a:pt x="80" y="145"/>
                    </a:lnTo>
                    <a:lnTo>
                      <a:pt x="58" y="142"/>
                    </a:lnTo>
                    <a:lnTo>
                      <a:pt x="39" y="135"/>
                    </a:lnTo>
                    <a:lnTo>
                      <a:pt x="23" y="125"/>
                    </a:lnTo>
                    <a:lnTo>
                      <a:pt x="10" y="111"/>
                    </a:lnTo>
                    <a:lnTo>
                      <a:pt x="2" y="94"/>
                    </a:lnTo>
                    <a:lnTo>
                      <a:pt x="0" y="74"/>
                    </a:lnTo>
                    <a:lnTo>
                      <a:pt x="2" y="54"/>
                    </a:lnTo>
                    <a:lnTo>
                      <a:pt x="8" y="38"/>
                    </a:lnTo>
                    <a:lnTo>
                      <a:pt x="18" y="24"/>
                    </a:lnTo>
                    <a:lnTo>
                      <a:pt x="33" y="15"/>
                    </a:lnTo>
                    <a:lnTo>
                      <a:pt x="52" y="8"/>
                    </a:lnTo>
                    <a:lnTo>
                      <a:pt x="74" y="5"/>
                    </a:lnTo>
                    <a:lnTo>
                      <a:pt x="115" y="2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sp3d prstMaterial="plastic"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894012" y="2771178"/>
              <a:ext cx="3245300" cy="886422"/>
              <a:chOff x="2894012" y="2438400"/>
              <a:chExt cx="3245300" cy="886422"/>
            </a:xfrm>
          </p:grpSpPr>
          <p:sp>
            <p:nvSpPr>
              <p:cNvPr id="29" name="Freeform 11"/>
              <p:cNvSpPr>
                <a:spLocks/>
              </p:cNvSpPr>
              <p:nvPr/>
            </p:nvSpPr>
            <p:spPr bwMode="auto">
              <a:xfrm>
                <a:off x="2894012" y="2438400"/>
                <a:ext cx="855234" cy="738200"/>
              </a:xfrm>
              <a:custGeom>
                <a:avLst/>
                <a:gdLst/>
                <a:ahLst/>
                <a:cxnLst>
                  <a:cxn ang="0">
                    <a:pos x="297" y="2"/>
                  </a:cxn>
                  <a:cxn ang="0">
                    <a:pos x="332" y="20"/>
                  </a:cxn>
                  <a:cxn ang="0">
                    <a:pos x="354" y="51"/>
                  </a:cxn>
                  <a:cxn ang="0">
                    <a:pos x="355" y="82"/>
                  </a:cxn>
                  <a:cxn ang="0">
                    <a:pos x="352" y="118"/>
                  </a:cxn>
                  <a:cxn ang="0">
                    <a:pos x="352" y="172"/>
                  </a:cxn>
                  <a:cxn ang="0">
                    <a:pos x="409" y="171"/>
                  </a:cxn>
                  <a:cxn ang="0">
                    <a:pos x="437" y="170"/>
                  </a:cxn>
                  <a:cxn ang="0">
                    <a:pos x="479" y="171"/>
                  </a:cxn>
                  <a:cxn ang="0">
                    <a:pos x="530" y="184"/>
                  </a:cxn>
                  <a:cxn ang="0">
                    <a:pos x="559" y="208"/>
                  </a:cxn>
                  <a:cxn ang="0">
                    <a:pos x="570" y="245"/>
                  </a:cxn>
                  <a:cxn ang="0">
                    <a:pos x="560" y="281"/>
                  </a:cxn>
                  <a:cxn ang="0">
                    <a:pos x="533" y="309"/>
                  </a:cxn>
                  <a:cxn ang="0">
                    <a:pos x="493" y="319"/>
                  </a:cxn>
                  <a:cxn ang="0">
                    <a:pos x="459" y="316"/>
                  </a:cxn>
                  <a:cxn ang="0">
                    <a:pos x="429" y="315"/>
                  </a:cxn>
                  <a:cxn ang="0">
                    <a:pos x="381" y="316"/>
                  </a:cxn>
                  <a:cxn ang="0">
                    <a:pos x="352" y="317"/>
                  </a:cxn>
                  <a:cxn ang="0">
                    <a:pos x="351" y="394"/>
                  </a:cxn>
                  <a:cxn ang="0">
                    <a:pos x="349" y="441"/>
                  </a:cxn>
                  <a:cxn ang="0">
                    <a:pos x="329" y="472"/>
                  </a:cxn>
                  <a:cxn ang="0">
                    <a:pos x="295" y="490"/>
                  </a:cxn>
                  <a:cxn ang="0">
                    <a:pos x="254" y="490"/>
                  </a:cxn>
                  <a:cxn ang="0">
                    <a:pos x="220" y="472"/>
                  </a:cxn>
                  <a:cxn ang="0">
                    <a:pos x="200" y="440"/>
                  </a:cxn>
                  <a:cxn ang="0">
                    <a:pos x="198" y="379"/>
                  </a:cxn>
                  <a:cxn ang="0">
                    <a:pos x="197" y="317"/>
                  </a:cxn>
                  <a:cxn ang="0">
                    <a:pos x="117" y="319"/>
                  </a:cxn>
                  <a:cxn ang="0">
                    <a:pos x="65" y="313"/>
                  </a:cxn>
                  <a:cxn ang="0">
                    <a:pos x="23" y="293"/>
                  </a:cxn>
                  <a:cxn ang="0">
                    <a:pos x="3" y="264"/>
                  </a:cxn>
                  <a:cxn ang="0">
                    <a:pos x="3" y="225"/>
                  </a:cxn>
                  <a:cxn ang="0">
                    <a:pos x="22" y="194"/>
                  </a:cxn>
                  <a:cxn ang="0">
                    <a:pos x="51" y="182"/>
                  </a:cxn>
                  <a:cxn ang="0">
                    <a:pos x="90" y="177"/>
                  </a:cxn>
                  <a:cxn ang="0">
                    <a:pos x="154" y="176"/>
                  </a:cxn>
                  <a:cxn ang="0">
                    <a:pos x="197" y="167"/>
                  </a:cxn>
                  <a:cxn ang="0">
                    <a:pos x="195" y="122"/>
                  </a:cxn>
                  <a:cxn ang="0">
                    <a:pos x="202" y="62"/>
                  </a:cxn>
                  <a:cxn ang="0">
                    <a:pos x="222" y="22"/>
                  </a:cxn>
                  <a:cxn ang="0">
                    <a:pos x="254" y="2"/>
                  </a:cxn>
                </a:cxnLst>
                <a:rect l="0" t="0" r="r" b="b"/>
                <a:pathLst>
                  <a:path w="570" h="492">
                    <a:moveTo>
                      <a:pt x="276" y="0"/>
                    </a:moveTo>
                    <a:lnTo>
                      <a:pt x="297" y="2"/>
                    </a:lnTo>
                    <a:lnTo>
                      <a:pt x="316" y="9"/>
                    </a:lnTo>
                    <a:lnTo>
                      <a:pt x="332" y="20"/>
                    </a:lnTo>
                    <a:lnTo>
                      <a:pt x="346" y="34"/>
                    </a:lnTo>
                    <a:lnTo>
                      <a:pt x="354" y="51"/>
                    </a:lnTo>
                    <a:lnTo>
                      <a:pt x="356" y="69"/>
                    </a:lnTo>
                    <a:lnTo>
                      <a:pt x="355" y="82"/>
                    </a:lnTo>
                    <a:lnTo>
                      <a:pt x="354" y="100"/>
                    </a:lnTo>
                    <a:lnTo>
                      <a:pt x="352" y="118"/>
                    </a:lnTo>
                    <a:lnTo>
                      <a:pt x="351" y="130"/>
                    </a:lnTo>
                    <a:lnTo>
                      <a:pt x="352" y="172"/>
                    </a:lnTo>
                    <a:lnTo>
                      <a:pt x="388" y="172"/>
                    </a:lnTo>
                    <a:lnTo>
                      <a:pt x="409" y="171"/>
                    </a:lnTo>
                    <a:lnTo>
                      <a:pt x="424" y="171"/>
                    </a:lnTo>
                    <a:lnTo>
                      <a:pt x="437" y="170"/>
                    </a:lnTo>
                    <a:lnTo>
                      <a:pt x="447" y="170"/>
                    </a:lnTo>
                    <a:lnTo>
                      <a:pt x="479" y="171"/>
                    </a:lnTo>
                    <a:lnTo>
                      <a:pt x="507" y="176"/>
                    </a:lnTo>
                    <a:lnTo>
                      <a:pt x="530" y="184"/>
                    </a:lnTo>
                    <a:lnTo>
                      <a:pt x="548" y="194"/>
                    </a:lnTo>
                    <a:lnTo>
                      <a:pt x="559" y="208"/>
                    </a:lnTo>
                    <a:lnTo>
                      <a:pt x="567" y="226"/>
                    </a:lnTo>
                    <a:lnTo>
                      <a:pt x="570" y="245"/>
                    </a:lnTo>
                    <a:lnTo>
                      <a:pt x="567" y="264"/>
                    </a:lnTo>
                    <a:lnTo>
                      <a:pt x="560" y="281"/>
                    </a:lnTo>
                    <a:lnTo>
                      <a:pt x="549" y="296"/>
                    </a:lnTo>
                    <a:lnTo>
                      <a:pt x="533" y="309"/>
                    </a:lnTo>
                    <a:lnTo>
                      <a:pt x="514" y="317"/>
                    </a:lnTo>
                    <a:lnTo>
                      <a:pt x="493" y="319"/>
                    </a:lnTo>
                    <a:lnTo>
                      <a:pt x="484" y="318"/>
                    </a:lnTo>
                    <a:lnTo>
                      <a:pt x="459" y="316"/>
                    </a:lnTo>
                    <a:lnTo>
                      <a:pt x="449" y="315"/>
                    </a:lnTo>
                    <a:lnTo>
                      <a:pt x="429" y="315"/>
                    </a:lnTo>
                    <a:lnTo>
                      <a:pt x="401" y="316"/>
                    </a:lnTo>
                    <a:lnTo>
                      <a:pt x="381" y="316"/>
                    </a:lnTo>
                    <a:lnTo>
                      <a:pt x="365" y="317"/>
                    </a:lnTo>
                    <a:lnTo>
                      <a:pt x="352" y="317"/>
                    </a:lnTo>
                    <a:lnTo>
                      <a:pt x="352" y="369"/>
                    </a:lnTo>
                    <a:lnTo>
                      <a:pt x="351" y="394"/>
                    </a:lnTo>
                    <a:lnTo>
                      <a:pt x="351" y="423"/>
                    </a:lnTo>
                    <a:lnTo>
                      <a:pt x="349" y="441"/>
                    </a:lnTo>
                    <a:lnTo>
                      <a:pt x="342" y="458"/>
                    </a:lnTo>
                    <a:lnTo>
                      <a:pt x="329" y="472"/>
                    </a:lnTo>
                    <a:lnTo>
                      <a:pt x="313" y="483"/>
                    </a:lnTo>
                    <a:lnTo>
                      <a:pt x="295" y="490"/>
                    </a:lnTo>
                    <a:lnTo>
                      <a:pt x="275" y="492"/>
                    </a:lnTo>
                    <a:lnTo>
                      <a:pt x="254" y="490"/>
                    </a:lnTo>
                    <a:lnTo>
                      <a:pt x="236" y="483"/>
                    </a:lnTo>
                    <a:lnTo>
                      <a:pt x="220" y="472"/>
                    </a:lnTo>
                    <a:lnTo>
                      <a:pt x="207" y="457"/>
                    </a:lnTo>
                    <a:lnTo>
                      <a:pt x="200" y="440"/>
                    </a:lnTo>
                    <a:lnTo>
                      <a:pt x="198" y="421"/>
                    </a:lnTo>
                    <a:lnTo>
                      <a:pt x="198" y="379"/>
                    </a:lnTo>
                    <a:lnTo>
                      <a:pt x="197" y="351"/>
                    </a:lnTo>
                    <a:lnTo>
                      <a:pt x="197" y="317"/>
                    </a:lnTo>
                    <a:lnTo>
                      <a:pt x="154" y="318"/>
                    </a:lnTo>
                    <a:lnTo>
                      <a:pt x="117" y="319"/>
                    </a:lnTo>
                    <a:lnTo>
                      <a:pt x="90" y="317"/>
                    </a:lnTo>
                    <a:lnTo>
                      <a:pt x="65" y="313"/>
                    </a:lnTo>
                    <a:lnTo>
                      <a:pt x="42" y="303"/>
                    </a:lnTo>
                    <a:lnTo>
                      <a:pt x="23" y="293"/>
                    </a:lnTo>
                    <a:lnTo>
                      <a:pt x="11" y="279"/>
                    </a:lnTo>
                    <a:lnTo>
                      <a:pt x="3" y="264"/>
                    </a:lnTo>
                    <a:lnTo>
                      <a:pt x="0" y="247"/>
                    </a:lnTo>
                    <a:lnTo>
                      <a:pt x="3" y="225"/>
                    </a:lnTo>
                    <a:lnTo>
                      <a:pt x="10" y="207"/>
                    </a:lnTo>
                    <a:lnTo>
                      <a:pt x="22" y="194"/>
                    </a:lnTo>
                    <a:lnTo>
                      <a:pt x="39" y="185"/>
                    </a:lnTo>
                    <a:lnTo>
                      <a:pt x="51" y="182"/>
                    </a:lnTo>
                    <a:lnTo>
                      <a:pt x="69" y="179"/>
                    </a:lnTo>
                    <a:lnTo>
                      <a:pt x="90" y="177"/>
                    </a:lnTo>
                    <a:lnTo>
                      <a:pt x="117" y="177"/>
                    </a:lnTo>
                    <a:lnTo>
                      <a:pt x="154" y="176"/>
                    </a:lnTo>
                    <a:lnTo>
                      <a:pt x="197" y="175"/>
                    </a:lnTo>
                    <a:lnTo>
                      <a:pt x="197" y="167"/>
                    </a:lnTo>
                    <a:lnTo>
                      <a:pt x="195" y="150"/>
                    </a:lnTo>
                    <a:lnTo>
                      <a:pt x="195" y="122"/>
                    </a:lnTo>
                    <a:lnTo>
                      <a:pt x="197" y="89"/>
                    </a:lnTo>
                    <a:lnTo>
                      <a:pt x="202" y="62"/>
                    </a:lnTo>
                    <a:lnTo>
                      <a:pt x="211" y="39"/>
                    </a:lnTo>
                    <a:lnTo>
                      <a:pt x="222" y="22"/>
                    </a:lnTo>
                    <a:lnTo>
                      <a:pt x="237" y="10"/>
                    </a:lnTo>
                    <a:lnTo>
                      <a:pt x="254" y="2"/>
                    </a:lnTo>
                    <a:lnTo>
                      <a:pt x="27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  <a:sp3d prstMaterial="plastic"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3"/>
              <p:cNvSpPr>
                <a:spLocks/>
              </p:cNvSpPr>
              <p:nvPr/>
            </p:nvSpPr>
            <p:spPr bwMode="auto">
              <a:xfrm>
                <a:off x="4214329" y="2742179"/>
                <a:ext cx="729200" cy="228062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385" y="0"/>
                  </a:cxn>
                  <a:cxn ang="0">
                    <a:pos x="409" y="2"/>
                  </a:cxn>
                  <a:cxn ang="0">
                    <a:pos x="431" y="7"/>
                  </a:cxn>
                  <a:cxn ang="0">
                    <a:pos x="450" y="15"/>
                  </a:cxn>
                  <a:cxn ang="0">
                    <a:pos x="467" y="27"/>
                  </a:cxn>
                  <a:cxn ang="0">
                    <a:pos x="477" y="39"/>
                  </a:cxn>
                  <a:cxn ang="0">
                    <a:pos x="484" y="56"/>
                  </a:cxn>
                  <a:cxn ang="0">
                    <a:pos x="486" y="73"/>
                  </a:cxn>
                  <a:cxn ang="0">
                    <a:pos x="484" y="94"/>
                  </a:cxn>
                  <a:cxn ang="0">
                    <a:pos x="476" y="110"/>
                  </a:cxn>
                  <a:cxn ang="0">
                    <a:pos x="463" y="124"/>
                  </a:cxn>
                  <a:cxn ang="0">
                    <a:pos x="446" y="134"/>
                  </a:cxn>
                  <a:cxn ang="0">
                    <a:pos x="423" y="143"/>
                  </a:cxn>
                  <a:cxn ang="0">
                    <a:pos x="395" y="146"/>
                  </a:cxn>
                  <a:cxn ang="0">
                    <a:pos x="364" y="147"/>
                  </a:cxn>
                  <a:cxn ang="0">
                    <a:pos x="325" y="149"/>
                  </a:cxn>
                  <a:cxn ang="0">
                    <a:pos x="280" y="151"/>
                  </a:cxn>
                  <a:cxn ang="0">
                    <a:pos x="226" y="151"/>
                  </a:cxn>
                  <a:cxn ang="0">
                    <a:pos x="166" y="152"/>
                  </a:cxn>
                  <a:cxn ang="0">
                    <a:pos x="100" y="152"/>
                  </a:cxn>
                  <a:cxn ang="0">
                    <a:pos x="75" y="149"/>
                  </a:cxn>
                  <a:cxn ang="0">
                    <a:pos x="53" y="144"/>
                  </a:cxn>
                  <a:cxn ang="0">
                    <a:pos x="34" y="134"/>
                  </a:cxn>
                  <a:cxn ang="0">
                    <a:pos x="19" y="123"/>
                  </a:cxn>
                  <a:cxn ang="0">
                    <a:pos x="8" y="110"/>
                  </a:cxn>
                  <a:cxn ang="0">
                    <a:pos x="3" y="95"/>
                  </a:cxn>
                  <a:cxn ang="0">
                    <a:pos x="0" y="79"/>
                  </a:cxn>
                  <a:cxn ang="0">
                    <a:pos x="3" y="63"/>
                  </a:cxn>
                  <a:cxn ang="0">
                    <a:pos x="8" y="48"/>
                  </a:cxn>
                  <a:cxn ang="0">
                    <a:pos x="19" y="35"/>
                  </a:cxn>
                  <a:cxn ang="0">
                    <a:pos x="34" y="23"/>
                  </a:cxn>
                  <a:cxn ang="0">
                    <a:pos x="53" y="14"/>
                  </a:cxn>
                  <a:cxn ang="0">
                    <a:pos x="75" y="8"/>
                  </a:cxn>
                  <a:cxn ang="0">
                    <a:pos x="100" y="6"/>
                  </a:cxn>
                  <a:cxn ang="0">
                    <a:pos x="126" y="6"/>
                  </a:cxn>
                  <a:cxn ang="0">
                    <a:pos x="158" y="5"/>
                  </a:cxn>
                  <a:cxn ang="0">
                    <a:pos x="196" y="5"/>
                  </a:cxn>
                  <a:cxn ang="0">
                    <a:pos x="287" y="2"/>
                  </a:cxn>
                  <a:cxn ang="0">
                    <a:pos x="325" y="1"/>
                  </a:cxn>
                  <a:cxn ang="0">
                    <a:pos x="358" y="0"/>
                  </a:cxn>
                </a:cxnLst>
                <a:rect l="0" t="0" r="r" b="b"/>
                <a:pathLst>
                  <a:path w="486" h="152">
                    <a:moveTo>
                      <a:pt x="358" y="0"/>
                    </a:moveTo>
                    <a:lnTo>
                      <a:pt x="385" y="0"/>
                    </a:lnTo>
                    <a:lnTo>
                      <a:pt x="409" y="2"/>
                    </a:lnTo>
                    <a:lnTo>
                      <a:pt x="431" y="7"/>
                    </a:lnTo>
                    <a:lnTo>
                      <a:pt x="450" y="15"/>
                    </a:lnTo>
                    <a:lnTo>
                      <a:pt x="467" y="27"/>
                    </a:lnTo>
                    <a:lnTo>
                      <a:pt x="477" y="39"/>
                    </a:lnTo>
                    <a:lnTo>
                      <a:pt x="484" y="56"/>
                    </a:lnTo>
                    <a:lnTo>
                      <a:pt x="486" y="73"/>
                    </a:lnTo>
                    <a:lnTo>
                      <a:pt x="484" y="94"/>
                    </a:lnTo>
                    <a:lnTo>
                      <a:pt x="476" y="110"/>
                    </a:lnTo>
                    <a:lnTo>
                      <a:pt x="463" y="124"/>
                    </a:lnTo>
                    <a:lnTo>
                      <a:pt x="446" y="134"/>
                    </a:lnTo>
                    <a:lnTo>
                      <a:pt x="423" y="143"/>
                    </a:lnTo>
                    <a:lnTo>
                      <a:pt x="395" y="146"/>
                    </a:lnTo>
                    <a:lnTo>
                      <a:pt x="364" y="147"/>
                    </a:lnTo>
                    <a:lnTo>
                      <a:pt x="325" y="149"/>
                    </a:lnTo>
                    <a:lnTo>
                      <a:pt x="280" y="151"/>
                    </a:lnTo>
                    <a:lnTo>
                      <a:pt x="226" y="151"/>
                    </a:lnTo>
                    <a:lnTo>
                      <a:pt x="166" y="152"/>
                    </a:lnTo>
                    <a:lnTo>
                      <a:pt x="100" y="152"/>
                    </a:lnTo>
                    <a:lnTo>
                      <a:pt x="75" y="149"/>
                    </a:lnTo>
                    <a:lnTo>
                      <a:pt x="53" y="144"/>
                    </a:lnTo>
                    <a:lnTo>
                      <a:pt x="34" y="134"/>
                    </a:lnTo>
                    <a:lnTo>
                      <a:pt x="19" y="123"/>
                    </a:lnTo>
                    <a:lnTo>
                      <a:pt x="8" y="110"/>
                    </a:lnTo>
                    <a:lnTo>
                      <a:pt x="3" y="95"/>
                    </a:lnTo>
                    <a:lnTo>
                      <a:pt x="0" y="79"/>
                    </a:lnTo>
                    <a:lnTo>
                      <a:pt x="3" y="63"/>
                    </a:lnTo>
                    <a:lnTo>
                      <a:pt x="8" y="48"/>
                    </a:lnTo>
                    <a:lnTo>
                      <a:pt x="19" y="35"/>
                    </a:lnTo>
                    <a:lnTo>
                      <a:pt x="34" y="23"/>
                    </a:lnTo>
                    <a:lnTo>
                      <a:pt x="53" y="14"/>
                    </a:lnTo>
                    <a:lnTo>
                      <a:pt x="75" y="8"/>
                    </a:lnTo>
                    <a:lnTo>
                      <a:pt x="100" y="6"/>
                    </a:lnTo>
                    <a:lnTo>
                      <a:pt x="126" y="6"/>
                    </a:lnTo>
                    <a:lnTo>
                      <a:pt x="158" y="5"/>
                    </a:lnTo>
                    <a:lnTo>
                      <a:pt x="196" y="5"/>
                    </a:lnTo>
                    <a:lnTo>
                      <a:pt x="287" y="2"/>
                    </a:lnTo>
                    <a:lnTo>
                      <a:pt x="325" y="1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  <a:sp3d prstMaterial="plastic"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5408612" y="2514600"/>
                <a:ext cx="730700" cy="810222"/>
                <a:chOff x="5815115" y="4571418"/>
                <a:chExt cx="683507" cy="757893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6" name="Freeform 16"/>
                <p:cNvSpPr>
                  <a:spLocks/>
                </p:cNvSpPr>
                <p:nvPr/>
              </p:nvSpPr>
              <p:spPr bwMode="auto">
                <a:xfrm>
                  <a:off x="5815115" y="4835277"/>
                  <a:ext cx="683507" cy="211930"/>
                </a:xfrm>
                <a:custGeom>
                  <a:avLst/>
                  <a:gdLst/>
                  <a:ahLst/>
                  <a:cxnLst>
                    <a:cxn ang="0">
                      <a:pos x="357" y="0"/>
                    </a:cxn>
                    <a:cxn ang="0">
                      <a:pos x="384" y="0"/>
                    </a:cxn>
                    <a:cxn ang="0">
                      <a:pos x="408" y="2"/>
                    </a:cxn>
                    <a:cxn ang="0">
                      <a:pos x="430" y="7"/>
                    </a:cxn>
                    <a:cxn ang="0">
                      <a:pos x="450" y="15"/>
                    </a:cxn>
                    <a:cxn ang="0">
                      <a:pos x="466" y="26"/>
                    </a:cxn>
                    <a:cxn ang="0">
                      <a:pos x="477" y="39"/>
                    </a:cxn>
                    <a:cxn ang="0">
                      <a:pos x="484" y="55"/>
                    </a:cxn>
                    <a:cxn ang="0">
                      <a:pos x="487" y="72"/>
                    </a:cxn>
                    <a:cxn ang="0">
                      <a:pos x="484" y="93"/>
                    </a:cxn>
                    <a:cxn ang="0">
                      <a:pos x="476" y="109"/>
                    </a:cxn>
                    <a:cxn ang="0">
                      <a:pos x="464" y="123"/>
                    </a:cxn>
                    <a:cxn ang="0">
                      <a:pos x="445" y="133"/>
                    </a:cxn>
                    <a:cxn ang="0">
                      <a:pos x="422" y="142"/>
                    </a:cxn>
                    <a:cxn ang="0">
                      <a:pos x="394" y="145"/>
                    </a:cxn>
                    <a:cxn ang="0">
                      <a:pos x="363" y="147"/>
                    </a:cxn>
                    <a:cxn ang="0">
                      <a:pos x="325" y="149"/>
                    </a:cxn>
                    <a:cxn ang="0">
                      <a:pos x="279" y="150"/>
                    </a:cxn>
                    <a:cxn ang="0">
                      <a:pos x="226" y="151"/>
                    </a:cxn>
                    <a:cxn ang="0">
                      <a:pos x="99" y="151"/>
                    </a:cxn>
                    <a:cxn ang="0">
                      <a:pos x="75" y="149"/>
                    </a:cxn>
                    <a:cxn ang="0">
                      <a:pos x="53" y="144"/>
                    </a:cxn>
                    <a:cxn ang="0">
                      <a:pos x="33" y="135"/>
                    </a:cxn>
                    <a:cxn ang="0">
                      <a:pos x="18" y="123"/>
                    </a:cxn>
                    <a:cxn ang="0">
                      <a:pos x="8" y="110"/>
                    </a:cxn>
                    <a:cxn ang="0">
                      <a:pos x="2" y="95"/>
                    </a:cxn>
                    <a:cxn ang="0">
                      <a:pos x="0" y="79"/>
                    </a:cxn>
                    <a:cxn ang="0">
                      <a:pos x="2" y="62"/>
                    </a:cxn>
                    <a:cxn ang="0">
                      <a:pos x="8" y="47"/>
                    </a:cxn>
                    <a:cxn ang="0">
                      <a:pos x="18" y="34"/>
                    </a:cxn>
                    <a:cxn ang="0">
                      <a:pos x="33" y="24"/>
                    </a:cxn>
                    <a:cxn ang="0">
                      <a:pos x="53" y="13"/>
                    </a:cxn>
                    <a:cxn ang="0">
                      <a:pos x="75" y="7"/>
                    </a:cxn>
                    <a:cxn ang="0">
                      <a:pos x="99" y="5"/>
                    </a:cxn>
                    <a:cxn ang="0">
                      <a:pos x="158" y="5"/>
                    </a:cxn>
                    <a:cxn ang="0">
                      <a:pos x="197" y="4"/>
                    </a:cxn>
                    <a:cxn ang="0">
                      <a:pos x="287" y="2"/>
                    </a:cxn>
                    <a:cxn ang="0">
                      <a:pos x="325" y="2"/>
                    </a:cxn>
                    <a:cxn ang="0">
                      <a:pos x="357" y="0"/>
                    </a:cxn>
                  </a:cxnLst>
                  <a:rect l="0" t="0" r="r" b="b"/>
                  <a:pathLst>
                    <a:path w="487" h="151">
                      <a:moveTo>
                        <a:pt x="357" y="0"/>
                      </a:moveTo>
                      <a:lnTo>
                        <a:pt x="384" y="0"/>
                      </a:lnTo>
                      <a:lnTo>
                        <a:pt x="408" y="2"/>
                      </a:lnTo>
                      <a:lnTo>
                        <a:pt x="430" y="7"/>
                      </a:lnTo>
                      <a:lnTo>
                        <a:pt x="450" y="15"/>
                      </a:lnTo>
                      <a:lnTo>
                        <a:pt x="466" y="26"/>
                      </a:lnTo>
                      <a:lnTo>
                        <a:pt x="477" y="39"/>
                      </a:lnTo>
                      <a:lnTo>
                        <a:pt x="484" y="55"/>
                      </a:lnTo>
                      <a:lnTo>
                        <a:pt x="487" y="72"/>
                      </a:lnTo>
                      <a:lnTo>
                        <a:pt x="484" y="93"/>
                      </a:lnTo>
                      <a:lnTo>
                        <a:pt x="476" y="109"/>
                      </a:lnTo>
                      <a:lnTo>
                        <a:pt x="464" y="123"/>
                      </a:lnTo>
                      <a:lnTo>
                        <a:pt x="445" y="133"/>
                      </a:lnTo>
                      <a:lnTo>
                        <a:pt x="422" y="142"/>
                      </a:lnTo>
                      <a:lnTo>
                        <a:pt x="394" y="145"/>
                      </a:lnTo>
                      <a:lnTo>
                        <a:pt x="363" y="147"/>
                      </a:lnTo>
                      <a:lnTo>
                        <a:pt x="325" y="149"/>
                      </a:lnTo>
                      <a:lnTo>
                        <a:pt x="279" y="150"/>
                      </a:lnTo>
                      <a:lnTo>
                        <a:pt x="226" y="151"/>
                      </a:lnTo>
                      <a:lnTo>
                        <a:pt x="99" y="151"/>
                      </a:lnTo>
                      <a:lnTo>
                        <a:pt x="75" y="149"/>
                      </a:lnTo>
                      <a:lnTo>
                        <a:pt x="53" y="144"/>
                      </a:lnTo>
                      <a:lnTo>
                        <a:pt x="33" y="135"/>
                      </a:lnTo>
                      <a:lnTo>
                        <a:pt x="18" y="123"/>
                      </a:lnTo>
                      <a:lnTo>
                        <a:pt x="8" y="110"/>
                      </a:lnTo>
                      <a:lnTo>
                        <a:pt x="2" y="95"/>
                      </a:lnTo>
                      <a:lnTo>
                        <a:pt x="0" y="79"/>
                      </a:lnTo>
                      <a:lnTo>
                        <a:pt x="2" y="62"/>
                      </a:lnTo>
                      <a:lnTo>
                        <a:pt x="8" y="47"/>
                      </a:lnTo>
                      <a:lnTo>
                        <a:pt x="18" y="34"/>
                      </a:lnTo>
                      <a:lnTo>
                        <a:pt x="33" y="24"/>
                      </a:lnTo>
                      <a:lnTo>
                        <a:pt x="53" y="13"/>
                      </a:lnTo>
                      <a:lnTo>
                        <a:pt x="75" y="7"/>
                      </a:lnTo>
                      <a:lnTo>
                        <a:pt x="99" y="5"/>
                      </a:lnTo>
                      <a:lnTo>
                        <a:pt x="158" y="5"/>
                      </a:lnTo>
                      <a:lnTo>
                        <a:pt x="197" y="4"/>
                      </a:lnTo>
                      <a:lnTo>
                        <a:pt x="287" y="2"/>
                      </a:lnTo>
                      <a:lnTo>
                        <a:pt x="325" y="2"/>
                      </a:lnTo>
                      <a:lnTo>
                        <a:pt x="357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0">
                  <a:noFill/>
                  <a:prstDash val="solid"/>
                  <a:round/>
                  <a:headEnd/>
                  <a:tailEnd/>
                </a:ln>
                <a:sp3d prstMaterial="plastic"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17"/>
                <p:cNvSpPr>
                  <a:spLocks/>
                </p:cNvSpPr>
                <p:nvPr/>
              </p:nvSpPr>
              <p:spPr bwMode="auto">
                <a:xfrm>
                  <a:off x="6041080" y="4571418"/>
                  <a:ext cx="231579" cy="251228"/>
                </a:xfrm>
                <a:custGeom>
                  <a:avLst/>
                  <a:gdLst/>
                  <a:ahLst/>
                  <a:cxnLst>
                    <a:cxn ang="0">
                      <a:pos x="98" y="0"/>
                    </a:cxn>
                    <a:cxn ang="0">
                      <a:pos x="117" y="0"/>
                    </a:cxn>
                    <a:cxn ang="0">
                      <a:pos x="132" y="4"/>
                    </a:cxn>
                    <a:cxn ang="0">
                      <a:pos x="143" y="12"/>
                    </a:cxn>
                    <a:cxn ang="0">
                      <a:pos x="153" y="24"/>
                    </a:cxn>
                    <a:cxn ang="0">
                      <a:pos x="159" y="38"/>
                    </a:cxn>
                    <a:cxn ang="0">
                      <a:pos x="163" y="53"/>
                    </a:cxn>
                    <a:cxn ang="0">
                      <a:pos x="165" y="69"/>
                    </a:cxn>
                    <a:cxn ang="0">
                      <a:pos x="164" y="85"/>
                    </a:cxn>
                    <a:cxn ang="0">
                      <a:pos x="161" y="102"/>
                    </a:cxn>
                    <a:cxn ang="0">
                      <a:pos x="156" y="117"/>
                    </a:cxn>
                    <a:cxn ang="0">
                      <a:pos x="147" y="135"/>
                    </a:cxn>
                    <a:cxn ang="0">
                      <a:pos x="134" y="149"/>
                    </a:cxn>
                    <a:cxn ang="0">
                      <a:pos x="121" y="161"/>
                    </a:cxn>
                    <a:cxn ang="0">
                      <a:pos x="106" y="169"/>
                    </a:cxn>
                    <a:cxn ang="0">
                      <a:pos x="94" y="174"/>
                    </a:cxn>
                    <a:cxn ang="0">
                      <a:pos x="81" y="178"/>
                    </a:cxn>
                    <a:cxn ang="0">
                      <a:pos x="71" y="179"/>
                    </a:cxn>
                    <a:cxn ang="0">
                      <a:pos x="64" y="179"/>
                    </a:cxn>
                    <a:cxn ang="0">
                      <a:pos x="44" y="176"/>
                    </a:cxn>
                    <a:cxn ang="0">
                      <a:pos x="28" y="170"/>
                    </a:cxn>
                    <a:cxn ang="0">
                      <a:pos x="16" y="159"/>
                    </a:cxn>
                    <a:cxn ang="0">
                      <a:pos x="7" y="147"/>
                    </a:cxn>
                    <a:cxn ang="0">
                      <a:pos x="1" y="133"/>
                    </a:cxn>
                    <a:cxn ang="0">
                      <a:pos x="0" y="117"/>
                    </a:cxn>
                    <a:cxn ang="0">
                      <a:pos x="0" y="100"/>
                    </a:cxn>
                    <a:cxn ang="0">
                      <a:pos x="4" y="83"/>
                    </a:cxn>
                    <a:cxn ang="0">
                      <a:pos x="11" y="66"/>
                    </a:cxn>
                    <a:cxn ang="0">
                      <a:pos x="19" y="49"/>
                    </a:cxn>
                    <a:cxn ang="0">
                      <a:pos x="30" y="36"/>
                    </a:cxn>
                    <a:cxn ang="0">
                      <a:pos x="44" y="22"/>
                    </a:cxn>
                    <a:cxn ang="0">
                      <a:pos x="59" y="11"/>
                    </a:cxn>
                    <a:cxn ang="0">
                      <a:pos x="76" y="4"/>
                    </a:cxn>
                    <a:cxn ang="0">
                      <a:pos x="98" y="0"/>
                    </a:cxn>
                  </a:cxnLst>
                  <a:rect l="0" t="0" r="r" b="b"/>
                  <a:pathLst>
                    <a:path w="165" h="179">
                      <a:moveTo>
                        <a:pt x="98" y="0"/>
                      </a:moveTo>
                      <a:lnTo>
                        <a:pt x="117" y="0"/>
                      </a:lnTo>
                      <a:lnTo>
                        <a:pt x="132" y="4"/>
                      </a:lnTo>
                      <a:lnTo>
                        <a:pt x="143" y="12"/>
                      </a:lnTo>
                      <a:lnTo>
                        <a:pt x="153" y="24"/>
                      </a:lnTo>
                      <a:lnTo>
                        <a:pt x="159" y="38"/>
                      </a:lnTo>
                      <a:lnTo>
                        <a:pt x="163" y="53"/>
                      </a:lnTo>
                      <a:lnTo>
                        <a:pt x="165" y="69"/>
                      </a:lnTo>
                      <a:lnTo>
                        <a:pt x="164" y="85"/>
                      </a:lnTo>
                      <a:lnTo>
                        <a:pt x="161" y="102"/>
                      </a:lnTo>
                      <a:lnTo>
                        <a:pt x="156" y="117"/>
                      </a:lnTo>
                      <a:lnTo>
                        <a:pt x="147" y="135"/>
                      </a:lnTo>
                      <a:lnTo>
                        <a:pt x="134" y="149"/>
                      </a:lnTo>
                      <a:lnTo>
                        <a:pt x="121" y="161"/>
                      </a:lnTo>
                      <a:lnTo>
                        <a:pt x="106" y="169"/>
                      </a:lnTo>
                      <a:lnTo>
                        <a:pt x="94" y="174"/>
                      </a:lnTo>
                      <a:lnTo>
                        <a:pt x="81" y="178"/>
                      </a:lnTo>
                      <a:lnTo>
                        <a:pt x="71" y="179"/>
                      </a:lnTo>
                      <a:lnTo>
                        <a:pt x="64" y="179"/>
                      </a:lnTo>
                      <a:lnTo>
                        <a:pt x="44" y="176"/>
                      </a:lnTo>
                      <a:lnTo>
                        <a:pt x="28" y="170"/>
                      </a:lnTo>
                      <a:lnTo>
                        <a:pt x="16" y="159"/>
                      </a:lnTo>
                      <a:lnTo>
                        <a:pt x="7" y="147"/>
                      </a:lnTo>
                      <a:lnTo>
                        <a:pt x="1" y="133"/>
                      </a:lnTo>
                      <a:lnTo>
                        <a:pt x="0" y="117"/>
                      </a:lnTo>
                      <a:lnTo>
                        <a:pt x="0" y="100"/>
                      </a:lnTo>
                      <a:lnTo>
                        <a:pt x="4" y="83"/>
                      </a:lnTo>
                      <a:lnTo>
                        <a:pt x="11" y="66"/>
                      </a:lnTo>
                      <a:lnTo>
                        <a:pt x="19" y="49"/>
                      </a:lnTo>
                      <a:lnTo>
                        <a:pt x="30" y="36"/>
                      </a:lnTo>
                      <a:lnTo>
                        <a:pt x="44" y="22"/>
                      </a:lnTo>
                      <a:lnTo>
                        <a:pt x="59" y="11"/>
                      </a:lnTo>
                      <a:lnTo>
                        <a:pt x="76" y="4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0">
                  <a:noFill/>
                  <a:prstDash val="solid"/>
                  <a:round/>
                  <a:headEnd/>
                  <a:tailEnd/>
                </a:ln>
                <a:sp3d prstMaterial="plastic"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8"/>
                <p:cNvSpPr>
                  <a:spLocks/>
                </p:cNvSpPr>
                <p:nvPr/>
              </p:nvSpPr>
              <p:spPr bwMode="auto">
                <a:xfrm>
                  <a:off x="6041080" y="5078083"/>
                  <a:ext cx="231579" cy="251228"/>
                </a:xfrm>
                <a:custGeom>
                  <a:avLst/>
                  <a:gdLst/>
                  <a:ahLst/>
                  <a:cxnLst>
                    <a:cxn ang="0">
                      <a:pos x="98" y="0"/>
                    </a:cxn>
                    <a:cxn ang="0">
                      <a:pos x="117" y="0"/>
                    </a:cxn>
                    <a:cxn ang="0">
                      <a:pos x="132" y="4"/>
                    </a:cxn>
                    <a:cxn ang="0">
                      <a:pos x="143" y="13"/>
                    </a:cxn>
                    <a:cxn ang="0">
                      <a:pos x="153" y="24"/>
                    </a:cxn>
                    <a:cxn ang="0">
                      <a:pos x="159" y="38"/>
                    </a:cxn>
                    <a:cxn ang="0">
                      <a:pos x="163" y="53"/>
                    </a:cxn>
                    <a:cxn ang="0">
                      <a:pos x="165" y="69"/>
                    </a:cxn>
                    <a:cxn ang="0">
                      <a:pos x="164" y="86"/>
                    </a:cxn>
                    <a:cxn ang="0">
                      <a:pos x="161" y="102"/>
                    </a:cxn>
                    <a:cxn ang="0">
                      <a:pos x="156" y="117"/>
                    </a:cxn>
                    <a:cxn ang="0">
                      <a:pos x="147" y="135"/>
                    </a:cxn>
                    <a:cxn ang="0">
                      <a:pos x="134" y="149"/>
                    </a:cxn>
                    <a:cxn ang="0">
                      <a:pos x="121" y="161"/>
                    </a:cxn>
                    <a:cxn ang="0">
                      <a:pos x="106" y="169"/>
                    </a:cxn>
                    <a:cxn ang="0">
                      <a:pos x="94" y="175"/>
                    </a:cxn>
                    <a:cxn ang="0">
                      <a:pos x="81" y="178"/>
                    </a:cxn>
                    <a:cxn ang="0">
                      <a:pos x="71" y="179"/>
                    </a:cxn>
                    <a:cxn ang="0">
                      <a:pos x="64" y="179"/>
                    </a:cxn>
                    <a:cxn ang="0">
                      <a:pos x="44" y="176"/>
                    </a:cxn>
                    <a:cxn ang="0">
                      <a:pos x="28" y="170"/>
                    </a:cxn>
                    <a:cxn ang="0">
                      <a:pos x="16" y="160"/>
                    </a:cxn>
                    <a:cxn ang="0">
                      <a:pos x="7" y="147"/>
                    </a:cxn>
                    <a:cxn ang="0">
                      <a:pos x="1" y="133"/>
                    </a:cxn>
                    <a:cxn ang="0">
                      <a:pos x="0" y="117"/>
                    </a:cxn>
                    <a:cxn ang="0">
                      <a:pos x="0" y="101"/>
                    </a:cxn>
                    <a:cxn ang="0">
                      <a:pos x="4" y="83"/>
                    </a:cxn>
                    <a:cxn ang="0">
                      <a:pos x="11" y="66"/>
                    </a:cxn>
                    <a:cxn ang="0">
                      <a:pos x="19" y="50"/>
                    </a:cxn>
                    <a:cxn ang="0">
                      <a:pos x="30" y="36"/>
                    </a:cxn>
                    <a:cxn ang="0">
                      <a:pos x="44" y="22"/>
                    </a:cxn>
                    <a:cxn ang="0">
                      <a:pos x="59" y="11"/>
                    </a:cxn>
                    <a:cxn ang="0">
                      <a:pos x="76" y="4"/>
                    </a:cxn>
                    <a:cxn ang="0">
                      <a:pos x="98" y="0"/>
                    </a:cxn>
                  </a:cxnLst>
                  <a:rect l="0" t="0" r="r" b="b"/>
                  <a:pathLst>
                    <a:path w="165" h="179">
                      <a:moveTo>
                        <a:pt x="98" y="0"/>
                      </a:moveTo>
                      <a:lnTo>
                        <a:pt x="117" y="0"/>
                      </a:lnTo>
                      <a:lnTo>
                        <a:pt x="132" y="4"/>
                      </a:lnTo>
                      <a:lnTo>
                        <a:pt x="143" y="13"/>
                      </a:lnTo>
                      <a:lnTo>
                        <a:pt x="153" y="24"/>
                      </a:lnTo>
                      <a:lnTo>
                        <a:pt x="159" y="38"/>
                      </a:lnTo>
                      <a:lnTo>
                        <a:pt x="163" y="53"/>
                      </a:lnTo>
                      <a:lnTo>
                        <a:pt x="165" y="69"/>
                      </a:lnTo>
                      <a:lnTo>
                        <a:pt x="164" y="86"/>
                      </a:lnTo>
                      <a:lnTo>
                        <a:pt x="161" y="102"/>
                      </a:lnTo>
                      <a:lnTo>
                        <a:pt x="156" y="117"/>
                      </a:lnTo>
                      <a:lnTo>
                        <a:pt x="147" y="135"/>
                      </a:lnTo>
                      <a:lnTo>
                        <a:pt x="134" y="149"/>
                      </a:lnTo>
                      <a:lnTo>
                        <a:pt x="121" y="161"/>
                      </a:lnTo>
                      <a:lnTo>
                        <a:pt x="106" y="169"/>
                      </a:lnTo>
                      <a:lnTo>
                        <a:pt x="94" y="175"/>
                      </a:lnTo>
                      <a:lnTo>
                        <a:pt x="81" y="178"/>
                      </a:lnTo>
                      <a:lnTo>
                        <a:pt x="71" y="179"/>
                      </a:lnTo>
                      <a:lnTo>
                        <a:pt x="64" y="179"/>
                      </a:lnTo>
                      <a:lnTo>
                        <a:pt x="44" y="176"/>
                      </a:lnTo>
                      <a:lnTo>
                        <a:pt x="28" y="170"/>
                      </a:lnTo>
                      <a:lnTo>
                        <a:pt x="16" y="160"/>
                      </a:lnTo>
                      <a:lnTo>
                        <a:pt x="7" y="147"/>
                      </a:lnTo>
                      <a:lnTo>
                        <a:pt x="1" y="133"/>
                      </a:lnTo>
                      <a:lnTo>
                        <a:pt x="0" y="117"/>
                      </a:lnTo>
                      <a:lnTo>
                        <a:pt x="0" y="101"/>
                      </a:lnTo>
                      <a:lnTo>
                        <a:pt x="4" y="83"/>
                      </a:lnTo>
                      <a:lnTo>
                        <a:pt x="11" y="66"/>
                      </a:lnTo>
                      <a:lnTo>
                        <a:pt x="19" y="50"/>
                      </a:lnTo>
                      <a:lnTo>
                        <a:pt x="30" y="36"/>
                      </a:lnTo>
                      <a:lnTo>
                        <a:pt x="44" y="22"/>
                      </a:lnTo>
                      <a:lnTo>
                        <a:pt x="59" y="11"/>
                      </a:lnTo>
                      <a:lnTo>
                        <a:pt x="76" y="4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0">
                  <a:noFill/>
                  <a:prstDash val="solid"/>
                  <a:round/>
                  <a:headEnd/>
                  <a:tailEnd/>
                </a:ln>
                <a:sp3d prstMaterial="plastic"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31" name="TextBox 130"/>
          <p:cNvSpPr txBox="1"/>
          <p:nvPr/>
        </p:nvSpPr>
        <p:spPr>
          <a:xfrm>
            <a:off x="2225466" y="2344947"/>
            <a:ext cx="424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MATHEMATICS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flipH="1">
            <a:off x="2225466" y="2878347"/>
            <a:ext cx="247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5257800"/>
            <a:ext cx="12188825" cy="16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47162" y="5638800"/>
            <a:ext cx="6267128" cy="43478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385362" y="3371826"/>
            <a:ext cx="4727986" cy="2521232"/>
            <a:chOff x="2633663" y="1589088"/>
            <a:chExt cx="6921500" cy="3690938"/>
          </a:xfrm>
        </p:grpSpPr>
        <p:sp>
          <p:nvSpPr>
            <p:cNvPr id="27" name="Freeform 119"/>
            <p:cNvSpPr>
              <a:spLocks/>
            </p:cNvSpPr>
            <p:nvPr/>
          </p:nvSpPr>
          <p:spPr bwMode="auto">
            <a:xfrm>
              <a:off x="8588376" y="4192588"/>
              <a:ext cx="300038" cy="987425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180" y="9"/>
                </a:cxn>
                <a:cxn ang="0">
                  <a:pos x="169" y="21"/>
                </a:cxn>
                <a:cxn ang="0">
                  <a:pos x="156" y="37"/>
                </a:cxn>
                <a:cxn ang="0">
                  <a:pos x="140" y="57"/>
                </a:cxn>
                <a:cxn ang="0">
                  <a:pos x="123" y="82"/>
                </a:cxn>
                <a:cxn ang="0">
                  <a:pos x="106" y="110"/>
                </a:cxn>
                <a:cxn ang="0">
                  <a:pos x="88" y="142"/>
                </a:cxn>
                <a:cxn ang="0">
                  <a:pos x="72" y="177"/>
                </a:cxn>
                <a:cxn ang="0">
                  <a:pos x="58" y="215"/>
                </a:cxn>
                <a:cxn ang="0">
                  <a:pos x="46" y="258"/>
                </a:cxn>
                <a:cxn ang="0">
                  <a:pos x="38" y="301"/>
                </a:cxn>
                <a:cxn ang="0">
                  <a:pos x="34" y="349"/>
                </a:cxn>
                <a:cxn ang="0">
                  <a:pos x="35" y="393"/>
                </a:cxn>
                <a:cxn ang="0">
                  <a:pos x="39" y="434"/>
                </a:cxn>
                <a:cxn ang="0">
                  <a:pos x="49" y="471"/>
                </a:cxn>
                <a:cxn ang="0">
                  <a:pos x="59" y="505"/>
                </a:cxn>
                <a:cxn ang="0">
                  <a:pos x="71" y="535"/>
                </a:cxn>
                <a:cxn ang="0">
                  <a:pos x="83" y="560"/>
                </a:cxn>
                <a:cxn ang="0">
                  <a:pos x="96" y="582"/>
                </a:cxn>
                <a:cxn ang="0">
                  <a:pos x="107" y="599"/>
                </a:cxn>
                <a:cxn ang="0">
                  <a:pos x="116" y="611"/>
                </a:cxn>
                <a:cxn ang="0">
                  <a:pos x="121" y="619"/>
                </a:cxn>
                <a:cxn ang="0">
                  <a:pos x="124" y="622"/>
                </a:cxn>
                <a:cxn ang="0">
                  <a:pos x="121" y="620"/>
                </a:cxn>
                <a:cxn ang="0">
                  <a:pos x="115" y="615"/>
                </a:cxn>
                <a:cxn ang="0">
                  <a:pos x="106" y="608"/>
                </a:cxn>
                <a:cxn ang="0">
                  <a:pos x="92" y="596"/>
                </a:cxn>
                <a:cxn ang="0">
                  <a:pos x="78" y="582"/>
                </a:cxn>
                <a:cxn ang="0">
                  <a:pos x="63" y="563"/>
                </a:cxn>
                <a:cxn ang="0">
                  <a:pos x="47" y="540"/>
                </a:cxn>
                <a:cxn ang="0">
                  <a:pos x="33" y="514"/>
                </a:cxn>
                <a:cxn ang="0">
                  <a:pos x="21" y="482"/>
                </a:cxn>
                <a:cxn ang="0">
                  <a:pos x="10" y="448"/>
                </a:cxn>
                <a:cxn ang="0">
                  <a:pos x="2" y="408"/>
                </a:cxn>
                <a:cxn ang="0">
                  <a:pos x="0" y="363"/>
                </a:cxn>
                <a:cxn ang="0">
                  <a:pos x="2" y="311"/>
                </a:cxn>
                <a:cxn ang="0">
                  <a:pos x="9" y="263"/>
                </a:cxn>
                <a:cxn ang="0">
                  <a:pos x="21" y="219"/>
                </a:cxn>
                <a:cxn ang="0">
                  <a:pos x="35" y="181"/>
                </a:cxn>
                <a:cxn ang="0">
                  <a:pos x="53" y="145"/>
                </a:cxn>
                <a:cxn ang="0">
                  <a:pos x="72" y="114"/>
                </a:cxn>
                <a:cxn ang="0">
                  <a:pos x="92" y="86"/>
                </a:cxn>
                <a:cxn ang="0">
                  <a:pos x="113" y="64"/>
                </a:cxn>
                <a:cxn ang="0">
                  <a:pos x="133" y="44"/>
                </a:cxn>
                <a:cxn ang="0">
                  <a:pos x="150" y="28"/>
                </a:cxn>
                <a:cxn ang="0">
                  <a:pos x="166" y="16"/>
                </a:cxn>
                <a:cxn ang="0">
                  <a:pos x="178" y="7"/>
                </a:cxn>
                <a:cxn ang="0">
                  <a:pos x="186" y="1"/>
                </a:cxn>
                <a:cxn ang="0">
                  <a:pos x="189" y="0"/>
                </a:cxn>
              </a:cxnLst>
              <a:rect l="0" t="0" r="r" b="b"/>
              <a:pathLst>
                <a:path w="189" h="622">
                  <a:moveTo>
                    <a:pt x="189" y="0"/>
                  </a:moveTo>
                  <a:lnTo>
                    <a:pt x="180" y="9"/>
                  </a:lnTo>
                  <a:lnTo>
                    <a:pt x="169" y="21"/>
                  </a:lnTo>
                  <a:lnTo>
                    <a:pt x="156" y="37"/>
                  </a:lnTo>
                  <a:lnTo>
                    <a:pt x="140" y="57"/>
                  </a:lnTo>
                  <a:lnTo>
                    <a:pt x="123" y="82"/>
                  </a:lnTo>
                  <a:lnTo>
                    <a:pt x="106" y="110"/>
                  </a:lnTo>
                  <a:lnTo>
                    <a:pt x="88" y="142"/>
                  </a:lnTo>
                  <a:lnTo>
                    <a:pt x="72" y="177"/>
                  </a:lnTo>
                  <a:lnTo>
                    <a:pt x="58" y="215"/>
                  </a:lnTo>
                  <a:lnTo>
                    <a:pt x="46" y="258"/>
                  </a:lnTo>
                  <a:lnTo>
                    <a:pt x="38" y="301"/>
                  </a:lnTo>
                  <a:lnTo>
                    <a:pt x="34" y="349"/>
                  </a:lnTo>
                  <a:lnTo>
                    <a:pt x="35" y="393"/>
                  </a:lnTo>
                  <a:lnTo>
                    <a:pt x="39" y="434"/>
                  </a:lnTo>
                  <a:lnTo>
                    <a:pt x="49" y="471"/>
                  </a:lnTo>
                  <a:lnTo>
                    <a:pt x="59" y="505"/>
                  </a:lnTo>
                  <a:lnTo>
                    <a:pt x="71" y="535"/>
                  </a:lnTo>
                  <a:lnTo>
                    <a:pt x="83" y="560"/>
                  </a:lnTo>
                  <a:lnTo>
                    <a:pt x="96" y="582"/>
                  </a:lnTo>
                  <a:lnTo>
                    <a:pt x="107" y="599"/>
                  </a:lnTo>
                  <a:lnTo>
                    <a:pt x="116" y="611"/>
                  </a:lnTo>
                  <a:lnTo>
                    <a:pt x="121" y="619"/>
                  </a:lnTo>
                  <a:lnTo>
                    <a:pt x="124" y="622"/>
                  </a:lnTo>
                  <a:lnTo>
                    <a:pt x="121" y="620"/>
                  </a:lnTo>
                  <a:lnTo>
                    <a:pt x="115" y="615"/>
                  </a:lnTo>
                  <a:lnTo>
                    <a:pt x="106" y="608"/>
                  </a:lnTo>
                  <a:lnTo>
                    <a:pt x="92" y="596"/>
                  </a:lnTo>
                  <a:lnTo>
                    <a:pt x="78" y="582"/>
                  </a:lnTo>
                  <a:lnTo>
                    <a:pt x="63" y="563"/>
                  </a:lnTo>
                  <a:lnTo>
                    <a:pt x="47" y="540"/>
                  </a:lnTo>
                  <a:lnTo>
                    <a:pt x="33" y="514"/>
                  </a:lnTo>
                  <a:lnTo>
                    <a:pt x="21" y="482"/>
                  </a:lnTo>
                  <a:lnTo>
                    <a:pt x="10" y="448"/>
                  </a:lnTo>
                  <a:lnTo>
                    <a:pt x="2" y="408"/>
                  </a:lnTo>
                  <a:lnTo>
                    <a:pt x="0" y="363"/>
                  </a:lnTo>
                  <a:lnTo>
                    <a:pt x="2" y="311"/>
                  </a:lnTo>
                  <a:lnTo>
                    <a:pt x="9" y="263"/>
                  </a:lnTo>
                  <a:lnTo>
                    <a:pt x="21" y="219"/>
                  </a:lnTo>
                  <a:lnTo>
                    <a:pt x="35" y="181"/>
                  </a:lnTo>
                  <a:lnTo>
                    <a:pt x="53" y="145"/>
                  </a:lnTo>
                  <a:lnTo>
                    <a:pt x="72" y="114"/>
                  </a:lnTo>
                  <a:lnTo>
                    <a:pt x="92" y="86"/>
                  </a:lnTo>
                  <a:lnTo>
                    <a:pt x="113" y="64"/>
                  </a:lnTo>
                  <a:lnTo>
                    <a:pt x="133" y="44"/>
                  </a:lnTo>
                  <a:lnTo>
                    <a:pt x="150" y="28"/>
                  </a:lnTo>
                  <a:lnTo>
                    <a:pt x="166" y="16"/>
                  </a:lnTo>
                  <a:lnTo>
                    <a:pt x="178" y="7"/>
                  </a:lnTo>
                  <a:lnTo>
                    <a:pt x="186" y="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5B3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0"/>
            <p:cNvSpPr>
              <a:spLocks/>
            </p:cNvSpPr>
            <p:nvPr/>
          </p:nvSpPr>
          <p:spPr bwMode="auto">
            <a:xfrm>
              <a:off x="3005138" y="4006850"/>
              <a:ext cx="3332163" cy="1273175"/>
            </a:xfrm>
            <a:custGeom>
              <a:avLst/>
              <a:gdLst/>
              <a:ahLst/>
              <a:cxnLst>
                <a:cxn ang="0">
                  <a:pos x="1985" y="62"/>
                </a:cxn>
                <a:cxn ang="0">
                  <a:pos x="1944" y="179"/>
                </a:cxn>
                <a:cxn ang="0">
                  <a:pos x="1926" y="287"/>
                </a:cxn>
                <a:cxn ang="0">
                  <a:pos x="1923" y="385"/>
                </a:cxn>
                <a:cxn ang="0">
                  <a:pos x="1935" y="473"/>
                </a:cxn>
                <a:cxn ang="0">
                  <a:pos x="1957" y="554"/>
                </a:cxn>
                <a:cxn ang="0">
                  <a:pos x="1986" y="626"/>
                </a:cxn>
                <a:cxn ang="0">
                  <a:pos x="2023" y="697"/>
                </a:cxn>
                <a:cxn ang="0">
                  <a:pos x="2066" y="761"/>
                </a:cxn>
                <a:cxn ang="0">
                  <a:pos x="2099" y="802"/>
                </a:cxn>
                <a:cxn ang="0">
                  <a:pos x="210" y="801"/>
                </a:cxn>
                <a:cxn ang="0">
                  <a:pos x="196" y="797"/>
                </a:cxn>
                <a:cxn ang="0">
                  <a:pos x="181" y="792"/>
                </a:cxn>
                <a:cxn ang="0">
                  <a:pos x="168" y="786"/>
                </a:cxn>
                <a:cxn ang="0">
                  <a:pos x="152" y="777"/>
                </a:cxn>
                <a:cxn ang="0">
                  <a:pos x="140" y="770"/>
                </a:cxn>
                <a:cxn ang="0">
                  <a:pos x="115" y="752"/>
                </a:cxn>
                <a:cxn ang="0">
                  <a:pos x="114" y="750"/>
                </a:cxn>
                <a:cxn ang="0">
                  <a:pos x="90" y="728"/>
                </a:cxn>
                <a:cxn ang="0">
                  <a:pos x="69" y="703"/>
                </a:cxn>
                <a:cxn ang="0">
                  <a:pos x="59" y="688"/>
                </a:cxn>
                <a:cxn ang="0">
                  <a:pos x="51" y="673"/>
                </a:cxn>
                <a:cxn ang="0">
                  <a:pos x="28" y="627"/>
                </a:cxn>
                <a:cxn ang="0">
                  <a:pos x="3" y="522"/>
                </a:cxn>
                <a:cxn ang="0">
                  <a:pos x="3" y="400"/>
                </a:cxn>
                <a:cxn ang="0">
                  <a:pos x="13" y="331"/>
                </a:cxn>
                <a:cxn ang="0">
                  <a:pos x="32" y="263"/>
                </a:cxn>
                <a:cxn ang="0">
                  <a:pos x="62" y="199"/>
                </a:cxn>
                <a:cxn ang="0">
                  <a:pos x="106" y="142"/>
                </a:cxn>
                <a:cxn ang="0">
                  <a:pos x="166" y="94"/>
                </a:cxn>
                <a:cxn ang="0">
                  <a:pos x="244" y="60"/>
                </a:cxn>
                <a:cxn ang="0">
                  <a:pos x="2014" y="0"/>
                </a:cxn>
              </a:cxnLst>
              <a:rect l="0" t="0" r="r" b="b"/>
              <a:pathLst>
                <a:path w="2099" h="802">
                  <a:moveTo>
                    <a:pt x="2014" y="0"/>
                  </a:moveTo>
                  <a:lnTo>
                    <a:pt x="1985" y="62"/>
                  </a:lnTo>
                  <a:lnTo>
                    <a:pt x="1963" y="122"/>
                  </a:lnTo>
                  <a:lnTo>
                    <a:pt x="1944" y="179"/>
                  </a:lnTo>
                  <a:lnTo>
                    <a:pt x="1932" y="235"/>
                  </a:lnTo>
                  <a:lnTo>
                    <a:pt x="1926" y="287"/>
                  </a:lnTo>
                  <a:lnTo>
                    <a:pt x="1922" y="337"/>
                  </a:lnTo>
                  <a:lnTo>
                    <a:pt x="1923" y="385"/>
                  </a:lnTo>
                  <a:lnTo>
                    <a:pt x="1927" y="430"/>
                  </a:lnTo>
                  <a:lnTo>
                    <a:pt x="1935" y="473"/>
                  </a:lnTo>
                  <a:lnTo>
                    <a:pt x="1944" y="514"/>
                  </a:lnTo>
                  <a:lnTo>
                    <a:pt x="1957" y="554"/>
                  </a:lnTo>
                  <a:lnTo>
                    <a:pt x="1970" y="591"/>
                  </a:lnTo>
                  <a:lnTo>
                    <a:pt x="1986" y="626"/>
                  </a:lnTo>
                  <a:lnTo>
                    <a:pt x="2002" y="659"/>
                  </a:lnTo>
                  <a:lnTo>
                    <a:pt x="2023" y="697"/>
                  </a:lnTo>
                  <a:lnTo>
                    <a:pt x="2046" y="732"/>
                  </a:lnTo>
                  <a:lnTo>
                    <a:pt x="2066" y="761"/>
                  </a:lnTo>
                  <a:lnTo>
                    <a:pt x="2084" y="784"/>
                  </a:lnTo>
                  <a:lnTo>
                    <a:pt x="2099" y="802"/>
                  </a:lnTo>
                  <a:lnTo>
                    <a:pt x="219" y="802"/>
                  </a:lnTo>
                  <a:lnTo>
                    <a:pt x="210" y="801"/>
                  </a:lnTo>
                  <a:lnTo>
                    <a:pt x="201" y="798"/>
                  </a:lnTo>
                  <a:lnTo>
                    <a:pt x="196" y="797"/>
                  </a:lnTo>
                  <a:lnTo>
                    <a:pt x="192" y="794"/>
                  </a:lnTo>
                  <a:lnTo>
                    <a:pt x="181" y="792"/>
                  </a:lnTo>
                  <a:lnTo>
                    <a:pt x="172" y="788"/>
                  </a:lnTo>
                  <a:lnTo>
                    <a:pt x="168" y="786"/>
                  </a:lnTo>
                  <a:lnTo>
                    <a:pt x="165" y="784"/>
                  </a:lnTo>
                  <a:lnTo>
                    <a:pt x="152" y="777"/>
                  </a:lnTo>
                  <a:lnTo>
                    <a:pt x="143" y="772"/>
                  </a:lnTo>
                  <a:lnTo>
                    <a:pt x="140" y="770"/>
                  </a:lnTo>
                  <a:lnTo>
                    <a:pt x="136" y="768"/>
                  </a:lnTo>
                  <a:lnTo>
                    <a:pt x="115" y="752"/>
                  </a:lnTo>
                  <a:lnTo>
                    <a:pt x="115" y="750"/>
                  </a:lnTo>
                  <a:lnTo>
                    <a:pt x="114" y="750"/>
                  </a:lnTo>
                  <a:lnTo>
                    <a:pt x="112" y="749"/>
                  </a:lnTo>
                  <a:lnTo>
                    <a:pt x="90" y="728"/>
                  </a:lnTo>
                  <a:lnTo>
                    <a:pt x="70" y="703"/>
                  </a:lnTo>
                  <a:lnTo>
                    <a:pt x="69" y="703"/>
                  </a:lnTo>
                  <a:lnTo>
                    <a:pt x="69" y="701"/>
                  </a:lnTo>
                  <a:lnTo>
                    <a:pt x="59" y="688"/>
                  </a:lnTo>
                  <a:lnTo>
                    <a:pt x="51" y="675"/>
                  </a:lnTo>
                  <a:lnTo>
                    <a:pt x="51" y="673"/>
                  </a:lnTo>
                  <a:lnTo>
                    <a:pt x="50" y="673"/>
                  </a:lnTo>
                  <a:lnTo>
                    <a:pt x="28" y="627"/>
                  </a:lnTo>
                  <a:lnTo>
                    <a:pt x="12" y="575"/>
                  </a:lnTo>
                  <a:lnTo>
                    <a:pt x="3" y="522"/>
                  </a:lnTo>
                  <a:lnTo>
                    <a:pt x="0" y="466"/>
                  </a:lnTo>
                  <a:lnTo>
                    <a:pt x="3" y="400"/>
                  </a:lnTo>
                  <a:lnTo>
                    <a:pt x="7" y="365"/>
                  </a:lnTo>
                  <a:lnTo>
                    <a:pt x="13" y="331"/>
                  </a:lnTo>
                  <a:lnTo>
                    <a:pt x="21" y="298"/>
                  </a:lnTo>
                  <a:lnTo>
                    <a:pt x="32" y="263"/>
                  </a:lnTo>
                  <a:lnTo>
                    <a:pt x="45" y="231"/>
                  </a:lnTo>
                  <a:lnTo>
                    <a:pt x="62" y="199"/>
                  </a:lnTo>
                  <a:lnTo>
                    <a:pt x="82" y="170"/>
                  </a:lnTo>
                  <a:lnTo>
                    <a:pt x="106" y="142"/>
                  </a:lnTo>
                  <a:lnTo>
                    <a:pt x="135" y="117"/>
                  </a:lnTo>
                  <a:lnTo>
                    <a:pt x="166" y="94"/>
                  </a:lnTo>
                  <a:lnTo>
                    <a:pt x="203" y="76"/>
                  </a:lnTo>
                  <a:lnTo>
                    <a:pt x="244" y="60"/>
                  </a:lnTo>
                  <a:lnTo>
                    <a:pt x="292" y="48"/>
                  </a:lnTo>
                  <a:lnTo>
                    <a:pt x="201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1ED00">
                    <a:shade val="30000"/>
                    <a:satMod val="115000"/>
                  </a:srgbClr>
                </a:gs>
                <a:gs pos="50000">
                  <a:srgbClr val="41ED00">
                    <a:shade val="67500"/>
                    <a:satMod val="115000"/>
                  </a:srgbClr>
                </a:gs>
                <a:gs pos="100000">
                  <a:srgbClr val="41ED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1"/>
            <p:cNvSpPr>
              <a:spLocks/>
            </p:cNvSpPr>
            <p:nvPr/>
          </p:nvSpPr>
          <p:spPr bwMode="auto">
            <a:xfrm>
              <a:off x="3062288" y="5029200"/>
              <a:ext cx="3275013" cy="250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86" y="2"/>
                </a:cxn>
                <a:cxn ang="0">
                  <a:pos x="1964" y="8"/>
                </a:cxn>
                <a:cxn ang="0">
                  <a:pos x="1965" y="11"/>
                </a:cxn>
                <a:cxn ang="0">
                  <a:pos x="1966" y="12"/>
                </a:cxn>
                <a:cxn ang="0">
                  <a:pos x="1966" y="15"/>
                </a:cxn>
                <a:cxn ang="0">
                  <a:pos x="1987" y="53"/>
                </a:cxn>
                <a:cxn ang="0">
                  <a:pos x="2010" y="88"/>
                </a:cxn>
                <a:cxn ang="0">
                  <a:pos x="2030" y="117"/>
                </a:cxn>
                <a:cxn ang="0">
                  <a:pos x="2048" y="140"/>
                </a:cxn>
                <a:cxn ang="0">
                  <a:pos x="2063" y="158"/>
                </a:cxn>
                <a:cxn ang="0">
                  <a:pos x="183" y="158"/>
                </a:cxn>
                <a:cxn ang="0">
                  <a:pos x="174" y="157"/>
                </a:cxn>
                <a:cxn ang="0">
                  <a:pos x="165" y="154"/>
                </a:cxn>
                <a:cxn ang="0">
                  <a:pos x="160" y="153"/>
                </a:cxn>
                <a:cxn ang="0">
                  <a:pos x="156" y="150"/>
                </a:cxn>
                <a:cxn ang="0">
                  <a:pos x="145" y="148"/>
                </a:cxn>
                <a:cxn ang="0">
                  <a:pos x="136" y="144"/>
                </a:cxn>
                <a:cxn ang="0">
                  <a:pos x="132" y="142"/>
                </a:cxn>
                <a:cxn ang="0">
                  <a:pos x="129" y="140"/>
                </a:cxn>
                <a:cxn ang="0">
                  <a:pos x="116" y="133"/>
                </a:cxn>
                <a:cxn ang="0">
                  <a:pos x="107" y="128"/>
                </a:cxn>
                <a:cxn ang="0">
                  <a:pos x="104" y="126"/>
                </a:cxn>
                <a:cxn ang="0">
                  <a:pos x="100" y="124"/>
                </a:cxn>
                <a:cxn ang="0">
                  <a:pos x="79" y="108"/>
                </a:cxn>
                <a:cxn ang="0">
                  <a:pos x="79" y="106"/>
                </a:cxn>
                <a:cxn ang="0">
                  <a:pos x="78" y="106"/>
                </a:cxn>
                <a:cxn ang="0">
                  <a:pos x="76" y="105"/>
                </a:cxn>
                <a:cxn ang="0">
                  <a:pos x="54" y="84"/>
                </a:cxn>
                <a:cxn ang="0">
                  <a:pos x="34" y="59"/>
                </a:cxn>
                <a:cxn ang="0">
                  <a:pos x="33" y="59"/>
                </a:cxn>
                <a:cxn ang="0">
                  <a:pos x="33" y="57"/>
                </a:cxn>
                <a:cxn ang="0">
                  <a:pos x="23" y="44"/>
                </a:cxn>
                <a:cxn ang="0">
                  <a:pos x="15" y="31"/>
                </a:cxn>
                <a:cxn ang="0">
                  <a:pos x="15" y="29"/>
                </a:cxn>
                <a:cxn ang="0">
                  <a:pos x="14" y="29"/>
                </a:cxn>
                <a:cxn ang="0">
                  <a:pos x="6" y="15"/>
                </a:cxn>
                <a:cxn ang="0">
                  <a:pos x="0" y="0"/>
                </a:cxn>
              </a:cxnLst>
              <a:rect l="0" t="0" r="r" b="b"/>
              <a:pathLst>
                <a:path w="2063" h="158">
                  <a:moveTo>
                    <a:pt x="0" y="0"/>
                  </a:moveTo>
                  <a:lnTo>
                    <a:pt x="1886" y="2"/>
                  </a:lnTo>
                  <a:lnTo>
                    <a:pt x="1964" y="8"/>
                  </a:lnTo>
                  <a:lnTo>
                    <a:pt x="1965" y="11"/>
                  </a:lnTo>
                  <a:lnTo>
                    <a:pt x="1966" y="12"/>
                  </a:lnTo>
                  <a:lnTo>
                    <a:pt x="1966" y="15"/>
                  </a:lnTo>
                  <a:lnTo>
                    <a:pt x="1987" y="53"/>
                  </a:lnTo>
                  <a:lnTo>
                    <a:pt x="2010" y="88"/>
                  </a:lnTo>
                  <a:lnTo>
                    <a:pt x="2030" y="117"/>
                  </a:lnTo>
                  <a:lnTo>
                    <a:pt x="2048" y="140"/>
                  </a:lnTo>
                  <a:lnTo>
                    <a:pt x="2063" y="158"/>
                  </a:lnTo>
                  <a:lnTo>
                    <a:pt x="183" y="158"/>
                  </a:lnTo>
                  <a:lnTo>
                    <a:pt x="174" y="157"/>
                  </a:lnTo>
                  <a:lnTo>
                    <a:pt x="165" y="154"/>
                  </a:lnTo>
                  <a:lnTo>
                    <a:pt x="160" y="153"/>
                  </a:lnTo>
                  <a:lnTo>
                    <a:pt x="156" y="150"/>
                  </a:lnTo>
                  <a:lnTo>
                    <a:pt x="145" y="148"/>
                  </a:lnTo>
                  <a:lnTo>
                    <a:pt x="136" y="144"/>
                  </a:lnTo>
                  <a:lnTo>
                    <a:pt x="132" y="142"/>
                  </a:lnTo>
                  <a:lnTo>
                    <a:pt x="129" y="140"/>
                  </a:lnTo>
                  <a:lnTo>
                    <a:pt x="116" y="133"/>
                  </a:lnTo>
                  <a:lnTo>
                    <a:pt x="107" y="128"/>
                  </a:lnTo>
                  <a:lnTo>
                    <a:pt x="104" y="126"/>
                  </a:lnTo>
                  <a:lnTo>
                    <a:pt x="100" y="124"/>
                  </a:lnTo>
                  <a:lnTo>
                    <a:pt x="79" y="108"/>
                  </a:lnTo>
                  <a:lnTo>
                    <a:pt x="79" y="106"/>
                  </a:lnTo>
                  <a:lnTo>
                    <a:pt x="78" y="106"/>
                  </a:lnTo>
                  <a:lnTo>
                    <a:pt x="76" y="105"/>
                  </a:lnTo>
                  <a:lnTo>
                    <a:pt x="54" y="84"/>
                  </a:lnTo>
                  <a:lnTo>
                    <a:pt x="34" y="59"/>
                  </a:lnTo>
                  <a:lnTo>
                    <a:pt x="33" y="59"/>
                  </a:lnTo>
                  <a:lnTo>
                    <a:pt x="33" y="57"/>
                  </a:lnTo>
                  <a:lnTo>
                    <a:pt x="23" y="44"/>
                  </a:lnTo>
                  <a:lnTo>
                    <a:pt x="15" y="31"/>
                  </a:lnTo>
                  <a:lnTo>
                    <a:pt x="15" y="29"/>
                  </a:lnTo>
                  <a:lnTo>
                    <a:pt x="14" y="29"/>
                  </a:lnTo>
                  <a:lnTo>
                    <a:pt x="6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A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2"/>
            <p:cNvSpPr>
              <a:spLocks/>
            </p:cNvSpPr>
            <p:nvPr/>
          </p:nvSpPr>
          <p:spPr bwMode="auto">
            <a:xfrm>
              <a:off x="3143251" y="4008438"/>
              <a:ext cx="3033713" cy="288925"/>
            </a:xfrm>
            <a:custGeom>
              <a:avLst/>
              <a:gdLst/>
              <a:ahLst/>
              <a:cxnLst>
                <a:cxn ang="0">
                  <a:pos x="1911" y="0"/>
                </a:cxn>
                <a:cxn ang="0">
                  <a:pos x="1895" y="38"/>
                </a:cxn>
                <a:cxn ang="0">
                  <a:pos x="1885" y="75"/>
                </a:cxn>
                <a:cxn ang="0">
                  <a:pos x="1877" y="111"/>
                </a:cxn>
                <a:cxn ang="0">
                  <a:pos x="1868" y="146"/>
                </a:cxn>
                <a:cxn ang="0">
                  <a:pos x="1310" y="156"/>
                </a:cxn>
                <a:cxn ang="0">
                  <a:pos x="0" y="182"/>
                </a:cxn>
                <a:cxn ang="0">
                  <a:pos x="21" y="148"/>
                </a:cxn>
                <a:cxn ang="0">
                  <a:pos x="46" y="116"/>
                </a:cxn>
                <a:cxn ang="0">
                  <a:pos x="75" y="89"/>
                </a:cxn>
                <a:cxn ang="0">
                  <a:pos x="109" y="65"/>
                </a:cxn>
                <a:cxn ang="0">
                  <a:pos x="147" y="46"/>
                </a:cxn>
                <a:cxn ang="0">
                  <a:pos x="189" y="30"/>
                </a:cxn>
                <a:cxn ang="0">
                  <a:pos x="237" y="18"/>
                </a:cxn>
                <a:cxn ang="0">
                  <a:pos x="1911" y="0"/>
                </a:cxn>
              </a:cxnLst>
              <a:rect l="0" t="0" r="r" b="b"/>
              <a:pathLst>
                <a:path w="1911" h="182">
                  <a:moveTo>
                    <a:pt x="1911" y="0"/>
                  </a:moveTo>
                  <a:lnTo>
                    <a:pt x="1895" y="38"/>
                  </a:lnTo>
                  <a:lnTo>
                    <a:pt x="1885" y="75"/>
                  </a:lnTo>
                  <a:lnTo>
                    <a:pt x="1877" y="111"/>
                  </a:lnTo>
                  <a:lnTo>
                    <a:pt x="1868" y="146"/>
                  </a:lnTo>
                  <a:lnTo>
                    <a:pt x="1310" y="156"/>
                  </a:lnTo>
                  <a:lnTo>
                    <a:pt x="0" y="182"/>
                  </a:lnTo>
                  <a:lnTo>
                    <a:pt x="21" y="148"/>
                  </a:lnTo>
                  <a:lnTo>
                    <a:pt x="46" y="116"/>
                  </a:lnTo>
                  <a:lnTo>
                    <a:pt x="75" y="89"/>
                  </a:lnTo>
                  <a:lnTo>
                    <a:pt x="109" y="65"/>
                  </a:lnTo>
                  <a:lnTo>
                    <a:pt x="147" y="46"/>
                  </a:lnTo>
                  <a:lnTo>
                    <a:pt x="189" y="30"/>
                  </a:lnTo>
                  <a:lnTo>
                    <a:pt x="237" y="18"/>
                  </a:lnTo>
                  <a:lnTo>
                    <a:pt x="1911" y="0"/>
                  </a:lnTo>
                  <a:close/>
                </a:path>
              </a:pathLst>
            </a:custGeom>
            <a:solidFill>
              <a:srgbClr val="14A000">
                <a:alpha val="3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3"/>
            <p:cNvSpPr>
              <a:spLocks/>
            </p:cNvSpPr>
            <p:nvPr/>
          </p:nvSpPr>
          <p:spPr bwMode="auto">
            <a:xfrm>
              <a:off x="5773738" y="4110038"/>
              <a:ext cx="3106738" cy="1168400"/>
            </a:xfrm>
            <a:custGeom>
              <a:avLst/>
              <a:gdLst/>
              <a:ahLst/>
              <a:cxnLst>
                <a:cxn ang="0">
                  <a:pos x="352" y="1"/>
                </a:cxn>
                <a:cxn ang="0">
                  <a:pos x="483" y="11"/>
                </a:cxn>
                <a:cxn ang="0">
                  <a:pos x="645" y="24"/>
                </a:cxn>
                <a:cxn ang="0">
                  <a:pos x="842" y="40"/>
                </a:cxn>
                <a:cxn ang="0">
                  <a:pos x="1013" y="51"/>
                </a:cxn>
                <a:cxn ang="0">
                  <a:pos x="1182" y="57"/>
                </a:cxn>
                <a:cxn ang="0">
                  <a:pos x="1345" y="63"/>
                </a:cxn>
                <a:cxn ang="0">
                  <a:pos x="1696" y="64"/>
                </a:cxn>
                <a:cxn ang="0">
                  <a:pos x="1803" y="63"/>
                </a:cxn>
                <a:cxn ang="0">
                  <a:pos x="1885" y="61"/>
                </a:cxn>
                <a:cxn ang="0">
                  <a:pos x="1938" y="59"/>
                </a:cxn>
                <a:cxn ang="0">
                  <a:pos x="1954" y="61"/>
                </a:cxn>
                <a:cxn ang="0">
                  <a:pos x="1937" y="77"/>
                </a:cxn>
                <a:cxn ang="0">
                  <a:pos x="1908" y="109"/>
                </a:cxn>
                <a:cxn ang="0">
                  <a:pos x="1872" y="154"/>
                </a:cxn>
                <a:cxn ang="0">
                  <a:pos x="1838" y="211"/>
                </a:cxn>
                <a:cxn ang="0">
                  <a:pos x="1808" y="278"/>
                </a:cxn>
                <a:cxn ang="0">
                  <a:pos x="1790" y="353"/>
                </a:cxn>
                <a:cxn ang="0">
                  <a:pos x="1790" y="433"/>
                </a:cxn>
                <a:cxn ang="0">
                  <a:pos x="1806" y="510"/>
                </a:cxn>
                <a:cxn ang="0">
                  <a:pos x="1835" y="578"/>
                </a:cxn>
                <a:cxn ang="0">
                  <a:pos x="1869" y="636"/>
                </a:cxn>
                <a:cxn ang="0">
                  <a:pos x="1904" y="683"/>
                </a:cxn>
                <a:cxn ang="0">
                  <a:pos x="1931" y="716"/>
                </a:cxn>
                <a:cxn ang="0">
                  <a:pos x="1740" y="736"/>
                </a:cxn>
                <a:cxn ang="0">
                  <a:pos x="1551" y="735"/>
                </a:cxn>
                <a:cxn ang="0">
                  <a:pos x="1405" y="733"/>
                </a:cxn>
                <a:cxn ang="0">
                  <a:pos x="1088" y="728"/>
                </a:cxn>
                <a:cxn ang="0">
                  <a:pos x="848" y="721"/>
                </a:cxn>
                <a:cxn ang="0">
                  <a:pos x="696" y="717"/>
                </a:cxn>
                <a:cxn ang="0">
                  <a:pos x="557" y="711"/>
                </a:cxn>
                <a:cxn ang="0">
                  <a:pos x="435" y="703"/>
                </a:cxn>
                <a:cxn ang="0">
                  <a:pos x="337" y="695"/>
                </a:cxn>
                <a:cxn ang="0">
                  <a:pos x="266" y="684"/>
                </a:cxn>
                <a:cxn ang="0">
                  <a:pos x="186" y="656"/>
                </a:cxn>
                <a:cxn ang="0">
                  <a:pos x="121" y="611"/>
                </a:cxn>
                <a:cxn ang="0">
                  <a:pos x="71" y="551"/>
                </a:cxn>
                <a:cxn ang="0">
                  <a:pos x="34" y="482"/>
                </a:cxn>
                <a:cxn ang="0">
                  <a:pos x="11" y="408"/>
                </a:cxn>
                <a:cxn ang="0">
                  <a:pos x="2" y="330"/>
                </a:cxn>
                <a:cxn ang="0">
                  <a:pos x="3" y="254"/>
                </a:cxn>
                <a:cxn ang="0">
                  <a:pos x="16" y="182"/>
                </a:cxn>
                <a:cxn ang="0">
                  <a:pos x="39" y="120"/>
                </a:cxn>
                <a:cxn ang="0">
                  <a:pos x="78" y="63"/>
                </a:cxn>
                <a:cxn ang="0">
                  <a:pos x="133" y="27"/>
                </a:cxn>
                <a:cxn ang="0">
                  <a:pos x="201" y="7"/>
                </a:cxn>
                <a:cxn ang="0">
                  <a:pos x="297" y="0"/>
                </a:cxn>
              </a:cxnLst>
              <a:rect l="0" t="0" r="r" b="b"/>
              <a:pathLst>
                <a:path w="1957" h="736">
                  <a:moveTo>
                    <a:pt x="297" y="0"/>
                  </a:moveTo>
                  <a:lnTo>
                    <a:pt x="352" y="1"/>
                  </a:lnTo>
                  <a:lnTo>
                    <a:pt x="414" y="5"/>
                  </a:lnTo>
                  <a:lnTo>
                    <a:pt x="483" y="11"/>
                  </a:lnTo>
                  <a:lnTo>
                    <a:pt x="561" y="16"/>
                  </a:lnTo>
                  <a:lnTo>
                    <a:pt x="645" y="24"/>
                  </a:lnTo>
                  <a:lnTo>
                    <a:pt x="739" y="32"/>
                  </a:lnTo>
                  <a:lnTo>
                    <a:pt x="842" y="40"/>
                  </a:lnTo>
                  <a:lnTo>
                    <a:pt x="927" y="45"/>
                  </a:lnTo>
                  <a:lnTo>
                    <a:pt x="1013" y="51"/>
                  </a:lnTo>
                  <a:lnTo>
                    <a:pt x="1097" y="55"/>
                  </a:lnTo>
                  <a:lnTo>
                    <a:pt x="1182" y="57"/>
                  </a:lnTo>
                  <a:lnTo>
                    <a:pt x="1264" y="60"/>
                  </a:lnTo>
                  <a:lnTo>
                    <a:pt x="1345" y="63"/>
                  </a:lnTo>
                  <a:lnTo>
                    <a:pt x="1421" y="64"/>
                  </a:lnTo>
                  <a:lnTo>
                    <a:pt x="1696" y="64"/>
                  </a:lnTo>
                  <a:lnTo>
                    <a:pt x="1753" y="63"/>
                  </a:lnTo>
                  <a:lnTo>
                    <a:pt x="1803" y="63"/>
                  </a:lnTo>
                  <a:lnTo>
                    <a:pt x="1848" y="61"/>
                  </a:lnTo>
                  <a:lnTo>
                    <a:pt x="1885" y="61"/>
                  </a:lnTo>
                  <a:lnTo>
                    <a:pt x="1916" y="60"/>
                  </a:lnTo>
                  <a:lnTo>
                    <a:pt x="1938" y="59"/>
                  </a:lnTo>
                  <a:lnTo>
                    <a:pt x="1957" y="59"/>
                  </a:lnTo>
                  <a:lnTo>
                    <a:pt x="1954" y="61"/>
                  </a:lnTo>
                  <a:lnTo>
                    <a:pt x="1947" y="67"/>
                  </a:lnTo>
                  <a:lnTo>
                    <a:pt x="1937" y="77"/>
                  </a:lnTo>
                  <a:lnTo>
                    <a:pt x="1923" y="92"/>
                  </a:lnTo>
                  <a:lnTo>
                    <a:pt x="1908" y="109"/>
                  </a:lnTo>
                  <a:lnTo>
                    <a:pt x="1890" y="130"/>
                  </a:lnTo>
                  <a:lnTo>
                    <a:pt x="1872" y="154"/>
                  </a:lnTo>
                  <a:lnTo>
                    <a:pt x="1855" y="181"/>
                  </a:lnTo>
                  <a:lnTo>
                    <a:pt x="1838" y="211"/>
                  </a:lnTo>
                  <a:lnTo>
                    <a:pt x="1822" y="243"/>
                  </a:lnTo>
                  <a:lnTo>
                    <a:pt x="1808" y="278"/>
                  </a:lnTo>
                  <a:lnTo>
                    <a:pt x="1797" y="315"/>
                  </a:lnTo>
                  <a:lnTo>
                    <a:pt x="1790" y="353"/>
                  </a:lnTo>
                  <a:lnTo>
                    <a:pt x="1787" y="393"/>
                  </a:lnTo>
                  <a:lnTo>
                    <a:pt x="1790" y="433"/>
                  </a:lnTo>
                  <a:lnTo>
                    <a:pt x="1797" y="473"/>
                  </a:lnTo>
                  <a:lnTo>
                    <a:pt x="1806" y="510"/>
                  </a:lnTo>
                  <a:lnTo>
                    <a:pt x="1819" y="545"/>
                  </a:lnTo>
                  <a:lnTo>
                    <a:pt x="1835" y="578"/>
                  </a:lnTo>
                  <a:lnTo>
                    <a:pt x="1851" y="608"/>
                  </a:lnTo>
                  <a:lnTo>
                    <a:pt x="1869" y="636"/>
                  </a:lnTo>
                  <a:lnTo>
                    <a:pt x="1886" y="662"/>
                  </a:lnTo>
                  <a:lnTo>
                    <a:pt x="1904" y="683"/>
                  </a:lnTo>
                  <a:lnTo>
                    <a:pt x="1918" y="701"/>
                  </a:lnTo>
                  <a:lnTo>
                    <a:pt x="1931" y="716"/>
                  </a:lnTo>
                  <a:lnTo>
                    <a:pt x="1951" y="736"/>
                  </a:lnTo>
                  <a:lnTo>
                    <a:pt x="1740" y="736"/>
                  </a:lnTo>
                  <a:lnTo>
                    <a:pt x="1682" y="735"/>
                  </a:lnTo>
                  <a:lnTo>
                    <a:pt x="1551" y="735"/>
                  </a:lnTo>
                  <a:lnTo>
                    <a:pt x="1479" y="733"/>
                  </a:lnTo>
                  <a:lnTo>
                    <a:pt x="1405" y="733"/>
                  </a:lnTo>
                  <a:lnTo>
                    <a:pt x="1249" y="731"/>
                  </a:lnTo>
                  <a:lnTo>
                    <a:pt x="1088" y="728"/>
                  </a:lnTo>
                  <a:lnTo>
                    <a:pt x="1006" y="727"/>
                  </a:lnTo>
                  <a:lnTo>
                    <a:pt x="848" y="721"/>
                  </a:lnTo>
                  <a:lnTo>
                    <a:pt x="771" y="720"/>
                  </a:lnTo>
                  <a:lnTo>
                    <a:pt x="696" y="717"/>
                  </a:lnTo>
                  <a:lnTo>
                    <a:pt x="624" y="713"/>
                  </a:lnTo>
                  <a:lnTo>
                    <a:pt x="557" y="711"/>
                  </a:lnTo>
                  <a:lnTo>
                    <a:pt x="493" y="707"/>
                  </a:lnTo>
                  <a:lnTo>
                    <a:pt x="435" y="703"/>
                  </a:lnTo>
                  <a:lnTo>
                    <a:pt x="384" y="699"/>
                  </a:lnTo>
                  <a:lnTo>
                    <a:pt x="337" y="695"/>
                  </a:lnTo>
                  <a:lnTo>
                    <a:pt x="298" y="689"/>
                  </a:lnTo>
                  <a:lnTo>
                    <a:pt x="266" y="684"/>
                  </a:lnTo>
                  <a:lnTo>
                    <a:pt x="224" y="672"/>
                  </a:lnTo>
                  <a:lnTo>
                    <a:pt x="186" y="656"/>
                  </a:lnTo>
                  <a:lnTo>
                    <a:pt x="151" y="636"/>
                  </a:lnTo>
                  <a:lnTo>
                    <a:pt x="121" y="611"/>
                  </a:lnTo>
                  <a:lnTo>
                    <a:pt x="93" y="583"/>
                  </a:lnTo>
                  <a:lnTo>
                    <a:pt x="71" y="551"/>
                  </a:lnTo>
                  <a:lnTo>
                    <a:pt x="51" y="518"/>
                  </a:lnTo>
                  <a:lnTo>
                    <a:pt x="34" y="482"/>
                  </a:lnTo>
                  <a:lnTo>
                    <a:pt x="22" y="446"/>
                  </a:lnTo>
                  <a:lnTo>
                    <a:pt x="11" y="408"/>
                  </a:lnTo>
                  <a:lnTo>
                    <a:pt x="4" y="369"/>
                  </a:lnTo>
                  <a:lnTo>
                    <a:pt x="2" y="330"/>
                  </a:lnTo>
                  <a:lnTo>
                    <a:pt x="0" y="291"/>
                  </a:lnTo>
                  <a:lnTo>
                    <a:pt x="3" y="254"/>
                  </a:lnTo>
                  <a:lnTo>
                    <a:pt x="8" y="217"/>
                  </a:lnTo>
                  <a:lnTo>
                    <a:pt x="16" y="182"/>
                  </a:lnTo>
                  <a:lnTo>
                    <a:pt x="26" y="149"/>
                  </a:lnTo>
                  <a:lnTo>
                    <a:pt x="39" y="120"/>
                  </a:lnTo>
                  <a:lnTo>
                    <a:pt x="57" y="89"/>
                  </a:lnTo>
                  <a:lnTo>
                    <a:pt x="78" y="63"/>
                  </a:lnTo>
                  <a:lnTo>
                    <a:pt x="104" y="43"/>
                  </a:lnTo>
                  <a:lnTo>
                    <a:pt x="133" y="27"/>
                  </a:lnTo>
                  <a:lnTo>
                    <a:pt x="166" y="15"/>
                  </a:lnTo>
                  <a:lnTo>
                    <a:pt x="201" y="7"/>
                  </a:lnTo>
                  <a:lnTo>
                    <a:pt x="246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E8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4"/>
            <p:cNvSpPr>
              <a:spLocks/>
            </p:cNvSpPr>
            <p:nvPr/>
          </p:nvSpPr>
          <p:spPr bwMode="auto">
            <a:xfrm>
              <a:off x="6340476" y="5132388"/>
              <a:ext cx="2444750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9" y="16"/>
                </a:cxn>
                <a:cxn ang="0">
                  <a:pos x="1532" y="20"/>
                </a:cxn>
                <a:cxn ang="0">
                  <a:pos x="1536" y="26"/>
                </a:cxn>
                <a:cxn ang="0">
                  <a:pos x="1540" y="30"/>
                </a:cxn>
                <a:cxn ang="0">
                  <a:pos x="24" y="18"/>
                </a:cxn>
                <a:cxn ang="0">
                  <a:pos x="0" y="0"/>
                </a:cxn>
              </a:cxnLst>
              <a:rect l="0" t="0" r="r" b="b"/>
              <a:pathLst>
                <a:path w="1540" h="30">
                  <a:moveTo>
                    <a:pt x="0" y="0"/>
                  </a:moveTo>
                  <a:lnTo>
                    <a:pt x="1529" y="16"/>
                  </a:lnTo>
                  <a:lnTo>
                    <a:pt x="1532" y="20"/>
                  </a:lnTo>
                  <a:lnTo>
                    <a:pt x="1536" y="26"/>
                  </a:lnTo>
                  <a:lnTo>
                    <a:pt x="1540" y="30"/>
                  </a:lnTo>
                  <a:lnTo>
                    <a:pt x="24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5"/>
            <p:cNvSpPr>
              <a:spLocks noEditPoints="1"/>
            </p:cNvSpPr>
            <p:nvPr/>
          </p:nvSpPr>
          <p:spPr bwMode="auto">
            <a:xfrm>
              <a:off x="5773738" y="4071938"/>
              <a:ext cx="3228975" cy="1160463"/>
            </a:xfrm>
            <a:custGeom>
              <a:avLst/>
              <a:gdLst/>
              <a:ahLst/>
              <a:cxnLst>
                <a:cxn ang="0">
                  <a:pos x="484" y="731"/>
                </a:cxn>
                <a:cxn ang="0">
                  <a:pos x="361" y="0"/>
                </a:cxn>
                <a:cxn ang="0">
                  <a:pos x="496" y="2"/>
                </a:cxn>
                <a:cxn ang="0">
                  <a:pos x="660" y="10"/>
                </a:cxn>
                <a:cxn ang="0">
                  <a:pos x="858" y="24"/>
                </a:cxn>
                <a:cxn ang="0">
                  <a:pos x="1104" y="39"/>
                </a:cxn>
                <a:cxn ang="0">
                  <a:pos x="1269" y="47"/>
                </a:cxn>
                <a:cxn ang="0">
                  <a:pos x="1428" y="51"/>
                </a:cxn>
                <a:cxn ang="0">
                  <a:pos x="1579" y="55"/>
                </a:cxn>
                <a:cxn ang="0">
                  <a:pos x="1715" y="56"/>
                </a:cxn>
                <a:cxn ang="0">
                  <a:pos x="2034" y="57"/>
                </a:cxn>
                <a:cxn ang="0">
                  <a:pos x="2023" y="65"/>
                </a:cxn>
                <a:cxn ang="0">
                  <a:pos x="1994" y="87"/>
                </a:cxn>
                <a:cxn ang="0">
                  <a:pos x="1953" y="120"/>
                </a:cxn>
                <a:cxn ang="0">
                  <a:pos x="1905" y="162"/>
                </a:cxn>
                <a:cxn ang="0">
                  <a:pos x="1859" y="214"/>
                </a:cxn>
                <a:cxn ang="0">
                  <a:pos x="1819" y="271"/>
                </a:cxn>
                <a:cxn ang="0">
                  <a:pos x="1700" y="263"/>
                </a:cxn>
                <a:cxn ang="0">
                  <a:pos x="1561" y="255"/>
                </a:cxn>
                <a:cxn ang="0">
                  <a:pos x="1411" y="246"/>
                </a:cxn>
                <a:cxn ang="0">
                  <a:pos x="1259" y="238"/>
                </a:cxn>
                <a:cxn ang="0">
                  <a:pos x="1115" y="230"/>
                </a:cxn>
                <a:cxn ang="0">
                  <a:pos x="984" y="225"/>
                </a:cxn>
                <a:cxn ang="0">
                  <a:pos x="878" y="219"/>
                </a:cxn>
                <a:cxn ang="0">
                  <a:pos x="775" y="215"/>
                </a:cxn>
                <a:cxn ang="0">
                  <a:pos x="661" y="209"/>
                </a:cxn>
                <a:cxn ang="0">
                  <a:pos x="560" y="205"/>
                </a:cxn>
                <a:cxn ang="0">
                  <a:pos x="470" y="203"/>
                </a:cxn>
                <a:cxn ang="0">
                  <a:pos x="394" y="210"/>
                </a:cxn>
                <a:cxn ang="0">
                  <a:pos x="334" y="226"/>
                </a:cxn>
                <a:cxn ang="0">
                  <a:pos x="286" y="257"/>
                </a:cxn>
                <a:cxn ang="0">
                  <a:pos x="254" y="303"/>
                </a:cxn>
                <a:cxn ang="0">
                  <a:pos x="238" y="369"/>
                </a:cxn>
                <a:cxn ang="0">
                  <a:pos x="238" y="456"/>
                </a:cxn>
                <a:cxn ang="0">
                  <a:pos x="256" y="533"/>
                </a:cxn>
                <a:cxn ang="0">
                  <a:pos x="286" y="594"/>
                </a:cxn>
                <a:cxn ang="0">
                  <a:pos x="326" y="642"/>
                </a:cxn>
                <a:cxn ang="0">
                  <a:pos x="369" y="678"/>
                </a:cxn>
                <a:cxn ang="0">
                  <a:pos x="412" y="703"/>
                </a:cxn>
                <a:cxn ang="0">
                  <a:pos x="449" y="720"/>
                </a:cxn>
                <a:cxn ang="0">
                  <a:pos x="474" y="728"/>
                </a:cxn>
                <a:cxn ang="0">
                  <a:pos x="429" y="727"/>
                </a:cxn>
                <a:cxn ang="0">
                  <a:pos x="335" y="719"/>
                </a:cxn>
                <a:cxn ang="0">
                  <a:pos x="266" y="708"/>
                </a:cxn>
                <a:cxn ang="0">
                  <a:pos x="186" y="680"/>
                </a:cxn>
                <a:cxn ang="0">
                  <a:pos x="121" y="635"/>
                </a:cxn>
                <a:cxn ang="0">
                  <a:pos x="71" y="575"/>
                </a:cxn>
                <a:cxn ang="0">
                  <a:pos x="34" y="506"/>
                </a:cxn>
                <a:cxn ang="0">
                  <a:pos x="11" y="432"/>
                </a:cxn>
                <a:cxn ang="0">
                  <a:pos x="2" y="354"/>
                </a:cxn>
                <a:cxn ang="0">
                  <a:pos x="3" y="278"/>
                </a:cxn>
                <a:cxn ang="0">
                  <a:pos x="16" y="206"/>
                </a:cxn>
                <a:cxn ang="0">
                  <a:pos x="39" y="144"/>
                </a:cxn>
                <a:cxn ang="0">
                  <a:pos x="78" y="85"/>
                </a:cxn>
                <a:cxn ang="0">
                  <a:pos x="134" y="43"/>
                </a:cxn>
                <a:cxn ang="0">
                  <a:pos x="208" y="16"/>
                </a:cxn>
                <a:cxn ang="0">
                  <a:pos x="304" y="3"/>
                </a:cxn>
              </a:cxnLst>
              <a:rect l="0" t="0" r="r" b="b"/>
              <a:pathLst>
                <a:path w="2034" h="731">
                  <a:moveTo>
                    <a:pt x="480" y="731"/>
                  </a:moveTo>
                  <a:lnTo>
                    <a:pt x="484" y="731"/>
                  </a:lnTo>
                  <a:lnTo>
                    <a:pt x="480" y="731"/>
                  </a:lnTo>
                  <a:close/>
                  <a:moveTo>
                    <a:pt x="361" y="0"/>
                  </a:moveTo>
                  <a:lnTo>
                    <a:pt x="425" y="0"/>
                  </a:lnTo>
                  <a:lnTo>
                    <a:pt x="496" y="2"/>
                  </a:lnTo>
                  <a:lnTo>
                    <a:pt x="574" y="6"/>
                  </a:lnTo>
                  <a:lnTo>
                    <a:pt x="660" y="10"/>
                  </a:lnTo>
                  <a:lnTo>
                    <a:pt x="755" y="16"/>
                  </a:lnTo>
                  <a:lnTo>
                    <a:pt x="858" y="24"/>
                  </a:lnTo>
                  <a:lnTo>
                    <a:pt x="1022" y="35"/>
                  </a:lnTo>
                  <a:lnTo>
                    <a:pt x="1104" y="39"/>
                  </a:lnTo>
                  <a:lnTo>
                    <a:pt x="1187" y="43"/>
                  </a:lnTo>
                  <a:lnTo>
                    <a:pt x="1269" y="47"/>
                  </a:lnTo>
                  <a:lnTo>
                    <a:pt x="1350" y="49"/>
                  </a:lnTo>
                  <a:lnTo>
                    <a:pt x="1428" y="51"/>
                  </a:lnTo>
                  <a:lnTo>
                    <a:pt x="1505" y="53"/>
                  </a:lnTo>
                  <a:lnTo>
                    <a:pt x="1579" y="55"/>
                  </a:lnTo>
                  <a:lnTo>
                    <a:pt x="1649" y="56"/>
                  </a:lnTo>
                  <a:lnTo>
                    <a:pt x="1715" y="56"/>
                  </a:lnTo>
                  <a:lnTo>
                    <a:pt x="1775" y="57"/>
                  </a:lnTo>
                  <a:lnTo>
                    <a:pt x="2034" y="57"/>
                  </a:lnTo>
                  <a:lnTo>
                    <a:pt x="2032" y="59"/>
                  </a:lnTo>
                  <a:lnTo>
                    <a:pt x="2023" y="65"/>
                  </a:lnTo>
                  <a:lnTo>
                    <a:pt x="2011" y="75"/>
                  </a:lnTo>
                  <a:lnTo>
                    <a:pt x="1994" y="87"/>
                  </a:lnTo>
                  <a:lnTo>
                    <a:pt x="1974" y="101"/>
                  </a:lnTo>
                  <a:lnTo>
                    <a:pt x="1953" y="120"/>
                  </a:lnTo>
                  <a:lnTo>
                    <a:pt x="1929" y="140"/>
                  </a:lnTo>
                  <a:lnTo>
                    <a:pt x="1905" y="162"/>
                  </a:lnTo>
                  <a:lnTo>
                    <a:pt x="1881" y="187"/>
                  </a:lnTo>
                  <a:lnTo>
                    <a:pt x="1859" y="214"/>
                  </a:lnTo>
                  <a:lnTo>
                    <a:pt x="1838" y="242"/>
                  </a:lnTo>
                  <a:lnTo>
                    <a:pt x="1819" y="271"/>
                  </a:lnTo>
                  <a:lnTo>
                    <a:pt x="1762" y="267"/>
                  </a:lnTo>
                  <a:lnTo>
                    <a:pt x="1700" y="263"/>
                  </a:lnTo>
                  <a:lnTo>
                    <a:pt x="1633" y="259"/>
                  </a:lnTo>
                  <a:lnTo>
                    <a:pt x="1561" y="255"/>
                  </a:lnTo>
                  <a:lnTo>
                    <a:pt x="1486" y="251"/>
                  </a:lnTo>
                  <a:lnTo>
                    <a:pt x="1411" y="246"/>
                  </a:lnTo>
                  <a:lnTo>
                    <a:pt x="1335" y="242"/>
                  </a:lnTo>
                  <a:lnTo>
                    <a:pt x="1259" y="238"/>
                  </a:lnTo>
                  <a:lnTo>
                    <a:pt x="1185" y="234"/>
                  </a:lnTo>
                  <a:lnTo>
                    <a:pt x="1115" y="230"/>
                  </a:lnTo>
                  <a:lnTo>
                    <a:pt x="1047" y="227"/>
                  </a:lnTo>
                  <a:lnTo>
                    <a:pt x="984" y="225"/>
                  </a:lnTo>
                  <a:lnTo>
                    <a:pt x="928" y="222"/>
                  </a:lnTo>
                  <a:lnTo>
                    <a:pt x="878" y="219"/>
                  </a:lnTo>
                  <a:lnTo>
                    <a:pt x="837" y="218"/>
                  </a:lnTo>
                  <a:lnTo>
                    <a:pt x="775" y="215"/>
                  </a:lnTo>
                  <a:lnTo>
                    <a:pt x="717" y="213"/>
                  </a:lnTo>
                  <a:lnTo>
                    <a:pt x="661" y="209"/>
                  </a:lnTo>
                  <a:lnTo>
                    <a:pt x="608" y="206"/>
                  </a:lnTo>
                  <a:lnTo>
                    <a:pt x="560" y="205"/>
                  </a:lnTo>
                  <a:lnTo>
                    <a:pt x="513" y="203"/>
                  </a:lnTo>
                  <a:lnTo>
                    <a:pt x="470" y="203"/>
                  </a:lnTo>
                  <a:lnTo>
                    <a:pt x="430" y="206"/>
                  </a:lnTo>
                  <a:lnTo>
                    <a:pt x="394" y="210"/>
                  </a:lnTo>
                  <a:lnTo>
                    <a:pt x="363" y="217"/>
                  </a:lnTo>
                  <a:lnTo>
                    <a:pt x="334" y="226"/>
                  </a:lnTo>
                  <a:lnTo>
                    <a:pt x="308" y="239"/>
                  </a:lnTo>
                  <a:lnTo>
                    <a:pt x="286" y="257"/>
                  </a:lnTo>
                  <a:lnTo>
                    <a:pt x="269" y="278"/>
                  </a:lnTo>
                  <a:lnTo>
                    <a:pt x="254" y="303"/>
                  </a:lnTo>
                  <a:lnTo>
                    <a:pt x="244" y="334"/>
                  </a:lnTo>
                  <a:lnTo>
                    <a:pt x="238" y="369"/>
                  </a:lnTo>
                  <a:lnTo>
                    <a:pt x="236" y="411"/>
                  </a:lnTo>
                  <a:lnTo>
                    <a:pt x="238" y="456"/>
                  </a:lnTo>
                  <a:lnTo>
                    <a:pt x="245" y="496"/>
                  </a:lnTo>
                  <a:lnTo>
                    <a:pt x="256" y="533"/>
                  </a:lnTo>
                  <a:lnTo>
                    <a:pt x="269" y="565"/>
                  </a:lnTo>
                  <a:lnTo>
                    <a:pt x="286" y="594"/>
                  </a:lnTo>
                  <a:lnTo>
                    <a:pt x="306" y="620"/>
                  </a:lnTo>
                  <a:lnTo>
                    <a:pt x="326" y="642"/>
                  </a:lnTo>
                  <a:lnTo>
                    <a:pt x="348" y="662"/>
                  </a:lnTo>
                  <a:lnTo>
                    <a:pt x="369" y="678"/>
                  </a:lnTo>
                  <a:lnTo>
                    <a:pt x="392" y="692"/>
                  </a:lnTo>
                  <a:lnTo>
                    <a:pt x="412" y="703"/>
                  </a:lnTo>
                  <a:lnTo>
                    <a:pt x="431" y="712"/>
                  </a:lnTo>
                  <a:lnTo>
                    <a:pt x="449" y="720"/>
                  </a:lnTo>
                  <a:lnTo>
                    <a:pt x="463" y="725"/>
                  </a:lnTo>
                  <a:lnTo>
                    <a:pt x="474" y="728"/>
                  </a:lnTo>
                  <a:lnTo>
                    <a:pt x="480" y="731"/>
                  </a:lnTo>
                  <a:lnTo>
                    <a:pt x="429" y="727"/>
                  </a:lnTo>
                  <a:lnTo>
                    <a:pt x="378" y="723"/>
                  </a:lnTo>
                  <a:lnTo>
                    <a:pt x="335" y="719"/>
                  </a:lnTo>
                  <a:lnTo>
                    <a:pt x="297" y="713"/>
                  </a:lnTo>
                  <a:lnTo>
                    <a:pt x="266" y="708"/>
                  </a:lnTo>
                  <a:lnTo>
                    <a:pt x="224" y="696"/>
                  </a:lnTo>
                  <a:lnTo>
                    <a:pt x="186" y="680"/>
                  </a:lnTo>
                  <a:lnTo>
                    <a:pt x="151" y="660"/>
                  </a:lnTo>
                  <a:lnTo>
                    <a:pt x="121" y="635"/>
                  </a:lnTo>
                  <a:lnTo>
                    <a:pt x="93" y="607"/>
                  </a:lnTo>
                  <a:lnTo>
                    <a:pt x="71" y="575"/>
                  </a:lnTo>
                  <a:lnTo>
                    <a:pt x="51" y="542"/>
                  </a:lnTo>
                  <a:lnTo>
                    <a:pt x="34" y="506"/>
                  </a:lnTo>
                  <a:lnTo>
                    <a:pt x="22" y="470"/>
                  </a:lnTo>
                  <a:lnTo>
                    <a:pt x="11" y="432"/>
                  </a:lnTo>
                  <a:lnTo>
                    <a:pt x="4" y="393"/>
                  </a:lnTo>
                  <a:lnTo>
                    <a:pt x="2" y="354"/>
                  </a:lnTo>
                  <a:lnTo>
                    <a:pt x="0" y="315"/>
                  </a:lnTo>
                  <a:lnTo>
                    <a:pt x="3" y="278"/>
                  </a:lnTo>
                  <a:lnTo>
                    <a:pt x="8" y="241"/>
                  </a:lnTo>
                  <a:lnTo>
                    <a:pt x="16" y="206"/>
                  </a:lnTo>
                  <a:lnTo>
                    <a:pt x="26" y="173"/>
                  </a:lnTo>
                  <a:lnTo>
                    <a:pt x="39" y="144"/>
                  </a:lnTo>
                  <a:lnTo>
                    <a:pt x="57" y="112"/>
                  </a:lnTo>
                  <a:lnTo>
                    <a:pt x="78" y="85"/>
                  </a:lnTo>
                  <a:lnTo>
                    <a:pt x="105" y="63"/>
                  </a:lnTo>
                  <a:lnTo>
                    <a:pt x="134" y="43"/>
                  </a:lnTo>
                  <a:lnTo>
                    <a:pt x="170" y="28"/>
                  </a:lnTo>
                  <a:lnTo>
                    <a:pt x="208" y="16"/>
                  </a:lnTo>
                  <a:lnTo>
                    <a:pt x="253" y="8"/>
                  </a:lnTo>
                  <a:lnTo>
                    <a:pt x="304" y="3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B5B3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6"/>
            <p:cNvSpPr>
              <a:spLocks/>
            </p:cNvSpPr>
            <p:nvPr/>
          </p:nvSpPr>
          <p:spPr bwMode="auto">
            <a:xfrm>
              <a:off x="5691188" y="4008438"/>
              <a:ext cx="3382963" cy="1271588"/>
            </a:xfrm>
            <a:custGeom>
              <a:avLst/>
              <a:gdLst/>
              <a:ahLst/>
              <a:cxnLst>
                <a:cxn ang="0">
                  <a:pos x="408" y="0"/>
                </a:cxn>
                <a:cxn ang="0">
                  <a:pos x="491" y="3"/>
                </a:cxn>
                <a:cxn ang="0">
                  <a:pos x="600" y="6"/>
                </a:cxn>
                <a:cxn ang="0">
                  <a:pos x="729" y="7"/>
                </a:cxn>
                <a:cxn ang="0">
                  <a:pos x="875" y="10"/>
                </a:cxn>
                <a:cxn ang="0">
                  <a:pos x="1030" y="11"/>
                </a:cxn>
                <a:cxn ang="0">
                  <a:pos x="1192" y="12"/>
                </a:cxn>
                <a:cxn ang="0">
                  <a:pos x="1354" y="14"/>
                </a:cxn>
                <a:cxn ang="0">
                  <a:pos x="1591" y="15"/>
                </a:cxn>
                <a:cxn ang="0">
                  <a:pos x="1923" y="16"/>
                </a:cxn>
                <a:cxn ang="0">
                  <a:pos x="2110" y="97"/>
                </a:cxn>
                <a:cxn ang="0">
                  <a:pos x="1946" y="99"/>
                </a:cxn>
                <a:cxn ang="0">
                  <a:pos x="1703" y="100"/>
                </a:cxn>
                <a:cxn ang="0">
                  <a:pos x="1328" y="101"/>
                </a:cxn>
                <a:cxn ang="0">
                  <a:pos x="553" y="99"/>
                </a:cxn>
                <a:cxn ang="0">
                  <a:pos x="473" y="95"/>
                </a:cxn>
                <a:cxn ang="0">
                  <a:pos x="360" y="93"/>
                </a:cxn>
                <a:cxn ang="0">
                  <a:pos x="294" y="99"/>
                </a:cxn>
                <a:cxn ang="0">
                  <a:pos x="235" y="115"/>
                </a:cxn>
                <a:cxn ang="0">
                  <a:pos x="186" y="141"/>
                </a:cxn>
                <a:cxn ang="0">
                  <a:pos x="148" y="185"/>
                </a:cxn>
                <a:cxn ang="0">
                  <a:pos x="121" y="246"/>
                </a:cxn>
                <a:cxn ang="0">
                  <a:pos x="108" y="328"/>
                </a:cxn>
                <a:cxn ang="0">
                  <a:pos x="108" y="441"/>
                </a:cxn>
                <a:cxn ang="0">
                  <a:pos x="120" y="532"/>
                </a:cxn>
                <a:cxn ang="0">
                  <a:pos x="145" y="601"/>
                </a:cxn>
                <a:cxn ang="0">
                  <a:pos x="182" y="653"/>
                </a:cxn>
                <a:cxn ang="0">
                  <a:pos x="230" y="688"/>
                </a:cxn>
                <a:cxn ang="0">
                  <a:pos x="286" y="711"/>
                </a:cxn>
                <a:cxn ang="0">
                  <a:pos x="351" y="724"/>
                </a:cxn>
                <a:cxn ang="0">
                  <a:pos x="424" y="730"/>
                </a:cxn>
                <a:cxn ang="0">
                  <a:pos x="797" y="731"/>
                </a:cxn>
                <a:cxn ang="0">
                  <a:pos x="1087" y="730"/>
                </a:cxn>
                <a:cxn ang="0">
                  <a:pos x="1323" y="728"/>
                </a:cxn>
                <a:cxn ang="0">
                  <a:pos x="1554" y="727"/>
                </a:cxn>
                <a:cxn ang="0">
                  <a:pos x="1764" y="726"/>
                </a:cxn>
                <a:cxn ang="0">
                  <a:pos x="1979" y="724"/>
                </a:cxn>
                <a:cxn ang="0">
                  <a:pos x="2092" y="723"/>
                </a:cxn>
                <a:cxn ang="0">
                  <a:pos x="281" y="801"/>
                </a:cxn>
                <a:cxn ang="0">
                  <a:pos x="190" y="767"/>
                </a:cxn>
                <a:cxn ang="0">
                  <a:pos x="120" y="720"/>
                </a:cxn>
                <a:cxn ang="0">
                  <a:pos x="68" y="662"/>
                </a:cxn>
                <a:cxn ang="0">
                  <a:pos x="34" y="598"/>
                </a:cxn>
                <a:cxn ang="0">
                  <a:pos x="13" y="532"/>
                </a:cxn>
                <a:cxn ang="0">
                  <a:pos x="2" y="464"/>
                </a:cxn>
                <a:cxn ang="0">
                  <a:pos x="0" y="370"/>
                </a:cxn>
                <a:cxn ang="0">
                  <a:pos x="6" y="299"/>
                </a:cxn>
                <a:cxn ang="0">
                  <a:pos x="22" y="231"/>
                </a:cxn>
                <a:cxn ang="0">
                  <a:pos x="49" y="168"/>
                </a:cxn>
                <a:cxn ang="0">
                  <a:pos x="87" y="111"/>
                </a:cxn>
                <a:cxn ang="0">
                  <a:pos x="140" y="63"/>
                </a:cxn>
                <a:cxn ang="0">
                  <a:pos x="210" y="27"/>
                </a:cxn>
                <a:cxn ang="0">
                  <a:pos x="298" y="4"/>
                </a:cxn>
              </a:cxnLst>
              <a:rect l="0" t="0" r="r" b="b"/>
              <a:pathLst>
                <a:path w="2131" h="801">
                  <a:moveTo>
                    <a:pt x="351" y="0"/>
                  </a:moveTo>
                  <a:lnTo>
                    <a:pt x="408" y="0"/>
                  </a:lnTo>
                  <a:lnTo>
                    <a:pt x="446" y="2"/>
                  </a:lnTo>
                  <a:lnTo>
                    <a:pt x="491" y="3"/>
                  </a:lnTo>
                  <a:lnTo>
                    <a:pt x="543" y="4"/>
                  </a:lnTo>
                  <a:lnTo>
                    <a:pt x="600" y="6"/>
                  </a:lnTo>
                  <a:lnTo>
                    <a:pt x="663" y="6"/>
                  </a:lnTo>
                  <a:lnTo>
                    <a:pt x="729" y="7"/>
                  </a:lnTo>
                  <a:lnTo>
                    <a:pt x="801" y="8"/>
                  </a:lnTo>
                  <a:lnTo>
                    <a:pt x="875" y="10"/>
                  </a:lnTo>
                  <a:lnTo>
                    <a:pt x="951" y="10"/>
                  </a:lnTo>
                  <a:lnTo>
                    <a:pt x="1030" y="11"/>
                  </a:lnTo>
                  <a:lnTo>
                    <a:pt x="1110" y="11"/>
                  </a:lnTo>
                  <a:lnTo>
                    <a:pt x="1192" y="12"/>
                  </a:lnTo>
                  <a:lnTo>
                    <a:pt x="1274" y="12"/>
                  </a:lnTo>
                  <a:lnTo>
                    <a:pt x="1354" y="14"/>
                  </a:lnTo>
                  <a:lnTo>
                    <a:pt x="1514" y="14"/>
                  </a:lnTo>
                  <a:lnTo>
                    <a:pt x="1591" y="15"/>
                  </a:lnTo>
                  <a:lnTo>
                    <a:pt x="1866" y="15"/>
                  </a:lnTo>
                  <a:lnTo>
                    <a:pt x="1923" y="16"/>
                  </a:lnTo>
                  <a:lnTo>
                    <a:pt x="2131" y="16"/>
                  </a:lnTo>
                  <a:lnTo>
                    <a:pt x="2110" y="97"/>
                  </a:lnTo>
                  <a:lnTo>
                    <a:pt x="1994" y="97"/>
                  </a:lnTo>
                  <a:lnTo>
                    <a:pt x="1946" y="99"/>
                  </a:lnTo>
                  <a:lnTo>
                    <a:pt x="1771" y="99"/>
                  </a:lnTo>
                  <a:lnTo>
                    <a:pt x="1703" y="100"/>
                  </a:lnTo>
                  <a:lnTo>
                    <a:pt x="1406" y="100"/>
                  </a:lnTo>
                  <a:lnTo>
                    <a:pt x="1328" y="101"/>
                  </a:lnTo>
                  <a:lnTo>
                    <a:pt x="638" y="101"/>
                  </a:lnTo>
                  <a:lnTo>
                    <a:pt x="553" y="99"/>
                  </a:lnTo>
                  <a:lnTo>
                    <a:pt x="512" y="97"/>
                  </a:lnTo>
                  <a:lnTo>
                    <a:pt x="473" y="95"/>
                  </a:lnTo>
                  <a:lnTo>
                    <a:pt x="396" y="92"/>
                  </a:lnTo>
                  <a:lnTo>
                    <a:pt x="360" y="93"/>
                  </a:lnTo>
                  <a:lnTo>
                    <a:pt x="326" y="95"/>
                  </a:lnTo>
                  <a:lnTo>
                    <a:pt x="294" y="99"/>
                  </a:lnTo>
                  <a:lnTo>
                    <a:pt x="264" y="105"/>
                  </a:lnTo>
                  <a:lnTo>
                    <a:pt x="235" y="115"/>
                  </a:lnTo>
                  <a:lnTo>
                    <a:pt x="210" y="127"/>
                  </a:lnTo>
                  <a:lnTo>
                    <a:pt x="186" y="141"/>
                  </a:lnTo>
                  <a:lnTo>
                    <a:pt x="165" y="161"/>
                  </a:lnTo>
                  <a:lnTo>
                    <a:pt x="148" y="185"/>
                  </a:lnTo>
                  <a:lnTo>
                    <a:pt x="133" y="213"/>
                  </a:lnTo>
                  <a:lnTo>
                    <a:pt x="121" y="246"/>
                  </a:lnTo>
                  <a:lnTo>
                    <a:pt x="113" y="285"/>
                  </a:lnTo>
                  <a:lnTo>
                    <a:pt x="108" y="328"/>
                  </a:lnTo>
                  <a:lnTo>
                    <a:pt x="107" y="388"/>
                  </a:lnTo>
                  <a:lnTo>
                    <a:pt x="108" y="441"/>
                  </a:lnTo>
                  <a:lnTo>
                    <a:pt x="112" y="489"/>
                  </a:lnTo>
                  <a:lnTo>
                    <a:pt x="120" y="532"/>
                  </a:lnTo>
                  <a:lnTo>
                    <a:pt x="132" y="569"/>
                  </a:lnTo>
                  <a:lnTo>
                    <a:pt x="145" y="601"/>
                  </a:lnTo>
                  <a:lnTo>
                    <a:pt x="162" y="629"/>
                  </a:lnTo>
                  <a:lnTo>
                    <a:pt x="182" y="653"/>
                  </a:lnTo>
                  <a:lnTo>
                    <a:pt x="204" y="672"/>
                  </a:lnTo>
                  <a:lnTo>
                    <a:pt x="230" y="688"/>
                  </a:lnTo>
                  <a:lnTo>
                    <a:pt x="256" y="702"/>
                  </a:lnTo>
                  <a:lnTo>
                    <a:pt x="286" y="711"/>
                  </a:lnTo>
                  <a:lnTo>
                    <a:pt x="318" y="719"/>
                  </a:lnTo>
                  <a:lnTo>
                    <a:pt x="351" y="724"/>
                  </a:lnTo>
                  <a:lnTo>
                    <a:pt x="387" y="728"/>
                  </a:lnTo>
                  <a:lnTo>
                    <a:pt x="424" y="730"/>
                  </a:lnTo>
                  <a:lnTo>
                    <a:pt x="464" y="731"/>
                  </a:lnTo>
                  <a:lnTo>
                    <a:pt x="797" y="731"/>
                  </a:lnTo>
                  <a:lnTo>
                    <a:pt x="864" y="730"/>
                  </a:lnTo>
                  <a:lnTo>
                    <a:pt x="1087" y="730"/>
                  </a:lnTo>
                  <a:lnTo>
                    <a:pt x="1165" y="728"/>
                  </a:lnTo>
                  <a:lnTo>
                    <a:pt x="1323" y="728"/>
                  </a:lnTo>
                  <a:lnTo>
                    <a:pt x="1401" y="727"/>
                  </a:lnTo>
                  <a:lnTo>
                    <a:pt x="1554" y="727"/>
                  </a:lnTo>
                  <a:lnTo>
                    <a:pt x="1627" y="726"/>
                  </a:lnTo>
                  <a:lnTo>
                    <a:pt x="1764" y="726"/>
                  </a:lnTo>
                  <a:lnTo>
                    <a:pt x="1826" y="724"/>
                  </a:lnTo>
                  <a:lnTo>
                    <a:pt x="1979" y="724"/>
                  </a:lnTo>
                  <a:lnTo>
                    <a:pt x="2019" y="723"/>
                  </a:lnTo>
                  <a:lnTo>
                    <a:pt x="2092" y="723"/>
                  </a:lnTo>
                  <a:lnTo>
                    <a:pt x="2096" y="801"/>
                  </a:lnTo>
                  <a:lnTo>
                    <a:pt x="281" y="801"/>
                  </a:lnTo>
                  <a:lnTo>
                    <a:pt x="232" y="787"/>
                  </a:lnTo>
                  <a:lnTo>
                    <a:pt x="190" y="767"/>
                  </a:lnTo>
                  <a:lnTo>
                    <a:pt x="152" y="744"/>
                  </a:lnTo>
                  <a:lnTo>
                    <a:pt x="120" y="720"/>
                  </a:lnTo>
                  <a:lnTo>
                    <a:pt x="92" y="692"/>
                  </a:lnTo>
                  <a:lnTo>
                    <a:pt x="68" y="662"/>
                  </a:lnTo>
                  <a:lnTo>
                    <a:pt x="50" y="631"/>
                  </a:lnTo>
                  <a:lnTo>
                    <a:pt x="34" y="598"/>
                  </a:lnTo>
                  <a:lnTo>
                    <a:pt x="22" y="565"/>
                  </a:lnTo>
                  <a:lnTo>
                    <a:pt x="13" y="532"/>
                  </a:lnTo>
                  <a:lnTo>
                    <a:pt x="6" y="497"/>
                  </a:lnTo>
                  <a:lnTo>
                    <a:pt x="2" y="464"/>
                  </a:lnTo>
                  <a:lnTo>
                    <a:pt x="0" y="431"/>
                  </a:lnTo>
                  <a:lnTo>
                    <a:pt x="0" y="370"/>
                  </a:lnTo>
                  <a:lnTo>
                    <a:pt x="2" y="335"/>
                  </a:lnTo>
                  <a:lnTo>
                    <a:pt x="6" y="299"/>
                  </a:lnTo>
                  <a:lnTo>
                    <a:pt x="13" y="266"/>
                  </a:lnTo>
                  <a:lnTo>
                    <a:pt x="22" y="231"/>
                  </a:lnTo>
                  <a:lnTo>
                    <a:pt x="34" y="198"/>
                  </a:lnTo>
                  <a:lnTo>
                    <a:pt x="49" y="168"/>
                  </a:lnTo>
                  <a:lnTo>
                    <a:pt x="66" y="139"/>
                  </a:lnTo>
                  <a:lnTo>
                    <a:pt x="87" y="111"/>
                  </a:lnTo>
                  <a:lnTo>
                    <a:pt x="112" y="85"/>
                  </a:lnTo>
                  <a:lnTo>
                    <a:pt x="140" y="63"/>
                  </a:lnTo>
                  <a:lnTo>
                    <a:pt x="173" y="43"/>
                  </a:lnTo>
                  <a:lnTo>
                    <a:pt x="210" y="27"/>
                  </a:lnTo>
                  <a:lnTo>
                    <a:pt x="252" y="14"/>
                  </a:lnTo>
                  <a:lnTo>
                    <a:pt x="298" y="4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007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7"/>
            <p:cNvSpPr>
              <a:spLocks/>
            </p:cNvSpPr>
            <p:nvPr/>
          </p:nvSpPr>
          <p:spPr bwMode="auto">
            <a:xfrm>
              <a:off x="6297613" y="4411663"/>
              <a:ext cx="2352675" cy="14287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1482" y="77"/>
                </a:cxn>
                <a:cxn ang="0">
                  <a:pos x="1480" y="88"/>
                </a:cxn>
                <a:cxn ang="0">
                  <a:pos x="1480" y="89"/>
                </a:cxn>
                <a:cxn ang="0">
                  <a:pos x="1478" y="89"/>
                </a:cxn>
                <a:cxn ang="0">
                  <a:pos x="1478" y="90"/>
                </a:cxn>
                <a:cxn ang="0">
                  <a:pos x="0" y="13"/>
                </a:cxn>
                <a:cxn ang="0">
                  <a:pos x="21" y="5"/>
                </a:cxn>
                <a:cxn ang="0">
                  <a:pos x="46" y="0"/>
                </a:cxn>
              </a:cxnLst>
              <a:rect l="0" t="0" r="r" b="b"/>
              <a:pathLst>
                <a:path w="1482" h="90">
                  <a:moveTo>
                    <a:pt x="46" y="0"/>
                  </a:moveTo>
                  <a:lnTo>
                    <a:pt x="1482" y="77"/>
                  </a:lnTo>
                  <a:lnTo>
                    <a:pt x="1480" y="88"/>
                  </a:lnTo>
                  <a:lnTo>
                    <a:pt x="1480" y="89"/>
                  </a:lnTo>
                  <a:lnTo>
                    <a:pt x="1478" y="89"/>
                  </a:lnTo>
                  <a:lnTo>
                    <a:pt x="1478" y="90"/>
                  </a:lnTo>
                  <a:lnTo>
                    <a:pt x="0" y="13"/>
                  </a:lnTo>
                  <a:lnTo>
                    <a:pt x="21" y="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8"/>
            <p:cNvSpPr>
              <a:spLocks/>
            </p:cNvSpPr>
            <p:nvPr/>
          </p:nvSpPr>
          <p:spPr bwMode="auto">
            <a:xfrm>
              <a:off x="6215063" y="4464050"/>
              <a:ext cx="2420938" cy="14128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525" y="76"/>
                </a:cxn>
                <a:cxn ang="0">
                  <a:pos x="1524" y="83"/>
                </a:cxn>
                <a:cxn ang="0">
                  <a:pos x="1521" y="89"/>
                </a:cxn>
                <a:cxn ang="0">
                  <a:pos x="0" y="16"/>
                </a:cxn>
                <a:cxn ang="0">
                  <a:pos x="8" y="8"/>
                </a:cxn>
                <a:cxn ang="0">
                  <a:pos x="17" y="0"/>
                </a:cxn>
              </a:cxnLst>
              <a:rect l="0" t="0" r="r" b="b"/>
              <a:pathLst>
                <a:path w="1525" h="89">
                  <a:moveTo>
                    <a:pt x="17" y="0"/>
                  </a:moveTo>
                  <a:lnTo>
                    <a:pt x="1525" y="76"/>
                  </a:lnTo>
                  <a:lnTo>
                    <a:pt x="1524" y="83"/>
                  </a:lnTo>
                  <a:lnTo>
                    <a:pt x="1521" y="89"/>
                  </a:lnTo>
                  <a:lnTo>
                    <a:pt x="0" y="16"/>
                  </a:lnTo>
                  <a:lnTo>
                    <a:pt x="8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9"/>
            <p:cNvSpPr>
              <a:spLocks/>
            </p:cNvSpPr>
            <p:nvPr/>
          </p:nvSpPr>
          <p:spPr bwMode="auto">
            <a:xfrm>
              <a:off x="6176963" y="4522788"/>
              <a:ext cx="2444750" cy="1349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540" y="71"/>
                </a:cxn>
                <a:cxn ang="0">
                  <a:pos x="1539" y="75"/>
                </a:cxn>
                <a:cxn ang="0">
                  <a:pos x="1539" y="80"/>
                </a:cxn>
                <a:cxn ang="0">
                  <a:pos x="1537" y="85"/>
                </a:cxn>
                <a:cxn ang="0">
                  <a:pos x="0" y="16"/>
                </a:cxn>
                <a:cxn ang="0">
                  <a:pos x="3" y="10"/>
                </a:cxn>
                <a:cxn ang="0">
                  <a:pos x="6" y="4"/>
                </a:cxn>
                <a:cxn ang="0">
                  <a:pos x="9" y="0"/>
                </a:cxn>
              </a:cxnLst>
              <a:rect l="0" t="0" r="r" b="b"/>
              <a:pathLst>
                <a:path w="1540" h="85">
                  <a:moveTo>
                    <a:pt x="9" y="0"/>
                  </a:moveTo>
                  <a:lnTo>
                    <a:pt x="1540" y="71"/>
                  </a:lnTo>
                  <a:lnTo>
                    <a:pt x="1539" y="75"/>
                  </a:lnTo>
                  <a:lnTo>
                    <a:pt x="1539" y="80"/>
                  </a:lnTo>
                  <a:lnTo>
                    <a:pt x="1537" y="85"/>
                  </a:lnTo>
                  <a:lnTo>
                    <a:pt x="0" y="16"/>
                  </a:lnTo>
                  <a:lnTo>
                    <a:pt x="3" y="10"/>
                  </a:lnTo>
                  <a:lnTo>
                    <a:pt x="6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0"/>
            <p:cNvSpPr>
              <a:spLocks/>
            </p:cNvSpPr>
            <p:nvPr/>
          </p:nvSpPr>
          <p:spPr bwMode="auto">
            <a:xfrm>
              <a:off x="6157913" y="4583113"/>
              <a:ext cx="2455863" cy="1254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547" y="65"/>
                </a:cxn>
                <a:cxn ang="0">
                  <a:pos x="1547" y="79"/>
                </a:cxn>
                <a:cxn ang="0">
                  <a:pos x="0" y="16"/>
                </a:cxn>
                <a:cxn ang="0">
                  <a:pos x="4" y="0"/>
                </a:cxn>
              </a:cxnLst>
              <a:rect l="0" t="0" r="r" b="b"/>
              <a:pathLst>
                <a:path w="1547" h="79">
                  <a:moveTo>
                    <a:pt x="4" y="0"/>
                  </a:moveTo>
                  <a:lnTo>
                    <a:pt x="1547" y="65"/>
                  </a:lnTo>
                  <a:lnTo>
                    <a:pt x="1547" y="79"/>
                  </a:lnTo>
                  <a:lnTo>
                    <a:pt x="0" y="1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1"/>
            <p:cNvSpPr>
              <a:spLocks/>
            </p:cNvSpPr>
            <p:nvPr/>
          </p:nvSpPr>
          <p:spPr bwMode="auto">
            <a:xfrm>
              <a:off x="6149976" y="4643438"/>
              <a:ext cx="2463800" cy="11906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550" y="60"/>
                </a:cxn>
                <a:cxn ang="0">
                  <a:pos x="1550" y="65"/>
                </a:cxn>
                <a:cxn ang="0">
                  <a:pos x="1552" y="69"/>
                </a:cxn>
                <a:cxn ang="0">
                  <a:pos x="1552" y="75"/>
                </a:cxn>
                <a:cxn ang="0">
                  <a:pos x="0" y="16"/>
                </a:cxn>
                <a:cxn ang="0">
                  <a:pos x="1" y="8"/>
                </a:cxn>
                <a:cxn ang="0">
                  <a:pos x="1" y="0"/>
                </a:cxn>
              </a:cxnLst>
              <a:rect l="0" t="0" r="r" b="b"/>
              <a:pathLst>
                <a:path w="1552" h="75">
                  <a:moveTo>
                    <a:pt x="1" y="0"/>
                  </a:moveTo>
                  <a:lnTo>
                    <a:pt x="1550" y="60"/>
                  </a:lnTo>
                  <a:lnTo>
                    <a:pt x="1550" y="65"/>
                  </a:lnTo>
                  <a:lnTo>
                    <a:pt x="1552" y="69"/>
                  </a:lnTo>
                  <a:lnTo>
                    <a:pt x="1552" y="75"/>
                  </a:lnTo>
                  <a:lnTo>
                    <a:pt x="0" y="16"/>
                  </a:lnTo>
                  <a:lnTo>
                    <a:pt x="1" y="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2"/>
            <p:cNvSpPr>
              <a:spLocks/>
            </p:cNvSpPr>
            <p:nvPr/>
          </p:nvSpPr>
          <p:spPr bwMode="auto">
            <a:xfrm>
              <a:off x="6148388" y="4702175"/>
              <a:ext cx="2468563" cy="112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3" y="56"/>
                </a:cxn>
                <a:cxn ang="0">
                  <a:pos x="1554" y="61"/>
                </a:cxn>
                <a:cxn ang="0">
                  <a:pos x="1554" y="65"/>
                </a:cxn>
                <a:cxn ang="0">
                  <a:pos x="1555" y="71"/>
                </a:cxn>
                <a:cxn ang="0">
                  <a:pos x="0" y="18"/>
                </a:cxn>
                <a:cxn ang="0">
                  <a:pos x="0" y="0"/>
                </a:cxn>
              </a:cxnLst>
              <a:rect l="0" t="0" r="r" b="b"/>
              <a:pathLst>
                <a:path w="1555" h="71">
                  <a:moveTo>
                    <a:pt x="0" y="0"/>
                  </a:moveTo>
                  <a:lnTo>
                    <a:pt x="1553" y="56"/>
                  </a:lnTo>
                  <a:lnTo>
                    <a:pt x="1554" y="61"/>
                  </a:lnTo>
                  <a:lnTo>
                    <a:pt x="1554" y="65"/>
                  </a:lnTo>
                  <a:lnTo>
                    <a:pt x="1555" y="71"/>
                  </a:lnTo>
                  <a:lnTo>
                    <a:pt x="0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3"/>
            <p:cNvSpPr>
              <a:spLocks/>
            </p:cNvSpPr>
            <p:nvPr/>
          </p:nvSpPr>
          <p:spPr bwMode="auto">
            <a:xfrm>
              <a:off x="6149976" y="4764088"/>
              <a:ext cx="2478088" cy="1016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7" y="50"/>
                </a:cxn>
                <a:cxn ang="0">
                  <a:pos x="1560" y="57"/>
                </a:cxn>
                <a:cxn ang="0">
                  <a:pos x="1561" y="64"/>
                </a:cxn>
                <a:cxn ang="0">
                  <a:pos x="0" y="17"/>
                </a:cxn>
                <a:cxn ang="0">
                  <a:pos x="0" y="0"/>
                </a:cxn>
              </a:cxnLst>
              <a:rect l="0" t="0" r="r" b="b"/>
              <a:pathLst>
                <a:path w="1561" h="64">
                  <a:moveTo>
                    <a:pt x="0" y="0"/>
                  </a:moveTo>
                  <a:lnTo>
                    <a:pt x="1557" y="50"/>
                  </a:lnTo>
                  <a:lnTo>
                    <a:pt x="1560" y="57"/>
                  </a:lnTo>
                  <a:lnTo>
                    <a:pt x="1561" y="64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4"/>
            <p:cNvSpPr>
              <a:spLocks/>
            </p:cNvSpPr>
            <p:nvPr/>
          </p:nvSpPr>
          <p:spPr bwMode="auto">
            <a:xfrm>
              <a:off x="6156326" y="4827588"/>
              <a:ext cx="2486025" cy="90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1" y="44"/>
                </a:cxn>
                <a:cxn ang="0">
                  <a:pos x="1562" y="48"/>
                </a:cxn>
                <a:cxn ang="0">
                  <a:pos x="1564" y="53"/>
                </a:cxn>
                <a:cxn ang="0">
                  <a:pos x="1566" y="57"/>
                </a:cxn>
                <a:cxn ang="0">
                  <a:pos x="3" y="16"/>
                </a:cxn>
                <a:cxn ang="0">
                  <a:pos x="0" y="0"/>
                </a:cxn>
              </a:cxnLst>
              <a:rect l="0" t="0" r="r" b="b"/>
              <a:pathLst>
                <a:path w="1566" h="57">
                  <a:moveTo>
                    <a:pt x="0" y="0"/>
                  </a:moveTo>
                  <a:lnTo>
                    <a:pt x="1561" y="44"/>
                  </a:lnTo>
                  <a:lnTo>
                    <a:pt x="1562" y="48"/>
                  </a:lnTo>
                  <a:lnTo>
                    <a:pt x="1564" y="53"/>
                  </a:lnTo>
                  <a:lnTo>
                    <a:pt x="1566" y="57"/>
                  </a:lnTo>
                  <a:lnTo>
                    <a:pt x="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5"/>
            <p:cNvSpPr>
              <a:spLocks/>
            </p:cNvSpPr>
            <p:nvPr/>
          </p:nvSpPr>
          <p:spPr bwMode="auto">
            <a:xfrm>
              <a:off x="6169026" y="4887913"/>
              <a:ext cx="2492375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3" y="37"/>
                </a:cxn>
                <a:cxn ang="0">
                  <a:pos x="1566" y="43"/>
                </a:cxn>
                <a:cxn ang="0">
                  <a:pos x="1567" y="48"/>
                </a:cxn>
                <a:cxn ang="0">
                  <a:pos x="1570" y="52"/>
                </a:cxn>
                <a:cxn ang="0">
                  <a:pos x="5" y="16"/>
                </a:cxn>
                <a:cxn ang="0">
                  <a:pos x="0" y="0"/>
                </a:cxn>
              </a:cxnLst>
              <a:rect l="0" t="0" r="r" b="b"/>
              <a:pathLst>
                <a:path w="1570" h="52">
                  <a:moveTo>
                    <a:pt x="0" y="0"/>
                  </a:moveTo>
                  <a:lnTo>
                    <a:pt x="1563" y="37"/>
                  </a:lnTo>
                  <a:lnTo>
                    <a:pt x="1566" y="43"/>
                  </a:lnTo>
                  <a:lnTo>
                    <a:pt x="1567" y="48"/>
                  </a:lnTo>
                  <a:lnTo>
                    <a:pt x="1570" y="52"/>
                  </a:lnTo>
                  <a:lnTo>
                    <a:pt x="5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36"/>
            <p:cNvSpPr>
              <a:spLocks/>
            </p:cNvSpPr>
            <p:nvPr/>
          </p:nvSpPr>
          <p:spPr bwMode="auto">
            <a:xfrm>
              <a:off x="6191251" y="4949825"/>
              <a:ext cx="2493963" cy="73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4" y="32"/>
                </a:cxn>
                <a:cxn ang="0">
                  <a:pos x="1567" y="37"/>
                </a:cxn>
                <a:cxn ang="0">
                  <a:pos x="1568" y="41"/>
                </a:cxn>
                <a:cxn ang="0">
                  <a:pos x="1571" y="46"/>
                </a:cxn>
                <a:cxn ang="0">
                  <a:pos x="8" y="16"/>
                </a:cxn>
                <a:cxn ang="0">
                  <a:pos x="0" y="0"/>
                </a:cxn>
              </a:cxnLst>
              <a:rect l="0" t="0" r="r" b="b"/>
              <a:pathLst>
                <a:path w="1571" h="46">
                  <a:moveTo>
                    <a:pt x="0" y="0"/>
                  </a:moveTo>
                  <a:lnTo>
                    <a:pt x="1564" y="32"/>
                  </a:lnTo>
                  <a:lnTo>
                    <a:pt x="1567" y="37"/>
                  </a:lnTo>
                  <a:lnTo>
                    <a:pt x="1568" y="41"/>
                  </a:lnTo>
                  <a:lnTo>
                    <a:pt x="1571" y="4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7"/>
            <p:cNvSpPr>
              <a:spLocks/>
            </p:cNvSpPr>
            <p:nvPr/>
          </p:nvSpPr>
          <p:spPr bwMode="auto">
            <a:xfrm>
              <a:off x="6226176" y="5010150"/>
              <a:ext cx="2487613" cy="65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9" y="27"/>
                </a:cxn>
                <a:cxn ang="0">
                  <a:pos x="1563" y="35"/>
                </a:cxn>
                <a:cxn ang="0">
                  <a:pos x="1567" y="41"/>
                </a:cxn>
                <a:cxn ang="0">
                  <a:pos x="12" y="18"/>
                </a:cxn>
                <a:cxn ang="0">
                  <a:pos x="6" y="10"/>
                </a:cxn>
                <a:cxn ang="0">
                  <a:pos x="0" y="0"/>
                </a:cxn>
              </a:cxnLst>
              <a:rect l="0" t="0" r="r" b="b"/>
              <a:pathLst>
                <a:path w="1567" h="41">
                  <a:moveTo>
                    <a:pt x="0" y="0"/>
                  </a:moveTo>
                  <a:lnTo>
                    <a:pt x="1559" y="27"/>
                  </a:lnTo>
                  <a:lnTo>
                    <a:pt x="1563" y="35"/>
                  </a:lnTo>
                  <a:lnTo>
                    <a:pt x="1567" y="41"/>
                  </a:lnTo>
                  <a:lnTo>
                    <a:pt x="12" y="18"/>
                  </a:lnTo>
                  <a:lnTo>
                    <a:pt x="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8"/>
            <p:cNvSpPr>
              <a:spLocks/>
            </p:cNvSpPr>
            <p:nvPr/>
          </p:nvSpPr>
          <p:spPr bwMode="auto">
            <a:xfrm>
              <a:off x="6272213" y="5072063"/>
              <a:ext cx="2474913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50" y="21"/>
                </a:cxn>
                <a:cxn ang="0">
                  <a:pos x="1553" y="26"/>
                </a:cxn>
                <a:cxn ang="0">
                  <a:pos x="1555" y="30"/>
                </a:cxn>
                <a:cxn ang="0">
                  <a:pos x="1559" y="36"/>
                </a:cxn>
                <a:cxn ang="0">
                  <a:pos x="17" y="17"/>
                </a:cxn>
                <a:cxn ang="0">
                  <a:pos x="0" y="0"/>
                </a:cxn>
              </a:cxnLst>
              <a:rect l="0" t="0" r="r" b="b"/>
              <a:pathLst>
                <a:path w="1559" h="36">
                  <a:moveTo>
                    <a:pt x="0" y="0"/>
                  </a:moveTo>
                  <a:lnTo>
                    <a:pt x="1550" y="21"/>
                  </a:lnTo>
                  <a:lnTo>
                    <a:pt x="1553" y="26"/>
                  </a:lnTo>
                  <a:lnTo>
                    <a:pt x="1555" y="30"/>
                  </a:lnTo>
                  <a:lnTo>
                    <a:pt x="1559" y="36"/>
                  </a:lnTo>
                  <a:lnTo>
                    <a:pt x="17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9"/>
            <p:cNvSpPr>
              <a:spLocks/>
            </p:cNvSpPr>
            <p:nvPr/>
          </p:nvSpPr>
          <p:spPr bwMode="auto">
            <a:xfrm>
              <a:off x="2635251" y="2781300"/>
              <a:ext cx="5521325" cy="298450"/>
            </a:xfrm>
            <a:custGeom>
              <a:avLst/>
              <a:gdLst/>
              <a:ahLst/>
              <a:cxnLst>
                <a:cxn ang="0">
                  <a:pos x="1771" y="0"/>
                </a:cxn>
                <a:cxn ang="0">
                  <a:pos x="3478" y="112"/>
                </a:cxn>
                <a:cxn ang="0">
                  <a:pos x="1770" y="156"/>
                </a:cxn>
                <a:cxn ang="0">
                  <a:pos x="0" y="188"/>
                </a:cxn>
                <a:cxn ang="0">
                  <a:pos x="1771" y="0"/>
                </a:cxn>
              </a:cxnLst>
              <a:rect l="0" t="0" r="r" b="b"/>
              <a:pathLst>
                <a:path w="3478" h="188">
                  <a:moveTo>
                    <a:pt x="1771" y="0"/>
                  </a:moveTo>
                  <a:lnTo>
                    <a:pt x="3478" y="112"/>
                  </a:lnTo>
                  <a:lnTo>
                    <a:pt x="1770" y="156"/>
                  </a:lnTo>
                  <a:lnTo>
                    <a:pt x="0" y="188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0"/>
            <p:cNvSpPr>
              <a:spLocks/>
            </p:cNvSpPr>
            <p:nvPr/>
          </p:nvSpPr>
          <p:spPr bwMode="auto">
            <a:xfrm>
              <a:off x="5392738" y="1590675"/>
              <a:ext cx="3084513" cy="13684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1774" y="351"/>
                </a:cxn>
                <a:cxn ang="0">
                  <a:pos x="1807" y="365"/>
                </a:cxn>
                <a:cxn ang="0">
                  <a:pos x="1836" y="385"/>
                </a:cxn>
                <a:cxn ang="0">
                  <a:pos x="1862" y="408"/>
                </a:cxn>
                <a:cxn ang="0">
                  <a:pos x="1885" y="434"/>
                </a:cxn>
                <a:cxn ang="0">
                  <a:pos x="1904" y="463"/>
                </a:cxn>
                <a:cxn ang="0">
                  <a:pos x="1919" y="494"/>
                </a:cxn>
                <a:cxn ang="0">
                  <a:pos x="1931" y="527"/>
                </a:cxn>
                <a:cxn ang="0">
                  <a:pos x="1939" y="560"/>
                </a:cxn>
                <a:cxn ang="0">
                  <a:pos x="1943" y="595"/>
                </a:cxn>
                <a:cxn ang="0">
                  <a:pos x="1943" y="630"/>
                </a:cxn>
                <a:cxn ang="0">
                  <a:pos x="1937" y="664"/>
                </a:cxn>
                <a:cxn ang="0">
                  <a:pos x="1930" y="697"/>
                </a:cxn>
                <a:cxn ang="0">
                  <a:pos x="1916" y="729"/>
                </a:cxn>
                <a:cxn ang="0">
                  <a:pos x="1898" y="758"/>
                </a:cxn>
                <a:cxn ang="0">
                  <a:pos x="1877" y="786"/>
                </a:cxn>
                <a:cxn ang="0">
                  <a:pos x="1849" y="811"/>
                </a:cxn>
                <a:cxn ang="0">
                  <a:pos x="1819" y="833"/>
                </a:cxn>
                <a:cxn ang="0">
                  <a:pos x="1782" y="849"/>
                </a:cxn>
                <a:cxn ang="0">
                  <a:pos x="1741" y="862"/>
                </a:cxn>
                <a:cxn ang="0">
                  <a:pos x="0" y="754"/>
                </a:cxn>
                <a:cxn ang="0">
                  <a:pos x="82" y="0"/>
                </a:cxn>
              </a:cxnLst>
              <a:rect l="0" t="0" r="r" b="b"/>
              <a:pathLst>
                <a:path w="1943" h="862">
                  <a:moveTo>
                    <a:pt x="82" y="0"/>
                  </a:moveTo>
                  <a:lnTo>
                    <a:pt x="1774" y="351"/>
                  </a:lnTo>
                  <a:lnTo>
                    <a:pt x="1807" y="365"/>
                  </a:lnTo>
                  <a:lnTo>
                    <a:pt x="1836" y="385"/>
                  </a:lnTo>
                  <a:lnTo>
                    <a:pt x="1862" y="408"/>
                  </a:lnTo>
                  <a:lnTo>
                    <a:pt x="1885" y="434"/>
                  </a:lnTo>
                  <a:lnTo>
                    <a:pt x="1904" y="463"/>
                  </a:lnTo>
                  <a:lnTo>
                    <a:pt x="1919" y="494"/>
                  </a:lnTo>
                  <a:lnTo>
                    <a:pt x="1931" y="527"/>
                  </a:lnTo>
                  <a:lnTo>
                    <a:pt x="1939" y="560"/>
                  </a:lnTo>
                  <a:lnTo>
                    <a:pt x="1943" y="595"/>
                  </a:lnTo>
                  <a:lnTo>
                    <a:pt x="1943" y="630"/>
                  </a:lnTo>
                  <a:lnTo>
                    <a:pt x="1937" y="664"/>
                  </a:lnTo>
                  <a:lnTo>
                    <a:pt x="1930" y="697"/>
                  </a:lnTo>
                  <a:lnTo>
                    <a:pt x="1916" y="729"/>
                  </a:lnTo>
                  <a:lnTo>
                    <a:pt x="1898" y="758"/>
                  </a:lnTo>
                  <a:lnTo>
                    <a:pt x="1877" y="786"/>
                  </a:lnTo>
                  <a:lnTo>
                    <a:pt x="1849" y="811"/>
                  </a:lnTo>
                  <a:lnTo>
                    <a:pt x="1819" y="833"/>
                  </a:lnTo>
                  <a:lnTo>
                    <a:pt x="1782" y="849"/>
                  </a:lnTo>
                  <a:lnTo>
                    <a:pt x="1741" y="862"/>
                  </a:lnTo>
                  <a:lnTo>
                    <a:pt x="0" y="754"/>
                  </a:lnTo>
                  <a:lnTo>
                    <a:pt x="8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C1FF">
                    <a:shade val="30000"/>
                    <a:satMod val="115000"/>
                  </a:srgbClr>
                </a:gs>
                <a:gs pos="50000">
                  <a:srgbClr val="5CC1FF">
                    <a:shade val="67500"/>
                    <a:satMod val="115000"/>
                  </a:srgbClr>
                </a:gs>
                <a:gs pos="100000">
                  <a:srgbClr val="5CC1FF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41"/>
            <p:cNvSpPr>
              <a:spLocks/>
            </p:cNvSpPr>
            <p:nvPr/>
          </p:nvSpPr>
          <p:spPr bwMode="auto">
            <a:xfrm>
              <a:off x="5354638" y="2511425"/>
              <a:ext cx="3054350" cy="44767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1924" y="174"/>
                </a:cxn>
                <a:cxn ang="0">
                  <a:pos x="1902" y="204"/>
                </a:cxn>
                <a:cxn ang="0">
                  <a:pos x="1876" y="229"/>
                </a:cxn>
                <a:cxn ang="0">
                  <a:pos x="1844" y="251"/>
                </a:cxn>
                <a:cxn ang="0">
                  <a:pos x="1807" y="269"/>
                </a:cxn>
                <a:cxn ang="0">
                  <a:pos x="1765" y="282"/>
                </a:cxn>
                <a:cxn ang="0">
                  <a:pos x="0" y="178"/>
                </a:cxn>
                <a:cxn ang="0">
                  <a:pos x="44" y="0"/>
                </a:cxn>
              </a:cxnLst>
              <a:rect l="0" t="0" r="r" b="b"/>
              <a:pathLst>
                <a:path w="1924" h="282">
                  <a:moveTo>
                    <a:pt x="44" y="0"/>
                  </a:moveTo>
                  <a:lnTo>
                    <a:pt x="1924" y="174"/>
                  </a:lnTo>
                  <a:lnTo>
                    <a:pt x="1902" y="204"/>
                  </a:lnTo>
                  <a:lnTo>
                    <a:pt x="1876" y="229"/>
                  </a:lnTo>
                  <a:lnTo>
                    <a:pt x="1844" y="251"/>
                  </a:lnTo>
                  <a:lnTo>
                    <a:pt x="1807" y="269"/>
                  </a:lnTo>
                  <a:lnTo>
                    <a:pt x="1765" y="282"/>
                  </a:lnTo>
                  <a:lnTo>
                    <a:pt x="0" y="178"/>
                  </a:lnTo>
                  <a:lnTo>
                    <a:pt x="4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3"/>
            <p:cNvSpPr>
              <a:spLocks/>
            </p:cNvSpPr>
            <p:nvPr/>
          </p:nvSpPr>
          <p:spPr bwMode="auto">
            <a:xfrm>
              <a:off x="2732088" y="1695450"/>
              <a:ext cx="3170238" cy="1263650"/>
            </a:xfrm>
            <a:custGeom>
              <a:avLst/>
              <a:gdLst/>
              <a:ahLst/>
              <a:cxnLst>
                <a:cxn ang="0">
                  <a:pos x="1597" y="0"/>
                </a:cxn>
                <a:cxn ang="0">
                  <a:pos x="1731" y="14"/>
                </a:cxn>
                <a:cxn ang="0">
                  <a:pos x="1849" y="46"/>
                </a:cxn>
                <a:cxn ang="0">
                  <a:pos x="1931" y="87"/>
                </a:cxn>
                <a:cxn ang="0">
                  <a:pos x="1971" y="132"/>
                </a:cxn>
                <a:cxn ang="0">
                  <a:pos x="1992" y="189"/>
                </a:cxn>
                <a:cxn ang="0">
                  <a:pos x="1997" y="251"/>
                </a:cxn>
                <a:cxn ang="0">
                  <a:pos x="1989" y="318"/>
                </a:cxn>
                <a:cxn ang="0">
                  <a:pos x="1969" y="386"/>
                </a:cxn>
                <a:cxn ang="0">
                  <a:pos x="1927" y="479"/>
                </a:cxn>
                <a:cxn ang="0">
                  <a:pos x="1893" y="530"/>
                </a:cxn>
                <a:cxn ang="0">
                  <a:pos x="1861" y="562"/>
                </a:cxn>
                <a:cxn ang="0">
                  <a:pos x="1808" y="582"/>
                </a:cxn>
                <a:cxn ang="0">
                  <a:pos x="1726" y="603"/>
                </a:cxn>
                <a:cxn ang="0">
                  <a:pos x="1619" y="625"/>
                </a:cxn>
                <a:cxn ang="0">
                  <a:pos x="1492" y="645"/>
                </a:cxn>
                <a:cxn ang="0">
                  <a:pos x="1348" y="664"/>
                </a:cxn>
                <a:cxn ang="0">
                  <a:pos x="1194" y="684"/>
                </a:cxn>
                <a:cxn ang="0">
                  <a:pos x="950" y="712"/>
                </a:cxn>
                <a:cxn ang="0">
                  <a:pos x="706" y="736"/>
                </a:cxn>
                <a:cxn ang="0">
                  <a:pos x="551" y="751"/>
                </a:cxn>
                <a:cxn ang="0">
                  <a:pos x="407" y="764"/>
                </a:cxn>
                <a:cxn ang="0">
                  <a:pos x="279" y="775"/>
                </a:cxn>
                <a:cxn ang="0">
                  <a:pos x="172" y="784"/>
                </a:cxn>
                <a:cxn ang="0">
                  <a:pos x="90" y="791"/>
                </a:cxn>
                <a:cxn ang="0">
                  <a:pos x="37" y="795"/>
                </a:cxn>
                <a:cxn ang="0">
                  <a:pos x="19" y="796"/>
                </a:cxn>
                <a:cxn ang="0">
                  <a:pos x="83" y="675"/>
                </a:cxn>
                <a:cxn ang="0">
                  <a:pos x="112" y="557"/>
                </a:cxn>
                <a:cxn ang="0">
                  <a:pos x="106" y="443"/>
                </a:cxn>
                <a:cxn ang="0">
                  <a:pos x="69" y="331"/>
                </a:cxn>
                <a:cxn ang="0">
                  <a:pos x="0" y="222"/>
                </a:cxn>
                <a:cxn ang="0">
                  <a:pos x="17" y="220"/>
                </a:cxn>
                <a:cxn ang="0">
                  <a:pos x="65" y="212"/>
                </a:cxn>
                <a:cxn ang="0">
                  <a:pos x="139" y="201"/>
                </a:cxn>
                <a:cxn ang="0">
                  <a:pos x="233" y="186"/>
                </a:cxn>
                <a:cxn ang="0">
                  <a:pos x="344" y="169"/>
                </a:cxn>
                <a:cxn ang="0">
                  <a:pos x="467" y="149"/>
                </a:cxn>
                <a:cxn ang="0">
                  <a:pos x="596" y="129"/>
                </a:cxn>
                <a:cxn ang="0">
                  <a:pos x="728" y="109"/>
                </a:cxn>
                <a:cxn ang="0">
                  <a:pos x="857" y="89"/>
                </a:cxn>
                <a:cxn ang="0">
                  <a:pos x="978" y="69"/>
                </a:cxn>
                <a:cxn ang="0">
                  <a:pos x="1086" y="52"/>
                </a:cxn>
                <a:cxn ang="0">
                  <a:pos x="1178" y="38"/>
                </a:cxn>
                <a:cxn ang="0">
                  <a:pos x="1361" y="12"/>
                </a:cxn>
                <a:cxn ang="0">
                  <a:pos x="1524" y="0"/>
                </a:cxn>
              </a:cxnLst>
              <a:rect l="0" t="0" r="r" b="b"/>
              <a:pathLst>
                <a:path w="1997" h="796">
                  <a:moveTo>
                    <a:pt x="1524" y="0"/>
                  </a:moveTo>
                  <a:lnTo>
                    <a:pt x="1597" y="0"/>
                  </a:lnTo>
                  <a:lnTo>
                    <a:pt x="1667" y="4"/>
                  </a:lnTo>
                  <a:lnTo>
                    <a:pt x="1731" y="14"/>
                  </a:lnTo>
                  <a:lnTo>
                    <a:pt x="1792" y="27"/>
                  </a:lnTo>
                  <a:lnTo>
                    <a:pt x="1849" y="46"/>
                  </a:lnTo>
                  <a:lnTo>
                    <a:pt x="1903" y="69"/>
                  </a:lnTo>
                  <a:lnTo>
                    <a:pt x="1931" y="87"/>
                  </a:lnTo>
                  <a:lnTo>
                    <a:pt x="1953" y="108"/>
                  </a:lnTo>
                  <a:lnTo>
                    <a:pt x="1971" y="132"/>
                  </a:lnTo>
                  <a:lnTo>
                    <a:pt x="1984" y="160"/>
                  </a:lnTo>
                  <a:lnTo>
                    <a:pt x="1992" y="189"/>
                  </a:lnTo>
                  <a:lnTo>
                    <a:pt x="1996" y="220"/>
                  </a:lnTo>
                  <a:lnTo>
                    <a:pt x="1997" y="251"/>
                  </a:lnTo>
                  <a:lnTo>
                    <a:pt x="1994" y="285"/>
                  </a:lnTo>
                  <a:lnTo>
                    <a:pt x="1989" y="318"/>
                  </a:lnTo>
                  <a:lnTo>
                    <a:pt x="1980" y="352"/>
                  </a:lnTo>
                  <a:lnTo>
                    <a:pt x="1969" y="386"/>
                  </a:lnTo>
                  <a:lnTo>
                    <a:pt x="1943" y="449"/>
                  </a:lnTo>
                  <a:lnTo>
                    <a:pt x="1927" y="479"/>
                  </a:lnTo>
                  <a:lnTo>
                    <a:pt x="1910" y="505"/>
                  </a:lnTo>
                  <a:lnTo>
                    <a:pt x="1893" y="530"/>
                  </a:lnTo>
                  <a:lnTo>
                    <a:pt x="1874" y="552"/>
                  </a:lnTo>
                  <a:lnTo>
                    <a:pt x="1861" y="562"/>
                  </a:lnTo>
                  <a:lnTo>
                    <a:pt x="1838" y="573"/>
                  </a:lnTo>
                  <a:lnTo>
                    <a:pt x="1808" y="582"/>
                  </a:lnTo>
                  <a:lnTo>
                    <a:pt x="1771" y="593"/>
                  </a:lnTo>
                  <a:lnTo>
                    <a:pt x="1726" y="603"/>
                  </a:lnTo>
                  <a:lnTo>
                    <a:pt x="1676" y="614"/>
                  </a:lnTo>
                  <a:lnTo>
                    <a:pt x="1619" y="625"/>
                  </a:lnTo>
                  <a:lnTo>
                    <a:pt x="1558" y="635"/>
                  </a:lnTo>
                  <a:lnTo>
                    <a:pt x="1492" y="645"/>
                  </a:lnTo>
                  <a:lnTo>
                    <a:pt x="1422" y="655"/>
                  </a:lnTo>
                  <a:lnTo>
                    <a:pt x="1348" y="664"/>
                  </a:lnTo>
                  <a:lnTo>
                    <a:pt x="1272" y="675"/>
                  </a:lnTo>
                  <a:lnTo>
                    <a:pt x="1194" y="684"/>
                  </a:lnTo>
                  <a:lnTo>
                    <a:pt x="1032" y="703"/>
                  </a:lnTo>
                  <a:lnTo>
                    <a:pt x="950" y="712"/>
                  </a:lnTo>
                  <a:lnTo>
                    <a:pt x="867" y="720"/>
                  </a:lnTo>
                  <a:lnTo>
                    <a:pt x="706" y="736"/>
                  </a:lnTo>
                  <a:lnTo>
                    <a:pt x="628" y="744"/>
                  </a:lnTo>
                  <a:lnTo>
                    <a:pt x="551" y="751"/>
                  </a:lnTo>
                  <a:lnTo>
                    <a:pt x="477" y="757"/>
                  </a:lnTo>
                  <a:lnTo>
                    <a:pt x="407" y="764"/>
                  </a:lnTo>
                  <a:lnTo>
                    <a:pt x="341" y="769"/>
                  </a:lnTo>
                  <a:lnTo>
                    <a:pt x="279" y="775"/>
                  </a:lnTo>
                  <a:lnTo>
                    <a:pt x="223" y="780"/>
                  </a:lnTo>
                  <a:lnTo>
                    <a:pt x="172" y="784"/>
                  </a:lnTo>
                  <a:lnTo>
                    <a:pt x="127" y="788"/>
                  </a:lnTo>
                  <a:lnTo>
                    <a:pt x="90" y="791"/>
                  </a:lnTo>
                  <a:lnTo>
                    <a:pt x="60" y="793"/>
                  </a:lnTo>
                  <a:lnTo>
                    <a:pt x="37" y="795"/>
                  </a:lnTo>
                  <a:lnTo>
                    <a:pt x="24" y="796"/>
                  </a:lnTo>
                  <a:lnTo>
                    <a:pt x="19" y="796"/>
                  </a:lnTo>
                  <a:lnTo>
                    <a:pt x="56" y="735"/>
                  </a:lnTo>
                  <a:lnTo>
                    <a:pt x="83" y="675"/>
                  </a:lnTo>
                  <a:lnTo>
                    <a:pt x="102" y="615"/>
                  </a:lnTo>
                  <a:lnTo>
                    <a:pt x="112" y="557"/>
                  </a:lnTo>
                  <a:lnTo>
                    <a:pt x="114" y="498"/>
                  </a:lnTo>
                  <a:lnTo>
                    <a:pt x="106" y="443"/>
                  </a:lnTo>
                  <a:lnTo>
                    <a:pt x="91" y="386"/>
                  </a:lnTo>
                  <a:lnTo>
                    <a:pt x="69" y="331"/>
                  </a:lnTo>
                  <a:lnTo>
                    <a:pt x="38" y="275"/>
                  </a:lnTo>
                  <a:lnTo>
                    <a:pt x="0" y="222"/>
                  </a:lnTo>
                  <a:lnTo>
                    <a:pt x="4" y="221"/>
                  </a:lnTo>
                  <a:lnTo>
                    <a:pt x="17" y="220"/>
                  </a:lnTo>
                  <a:lnTo>
                    <a:pt x="37" y="217"/>
                  </a:lnTo>
                  <a:lnTo>
                    <a:pt x="65" y="212"/>
                  </a:lnTo>
                  <a:lnTo>
                    <a:pt x="99" y="208"/>
                  </a:lnTo>
                  <a:lnTo>
                    <a:pt x="139" y="201"/>
                  </a:lnTo>
                  <a:lnTo>
                    <a:pt x="184" y="194"/>
                  </a:lnTo>
                  <a:lnTo>
                    <a:pt x="233" y="186"/>
                  </a:lnTo>
                  <a:lnTo>
                    <a:pt x="287" y="178"/>
                  </a:lnTo>
                  <a:lnTo>
                    <a:pt x="344" y="169"/>
                  </a:lnTo>
                  <a:lnTo>
                    <a:pt x="405" y="160"/>
                  </a:lnTo>
                  <a:lnTo>
                    <a:pt x="467" y="149"/>
                  </a:lnTo>
                  <a:lnTo>
                    <a:pt x="531" y="140"/>
                  </a:lnTo>
                  <a:lnTo>
                    <a:pt x="596" y="129"/>
                  </a:lnTo>
                  <a:lnTo>
                    <a:pt x="662" y="120"/>
                  </a:lnTo>
                  <a:lnTo>
                    <a:pt x="728" y="109"/>
                  </a:lnTo>
                  <a:lnTo>
                    <a:pt x="793" y="99"/>
                  </a:lnTo>
                  <a:lnTo>
                    <a:pt x="857" y="89"/>
                  </a:lnTo>
                  <a:lnTo>
                    <a:pt x="919" y="79"/>
                  </a:lnTo>
                  <a:lnTo>
                    <a:pt x="978" y="69"/>
                  </a:lnTo>
                  <a:lnTo>
                    <a:pt x="1034" y="60"/>
                  </a:lnTo>
                  <a:lnTo>
                    <a:pt x="1086" y="52"/>
                  </a:lnTo>
                  <a:lnTo>
                    <a:pt x="1134" y="44"/>
                  </a:lnTo>
                  <a:lnTo>
                    <a:pt x="1178" y="38"/>
                  </a:lnTo>
                  <a:lnTo>
                    <a:pt x="1273" y="23"/>
                  </a:lnTo>
                  <a:lnTo>
                    <a:pt x="1361" y="12"/>
                  </a:lnTo>
                  <a:lnTo>
                    <a:pt x="1445" y="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FFE8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4"/>
            <p:cNvSpPr>
              <a:spLocks/>
            </p:cNvSpPr>
            <p:nvPr/>
          </p:nvSpPr>
          <p:spPr bwMode="auto">
            <a:xfrm>
              <a:off x="2732088" y="1695450"/>
              <a:ext cx="3170238" cy="839788"/>
            </a:xfrm>
            <a:custGeom>
              <a:avLst/>
              <a:gdLst/>
              <a:ahLst/>
              <a:cxnLst>
                <a:cxn ang="0">
                  <a:pos x="1597" y="0"/>
                </a:cxn>
                <a:cxn ang="0">
                  <a:pos x="1731" y="14"/>
                </a:cxn>
                <a:cxn ang="0">
                  <a:pos x="1849" y="46"/>
                </a:cxn>
                <a:cxn ang="0">
                  <a:pos x="1931" y="87"/>
                </a:cxn>
                <a:cxn ang="0">
                  <a:pos x="1971" y="132"/>
                </a:cxn>
                <a:cxn ang="0">
                  <a:pos x="1992" y="188"/>
                </a:cxn>
                <a:cxn ang="0">
                  <a:pos x="1997" y="251"/>
                </a:cxn>
                <a:cxn ang="0">
                  <a:pos x="1989" y="318"/>
                </a:cxn>
                <a:cxn ang="0">
                  <a:pos x="1971" y="384"/>
                </a:cxn>
                <a:cxn ang="0">
                  <a:pos x="1928" y="477"/>
                </a:cxn>
                <a:cxn ang="0">
                  <a:pos x="1894" y="529"/>
                </a:cxn>
                <a:cxn ang="0">
                  <a:pos x="1882" y="440"/>
                </a:cxn>
                <a:cxn ang="0">
                  <a:pos x="1903" y="352"/>
                </a:cxn>
                <a:cxn ang="0">
                  <a:pos x="1901" y="279"/>
                </a:cxn>
                <a:cxn ang="0">
                  <a:pos x="1877" y="221"/>
                </a:cxn>
                <a:cxn ang="0">
                  <a:pos x="1835" y="176"/>
                </a:cxn>
                <a:cxn ang="0">
                  <a:pos x="1776" y="145"/>
                </a:cxn>
                <a:cxn ang="0">
                  <a:pos x="1704" y="128"/>
                </a:cxn>
                <a:cxn ang="0">
                  <a:pos x="1620" y="123"/>
                </a:cxn>
                <a:cxn ang="0">
                  <a:pos x="1528" y="132"/>
                </a:cxn>
                <a:cxn ang="0">
                  <a:pos x="1470" y="140"/>
                </a:cxn>
                <a:cxn ang="0">
                  <a:pos x="1383" y="152"/>
                </a:cxn>
                <a:cxn ang="0">
                  <a:pos x="1272" y="166"/>
                </a:cxn>
                <a:cxn ang="0">
                  <a:pos x="1141" y="184"/>
                </a:cxn>
                <a:cxn ang="0">
                  <a:pos x="997" y="202"/>
                </a:cxn>
                <a:cxn ang="0">
                  <a:pos x="843" y="221"/>
                </a:cxn>
                <a:cxn ang="0">
                  <a:pos x="689" y="241"/>
                </a:cxn>
                <a:cxn ang="0">
                  <a:pos x="537" y="259"/>
                </a:cxn>
                <a:cxn ang="0">
                  <a:pos x="391" y="277"/>
                </a:cxn>
                <a:cxn ang="0">
                  <a:pos x="260" y="293"/>
                </a:cxn>
                <a:cxn ang="0">
                  <a:pos x="149" y="306"/>
                </a:cxn>
                <a:cxn ang="0">
                  <a:pos x="61" y="316"/>
                </a:cxn>
                <a:cxn ang="0">
                  <a:pos x="0" y="222"/>
                </a:cxn>
                <a:cxn ang="0">
                  <a:pos x="17" y="220"/>
                </a:cxn>
                <a:cxn ang="0">
                  <a:pos x="65" y="212"/>
                </a:cxn>
                <a:cxn ang="0">
                  <a:pos x="139" y="201"/>
                </a:cxn>
                <a:cxn ang="0">
                  <a:pos x="233" y="186"/>
                </a:cxn>
                <a:cxn ang="0">
                  <a:pos x="344" y="169"/>
                </a:cxn>
                <a:cxn ang="0">
                  <a:pos x="467" y="149"/>
                </a:cxn>
                <a:cxn ang="0">
                  <a:pos x="596" y="129"/>
                </a:cxn>
                <a:cxn ang="0">
                  <a:pos x="728" y="109"/>
                </a:cxn>
                <a:cxn ang="0">
                  <a:pos x="857" y="89"/>
                </a:cxn>
                <a:cxn ang="0">
                  <a:pos x="978" y="69"/>
                </a:cxn>
                <a:cxn ang="0">
                  <a:pos x="1086" y="52"/>
                </a:cxn>
                <a:cxn ang="0">
                  <a:pos x="1178" y="38"/>
                </a:cxn>
                <a:cxn ang="0">
                  <a:pos x="1361" y="12"/>
                </a:cxn>
                <a:cxn ang="0">
                  <a:pos x="1524" y="0"/>
                </a:cxn>
              </a:cxnLst>
              <a:rect l="0" t="0" r="r" b="b"/>
              <a:pathLst>
                <a:path w="1997" h="529">
                  <a:moveTo>
                    <a:pt x="1524" y="0"/>
                  </a:moveTo>
                  <a:lnTo>
                    <a:pt x="1597" y="0"/>
                  </a:lnTo>
                  <a:lnTo>
                    <a:pt x="1667" y="4"/>
                  </a:lnTo>
                  <a:lnTo>
                    <a:pt x="1731" y="14"/>
                  </a:lnTo>
                  <a:lnTo>
                    <a:pt x="1792" y="27"/>
                  </a:lnTo>
                  <a:lnTo>
                    <a:pt x="1849" y="46"/>
                  </a:lnTo>
                  <a:lnTo>
                    <a:pt x="1903" y="69"/>
                  </a:lnTo>
                  <a:lnTo>
                    <a:pt x="1931" y="87"/>
                  </a:lnTo>
                  <a:lnTo>
                    <a:pt x="1953" y="108"/>
                  </a:lnTo>
                  <a:lnTo>
                    <a:pt x="1971" y="132"/>
                  </a:lnTo>
                  <a:lnTo>
                    <a:pt x="1984" y="158"/>
                  </a:lnTo>
                  <a:lnTo>
                    <a:pt x="1992" y="188"/>
                  </a:lnTo>
                  <a:lnTo>
                    <a:pt x="1997" y="218"/>
                  </a:lnTo>
                  <a:lnTo>
                    <a:pt x="1997" y="251"/>
                  </a:lnTo>
                  <a:lnTo>
                    <a:pt x="1994" y="283"/>
                  </a:lnTo>
                  <a:lnTo>
                    <a:pt x="1989" y="318"/>
                  </a:lnTo>
                  <a:lnTo>
                    <a:pt x="1981" y="351"/>
                  </a:lnTo>
                  <a:lnTo>
                    <a:pt x="1971" y="384"/>
                  </a:lnTo>
                  <a:lnTo>
                    <a:pt x="1944" y="448"/>
                  </a:lnTo>
                  <a:lnTo>
                    <a:pt x="1928" y="477"/>
                  </a:lnTo>
                  <a:lnTo>
                    <a:pt x="1911" y="504"/>
                  </a:lnTo>
                  <a:lnTo>
                    <a:pt x="1894" y="529"/>
                  </a:lnTo>
                  <a:lnTo>
                    <a:pt x="1862" y="489"/>
                  </a:lnTo>
                  <a:lnTo>
                    <a:pt x="1882" y="440"/>
                  </a:lnTo>
                  <a:lnTo>
                    <a:pt x="1895" y="394"/>
                  </a:lnTo>
                  <a:lnTo>
                    <a:pt x="1903" y="352"/>
                  </a:lnTo>
                  <a:lnTo>
                    <a:pt x="1905" y="314"/>
                  </a:lnTo>
                  <a:lnTo>
                    <a:pt x="1901" y="279"/>
                  </a:lnTo>
                  <a:lnTo>
                    <a:pt x="1891" y="247"/>
                  </a:lnTo>
                  <a:lnTo>
                    <a:pt x="1877" y="221"/>
                  </a:lnTo>
                  <a:lnTo>
                    <a:pt x="1858" y="196"/>
                  </a:lnTo>
                  <a:lnTo>
                    <a:pt x="1835" y="176"/>
                  </a:lnTo>
                  <a:lnTo>
                    <a:pt x="1807" y="158"/>
                  </a:lnTo>
                  <a:lnTo>
                    <a:pt x="1776" y="145"/>
                  </a:lnTo>
                  <a:lnTo>
                    <a:pt x="1742" y="135"/>
                  </a:lnTo>
                  <a:lnTo>
                    <a:pt x="1704" y="128"/>
                  </a:lnTo>
                  <a:lnTo>
                    <a:pt x="1664" y="124"/>
                  </a:lnTo>
                  <a:lnTo>
                    <a:pt x="1620" y="123"/>
                  </a:lnTo>
                  <a:lnTo>
                    <a:pt x="1575" y="127"/>
                  </a:lnTo>
                  <a:lnTo>
                    <a:pt x="1528" y="132"/>
                  </a:lnTo>
                  <a:lnTo>
                    <a:pt x="1503" y="136"/>
                  </a:lnTo>
                  <a:lnTo>
                    <a:pt x="1470" y="140"/>
                  </a:lnTo>
                  <a:lnTo>
                    <a:pt x="1430" y="146"/>
                  </a:lnTo>
                  <a:lnTo>
                    <a:pt x="1383" y="152"/>
                  </a:lnTo>
                  <a:lnTo>
                    <a:pt x="1330" y="160"/>
                  </a:lnTo>
                  <a:lnTo>
                    <a:pt x="1272" y="166"/>
                  </a:lnTo>
                  <a:lnTo>
                    <a:pt x="1208" y="176"/>
                  </a:lnTo>
                  <a:lnTo>
                    <a:pt x="1141" y="184"/>
                  </a:lnTo>
                  <a:lnTo>
                    <a:pt x="1069" y="193"/>
                  </a:lnTo>
                  <a:lnTo>
                    <a:pt x="997" y="202"/>
                  </a:lnTo>
                  <a:lnTo>
                    <a:pt x="921" y="212"/>
                  </a:lnTo>
                  <a:lnTo>
                    <a:pt x="843" y="221"/>
                  </a:lnTo>
                  <a:lnTo>
                    <a:pt x="767" y="231"/>
                  </a:lnTo>
                  <a:lnTo>
                    <a:pt x="689" y="241"/>
                  </a:lnTo>
                  <a:lnTo>
                    <a:pt x="612" y="250"/>
                  </a:lnTo>
                  <a:lnTo>
                    <a:pt x="537" y="259"/>
                  </a:lnTo>
                  <a:lnTo>
                    <a:pt x="463" y="269"/>
                  </a:lnTo>
                  <a:lnTo>
                    <a:pt x="391" y="277"/>
                  </a:lnTo>
                  <a:lnTo>
                    <a:pt x="324" y="285"/>
                  </a:lnTo>
                  <a:lnTo>
                    <a:pt x="260" y="293"/>
                  </a:lnTo>
                  <a:lnTo>
                    <a:pt x="202" y="299"/>
                  </a:lnTo>
                  <a:lnTo>
                    <a:pt x="149" y="306"/>
                  </a:lnTo>
                  <a:lnTo>
                    <a:pt x="102" y="311"/>
                  </a:lnTo>
                  <a:lnTo>
                    <a:pt x="61" y="316"/>
                  </a:lnTo>
                  <a:lnTo>
                    <a:pt x="33" y="269"/>
                  </a:lnTo>
                  <a:lnTo>
                    <a:pt x="0" y="222"/>
                  </a:lnTo>
                  <a:lnTo>
                    <a:pt x="4" y="221"/>
                  </a:lnTo>
                  <a:lnTo>
                    <a:pt x="17" y="220"/>
                  </a:lnTo>
                  <a:lnTo>
                    <a:pt x="37" y="217"/>
                  </a:lnTo>
                  <a:lnTo>
                    <a:pt x="65" y="212"/>
                  </a:lnTo>
                  <a:lnTo>
                    <a:pt x="99" y="208"/>
                  </a:lnTo>
                  <a:lnTo>
                    <a:pt x="139" y="201"/>
                  </a:lnTo>
                  <a:lnTo>
                    <a:pt x="184" y="194"/>
                  </a:lnTo>
                  <a:lnTo>
                    <a:pt x="233" y="186"/>
                  </a:lnTo>
                  <a:lnTo>
                    <a:pt x="287" y="178"/>
                  </a:lnTo>
                  <a:lnTo>
                    <a:pt x="344" y="169"/>
                  </a:lnTo>
                  <a:lnTo>
                    <a:pt x="405" y="160"/>
                  </a:lnTo>
                  <a:lnTo>
                    <a:pt x="467" y="149"/>
                  </a:lnTo>
                  <a:lnTo>
                    <a:pt x="531" y="140"/>
                  </a:lnTo>
                  <a:lnTo>
                    <a:pt x="596" y="129"/>
                  </a:lnTo>
                  <a:lnTo>
                    <a:pt x="662" y="120"/>
                  </a:lnTo>
                  <a:lnTo>
                    <a:pt x="728" y="109"/>
                  </a:lnTo>
                  <a:lnTo>
                    <a:pt x="793" y="99"/>
                  </a:lnTo>
                  <a:lnTo>
                    <a:pt x="857" y="89"/>
                  </a:lnTo>
                  <a:lnTo>
                    <a:pt x="919" y="79"/>
                  </a:lnTo>
                  <a:lnTo>
                    <a:pt x="978" y="69"/>
                  </a:lnTo>
                  <a:lnTo>
                    <a:pt x="1034" y="60"/>
                  </a:lnTo>
                  <a:lnTo>
                    <a:pt x="1086" y="52"/>
                  </a:lnTo>
                  <a:lnTo>
                    <a:pt x="1134" y="44"/>
                  </a:lnTo>
                  <a:lnTo>
                    <a:pt x="1178" y="38"/>
                  </a:lnTo>
                  <a:lnTo>
                    <a:pt x="1273" y="23"/>
                  </a:lnTo>
                  <a:lnTo>
                    <a:pt x="1361" y="12"/>
                  </a:lnTo>
                  <a:lnTo>
                    <a:pt x="1445" y="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BFBC6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5"/>
            <p:cNvSpPr>
              <a:spLocks/>
            </p:cNvSpPr>
            <p:nvPr/>
          </p:nvSpPr>
          <p:spPr bwMode="auto">
            <a:xfrm>
              <a:off x="2730501" y="1701800"/>
              <a:ext cx="3121025" cy="542925"/>
            </a:xfrm>
            <a:custGeom>
              <a:avLst/>
              <a:gdLst/>
              <a:ahLst/>
              <a:cxnLst>
                <a:cxn ang="0">
                  <a:pos x="1703" y="0"/>
                </a:cxn>
                <a:cxn ang="0">
                  <a:pos x="1771" y="6"/>
                </a:cxn>
                <a:cxn ang="0">
                  <a:pos x="1832" y="24"/>
                </a:cxn>
                <a:cxn ang="0">
                  <a:pos x="1888" y="61"/>
                </a:cxn>
                <a:cxn ang="0">
                  <a:pos x="1927" y="109"/>
                </a:cxn>
                <a:cxn ang="0">
                  <a:pos x="1951" y="161"/>
                </a:cxn>
                <a:cxn ang="0">
                  <a:pos x="1962" y="214"/>
                </a:cxn>
                <a:cxn ang="0">
                  <a:pos x="1966" y="263"/>
                </a:cxn>
                <a:cxn ang="0">
                  <a:pos x="1965" y="303"/>
                </a:cxn>
                <a:cxn ang="0">
                  <a:pos x="1961" y="331"/>
                </a:cxn>
                <a:cxn ang="0">
                  <a:pos x="1960" y="342"/>
                </a:cxn>
                <a:cxn ang="0">
                  <a:pos x="1945" y="258"/>
                </a:cxn>
                <a:cxn ang="0">
                  <a:pos x="1915" y="194"/>
                </a:cxn>
                <a:cxn ang="0">
                  <a:pos x="1870" y="146"/>
                </a:cxn>
                <a:cxn ang="0">
                  <a:pos x="1816" y="113"/>
                </a:cxn>
                <a:cxn ang="0">
                  <a:pos x="1755" y="93"/>
                </a:cxn>
                <a:cxn ang="0">
                  <a:pos x="1690" y="84"/>
                </a:cxn>
                <a:cxn ang="0">
                  <a:pos x="1623" y="83"/>
                </a:cxn>
                <a:cxn ang="0">
                  <a:pos x="1559" y="87"/>
                </a:cxn>
                <a:cxn ang="0">
                  <a:pos x="1512" y="92"/>
                </a:cxn>
                <a:cxn ang="0">
                  <a:pos x="1436" y="103"/>
                </a:cxn>
                <a:cxn ang="0">
                  <a:pos x="1339" y="115"/>
                </a:cxn>
                <a:cxn ang="0">
                  <a:pos x="1222" y="131"/>
                </a:cxn>
                <a:cxn ang="0">
                  <a:pos x="1093" y="148"/>
                </a:cxn>
                <a:cxn ang="0">
                  <a:pos x="954" y="166"/>
                </a:cxn>
                <a:cxn ang="0">
                  <a:pos x="739" y="196"/>
                </a:cxn>
                <a:cxn ang="0">
                  <a:pos x="597" y="214"/>
                </a:cxn>
                <a:cxn ang="0">
                  <a:pos x="462" y="233"/>
                </a:cxn>
                <a:cxn ang="0">
                  <a:pos x="338" y="250"/>
                </a:cxn>
                <a:cxn ang="0">
                  <a:pos x="231" y="265"/>
                </a:cxn>
                <a:cxn ang="0">
                  <a:pos x="143" y="277"/>
                </a:cxn>
                <a:cxn ang="0">
                  <a:pos x="80" y="285"/>
                </a:cxn>
                <a:cxn ang="0">
                  <a:pos x="46" y="290"/>
                </a:cxn>
                <a:cxn ang="0">
                  <a:pos x="0" y="238"/>
                </a:cxn>
                <a:cxn ang="0">
                  <a:pos x="5" y="217"/>
                </a:cxn>
                <a:cxn ang="0">
                  <a:pos x="38" y="212"/>
                </a:cxn>
                <a:cxn ang="0">
                  <a:pos x="99" y="201"/>
                </a:cxn>
                <a:cxn ang="0">
                  <a:pos x="186" y="188"/>
                </a:cxn>
                <a:cxn ang="0">
                  <a:pos x="293" y="169"/>
                </a:cxn>
                <a:cxn ang="0">
                  <a:pos x="417" y="149"/>
                </a:cxn>
                <a:cxn ang="0">
                  <a:pos x="555" y="128"/>
                </a:cxn>
                <a:cxn ang="0">
                  <a:pos x="702" y="107"/>
                </a:cxn>
                <a:cxn ang="0">
                  <a:pos x="1007" y="63"/>
                </a:cxn>
                <a:cxn ang="0">
                  <a:pos x="1232" y="35"/>
                </a:cxn>
                <a:cxn ang="0">
                  <a:pos x="1372" y="20"/>
                </a:cxn>
                <a:cxn ang="0">
                  <a:pos x="1500" y="8"/>
                </a:cxn>
                <a:cxn ang="0">
                  <a:pos x="1611" y="2"/>
                </a:cxn>
              </a:cxnLst>
              <a:rect l="0" t="0" r="r" b="b"/>
              <a:pathLst>
                <a:path w="1966" h="342">
                  <a:moveTo>
                    <a:pt x="1660" y="0"/>
                  </a:moveTo>
                  <a:lnTo>
                    <a:pt x="1703" y="0"/>
                  </a:lnTo>
                  <a:lnTo>
                    <a:pt x="1740" y="3"/>
                  </a:lnTo>
                  <a:lnTo>
                    <a:pt x="1771" y="6"/>
                  </a:lnTo>
                  <a:lnTo>
                    <a:pt x="1795" y="11"/>
                  </a:lnTo>
                  <a:lnTo>
                    <a:pt x="1832" y="24"/>
                  </a:lnTo>
                  <a:lnTo>
                    <a:pt x="1862" y="42"/>
                  </a:lnTo>
                  <a:lnTo>
                    <a:pt x="1888" y="61"/>
                  </a:lnTo>
                  <a:lnTo>
                    <a:pt x="1910" y="85"/>
                  </a:lnTo>
                  <a:lnTo>
                    <a:pt x="1927" y="109"/>
                  </a:lnTo>
                  <a:lnTo>
                    <a:pt x="1940" y="134"/>
                  </a:lnTo>
                  <a:lnTo>
                    <a:pt x="1951" y="161"/>
                  </a:lnTo>
                  <a:lnTo>
                    <a:pt x="1957" y="188"/>
                  </a:lnTo>
                  <a:lnTo>
                    <a:pt x="1962" y="214"/>
                  </a:lnTo>
                  <a:lnTo>
                    <a:pt x="1965" y="239"/>
                  </a:lnTo>
                  <a:lnTo>
                    <a:pt x="1966" y="263"/>
                  </a:lnTo>
                  <a:lnTo>
                    <a:pt x="1966" y="285"/>
                  </a:lnTo>
                  <a:lnTo>
                    <a:pt x="1965" y="303"/>
                  </a:lnTo>
                  <a:lnTo>
                    <a:pt x="1964" y="319"/>
                  </a:lnTo>
                  <a:lnTo>
                    <a:pt x="1961" y="331"/>
                  </a:lnTo>
                  <a:lnTo>
                    <a:pt x="1960" y="339"/>
                  </a:lnTo>
                  <a:lnTo>
                    <a:pt x="1960" y="342"/>
                  </a:lnTo>
                  <a:lnTo>
                    <a:pt x="1954" y="298"/>
                  </a:lnTo>
                  <a:lnTo>
                    <a:pt x="1945" y="258"/>
                  </a:lnTo>
                  <a:lnTo>
                    <a:pt x="1932" y="223"/>
                  </a:lnTo>
                  <a:lnTo>
                    <a:pt x="1915" y="194"/>
                  </a:lnTo>
                  <a:lnTo>
                    <a:pt x="1894" y="168"/>
                  </a:lnTo>
                  <a:lnTo>
                    <a:pt x="1870" y="146"/>
                  </a:lnTo>
                  <a:lnTo>
                    <a:pt x="1845" y="128"/>
                  </a:lnTo>
                  <a:lnTo>
                    <a:pt x="1816" y="113"/>
                  </a:lnTo>
                  <a:lnTo>
                    <a:pt x="1787" y="103"/>
                  </a:lnTo>
                  <a:lnTo>
                    <a:pt x="1755" y="93"/>
                  </a:lnTo>
                  <a:lnTo>
                    <a:pt x="1722" y="87"/>
                  </a:lnTo>
                  <a:lnTo>
                    <a:pt x="1690" y="84"/>
                  </a:lnTo>
                  <a:lnTo>
                    <a:pt x="1656" y="81"/>
                  </a:lnTo>
                  <a:lnTo>
                    <a:pt x="1623" y="83"/>
                  </a:lnTo>
                  <a:lnTo>
                    <a:pt x="1591" y="84"/>
                  </a:lnTo>
                  <a:lnTo>
                    <a:pt x="1559" y="87"/>
                  </a:lnTo>
                  <a:lnTo>
                    <a:pt x="1539" y="89"/>
                  </a:lnTo>
                  <a:lnTo>
                    <a:pt x="1512" y="92"/>
                  </a:lnTo>
                  <a:lnTo>
                    <a:pt x="1476" y="97"/>
                  </a:lnTo>
                  <a:lnTo>
                    <a:pt x="1436" y="103"/>
                  </a:lnTo>
                  <a:lnTo>
                    <a:pt x="1390" y="108"/>
                  </a:lnTo>
                  <a:lnTo>
                    <a:pt x="1339" y="115"/>
                  </a:lnTo>
                  <a:lnTo>
                    <a:pt x="1282" y="123"/>
                  </a:lnTo>
                  <a:lnTo>
                    <a:pt x="1222" y="131"/>
                  </a:lnTo>
                  <a:lnTo>
                    <a:pt x="1159" y="138"/>
                  </a:lnTo>
                  <a:lnTo>
                    <a:pt x="1093" y="148"/>
                  </a:lnTo>
                  <a:lnTo>
                    <a:pt x="1024" y="157"/>
                  </a:lnTo>
                  <a:lnTo>
                    <a:pt x="954" y="166"/>
                  </a:lnTo>
                  <a:lnTo>
                    <a:pt x="811" y="185"/>
                  </a:lnTo>
                  <a:lnTo>
                    <a:pt x="739" y="196"/>
                  </a:lnTo>
                  <a:lnTo>
                    <a:pt x="667" y="205"/>
                  </a:lnTo>
                  <a:lnTo>
                    <a:pt x="597" y="214"/>
                  </a:lnTo>
                  <a:lnTo>
                    <a:pt x="528" y="223"/>
                  </a:lnTo>
                  <a:lnTo>
                    <a:pt x="462" y="233"/>
                  </a:lnTo>
                  <a:lnTo>
                    <a:pt x="399" y="241"/>
                  </a:lnTo>
                  <a:lnTo>
                    <a:pt x="338" y="250"/>
                  </a:lnTo>
                  <a:lnTo>
                    <a:pt x="283" y="257"/>
                  </a:lnTo>
                  <a:lnTo>
                    <a:pt x="231" y="265"/>
                  </a:lnTo>
                  <a:lnTo>
                    <a:pt x="183" y="270"/>
                  </a:lnTo>
                  <a:lnTo>
                    <a:pt x="143" y="277"/>
                  </a:lnTo>
                  <a:lnTo>
                    <a:pt x="108" y="281"/>
                  </a:lnTo>
                  <a:lnTo>
                    <a:pt x="80" y="285"/>
                  </a:lnTo>
                  <a:lnTo>
                    <a:pt x="59" y="287"/>
                  </a:lnTo>
                  <a:lnTo>
                    <a:pt x="46" y="290"/>
                  </a:lnTo>
                  <a:lnTo>
                    <a:pt x="42" y="290"/>
                  </a:lnTo>
                  <a:lnTo>
                    <a:pt x="0" y="238"/>
                  </a:lnTo>
                  <a:lnTo>
                    <a:pt x="1" y="218"/>
                  </a:lnTo>
                  <a:lnTo>
                    <a:pt x="5" y="217"/>
                  </a:lnTo>
                  <a:lnTo>
                    <a:pt x="18" y="216"/>
                  </a:lnTo>
                  <a:lnTo>
                    <a:pt x="38" y="212"/>
                  </a:lnTo>
                  <a:lnTo>
                    <a:pt x="66" y="208"/>
                  </a:lnTo>
                  <a:lnTo>
                    <a:pt x="99" y="201"/>
                  </a:lnTo>
                  <a:lnTo>
                    <a:pt x="140" y="194"/>
                  </a:lnTo>
                  <a:lnTo>
                    <a:pt x="186" y="188"/>
                  </a:lnTo>
                  <a:lnTo>
                    <a:pt x="236" y="178"/>
                  </a:lnTo>
                  <a:lnTo>
                    <a:pt x="293" y="169"/>
                  </a:lnTo>
                  <a:lnTo>
                    <a:pt x="353" y="160"/>
                  </a:lnTo>
                  <a:lnTo>
                    <a:pt x="417" y="149"/>
                  </a:lnTo>
                  <a:lnTo>
                    <a:pt x="485" y="138"/>
                  </a:lnTo>
                  <a:lnTo>
                    <a:pt x="555" y="128"/>
                  </a:lnTo>
                  <a:lnTo>
                    <a:pt x="628" y="117"/>
                  </a:lnTo>
                  <a:lnTo>
                    <a:pt x="702" y="107"/>
                  </a:lnTo>
                  <a:lnTo>
                    <a:pt x="777" y="95"/>
                  </a:lnTo>
                  <a:lnTo>
                    <a:pt x="1007" y="63"/>
                  </a:lnTo>
                  <a:lnTo>
                    <a:pt x="1084" y="53"/>
                  </a:lnTo>
                  <a:lnTo>
                    <a:pt x="1232" y="35"/>
                  </a:lnTo>
                  <a:lnTo>
                    <a:pt x="1303" y="27"/>
                  </a:lnTo>
                  <a:lnTo>
                    <a:pt x="1372" y="20"/>
                  </a:lnTo>
                  <a:lnTo>
                    <a:pt x="1438" y="14"/>
                  </a:lnTo>
                  <a:lnTo>
                    <a:pt x="1500" y="8"/>
                  </a:lnTo>
                  <a:lnTo>
                    <a:pt x="1558" y="4"/>
                  </a:lnTo>
                  <a:lnTo>
                    <a:pt x="1611" y="2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707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6"/>
            <p:cNvSpPr>
              <a:spLocks/>
            </p:cNvSpPr>
            <p:nvPr/>
          </p:nvSpPr>
          <p:spPr bwMode="auto">
            <a:xfrm>
              <a:off x="2838451" y="1893888"/>
              <a:ext cx="2686050" cy="346075"/>
            </a:xfrm>
            <a:custGeom>
              <a:avLst/>
              <a:gdLst/>
              <a:ahLst/>
              <a:cxnLst>
                <a:cxn ang="0">
                  <a:pos x="1650" y="0"/>
                </a:cxn>
                <a:cxn ang="0">
                  <a:pos x="1671" y="4"/>
                </a:cxn>
                <a:cxn ang="0">
                  <a:pos x="1692" y="10"/>
                </a:cxn>
                <a:cxn ang="0">
                  <a:pos x="7" y="218"/>
                </a:cxn>
                <a:cxn ang="0">
                  <a:pos x="3" y="211"/>
                </a:cxn>
                <a:cxn ang="0">
                  <a:pos x="0" y="206"/>
                </a:cxn>
                <a:cxn ang="0">
                  <a:pos x="1650" y="0"/>
                </a:cxn>
              </a:cxnLst>
              <a:rect l="0" t="0" r="r" b="b"/>
              <a:pathLst>
                <a:path w="1692" h="218">
                  <a:moveTo>
                    <a:pt x="1650" y="0"/>
                  </a:moveTo>
                  <a:lnTo>
                    <a:pt x="1671" y="4"/>
                  </a:lnTo>
                  <a:lnTo>
                    <a:pt x="1692" y="10"/>
                  </a:lnTo>
                  <a:lnTo>
                    <a:pt x="7" y="218"/>
                  </a:lnTo>
                  <a:lnTo>
                    <a:pt x="3" y="211"/>
                  </a:lnTo>
                  <a:lnTo>
                    <a:pt x="0" y="206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7"/>
            <p:cNvSpPr>
              <a:spLocks/>
            </p:cNvSpPr>
            <p:nvPr/>
          </p:nvSpPr>
          <p:spPr bwMode="auto">
            <a:xfrm>
              <a:off x="2862263" y="1936750"/>
              <a:ext cx="2763838" cy="354013"/>
            </a:xfrm>
            <a:custGeom>
              <a:avLst/>
              <a:gdLst/>
              <a:ahLst/>
              <a:cxnLst>
                <a:cxn ang="0">
                  <a:pos x="1719" y="0"/>
                </a:cxn>
                <a:cxn ang="0">
                  <a:pos x="1730" y="5"/>
                </a:cxn>
                <a:cxn ang="0">
                  <a:pos x="1741" y="12"/>
                </a:cxn>
                <a:cxn ang="0">
                  <a:pos x="5" y="223"/>
                </a:cxn>
                <a:cxn ang="0">
                  <a:pos x="3" y="219"/>
                </a:cxn>
                <a:cxn ang="0">
                  <a:pos x="1" y="214"/>
                </a:cxn>
                <a:cxn ang="0">
                  <a:pos x="0" y="210"/>
                </a:cxn>
                <a:cxn ang="0">
                  <a:pos x="1719" y="0"/>
                </a:cxn>
              </a:cxnLst>
              <a:rect l="0" t="0" r="r" b="b"/>
              <a:pathLst>
                <a:path w="1741" h="223">
                  <a:moveTo>
                    <a:pt x="1719" y="0"/>
                  </a:moveTo>
                  <a:lnTo>
                    <a:pt x="1730" y="5"/>
                  </a:lnTo>
                  <a:lnTo>
                    <a:pt x="1741" y="12"/>
                  </a:lnTo>
                  <a:lnTo>
                    <a:pt x="5" y="223"/>
                  </a:lnTo>
                  <a:lnTo>
                    <a:pt x="3" y="219"/>
                  </a:lnTo>
                  <a:lnTo>
                    <a:pt x="1" y="214"/>
                  </a:lnTo>
                  <a:lnTo>
                    <a:pt x="0" y="21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8"/>
            <p:cNvSpPr>
              <a:spLocks/>
            </p:cNvSpPr>
            <p:nvPr/>
          </p:nvSpPr>
          <p:spPr bwMode="auto">
            <a:xfrm>
              <a:off x="2879726" y="1984375"/>
              <a:ext cx="2806700" cy="357188"/>
            </a:xfrm>
            <a:custGeom>
              <a:avLst/>
              <a:gdLst/>
              <a:ahLst/>
              <a:cxnLst>
                <a:cxn ang="0">
                  <a:pos x="1755" y="0"/>
                </a:cxn>
                <a:cxn ang="0">
                  <a:pos x="1760" y="4"/>
                </a:cxn>
                <a:cxn ang="0">
                  <a:pos x="1764" y="10"/>
                </a:cxn>
                <a:cxn ang="0">
                  <a:pos x="1768" y="14"/>
                </a:cxn>
                <a:cxn ang="0">
                  <a:pos x="4" y="225"/>
                </a:cxn>
                <a:cxn ang="0">
                  <a:pos x="1" y="218"/>
                </a:cxn>
                <a:cxn ang="0">
                  <a:pos x="0" y="212"/>
                </a:cxn>
                <a:cxn ang="0">
                  <a:pos x="1755" y="0"/>
                </a:cxn>
              </a:cxnLst>
              <a:rect l="0" t="0" r="r" b="b"/>
              <a:pathLst>
                <a:path w="1768" h="225">
                  <a:moveTo>
                    <a:pt x="1755" y="0"/>
                  </a:moveTo>
                  <a:lnTo>
                    <a:pt x="1760" y="4"/>
                  </a:lnTo>
                  <a:lnTo>
                    <a:pt x="1764" y="10"/>
                  </a:lnTo>
                  <a:lnTo>
                    <a:pt x="1768" y="14"/>
                  </a:lnTo>
                  <a:lnTo>
                    <a:pt x="4" y="225"/>
                  </a:lnTo>
                  <a:lnTo>
                    <a:pt x="1" y="218"/>
                  </a:lnTo>
                  <a:lnTo>
                    <a:pt x="0" y="212"/>
                  </a:lnTo>
                  <a:lnTo>
                    <a:pt x="1755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9"/>
            <p:cNvSpPr>
              <a:spLocks/>
            </p:cNvSpPr>
            <p:nvPr/>
          </p:nvSpPr>
          <p:spPr bwMode="auto">
            <a:xfrm>
              <a:off x="2894013" y="2038350"/>
              <a:ext cx="2827338" cy="354013"/>
            </a:xfrm>
            <a:custGeom>
              <a:avLst/>
              <a:gdLst/>
              <a:ahLst/>
              <a:cxnLst>
                <a:cxn ang="0">
                  <a:pos x="1774" y="0"/>
                </a:cxn>
                <a:cxn ang="0">
                  <a:pos x="1777" y="5"/>
                </a:cxn>
                <a:cxn ang="0">
                  <a:pos x="1780" y="9"/>
                </a:cxn>
                <a:cxn ang="0">
                  <a:pos x="1781" y="14"/>
                </a:cxn>
                <a:cxn ang="0">
                  <a:pos x="3" y="223"/>
                </a:cxn>
                <a:cxn ang="0">
                  <a:pos x="3" y="219"/>
                </a:cxn>
                <a:cxn ang="0">
                  <a:pos x="1" y="213"/>
                </a:cxn>
                <a:cxn ang="0">
                  <a:pos x="0" y="209"/>
                </a:cxn>
                <a:cxn ang="0">
                  <a:pos x="1774" y="0"/>
                </a:cxn>
              </a:cxnLst>
              <a:rect l="0" t="0" r="r" b="b"/>
              <a:pathLst>
                <a:path w="1781" h="223">
                  <a:moveTo>
                    <a:pt x="1774" y="0"/>
                  </a:moveTo>
                  <a:lnTo>
                    <a:pt x="1777" y="5"/>
                  </a:lnTo>
                  <a:lnTo>
                    <a:pt x="1780" y="9"/>
                  </a:lnTo>
                  <a:lnTo>
                    <a:pt x="1781" y="14"/>
                  </a:lnTo>
                  <a:lnTo>
                    <a:pt x="3" y="223"/>
                  </a:lnTo>
                  <a:lnTo>
                    <a:pt x="3" y="219"/>
                  </a:lnTo>
                  <a:lnTo>
                    <a:pt x="1" y="213"/>
                  </a:lnTo>
                  <a:lnTo>
                    <a:pt x="0" y="209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0"/>
            <p:cNvSpPr>
              <a:spLocks/>
            </p:cNvSpPr>
            <p:nvPr/>
          </p:nvSpPr>
          <p:spPr bwMode="auto">
            <a:xfrm>
              <a:off x="2903538" y="2093913"/>
              <a:ext cx="2841625" cy="349250"/>
            </a:xfrm>
            <a:custGeom>
              <a:avLst/>
              <a:gdLst/>
              <a:ahLst/>
              <a:cxnLst>
                <a:cxn ang="0">
                  <a:pos x="1785" y="0"/>
                </a:cxn>
                <a:cxn ang="0">
                  <a:pos x="1787" y="4"/>
                </a:cxn>
                <a:cxn ang="0">
                  <a:pos x="1789" y="10"/>
                </a:cxn>
                <a:cxn ang="0">
                  <a:pos x="1790" y="14"/>
                </a:cxn>
                <a:cxn ang="0">
                  <a:pos x="2" y="220"/>
                </a:cxn>
                <a:cxn ang="0">
                  <a:pos x="2" y="212"/>
                </a:cxn>
                <a:cxn ang="0">
                  <a:pos x="0" y="206"/>
                </a:cxn>
                <a:cxn ang="0">
                  <a:pos x="1785" y="0"/>
                </a:cxn>
              </a:cxnLst>
              <a:rect l="0" t="0" r="r" b="b"/>
              <a:pathLst>
                <a:path w="1790" h="220">
                  <a:moveTo>
                    <a:pt x="1785" y="0"/>
                  </a:moveTo>
                  <a:lnTo>
                    <a:pt x="1787" y="4"/>
                  </a:lnTo>
                  <a:lnTo>
                    <a:pt x="1789" y="10"/>
                  </a:lnTo>
                  <a:lnTo>
                    <a:pt x="1790" y="14"/>
                  </a:lnTo>
                  <a:lnTo>
                    <a:pt x="2" y="220"/>
                  </a:lnTo>
                  <a:lnTo>
                    <a:pt x="2" y="212"/>
                  </a:lnTo>
                  <a:lnTo>
                    <a:pt x="0" y="206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51"/>
            <p:cNvSpPr>
              <a:spLocks/>
            </p:cNvSpPr>
            <p:nvPr/>
          </p:nvSpPr>
          <p:spPr bwMode="auto">
            <a:xfrm>
              <a:off x="2909888" y="2151063"/>
              <a:ext cx="2843213" cy="344488"/>
            </a:xfrm>
            <a:custGeom>
              <a:avLst/>
              <a:gdLst/>
              <a:ahLst/>
              <a:cxnLst>
                <a:cxn ang="0">
                  <a:pos x="1790" y="0"/>
                </a:cxn>
                <a:cxn ang="0">
                  <a:pos x="1791" y="4"/>
                </a:cxn>
                <a:cxn ang="0">
                  <a:pos x="1791" y="15"/>
                </a:cxn>
                <a:cxn ang="0">
                  <a:pos x="0" y="217"/>
                </a:cxn>
                <a:cxn ang="0">
                  <a:pos x="0" y="203"/>
                </a:cxn>
                <a:cxn ang="0">
                  <a:pos x="1790" y="0"/>
                </a:cxn>
              </a:cxnLst>
              <a:rect l="0" t="0" r="r" b="b"/>
              <a:pathLst>
                <a:path w="1791" h="217">
                  <a:moveTo>
                    <a:pt x="1790" y="0"/>
                  </a:moveTo>
                  <a:lnTo>
                    <a:pt x="1791" y="4"/>
                  </a:lnTo>
                  <a:lnTo>
                    <a:pt x="1791" y="15"/>
                  </a:lnTo>
                  <a:lnTo>
                    <a:pt x="0" y="217"/>
                  </a:lnTo>
                  <a:lnTo>
                    <a:pt x="0" y="203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2"/>
            <p:cNvSpPr>
              <a:spLocks/>
            </p:cNvSpPr>
            <p:nvPr/>
          </p:nvSpPr>
          <p:spPr bwMode="auto">
            <a:xfrm>
              <a:off x="2909888" y="2208213"/>
              <a:ext cx="2846388" cy="339725"/>
            </a:xfrm>
            <a:custGeom>
              <a:avLst/>
              <a:gdLst/>
              <a:ahLst/>
              <a:cxnLst>
                <a:cxn ang="0">
                  <a:pos x="1793" y="0"/>
                </a:cxn>
                <a:cxn ang="0">
                  <a:pos x="1793" y="11"/>
                </a:cxn>
                <a:cxn ang="0">
                  <a:pos x="1791" y="15"/>
                </a:cxn>
                <a:cxn ang="0">
                  <a:pos x="0" y="214"/>
                </a:cxn>
                <a:cxn ang="0">
                  <a:pos x="2" y="209"/>
                </a:cxn>
                <a:cxn ang="0">
                  <a:pos x="2" y="201"/>
                </a:cxn>
                <a:cxn ang="0">
                  <a:pos x="1793" y="0"/>
                </a:cxn>
              </a:cxnLst>
              <a:rect l="0" t="0" r="r" b="b"/>
              <a:pathLst>
                <a:path w="1793" h="214">
                  <a:moveTo>
                    <a:pt x="1793" y="0"/>
                  </a:moveTo>
                  <a:lnTo>
                    <a:pt x="1793" y="11"/>
                  </a:lnTo>
                  <a:lnTo>
                    <a:pt x="1791" y="15"/>
                  </a:lnTo>
                  <a:lnTo>
                    <a:pt x="0" y="214"/>
                  </a:lnTo>
                  <a:lnTo>
                    <a:pt x="2" y="209"/>
                  </a:lnTo>
                  <a:lnTo>
                    <a:pt x="2" y="201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3"/>
            <p:cNvSpPr>
              <a:spLocks/>
            </p:cNvSpPr>
            <p:nvPr/>
          </p:nvSpPr>
          <p:spPr bwMode="auto">
            <a:xfrm>
              <a:off x="2906713" y="2266950"/>
              <a:ext cx="2844800" cy="333375"/>
            </a:xfrm>
            <a:custGeom>
              <a:avLst/>
              <a:gdLst/>
              <a:ahLst/>
              <a:cxnLst>
                <a:cxn ang="0">
                  <a:pos x="1792" y="0"/>
                </a:cxn>
                <a:cxn ang="0">
                  <a:pos x="1789" y="16"/>
                </a:cxn>
                <a:cxn ang="0">
                  <a:pos x="0" y="210"/>
                </a:cxn>
                <a:cxn ang="0">
                  <a:pos x="1" y="205"/>
                </a:cxn>
                <a:cxn ang="0">
                  <a:pos x="1" y="197"/>
                </a:cxn>
                <a:cxn ang="0">
                  <a:pos x="1792" y="0"/>
                </a:cxn>
              </a:cxnLst>
              <a:rect l="0" t="0" r="r" b="b"/>
              <a:pathLst>
                <a:path w="1792" h="210">
                  <a:moveTo>
                    <a:pt x="1792" y="0"/>
                  </a:moveTo>
                  <a:lnTo>
                    <a:pt x="1789" y="16"/>
                  </a:lnTo>
                  <a:lnTo>
                    <a:pt x="0" y="210"/>
                  </a:lnTo>
                  <a:lnTo>
                    <a:pt x="1" y="205"/>
                  </a:lnTo>
                  <a:lnTo>
                    <a:pt x="1" y="197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4"/>
            <p:cNvSpPr>
              <a:spLocks/>
            </p:cNvSpPr>
            <p:nvPr/>
          </p:nvSpPr>
          <p:spPr bwMode="auto">
            <a:xfrm>
              <a:off x="2898776" y="2328863"/>
              <a:ext cx="2840038" cy="323850"/>
            </a:xfrm>
            <a:custGeom>
              <a:avLst/>
              <a:gdLst/>
              <a:ahLst/>
              <a:cxnLst>
                <a:cxn ang="0">
                  <a:pos x="1789" y="0"/>
                </a:cxn>
                <a:cxn ang="0">
                  <a:pos x="1786" y="6"/>
                </a:cxn>
                <a:cxn ang="0">
                  <a:pos x="1785" y="14"/>
                </a:cxn>
                <a:cxn ang="0">
                  <a:pos x="0" y="204"/>
                </a:cxn>
                <a:cxn ang="0">
                  <a:pos x="1" y="200"/>
                </a:cxn>
                <a:cxn ang="0">
                  <a:pos x="1" y="195"/>
                </a:cxn>
                <a:cxn ang="0">
                  <a:pos x="2" y="191"/>
                </a:cxn>
                <a:cxn ang="0">
                  <a:pos x="1789" y="0"/>
                </a:cxn>
              </a:cxnLst>
              <a:rect l="0" t="0" r="r" b="b"/>
              <a:pathLst>
                <a:path w="1789" h="204">
                  <a:moveTo>
                    <a:pt x="1789" y="0"/>
                  </a:moveTo>
                  <a:lnTo>
                    <a:pt x="1786" y="6"/>
                  </a:lnTo>
                  <a:lnTo>
                    <a:pt x="1785" y="14"/>
                  </a:lnTo>
                  <a:lnTo>
                    <a:pt x="0" y="204"/>
                  </a:lnTo>
                  <a:lnTo>
                    <a:pt x="1" y="200"/>
                  </a:lnTo>
                  <a:lnTo>
                    <a:pt x="1" y="195"/>
                  </a:lnTo>
                  <a:lnTo>
                    <a:pt x="2" y="191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5"/>
            <p:cNvSpPr>
              <a:spLocks/>
            </p:cNvSpPr>
            <p:nvPr/>
          </p:nvSpPr>
          <p:spPr bwMode="auto">
            <a:xfrm>
              <a:off x="2886076" y="2387600"/>
              <a:ext cx="2835275" cy="319088"/>
            </a:xfrm>
            <a:custGeom>
              <a:avLst/>
              <a:gdLst/>
              <a:ahLst/>
              <a:cxnLst>
                <a:cxn ang="0">
                  <a:pos x="1786" y="0"/>
                </a:cxn>
                <a:cxn ang="0">
                  <a:pos x="1781" y="16"/>
                </a:cxn>
                <a:cxn ang="0">
                  <a:pos x="0" y="201"/>
                </a:cxn>
                <a:cxn ang="0">
                  <a:pos x="2" y="193"/>
                </a:cxn>
                <a:cxn ang="0">
                  <a:pos x="2" y="187"/>
                </a:cxn>
                <a:cxn ang="0">
                  <a:pos x="1786" y="0"/>
                </a:cxn>
              </a:cxnLst>
              <a:rect l="0" t="0" r="r" b="b"/>
              <a:pathLst>
                <a:path w="1786" h="201">
                  <a:moveTo>
                    <a:pt x="1786" y="0"/>
                  </a:moveTo>
                  <a:lnTo>
                    <a:pt x="1781" y="16"/>
                  </a:lnTo>
                  <a:lnTo>
                    <a:pt x="0" y="201"/>
                  </a:lnTo>
                  <a:lnTo>
                    <a:pt x="2" y="193"/>
                  </a:lnTo>
                  <a:lnTo>
                    <a:pt x="2" y="187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56"/>
            <p:cNvSpPr>
              <a:spLocks/>
            </p:cNvSpPr>
            <p:nvPr/>
          </p:nvSpPr>
          <p:spPr bwMode="auto">
            <a:xfrm>
              <a:off x="2867026" y="2449513"/>
              <a:ext cx="2832100" cy="311150"/>
            </a:xfrm>
            <a:custGeom>
              <a:avLst/>
              <a:gdLst/>
              <a:ahLst/>
              <a:cxnLst>
                <a:cxn ang="0">
                  <a:pos x="1784" y="0"/>
                </a:cxn>
                <a:cxn ang="0">
                  <a:pos x="1781" y="5"/>
                </a:cxn>
                <a:cxn ang="0">
                  <a:pos x="1780" y="9"/>
                </a:cxn>
                <a:cxn ang="0">
                  <a:pos x="1777" y="14"/>
                </a:cxn>
                <a:cxn ang="0">
                  <a:pos x="0" y="196"/>
                </a:cxn>
                <a:cxn ang="0">
                  <a:pos x="2" y="191"/>
                </a:cxn>
                <a:cxn ang="0">
                  <a:pos x="5" y="183"/>
                </a:cxn>
                <a:cxn ang="0">
                  <a:pos x="1784" y="0"/>
                </a:cxn>
              </a:cxnLst>
              <a:rect l="0" t="0" r="r" b="b"/>
              <a:pathLst>
                <a:path w="1784" h="196">
                  <a:moveTo>
                    <a:pt x="1784" y="0"/>
                  </a:moveTo>
                  <a:lnTo>
                    <a:pt x="1781" y="5"/>
                  </a:lnTo>
                  <a:lnTo>
                    <a:pt x="1780" y="9"/>
                  </a:lnTo>
                  <a:lnTo>
                    <a:pt x="1777" y="14"/>
                  </a:lnTo>
                  <a:lnTo>
                    <a:pt x="0" y="196"/>
                  </a:lnTo>
                  <a:lnTo>
                    <a:pt x="2" y="191"/>
                  </a:lnTo>
                  <a:lnTo>
                    <a:pt x="5" y="183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57"/>
            <p:cNvSpPr>
              <a:spLocks/>
            </p:cNvSpPr>
            <p:nvPr/>
          </p:nvSpPr>
          <p:spPr bwMode="auto">
            <a:xfrm>
              <a:off x="2843213" y="2505075"/>
              <a:ext cx="2889250" cy="311150"/>
            </a:xfrm>
            <a:custGeom>
              <a:avLst/>
              <a:gdLst/>
              <a:ahLst/>
              <a:cxnLst>
                <a:cxn ang="0">
                  <a:pos x="1808" y="0"/>
                </a:cxn>
                <a:cxn ang="0">
                  <a:pos x="1820" y="14"/>
                </a:cxn>
                <a:cxn ang="0">
                  <a:pos x="0" y="196"/>
                </a:cxn>
                <a:cxn ang="0">
                  <a:pos x="3" y="190"/>
                </a:cxn>
                <a:cxn ang="0">
                  <a:pos x="4" y="186"/>
                </a:cxn>
                <a:cxn ang="0">
                  <a:pos x="7" y="181"/>
                </a:cxn>
                <a:cxn ang="0">
                  <a:pos x="1808" y="0"/>
                </a:cxn>
              </a:cxnLst>
              <a:rect l="0" t="0" r="r" b="b"/>
              <a:pathLst>
                <a:path w="1820" h="196">
                  <a:moveTo>
                    <a:pt x="1808" y="0"/>
                  </a:moveTo>
                  <a:lnTo>
                    <a:pt x="1820" y="14"/>
                  </a:lnTo>
                  <a:lnTo>
                    <a:pt x="0" y="196"/>
                  </a:lnTo>
                  <a:lnTo>
                    <a:pt x="3" y="190"/>
                  </a:lnTo>
                  <a:lnTo>
                    <a:pt x="4" y="186"/>
                  </a:lnTo>
                  <a:lnTo>
                    <a:pt x="7" y="181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58"/>
            <p:cNvSpPr>
              <a:spLocks/>
            </p:cNvSpPr>
            <p:nvPr/>
          </p:nvSpPr>
          <p:spPr bwMode="auto">
            <a:xfrm>
              <a:off x="2816226" y="2562225"/>
              <a:ext cx="2897188" cy="307975"/>
            </a:xfrm>
            <a:custGeom>
              <a:avLst/>
              <a:gdLst/>
              <a:ahLst/>
              <a:cxnLst>
                <a:cxn ang="0">
                  <a:pos x="1825" y="0"/>
                </a:cxn>
                <a:cxn ang="0">
                  <a:pos x="1823" y="3"/>
                </a:cxn>
                <a:cxn ang="0">
                  <a:pos x="1821" y="6"/>
                </a:cxn>
                <a:cxn ang="0">
                  <a:pos x="1817" y="10"/>
                </a:cxn>
                <a:cxn ang="0">
                  <a:pos x="1812" y="14"/>
                </a:cxn>
                <a:cxn ang="0">
                  <a:pos x="1805" y="18"/>
                </a:cxn>
                <a:cxn ang="0">
                  <a:pos x="0" y="194"/>
                </a:cxn>
                <a:cxn ang="0">
                  <a:pos x="4" y="186"/>
                </a:cxn>
                <a:cxn ang="0">
                  <a:pos x="8" y="180"/>
                </a:cxn>
                <a:cxn ang="0">
                  <a:pos x="1825" y="0"/>
                </a:cxn>
              </a:cxnLst>
              <a:rect l="0" t="0" r="r" b="b"/>
              <a:pathLst>
                <a:path w="1825" h="194">
                  <a:moveTo>
                    <a:pt x="1825" y="0"/>
                  </a:moveTo>
                  <a:lnTo>
                    <a:pt x="1823" y="3"/>
                  </a:lnTo>
                  <a:lnTo>
                    <a:pt x="1821" y="6"/>
                  </a:lnTo>
                  <a:lnTo>
                    <a:pt x="1817" y="10"/>
                  </a:lnTo>
                  <a:lnTo>
                    <a:pt x="1812" y="14"/>
                  </a:lnTo>
                  <a:lnTo>
                    <a:pt x="1805" y="18"/>
                  </a:lnTo>
                  <a:lnTo>
                    <a:pt x="0" y="194"/>
                  </a:lnTo>
                  <a:lnTo>
                    <a:pt x="4" y="186"/>
                  </a:lnTo>
                  <a:lnTo>
                    <a:pt x="8" y="180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59"/>
            <p:cNvSpPr>
              <a:spLocks/>
            </p:cNvSpPr>
            <p:nvPr/>
          </p:nvSpPr>
          <p:spPr bwMode="auto">
            <a:xfrm>
              <a:off x="5211763" y="2430463"/>
              <a:ext cx="298450" cy="233363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68" y="122"/>
                </a:cxn>
                <a:cxn ang="0">
                  <a:pos x="0" y="147"/>
                </a:cxn>
                <a:cxn ang="0">
                  <a:pos x="2" y="144"/>
                </a:cxn>
                <a:cxn ang="0">
                  <a:pos x="8" y="124"/>
                </a:cxn>
                <a:cxn ang="0">
                  <a:pos x="15" y="110"/>
                </a:cxn>
                <a:cxn ang="0">
                  <a:pos x="25" y="93"/>
                </a:cxn>
                <a:cxn ang="0">
                  <a:pos x="37" y="75"/>
                </a:cxn>
                <a:cxn ang="0">
                  <a:pos x="53" y="57"/>
                </a:cxn>
                <a:cxn ang="0">
                  <a:pos x="73" y="41"/>
                </a:cxn>
                <a:cxn ang="0">
                  <a:pos x="95" y="25"/>
                </a:cxn>
                <a:cxn ang="0">
                  <a:pos x="122" y="13"/>
                </a:cxn>
                <a:cxn ang="0">
                  <a:pos x="152" y="4"/>
                </a:cxn>
                <a:cxn ang="0">
                  <a:pos x="188" y="0"/>
                </a:cxn>
              </a:cxnLst>
              <a:rect l="0" t="0" r="r" b="b"/>
              <a:pathLst>
                <a:path w="188" h="147">
                  <a:moveTo>
                    <a:pt x="188" y="0"/>
                  </a:moveTo>
                  <a:lnTo>
                    <a:pt x="168" y="122"/>
                  </a:lnTo>
                  <a:lnTo>
                    <a:pt x="0" y="147"/>
                  </a:lnTo>
                  <a:lnTo>
                    <a:pt x="2" y="144"/>
                  </a:lnTo>
                  <a:lnTo>
                    <a:pt x="8" y="124"/>
                  </a:lnTo>
                  <a:lnTo>
                    <a:pt x="15" y="110"/>
                  </a:lnTo>
                  <a:lnTo>
                    <a:pt x="25" y="93"/>
                  </a:lnTo>
                  <a:lnTo>
                    <a:pt x="37" y="75"/>
                  </a:lnTo>
                  <a:lnTo>
                    <a:pt x="53" y="57"/>
                  </a:lnTo>
                  <a:lnTo>
                    <a:pt x="73" y="41"/>
                  </a:lnTo>
                  <a:lnTo>
                    <a:pt x="95" y="25"/>
                  </a:lnTo>
                  <a:lnTo>
                    <a:pt x="122" y="13"/>
                  </a:lnTo>
                  <a:lnTo>
                    <a:pt x="152" y="4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7077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60"/>
            <p:cNvSpPr>
              <a:spLocks/>
            </p:cNvSpPr>
            <p:nvPr/>
          </p:nvSpPr>
          <p:spPr bwMode="auto">
            <a:xfrm>
              <a:off x="2635251" y="1589088"/>
              <a:ext cx="3332163" cy="1490663"/>
            </a:xfrm>
            <a:custGeom>
              <a:avLst/>
              <a:gdLst/>
              <a:ahLst/>
              <a:cxnLst>
                <a:cxn ang="0">
                  <a:pos x="1791" y="0"/>
                </a:cxn>
                <a:cxn ang="0">
                  <a:pos x="1841" y="5"/>
                </a:cxn>
                <a:cxn ang="0">
                  <a:pos x="1888" y="16"/>
                </a:cxn>
                <a:cxn ang="0">
                  <a:pos x="1930" y="33"/>
                </a:cxn>
                <a:cxn ang="0">
                  <a:pos x="1968" y="57"/>
                </a:cxn>
                <a:cxn ang="0">
                  <a:pos x="2001" y="85"/>
                </a:cxn>
                <a:cxn ang="0">
                  <a:pos x="2030" y="119"/>
                </a:cxn>
                <a:cxn ang="0">
                  <a:pos x="2054" y="159"/>
                </a:cxn>
                <a:cxn ang="0">
                  <a:pos x="2074" y="203"/>
                </a:cxn>
                <a:cxn ang="0">
                  <a:pos x="2087" y="251"/>
                </a:cxn>
                <a:cxn ang="0">
                  <a:pos x="2096" y="304"/>
                </a:cxn>
                <a:cxn ang="0">
                  <a:pos x="2099" y="361"/>
                </a:cxn>
                <a:cxn ang="0">
                  <a:pos x="2098" y="402"/>
                </a:cxn>
                <a:cxn ang="0">
                  <a:pos x="2092" y="443"/>
                </a:cxn>
                <a:cxn ang="0">
                  <a:pos x="2085" y="483"/>
                </a:cxn>
                <a:cxn ang="0">
                  <a:pos x="2073" y="520"/>
                </a:cxn>
                <a:cxn ang="0">
                  <a:pos x="2058" y="557"/>
                </a:cxn>
                <a:cxn ang="0">
                  <a:pos x="2038" y="591"/>
                </a:cxn>
                <a:cxn ang="0">
                  <a:pos x="2016" y="623"/>
                </a:cxn>
                <a:cxn ang="0">
                  <a:pos x="1989" y="652"/>
                </a:cxn>
                <a:cxn ang="0">
                  <a:pos x="1958" y="678"/>
                </a:cxn>
                <a:cxn ang="0">
                  <a:pos x="1922" y="701"/>
                </a:cxn>
                <a:cxn ang="0">
                  <a:pos x="1884" y="721"/>
                </a:cxn>
                <a:cxn ang="0">
                  <a:pos x="1839" y="737"/>
                </a:cxn>
                <a:cxn ang="0">
                  <a:pos x="1790" y="747"/>
                </a:cxn>
                <a:cxn ang="0">
                  <a:pos x="1737" y="755"/>
                </a:cxn>
                <a:cxn ang="0">
                  <a:pos x="0" y="939"/>
                </a:cxn>
                <a:cxn ang="0">
                  <a:pos x="0" y="828"/>
                </a:cxn>
                <a:cxn ang="0">
                  <a:pos x="1700" y="661"/>
                </a:cxn>
                <a:cxn ang="0">
                  <a:pos x="1746" y="656"/>
                </a:cxn>
                <a:cxn ang="0">
                  <a:pos x="1788" y="645"/>
                </a:cxn>
                <a:cxn ang="0">
                  <a:pos x="1827" y="631"/>
                </a:cxn>
                <a:cxn ang="0">
                  <a:pos x="1861" y="612"/>
                </a:cxn>
                <a:cxn ang="0">
                  <a:pos x="1892" y="588"/>
                </a:cxn>
                <a:cxn ang="0">
                  <a:pos x="1918" y="563"/>
                </a:cxn>
                <a:cxn ang="0">
                  <a:pos x="1940" y="534"/>
                </a:cxn>
                <a:cxn ang="0">
                  <a:pos x="1959" y="503"/>
                </a:cxn>
                <a:cxn ang="0">
                  <a:pos x="1975" y="471"/>
                </a:cxn>
                <a:cxn ang="0">
                  <a:pos x="1985" y="437"/>
                </a:cxn>
                <a:cxn ang="0">
                  <a:pos x="1992" y="402"/>
                </a:cxn>
                <a:cxn ang="0">
                  <a:pos x="1996" y="368"/>
                </a:cxn>
                <a:cxn ang="0">
                  <a:pos x="1995" y="333"/>
                </a:cxn>
                <a:cxn ang="0">
                  <a:pos x="1991" y="298"/>
                </a:cxn>
                <a:cxn ang="0">
                  <a:pos x="1981" y="267"/>
                </a:cxn>
                <a:cxn ang="0">
                  <a:pos x="1968" y="235"/>
                </a:cxn>
                <a:cxn ang="0">
                  <a:pos x="1952" y="207"/>
                </a:cxn>
                <a:cxn ang="0">
                  <a:pos x="1931" y="180"/>
                </a:cxn>
                <a:cxn ang="0">
                  <a:pos x="1906" y="156"/>
                </a:cxn>
                <a:cxn ang="0">
                  <a:pos x="1877" y="138"/>
                </a:cxn>
                <a:cxn ang="0">
                  <a:pos x="1844" y="122"/>
                </a:cxn>
                <a:cxn ang="0">
                  <a:pos x="1807" y="111"/>
                </a:cxn>
                <a:cxn ang="0">
                  <a:pos x="1766" y="105"/>
                </a:cxn>
                <a:cxn ang="0">
                  <a:pos x="1721" y="105"/>
                </a:cxn>
                <a:cxn ang="0">
                  <a:pos x="1672" y="110"/>
                </a:cxn>
                <a:cxn ang="0">
                  <a:pos x="0" y="341"/>
                </a:cxn>
                <a:cxn ang="0">
                  <a:pos x="0" y="236"/>
                </a:cxn>
                <a:cxn ang="0">
                  <a:pos x="1737" y="1"/>
                </a:cxn>
                <a:cxn ang="0">
                  <a:pos x="1791" y="0"/>
                </a:cxn>
              </a:cxnLst>
              <a:rect l="0" t="0" r="r" b="b"/>
              <a:pathLst>
                <a:path w="2099" h="939">
                  <a:moveTo>
                    <a:pt x="1791" y="0"/>
                  </a:moveTo>
                  <a:lnTo>
                    <a:pt x="1841" y="5"/>
                  </a:lnTo>
                  <a:lnTo>
                    <a:pt x="1888" y="16"/>
                  </a:lnTo>
                  <a:lnTo>
                    <a:pt x="1930" y="33"/>
                  </a:lnTo>
                  <a:lnTo>
                    <a:pt x="1968" y="57"/>
                  </a:lnTo>
                  <a:lnTo>
                    <a:pt x="2001" y="85"/>
                  </a:lnTo>
                  <a:lnTo>
                    <a:pt x="2030" y="119"/>
                  </a:lnTo>
                  <a:lnTo>
                    <a:pt x="2054" y="159"/>
                  </a:lnTo>
                  <a:lnTo>
                    <a:pt x="2074" y="203"/>
                  </a:lnTo>
                  <a:lnTo>
                    <a:pt x="2087" y="251"/>
                  </a:lnTo>
                  <a:lnTo>
                    <a:pt x="2096" y="304"/>
                  </a:lnTo>
                  <a:lnTo>
                    <a:pt x="2099" y="361"/>
                  </a:lnTo>
                  <a:lnTo>
                    <a:pt x="2098" y="402"/>
                  </a:lnTo>
                  <a:lnTo>
                    <a:pt x="2092" y="443"/>
                  </a:lnTo>
                  <a:lnTo>
                    <a:pt x="2085" y="483"/>
                  </a:lnTo>
                  <a:lnTo>
                    <a:pt x="2073" y="520"/>
                  </a:lnTo>
                  <a:lnTo>
                    <a:pt x="2058" y="557"/>
                  </a:lnTo>
                  <a:lnTo>
                    <a:pt x="2038" y="591"/>
                  </a:lnTo>
                  <a:lnTo>
                    <a:pt x="2016" y="623"/>
                  </a:lnTo>
                  <a:lnTo>
                    <a:pt x="1989" y="652"/>
                  </a:lnTo>
                  <a:lnTo>
                    <a:pt x="1958" y="678"/>
                  </a:lnTo>
                  <a:lnTo>
                    <a:pt x="1922" y="701"/>
                  </a:lnTo>
                  <a:lnTo>
                    <a:pt x="1884" y="721"/>
                  </a:lnTo>
                  <a:lnTo>
                    <a:pt x="1839" y="737"/>
                  </a:lnTo>
                  <a:lnTo>
                    <a:pt x="1790" y="747"/>
                  </a:lnTo>
                  <a:lnTo>
                    <a:pt x="1737" y="755"/>
                  </a:lnTo>
                  <a:lnTo>
                    <a:pt x="0" y="939"/>
                  </a:lnTo>
                  <a:lnTo>
                    <a:pt x="0" y="828"/>
                  </a:lnTo>
                  <a:lnTo>
                    <a:pt x="1700" y="661"/>
                  </a:lnTo>
                  <a:lnTo>
                    <a:pt x="1746" y="656"/>
                  </a:lnTo>
                  <a:lnTo>
                    <a:pt x="1788" y="645"/>
                  </a:lnTo>
                  <a:lnTo>
                    <a:pt x="1827" y="631"/>
                  </a:lnTo>
                  <a:lnTo>
                    <a:pt x="1861" y="612"/>
                  </a:lnTo>
                  <a:lnTo>
                    <a:pt x="1892" y="588"/>
                  </a:lnTo>
                  <a:lnTo>
                    <a:pt x="1918" y="563"/>
                  </a:lnTo>
                  <a:lnTo>
                    <a:pt x="1940" y="534"/>
                  </a:lnTo>
                  <a:lnTo>
                    <a:pt x="1959" y="503"/>
                  </a:lnTo>
                  <a:lnTo>
                    <a:pt x="1975" y="471"/>
                  </a:lnTo>
                  <a:lnTo>
                    <a:pt x="1985" y="437"/>
                  </a:lnTo>
                  <a:lnTo>
                    <a:pt x="1992" y="402"/>
                  </a:lnTo>
                  <a:lnTo>
                    <a:pt x="1996" y="368"/>
                  </a:lnTo>
                  <a:lnTo>
                    <a:pt x="1995" y="333"/>
                  </a:lnTo>
                  <a:lnTo>
                    <a:pt x="1991" y="298"/>
                  </a:lnTo>
                  <a:lnTo>
                    <a:pt x="1981" y="267"/>
                  </a:lnTo>
                  <a:lnTo>
                    <a:pt x="1968" y="235"/>
                  </a:lnTo>
                  <a:lnTo>
                    <a:pt x="1952" y="207"/>
                  </a:lnTo>
                  <a:lnTo>
                    <a:pt x="1931" y="180"/>
                  </a:lnTo>
                  <a:lnTo>
                    <a:pt x="1906" y="156"/>
                  </a:lnTo>
                  <a:lnTo>
                    <a:pt x="1877" y="138"/>
                  </a:lnTo>
                  <a:lnTo>
                    <a:pt x="1844" y="122"/>
                  </a:lnTo>
                  <a:lnTo>
                    <a:pt x="1807" y="111"/>
                  </a:lnTo>
                  <a:lnTo>
                    <a:pt x="1766" y="105"/>
                  </a:lnTo>
                  <a:lnTo>
                    <a:pt x="1721" y="105"/>
                  </a:lnTo>
                  <a:lnTo>
                    <a:pt x="1672" y="110"/>
                  </a:lnTo>
                  <a:lnTo>
                    <a:pt x="0" y="341"/>
                  </a:lnTo>
                  <a:lnTo>
                    <a:pt x="0" y="236"/>
                  </a:lnTo>
                  <a:lnTo>
                    <a:pt x="1737" y="1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rgbClr val="7BDE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61"/>
            <p:cNvSpPr>
              <a:spLocks/>
            </p:cNvSpPr>
            <p:nvPr/>
          </p:nvSpPr>
          <p:spPr bwMode="auto">
            <a:xfrm>
              <a:off x="2759076" y="2112963"/>
              <a:ext cx="192088" cy="771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46"/>
                </a:cxn>
                <a:cxn ang="0">
                  <a:pos x="72" y="89"/>
                </a:cxn>
                <a:cxn ang="0">
                  <a:pos x="94" y="132"/>
                </a:cxn>
                <a:cxn ang="0">
                  <a:pos x="109" y="174"/>
                </a:cxn>
                <a:cxn ang="0">
                  <a:pos x="118" y="214"/>
                </a:cxn>
                <a:cxn ang="0">
                  <a:pos x="121" y="253"/>
                </a:cxn>
                <a:cxn ang="0">
                  <a:pos x="119" y="289"/>
                </a:cxn>
                <a:cxn ang="0">
                  <a:pos x="114" y="323"/>
                </a:cxn>
                <a:cxn ang="0">
                  <a:pos x="105" y="355"/>
                </a:cxn>
                <a:cxn ang="0">
                  <a:pos x="94" y="383"/>
                </a:cxn>
                <a:cxn ang="0">
                  <a:pos x="82" y="409"/>
                </a:cxn>
                <a:cxn ang="0">
                  <a:pos x="70" y="432"/>
                </a:cxn>
                <a:cxn ang="0">
                  <a:pos x="57" y="451"/>
                </a:cxn>
                <a:cxn ang="0">
                  <a:pos x="47" y="467"/>
                </a:cxn>
                <a:cxn ang="0">
                  <a:pos x="37" y="477"/>
                </a:cxn>
                <a:cxn ang="0">
                  <a:pos x="32" y="484"/>
                </a:cxn>
                <a:cxn ang="0">
                  <a:pos x="29" y="486"/>
                </a:cxn>
                <a:cxn ang="0">
                  <a:pos x="53" y="443"/>
                </a:cxn>
                <a:cxn ang="0">
                  <a:pos x="69" y="400"/>
                </a:cxn>
                <a:cxn ang="0">
                  <a:pos x="80" y="356"/>
                </a:cxn>
                <a:cxn ang="0">
                  <a:pos x="86" y="314"/>
                </a:cxn>
                <a:cxn ang="0">
                  <a:pos x="86" y="271"/>
                </a:cxn>
                <a:cxn ang="0">
                  <a:pos x="84" y="231"/>
                </a:cxn>
                <a:cxn ang="0">
                  <a:pos x="77" y="193"/>
                </a:cxn>
                <a:cxn ang="0">
                  <a:pos x="69" y="157"/>
                </a:cxn>
                <a:cxn ang="0">
                  <a:pos x="58" y="124"/>
                </a:cxn>
                <a:cxn ang="0">
                  <a:pos x="48" y="93"/>
                </a:cxn>
                <a:cxn ang="0">
                  <a:pos x="36" y="67"/>
                </a:cxn>
                <a:cxn ang="0">
                  <a:pos x="25" y="44"/>
                </a:cxn>
                <a:cxn ang="0">
                  <a:pos x="15" y="26"/>
                </a:cxn>
                <a:cxn ang="0">
                  <a:pos x="7" y="12"/>
                </a:cxn>
                <a:cxn ang="0">
                  <a:pos x="2" y="3"/>
                </a:cxn>
                <a:cxn ang="0">
                  <a:pos x="0" y="0"/>
                </a:cxn>
              </a:cxnLst>
              <a:rect l="0" t="0" r="r" b="b"/>
              <a:pathLst>
                <a:path w="121" h="486">
                  <a:moveTo>
                    <a:pt x="0" y="0"/>
                  </a:moveTo>
                  <a:lnTo>
                    <a:pt x="40" y="46"/>
                  </a:lnTo>
                  <a:lnTo>
                    <a:pt x="72" y="89"/>
                  </a:lnTo>
                  <a:lnTo>
                    <a:pt x="94" y="132"/>
                  </a:lnTo>
                  <a:lnTo>
                    <a:pt x="109" y="174"/>
                  </a:lnTo>
                  <a:lnTo>
                    <a:pt x="118" y="214"/>
                  </a:lnTo>
                  <a:lnTo>
                    <a:pt x="121" y="253"/>
                  </a:lnTo>
                  <a:lnTo>
                    <a:pt x="119" y="289"/>
                  </a:lnTo>
                  <a:lnTo>
                    <a:pt x="114" y="323"/>
                  </a:lnTo>
                  <a:lnTo>
                    <a:pt x="105" y="355"/>
                  </a:lnTo>
                  <a:lnTo>
                    <a:pt x="94" y="383"/>
                  </a:lnTo>
                  <a:lnTo>
                    <a:pt x="82" y="409"/>
                  </a:lnTo>
                  <a:lnTo>
                    <a:pt x="70" y="432"/>
                  </a:lnTo>
                  <a:lnTo>
                    <a:pt x="57" y="451"/>
                  </a:lnTo>
                  <a:lnTo>
                    <a:pt x="47" y="467"/>
                  </a:lnTo>
                  <a:lnTo>
                    <a:pt x="37" y="477"/>
                  </a:lnTo>
                  <a:lnTo>
                    <a:pt x="32" y="484"/>
                  </a:lnTo>
                  <a:lnTo>
                    <a:pt x="29" y="486"/>
                  </a:lnTo>
                  <a:lnTo>
                    <a:pt x="53" y="443"/>
                  </a:lnTo>
                  <a:lnTo>
                    <a:pt x="69" y="400"/>
                  </a:lnTo>
                  <a:lnTo>
                    <a:pt x="80" y="356"/>
                  </a:lnTo>
                  <a:lnTo>
                    <a:pt x="86" y="314"/>
                  </a:lnTo>
                  <a:lnTo>
                    <a:pt x="86" y="271"/>
                  </a:lnTo>
                  <a:lnTo>
                    <a:pt x="84" y="231"/>
                  </a:lnTo>
                  <a:lnTo>
                    <a:pt x="77" y="193"/>
                  </a:lnTo>
                  <a:lnTo>
                    <a:pt x="69" y="157"/>
                  </a:lnTo>
                  <a:lnTo>
                    <a:pt x="58" y="124"/>
                  </a:lnTo>
                  <a:lnTo>
                    <a:pt x="48" y="93"/>
                  </a:lnTo>
                  <a:lnTo>
                    <a:pt x="36" y="67"/>
                  </a:lnTo>
                  <a:lnTo>
                    <a:pt x="25" y="44"/>
                  </a:lnTo>
                  <a:lnTo>
                    <a:pt x="15" y="26"/>
                  </a:lnTo>
                  <a:lnTo>
                    <a:pt x="7" y="12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8D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62"/>
            <p:cNvSpPr>
              <a:spLocks/>
            </p:cNvSpPr>
            <p:nvPr/>
          </p:nvSpPr>
          <p:spPr bwMode="auto">
            <a:xfrm>
              <a:off x="2633663" y="2894013"/>
              <a:ext cx="28575" cy="1857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13"/>
                </a:cxn>
                <a:cxn ang="0">
                  <a:pos x="16" y="13"/>
                </a:cxn>
                <a:cxn ang="0">
                  <a:pos x="1" y="117"/>
                </a:cxn>
                <a:cxn ang="0">
                  <a:pos x="0" y="1"/>
                </a:cxn>
                <a:cxn ang="0">
                  <a:pos x="18" y="0"/>
                </a:cxn>
              </a:cxnLst>
              <a:rect l="0" t="0" r="r" b="b"/>
              <a:pathLst>
                <a:path w="18" h="117">
                  <a:moveTo>
                    <a:pt x="18" y="0"/>
                  </a:moveTo>
                  <a:lnTo>
                    <a:pt x="18" y="13"/>
                  </a:lnTo>
                  <a:lnTo>
                    <a:pt x="16" y="13"/>
                  </a:lnTo>
                  <a:lnTo>
                    <a:pt x="1" y="117"/>
                  </a:lnTo>
                  <a:lnTo>
                    <a:pt x="0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B3F7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37"/>
            <p:cNvSpPr>
              <a:spLocks/>
            </p:cNvSpPr>
            <p:nvPr/>
          </p:nvSpPr>
          <p:spPr bwMode="auto">
            <a:xfrm>
              <a:off x="3228976" y="2800350"/>
              <a:ext cx="3521075" cy="1236663"/>
            </a:xfrm>
            <a:custGeom>
              <a:avLst/>
              <a:gdLst/>
              <a:ahLst/>
              <a:cxnLst>
                <a:cxn ang="0">
                  <a:pos x="2106" y="0"/>
                </a:cxn>
                <a:cxn ang="0">
                  <a:pos x="2074" y="63"/>
                </a:cxn>
                <a:cxn ang="0">
                  <a:pos x="2049" y="123"/>
                </a:cxn>
                <a:cxn ang="0">
                  <a:pos x="2030" y="181"/>
                </a:cxn>
                <a:cxn ang="0">
                  <a:pos x="2018" y="237"/>
                </a:cxn>
                <a:cxn ang="0">
                  <a:pos x="2013" y="290"/>
                </a:cxn>
                <a:cxn ang="0">
                  <a:pos x="2012" y="342"/>
                </a:cxn>
                <a:cxn ang="0">
                  <a:pos x="2016" y="391"/>
                </a:cxn>
                <a:cxn ang="0">
                  <a:pos x="2022" y="437"/>
                </a:cxn>
                <a:cxn ang="0">
                  <a:pos x="2033" y="482"/>
                </a:cxn>
                <a:cxn ang="0">
                  <a:pos x="2046" y="524"/>
                </a:cxn>
                <a:cxn ang="0">
                  <a:pos x="2062" y="562"/>
                </a:cxn>
                <a:cxn ang="0">
                  <a:pos x="2079" y="598"/>
                </a:cxn>
                <a:cxn ang="0">
                  <a:pos x="2098" y="631"/>
                </a:cxn>
                <a:cxn ang="0">
                  <a:pos x="2099" y="631"/>
                </a:cxn>
                <a:cxn ang="0">
                  <a:pos x="2120" y="664"/>
                </a:cxn>
                <a:cxn ang="0">
                  <a:pos x="2141" y="694"/>
                </a:cxn>
                <a:cxn ang="0">
                  <a:pos x="2161" y="719"/>
                </a:cxn>
                <a:cxn ang="0">
                  <a:pos x="2180" y="740"/>
                </a:cxn>
                <a:cxn ang="0">
                  <a:pos x="2218" y="779"/>
                </a:cxn>
                <a:cxn ang="0">
                  <a:pos x="245" y="779"/>
                </a:cxn>
                <a:cxn ang="0">
                  <a:pos x="213" y="772"/>
                </a:cxn>
                <a:cxn ang="0">
                  <a:pos x="209" y="772"/>
                </a:cxn>
                <a:cxn ang="0">
                  <a:pos x="204" y="769"/>
                </a:cxn>
                <a:cxn ang="0">
                  <a:pos x="193" y="767"/>
                </a:cxn>
                <a:cxn ang="0">
                  <a:pos x="183" y="763"/>
                </a:cxn>
                <a:cxn ang="0">
                  <a:pos x="177" y="761"/>
                </a:cxn>
                <a:cxn ang="0">
                  <a:pos x="172" y="759"/>
                </a:cxn>
                <a:cxn ang="0">
                  <a:pos x="162" y="755"/>
                </a:cxn>
                <a:cxn ang="0">
                  <a:pos x="152" y="749"/>
                </a:cxn>
                <a:cxn ang="0">
                  <a:pos x="148" y="748"/>
                </a:cxn>
                <a:cxn ang="0">
                  <a:pos x="146" y="745"/>
                </a:cxn>
                <a:cxn ang="0">
                  <a:pos x="134" y="739"/>
                </a:cxn>
                <a:cxn ang="0">
                  <a:pos x="123" y="731"/>
                </a:cxn>
                <a:cxn ang="0">
                  <a:pos x="122" y="729"/>
                </a:cxn>
                <a:cxn ang="0">
                  <a:pos x="121" y="729"/>
                </a:cxn>
                <a:cxn ang="0">
                  <a:pos x="121" y="728"/>
                </a:cxn>
                <a:cxn ang="0">
                  <a:pos x="97" y="708"/>
                </a:cxn>
                <a:cxn ang="0">
                  <a:pos x="76" y="686"/>
                </a:cxn>
                <a:cxn ang="0">
                  <a:pos x="74" y="686"/>
                </a:cxn>
                <a:cxn ang="0">
                  <a:pos x="74" y="684"/>
                </a:cxn>
                <a:cxn ang="0">
                  <a:pos x="65" y="674"/>
                </a:cxn>
                <a:cxn ang="0">
                  <a:pos x="56" y="660"/>
                </a:cxn>
                <a:cxn ang="0">
                  <a:pos x="56" y="659"/>
                </a:cxn>
                <a:cxn ang="0">
                  <a:pos x="36" y="625"/>
                </a:cxn>
                <a:cxn ang="0">
                  <a:pos x="20" y="589"/>
                </a:cxn>
                <a:cxn ang="0">
                  <a:pos x="10" y="550"/>
                </a:cxn>
                <a:cxn ang="0">
                  <a:pos x="3" y="510"/>
                </a:cxn>
                <a:cxn ang="0">
                  <a:pos x="0" y="471"/>
                </a:cxn>
                <a:cxn ang="0">
                  <a:pos x="2" y="437"/>
                </a:cxn>
                <a:cxn ang="0">
                  <a:pos x="6" y="404"/>
                </a:cxn>
                <a:cxn ang="0">
                  <a:pos x="12" y="371"/>
                </a:cxn>
                <a:cxn ang="0">
                  <a:pos x="21" y="340"/>
                </a:cxn>
                <a:cxn ang="0">
                  <a:pos x="36" y="311"/>
                </a:cxn>
                <a:cxn ang="0">
                  <a:pos x="53" y="282"/>
                </a:cxn>
                <a:cxn ang="0">
                  <a:pos x="74" y="257"/>
                </a:cxn>
                <a:cxn ang="0">
                  <a:pos x="99" y="231"/>
                </a:cxn>
                <a:cxn ang="0">
                  <a:pos x="130" y="209"/>
                </a:cxn>
                <a:cxn ang="0">
                  <a:pos x="164" y="189"/>
                </a:cxn>
                <a:cxn ang="0">
                  <a:pos x="205" y="172"/>
                </a:cxn>
                <a:cxn ang="0">
                  <a:pos x="250" y="158"/>
                </a:cxn>
                <a:cxn ang="0">
                  <a:pos x="302" y="146"/>
                </a:cxn>
                <a:cxn ang="0">
                  <a:pos x="2106" y="0"/>
                </a:cxn>
              </a:cxnLst>
              <a:rect l="0" t="0" r="r" b="b"/>
              <a:pathLst>
                <a:path w="2218" h="779">
                  <a:moveTo>
                    <a:pt x="2106" y="0"/>
                  </a:moveTo>
                  <a:lnTo>
                    <a:pt x="2074" y="63"/>
                  </a:lnTo>
                  <a:lnTo>
                    <a:pt x="2049" y="123"/>
                  </a:lnTo>
                  <a:lnTo>
                    <a:pt x="2030" y="181"/>
                  </a:lnTo>
                  <a:lnTo>
                    <a:pt x="2018" y="237"/>
                  </a:lnTo>
                  <a:lnTo>
                    <a:pt x="2013" y="290"/>
                  </a:lnTo>
                  <a:lnTo>
                    <a:pt x="2012" y="342"/>
                  </a:lnTo>
                  <a:lnTo>
                    <a:pt x="2016" y="391"/>
                  </a:lnTo>
                  <a:lnTo>
                    <a:pt x="2022" y="437"/>
                  </a:lnTo>
                  <a:lnTo>
                    <a:pt x="2033" y="482"/>
                  </a:lnTo>
                  <a:lnTo>
                    <a:pt x="2046" y="524"/>
                  </a:lnTo>
                  <a:lnTo>
                    <a:pt x="2062" y="562"/>
                  </a:lnTo>
                  <a:lnTo>
                    <a:pt x="2079" y="598"/>
                  </a:lnTo>
                  <a:lnTo>
                    <a:pt x="2098" y="631"/>
                  </a:lnTo>
                  <a:lnTo>
                    <a:pt x="2099" y="631"/>
                  </a:lnTo>
                  <a:lnTo>
                    <a:pt x="2120" y="664"/>
                  </a:lnTo>
                  <a:lnTo>
                    <a:pt x="2141" y="694"/>
                  </a:lnTo>
                  <a:lnTo>
                    <a:pt x="2161" y="719"/>
                  </a:lnTo>
                  <a:lnTo>
                    <a:pt x="2180" y="740"/>
                  </a:lnTo>
                  <a:lnTo>
                    <a:pt x="2218" y="779"/>
                  </a:lnTo>
                  <a:lnTo>
                    <a:pt x="245" y="779"/>
                  </a:lnTo>
                  <a:lnTo>
                    <a:pt x="213" y="772"/>
                  </a:lnTo>
                  <a:lnTo>
                    <a:pt x="209" y="772"/>
                  </a:lnTo>
                  <a:lnTo>
                    <a:pt x="204" y="769"/>
                  </a:lnTo>
                  <a:lnTo>
                    <a:pt x="193" y="767"/>
                  </a:lnTo>
                  <a:lnTo>
                    <a:pt x="183" y="763"/>
                  </a:lnTo>
                  <a:lnTo>
                    <a:pt x="177" y="761"/>
                  </a:lnTo>
                  <a:lnTo>
                    <a:pt x="172" y="759"/>
                  </a:lnTo>
                  <a:lnTo>
                    <a:pt x="162" y="755"/>
                  </a:lnTo>
                  <a:lnTo>
                    <a:pt x="152" y="749"/>
                  </a:lnTo>
                  <a:lnTo>
                    <a:pt x="148" y="748"/>
                  </a:lnTo>
                  <a:lnTo>
                    <a:pt x="146" y="745"/>
                  </a:lnTo>
                  <a:lnTo>
                    <a:pt x="134" y="739"/>
                  </a:lnTo>
                  <a:lnTo>
                    <a:pt x="123" y="731"/>
                  </a:lnTo>
                  <a:lnTo>
                    <a:pt x="122" y="729"/>
                  </a:lnTo>
                  <a:lnTo>
                    <a:pt x="121" y="729"/>
                  </a:lnTo>
                  <a:lnTo>
                    <a:pt x="121" y="728"/>
                  </a:lnTo>
                  <a:lnTo>
                    <a:pt x="97" y="708"/>
                  </a:lnTo>
                  <a:lnTo>
                    <a:pt x="76" y="686"/>
                  </a:lnTo>
                  <a:lnTo>
                    <a:pt x="74" y="686"/>
                  </a:lnTo>
                  <a:lnTo>
                    <a:pt x="74" y="684"/>
                  </a:lnTo>
                  <a:lnTo>
                    <a:pt x="65" y="674"/>
                  </a:lnTo>
                  <a:lnTo>
                    <a:pt x="56" y="660"/>
                  </a:lnTo>
                  <a:lnTo>
                    <a:pt x="56" y="659"/>
                  </a:lnTo>
                  <a:lnTo>
                    <a:pt x="36" y="625"/>
                  </a:lnTo>
                  <a:lnTo>
                    <a:pt x="20" y="589"/>
                  </a:lnTo>
                  <a:lnTo>
                    <a:pt x="10" y="550"/>
                  </a:lnTo>
                  <a:lnTo>
                    <a:pt x="3" y="510"/>
                  </a:lnTo>
                  <a:lnTo>
                    <a:pt x="0" y="471"/>
                  </a:lnTo>
                  <a:lnTo>
                    <a:pt x="2" y="437"/>
                  </a:lnTo>
                  <a:lnTo>
                    <a:pt x="6" y="404"/>
                  </a:lnTo>
                  <a:lnTo>
                    <a:pt x="12" y="371"/>
                  </a:lnTo>
                  <a:lnTo>
                    <a:pt x="21" y="340"/>
                  </a:lnTo>
                  <a:lnTo>
                    <a:pt x="36" y="311"/>
                  </a:lnTo>
                  <a:lnTo>
                    <a:pt x="53" y="282"/>
                  </a:lnTo>
                  <a:lnTo>
                    <a:pt x="74" y="257"/>
                  </a:lnTo>
                  <a:lnTo>
                    <a:pt x="99" y="231"/>
                  </a:lnTo>
                  <a:lnTo>
                    <a:pt x="130" y="209"/>
                  </a:lnTo>
                  <a:lnTo>
                    <a:pt x="164" y="189"/>
                  </a:lnTo>
                  <a:lnTo>
                    <a:pt x="205" y="172"/>
                  </a:lnTo>
                  <a:lnTo>
                    <a:pt x="250" y="158"/>
                  </a:lnTo>
                  <a:lnTo>
                    <a:pt x="302" y="146"/>
                  </a:lnTo>
                  <a:lnTo>
                    <a:pt x="210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43600">
                    <a:shade val="30000"/>
                    <a:satMod val="115000"/>
                  </a:srgbClr>
                </a:gs>
                <a:gs pos="50000">
                  <a:srgbClr val="C43600">
                    <a:shade val="67500"/>
                    <a:satMod val="115000"/>
                  </a:srgbClr>
                </a:gs>
                <a:gs pos="100000">
                  <a:srgbClr val="C4360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8"/>
            <p:cNvSpPr>
              <a:spLocks/>
            </p:cNvSpPr>
            <p:nvPr/>
          </p:nvSpPr>
          <p:spPr bwMode="auto">
            <a:xfrm>
              <a:off x="3292476" y="3783013"/>
              <a:ext cx="3457575" cy="254000"/>
            </a:xfrm>
            <a:custGeom>
              <a:avLst/>
              <a:gdLst/>
              <a:ahLst/>
              <a:cxnLst>
                <a:cxn ang="0">
                  <a:pos x="1973" y="0"/>
                </a:cxn>
                <a:cxn ang="0">
                  <a:pos x="2055" y="6"/>
                </a:cxn>
                <a:cxn ang="0">
                  <a:pos x="2056" y="8"/>
                </a:cxn>
                <a:cxn ang="0">
                  <a:pos x="2058" y="10"/>
                </a:cxn>
                <a:cxn ang="0">
                  <a:pos x="2058" y="12"/>
                </a:cxn>
                <a:cxn ang="0">
                  <a:pos x="2059" y="12"/>
                </a:cxn>
                <a:cxn ang="0">
                  <a:pos x="2080" y="45"/>
                </a:cxn>
                <a:cxn ang="0">
                  <a:pos x="2101" y="75"/>
                </a:cxn>
                <a:cxn ang="0">
                  <a:pos x="2121" y="100"/>
                </a:cxn>
                <a:cxn ang="0">
                  <a:pos x="2140" y="121"/>
                </a:cxn>
                <a:cxn ang="0">
                  <a:pos x="2178" y="160"/>
                </a:cxn>
                <a:cxn ang="0">
                  <a:pos x="205" y="160"/>
                </a:cxn>
                <a:cxn ang="0">
                  <a:pos x="173" y="153"/>
                </a:cxn>
                <a:cxn ang="0">
                  <a:pos x="169" y="153"/>
                </a:cxn>
                <a:cxn ang="0">
                  <a:pos x="164" y="150"/>
                </a:cxn>
                <a:cxn ang="0">
                  <a:pos x="153" y="148"/>
                </a:cxn>
                <a:cxn ang="0">
                  <a:pos x="143" y="144"/>
                </a:cxn>
                <a:cxn ang="0">
                  <a:pos x="137" y="142"/>
                </a:cxn>
                <a:cxn ang="0">
                  <a:pos x="132" y="140"/>
                </a:cxn>
                <a:cxn ang="0">
                  <a:pos x="122" y="136"/>
                </a:cxn>
                <a:cxn ang="0">
                  <a:pos x="112" y="130"/>
                </a:cxn>
                <a:cxn ang="0">
                  <a:pos x="108" y="129"/>
                </a:cxn>
                <a:cxn ang="0">
                  <a:pos x="106" y="126"/>
                </a:cxn>
                <a:cxn ang="0">
                  <a:pos x="94" y="120"/>
                </a:cxn>
                <a:cxn ang="0">
                  <a:pos x="83" y="112"/>
                </a:cxn>
                <a:cxn ang="0">
                  <a:pos x="82" y="110"/>
                </a:cxn>
                <a:cxn ang="0">
                  <a:pos x="81" y="110"/>
                </a:cxn>
                <a:cxn ang="0">
                  <a:pos x="81" y="109"/>
                </a:cxn>
                <a:cxn ang="0">
                  <a:pos x="57" y="89"/>
                </a:cxn>
                <a:cxn ang="0">
                  <a:pos x="36" y="67"/>
                </a:cxn>
                <a:cxn ang="0">
                  <a:pos x="34" y="67"/>
                </a:cxn>
                <a:cxn ang="0">
                  <a:pos x="34" y="65"/>
                </a:cxn>
                <a:cxn ang="0">
                  <a:pos x="25" y="55"/>
                </a:cxn>
                <a:cxn ang="0">
                  <a:pos x="16" y="41"/>
                </a:cxn>
                <a:cxn ang="0">
                  <a:pos x="16" y="40"/>
                </a:cxn>
                <a:cxn ang="0">
                  <a:pos x="7" y="27"/>
                </a:cxn>
                <a:cxn ang="0">
                  <a:pos x="0" y="14"/>
                </a:cxn>
                <a:cxn ang="0">
                  <a:pos x="1973" y="0"/>
                </a:cxn>
              </a:cxnLst>
              <a:rect l="0" t="0" r="r" b="b"/>
              <a:pathLst>
                <a:path w="2178" h="160">
                  <a:moveTo>
                    <a:pt x="1973" y="0"/>
                  </a:moveTo>
                  <a:lnTo>
                    <a:pt x="2055" y="6"/>
                  </a:lnTo>
                  <a:lnTo>
                    <a:pt x="2056" y="8"/>
                  </a:lnTo>
                  <a:lnTo>
                    <a:pt x="2058" y="10"/>
                  </a:lnTo>
                  <a:lnTo>
                    <a:pt x="2058" y="12"/>
                  </a:lnTo>
                  <a:lnTo>
                    <a:pt x="2059" y="12"/>
                  </a:lnTo>
                  <a:lnTo>
                    <a:pt x="2080" y="45"/>
                  </a:lnTo>
                  <a:lnTo>
                    <a:pt x="2101" y="75"/>
                  </a:lnTo>
                  <a:lnTo>
                    <a:pt x="2121" y="100"/>
                  </a:lnTo>
                  <a:lnTo>
                    <a:pt x="2140" y="121"/>
                  </a:lnTo>
                  <a:lnTo>
                    <a:pt x="2178" y="160"/>
                  </a:lnTo>
                  <a:lnTo>
                    <a:pt x="205" y="160"/>
                  </a:lnTo>
                  <a:lnTo>
                    <a:pt x="173" y="153"/>
                  </a:lnTo>
                  <a:lnTo>
                    <a:pt x="169" y="153"/>
                  </a:lnTo>
                  <a:lnTo>
                    <a:pt x="164" y="150"/>
                  </a:lnTo>
                  <a:lnTo>
                    <a:pt x="153" y="148"/>
                  </a:lnTo>
                  <a:lnTo>
                    <a:pt x="143" y="144"/>
                  </a:lnTo>
                  <a:lnTo>
                    <a:pt x="137" y="142"/>
                  </a:lnTo>
                  <a:lnTo>
                    <a:pt x="132" y="140"/>
                  </a:lnTo>
                  <a:lnTo>
                    <a:pt x="122" y="136"/>
                  </a:lnTo>
                  <a:lnTo>
                    <a:pt x="112" y="130"/>
                  </a:lnTo>
                  <a:lnTo>
                    <a:pt x="108" y="129"/>
                  </a:lnTo>
                  <a:lnTo>
                    <a:pt x="106" y="126"/>
                  </a:lnTo>
                  <a:lnTo>
                    <a:pt x="94" y="120"/>
                  </a:lnTo>
                  <a:lnTo>
                    <a:pt x="83" y="112"/>
                  </a:lnTo>
                  <a:lnTo>
                    <a:pt x="82" y="110"/>
                  </a:lnTo>
                  <a:lnTo>
                    <a:pt x="81" y="110"/>
                  </a:lnTo>
                  <a:lnTo>
                    <a:pt x="81" y="109"/>
                  </a:lnTo>
                  <a:lnTo>
                    <a:pt x="57" y="89"/>
                  </a:lnTo>
                  <a:lnTo>
                    <a:pt x="36" y="67"/>
                  </a:lnTo>
                  <a:lnTo>
                    <a:pt x="34" y="67"/>
                  </a:lnTo>
                  <a:lnTo>
                    <a:pt x="34" y="65"/>
                  </a:lnTo>
                  <a:lnTo>
                    <a:pt x="25" y="55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7" y="27"/>
                  </a:lnTo>
                  <a:lnTo>
                    <a:pt x="0" y="14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55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39"/>
            <p:cNvSpPr>
              <a:spLocks/>
            </p:cNvSpPr>
            <p:nvPr/>
          </p:nvSpPr>
          <p:spPr bwMode="auto">
            <a:xfrm>
              <a:off x="3324226" y="2798763"/>
              <a:ext cx="3178175" cy="727075"/>
            </a:xfrm>
            <a:custGeom>
              <a:avLst/>
              <a:gdLst/>
              <a:ahLst/>
              <a:cxnLst>
                <a:cxn ang="0">
                  <a:pos x="2002" y="0"/>
                </a:cxn>
                <a:cxn ang="0">
                  <a:pos x="1993" y="23"/>
                </a:cxn>
                <a:cxn ang="0">
                  <a:pos x="1989" y="46"/>
                </a:cxn>
                <a:cxn ang="0">
                  <a:pos x="1989" y="69"/>
                </a:cxn>
                <a:cxn ang="0">
                  <a:pos x="1990" y="92"/>
                </a:cxn>
                <a:cxn ang="0">
                  <a:pos x="1989" y="114"/>
                </a:cxn>
                <a:cxn ang="0">
                  <a:pos x="1985" y="137"/>
                </a:cxn>
                <a:cxn ang="0">
                  <a:pos x="1399" y="177"/>
                </a:cxn>
                <a:cxn ang="0">
                  <a:pos x="1397" y="178"/>
                </a:cxn>
                <a:cxn ang="0">
                  <a:pos x="1391" y="185"/>
                </a:cxn>
                <a:cxn ang="0">
                  <a:pos x="1384" y="194"/>
                </a:cxn>
                <a:cxn ang="0">
                  <a:pos x="1373" y="209"/>
                </a:cxn>
                <a:cxn ang="0">
                  <a:pos x="1362" y="226"/>
                </a:cxn>
                <a:cxn ang="0">
                  <a:pos x="1352" y="247"/>
                </a:cxn>
                <a:cxn ang="0">
                  <a:pos x="1341" y="274"/>
                </a:cxn>
                <a:cxn ang="0">
                  <a:pos x="1333" y="303"/>
                </a:cxn>
                <a:cxn ang="0">
                  <a:pos x="1328" y="336"/>
                </a:cxn>
                <a:cxn ang="0">
                  <a:pos x="1327" y="373"/>
                </a:cxn>
                <a:cxn ang="0">
                  <a:pos x="1331" y="413"/>
                </a:cxn>
                <a:cxn ang="0">
                  <a:pos x="1339" y="458"/>
                </a:cxn>
                <a:cxn ang="0">
                  <a:pos x="1212" y="341"/>
                </a:cxn>
                <a:cxn ang="0">
                  <a:pos x="1099" y="458"/>
                </a:cxn>
                <a:cxn ang="0">
                  <a:pos x="1099" y="454"/>
                </a:cxn>
                <a:cxn ang="0">
                  <a:pos x="1098" y="444"/>
                </a:cxn>
                <a:cxn ang="0">
                  <a:pos x="1097" y="426"/>
                </a:cxn>
                <a:cxn ang="0">
                  <a:pos x="1095" y="405"/>
                </a:cxn>
                <a:cxn ang="0">
                  <a:pos x="1095" y="349"/>
                </a:cxn>
                <a:cxn ang="0">
                  <a:pos x="1098" y="319"/>
                </a:cxn>
                <a:cxn ang="0">
                  <a:pos x="1101" y="287"/>
                </a:cxn>
                <a:cxn ang="0">
                  <a:pos x="1106" y="255"/>
                </a:cxn>
                <a:cxn ang="0">
                  <a:pos x="1114" y="224"/>
                </a:cxn>
                <a:cxn ang="0">
                  <a:pos x="1125" y="195"/>
                </a:cxn>
                <a:cxn ang="0">
                  <a:pos x="0" y="274"/>
                </a:cxn>
                <a:cxn ang="0">
                  <a:pos x="21" y="250"/>
                </a:cxn>
                <a:cxn ang="0">
                  <a:pos x="47" y="227"/>
                </a:cxn>
                <a:cxn ang="0">
                  <a:pos x="76" y="206"/>
                </a:cxn>
                <a:cxn ang="0">
                  <a:pos x="111" y="187"/>
                </a:cxn>
                <a:cxn ang="0">
                  <a:pos x="149" y="171"/>
                </a:cxn>
                <a:cxn ang="0">
                  <a:pos x="193" y="158"/>
                </a:cxn>
                <a:cxn ang="0">
                  <a:pos x="242" y="147"/>
                </a:cxn>
                <a:cxn ang="0">
                  <a:pos x="2002" y="0"/>
                </a:cxn>
              </a:cxnLst>
              <a:rect l="0" t="0" r="r" b="b"/>
              <a:pathLst>
                <a:path w="2002" h="458">
                  <a:moveTo>
                    <a:pt x="2002" y="0"/>
                  </a:moveTo>
                  <a:lnTo>
                    <a:pt x="1993" y="23"/>
                  </a:lnTo>
                  <a:lnTo>
                    <a:pt x="1989" y="46"/>
                  </a:lnTo>
                  <a:lnTo>
                    <a:pt x="1989" y="69"/>
                  </a:lnTo>
                  <a:lnTo>
                    <a:pt x="1990" y="92"/>
                  </a:lnTo>
                  <a:lnTo>
                    <a:pt x="1989" y="114"/>
                  </a:lnTo>
                  <a:lnTo>
                    <a:pt x="1985" y="137"/>
                  </a:lnTo>
                  <a:lnTo>
                    <a:pt x="1399" y="177"/>
                  </a:lnTo>
                  <a:lnTo>
                    <a:pt x="1397" y="178"/>
                  </a:lnTo>
                  <a:lnTo>
                    <a:pt x="1391" y="185"/>
                  </a:lnTo>
                  <a:lnTo>
                    <a:pt x="1384" y="194"/>
                  </a:lnTo>
                  <a:lnTo>
                    <a:pt x="1373" y="209"/>
                  </a:lnTo>
                  <a:lnTo>
                    <a:pt x="1362" y="226"/>
                  </a:lnTo>
                  <a:lnTo>
                    <a:pt x="1352" y="247"/>
                  </a:lnTo>
                  <a:lnTo>
                    <a:pt x="1341" y="274"/>
                  </a:lnTo>
                  <a:lnTo>
                    <a:pt x="1333" y="303"/>
                  </a:lnTo>
                  <a:lnTo>
                    <a:pt x="1328" y="336"/>
                  </a:lnTo>
                  <a:lnTo>
                    <a:pt x="1327" y="373"/>
                  </a:lnTo>
                  <a:lnTo>
                    <a:pt x="1331" y="413"/>
                  </a:lnTo>
                  <a:lnTo>
                    <a:pt x="1339" y="458"/>
                  </a:lnTo>
                  <a:lnTo>
                    <a:pt x="1212" y="341"/>
                  </a:lnTo>
                  <a:lnTo>
                    <a:pt x="1099" y="458"/>
                  </a:lnTo>
                  <a:lnTo>
                    <a:pt x="1099" y="454"/>
                  </a:lnTo>
                  <a:lnTo>
                    <a:pt x="1098" y="444"/>
                  </a:lnTo>
                  <a:lnTo>
                    <a:pt x="1097" y="426"/>
                  </a:lnTo>
                  <a:lnTo>
                    <a:pt x="1095" y="405"/>
                  </a:lnTo>
                  <a:lnTo>
                    <a:pt x="1095" y="349"/>
                  </a:lnTo>
                  <a:lnTo>
                    <a:pt x="1098" y="319"/>
                  </a:lnTo>
                  <a:lnTo>
                    <a:pt x="1101" y="287"/>
                  </a:lnTo>
                  <a:lnTo>
                    <a:pt x="1106" y="255"/>
                  </a:lnTo>
                  <a:lnTo>
                    <a:pt x="1114" y="224"/>
                  </a:lnTo>
                  <a:lnTo>
                    <a:pt x="1125" y="195"/>
                  </a:lnTo>
                  <a:lnTo>
                    <a:pt x="0" y="274"/>
                  </a:lnTo>
                  <a:lnTo>
                    <a:pt x="21" y="250"/>
                  </a:lnTo>
                  <a:lnTo>
                    <a:pt x="47" y="227"/>
                  </a:lnTo>
                  <a:lnTo>
                    <a:pt x="76" y="206"/>
                  </a:lnTo>
                  <a:lnTo>
                    <a:pt x="111" y="187"/>
                  </a:lnTo>
                  <a:lnTo>
                    <a:pt x="149" y="171"/>
                  </a:lnTo>
                  <a:lnTo>
                    <a:pt x="193" y="158"/>
                  </a:lnTo>
                  <a:lnTo>
                    <a:pt x="242" y="147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250000">
                <a:alpha val="71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40"/>
            <p:cNvSpPr>
              <a:spLocks/>
            </p:cNvSpPr>
            <p:nvPr/>
          </p:nvSpPr>
          <p:spPr bwMode="auto">
            <a:xfrm>
              <a:off x="6129338" y="2909888"/>
              <a:ext cx="3244850" cy="1079500"/>
            </a:xfrm>
            <a:custGeom>
              <a:avLst/>
              <a:gdLst/>
              <a:ahLst/>
              <a:cxnLst>
                <a:cxn ang="0">
                  <a:pos x="429" y="0"/>
                </a:cxn>
                <a:cxn ang="0">
                  <a:pos x="583" y="6"/>
                </a:cxn>
                <a:cxn ang="0">
                  <a:pos x="770" y="15"/>
                </a:cxn>
                <a:cxn ang="0">
                  <a:pos x="967" y="27"/>
                </a:cxn>
                <a:cxn ang="0">
                  <a:pos x="1146" y="36"/>
                </a:cxn>
                <a:cxn ang="0">
                  <a:pos x="1320" y="47"/>
                </a:cxn>
                <a:cxn ang="0">
                  <a:pos x="1485" y="56"/>
                </a:cxn>
                <a:cxn ang="0">
                  <a:pos x="1637" y="64"/>
                </a:cxn>
                <a:cxn ang="0">
                  <a:pos x="1772" y="72"/>
                </a:cxn>
                <a:cxn ang="0">
                  <a:pos x="1884" y="77"/>
                </a:cxn>
                <a:cxn ang="0">
                  <a:pos x="1970" y="83"/>
                </a:cxn>
                <a:cxn ang="0">
                  <a:pos x="2025" y="85"/>
                </a:cxn>
                <a:cxn ang="0">
                  <a:pos x="2044" y="87"/>
                </a:cxn>
                <a:cxn ang="0">
                  <a:pos x="2034" y="95"/>
                </a:cxn>
                <a:cxn ang="0">
                  <a:pos x="2005" y="116"/>
                </a:cxn>
                <a:cxn ang="0">
                  <a:pos x="1968" y="150"/>
                </a:cxn>
                <a:cxn ang="0">
                  <a:pos x="1928" y="197"/>
                </a:cxn>
                <a:cxn ang="0">
                  <a:pos x="1894" y="257"/>
                </a:cxn>
                <a:cxn ang="0">
                  <a:pos x="1873" y="326"/>
                </a:cxn>
                <a:cxn ang="0">
                  <a:pos x="1873" y="403"/>
                </a:cxn>
                <a:cxn ang="0">
                  <a:pos x="1891" y="472"/>
                </a:cxn>
                <a:cxn ang="0">
                  <a:pos x="1920" y="534"/>
                </a:cxn>
                <a:cxn ang="0">
                  <a:pos x="1957" y="589"/>
                </a:cxn>
                <a:cxn ang="0">
                  <a:pos x="1994" y="631"/>
                </a:cxn>
                <a:cxn ang="0">
                  <a:pos x="2035" y="671"/>
                </a:cxn>
                <a:cxn ang="0">
                  <a:pos x="2044" y="679"/>
                </a:cxn>
                <a:cxn ang="0">
                  <a:pos x="1933" y="680"/>
                </a:cxn>
                <a:cxn ang="0">
                  <a:pos x="1348" y="679"/>
                </a:cxn>
                <a:cxn ang="0">
                  <a:pos x="1103" y="678"/>
                </a:cxn>
                <a:cxn ang="0">
                  <a:pos x="941" y="675"/>
                </a:cxn>
                <a:cxn ang="0">
                  <a:pos x="785" y="672"/>
                </a:cxn>
                <a:cxn ang="0">
                  <a:pos x="638" y="668"/>
                </a:cxn>
                <a:cxn ang="0">
                  <a:pos x="509" y="663"/>
                </a:cxn>
                <a:cxn ang="0">
                  <a:pos x="398" y="657"/>
                </a:cxn>
                <a:cxn ang="0">
                  <a:pos x="312" y="649"/>
                </a:cxn>
                <a:cxn ang="0">
                  <a:pos x="234" y="634"/>
                </a:cxn>
                <a:cxn ang="0">
                  <a:pos x="153" y="598"/>
                </a:cxn>
                <a:cxn ang="0">
                  <a:pos x="91" y="545"/>
                </a:cxn>
                <a:cxn ang="0">
                  <a:pos x="46" y="481"/>
                </a:cxn>
                <a:cxn ang="0">
                  <a:pos x="16" y="409"/>
                </a:cxn>
                <a:cxn ang="0">
                  <a:pos x="1" y="335"/>
                </a:cxn>
                <a:cxn ang="0">
                  <a:pos x="1" y="261"/>
                </a:cxn>
                <a:cxn ang="0">
                  <a:pos x="13" y="190"/>
                </a:cxn>
                <a:cxn ang="0">
                  <a:pos x="38" y="129"/>
                </a:cxn>
                <a:cxn ang="0">
                  <a:pos x="79" y="76"/>
                </a:cxn>
                <a:cxn ang="0">
                  <a:pos x="135" y="39"/>
                </a:cxn>
                <a:cxn ang="0">
                  <a:pos x="209" y="15"/>
                </a:cxn>
                <a:cxn ang="0">
                  <a:pos x="306" y="3"/>
                </a:cxn>
              </a:cxnLst>
              <a:rect l="0" t="0" r="r" b="b"/>
              <a:pathLst>
                <a:path w="2044" h="680">
                  <a:moveTo>
                    <a:pt x="365" y="0"/>
                  </a:moveTo>
                  <a:lnTo>
                    <a:pt x="429" y="0"/>
                  </a:lnTo>
                  <a:lnTo>
                    <a:pt x="502" y="3"/>
                  </a:lnTo>
                  <a:lnTo>
                    <a:pt x="583" y="6"/>
                  </a:lnTo>
                  <a:lnTo>
                    <a:pt x="673" y="10"/>
                  </a:lnTo>
                  <a:lnTo>
                    <a:pt x="770" y="15"/>
                  </a:lnTo>
                  <a:lnTo>
                    <a:pt x="879" y="22"/>
                  </a:lnTo>
                  <a:lnTo>
                    <a:pt x="967" y="27"/>
                  </a:lnTo>
                  <a:lnTo>
                    <a:pt x="1057" y="32"/>
                  </a:lnTo>
                  <a:lnTo>
                    <a:pt x="1146" y="36"/>
                  </a:lnTo>
                  <a:lnTo>
                    <a:pt x="1234" y="42"/>
                  </a:lnTo>
                  <a:lnTo>
                    <a:pt x="1320" y="47"/>
                  </a:lnTo>
                  <a:lnTo>
                    <a:pt x="1403" y="51"/>
                  </a:lnTo>
                  <a:lnTo>
                    <a:pt x="1485" y="56"/>
                  </a:lnTo>
                  <a:lnTo>
                    <a:pt x="1563" y="60"/>
                  </a:lnTo>
                  <a:lnTo>
                    <a:pt x="1637" y="64"/>
                  </a:lnTo>
                  <a:lnTo>
                    <a:pt x="1707" y="68"/>
                  </a:lnTo>
                  <a:lnTo>
                    <a:pt x="1772" y="72"/>
                  </a:lnTo>
                  <a:lnTo>
                    <a:pt x="1832" y="75"/>
                  </a:lnTo>
                  <a:lnTo>
                    <a:pt x="1884" y="77"/>
                  </a:lnTo>
                  <a:lnTo>
                    <a:pt x="1931" y="80"/>
                  </a:lnTo>
                  <a:lnTo>
                    <a:pt x="1970" y="83"/>
                  </a:lnTo>
                  <a:lnTo>
                    <a:pt x="2002" y="84"/>
                  </a:lnTo>
                  <a:lnTo>
                    <a:pt x="2025" y="85"/>
                  </a:lnTo>
                  <a:lnTo>
                    <a:pt x="2039" y="87"/>
                  </a:lnTo>
                  <a:lnTo>
                    <a:pt x="2044" y="87"/>
                  </a:lnTo>
                  <a:lnTo>
                    <a:pt x="2042" y="88"/>
                  </a:lnTo>
                  <a:lnTo>
                    <a:pt x="2034" y="95"/>
                  </a:lnTo>
                  <a:lnTo>
                    <a:pt x="2021" y="103"/>
                  </a:lnTo>
                  <a:lnTo>
                    <a:pt x="2005" y="116"/>
                  </a:lnTo>
                  <a:lnTo>
                    <a:pt x="1986" y="132"/>
                  </a:lnTo>
                  <a:lnTo>
                    <a:pt x="1968" y="150"/>
                  </a:lnTo>
                  <a:lnTo>
                    <a:pt x="1947" y="173"/>
                  </a:lnTo>
                  <a:lnTo>
                    <a:pt x="1928" y="197"/>
                  </a:lnTo>
                  <a:lnTo>
                    <a:pt x="1910" y="226"/>
                  </a:lnTo>
                  <a:lnTo>
                    <a:pt x="1894" y="257"/>
                  </a:lnTo>
                  <a:lnTo>
                    <a:pt x="1881" y="290"/>
                  </a:lnTo>
                  <a:lnTo>
                    <a:pt x="1873" y="326"/>
                  </a:lnTo>
                  <a:lnTo>
                    <a:pt x="1870" y="366"/>
                  </a:lnTo>
                  <a:lnTo>
                    <a:pt x="1873" y="403"/>
                  </a:lnTo>
                  <a:lnTo>
                    <a:pt x="1879" y="439"/>
                  </a:lnTo>
                  <a:lnTo>
                    <a:pt x="1891" y="472"/>
                  </a:lnTo>
                  <a:lnTo>
                    <a:pt x="1904" y="505"/>
                  </a:lnTo>
                  <a:lnTo>
                    <a:pt x="1920" y="534"/>
                  </a:lnTo>
                  <a:lnTo>
                    <a:pt x="1939" y="562"/>
                  </a:lnTo>
                  <a:lnTo>
                    <a:pt x="1957" y="589"/>
                  </a:lnTo>
                  <a:lnTo>
                    <a:pt x="1976" y="611"/>
                  </a:lnTo>
                  <a:lnTo>
                    <a:pt x="1994" y="631"/>
                  </a:lnTo>
                  <a:lnTo>
                    <a:pt x="2023" y="660"/>
                  </a:lnTo>
                  <a:lnTo>
                    <a:pt x="2035" y="671"/>
                  </a:lnTo>
                  <a:lnTo>
                    <a:pt x="2042" y="676"/>
                  </a:lnTo>
                  <a:lnTo>
                    <a:pt x="2044" y="679"/>
                  </a:lnTo>
                  <a:lnTo>
                    <a:pt x="1972" y="679"/>
                  </a:lnTo>
                  <a:lnTo>
                    <a:pt x="1933" y="680"/>
                  </a:lnTo>
                  <a:lnTo>
                    <a:pt x="1427" y="680"/>
                  </a:lnTo>
                  <a:lnTo>
                    <a:pt x="1348" y="679"/>
                  </a:lnTo>
                  <a:lnTo>
                    <a:pt x="1185" y="679"/>
                  </a:lnTo>
                  <a:lnTo>
                    <a:pt x="1103" y="678"/>
                  </a:lnTo>
                  <a:lnTo>
                    <a:pt x="1023" y="676"/>
                  </a:lnTo>
                  <a:lnTo>
                    <a:pt x="941" y="675"/>
                  </a:lnTo>
                  <a:lnTo>
                    <a:pt x="862" y="674"/>
                  </a:lnTo>
                  <a:lnTo>
                    <a:pt x="785" y="672"/>
                  </a:lnTo>
                  <a:lnTo>
                    <a:pt x="710" y="671"/>
                  </a:lnTo>
                  <a:lnTo>
                    <a:pt x="638" y="668"/>
                  </a:lnTo>
                  <a:lnTo>
                    <a:pt x="571" y="666"/>
                  </a:lnTo>
                  <a:lnTo>
                    <a:pt x="509" y="663"/>
                  </a:lnTo>
                  <a:lnTo>
                    <a:pt x="451" y="660"/>
                  </a:lnTo>
                  <a:lnTo>
                    <a:pt x="398" y="657"/>
                  </a:lnTo>
                  <a:lnTo>
                    <a:pt x="351" y="653"/>
                  </a:lnTo>
                  <a:lnTo>
                    <a:pt x="312" y="649"/>
                  </a:lnTo>
                  <a:lnTo>
                    <a:pt x="280" y="645"/>
                  </a:lnTo>
                  <a:lnTo>
                    <a:pt x="234" y="634"/>
                  </a:lnTo>
                  <a:lnTo>
                    <a:pt x="191" y="618"/>
                  </a:lnTo>
                  <a:lnTo>
                    <a:pt x="153" y="598"/>
                  </a:lnTo>
                  <a:lnTo>
                    <a:pt x="120" y="573"/>
                  </a:lnTo>
                  <a:lnTo>
                    <a:pt x="91" y="545"/>
                  </a:lnTo>
                  <a:lnTo>
                    <a:pt x="66" y="514"/>
                  </a:lnTo>
                  <a:lnTo>
                    <a:pt x="46" y="481"/>
                  </a:lnTo>
                  <a:lnTo>
                    <a:pt x="29" y="447"/>
                  </a:lnTo>
                  <a:lnTo>
                    <a:pt x="16" y="409"/>
                  </a:lnTo>
                  <a:lnTo>
                    <a:pt x="6" y="372"/>
                  </a:lnTo>
                  <a:lnTo>
                    <a:pt x="1" y="335"/>
                  </a:lnTo>
                  <a:lnTo>
                    <a:pt x="0" y="297"/>
                  </a:lnTo>
                  <a:lnTo>
                    <a:pt x="1" y="261"/>
                  </a:lnTo>
                  <a:lnTo>
                    <a:pt x="5" y="225"/>
                  </a:lnTo>
                  <a:lnTo>
                    <a:pt x="13" y="190"/>
                  </a:lnTo>
                  <a:lnTo>
                    <a:pt x="24" y="158"/>
                  </a:lnTo>
                  <a:lnTo>
                    <a:pt x="38" y="129"/>
                  </a:lnTo>
                  <a:lnTo>
                    <a:pt x="57" y="100"/>
                  </a:lnTo>
                  <a:lnTo>
                    <a:pt x="79" y="76"/>
                  </a:lnTo>
                  <a:lnTo>
                    <a:pt x="104" y="55"/>
                  </a:lnTo>
                  <a:lnTo>
                    <a:pt x="135" y="39"/>
                  </a:lnTo>
                  <a:lnTo>
                    <a:pt x="169" y="26"/>
                  </a:lnTo>
                  <a:lnTo>
                    <a:pt x="209" y="15"/>
                  </a:lnTo>
                  <a:lnTo>
                    <a:pt x="255" y="8"/>
                  </a:lnTo>
                  <a:lnTo>
                    <a:pt x="306" y="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E8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41"/>
            <p:cNvSpPr>
              <a:spLocks noEditPoints="1"/>
            </p:cNvSpPr>
            <p:nvPr/>
          </p:nvSpPr>
          <p:spPr bwMode="auto">
            <a:xfrm>
              <a:off x="6129338" y="2909888"/>
              <a:ext cx="3244850" cy="1052513"/>
            </a:xfrm>
            <a:custGeom>
              <a:avLst/>
              <a:gdLst/>
              <a:ahLst/>
              <a:cxnLst>
                <a:cxn ang="0">
                  <a:pos x="507" y="663"/>
                </a:cxn>
                <a:cxn ang="0">
                  <a:pos x="365" y="0"/>
                </a:cxn>
                <a:cxn ang="0">
                  <a:pos x="502" y="3"/>
                </a:cxn>
                <a:cxn ang="0">
                  <a:pos x="673" y="10"/>
                </a:cxn>
                <a:cxn ang="0">
                  <a:pos x="879" y="22"/>
                </a:cxn>
                <a:cxn ang="0">
                  <a:pos x="1057" y="32"/>
                </a:cxn>
                <a:cxn ang="0">
                  <a:pos x="1234" y="42"/>
                </a:cxn>
                <a:cxn ang="0">
                  <a:pos x="1403" y="51"/>
                </a:cxn>
                <a:cxn ang="0">
                  <a:pos x="1563" y="60"/>
                </a:cxn>
                <a:cxn ang="0">
                  <a:pos x="1707" y="68"/>
                </a:cxn>
                <a:cxn ang="0">
                  <a:pos x="1832" y="75"/>
                </a:cxn>
                <a:cxn ang="0">
                  <a:pos x="1931" y="80"/>
                </a:cxn>
                <a:cxn ang="0">
                  <a:pos x="2002" y="84"/>
                </a:cxn>
                <a:cxn ang="0">
                  <a:pos x="2039" y="87"/>
                </a:cxn>
                <a:cxn ang="0">
                  <a:pos x="2042" y="88"/>
                </a:cxn>
                <a:cxn ang="0">
                  <a:pos x="2018" y="105"/>
                </a:cxn>
                <a:cxn ang="0">
                  <a:pos x="1978" y="141"/>
                </a:cxn>
                <a:cxn ang="0">
                  <a:pos x="1929" y="198"/>
                </a:cxn>
                <a:cxn ang="0">
                  <a:pos x="1845" y="234"/>
                </a:cxn>
                <a:cxn ang="0">
                  <a:pos x="1709" y="228"/>
                </a:cxn>
                <a:cxn ang="0">
                  <a:pos x="1555" y="220"/>
                </a:cxn>
                <a:cxn ang="0">
                  <a:pos x="1397" y="213"/>
                </a:cxn>
                <a:cxn ang="0">
                  <a:pos x="1240" y="206"/>
                </a:cxn>
                <a:cxn ang="0">
                  <a:pos x="1094" y="200"/>
                </a:cxn>
                <a:cxn ang="0">
                  <a:pos x="969" y="194"/>
                </a:cxn>
                <a:cxn ang="0">
                  <a:pos x="873" y="192"/>
                </a:cxn>
                <a:cxn ang="0">
                  <a:pos x="748" y="188"/>
                </a:cxn>
                <a:cxn ang="0">
                  <a:pos x="634" y="182"/>
                </a:cxn>
                <a:cxn ang="0">
                  <a:pos x="535" y="180"/>
                </a:cxn>
                <a:cxn ang="0">
                  <a:pos x="448" y="184"/>
                </a:cxn>
                <a:cxn ang="0">
                  <a:pos x="377" y="194"/>
                </a:cxn>
                <a:cxn ang="0">
                  <a:pos x="320" y="216"/>
                </a:cxn>
                <a:cxn ang="0">
                  <a:pos x="279" y="250"/>
                </a:cxn>
                <a:cxn ang="0">
                  <a:pos x="254" y="302"/>
                </a:cxn>
                <a:cxn ang="0">
                  <a:pos x="246" y="372"/>
                </a:cxn>
                <a:cxn ang="0">
                  <a:pos x="256" y="451"/>
                </a:cxn>
                <a:cxn ang="0">
                  <a:pos x="283" y="513"/>
                </a:cxn>
                <a:cxn ang="0">
                  <a:pos x="320" y="564"/>
                </a:cxn>
                <a:cxn ang="0">
                  <a:pos x="365" y="601"/>
                </a:cxn>
                <a:cxn ang="0">
                  <a:pos x="432" y="639"/>
                </a:cxn>
                <a:cxn ang="0">
                  <a:pos x="470" y="654"/>
                </a:cxn>
                <a:cxn ang="0">
                  <a:pos x="497" y="660"/>
                </a:cxn>
                <a:cxn ang="0">
                  <a:pos x="449" y="660"/>
                </a:cxn>
                <a:cxn ang="0">
                  <a:pos x="351" y="653"/>
                </a:cxn>
                <a:cxn ang="0">
                  <a:pos x="280" y="645"/>
                </a:cxn>
                <a:cxn ang="0">
                  <a:pos x="191" y="618"/>
                </a:cxn>
                <a:cxn ang="0">
                  <a:pos x="120" y="573"/>
                </a:cxn>
                <a:cxn ang="0">
                  <a:pos x="66" y="514"/>
                </a:cxn>
                <a:cxn ang="0">
                  <a:pos x="29" y="447"/>
                </a:cxn>
                <a:cxn ang="0">
                  <a:pos x="6" y="372"/>
                </a:cxn>
                <a:cxn ang="0">
                  <a:pos x="0" y="297"/>
                </a:cxn>
                <a:cxn ang="0">
                  <a:pos x="5" y="225"/>
                </a:cxn>
                <a:cxn ang="0">
                  <a:pos x="24" y="158"/>
                </a:cxn>
                <a:cxn ang="0">
                  <a:pos x="57" y="100"/>
                </a:cxn>
                <a:cxn ang="0">
                  <a:pos x="104" y="55"/>
                </a:cxn>
                <a:cxn ang="0">
                  <a:pos x="169" y="26"/>
                </a:cxn>
                <a:cxn ang="0">
                  <a:pos x="255" y="8"/>
                </a:cxn>
                <a:cxn ang="0">
                  <a:pos x="365" y="0"/>
                </a:cxn>
              </a:cxnLst>
              <a:rect l="0" t="0" r="r" b="b"/>
              <a:pathLst>
                <a:path w="2044" h="663">
                  <a:moveTo>
                    <a:pt x="505" y="663"/>
                  </a:moveTo>
                  <a:lnTo>
                    <a:pt x="507" y="663"/>
                  </a:lnTo>
                  <a:lnTo>
                    <a:pt x="505" y="663"/>
                  </a:lnTo>
                  <a:close/>
                  <a:moveTo>
                    <a:pt x="365" y="0"/>
                  </a:moveTo>
                  <a:lnTo>
                    <a:pt x="429" y="0"/>
                  </a:lnTo>
                  <a:lnTo>
                    <a:pt x="502" y="3"/>
                  </a:lnTo>
                  <a:lnTo>
                    <a:pt x="583" y="6"/>
                  </a:lnTo>
                  <a:lnTo>
                    <a:pt x="673" y="10"/>
                  </a:lnTo>
                  <a:lnTo>
                    <a:pt x="770" y="15"/>
                  </a:lnTo>
                  <a:lnTo>
                    <a:pt x="879" y="22"/>
                  </a:lnTo>
                  <a:lnTo>
                    <a:pt x="967" y="27"/>
                  </a:lnTo>
                  <a:lnTo>
                    <a:pt x="1057" y="32"/>
                  </a:lnTo>
                  <a:lnTo>
                    <a:pt x="1146" y="36"/>
                  </a:lnTo>
                  <a:lnTo>
                    <a:pt x="1234" y="42"/>
                  </a:lnTo>
                  <a:lnTo>
                    <a:pt x="1320" y="47"/>
                  </a:lnTo>
                  <a:lnTo>
                    <a:pt x="1403" y="51"/>
                  </a:lnTo>
                  <a:lnTo>
                    <a:pt x="1485" y="56"/>
                  </a:lnTo>
                  <a:lnTo>
                    <a:pt x="1563" y="60"/>
                  </a:lnTo>
                  <a:lnTo>
                    <a:pt x="1637" y="64"/>
                  </a:lnTo>
                  <a:lnTo>
                    <a:pt x="1707" y="68"/>
                  </a:lnTo>
                  <a:lnTo>
                    <a:pt x="1772" y="72"/>
                  </a:lnTo>
                  <a:lnTo>
                    <a:pt x="1832" y="75"/>
                  </a:lnTo>
                  <a:lnTo>
                    <a:pt x="1884" y="77"/>
                  </a:lnTo>
                  <a:lnTo>
                    <a:pt x="1931" y="80"/>
                  </a:lnTo>
                  <a:lnTo>
                    <a:pt x="1970" y="83"/>
                  </a:lnTo>
                  <a:lnTo>
                    <a:pt x="2002" y="84"/>
                  </a:lnTo>
                  <a:lnTo>
                    <a:pt x="2025" y="85"/>
                  </a:lnTo>
                  <a:lnTo>
                    <a:pt x="2039" y="87"/>
                  </a:lnTo>
                  <a:lnTo>
                    <a:pt x="2044" y="87"/>
                  </a:lnTo>
                  <a:lnTo>
                    <a:pt x="2042" y="88"/>
                  </a:lnTo>
                  <a:lnTo>
                    <a:pt x="2033" y="95"/>
                  </a:lnTo>
                  <a:lnTo>
                    <a:pt x="2018" y="105"/>
                  </a:lnTo>
                  <a:lnTo>
                    <a:pt x="2001" y="120"/>
                  </a:lnTo>
                  <a:lnTo>
                    <a:pt x="1978" y="141"/>
                  </a:lnTo>
                  <a:lnTo>
                    <a:pt x="1956" y="166"/>
                  </a:lnTo>
                  <a:lnTo>
                    <a:pt x="1929" y="198"/>
                  </a:lnTo>
                  <a:lnTo>
                    <a:pt x="1904" y="237"/>
                  </a:lnTo>
                  <a:lnTo>
                    <a:pt x="1845" y="234"/>
                  </a:lnTo>
                  <a:lnTo>
                    <a:pt x="1779" y="230"/>
                  </a:lnTo>
                  <a:lnTo>
                    <a:pt x="1709" y="228"/>
                  </a:lnTo>
                  <a:lnTo>
                    <a:pt x="1633" y="224"/>
                  </a:lnTo>
                  <a:lnTo>
                    <a:pt x="1555" y="220"/>
                  </a:lnTo>
                  <a:lnTo>
                    <a:pt x="1476" y="216"/>
                  </a:lnTo>
                  <a:lnTo>
                    <a:pt x="1397" y="213"/>
                  </a:lnTo>
                  <a:lnTo>
                    <a:pt x="1318" y="209"/>
                  </a:lnTo>
                  <a:lnTo>
                    <a:pt x="1240" y="206"/>
                  </a:lnTo>
                  <a:lnTo>
                    <a:pt x="1164" y="202"/>
                  </a:lnTo>
                  <a:lnTo>
                    <a:pt x="1094" y="200"/>
                  </a:lnTo>
                  <a:lnTo>
                    <a:pt x="1028" y="197"/>
                  </a:lnTo>
                  <a:lnTo>
                    <a:pt x="969" y="194"/>
                  </a:lnTo>
                  <a:lnTo>
                    <a:pt x="917" y="193"/>
                  </a:lnTo>
                  <a:lnTo>
                    <a:pt x="873" y="192"/>
                  </a:lnTo>
                  <a:lnTo>
                    <a:pt x="809" y="190"/>
                  </a:lnTo>
                  <a:lnTo>
                    <a:pt x="748" y="188"/>
                  </a:lnTo>
                  <a:lnTo>
                    <a:pt x="690" y="185"/>
                  </a:lnTo>
                  <a:lnTo>
                    <a:pt x="634" y="182"/>
                  </a:lnTo>
                  <a:lnTo>
                    <a:pt x="583" y="181"/>
                  </a:lnTo>
                  <a:lnTo>
                    <a:pt x="535" y="180"/>
                  </a:lnTo>
                  <a:lnTo>
                    <a:pt x="490" y="181"/>
                  </a:lnTo>
                  <a:lnTo>
                    <a:pt x="448" y="184"/>
                  </a:lnTo>
                  <a:lnTo>
                    <a:pt x="411" y="188"/>
                  </a:lnTo>
                  <a:lnTo>
                    <a:pt x="377" y="194"/>
                  </a:lnTo>
                  <a:lnTo>
                    <a:pt x="346" y="204"/>
                  </a:lnTo>
                  <a:lnTo>
                    <a:pt x="320" y="216"/>
                  </a:lnTo>
                  <a:lnTo>
                    <a:pt x="297" y="231"/>
                  </a:lnTo>
                  <a:lnTo>
                    <a:pt x="279" y="250"/>
                  </a:lnTo>
                  <a:lnTo>
                    <a:pt x="264" y="274"/>
                  </a:lnTo>
                  <a:lnTo>
                    <a:pt x="254" y="302"/>
                  </a:lnTo>
                  <a:lnTo>
                    <a:pt x="248" y="335"/>
                  </a:lnTo>
                  <a:lnTo>
                    <a:pt x="246" y="372"/>
                  </a:lnTo>
                  <a:lnTo>
                    <a:pt x="248" y="413"/>
                  </a:lnTo>
                  <a:lnTo>
                    <a:pt x="256" y="451"/>
                  </a:lnTo>
                  <a:lnTo>
                    <a:pt x="267" y="484"/>
                  </a:lnTo>
                  <a:lnTo>
                    <a:pt x="283" y="513"/>
                  </a:lnTo>
                  <a:lnTo>
                    <a:pt x="300" y="540"/>
                  </a:lnTo>
                  <a:lnTo>
                    <a:pt x="320" y="564"/>
                  </a:lnTo>
                  <a:lnTo>
                    <a:pt x="342" y="583"/>
                  </a:lnTo>
                  <a:lnTo>
                    <a:pt x="365" y="601"/>
                  </a:lnTo>
                  <a:lnTo>
                    <a:pt x="387" y="617"/>
                  </a:lnTo>
                  <a:lnTo>
                    <a:pt x="432" y="639"/>
                  </a:lnTo>
                  <a:lnTo>
                    <a:pt x="452" y="647"/>
                  </a:lnTo>
                  <a:lnTo>
                    <a:pt x="470" y="654"/>
                  </a:lnTo>
                  <a:lnTo>
                    <a:pt x="485" y="658"/>
                  </a:lnTo>
                  <a:lnTo>
                    <a:pt x="497" y="660"/>
                  </a:lnTo>
                  <a:lnTo>
                    <a:pt x="505" y="663"/>
                  </a:lnTo>
                  <a:lnTo>
                    <a:pt x="449" y="660"/>
                  </a:lnTo>
                  <a:lnTo>
                    <a:pt x="398" y="657"/>
                  </a:lnTo>
                  <a:lnTo>
                    <a:pt x="351" y="653"/>
                  </a:lnTo>
                  <a:lnTo>
                    <a:pt x="312" y="649"/>
                  </a:lnTo>
                  <a:lnTo>
                    <a:pt x="280" y="645"/>
                  </a:lnTo>
                  <a:lnTo>
                    <a:pt x="234" y="634"/>
                  </a:lnTo>
                  <a:lnTo>
                    <a:pt x="191" y="618"/>
                  </a:lnTo>
                  <a:lnTo>
                    <a:pt x="153" y="598"/>
                  </a:lnTo>
                  <a:lnTo>
                    <a:pt x="120" y="573"/>
                  </a:lnTo>
                  <a:lnTo>
                    <a:pt x="91" y="545"/>
                  </a:lnTo>
                  <a:lnTo>
                    <a:pt x="66" y="514"/>
                  </a:lnTo>
                  <a:lnTo>
                    <a:pt x="46" y="481"/>
                  </a:lnTo>
                  <a:lnTo>
                    <a:pt x="29" y="447"/>
                  </a:lnTo>
                  <a:lnTo>
                    <a:pt x="16" y="409"/>
                  </a:lnTo>
                  <a:lnTo>
                    <a:pt x="6" y="372"/>
                  </a:lnTo>
                  <a:lnTo>
                    <a:pt x="1" y="335"/>
                  </a:lnTo>
                  <a:lnTo>
                    <a:pt x="0" y="297"/>
                  </a:lnTo>
                  <a:lnTo>
                    <a:pt x="1" y="261"/>
                  </a:lnTo>
                  <a:lnTo>
                    <a:pt x="5" y="225"/>
                  </a:lnTo>
                  <a:lnTo>
                    <a:pt x="13" y="190"/>
                  </a:lnTo>
                  <a:lnTo>
                    <a:pt x="24" y="158"/>
                  </a:lnTo>
                  <a:lnTo>
                    <a:pt x="38" y="129"/>
                  </a:lnTo>
                  <a:lnTo>
                    <a:pt x="57" y="100"/>
                  </a:lnTo>
                  <a:lnTo>
                    <a:pt x="79" y="76"/>
                  </a:lnTo>
                  <a:lnTo>
                    <a:pt x="104" y="55"/>
                  </a:lnTo>
                  <a:lnTo>
                    <a:pt x="135" y="39"/>
                  </a:lnTo>
                  <a:lnTo>
                    <a:pt x="169" y="26"/>
                  </a:lnTo>
                  <a:lnTo>
                    <a:pt x="209" y="15"/>
                  </a:lnTo>
                  <a:lnTo>
                    <a:pt x="255" y="8"/>
                  </a:lnTo>
                  <a:lnTo>
                    <a:pt x="306" y="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B5B3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42"/>
            <p:cNvSpPr>
              <a:spLocks/>
            </p:cNvSpPr>
            <p:nvPr/>
          </p:nvSpPr>
          <p:spPr bwMode="auto">
            <a:xfrm>
              <a:off x="6040438" y="2798763"/>
              <a:ext cx="3514725" cy="1247775"/>
            </a:xfrm>
            <a:custGeom>
              <a:avLst/>
              <a:gdLst/>
              <a:ahLst/>
              <a:cxnLst>
                <a:cxn ang="0">
                  <a:pos x="425" y="1"/>
                </a:cxn>
                <a:cxn ang="0">
                  <a:pos x="505" y="7"/>
                </a:cxn>
                <a:cxn ang="0">
                  <a:pos x="612" y="13"/>
                </a:cxn>
                <a:cxn ang="0">
                  <a:pos x="739" y="23"/>
                </a:cxn>
                <a:cxn ang="0">
                  <a:pos x="882" y="32"/>
                </a:cxn>
                <a:cxn ang="0">
                  <a:pos x="1036" y="43"/>
                </a:cxn>
                <a:cxn ang="0">
                  <a:pos x="1445" y="69"/>
                </a:cxn>
                <a:cxn ang="0">
                  <a:pos x="1603" y="80"/>
                </a:cxn>
                <a:cxn ang="0">
                  <a:pos x="1754" y="89"/>
                </a:cxn>
                <a:cxn ang="0">
                  <a:pos x="1890" y="98"/>
                </a:cxn>
                <a:cxn ang="0">
                  <a:pos x="2009" y="106"/>
                </a:cxn>
                <a:cxn ang="0">
                  <a:pos x="2104" y="113"/>
                </a:cxn>
                <a:cxn ang="0">
                  <a:pos x="2173" y="117"/>
                </a:cxn>
                <a:cxn ang="0">
                  <a:pos x="2209" y="120"/>
                </a:cxn>
                <a:cxn ang="0">
                  <a:pos x="2214" y="195"/>
                </a:cxn>
                <a:cxn ang="0">
                  <a:pos x="2196" y="194"/>
                </a:cxn>
                <a:cxn ang="0">
                  <a:pos x="2143" y="191"/>
                </a:cxn>
                <a:cxn ang="0">
                  <a:pos x="2062" y="186"/>
                </a:cxn>
                <a:cxn ang="0">
                  <a:pos x="1956" y="181"/>
                </a:cxn>
                <a:cxn ang="0">
                  <a:pos x="1832" y="174"/>
                </a:cxn>
                <a:cxn ang="0">
                  <a:pos x="1693" y="166"/>
                </a:cxn>
                <a:cxn ang="0">
                  <a:pos x="1545" y="157"/>
                </a:cxn>
                <a:cxn ang="0">
                  <a:pos x="1393" y="149"/>
                </a:cxn>
                <a:cxn ang="0">
                  <a:pos x="1241" y="139"/>
                </a:cxn>
                <a:cxn ang="0">
                  <a:pos x="1095" y="131"/>
                </a:cxn>
                <a:cxn ang="0">
                  <a:pos x="959" y="124"/>
                </a:cxn>
                <a:cxn ang="0">
                  <a:pos x="838" y="116"/>
                </a:cxn>
                <a:cxn ang="0">
                  <a:pos x="739" y="110"/>
                </a:cxn>
                <a:cxn ang="0">
                  <a:pos x="664" y="105"/>
                </a:cxn>
                <a:cxn ang="0">
                  <a:pos x="571" y="98"/>
                </a:cxn>
                <a:cxn ang="0">
                  <a:pos x="483" y="94"/>
                </a:cxn>
                <a:cxn ang="0">
                  <a:pos x="360" y="97"/>
                </a:cxn>
                <a:cxn ang="0">
                  <a:pos x="288" y="109"/>
                </a:cxn>
                <a:cxn ang="0">
                  <a:pos x="226" y="130"/>
                </a:cxn>
                <a:cxn ang="0">
                  <a:pos x="177" y="166"/>
                </a:cxn>
                <a:cxn ang="0">
                  <a:pos x="140" y="218"/>
                </a:cxn>
                <a:cxn ang="0">
                  <a:pos x="118" y="290"/>
                </a:cxn>
                <a:cxn ang="0">
                  <a:pos x="111" y="386"/>
                </a:cxn>
                <a:cxn ang="0">
                  <a:pos x="122" y="481"/>
                </a:cxn>
                <a:cxn ang="0">
                  <a:pos x="148" y="554"/>
                </a:cxn>
                <a:cxn ang="0">
                  <a:pos x="189" y="611"/>
                </a:cxn>
                <a:cxn ang="0">
                  <a:pos x="241" y="651"/>
                </a:cxn>
                <a:cxn ang="0">
                  <a:pos x="303" y="679"/>
                </a:cxn>
                <a:cxn ang="0">
                  <a:pos x="374" y="696"/>
                </a:cxn>
                <a:cxn ang="0">
                  <a:pos x="451" y="704"/>
                </a:cxn>
                <a:cxn ang="0">
                  <a:pos x="2194" y="707"/>
                </a:cxn>
                <a:cxn ang="0">
                  <a:pos x="476" y="786"/>
                </a:cxn>
                <a:cxn ang="0">
                  <a:pos x="353" y="778"/>
                </a:cxn>
                <a:cxn ang="0">
                  <a:pos x="253" y="756"/>
                </a:cxn>
                <a:cxn ang="0">
                  <a:pos x="172" y="720"/>
                </a:cxn>
                <a:cxn ang="0">
                  <a:pos x="111" y="675"/>
                </a:cxn>
                <a:cxn ang="0">
                  <a:pos x="65" y="623"/>
                </a:cxn>
                <a:cxn ang="0">
                  <a:pos x="33" y="567"/>
                </a:cxn>
                <a:cxn ang="0">
                  <a:pos x="14" y="509"/>
                </a:cxn>
                <a:cxn ang="0">
                  <a:pos x="3" y="450"/>
                </a:cxn>
                <a:cxn ang="0">
                  <a:pos x="0" y="371"/>
                </a:cxn>
                <a:cxn ang="0">
                  <a:pos x="12" y="278"/>
                </a:cxn>
                <a:cxn ang="0">
                  <a:pos x="31" y="214"/>
                </a:cxn>
                <a:cxn ang="0">
                  <a:pos x="60" y="154"/>
                </a:cxn>
                <a:cxn ang="0">
                  <a:pos x="101" y="101"/>
                </a:cxn>
                <a:cxn ang="0">
                  <a:pos x="156" y="56"/>
                </a:cxn>
                <a:cxn ang="0">
                  <a:pos x="228" y="21"/>
                </a:cxn>
                <a:cxn ang="0">
                  <a:pos x="316" y="3"/>
                </a:cxn>
              </a:cxnLst>
              <a:rect l="0" t="0" r="r" b="b"/>
              <a:pathLst>
                <a:path w="2214" h="786">
                  <a:moveTo>
                    <a:pt x="368" y="0"/>
                  </a:moveTo>
                  <a:lnTo>
                    <a:pt x="425" y="1"/>
                  </a:lnTo>
                  <a:lnTo>
                    <a:pt x="462" y="4"/>
                  </a:lnTo>
                  <a:lnTo>
                    <a:pt x="505" y="7"/>
                  </a:lnTo>
                  <a:lnTo>
                    <a:pt x="555" y="11"/>
                  </a:lnTo>
                  <a:lnTo>
                    <a:pt x="612" y="13"/>
                  </a:lnTo>
                  <a:lnTo>
                    <a:pt x="673" y="17"/>
                  </a:lnTo>
                  <a:lnTo>
                    <a:pt x="739" y="23"/>
                  </a:lnTo>
                  <a:lnTo>
                    <a:pt x="809" y="27"/>
                  </a:lnTo>
                  <a:lnTo>
                    <a:pt x="882" y="32"/>
                  </a:lnTo>
                  <a:lnTo>
                    <a:pt x="959" y="37"/>
                  </a:lnTo>
                  <a:lnTo>
                    <a:pt x="1036" y="43"/>
                  </a:lnTo>
                  <a:lnTo>
                    <a:pt x="1117" y="48"/>
                  </a:lnTo>
                  <a:lnTo>
                    <a:pt x="1445" y="69"/>
                  </a:lnTo>
                  <a:lnTo>
                    <a:pt x="1526" y="74"/>
                  </a:lnTo>
                  <a:lnTo>
                    <a:pt x="1603" y="80"/>
                  </a:lnTo>
                  <a:lnTo>
                    <a:pt x="1680" y="85"/>
                  </a:lnTo>
                  <a:lnTo>
                    <a:pt x="1754" y="89"/>
                  </a:lnTo>
                  <a:lnTo>
                    <a:pt x="1824" y="94"/>
                  </a:lnTo>
                  <a:lnTo>
                    <a:pt x="1890" y="98"/>
                  </a:lnTo>
                  <a:lnTo>
                    <a:pt x="1952" y="102"/>
                  </a:lnTo>
                  <a:lnTo>
                    <a:pt x="2009" y="106"/>
                  </a:lnTo>
                  <a:lnTo>
                    <a:pt x="2059" y="109"/>
                  </a:lnTo>
                  <a:lnTo>
                    <a:pt x="2104" y="113"/>
                  </a:lnTo>
                  <a:lnTo>
                    <a:pt x="2143" y="114"/>
                  </a:lnTo>
                  <a:lnTo>
                    <a:pt x="2173" y="117"/>
                  </a:lnTo>
                  <a:lnTo>
                    <a:pt x="2196" y="118"/>
                  </a:lnTo>
                  <a:lnTo>
                    <a:pt x="2209" y="120"/>
                  </a:lnTo>
                  <a:lnTo>
                    <a:pt x="2214" y="120"/>
                  </a:lnTo>
                  <a:lnTo>
                    <a:pt x="2214" y="195"/>
                  </a:lnTo>
                  <a:lnTo>
                    <a:pt x="2209" y="195"/>
                  </a:lnTo>
                  <a:lnTo>
                    <a:pt x="2196" y="194"/>
                  </a:lnTo>
                  <a:lnTo>
                    <a:pt x="2173" y="193"/>
                  </a:lnTo>
                  <a:lnTo>
                    <a:pt x="2143" y="191"/>
                  </a:lnTo>
                  <a:lnTo>
                    <a:pt x="2106" y="189"/>
                  </a:lnTo>
                  <a:lnTo>
                    <a:pt x="2062" y="186"/>
                  </a:lnTo>
                  <a:lnTo>
                    <a:pt x="2012" y="183"/>
                  </a:lnTo>
                  <a:lnTo>
                    <a:pt x="1956" y="181"/>
                  </a:lnTo>
                  <a:lnTo>
                    <a:pt x="1896" y="177"/>
                  </a:lnTo>
                  <a:lnTo>
                    <a:pt x="1832" y="174"/>
                  </a:lnTo>
                  <a:lnTo>
                    <a:pt x="1763" y="170"/>
                  </a:lnTo>
                  <a:lnTo>
                    <a:pt x="1693" y="166"/>
                  </a:lnTo>
                  <a:lnTo>
                    <a:pt x="1619" y="161"/>
                  </a:lnTo>
                  <a:lnTo>
                    <a:pt x="1545" y="157"/>
                  </a:lnTo>
                  <a:lnTo>
                    <a:pt x="1469" y="153"/>
                  </a:lnTo>
                  <a:lnTo>
                    <a:pt x="1393" y="149"/>
                  </a:lnTo>
                  <a:lnTo>
                    <a:pt x="1317" y="143"/>
                  </a:lnTo>
                  <a:lnTo>
                    <a:pt x="1241" y="139"/>
                  </a:lnTo>
                  <a:lnTo>
                    <a:pt x="1167" y="135"/>
                  </a:lnTo>
                  <a:lnTo>
                    <a:pt x="1095" y="131"/>
                  </a:lnTo>
                  <a:lnTo>
                    <a:pt x="1026" y="128"/>
                  </a:lnTo>
                  <a:lnTo>
                    <a:pt x="959" y="124"/>
                  </a:lnTo>
                  <a:lnTo>
                    <a:pt x="896" y="120"/>
                  </a:lnTo>
                  <a:lnTo>
                    <a:pt x="838" y="116"/>
                  </a:lnTo>
                  <a:lnTo>
                    <a:pt x="785" y="113"/>
                  </a:lnTo>
                  <a:lnTo>
                    <a:pt x="739" y="110"/>
                  </a:lnTo>
                  <a:lnTo>
                    <a:pt x="698" y="108"/>
                  </a:lnTo>
                  <a:lnTo>
                    <a:pt x="664" y="105"/>
                  </a:lnTo>
                  <a:lnTo>
                    <a:pt x="618" y="102"/>
                  </a:lnTo>
                  <a:lnTo>
                    <a:pt x="571" y="98"/>
                  </a:lnTo>
                  <a:lnTo>
                    <a:pt x="526" y="96"/>
                  </a:lnTo>
                  <a:lnTo>
                    <a:pt x="483" y="94"/>
                  </a:lnTo>
                  <a:lnTo>
                    <a:pt x="399" y="94"/>
                  </a:lnTo>
                  <a:lnTo>
                    <a:pt x="360" y="97"/>
                  </a:lnTo>
                  <a:lnTo>
                    <a:pt x="323" y="101"/>
                  </a:lnTo>
                  <a:lnTo>
                    <a:pt x="288" y="109"/>
                  </a:lnTo>
                  <a:lnTo>
                    <a:pt x="257" y="118"/>
                  </a:lnTo>
                  <a:lnTo>
                    <a:pt x="226" y="130"/>
                  </a:lnTo>
                  <a:lnTo>
                    <a:pt x="200" y="147"/>
                  </a:lnTo>
                  <a:lnTo>
                    <a:pt x="177" y="166"/>
                  </a:lnTo>
                  <a:lnTo>
                    <a:pt x="156" y="190"/>
                  </a:lnTo>
                  <a:lnTo>
                    <a:pt x="140" y="218"/>
                  </a:lnTo>
                  <a:lnTo>
                    <a:pt x="127" y="251"/>
                  </a:lnTo>
                  <a:lnTo>
                    <a:pt x="118" y="290"/>
                  </a:lnTo>
                  <a:lnTo>
                    <a:pt x="113" y="332"/>
                  </a:lnTo>
                  <a:lnTo>
                    <a:pt x="111" y="386"/>
                  </a:lnTo>
                  <a:lnTo>
                    <a:pt x="115" y="437"/>
                  </a:lnTo>
                  <a:lnTo>
                    <a:pt x="122" y="481"/>
                  </a:lnTo>
                  <a:lnTo>
                    <a:pt x="134" y="519"/>
                  </a:lnTo>
                  <a:lnTo>
                    <a:pt x="148" y="554"/>
                  </a:lnTo>
                  <a:lnTo>
                    <a:pt x="167" y="584"/>
                  </a:lnTo>
                  <a:lnTo>
                    <a:pt x="189" y="611"/>
                  </a:lnTo>
                  <a:lnTo>
                    <a:pt x="213" y="632"/>
                  </a:lnTo>
                  <a:lnTo>
                    <a:pt x="241" y="651"/>
                  </a:lnTo>
                  <a:lnTo>
                    <a:pt x="271" y="667"/>
                  </a:lnTo>
                  <a:lnTo>
                    <a:pt x="303" y="679"/>
                  </a:lnTo>
                  <a:lnTo>
                    <a:pt x="337" y="688"/>
                  </a:lnTo>
                  <a:lnTo>
                    <a:pt x="374" y="696"/>
                  </a:lnTo>
                  <a:lnTo>
                    <a:pt x="411" y="701"/>
                  </a:lnTo>
                  <a:lnTo>
                    <a:pt x="451" y="704"/>
                  </a:lnTo>
                  <a:lnTo>
                    <a:pt x="492" y="707"/>
                  </a:lnTo>
                  <a:lnTo>
                    <a:pt x="2194" y="707"/>
                  </a:lnTo>
                  <a:lnTo>
                    <a:pt x="2194" y="786"/>
                  </a:lnTo>
                  <a:lnTo>
                    <a:pt x="476" y="786"/>
                  </a:lnTo>
                  <a:lnTo>
                    <a:pt x="411" y="784"/>
                  </a:lnTo>
                  <a:lnTo>
                    <a:pt x="353" y="778"/>
                  </a:lnTo>
                  <a:lnTo>
                    <a:pt x="300" y="768"/>
                  </a:lnTo>
                  <a:lnTo>
                    <a:pt x="253" y="756"/>
                  </a:lnTo>
                  <a:lnTo>
                    <a:pt x="210" y="738"/>
                  </a:lnTo>
                  <a:lnTo>
                    <a:pt x="172" y="720"/>
                  </a:lnTo>
                  <a:lnTo>
                    <a:pt x="139" y="699"/>
                  </a:lnTo>
                  <a:lnTo>
                    <a:pt x="111" y="675"/>
                  </a:lnTo>
                  <a:lnTo>
                    <a:pt x="86" y="649"/>
                  </a:lnTo>
                  <a:lnTo>
                    <a:pt x="65" y="623"/>
                  </a:lnTo>
                  <a:lnTo>
                    <a:pt x="48" y="595"/>
                  </a:lnTo>
                  <a:lnTo>
                    <a:pt x="33" y="567"/>
                  </a:lnTo>
                  <a:lnTo>
                    <a:pt x="21" y="538"/>
                  </a:lnTo>
                  <a:lnTo>
                    <a:pt x="14" y="509"/>
                  </a:lnTo>
                  <a:lnTo>
                    <a:pt x="7" y="479"/>
                  </a:lnTo>
                  <a:lnTo>
                    <a:pt x="3" y="450"/>
                  </a:lnTo>
                  <a:lnTo>
                    <a:pt x="0" y="422"/>
                  </a:lnTo>
                  <a:lnTo>
                    <a:pt x="0" y="371"/>
                  </a:lnTo>
                  <a:lnTo>
                    <a:pt x="6" y="309"/>
                  </a:lnTo>
                  <a:lnTo>
                    <a:pt x="12" y="278"/>
                  </a:lnTo>
                  <a:lnTo>
                    <a:pt x="20" y="246"/>
                  </a:lnTo>
                  <a:lnTo>
                    <a:pt x="31" y="214"/>
                  </a:lnTo>
                  <a:lnTo>
                    <a:pt x="44" y="183"/>
                  </a:lnTo>
                  <a:lnTo>
                    <a:pt x="60" y="154"/>
                  </a:lnTo>
                  <a:lnTo>
                    <a:pt x="78" y="126"/>
                  </a:lnTo>
                  <a:lnTo>
                    <a:pt x="101" y="101"/>
                  </a:lnTo>
                  <a:lnTo>
                    <a:pt x="127" y="77"/>
                  </a:lnTo>
                  <a:lnTo>
                    <a:pt x="156" y="56"/>
                  </a:lnTo>
                  <a:lnTo>
                    <a:pt x="191" y="37"/>
                  </a:lnTo>
                  <a:lnTo>
                    <a:pt x="228" y="21"/>
                  </a:lnTo>
                  <a:lnTo>
                    <a:pt x="270" y="11"/>
                  </a:lnTo>
                  <a:lnTo>
                    <a:pt x="316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6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43"/>
            <p:cNvSpPr>
              <a:spLocks/>
            </p:cNvSpPr>
            <p:nvPr/>
          </p:nvSpPr>
          <p:spPr bwMode="auto">
            <a:xfrm>
              <a:off x="6672263" y="3211513"/>
              <a:ext cx="2465388" cy="11588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553" y="61"/>
                </a:cxn>
                <a:cxn ang="0">
                  <a:pos x="1550" y="71"/>
                </a:cxn>
                <a:cxn ang="0">
                  <a:pos x="1550" y="73"/>
                </a:cxn>
                <a:cxn ang="0">
                  <a:pos x="0" y="14"/>
                </a:cxn>
                <a:cxn ang="0">
                  <a:pos x="24" y="7"/>
                </a:cxn>
                <a:cxn ang="0">
                  <a:pos x="49" y="0"/>
                </a:cxn>
              </a:cxnLst>
              <a:rect l="0" t="0" r="r" b="b"/>
              <a:pathLst>
                <a:path w="1553" h="73">
                  <a:moveTo>
                    <a:pt x="49" y="0"/>
                  </a:moveTo>
                  <a:lnTo>
                    <a:pt x="1553" y="61"/>
                  </a:lnTo>
                  <a:lnTo>
                    <a:pt x="1550" y="71"/>
                  </a:lnTo>
                  <a:lnTo>
                    <a:pt x="1550" y="73"/>
                  </a:lnTo>
                  <a:lnTo>
                    <a:pt x="0" y="14"/>
                  </a:lnTo>
                  <a:lnTo>
                    <a:pt x="24" y="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44"/>
            <p:cNvSpPr>
              <a:spLocks/>
            </p:cNvSpPr>
            <p:nvPr/>
          </p:nvSpPr>
          <p:spPr bwMode="auto">
            <a:xfrm>
              <a:off x="6588126" y="3262313"/>
              <a:ext cx="2535238" cy="11271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597" y="57"/>
                </a:cxn>
                <a:cxn ang="0">
                  <a:pos x="1595" y="64"/>
                </a:cxn>
                <a:cxn ang="0">
                  <a:pos x="1593" y="71"/>
                </a:cxn>
                <a:cxn ang="0">
                  <a:pos x="0" y="15"/>
                </a:cxn>
                <a:cxn ang="0">
                  <a:pos x="11" y="4"/>
                </a:cxn>
                <a:cxn ang="0">
                  <a:pos x="17" y="0"/>
                </a:cxn>
              </a:cxnLst>
              <a:rect l="0" t="0" r="r" b="b"/>
              <a:pathLst>
                <a:path w="1597" h="71">
                  <a:moveTo>
                    <a:pt x="17" y="0"/>
                  </a:moveTo>
                  <a:lnTo>
                    <a:pt x="1597" y="57"/>
                  </a:lnTo>
                  <a:lnTo>
                    <a:pt x="1595" y="64"/>
                  </a:lnTo>
                  <a:lnTo>
                    <a:pt x="1593" y="71"/>
                  </a:lnTo>
                  <a:lnTo>
                    <a:pt x="0" y="15"/>
                  </a:lnTo>
                  <a:lnTo>
                    <a:pt x="11" y="4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5"/>
            <p:cNvSpPr>
              <a:spLocks/>
            </p:cNvSpPr>
            <p:nvPr/>
          </p:nvSpPr>
          <p:spPr bwMode="auto">
            <a:xfrm>
              <a:off x="6550026" y="3317875"/>
              <a:ext cx="2559050" cy="1031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612" y="53"/>
                </a:cxn>
                <a:cxn ang="0">
                  <a:pos x="1612" y="58"/>
                </a:cxn>
                <a:cxn ang="0">
                  <a:pos x="1610" y="65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8" y="0"/>
                </a:cxn>
              </a:cxnLst>
              <a:rect l="0" t="0" r="r" b="b"/>
              <a:pathLst>
                <a:path w="1612" h="65">
                  <a:moveTo>
                    <a:pt x="8" y="0"/>
                  </a:moveTo>
                  <a:lnTo>
                    <a:pt x="1612" y="53"/>
                  </a:lnTo>
                  <a:lnTo>
                    <a:pt x="1612" y="58"/>
                  </a:lnTo>
                  <a:lnTo>
                    <a:pt x="1610" y="65"/>
                  </a:lnTo>
                  <a:lnTo>
                    <a:pt x="0" y="14"/>
                  </a:lnTo>
                  <a:lnTo>
                    <a:pt x="4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46"/>
            <p:cNvSpPr>
              <a:spLocks/>
            </p:cNvSpPr>
            <p:nvPr/>
          </p:nvSpPr>
          <p:spPr bwMode="auto">
            <a:xfrm>
              <a:off x="6529388" y="3371850"/>
              <a:ext cx="2573338" cy="968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21" y="48"/>
                </a:cxn>
                <a:cxn ang="0">
                  <a:pos x="1619" y="52"/>
                </a:cxn>
                <a:cxn ang="0">
                  <a:pos x="1619" y="61"/>
                </a:cxn>
                <a:cxn ang="0">
                  <a:pos x="0" y="15"/>
                </a:cxn>
                <a:cxn ang="0">
                  <a:pos x="3" y="4"/>
                </a:cxn>
                <a:cxn ang="0">
                  <a:pos x="6" y="0"/>
                </a:cxn>
              </a:cxnLst>
              <a:rect l="0" t="0" r="r" b="b"/>
              <a:pathLst>
                <a:path w="1621" h="61">
                  <a:moveTo>
                    <a:pt x="6" y="0"/>
                  </a:moveTo>
                  <a:lnTo>
                    <a:pt x="1621" y="48"/>
                  </a:lnTo>
                  <a:lnTo>
                    <a:pt x="1619" y="52"/>
                  </a:lnTo>
                  <a:lnTo>
                    <a:pt x="1619" y="61"/>
                  </a:lnTo>
                  <a:lnTo>
                    <a:pt x="0" y="15"/>
                  </a:lnTo>
                  <a:lnTo>
                    <a:pt x="3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47"/>
            <p:cNvSpPr>
              <a:spLocks/>
            </p:cNvSpPr>
            <p:nvPr/>
          </p:nvSpPr>
          <p:spPr bwMode="auto">
            <a:xfrm>
              <a:off x="6521451" y="3427413"/>
              <a:ext cx="2578100" cy="889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624" y="44"/>
                </a:cxn>
                <a:cxn ang="0">
                  <a:pos x="1624" y="56"/>
                </a:cxn>
                <a:cxn ang="0">
                  <a:pos x="0" y="14"/>
                </a:cxn>
                <a:cxn ang="0">
                  <a:pos x="0" y="9"/>
                </a:cxn>
                <a:cxn ang="0">
                  <a:pos x="1" y="5"/>
                </a:cxn>
                <a:cxn ang="0">
                  <a:pos x="1" y="0"/>
                </a:cxn>
              </a:cxnLst>
              <a:rect l="0" t="0" r="r" b="b"/>
              <a:pathLst>
                <a:path w="1624" h="56">
                  <a:moveTo>
                    <a:pt x="1" y="0"/>
                  </a:moveTo>
                  <a:lnTo>
                    <a:pt x="1624" y="44"/>
                  </a:lnTo>
                  <a:lnTo>
                    <a:pt x="1624" y="56"/>
                  </a:lnTo>
                  <a:lnTo>
                    <a:pt x="0" y="14"/>
                  </a:lnTo>
                  <a:lnTo>
                    <a:pt x="0" y="9"/>
                  </a:lnTo>
                  <a:lnTo>
                    <a:pt x="1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48"/>
            <p:cNvSpPr>
              <a:spLocks/>
            </p:cNvSpPr>
            <p:nvPr/>
          </p:nvSpPr>
          <p:spPr bwMode="auto">
            <a:xfrm>
              <a:off x="6519863" y="3481388"/>
              <a:ext cx="2586038" cy="82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7" y="39"/>
                </a:cxn>
                <a:cxn ang="0">
                  <a:pos x="1627" y="44"/>
                </a:cxn>
                <a:cxn ang="0">
                  <a:pos x="1629" y="52"/>
                </a:cxn>
                <a:cxn ang="0">
                  <a:pos x="0" y="16"/>
                </a:cxn>
                <a:cxn ang="0">
                  <a:pos x="0" y="0"/>
                </a:cxn>
              </a:cxnLst>
              <a:rect l="0" t="0" r="r" b="b"/>
              <a:pathLst>
                <a:path w="1629" h="52">
                  <a:moveTo>
                    <a:pt x="0" y="0"/>
                  </a:moveTo>
                  <a:lnTo>
                    <a:pt x="1627" y="39"/>
                  </a:lnTo>
                  <a:lnTo>
                    <a:pt x="1627" y="44"/>
                  </a:lnTo>
                  <a:lnTo>
                    <a:pt x="1629" y="52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9"/>
            <p:cNvSpPr>
              <a:spLocks/>
            </p:cNvSpPr>
            <p:nvPr/>
          </p:nvSpPr>
          <p:spPr bwMode="auto">
            <a:xfrm>
              <a:off x="6521451" y="3538538"/>
              <a:ext cx="2595563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1" y="33"/>
                </a:cxn>
                <a:cxn ang="0">
                  <a:pos x="1634" y="40"/>
                </a:cxn>
                <a:cxn ang="0">
                  <a:pos x="1635" y="47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0" y="0"/>
                </a:cxn>
              </a:cxnLst>
              <a:rect l="0" t="0" r="r" b="b"/>
              <a:pathLst>
                <a:path w="1635" h="47">
                  <a:moveTo>
                    <a:pt x="0" y="0"/>
                  </a:moveTo>
                  <a:lnTo>
                    <a:pt x="1631" y="33"/>
                  </a:lnTo>
                  <a:lnTo>
                    <a:pt x="1634" y="40"/>
                  </a:lnTo>
                  <a:lnTo>
                    <a:pt x="1635" y="47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0"/>
            <p:cNvSpPr>
              <a:spLocks/>
            </p:cNvSpPr>
            <p:nvPr/>
          </p:nvSpPr>
          <p:spPr bwMode="auto">
            <a:xfrm>
              <a:off x="6529388" y="3594100"/>
              <a:ext cx="2601913" cy="650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4" y="29"/>
                </a:cxn>
                <a:cxn ang="0">
                  <a:pos x="1636" y="36"/>
                </a:cxn>
                <a:cxn ang="0">
                  <a:pos x="1639" y="41"/>
                </a:cxn>
                <a:cxn ang="0">
                  <a:pos x="3" y="16"/>
                </a:cxn>
                <a:cxn ang="0">
                  <a:pos x="0" y="0"/>
                </a:cxn>
              </a:cxnLst>
              <a:rect l="0" t="0" r="r" b="b"/>
              <a:pathLst>
                <a:path w="1639" h="41">
                  <a:moveTo>
                    <a:pt x="0" y="0"/>
                  </a:moveTo>
                  <a:lnTo>
                    <a:pt x="1634" y="29"/>
                  </a:lnTo>
                  <a:lnTo>
                    <a:pt x="1636" y="36"/>
                  </a:lnTo>
                  <a:lnTo>
                    <a:pt x="1639" y="41"/>
                  </a:lnTo>
                  <a:lnTo>
                    <a:pt x="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1"/>
            <p:cNvSpPr>
              <a:spLocks/>
            </p:cNvSpPr>
            <p:nvPr/>
          </p:nvSpPr>
          <p:spPr bwMode="auto">
            <a:xfrm>
              <a:off x="6545263" y="3651250"/>
              <a:ext cx="2606675" cy="55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6" y="22"/>
                </a:cxn>
                <a:cxn ang="0">
                  <a:pos x="1638" y="27"/>
                </a:cxn>
                <a:cxn ang="0">
                  <a:pos x="1640" y="31"/>
                </a:cxn>
                <a:cxn ang="0">
                  <a:pos x="1642" y="35"/>
                </a:cxn>
                <a:cxn ang="0">
                  <a:pos x="5" y="16"/>
                </a:cxn>
                <a:cxn ang="0">
                  <a:pos x="0" y="0"/>
                </a:cxn>
              </a:cxnLst>
              <a:rect l="0" t="0" r="r" b="b"/>
              <a:pathLst>
                <a:path w="1642" h="35">
                  <a:moveTo>
                    <a:pt x="0" y="0"/>
                  </a:moveTo>
                  <a:lnTo>
                    <a:pt x="1636" y="22"/>
                  </a:lnTo>
                  <a:lnTo>
                    <a:pt x="1638" y="27"/>
                  </a:lnTo>
                  <a:lnTo>
                    <a:pt x="1640" y="31"/>
                  </a:lnTo>
                  <a:lnTo>
                    <a:pt x="1642" y="35"/>
                  </a:lnTo>
                  <a:lnTo>
                    <a:pt x="5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2"/>
            <p:cNvSpPr>
              <a:spLocks/>
            </p:cNvSpPr>
            <p:nvPr/>
          </p:nvSpPr>
          <p:spPr bwMode="auto">
            <a:xfrm>
              <a:off x="6567488" y="3706813"/>
              <a:ext cx="2609850" cy="49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8" y="18"/>
                </a:cxn>
                <a:cxn ang="0">
                  <a:pos x="1639" y="22"/>
                </a:cxn>
                <a:cxn ang="0">
                  <a:pos x="1642" y="27"/>
                </a:cxn>
                <a:cxn ang="0">
                  <a:pos x="1644" y="31"/>
                </a:cxn>
                <a:cxn ang="0">
                  <a:pos x="8" y="15"/>
                </a:cxn>
                <a:cxn ang="0">
                  <a:pos x="4" y="8"/>
                </a:cxn>
                <a:cxn ang="0">
                  <a:pos x="0" y="0"/>
                </a:cxn>
              </a:cxnLst>
              <a:rect l="0" t="0" r="r" b="b"/>
              <a:pathLst>
                <a:path w="1644" h="31">
                  <a:moveTo>
                    <a:pt x="0" y="0"/>
                  </a:moveTo>
                  <a:lnTo>
                    <a:pt x="1638" y="18"/>
                  </a:lnTo>
                  <a:lnTo>
                    <a:pt x="1639" y="22"/>
                  </a:lnTo>
                  <a:lnTo>
                    <a:pt x="1642" y="27"/>
                  </a:lnTo>
                  <a:lnTo>
                    <a:pt x="1644" y="31"/>
                  </a:lnTo>
                  <a:lnTo>
                    <a:pt x="8" y="15"/>
                  </a:lnTo>
                  <a:lnTo>
                    <a:pt x="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53"/>
            <p:cNvSpPr>
              <a:spLocks/>
            </p:cNvSpPr>
            <p:nvPr/>
          </p:nvSpPr>
          <p:spPr bwMode="auto">
            <a:xfrm>
              <a:off x="6604001" y="3762375"/>
              <a:ext cx="2603500" cy="39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32" y="13"/>
                </a:cxn>
                <a:cxn ang="0">
                  <a:pos x="1640" y="25"/>
                </a:cxn>
                <a:cxn ang="0">
                  <a:pos x="11" y="16"/>
                </a:cxn>
                <a:cxn ang="0">
                  <a:pos x="0" y="0"/>
                </a:cxn>
              </a:cxnLst>
              <a:rect l="0" t="0" r="r" b="b"/>
              <a:pathLst>
                <a:path w="1640" h="25">
                  <a:moveTo>
                    <a:pt x="0" y="0"/>
                  </a:moveTo>
                  <a:lnTo>
                    <a:pt x="1632" y="13"/>
                  </a:lnTo>
                  <a:lnTo>
                    <a:pt x="1640" y="25"/>
                  </a:lnTo>
                  <a:lnTo>
                    <a:pt x="1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4"/>
            <p:cNvSpPr>
              <a:spLocks/>
            </p:cNvSpPr>
            <p:nvPr/>
          </p:nvSpPr>
          <p:spPr bwMode="auto">
            <a:xfrm>
              <a:off x="6653213" y="3819525"/>
              <a:ext cx="2589213" cy="31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2" y="6"/>
                </a:cxn>
                <a:cxn ang="0">
                  <a:pos x="1625" y="12"/>
                </a:cxn>
                <a:cxn ang="0">
                  <a:pos x="1629" y="16"/>
                </a:cxn>
                <a:cxn ang="0">
                  <a:pos x="1631" y="20"/>
                </a:cxn>
                <a:cxn ang="0">
                  <a:pos x="17" y="14"/>
                </a:cxn>
                <a:cxn ang="0">
                  <a:pos x="11" y="10"/>
                </a:cxn>
                <a:cxn ang="0">
                  <a:pos x="0" y="0"/>
                </a:cxn>
              </a:cxnLst>
              <a:rect l="0" t="0" r="r" b="b"/>
              <a:pathLst>
                <a:path w="1631" h="20">
                  <a:moveTo>
                    <a:pt x="0" y="0"/>
                  </a:moveTo>
                  <a:lnTo>
                    <a:pt x="1622" y="6"/>
                  </a:lnTo>
                  <a:lnTo>
                    <a:pt x="1625" y="12"/>
                  </a:lnTo>
                  <a:lnTo>
                    <a:pt x="1629" y="16"/>
                  </a:lnTo>
                  <a:lnTo>
                    <a:pt x="1631" y="20"/>
                  </a:lnTo>
                  <a:lnTo>
                    <a:pt x="17" y="14"/>
                  </a:lnTo>
                  <a:lnTo>
                    <a:pt x="1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55"/>
            <p:cNvSpPr>
              <a:spLocks/>
            </p:cNvSpPr>
            <p:nvPr/>
          </p:nvSpPr>
          <p:spPr bwMode="auto">
            <a:xfrm>
              <a:off x="6724651" y="3873500"/>
              <a:ext cx="2557463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1" y="3"/>
                </a:cxn>
                <a:cxn ang="0">
                  <a:pos x="1609" y="11"/>
                </a:cxn>
                <a:cxn ang="0">
                  <a:pos x="1611" y="16"/>
                </a:cxn>
                <a:cxn ang="0">
                  <a:pos x="24" y="16"/>
                </a:cxn>
                <a:cxn ang="0">
                  <a:pos x="0" y="0"/>
                </a:cxn>
              </a:cxnLst>
              <a:rect l="0" t="0" r="r" b="b"/>
              <a:pathLst>
                <a:path w="1611" h="16">
                  <a:moveTo>
                    <a:pt x="0" y="0"/>
                  </a:moveTo>
                  <a:lnTo>
                    <a:pt x="1601" y="3"/>
                  </a:lnTo>
                  <a:lnTo>
                    <a:pt x="1609" y="11"/>
                  </a:lnTo>
                  <a:lnTo>
                    <a:pt x="1611" y="16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C97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56"/>
            <p:cNvSpPr>
              <a:spLocks/>
            </p:cNvSpPr>
            <p:nvPr/>
          </p:nvSpPr>
          <p:spPr bwMode="auto">
            <a:xfrm>
              <a:off x="9074151" y="3098800"/>
              <a:ext cx="233363" cy="817563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39" y="6"/>
                </a:cxn>
                <a:cxn ang="0">
                  <a:pos x="129" y="20"/>
                </a:cxn>
                <a:cxn ang="0">
                  <a:pos x="117" y="35"/>
                </a:cxn>
                <a:cxn ang="0">
                  <a:pos x="102" y="57"/>
                </a:cxn>
                <a:cxn ang="0">
                  <a:pos x="88" y="81"/>
                </a:cxn>
                <a:cxn ang="0">
                  <a:pos x="73" y="109"/>
                </a:cxn>
                <a:cxn ang="0">
                  <a:pos x="60" y="140"/>
                </a:cxn>
                <a:cxn ang="0">
                  <a:pos x="49" y="176"/>
                </a:cxn>
                <a:cxn ang="0">
                  <a:pos x="40" y="213"/>
                </a:cxn>
                <a:cxn ang="0">
                  <a:pos x="36" y="255"/>
                </a:cxn>
                <a:cxn ang="0">
                  <a:pos x="37" y="292"/>
                </a:cxn>
                <a:cxn ang="0">
                  <a:pos x="41" y="328"/>
                </a:cxn>
                <a:cxn ang="0">
                  <a:pos x="51" y="361"/>
                </a:cxn>
                <a:cxn ang="0">
                  <a:pos x="63" y="390"/>
                </a:cxn>
                <a:cxn ang="0">
                  <a:pos x="74" y="418"/>
                </a:cxn>
                <a:cxn ang="0">
                  <a:pos x="89" y="443"/>
                </a:cxn>
                <a:cxn ang="0">
                  <a:pos x="104" y="464"/>
                </a:cxn>
                <a:cxn ang="0">
                  <a:pos x="117" y="482"/>
                </a:cxn>
                <a:cxn ang="0">
                  <a:pos x="129" y="496"/>
                </a:cxn>
                <a:cxn ang="0">
                  <a:pos x="138" y="507"/>
                </a:cxn>
                <a:cxn ang="0">
                  <a:pos x="144" y="512"/>
                </a:cxn>
                <a:cxn ang="0">
                  <a:pos x="147" y="515"/>
                </a:cxn>
                <a:cxn ang="0">
                  <a:pos x="144" y="514"/>
                </a:cxn>
                <a:cxn ang="0">
                  <a:pos x="125" y="500"/>
                </a:cxn>
                <a:cxn ang="0">
                  <a:pos x="110" y="488"/>
                </a:cxn>
                <a:cxn ang="0">
                  <a:pos x="93" y="474"/>
                </a:cxn>
                <a:cxn ang="0">
                  <a:pos x="74" y="455"/>
                </a:cxn>
                <a:cxn ang="0">
                  <a:pos x="57" y="434"/>
                </a:cxn>
                <a:cxn ang="0">
                  <a:pos x="40" y="407"/>
                </a:cxn>
                <a:cxn ang="0">
                  <a:pos x="24" y="378"/>
                </a:cxn>
                <a:cxn ang="0">
                  <a:pos x="12" y="345"/>
                </a:cxn>
                <a:cxn ang="0">
                  <a:pos x="4" y="308"/>
                </a:cxn>
                <a:cxn ang="0">
                  <a:pos x="0" y="267"/>
                </a:cxn>
                <a:cxn ang="0">
                  <a:pos x="3" y="225"/>
                </a:cxn>
                <a:cxn ang="0">
                  <a:pos x="11" y="187"/>
                </a:cxn>
                <a:cxn ang="0">
                  <a:pos x="23" y="151"/>
                </a:cxn>
                <a:cxn ang="0">
                  <a:pos x="37" y="120"/>
                </a:cxn>
                <a:cxn ang="0">
                  <a:pos x="55" y="91"/>
                </a:cxn>
                <a:cxn ang="0">
                  <a:pos x="73" y="67"/>
                </a:cxn>
                <a:cxn ang="0">
                  <a:pos x="92" y="46"/>
                </a:cxn>
                <a:cxn ang="0">
                  <a:pos x="110" y="29"/>
                </a:cxn>
                <a:cxn ang="0">
                  <a:pos x="125" y="14"/>
                </a:cxn>
                <a:cxn ang="0">
                  <a:pos x="138" y="5"/>
                </a:cxn>
                <a:cxn ang="0">
                  <a:pos x="146" y="0"/>
                </a:cxn>
              </a:cxnLst>
              <a:rect l="0" t="0" r="r" b="b"/>
              <a:pathLst>
                <a:path w="147" h="515">
                  <a:moveTo>
                    <a:pt x="146" y="0"/>
                  </a:moveTo>
                  <a:lnTo>
                    <a:pt x="139" y="6"/>
                  </a:lnTo>
                  <a:lnTo>
                    <a:pt x="129" y="20"/>
                  </a:lnTo>
                  <a:lnTo>
                    <a:pt x="117" y="35"/>
                  </a:lnTo>
                  <a:lnTo>
                    <a:pt x="102" y="57"/>
                  </a:lnTo>
                  <a:lnTo>
                    <a:pt x="88" y="81"/>
                  </a:lnTo>
                  <a:lnTo>
                    <a:pt x="73" y="109"/>
                  </a:lnTo>
                  <a:lnTo>
                    <a:pt x="60" y="140"/>
                  </a:lnTo>
                  <a:lnTo>
                    <a:pt x="49" y="176"/>
                  </a:lnTo>
                  <a:lnTo>
                    <a:pt x="40" y="213"/>
                  </a:lnTo>
                  <a:lnTo>
                    <a:pt x="36" y="255"/>
                  </a:lnTo>
                  <a:lnTo>
                    <a:pt x="37" y="292"/>
                  </a:lnTo>
                  <a:lnTo>
                    <a:pt x="41" y="328"/>
                  </a:lnTo>
                  <a:lnTo>
                    <a:pt x="51" y="361"/>
                  </a:lnTo>
                  <a:lnTo>
                    <a:pt x="63" y="390"/>
                  </a:lnTo>
                  <a:lnTo>
                    <a:pt x="74" y="418"/>
                  </a:lnTo>
                  <a:lnTo>
                    <a:pt x="89" y="443"/>
                  </a:lnTo>
                  <a:lnTo>
                    <a:pt x="104" y="464"/>
                  </a:lnTo>
                  <a:lnTo>
                    <a:pt x="117" y="482"/>
                  </a:lnTo>
                  <a:lnTo>
                    <a:pt x="129" y="496"/>
                  </a:lnTo>
                  <a:lnTo>
                    <a:pt x="138" y="507"/>
                  </a:lnTo>
                  <a:lnTo>
                    <a:pt x="144" y="512"/>
                  </a:lnTo>
                  <a:lnTo>
                    <a:pt x="147" y="515"/>
                  </a:lnTo>
                  <a:lnTo>
                    <a:pt x="144" y="514"/>
                  </a:lnTo>
                  <a:lnTo>
                    <a:pt x="125" y="500"/>
                  </a:lnTo>
                  <a:lnTo>
                    <a:pt x="110" y="488"/>
                  </a:lnTo>
                  <a:lnTo>
                    <a:pt x="93" y="474"/>
                  </a:lnTo>
                  <a:lnTo>
                    <a:pt x="74" y="455"/>
                  </a:lnTo>
                  <a:lnTo>
                    <a:pt x="57" y="434"/>
                  </a:lnTo>
                  <a:lnTo>
                    <a:pt x="40" y="407"/>
                  </a:lnTo>
                  <a:lnTo>
                    <a:pt x="24" y="378"/>
                  </a:lnTo>
                  <a:lnTo>
                    <a:pt x="12" y="345"/>
                  </a:lnTo>
                  <a:lnTo>
                    <a:pt x="4" y="308"/>
                  </a:lnTo>
                  <a:lnTo>
                    <a:pt x="0" y="267"/>
                  </a:lnTo>
                  <a:lnTo>
                    <a:pt x="3" y="225"/>
                  </a:lnTo>
                  <a:lnTo>
                    <a:pt x="11" y="187"/>
                  </a:lnTo>
                  <a:lnTo>
                    <a:pt x="23" y="151"/>
                  </a:lnTo>
                  <a:lnTo>
                    <a:pt x="37" y="120"/>
                  </a:lnTo>
                  <a:lnTo>
                    <a:pt x="55" y="91"/>
                  </a:lnTo>
                  <a:lnTo>
                    <a:pt x="73" y="67"/>
                  </a:lnTo>
                  <a:lnTo>
                    <a:pt x="92" y="46"/>
                  </a:lnTo>
                  <a:lnTo>
                    <a:pt x="110" y="29"/>
                  </a:lnTo>
                  <a:lnTo>
                    <a:pt x="125" y="14"/>
                  </a:lnTo>
                  <a:lnTo>
                    <a:pt x="138" y="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B5B3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7"/>
            <p:cNvSpPr>
              <a:spLocks/>
            </p:cNvSpPr>
            <p:nvPr/>
          </p:nvSpPr>
          <p:spPr bwMode="auto">
            <a:xfrm>
              <a:off x="4832351" y="2433638"/>
              <a:ext cx="669925" cy="954088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422" y="7"/>
                </a:cxn>
                <a:cxn ang="0">
                  <a:pos x="411" y="12"/>
                </a:cxn>
                <a:cxn ang="0">
                  <a:pos x="399" y="19"/>
                </a:cxn>
                <a:cxn ang="0">
                  <a:pos x="385" y="29"/>
                </a:cxn>
                <a:cxn ang="0">
                  <a:pos x="367" y="41"/>
                </a:cxn>
                <a:cxn ang="0">
                  <a:pos x="350" y="56"/>
                </a:cxn>
                <a:cxn ang="0">
                  <a:pos x="332" y="73"/>
                </a:cxn>
                <a:cxn ang="0">
                  <a:pos x="315" y="95"/>
                </a:cxn>
                <a:cxn ang="0">
                  <a:pos x="300" y="117"/>
                </a:cxn>
                <a:cxn ang="0">
                  <a:pos x="288" y="141"/>
                </a:cxn>
                <a:cxn ang="0">
                  <a:pos x="280" y="169"/>
                </a:cxn>
                <a:cxn ang="0">
                  <a:pos x="276" y="194"/>
                </a:cxn>
                <a:cxn ang="0">
                  <a:pos x="274" y="226"/>
                </a:cxn>
                <a:cxn ang="0">
                  <a:pos x="271" y="261"/>
                </a:cxn>
                <a:cxn ang="0">
                  <a:pos x="270" y="299"/>
                </a:cxn>
                <a:cxn ang="0">
                  <a:pos x="270" y="420"/>
                </a:cxn>
                <a:cxn ang="0">
                  <a:pos x="271" y="458"/>
                </a:cxn>
                <a:cxn ang="0">
                  <a:pos x="271" y="494"/>
                </a:cxn>
                <a:cxn ang="0">
                  <a:pos x="272" y="528"/>
                </a:cxn>
                <a:cxn ang="0">
                  <a:pos x="274" y="554"/>
                </a:cxn>
                <a:cxn ang="0">
                  <a:pos x="274" y="574"/>
                </a:cxn>
                <a:cxn ang="0">
                  <a:pos x="275" y="587"/>
                </a:cxn>
                <a:cxn ang="0">
                  <a:pos x="275" y="593"/>
                </a:cxn>
                <a:cxn ang="0">
                  <a:pos x="128" y="486"/>
                </a:cxn>
                <a:cxn ang="0">
                  <a:pos x="15" y="601"/>
                </a:cxn>
                <a:cxn ang="0">
                  <a:pos x="0" y="598"/>
                </a:cxn>
                <a:cxn ang="0">
                  <a:pos x="1" y="594"/>
                </a:cxn>
                <a:cxn ang="0">
                  <a:pos x="3" y="583"/>
                </a:cxn>
                <a:cxn ang="0">
                  <a:pos x="8" y="566"/>
                </a:cxn>
                <a:cxn ang="0">
                  <a:pos x="13" y="543"/>
                </a:cxn>
                <a:cxn ang="0">
                  <a:pos x="20" y="516"/>
                </a:cxn>
                <a:cxn ang="0">
                  <a:pos x="28" y="485"/>
                </a:cxn>
                <a:cxn ang="0">
                  <a:pos x="38" y="450"/>
                </a:cxn>
                <a:cxn ang="0">
                  <a:pos x="49" y="413"/>
                </a:cxn>
                <a:cxn ang="0">
                  <a:pos x="61" y="375"/>
                </a:cxn>
                <a:cxn ang="0">
                  <a:pos x="74" y="335"/>
                </a:cxn>
                <a:cxn ang="0">
                  <a:pos x="89" y="296"/>
                </a:cxn>
                <a:cxn ang="0">
                  <a:pos x="104" y="258"/>
                </a:cxn>
                <a:cxn ang="0">
                  <a:pos x="120" y="221"/>
                </a:cxn>
                <a:cxn ang="0">
                  <a:pos x="138" y="186"/>
                </a:cxn>
                <a:cxn ang="0">
                  <a:pos x="156" y="156"/>
                </a:cxn>
                <a:cxn ang="0">
                  <a:pos x="175" y="128"/>
                </a:cxn>
                <a:cxn ang="0">
                  <a:pos x="194" y="105"/>
                </a:cxn>
                <a:cxn ang="0">
                  <a:pos x="214" y="88"/>
                </a:cxn>
                <a:cxn ang="0">
                  <a:pos x="250" y="64"/>
                </a:cxn>
                <a:cxn ang="0">
                  <a:pos x="280" y="45"/>
                </a:cxn>
                <a:cxn ang="0">
                  <a:pos x="307" y="31"/>
                </a:cxn>
                <a:cxn ang="0">
                  <a:pos x="329" y="20"/>
                </a:cxn>
                <a:cxn ang="0">
                  <a:pos x="349" y="12"/>
                </a:cxn>
                <a:cxn ang="0">
                  <a:pos x="364" y="7"/>
                </a:cxn>
                <a:cxn ang="0">
                  <a:pos x="375" y="4"/>
                </a:cxn>
                <a:cxn ang="0">
                  <a:pos x="383" y="3"/>
                </a:cxn>
                <a:cxn ang="0">
                  <a:pos x="389" y="2"/>
                </a:cxn>
                <a:cxn ang="0">
                  <a:pos x="390" y="2"/>
                </a:cxn>
                <a:cxn ang="0">
                  <a:pos x="410" y="0"/>
                </a:cxn>
              </a:cxnLst>
              <a:rect l="0" t="0" r="r" b="b"/>
              <a:pathLst>
                <a:path w="422" h="601">
                  <a:moveTo>
                    <a:pt x="410" y="0"/>
                  </a:moveTo>
                  <a:lnTo>
                    <a:pt x="422" y="7"/>
                  </a:lnTo>
                  <a:lnTo>
                    <a:pt x="411" y="12"/>
                  </a:lnTo>
                  <a:lnTo>
                    <a:pt x="399" y="19"/>
                  </a:lnTo>
                  <a:lnTo>
                    <a:pt x="385" y="29"/>
                  </a:lnTo>
                  <a:lnTo>
                    <a:pt x="367" y="41"/>
                  </a:lnTo>
                  <a:lnTo>
                    <a:pt x="350" y="56"/>
                  </a:lnTo>
                  <a:lnTo>
                    <a:pt x="332" y="73"/>
                  </a:lnTo>
                  <a:lnTo>
                    <a:pt x="315" y="95"/>
                  </a:lnTo>
                  <a:lnTo>
                    <a:pt x="300" y="117"/>
                  </a:lnTo>
                  <a:lnTo>
                    <a:pt x="288" y="141"/>
                  </a:lnTo>
                  <a:lnTo>
                    <a:pt x="280" y="169"/>
                  </a:lnTo>
                  <a:lnTo>
                    <a:pt x="276" y="194"/>
                  </a:lnTo>
                  <a:lnTo>
                    <a:pt x="274" y="226"/>
                  </a:lnTo>
                  <a:lnTo>
                    <a:pt x="271" y="261"/>
                  </a:lnTo>
                  <a:lnTo>
                    <a:pt x="270" y="299"/>
                  </a:lnTo>
                  <a:lnTo>
                    <a:pt x="270" y="420"/>
                  </a:lnTo>
                  <a:lnTo>
                    <a:pt x="271" y="458"/>
                  </a:lnTo>
                  <a:lnTo>
                    <a:pt x="271" y="494"/>
                  </a:lnTo>
                  <a:lnTo>
                    <a:pt x="272" y="528"/>
                  </a:lnTo>
                  <a:lnTo>
                    <a:pt x="274" y="554"/>
                  </a:lnTo>
                  <a:lnTo>
                    <a:pt x="274" y="574"/>
                  </a:lnTo>
                  <a:lnTo>
                    <a:pt x="275" y="587"/>
                  </a:lnTo>
                  <a:lnTo>
                    <a:pt x="275" y="593"/>
                  </a:lnTo>
                  <a:lnTo>
                    <a:pt x="128" y="486"/>
                  </a:lnTo>
                  <a:lnTo>
                    <a:pt x="15" y="601"/>
                  </a:lnTo>
                  <a:lnTo>
                    <a:pt x="0" y="598"/>
                  </a:lnTo>
                  <a:lnTo>
                    <a:pt x="1" y="594"/>
                  </a:lnTo>
                  <a:lnTo>
                    <a:pt x="3" y="583"/>
                  </a:lnTo>
                  <a:lnTo>
                    <a:pt x="8" y="566"/>
                  </a:lnTo>
                  <a:lnTo>
                    <a:pt x="13" y="543"/>
                  </a:lnTo>
                  <a:lnTo>
                    <a:pt x="20" y="516"/>
                  </a:lnTo>
                  <a:lnTo>
                    <a:pt x="28" y="485"/>
                  </a:lnTo>
                  <a:lnTo>
                    <a:pt x="38" y="450"/>
                  </a:lnTo>
                  <a:lnTo>
                    <a:pt x="49" y="413"/>
                  </a:lnTo>
                  <a:lnTo>
                    <a:pt x="61" y="375"/>
                  </a:lnTo>
                  <a:lnTo>
                    <a:pt x="74" y="335"/>
                  </a:lnTo>
                  <a:lnTo>
                    <a:pt x="89" y="296"/>
                  </a:lnTo>
                  <a:lnTo>
                    <a:pt x="104" y="258"/>
                  </a:lnTo>
                  <a:lnTo>
                    <a:pt x="120" y="221"/>
                  </a:lnTo>
                  <a:lnTo>
                    <a:pt x="138" y="186"/>
                  </a:lnTo>
                  <a:lnTo>
                    <a:pt x="156" y="156"/>
                  </a:lnTo>
                  <a:lnTo>
                    <a:pt x="175" y="128"/>
                  </a:lnTo>
                  <a:lnTo>
                    <a:pt x="194" y="105"/>
                  </a:lnTo>
                  <a:lnTo>
                    <a:pt x="214" y="88"/>
                  </a:lnTo>
                  <a:lnTo>
                    <a:pt x="250" y="64"/>
                  </a:lnTo>
                  <a:lnTo>
                    <a:pt x="280" y="45"/>
                  </a:lnTo>
                  <a:lnTo>
                    <a:pt x="307" y="31"/>
                  </a:lnTo>
                  <a:lnTo>
                    <a:pt x="329" y="20"/>
                  </a:lnTo>
                  <a:lnTo>
                    <a:pt x="349" y="12"/>
                  </a:lnTo>
                  <a:lnTo>
                    <a:pt x="364" y="7"/>
                  </a:lnTo>
                  <a:lnTo>
                    <a:pt x="375" y="4"/>
                  </a:lnTo>
                  <a:lnTo>
                    <a:pt x="383" y="3"/>
                  </a:lnTo>
                  <a:lnTo>
                    <a:pt x="389" y="2"/>
                  </a:lnTo>
                  <a:lnTo>
                    <a:pt x="390" y="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58"/>
            <p:cNvSpPr>
              <a:spLocks/>
            </p:cNvSpPr>
            <p:nvPr/>
          </p:nvSpPr>
          <p:spPr bwMode="auto">
            <a:xfrm>
              <a:off x="4832351" y="2433638"/>
              <a:ext cx="650875" cy="949325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410" y="0"/>
                </a:cxn>
                <a:cxn ang="0">
                  <a:pos x="407" y="2"/>
                </a:cxn>
                <a:cxn ang="0">
                  <a:pos x="401" y="4"/>
                </a:cxn>
                <a:cxn ang="0">
                  <a:pos x="389" y="10"/>
                </a:cxn>
                <a:cxn ang="0">
                  <a:pos x="375" y="19"/>
                </a:cxn>
                <a:cxn ang="0">
                  <a:pos x="358" y="29"/>
                </a:cxn>
                <a:cxn ang="0">
                  <a:pos x="341" y="43"/>
                </a:cxn>
                <a:cxn ang="0">
                  <a:pos x="324" y="59"/>
                </a:cxn>
                <a:cxn ang="0">
                  <a:pos x="307" y="79"/>
                </a:cxn>
                <a:cxn ang="0">
                  <a:pos x="289" y="101"/>
                </a:cxn>
                <a:cxn ang="0">
                  <a:pos x="276" y="126"/>
                </a:cxn>
                <a:cxn ang="0">
                  <a:pos x="264" y="156"/>
                </a:cxn>
                <a:cxn ang="0">
                  <a:pos x="258" y="189"/>
                </a:cxn>
                <a:cxn ang="0">
                  <a:pos x="255" y="225"/>
                </a:cxn>
                <a:cxn ang="0">
                  <a:pos x="255" y="570"/>
                </a:cxn>
                <a:cxn ang="0">
                  <a:pos x="123" y="476"/>
                </a:cxn>
                <a:cxn ang="0">
                  <a:pos x="0" y="598"/>
                </a:cxn>
                <a:cxn ang="0">
                  <a:pos x="0" y="255"/>
                </a:cxn>
                <a:cxn ang="0">
                  <a:pos x="3" y="225"/>
                </a:cxn>
                <a:cxn ang="0">
                  <a:pos x="5" y="195"/>
                </a:cxn>
                <a:cxn ang="0">
                  <a:pos x="11" y="168"/>
                </a:cxn>
                <a:cxn ang="0">
                  <a:pos x="19" y="141"/>
                </a:cxn>
                <a:cxn ang="0">
                  <a:pos x="29" y="116"/>
                </a:cxn>
                <a:cxn ang="0">
                  <a:pos x="42" y="95"/>
                </a:cxn>
                <a:cxn ang="0">
                  <a:pos x="61" y="75"/>
                </a:cxn>
                <a:cxn ang="0">
                  <a:pos x="83" y="57"/>
                </a:cxn>
                <a:cxn ang="0">
                  <a:pos x="110" y="44"/>
                </a:cxn>
                <a:cxn ang="0">
                  <a:pos x="141" y="35"/>
                </a:cxn>
                <a:cxn ang="0">
                  <a:pos x="180" y="27"/>
                </a:cxn>
                <a:cxn ang="0">
                  <a:pos x="218" y="20"/>
                </a:cxn>
                <a:cxn ang="0">
                  <a:pos x="255" y="15"/>
                </a:cxn>
                <a:cxn ang="0">
                  <a:pos x="291" y="11"/>
                </a:cxn>
                <a:cxn ang="0">
                  <a:pos x="323" y="7"/>
                </a:cxn>
                <a:cxn ang="0">
                  <a:pos x="352" y="4"/>
                </a:cxn>
                <a:cxn ang="0">
                  <a:pos x="375" y="3"/>
                </a:cxn>
                <a:cxn ang="0">
                  <a:pos x="394" y="2"/>
                </a:cxn>
                <a:cxn ang="0">
                  <a:pos x="406" y="0"/>
                </a:cxn>
              </a:cxnLst>
              <a:rect l="0" t="0" r="r" b="b"/>
              <a:pathLst>
                <a:path w="410" h="598">
                  <a:moveTo>
                    <a:pt x="406" y="0"/>
                  </a:moveTo>
                  <a:lnTo>
                    <a:pt x="410" y="0"/>
                  </a:lnTo>
                  <a:lnTo>
                    <a:pt x="407" y="2"/>
                  </a:lnTo>
                  <a:lnTo>
                    <a:pt x="401" y="4"/>
                  </a:lnTo>
                  <a:lnTo>
                    <a:pt x="389" y="10"/>
                  </a:lnTo>
                  <a:lnTo>
                    <a:pt x="375" y="19"/>
                  </a:lnTo>
                  <a:lnTo>
                    <a:pt x="358" y="29"/>
                  </a:lnTo>
                  <a:lnTo>
                    <a:pt x="341" y="43"/>
                  </a:lnTo>
                  <a:lnTo>
                    <a:pt x="324" y="59"/>
                  </a:lnTo>
                  <a:lnTo>
                    <a:pt x="307" y="79"/>
                  </a:lnTo>
                  <a:lnTo>
                    <a:pt x="289" y="101"/>
                  </a:lnTo>
                  <a:lnTo>
                    <a:pt x="276" y="126"/>
                  </a:lnTo>
                  <a:lnTo>
                    <a:pt x="264" y="156"/>
                  </a:lnTo>
                  <a:lnTo>
                    <a:pt x="258" y="189"/>
                  </a:lnTo>
                  <a:lnTo>
                    <a:pt x="255" y="225"/>
                  </a:lnTo>
                  <a:lnTo>
                    <a:pt x="255" y="570"/>
                  </a:lnTo>
                  <a:lnTo>
                    <a:pt x="123" y="476"/>
                  </a:lnTo>
                  <a:lnTo>
                    <a:pt x="0" y="598"/>
                  </a:lnTo>
                  <a:lnTo>
                    <a:pt x="0" y="255"/>
                  </a:lnTo>
                  <a:lnTo>
                    <a:pt x="3" y="225"/>
                  </a:lnTo>
                  <a:lnTo>
                    <a:pt x="5" y="195"/>
                  </a:lnTo>
                  <a:lnTo>
                    <a:pt x="11" y="168"/>
                  </a:lnTo>
                  <a:lnTo>
                    <a:pt x="19" y="141"/>
                  </a:lnTo>
                  <a:lnTo>
                    <a:pt x="29" y="116"/>
                  </a:lnTo>
                  <a:lnTo>
                    <a:pt x="42" y="95"/>
                  </a:lnTo>
                  <a:lnTo>
                    <a:pt x="61" y="75"/>
                  </a:lnTo>
                  <a:lnTo>
                    <a:pt x="83" y="57"/>
                  </a:lnTo>
                  <a:lnTo>
                    <a:pt x="110" y="44"/>
                  </a:lnTo>
                  <a:lnTo>
                    <a:pt x="141" y="35"/>
                  </a:lnTo>
                  <a:lnTo>
                    <a:pt x="180" y="27"/>
                  </a:lnTo>
                  <a:lnTo>
                    <a:pt x="218" y="20"/>
                  </a:lnTo>
                  <a:lnTo>
                    <a:pt x="255" y="15"/>
                  </a:lnTo>
                  <a:lnTo>
                    <a:pt x="291" y="11"/>
                  </a:lnTo>
                  <a:lnTo>
                    <a:pt x="323" y="7"/>
                  </a:lnTo>
                  <a:lnTo>
                    <a:pt x="352" y="4"/>
                  </a:lnTo>
                  <a:lnTo>
                    <a:pt x="375" y="3"/>
                  </a:lnTo>
                  <a:lnTo>
                    <a:pt x="394" y="2"/>
                  </a:lnTo>
                  <a:lnTo>
                    <a:pt x="40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EFF00">
                    <a:shade val="30000"/>
                    <a:satMod val="115000"/>
                  </a:srgbClr>
                </a:gs>
                <a:gs pos="50000">
                  <a:srgbClr val="4EFF00">
                    <a:shade val="67500"/>
                    <a:satMod val="115000"/>
                  </a:srgbClr>
                </a:gs>
                <a:gs pos="100000">
                  <a:srgbClr val="4EFF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36612" y="5857335"/>
            <a:ext cx="7010401" cy="2286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1503037" y="1524000"/>
            <a:ext cx="5741987" cy="4447296"/>
            <a:chOff x="4086225" y="1781175"/>
            <a:chExt cx="3738563" cy="2895600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086225" y="1781175"/>
              <a:ext cx="3738563" cy="28067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2"/>
                </a:cxn>
                <a:cxn ang="0">
                  <a:pos x="2313" y="8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6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60"/>
                </a:cxn>
                <a:cxn ang="0">
                  <a:pos x="2298" y="1766"/>
                </a:cxn>
                <a:cxn ang="0">
                  <a:pos x="2281" y="1768"/>
                </a:cxn>
                <a:cxn ang="0">
                  <a:pos x="74" y="1768"/>
                </a:cxn>
                <a:cxn ang="0">
                  <a:pos x="57" y="1766"/>
                </a:cxn>
                <a:cxn ang="0">
                  <a:pos x="41" y="1760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6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8"/>
                </a:cxn>
                <a:cxn ang="0">
                  <a:pos x="57" y="2"/>
                </a:cxn>
                <a:cxn ang="0">
                  <a:pos x="74" y="0"/>
                </a:cxn>
              </a:cxnLst>
              <a:rect l="0" t="0" r="r" b="b"/>
              <a:pathLst>
                <a:path w="2355" h="1768">
                  <a:moveTo>
                    <a:pt x="74" y="0"/>
                  </a:moveTo>
                  <a:lnTo>
                    <a:pt x="2281" y="0"/>
                  </a:lnTo>
                  <a:lnTo>
                    <a:pt x="2298" y="2"/>
                  </a:lnTo>
                  <a:lnTo>
                    <a:pt x="2313" y="8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6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60"/>
                  </a:lnTo>
                  <a:lnTo>
                    <a:pt x="2298" y="1766"/>
                  </a:lnTo>
                  <a:lnTo>
                    <a:pt x="2281" y="1768"/>
                  </a:lnTo>
                  <a:lnTo>
                    <a:pt x="74" y="1768"/>
                  </a:lnTo>
                  <a:lnTo>
                    <a:pt x="57" y="1766"/>
                  </a:lnTo>
                  <a:lnTo>
                    <a:pt x="41" y="1760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6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8"/>
                  </a:lnTo>
                  <a:lnTo>
                    <a:pt x="57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8B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086225" y="1871662"/>
              <a:ext cx="3738563" cy="2805113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1"/>
                </a:cxn>
                <a:cxn ang="0">
                  <a:pos x="2313" y="7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5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59"/>
                </a:cxn>
                <a:cxn ang="0">
                  <a:pos x="2298" y="1765"/>
                </a:cxn>
                <a:cxn ang="0">
                  <a:pos x="2281" y="1767"/>
                </a:cxn>
                <a:cxn ang="0">
                  <a:pos x="74" y="1767"/>
                </a:cxn>
                <a:cxn ang="0">
                  <a:pos x="57" y="1765"/>
                </a:cxn>
                <a:cxn ang="0">
                  <a:pos x="41" y="1759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5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7"/>
                </a:cxn>
                <a:cxn ang="0">
                  <a:pos x="57" y="1"/>
                </a:cxn>
                <a:cxn ang="0">
                  <a:pos x="74" y="0"/>
                </a:cxn>
              </a:cxnLst>
              <a:rect l="0" t="0" r="r" b="b"/>
              <a:pathLst>
                <a:path w="2355" h="1767">
                  <a:moveTo>
                    <a:pt x="74" y="0"/>
                  </a:moveTo>
                  <a:lnTo>
                    <a:pt x="2281" y="0"/>
                  </a:lnTo>
                  <a:lnTo>
                    <a:pt x="2298" y="1"/>
                  </a:lnTo>
                  <a:lnTo>
                    <a:pt x="2313" y="7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5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59"/>
                  </a:lnTo>
                  <a:lnTo>
                    <a:pt x="2298" y="1765"/>
                  </a:lnTo>
                  <a:lnTo>
                    <a:pt x="2281" y="1767"/>
                  </a:lnTo>
                  <a:lnTo>
                    <a:pt x="74" y="1767"/>
                  </a:lnTo>
                  <a:lnTo>
                    <a:pt x="57" y="1765"/>
                  </a:lnTo>
                  <a:lnTo>
                    <a:pt x="41" y="1759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5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7"/>
                  </a:lnTo>
                  <a:lnTo>
                    <a:pt x="57" y="1"/>
                  </a:lnTo>
                  <a:lnTo>
                    <a:pt x="7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356100" y="2114550"/>
              <a:ext cx="3198813" cy="2320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2"/>
                </a:cxn>
                <a:cxn ang="0">
                  <a:pos x="1983" y="8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5"/>
                </a:cxn>
                <a:cxn ang="0">
                  <a:pos x="2015" y="61"/>
                </a:cxn>
                <a:cxn ang="0">
                  <a:pos x="2015" y="1399"/>
                </a:cxn>
                <a:cxn ang="0">
                  <a:pos x="2012" y="1416"/>
                </a:cxn>
                <a:cxn ang="0">
                  <a:pos x="2006" y="1431"/>
                </a:cxn>
                <a:cxn ang="0">
                  <a:pos x="1996" y="1444"/>
                </a:cxn>
                <a:cxn ang="0">
                  <a:pos x="1983" y="1453"/>
                </a:cxn>
                <a:cxn ang="0">
                  <a:pos x="1968" y="1459"/>
                </a:cxn>
                <a:cxn ang="0">
                  <a:pos x="1951" y="1462"/>
                </a:cxn>
                <a:cxn ang="0">
                  <a:pos x="64" y="1462"/>
                </a:cxn>
                <a:cxn ang="0">
                  <a:pos x="47" y="1459"/>
                </a:cxn>
                <a:cxn ang="0">
                  <a:pos x="32" y="1453"/>
                </a:cxn>
                <a:cxn ang="0">
                  <a:pos x="19" y="1444"/>
                </a:cxn>
                <a:cxn ang="0">
                  <a:pos x="9" y="1431"/>
                </a:cxn>
                <a:cxn ang="0">
                  <a:pos x="3" y="1416"/>
                </a:cxn>
                <a:cxn ang="0">
                  <a:pos x="0" y="1399"/>
                </a:cxn>
                <a:cxn ang="0">
                  <a:pos x="0" y="61"/>
                </a:cxn>
                <a:cxn ang="0">
                  <a:pos x="3" y="45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8"/>
                </a:cxn>
                <a:cxn ang="0">
                  <a:pos x="47" y="2"/>
                </a:cxn>
                <a:cxn ang="0">
                  <a:pos x="64" y="0"/>
                </a:cxn>
              </a:cxnLst>
              <a:rect l="0" t="0" r="r" b="b"/>
              <a:pathLst>
                <a:path w="2015" h="1462">
                  <a:moveTo>
                    <a:pt x="64" y="0"/>
                  </a:moveTo>
                  <a:lnTo>
                    <a:pt x="1951" y="0"/>
                  </a:lnTo>
                  <a:lnTo>
                    <a:pt x="1968" y="2"/>
                  </a:lnTo>
                  <a:lnTo>
                    <a:pt x="1983" y="8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5"/>
                  </a:lnTo>
                  <a:lnTo>
                    <a:pt x="2015" y="61"/>
                  </a:lnTo>
                  <a:lnTo>
                    <a:pt x="2015" y="1399"/>
                  </a:lnTo>
                  <a:lnTo>
                    <a:pt x="2012" y="1416"/>
                  </a:lnTo>
                  <a:lnTo>
                    <a:pt x="2006" y="1431"/>
                  </a:lnTo>
                  <a:lnTo>
                    <a:pt x="1996" y="1444"/>
                  </a:lnTo>
                  <a:lnTo>
                    <a:pt x="1983" y="1453"/>
                  </a:lnTo>
                  <a:lnTo>
                    <a:pt x="1968" y="1459"/>
                  </a:lnTo>
                  <a:lnTo>
                    <a:pt x="1951" y="1462"/>
                  </a:lnTo>
                  <a:lnTo>
                    <a:pt x="64" y="1462"/>
                  </a:lnTo>
                  <a:lnTo>
                    <a:pt x="47" y="1459"/>
                  </a:lnTo>
                  <a:lnTo>
                    <a:pt x="32" y="1453"/>
                  </a:lnTo>
                  <a:lnTo>
                    <a:pt x="19" y="1444"/>
                  </a:lnTo>
                  <a:lnTo>
                    <a:pt x="9" y="1431"/>
                  </a:lnTo>
                  <a:lnTo>
                    <a:pt x="3" y="1416"/>
                  </a:lnTo>
                  <a:lnTo>
                    <a:pt x="0" y="1399"/>
                  </a:lnTo>
                  <a:lnTo>
                    <a:pt x="0" y="61"/>
                  </a:lnTo>
                  <a:lnTo>
                    <a:pt x="3" y="45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8B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356100" y="2081212"/>
              <a:ext cx="3198813" cy="22891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381"/>
                </a:cxn>
                <a:cxn ang="0">
                  <a:pos x="2012" y="1397"/>
                </a:cxn>
                <a:cxn ang="0">
                  <a:pos x="2006" y="1412"/>
                </a:cxn>
                <a:cxn ang="0">
                  <a:pos x="1996" y="1424"/>
                </a:cxn>
                <a:cxn ang="0">
                  <a:pos x="1983" y="1433"/>
                </a:cxn>
                <a:cxn ang="0">
                  <a:pos x="1968" y="1439"/>
                </a:cxn>
                <a:cxn ang="0">
                  <a:pos x="1951" y="1442"/>
                </a:cxn>
                <a:cxn ang="0">
                  <a:pos x="64" y="1442"/>
                </a:cxn>
                <a:cxn ang="0">
                  <a:pos x="47" y="1439"/>
                </a:cxn>
                <a:cxn ang="0">
                  <a:pos x="32" y="1433"/>
                </a:cxn>
                <a:cxn ang="0">
                  <a:pos x="19" y="1424"/>
                </a:cxn>
                <a:cxn ang="0">
                  <a:pos x="9" y="1412"/>
                </a:cxn>
                <a:cxn ang="0">
                  <a:pos x="3" y="1397"/>
                </a:cxn>
                <a:cxn ang="0">
                  <a:pos x="0" y="1381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442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381"/>
                  </a:lnTo>
                  <a:lnTo>
                    <a:pt x="2012" y="1397"/>
                  </a:lnTo>
                  <a:lnTo>
                    <a:pt x="2006" y="1412"/>
                  </a:lnTo>
                  <a:lnTo>
                    <a:pt x="1996" y="1424"/>
                  </a:lnTo>
                  <a:lnTo>
                    <a:pt x="1983" y="1433"/>
                  </a:lnTo>
                  <a:lnTo>
                    <a:pt x="1968" y="1439"/>
                  </a:lnTo>
                  <a:lnTo>
                    <a:pt x="1951" y="1442"/>
                  </a:lnTo>
                  <a:lnTo>
                    <a:pt x="64" y="1442"/>
                  </a:lnTo>
                  <a:lnTo>
                    <a:pt x="47" y="1439"/>
                  </a:lnTo>
                  <a:lnTo>
                    <a:pt x="32" y="1433"/>
                  </a:lnTo>
                  <a:lnTo>
                    <a:pt x="19" y="1424"/>
                  </a:lnTo>
                  <a:lnTo>
                    <a:pt x="9" y="1412"/>
                  </a:lnTo>
                  <a:lnTo>
                    <a:pt x="3" y="1397"/>
                  </a:lnTo>
                  <a:lnTo>
                    <a:pt x="0" y="1381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356100" y="2081212"/>
              <a:ext cx="3198813" cy="16668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05"/>
                </a:cxn>
                <a:cxn ang="0">
                  <a:pos x="2012" y="88"/>
                </a:cxn>
                <a:cxn ang="0">
                  <a:pos x="2006" y="74"/>
                </a:cxn>
                <a:cxn ang="0">
                  <a:pos x="1996" y="62"/>
                </a:cxn>
                <a:cxn ang="0">
                  <a:pos x="1983" y="52"/>
                </a:cxn>
                <a:cxn ang="0">
                  <a:pos x="1968" y="46"/>
                </a:cxn>
                <a:cxn ang="0">
                  <a:pos x="1951" y="44"/>
                </a:cxn>
                <a:cxn ang="0">
                  <a:pos x="64" y="44"/>
                </a:cxn>
                <a:cxn ang="0">
                  <a:pos x="47" y="46"/>
                </a:cxn>
                <a:cxn ang="0">
                  <a:pos x="32" y="52"/>
                </a:cxn>
                <a:cxn ang="0">
                  <a:pos x="19" y="62"/>
                </a:cxn>
                <a:cxn ang="0">
                  <a:pos x="9" y="74"/>
                </a:cxn>
                <a:cxn ang="0">
                  <a:pos x="3" y="88"/>
                </a:cxn>
                <a:cxn ang="0">
                  <a:pos x="0" y="105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05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05"/>
                  </a:lnTo>
                  <a:lnTo>
                    <a:pt x="2012" y="88"/>
                  </a:lnTo>
                  <a:lnTo>
                    <a:pt x="2006" y="74"/>
                  </a:lnTo>
                  <a:lnTo>
                    <a:pt x="1996" y="62"/>
                  </a:lnTo>
                  <a:lnTo>
                    <a:pt x="1983" y="52"/>
                  </a:lnTo>
                  <a:lnTo>
                    <a:pt x="1968" y="46"/>
                  </a:lnTo>
                  <a:lnTo>
                    <a:pt x="1951" y="44"/>
                  </a:lnTo>
                  <a:lnTo>
                    <a:pt x="64" y="44"/>
                  </a:lnTo>
                  <a:lnTo>
                    <a:pt x="47" y="46"/>
                  </a:lnTo>
                  <a:lnTo>
                    <a:pt x="32" y="52"/>
                  </a:lnTo>
                  <a:lnTo>
                    <a:pt x="19" y="62"/>
                  </a:lnTo>
                  <a:lnTo>
                    <a:pt x="9" y="74"/>
                  </a:lnTo>
                  <a:lnTo>
                    <a:pt x="3" y="88"/>
                  </a:lnTo>
                  <a:lnTo>
                    <a:pt x="0" y="105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225466" y="2344947"/>
            <a:ext cx="424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LITERATURE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flipH="1">
            <a:off x="2225466" y="2878347"/>
            <a:ext cx="247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5257800"/>
            <a:ext cx="12188825" cy="16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112635" y="2560199"/>
            <a:ext cx="3494406" cy="2996490"/>
            <a:chOff x="4005263" y="1862138"/>
            <a:chExt cx="4311651" cy="3697287"/>
          </a:xfrm>
        </p:grpSpPr>
        <p:grpSp>
          <p:nvGrpSpPr>
            <p:cNvPr id="16" name="Group 22"/>
            <p:cNvGrpSpPr/>
            <p:nvPr/>
          </p:nvGrpSpPr>
          <p:grpSpPr>
            <a:xfrm>
              <a:off x="5661026" y="3009900"/>
              <a:ext cx="1797050" cy="1187451"/>
              <a:chOff x="5661026" y="3009900"/>
              <a:chExt cx="1797050" cy="1187451"/>
            </a:xfrm>
          </p:grpSpPr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5661026" y="3071813"/>
                <a:ext cx="1751013" cy="1125538"/>
              </a:xfrm>
              <a:custGeom>
                <a:avLst/>
                <a:gdLst/>
                <a:ahLst/>
                <a:cxnLst>
                  <a:cxn ang="0">
                    <a:pos x="1090" y="33"/>
                  </a:cxn>
                  <a:cxn ang="0">
                    <a:pos x="939" y="433"/>
                  </a:cxn>
                  <a:cxn ang="0">
                    <a:pos x="877" y="594"/>
                  </a:cxn>
                  <a:cxn ang="0">
                    <a:pos x="848" y="666"/>
                  </a:cxn>
                  <a:cxn ang="0">
                    <a:pos x="824" y="690"/>
                  </a:cxn>
                  <a:cxn ang="0">
                    <a:pos x="776" y="706"/>
                  </a:cxn>
                  <a:cxn ang="0">
                    <a:pos x="708" y="709"/>
                  </a:cxn>
                  <a:cxn ang="0">
                    <a:pos x="639" y="697"/>
                  </a:cxn>
                  <a:cxn ang="0">
                    <a:pos x="574" y="671"/>
                  </a:cxn>
                  <a:cxn ang="0">
                    <a:pos x="519" y="632"/>
                  </a:cxn>
                  <a:cxn ang="0">
                    <a:pos x="476" y="580"/>
                  </a:cxn>
                  <a:cxn ang="0">
                    <a:pos x="468" y="555"/>
                  </a:cxn>
                  <a:cxn ang="0">
                    <a:pos x="470" y="531"/>
                  </a:cxn>
                  <a:cxn ang="0">
                    <a:pos x="485" y="504"/>
                  </a:cxn>
                  <a:cxn ang="0">
                    <a:pos x="512" y="487"/>
                  </a:cxn>
                  <a:cxn ang="0">
                    <a:pos x="572" y="479"/>
                  </a:cxn>
                  <a:cxn ang="0">
                    <a:pos x="657" y="488"/>
                  </a:cxn>
                  <a:cxn ang="0">
                    <a:pos x="738" y="517"/>
                  </a:cxn>
                  <a:cxn ang="0">
                    <a:pos x="809" y="564"/>
                  </a:cxn>
                  <a:cxn ang="0">
                    <a:pos x="412" y="253"/>
                  </a:cxn>
                  <a:cxn ang="0">
                    <a:pos x="330" y="608"/>
                  </a:cxn>
                  <a:cxn ang="0">
                    <a:pos x="307" y="667"/>
                  </a:cxn>
                  <a:cxn ang="0">
                    <a:pos x="285" y="684"/>
                  </a:cxn>
                  <a:cxn ang="0">
                    <a:pos x="244" y="694"/>
                  </a:cxn>
                  <a:cxn ang="0">
                    <a:pos x="187" y="693"/>
                  </a:cxn>
                  <a:cxn ang="0">
                    <a:pos x="131" y="679"/>
                  </a:cxn>
                  <a:cxn ang="0">
                    <a:pos x="79" y="654"/>
                  </a:cxn>
                  <a:cxn ang="0">
                    <a:pos x="35" y="618"/>
                  </a:cxn>
                  <a:cxn ang="0">
                    <a:pos x="5" y="571"/>
                  </a:cxn>
                  <a:cxn ang="0">
                    <a:pos x="0" y="548"/>
                  </a:cxn>
                  <a:cxn ang="0">
                    <a:pos x="4" y="525"/>
                  </a:cxn>
                  <a:cxn ang="0">
                    <a:pos x="18" y="506"/>
                  </a:cxn>
                  <a:cxn ang="0">
                    <a:pos x="45" y="494"/>
                  </a:cxn>
                  <a:cxn ang="0">
                    <a:pos x="115" y="493"/>
                  </a:cxn>
                  <a:cxn ang="0">
                    <a:pos x="184" y="511"/>
                  </a:cxn>
                  <a:cxn ang="0">
                    <a:pos x="247" y="545"/>
                  </a:cxn>
                  <a:cxn ang="0">
                    <a:pos x="392" y="37"/>
                  </a:cxn>
                </a:cxnLst>
                <a:rect l="0" t="0" r="r" b="b"/>
                <a:pathLst>
                  <a:path w="1103" h="709">
                    <a:moveTo>
                      <a:pt x="1103" y="0"/>
                    </a:moveTo>
                    <a:lnTo>
                      <a:pt x="1090" y="33"/>
                    </a:lnTo>
                    <a:lnTo>
                      <a:pt x="1077" y="66"/>
                    </a:lnTo>
                    <a:lnTo>
                      <a:pt x="939" y="433"/>
                    </a:lnTo>
                    <a:lnTo>
                      <a:pt x="908" y="513"/>
                    </a:lnTo>
                    <a:lnTo>
                      <a:pt x="877" y="594"/>
                    </a:lnTo>
                    <a:lnTo>
                      <a:pt x="864" y="631"/>
                    </a:lnTo>
                    <a:lnTo>
                      <a:pt x="848" y="666"/>
                    </a:lnTo>
                    <a:lnTo>
                      <a:pt x="837" y="679"/>
                    </a:lnTo>
                    <a:lnTo>
                      <a:pt x="824" y="690"/>
                    </a:lnTo>
                    <a:lnTo>
                      <a:pt x="807" y="698"/>
                    </a:lnTo>
                    <a:lnTo>
                      <a:pt x="776" y="706"/>
                    </a:lnTo>
                    <a:lnTo>
                      <a:pt x="742" y="709"/>
                    </a:lnTo>
                    <a:lnTo>
                      <a:pt x="708" y="709"/>
                    </a:lnTo>
                    <a:lnTo>
                      <a:pt x="674" y="705"/>
                    </a:lnTo>
                    <a:lnTo>
                      <a:pt x="639" y="697"/>
                    </a:lnTo>
                    <a:lnTo>
                      <a:pt x="606" y="686"/>
                    </a:lnTo>
                    <a:lnTo>
                      <a:pt x="574" y="671"/>
                    </a:lnTo>
                    <a:lnTo>
                      <a:pt x="544" y="652"/>
                    </a:lnTo>
                    <a:lnTo>
                      <a:pt x="519" y="632"/>
                    </a:lnTo>
                    <a:lnTo>
                      <a:pt x="495" y="607"/>
                    </a:lnTo>
                    <a:lnTo>
                      <a:pt x="476" y="580"/>
                    </a:lnTo>
                    <a:lnTo>
                      <a:pt x="471" y="567"/>
                    </a:lnTo>
                    <a:lnTo>
                      <a:pt x="468" y="555"/>
                    </a:lnTo>
                    <a:lnTo>
                      <a:pt x="468" y="543"/>
                    </a:lnTo>
                    <a:lnTo>
                      <a:pt x="470" y="531"/>
                    </a:lnTo>
                    <a:lnTo>
                      <a:pt x="476" y="516"/>
                    </a:lnTo>
                    <a:lnTo>
                      <a:pt x="485" y="504"/>
                    </a:lnTo>
                    <a:lnTo>
                      <a:pt x="497" y="495"/>
                    </a:lnTo>
                    <a:lnTo>
                      <a:pt x="512" y="487"/>
                    </a:lnTo>
                    <a:lnTo>
                      <a:pt x="529" y="482"/>
                    </a:lnTo>
                    <a:lnTo>
                      <a:pt x="572" y="479"/>
                    </a:lnTo>
                    <a:lnTo>
                      <a:pt x="615" y="481"/>
                    </a:lnTo>
                    <a:lnTo>
                      <a:pt x="657" y="488"/>
                    </a:lnTo>
                    <a:lnTo>
                      <a:pt x="699" y="500"/>
                    </a:lnTo>
                    <a:lnTo>
                      <a:pt x="738" y="517"/>
                    </a:lnTo>
                    <a:lnTo>
                      <a:pt x="775" y="539"/>
                    </a:lnTo>
                    <a:lnTo>
                      <a:pt x="809" y="564"/>
                    </a:lnTo>
                    <a:lnTo>
                      <a:pt x="923" y="248"/>
                    </a:lnTo>
                    <a:lnTo>
                      <a:pt x="412" y="253"/>
                    </a:lnTo>
                    <a:lnTo>
                      <a:pt x="362" y="462"/>
                    </a:lnTo>
                    <a:lnTo>
                      <a:pt x="330" y="608"/>
                    </a:lnTo>
                    <a:lnTo>
                      <a:pt x="315" y="655"/>
                    </a:lnTo>
                    <a:lnTo>
                      <a:pt x="307" y="667"/>
                    </a:lnTo>
                    <a:lnTo>
                      <a:pt x="297" y="676"/>
                    </a:lnTo>
                    <a:lnTo>
                      <a:pt x="285" y="684"/>
                    </a:lnTo>
                    <a:lnTo>
                      <a:pt x="271" y="690"/>
                    </a:lnTo>
                    <a:lnTo>
                      <a:pt x="244" y="694"/>
                    </a:lnTo>
                    <a:lnTo>
                      <a:pt x="216" y="695"/>
                    </a:lnTo>
                    <a:lnTo>
                      <a:pt x="187" y="693"/>
                    </a:lnTo>
                    <a:lnTo>
                      <a:pt x="159" y="688"/>
                    </a:lnTo>
                    <a:lnTo>
                      <a:pt x="131" y="679"/>
                    </a:lnTo>
                    <a:lnTo>
                      <a:pt x="104" y="668"/>
                    </a:lnTo>
                    <a:lnTo>
                      <a:pt x="79" y="654"/>
                    </a:lnTo>
                    <a:lnTo>
                      <a:pt x="56" y="638"/>
                    </a:lnTo>
                    <a:lnTo>
                      <a:pt x="35" y="618"/>
                    </a:lnTo>
                    <a:lnTo>
                      <a:pt x="18" y="596"/>
                    </a:lnTo>
                    <a:lnTo>
                      <a:pt x="5" y="571"/>
                    </a:lnTo>
                    <a:lnTo>
                      <a:pt x="2" y="559"/>
                    </a:lnTo>
                    <a:lnTo>
                      <a:pt x="0" y="548"/>
                    </a:lnTo>
                    <a:lnTo>
                      <a:pt x="1" y="538"/>
                    </a:lnTo>
                    <a:lnTo>
                      <a:pt x="4" y="525"/>
                    </a:lnTo>
                    <a:lnTo>
                      <a:pt x="11" y="514"/>
                    </a:lnTo>
                    <a:lnTo>
                      <a:pt x="18" y="506"/>
                    </a:lnTo>
                    <a:lnTo>
                      <a:pt x="30" y="499"/>
                    </a:lnTo>
                    <a:lnTo>
                      <a:pt x="45" y="494"/>
                    </a:lnTo>
                    <a:lnTo>
                      <a:pt x="81" y="491"/>
                    </a:lnTo>
                    <a:lnTo>
                      <a:pt x="115" y="493"/>
                    </a:lnTo>
                    <a:lnTo>
                      <a:pt x="150" y="500"/>
                    </a:lnTo>
                    <a:lnTo>
                      <a:pt x="184" y="511"/>
                    </a:lnTo>
                    <a:lnTo>
                      <a:pt x="216" y="526"/>
                    </a:lnTo>
                    <a:lnTo>
                      <a:pt x="247" y="545"/>
                    </a:lnTo>
                    <a:lnTo>
                      <a:pt x="274" y="566"/>
                    </a:lnTo>
                    <a:lnTo>
                      <a:pt x="392" y="37"/>
                    </a:lnTo>
                    <a:lnTo>
                      <a:pt x="11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6F406">
                      <a:shade val="30000"/>
                      <a:satMod val="115000"/>
                    </a:srgbClr>
                  </a:gs>
                  <a:gs pos="50000">
                    <a:srgbClr val="B6F406">
                      <a:shade val="67500"/>
                      <a:satMod val="115000"/>
                    </a:srgbClr>
                  </a:gs>
                  <a:gs pos="100000">
                    <a:srgbClr val="B6F406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5689601" y="3009900"/>
                <a:ext cx="1768475" cy="1120775"/>
              </a:xfrm>
              <a:custGeom>
                <a:avLst/>
                <a:gdLst/>
                <a:ahLst/>
                <a:cxnLst>
                  <a:cxn ang="0">
                    <a:pos x="168" y="483"/>
                  </a:cxn>
                  <a:cxn ang="0">
                    <a:pos x="242" y="504"/>
                  </a:cxn>
                  <a:cxn ang="0">
                    <a:pos x="256" y="605"/>
                  </a:cxn>
                  <a:cxn ang="0">
                    <a:pos x="198" y="565"/>
                  </a:cxn>
                  <a:cxn ang="0">
                    <a:pos x="132" y="539"/>
                  </a:cxn>
                  <a:cxn ang="0">
                    <a:pos x="63" y="530"/>
                  </a:cxn>
                  <a:cxn ang="0">
                    <a:pos x="12" y="538"/>
                  </a:cxn>
                  <a:cxn ang="0">
                    <a:pos x="25" y="525"/>
                  </a:cxn>
                  <a:cxn ang="0">
                    <a:pos x="79" y="488"/>
                  </a:cxn>
                  <a:cxn ang="0">
                    <a:pos x="131" y="481"/>
                  </a:cxn>
                  <a:cxn ang="0">
                    <a:pos x="639" y="464"/>
                  </a:cxn>
                  <a:cxn ang="0">
                    <a:pos x="714" y="480"/>
                  </a:cxn>
                  <a:cxn ang="0">
                    <a:pos x="784" y="510"/>
                  </a:cxn>
                  <a:cxn ang="0">
                    <a:pos x="791" y="603"/>
                  </a:cxn>
                  <a:cxn ang="0">
                    <a:pos x="720" y="556"/>
                  </a:cxn>
                  <a:cxn ang="0">
                    <a:pos x="639" y="527"/>
                  </a:cxn>
                  <a:cxn ang="0">
                    <a:pos x="554" y="518"/>
                  </a:cxn>
                  <a:cxn ang="0">
                    <a:pos x="494" y="526"/>
                  </a:cxn>
                  <a:cxn ang="0">
                    <a:pos x="467" y="543"/>
                  </a:cxn>
                  <a:cxn ang="0">
                    <a:pos x="508" y="499"/>
                  </a:cxn>
                  <a:cxn ang="0">
                    <a:pos x="545" y="472"/>
                  </a:cxn>
                  <a:cxn ang="0">
                    <a:pos x="600" y="463"/>
                  </a:cxn>
                  <a:cxn ang="0">
                    <a:pos x="439" y="292"/>
                  </a:cxn>
                  <a:cxn ang="0">
                    <a:pos x="391" y="493"/>
                  </a:cxn>
                  <a:cxn ang="0">
                    <a:pos x="352" y="637"/>
                  </a:cxn>
                  <a:cxn ang="0">
                    <a:pos x="289" y="706"/>
                  </a:cxn>
                  <a:cxn ang="0">
                    <a:pos x="312" y="647"/>
                  </a:cxn>
                  <a:cxn ang="0">
                    <a:pos x="394" y="292"/>
                  </a:cxn>
                  <a:cxn ang="0">
                    <a:pos x="1091" y="59"/>
                  </a:cxn>
                  <a:cxn ang="0">
                    <a:pos x="924" y="496"/>
                  </a:cxn>
                  <a:cxn ang="0">
                    <a:pos x="864" y="646"/>
                  </a:cxn>
                  <a:cxn ang="0">
                    <a:pos x="830" y="705"/>
                  </a:cxn>
                  <a:cxn ang="0">
                    <a:pos x="859" y="633"/>
                  </a:cxn>
                  <a:cxn ang="0">
                    <a:pos x="921" y="472"/>
                  </a:cxn>
                  <a:cxn ang="0">
                    <a:pos x="1072" y="72"/>
                  </a:cxn>
                  <a:cxn ang="0">
                    <a:pos x="374" y="76"/>
                  </a:cxn>
                  <a:cxn ang="0">
                    <a:pos x="1114" y="0"/>
                  </a:cxn>
                </a:cxnLst>
                <a:rect l="0" t="0" r="r" b="b"/>
                <a:pathLst>
                  <a:path w="1114" h="706">
                    <a:moveTo>
                      <a:pt x="131" y="481"/>
                    </a:moveTo>
                    <a:lnTo>
                      <a:pt x="168" y="483"/>
                    </a:lnTo>
                    <a:lnTo>
                      <a:pt x="206" y="491"/>
                    </a:lnTo>
                    <a:lnTo>
                      <a:pt x="242" y="504"/>
                    </a:lnTo>
                    <a:lnTo>
                      <a:pt x="275" y="522"/>
                    </a:lnTo>
                    <a:lnTo>
                      <a:pt x="256" y="605"/>
                    </a:lnTo>
                    <a:lnTo>
                      <a:pt x="229" y="584"/>
                    </a:lnTo>
                    <a:lnTo>
                      <a:pt x="198" y="565"/>
                    </a:lnTo>
                    <a:lnTo>
                      <a:pt x="166" y="550"/>
                    </a:lnTo>
                    <a:lnTo>
                      <a:pt x="132" y="539"/>
                    </a:lnTo>
                    <a:lnTo>
                      <a:pt x="97" y="532"/>
                    </a:lnTo>
                    <a:lnTo>
                      <a:pt x="63" y="530"/>
                    </a:lnTo>
                    <a:lnTo>
                      <a:pt x="27" y="533"/>
                    </a:lnTo>
                    <a:lnTo>
                      <a:pt x="12" y="538"/>
                    </a:lnTo>
                    <a:lnTo>
                      <a:pt x="0" y="545"/>
                    </a:lnTo>
                    <a:lnTo>
                      <a:pt x="25" y="525"/>
                    </a:lnTo>
                    <a:lnTo>
                      <a:pt x="52" y="505"/>
                    </a:lnTo>
                    <a:lnTo>
                      <a:pt x="79" y="488"/>
                    </a:lnTo>
                    <a:lnTo>
                      <a:pt x="92" y="484"/>
                    </a:lnTo>
                    <a:lnTo>
                      <a:pt x="131" y="481"/>
                    </a:lnTo>
                    <a:close/>
                    <a:moveTo>
                      <a:pt x="600" y="463"/>
                    </a:moveTo>
                    <a:lnTo>
                      <a:pt x="639" y="464"/>
                    </a:lnTo>
                    <a:lnTo>
                      <a:pt x="678" y="470"/>
                    </a:lnTo>
                    <a:lnTo>
                      <a:pt x="714" y="480"/>
                    </a:lnTo>
                    <a:lnTo>
                      <a:pt x="751" y="492"/>
                    </a:lnTo>
                    <a:lnTo>
                      <a:pt x="784" y="510"/>
                    </a:lnTo>
                    <a:lnTo>
                      <a:pt x="817" y="532"/>
                    </a:lnTo>
                    <a:lnTo>
                      <a:pt x="791" y="603"/>
                    </a:lnTo>
                    <a:lnTo>
                      <a:pt x="757" y="578"/>
                    </a:lnTo>
                    <a:lnTo>
                      <a:pt x="720" y="556"/>
                    </a:lnTo>
                    <a:lnTo>
                      <a:pt x="681" y="539"/>
                    </a:lnTo>
                    <a:lnTo>
                      <a:pt x="639" y="527"/>
                    </a:lnTo>
                    <a:lnTo>
                      <a:pt x="597" y="520"/>
                    </a:lnTo>
                    <a:lnTo>
                      <a:pt x="554" y="518"/>
                    </a:lnTo>
                    <a:lnTo>
                      <a:pt x="511" y="521"/>
                    </a:lnTo>
                    <a:lnTo>
                      <a:pt x="494" y="526"/>
                    </a:lnTo>
                    <a:lnTo>
                      <a:pt x="479" y="534"/>
                    </a:lnTo>
                    <a:lnTo>
                      <a:pt x="467" y="543"/>
                    </a:lnTo>
                    <a:lnTo>
                      <a:pt x="488" y="521"/>
                    </a:lnTo>
                    <a:lnTo>
                      <a:pt x="508" y="499"/>
                    </a:lnTo>
                    <a:lnTo>
                      <a:pt x="530" y="480"/>
                    </a:lnTo>
                    <a:lnTo>
                      <a:pt x="545" y="472"/>
                    </a:lnTo>
                    <a:lnTo>
                      <a:pt x="562" y="467"/>
                    </a:lnTo>
                    <a:lnTo>
                      <a:pt x="600" y="463"/>
                    </a:lnTo>
                    <a:close/>
                    <a:moveTo>
                      <a:pt x="394" y="292"/>
                    </a:moveTo>
                    <a:lnTo>
                      <a:pt x="439" y="292"/>
                    </a:lnTo>
                    <a:lnTo>
                      <a:pt x="402" y="446"/>
                    </a:lnTo>
                    <a:lnTo>
                      <a:pt x="391" y="493"/>
                    </a:lnTo>
                    <a:lnTo>
                      <a:pt x="367" y="590"/>
                    </a:lnTo>
                    <a:lnTo>
                      <a:pt x="352" y="637"/>
                    </a:lnTo>
                    <a:lnTo>
                      <a:pt x="345" y="648"/>
                    </a:lnTo>
                    <a:lnTo>
                      <a:pt x="289" y="706"/>
                    </a:lnTo>
                    <a:lnTo>
                      <a:pt x="297" y="694"/>
                    </a:lnTo>
                    <a:lnTo>
                      <a:pt x="312" y="647"/>
                    </a:lnTo>
                    <a:lnTo>
                      <a:pt x="344" y="501"/>
                    </a:lnTo>
                    <a:lnTo>
                      <a:pt x="394" y="292"/>
                    </a:lnTo>
                    <a:close/>
                    <a:moveTo>
                      <a:pt x="1114" y="0"/>
                    </a:moveTo>
                    <a:lnTo>
                      <a:pt x="1091" y="59"/>
                    </a:lnTo>
                    <a:lnTo>
                      <a:pt x="1068" y="119"/>
                    </a:lnTo>
                    <a:lnTo>
                      <a:pt x="924" y="496"/>
                    </a:lnTo>
                    <a:lnTo>
                      <a:pt x="878" y="615"/>
                    </a:lnTo>
                    <a:lnTo>
                      <a:pt x="864" y="646"/>
                    </a:lnTo>
                    <a:lnTo>
                      <a:pt x="848" y="676"/>
                    </a:lnTo>
                    <a:lnTo>
                      <a:pt x="830" y="705"/>
                    </a:lnTo>
                    <a:lnTo>
                      <a:pt x="846" y="670"/>
                    </a:lnTo>
                    <a:lnTo>
                      <a:pt x="859" y="633"/>
                    </a:lnTo>
                    <a:lnTo>
                      <a:pt x="890" y="552"/>
                    </a:lnTo>
                    <a:lnTo>
                      <a:pt x="921" y="472"/>
                    </a:lnTo>
                    <a:lnTo>
                      <a:pt x="1059" y="105"/>
                    </a:lnTo>
                    <a:lnTo>
                      <a:pt x="1072" y="72"/>
                    </a:lnTo>
                    <a:lnTo>
                      <a:pt x="1085" y="39"/>
                    </a:lnTo>
                    <a:lnTo>
                      <a:pt x="374" y="76"/>
                    </a:lnTo>
                    <a:lnTo>
                      <a:pt x="434" y="39"/>
                    </a:lnTo>
                    <a:lnTo>
                      <a:pt x="1114" y="0"/>
                    </a:lnTo>
                    <a:close/>
                  </a:path>
                </a:pathLst>
              </a:custGeom>
              <a:solidFill>
                <a:srgbClr val="49A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20"/>
            <p:cNvGrpSpPr/>
            <p:nvPr/>
          </p:nvGrpSpPr>
          <p:grpSpPr>
            <a:xfrm>
              <a:off x="7458076" y="2195513"/>
              <a:ext cx="858838" cy="1503363"/>
              <a:chOff x="7458076" y="2195513"/>
              <a:chExt cx="858838" cy="1503363"/>
            </a:xfrm>
          </p:grpSpPr>
          <p:sp>
            <p:nvSpPr>
              <p:cNvPr id="28" name="Freeform 10"/>
              <p:cNvSpPr>
                <a:spLocks/>
              </p:cNvSpPr>
              <p:nvPr/>
            </p:nvSpPr>
            <p:spPr bwMode="auto">
              <a:xfrm>
                <a:off x="7493001" y="2195513"/>
                <a:ext cx="823913" cy="1409700"/>
              </a:xfrm>
              <a:custGeom>
                <a:avLst/>
                <a:gdLst/>
                <a:ahLst/>
                <a:cxnLst>
                  <a:cxn ang="0">
                    <a:pos x="51" y="33"/>
                  </a:cxn>
                  <a:cxn ang="0">
                    <a:pos x="116" y="91"/>
                  </a:cxn>
                  <a:cxn ang="0">
                    <a:pos x="190" y="135"/>
                  </a:cxn>
                  <a:cxn ang="0">
                    <a:pos x="268" y="175"/>
                  </a:cxn>
                  <a:cxn ang="0">
                    <a:pos x="343" y="219"/>
                  </a:cxn>
                  <a:cxn ang="0">
                    <a:pos x="411" y="272"/>
                  </a:cxn>
                  <a:cxn ang="0">
                    <a:pos x="451" y="320"/>
                  </a:cxn>
                  <a:cxn ang="0">
                    <a:pos x="483" y="372"/>
                  </a:cxn>
                  <a:cxn ang="0">
                    <a:pos x="505" y="439"/>
                  </a:cxn>
                  <a:cxn ang="0">
                    <a:pos x="516" y="515"/>
                  </a:cxn>
                  <a:cxn ang="0">
                    <a:pos x="505" y="557"/>
                  </a:cxn>
                  <a:cxn ang="0">
                    <a:pos x="497" y="506"/>
                  </a:cxn>
                  <a:cxn ang="0">
                    <a:pos x="482" y="433"/>
                  </a:cxn>
                  <a:cxn ang="0">
                    <a:pos x="455" y="368"/>
                  </a:cxn>
                  <a:cxn ang="0">
                    <a:pos x="414" y="315"/>
                  </a:cxn>
                  <a:cxn ang="0">
                    <a:pos x="360" y="266"/>
                  </a:cxn>
                  <a:cxn ang="0">
                    <a:pos x="290" y="224"/>
                  </a:cxn>
                  <a:cxn ang="0">
                    <a:pos x="214" y="198"/>
                  </a:cxn>
                  <a:cxn ang="0">
                    <a:pos x="135" y="191"/>
                  </a:cxn>
                  <a:cxn ang="0">
                    <a:pos x="138" y="196"/>
                  </a:cxn>
                  <a:cxn ang="0">
                    <a:pos x="413" y="659"/>
                  </a:cxn>
                  <a:cxn ang="0">
                    <a:pos x="433" y="706"/>
                  </a:cxn>
                  <a:cxn ang="0">
                    <a:pos x="435" y="753"/>
                  </a:cxn>
                  <a:cxn ang="0">
                    <a:pos x="415" y="805"/>
                  </a:cxn>
                  <a:cxn ang="0">
                    <a:pos x="378" y="846"/>
                  </a:cxn>
                  <a:cxn ang="0">
                    <a:pos x="328" y="875"/>
                  </a:cxn>
                  <a:cxn ang="0">
                    <a:pos x="273" y="888"/>
                  </a:cxn>
                  <a:cxn ang="0">
                    <a:pos x="220" y="879"/>
                  </a:cxn>
                  <a:cxn ang="0">
                    <a:pos x="176" y="852"/>
                  </a:cxn>
                  <a:cxn ang="0">
                    <a:pos x="146" y="810"/>
                  </a:cxn>
                  <a:cxn ang="0">
                    <a:pos x="134" y="759"/>
                  </a:cxn>
                  <a:cxn ang="0">
                    <a:pos x="144" y="706"/>
                  </a:cxn>
                  <a:cxn ang="0">
                    <a:pos x="171" y="662"/>
                  </a:cxn>
                  <a:cxn ang="0">
                    <a:pos x="210" y="629"/>
                  </a:cxn>
                  <a:cxn ang="0">
                    <a:pos x="257" y="609"/>
                  </a:cxn>
                  <a:cxn ang="0">
                    <a:pos x="308" y="602"/>
                  </a:cxn>
                  <a:cxn ang="0">
                    <a:pos x="358" y="611"/>
                  </a:cxn>
                  <a:cxn ang="0">
                    <a:pos x="0" y="2"/>
                  </a:cxn>
                </a:cxnLst>
                <a:rect l="0" t="0" r="r" b="b"/>
                <a:pathLst>
                  <a:path w="519" h="888">
                    <a:moveTo>
                      <a:pt x="22" y="0"/>
                    </a:moveTo>
                    <a:lnTo>
                      <a:pt x="51" y="33"/>
                    </a:lnTo>
                    <a:lnTo>
                      <a:pt x="82" y="63"/>
                    </a:lnTo>
                    <a:lnTo>
                      <a:pt x="116" y="91"/>
                    </a:lnTo>
                    <a:lnTo>
                      <a:pt x="152" y="115"/>
                    </a:lnTo>
                    <a:lnTo>
                      <a:pt x="190" y="135"/>
                    </a:lnTo>
                    <a:lnTo>
                      <a:pt x="229" y="155"/>
                    </a:lnTo>
                    <a:lnTo>
                      <a:pt x="268" y="175"/>
                    </a:lnTo>
                    <a:lnTo>
                      <a:pt x="306" y="196"/>
                    </a:lnTo>
                    <a:lnTo>
                      <a:pt x="343" y="219"/>
                    </a:lnTo>
                    <a:lnTo>
                      <a:pt x="378" y="243"/>
                    </a:lnTo>
                    <a:lnTo>
                      <a:pt x="411" y="272"/>
                    </a:lnTo>
                    <a:lnTo>
                      <a:pt x="432" y="295"/>
                    </a:lnTo>
                    <a:lnTo>
                      <a:pt x="451" y="320"/>
                    </a:lnTo>
                    <a:lnTo>
                      <a:pt x="468" y="344"/>
                    </a:lnTo>
                    <a:lnTo>
                      <a:pt x="483" y="372"/>
                    </a:lnTo>
                    <a:lnTo>
                      <a:pt x="495" y="402"/>
                    </a:lnTo>
                    <a:lnTo>
                      <a:pt x="505" y="439"/>
                    </a:lnTo>
                    <a:lnTo>
                      <a:pt x="512" y="477"/>
                    </a:lnTo>
                    <a:lnTo>
                      <a:pt x="516" y="515"/>
                    </a:lnTo>
                    <a:lnTo>
                      <a:pt x="519" y="554"/>
                    </a:lnTo>
                    <a:lnTo>
                      <a:pt x="505" y="557"/>
                    </a:lnTo>
                    <a:lnTo>
                      <a:pt x="502" y="542"/>
                    </a:lnTo>
                    <a:lnTo>
                      <a:pt x="497" y="506"/>
                    </a:lnTo>
                    <a:lnTo>
                      <a:pt x="490" y="469"/>
                    </a:lnTo>
                    <a:lnTo>
                      <a:pt x="482" y="433"/>
                    </a:lnTo>
                    <a:lnTo>
                      <a:pt x="470" y="399"/>
                    </a:lnTo>
                    <a:lnTo>
                      <a:pt x="455" y="368"/>
                    </a:lnTo>
                    <a:lnTo>
                      <a:pt x="436" y="340"/>
                    </a:lnTo>
                    <a:lnTo>
                      <a:pt x="414" y="315"/>
                    </a:lnTo>
                    <a:lnTo>
                      <a:pt x="391" y="291"/>
                    </a:lnTo>
                    <a:lnTo>
                      <a:pt x="360" y="266"/>
                    </a:lnTo>
                    <a:lnTo>
                      <a:pt x="326" y="244"/>
                    </a:lnTo>
                    <a:lnTo>
                      <a:pt x="290" y="224"/>
                    </a:lnTo>
                    <a:lnTo>
                      <a:pt x="252" y="209"/>
                    </a:lnTo>
                    <a:lnTo>
                      <a:pt x="214" y="198"/>
                    </a:lnTo>
                    <a:lnTo>
                      <a:pt x="174" y="192"/>
                    </a:lnTo>
                    <a:lnTo>
                      <a:pt x="135" y="191"/>
                    </a:lnTo>
                    <a:lnTo>
                      <a:pt x="137" y="193"/>
                    </a:lnTo>
                    <a:lnTo>
                      <a:pt x="138" y="196"/>
                    </a:lnTo>
                    <a:lnTo>
                      <a:pt x="335" y="528"/>
                    </a:lnTo>
                    <a:lnTo>
                      <a:pt x="413" y="659"/>
                    </a:lnTo>
                    <a:lnTo>
                      <a:pt x="425" y="682"/>
                    </a:lnTo>
                    <a:lnTo>
                      <a:pt x="433" y="706"/>
                    </a:lnTo>
                    <a:lnTo>
                      <a:pt x="436" y="729"/>
                    </a:lnTo>
                    <a:lnTo>
                      <a:pt x="435" y="753"/>
                    </a:lnTo>
                    <a:lnTo>
                      <a:pt x="429" y="779"/>
                    </a:lnTo>
                    <a:lnTo>
                      <a:pt x="415" y="805"/>
                    </a:lnTo>
                    <a:lnTo>
                      <a:pt x="399" y="827"/>
                    </a:lnTo>
                    <a:lnTo>
                      <a:pt x="378" y="846"/>
                    </a:lnTo>
                    <a:lnTo>
                      <a:pt x="354" y="863"/>
                    </a:lnTo>
                    <a:lnTo>
                      <a:pt x="328" y="875"/>
                    </a:lnTo>
                    <a:lnTo>
                      <a:pt x="301" y="884"/>
                    </a:lnTo>
                    <a:lnTo>
                      <a:pt x="273" y="888"/>
                    </a:lnTo>
                    <a:lnTo>
                      <a:pt x="245" y="886"/>
                    </a:lnTo>
                    <a:lnTo>
                      <a:pt x="220" y="879"/>
                    </a:lnTo>
                    <a:lnTo>
                      <a:pt x="196" y="868"/>
                    </a:lnTo>
                    <a:lnTo>
                      <a:pt x="176" y="852"/>
                    </a:lnTo>
                    <a:lnTo>
                      <a:pt x="158" y="833"/>
                    </a:lnTo>
                    <a:lnTo>
                      <a:pt x="146" y="810"/>
                    </a:lnTo>
                    <a:lnTo>
                      <a:pt x="137" y="786"/>
                    </a:lnTo>
                    <a:lnTo>
                      <a:pt x="134" y="759"/>
                    </a:lnTo>
                    <a:lnTo>
                      <a:pt x="137" y="730"/>
                    </a:lnTo>
                    <a:lnTo>
                      <a:pt x="144" y="706"/>
                    </a:lnTo>
                    <a:lnTo>
                      <a:pt x="155" y="683"/>
                    </a:lnTo>
                    <a:lnTo>
                      <a:pt x="171" y="662"/>
                    </a:lnTo>
                    <a:lnTo>
                      <a:pt x="189" y="644"/>
                    </a:lnTo>
                    <a:lnTo>
                      <a:pt x="210" y="629"/>
                    </a:lnTo>
                    <a:lnTo>
                      <a:pt x="233" y="617"/>
                    </a:lnTo>
                    <a:lnTo>
                      <a:pt x="257" y="609"/>
                    </a:lnTo>
                    <a:lnTo>
                      <a:pt x="282" y="604"/>
                    </a:lnTo>
                    <a:lnTo>
                      <a:pt x="308" y="602"/>
                    </a:lnTo>
                    <a:lnTo>
                      <a:pt x="333" y="605"/>
                    </a:lnTo>
                    <a:lnTo>
                      <a:pt x="358" y="611"/>
                    </a:lnTo>
                    <a:lnTo>
                      <a:pt x="347" y="593"/>
                    </a:lnTo>
                    <a:lnTo>
                      <a:pt x="0" y="2"/>
                    </a:lnTo>
                    <a:lnTo>
                      <a:pt x="2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89C503">
                      <a:shade val="30000"/>
                      <a:satMod val="115000"/>
                    </a:srgbClr>
                  </a:gs>
                  <a:gs pos="50000">
                    <a:srgbClr val="89C503">
                      <a:shade val="67500"/>
                      <a:satMod val="115000"/>
                    </a:srgbClr>
                  </a:gs>
                  <a:gs pos="100000">
                    <a:srgbClr val="89C503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1"/>
              <p:cNvSpPr>
                <a:spLocks noEditPoints="1"/>
              </p:cNvSpPr>
              <p:nvPr/>
            </p:nvSpPr>
            <p:spPr bwMode="auto">
              <a:xfrm>
                <a:off x="7458076" y="2198688"/>
                <a:ext cx="858838" cy="1500188"/>
              </a:xfrm>
              <a:custGeom>
                <a:avLst/>
                <a:gdLst/>
                <a:ahLst/>
                <a:cxnLst>
                  <a:cxn ang="0">
                    <a:pos x="439" y="802"/>
                  </a:cxn>
                  <a:cxn ang="0">
                    <a:pos x="440" y="800"/>
                  </a:cxn>
                  <a:cxn ang="0">
                    <a:pos x="163" y="714"/>
                  </a:cxn>
                  <a:cxn ang="0">
                    <a:pos x="156" y="757"/>
                  </a:cxn>
                  <a:cxn ang="0">
                    <a:pos x="168" y="808"/>
                  </a:cxn>
                  <a:cxn ang="0">
                    <a:pos x="198" y="850"/>
                  </a:cxn>
                  <a:cxn ang="0">
                    <a:pos x="242" y="877"/>
                  </a:cxn>
                  <a:cxn ang="0">
                    <a:pos x="295" y="886"/>
                  </a:cxn>
                  <a:cxn ang="0">
                    <a:pos x="351" y="873"/>
                  </a:cxn>
                  <a:cxn ang="0">
                    <a:pos x="402" y="843"/>
                  </a:cxn>
                  <a:cxn ang="0">
                    <a:pos x="439" y="802"/>
                  </a:cxn>
                  <a:cxn ang="0">
                    <a:pos x="425" y="824"/>
                  </a:cxn>
                  <a:cxn ang="0">
                    <a:pos x="398" y="866"/>
                  </a:cxn>
                  <a:cxn ang="0">
                    <a:pos x="364" y="902"/>
                  </a:cxn>
                  <a:cxn ang="0">
                    <a:pos x="319" y="930"/>
                  </a:cxn>
                  <a:cxn ang="0">
                    <a:pos x="264" y="945"/>
                  </a:cxn>
                  <a:cxn ang="0">
                    <a:pos x="208" y="940"/>
                  </a:cxn>
                  <a:cxn ang="0">
                    <a:pos x="172" y="921"/>
                  </a:cxn>
                  <a:cxn ang="0">
                    <a:pos x="145" y="890"/>
                  </a:cxn>
                  <a:cxn ang="0">
                    <a:pos x="128" y="852"/>
                  </a:cxn>
                  <a:cxn ang="0">
                    <a:pos x="124" y="808"/>
                  </a:cxn>
                  <a:cxn ang="0">
                    <a:pos x="136" y="764"/>
                  </a:cxn>
                  <a:cxn ang="0">
                    <a:pos x="168" y="701"/>
                  </a:cxn>
                  <a:cxn ang="0">
                    <a:pos x="196" y="190"/>
                  </a:cxn>
                  <a:cxn ang="0">
                    <a:pos x="274" y="207"/>
                  </a:cxn>
                  <a:cxn ang="0">
                    <a:pos x="348" y="242"/>
                  </a:cxn>
                  <a:cxn ang="0">
                    <a:pos x="413" y="289"/>
                  </a:cxn>
                  <a:cxn ang="0">
                    <a:pos x="458" y="338"/>
                  </a:cxn>
                  <a:cxn ang="0">
                    <a:pos x="492" y="397"/>
                  </a:cxn>
                  <a:cxn ang="0">
                    <a:pos x="512" y="467"/>
                  </a:cxn>
                  <a:cxn ang="0">
                    <a:pos x="524" y="540"/>
                  </a:cxn>
                  <a:cxn ang="0">
                    <a:pos x="541" y="552"/>
                  </a:cxn>
                  <a:cxn ang="0">
                    <a:pos x="489" y="616"/>
                  </a:cxn>
                  <a:cxn ang="0">
                    <a:pos x="473" y="518"/>
                  </a:cxn>
                  <a:cxn ang="0">
                    <a:pos x="454" y="456"/>
                  </a:cxn>
                  <a:cxn ang="0">
                    <a:pos x="424" y="399"/>
                  </a:cxn>
                  <a:cxn ang="0">
                    <a:pos x="373" y="345"/>
                  </a:cxn>
                  <a:cxn ang="0">
                    <a:pos x="309" y="299"/>
                  </a:cxn>
                  <a:cxn ang="0">
                    <a:pos x="238" y="268"/>
                  </a:cxn>
                  <a:cxn ang="0">
                    <a:pos x="160" y="194"/>
                  </a:cxn>
                  <a:cxn ang="0">
                    <a:pos x="157" y="189"/>
                  </a:cxn>
                  <a:cxn ang="0">
                    <a:pos x="369" y="591"/>
                  </a:cxn>
                  <a:cxn ang="0">
                    <a:pos x="355" y="603"/>
                  </a:cxn>
                  <a:cxn ang="0">
                    <a:pos x="304" y="602"/>
                  </a:cxn>
                  <a:cxn ang="0">
                    <a:pos x="22" y="0"/>
                  </a:cxn>
                </a:cxnLst>
                <a:rect l="0" t="0" r="r" b="b"/>
                <a:pathLst>
                  <a:path w="541" h="945">
                    <a:moveTo>
                      <a:pt x="440" y="800"/>
                    </a:moveTo>
                    <a:lnTo>
                      <a:pt x="439" y="802"/>
                    </a:lnTo>
                    <a:lnTo>
                      <a:pt x="439" y="801"/>
                    </a:lnTo>
                    <a:lnTo>
                      <a:pt x="440" y="800"/>
                    </a:lnTo>
                    <a:close/>
                    <a:moveTo>
                      <a:pt x="168" y="701"/>
                    </a:moveTo>
                    <a:lnTo>
                      <a:pt x="163" y="714"/>
                    </a:lnTo>
                    <a:lnTo>
                      <a:pt x="159" y="728"/>
                    </a:lnTo>
                    <a:lnTo>
                      <a:pt x="156" y="757"/>
                    </a:lnTo>
                    <a:lnTo>
                      <a:pt x="159" y="784"/>
                    </a:lnTo>
                    <a:lnTo>
                      <a:pt x="168" y="808"/>
                    </a:lnTo>
                    <a:lnTo>
                      <a:pt x="180" y="831"/>
                    </a:lnTo>
                    <a:lnTo>
                      <a:pt x="198" y="850"/>
                    </a:lnTo>
                    <a:lnTo>
                      <a:pt x="218" y="866"/>
                    </a:lnTo>
                    <a:lnTo>
                      <a:pt x="242" y="877"/>
                    </a:lnTo>
                    <a:lnTo>
                      <a:pt x="267" y="884"/>
                    </a:lnTo>
                    <a:lnTo>
                      <a:pt x="295" y="886"/>
                    </a:lnTo>
                    <a:lnTo>
                      <a:pt x="323" y="882"/>
                    </a:lnTo>
                    <a:lnTo>
                      <a:pt x="351" y="873"/>
                    </a:lnTo>
                    <a:lnTo>
                      <a:pt x="378" y="860"/>
                    </a:lnTo>
                    <a:lnTo>
                      <a:pt x="402" y="843"/>
                    </a:lnTo>
                    <a:lnTo>
                      <a:pt x="423" y="823"/>
                    </a:lnTo>
                    <a:lnTo>
                      <a:pt x="439" y="802"/>
                    </a:lnTo>
                    <a:lnTo>
                      <a:pt x="438" y="803"/>
                    </a:lnTo>
                    <a:lnTo>
                      <a:pt x="425" y="824"/>
                    </a:lnTo>
                    <a:lnTo>
                      <a:pt x="412" y="845"/>
                    </a:lnTo>
                    <a:lnTo>
                      <a:pt x="398" y="866"/>
                    </a:lnTo>
                    <a:lnTo>
                      <a:pt x="382" y="885"/>
                    </a:lnTo>
                    <a:lnTo>
                      <a:pt x="364" y="902"/>
                    </a:lnTo>
                    <a:lnTo>
                      <a:pt x="345" y="917"/>
                    </a:lnTo>
                    <a:lnTo>
                      <a:pt x="319" y="930"/>
                    </a:lnTo>
                    <a:lnTo>
                      <a:pt x="292" y="940"/>
                    </a:lnTo>
                    <a:lnTo>
                      <a:pt x="264" y="945"/>
                    </a:lnTo>
                    <a:lnTo>
                      <a:pt x="236" y="945"/>
                    </a:lnTo>
                    <a:lnTo>
                      <a:pt x="208" y="940"/>
                    </a:lnTo>
                    <a:lnTo>
                      <a:pt x="188" y="932"/>
                    </a:lnTo>
                    <a:lnTo>
                      <a:pt x="172" y="921"/>
                    </a:lnTo>
                    <a:lnTo>
                      <a:pt x="157" y="906"/>
                    </a:lnTo>
                    <a:lnTo>
                      <a:pt x="145" y="890"/>
                    </a:lnTo>
                    <a:lnTo>
                      <a:pt x="135" y="872"/>
                    </a:lnTo>
                    <a:lnTo>
                      <a:pt x="128" y="852"/>
                    </a:lnTo>
                    <a:lnTo>
                      <a:pt x="124" y="831"/>
                    </a:lnTo>
                    <a:lnTo>
                      <a:pt x="124" y="808"/>
                    </a:lnTo>
                    <a:lnTo>
                      <a:pt x="129" y="786"/>
                    </a:lnTo>
                    <a:lnTo>
                      <a:pt x="136" y="764"/>
                    </a:lnTo>
                    <a:lnTo>
                      <a:pt x="146" y="742"/>
                    </a:lnTo>
                    <a:lnTo>
                      <a:pt x="168" y="701"/>
                    </a:lnTo>
                    <a:close/>
                    <a:moveTo>
                      <a:pt x="157" y="189"/>
                    </a:moveTo>
                    <a:lnTo>
                      <a:pt x="196" y="190"/>
                    </a:lnTo>
                    <a:lnTo>
                      <a:pt x="236" y="196"/>
                    </a:lnTo>
                    <a:lnTo>
                      <a:pt x="274" y="207"/>
                    </a:lnTo>
                    <a:lnTo>
                      <a:pt x="312" y="222"/>
                    </a:lnTo>
                    <a:lnTo>
                      <a:pt x="348" y="242"/>
                    </a:lnTo>
                    <a:lnTo>
                      <a:pt x="382" y="264"/>
                    </a:lnTo>
                    <a:lnTo>
                      <a:pt x="413" y="289"/>
                    </a:lnTo>
                    <a:lnTo>
                      <a:pt x="436" y="313"/>
                    </a:lnTo>
                    <a:lnTo>
                      <a:pt x="458" y="338"/>
                    </a:lnTo>
                    <a:lnTo>
                      <a:pt x="477" y="366"/>
                    </a:lnTo>
                    <a:lnTo>
                      <a:pt x="492" y="397"/>
                    </a:lnTo>
                    <a:lnTo>
                      <a:pt x="504" y="431"/>
                    </a:lnTo>
                    <a:lnTo>
                      <a:pt x="512" y="467"/>
                    </a:lnTo>
                    <a:lnTo>
                      <a:pt x="519" y="504"/>
                    </a:lnTo>
                    <a:lnTo>
                      <a:pt x="524" y="540"/>
                    </a:lnTo>
                    <a:lnTo>
                      <a:pt x="527" y="555"/>
                    </a:lnTo>
                    <a:lnTo>
                      <a:pt x="541" y="552"/>
                    </a:lnTo>
                    <a:lnTo>
                      <a:pt x="503" y="613"/>
                    </a:lnTo>
                    <a:lnTo>
                      <a:pt x="489" y="616"/>
                    </a:lnTo>
                    <a:lnTo>
                      <a:pt x="479" y="551"/>
                    </a:lnTo>
                    <a:lnTo>
                      <a:pt x="473" y="518"/>
                    </a:lnTo>
                    <a:lnTo>
                      <a:pt x="465" y="487"/>
                    </a:lnTo>
                    <a:lnTo>
                      <a:pt x="454" y="456"/>
                    </a:lnTo>
                    <a:lnTo>
                      <a:pt x="440" y="427"/>
                    </a:lnTo>
                    <a:lnTo>
                      <a:pt x="424" y="399"/>
                    </a:lnTo>
                    <a:lnTo>
                      <a:pt x="402" y="373"/>
                    </a:lnTo>
                    <a:lnTo>
                      <a:pt x="373" y="345"/>
                    </a:lnTo>
                    <a:lnTo>
                      <a:pt x="342" y="320"/>
                    </a:lnTo>
                    <a:lnTo>
                      <a:pt x="309" y="299"/>
                    </a:lnTo>
                    <a:lnTo>
                      <a:pt x="274" y="281"/>
                    </a:lnTo>
                    <a:lnTo>
                      <a:pt x="238" y="268"/>
                    </a:lnTo>
                    <a:lnTo>
                      <a:pt x="199" y="259"/>
                    </a:lnTo>
                    <a:lnTo>
                      <a:pt x="160" y="194"/>
                    </a:lnTo>
                    <a:lnTo>
                      <a:pt x="159" y="191"/>
                    </a:lnTo>
                    <a:lnTo>
                      <a:pt x="157" y="189"/>
                    </a:lnTo>
                    <a:close/>
                    <a:moveTo>
                      <a:pt x="22" y="0"/>
                    </a:moveTo>
                    <a:lnTo>
                      <a:pt x="369" y="591"/>
                    </a:lnTo>
                    <a:lnTo>
                      <a:pt x="380" y="609"/>
                    </a:lnTo>
                    <a:lnTo>
                      <a:pt x="355" y="603"/>
                    </a:lnTo>
                    <a:lnTo>
                      <a:pt x="330" y="601"/>
                    </a:lnTo>
                    <a:lnTo>
                      <a:pt x="304" y="602"/>
                    </a:lnTo>
                    <a:lnTo>
                      <a:pt x="0" y="6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49A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21"/>
            <p:cNvGrpSpPr/>
            <p:nvPr/>
          </p:nvGrpSpPr>
          <p:grpSpPr>
            <a:xfrm>
              <a:off x="6338888" y="4475163"/>
              <a:ext cx="1119188" cy="712788"/>
              <a:chOff x="6338888" y="4475163"/>
              <a:chExt cx="1119188" cy="712788"/>
            </a:xfrm>
          </p:grpSpPr>
          <p:sp>
            <p:nvSpPr>
              <p:cNvPr id="26" name="Freeform 12"/>
              <p:cNvSpPr>
                <a:spLocks/>
              </p:cNvSpPr>
              <p:nvPr/>
            </p:nvSpPr>
            <p:spPr bwMode="auto">
              <a:xfrm>
                <a:off x="6411913" y="4475163"/>
                <a:ext cx="1046163" cy="711200"/>
              </a:xfrm>
              <a:custGeom>
                <a:avLst/>
                <a:gdLst/>
                <a:ahLst/>
                <a:cxnLst>
                  <a:cxn ang="0">
                    <a:pos x="659" y="209"/>
                  </a:cxn>
                  <a:cxn ang="0">
                    <a:pos x="519" y="357"/>
                  </a:cxn>
                  <a:cxn ang="0">
                    <a:pos x="466" y="415"/>
                  </a:cxn>
                  <a:cxn ang="0">
                    <a:pos x="430" y="445"/>
                  </a:cxn>
                  <a:cxn ang="0">
                    <a:pos x="411" y="448"/>
                  </a:cxn>
                  <a:cxn ang="0">
                    <a:pos x="381" y="438"/>
                  </a:cxn>
                  <a:cxn ang="0">
                    <a:pos x="342" y="409"/>
                  </a:cxn>
                  <a:cxn ang="0">
                    <a:pos x="312" y="368"/>
                  </a:cxn>
                  <a:cxn ang="0">
                    <a:pos x="295" y="322"/>
                  </a:cxn>
                  <a:cxn ang="0">
                    <a:pos x="296" y="275"/>
                  </a:cxn>
                  <a:cxn ang="0">
                    <a:pos x="303" y="260"/>
                  </a:cxn>
                  <a:cxn ang="0">
                    <a:pos x="316" y="249"/>
                  </a:cxn>
                  <a:cxn ang="0">
                    <a:pos x="333" y="244"/>
                  </a:cxn>
                  <a:cxn ang="0">
                    <a:pos x="353" y="249"/>
                  </a:cxn>
                  <a:cxn ang="0">
                    <a:pos x="398" y="281"/>
                  </a:cxn>
                  <a:cxn ang="0">
                    <a:pos x="430" y="325"/>
                  </a:cxn>
                  <a:cxn ang="0">
                    <a:pos x="450" y="376"/>
                  </a:cxn>
                  <a:cxn ang="0">
                    <a:pos x="371" y="97"/>
                  </a:cxn>
                  <a:cxn ang="0">
                    <a:pos x="206" y="243"/>
                  </a:cxn>
                  <a:cxn ang="0">
                    <a:pos x="163" y="273"/>
                  </a:cxn>
                  <a:cxn ang="0">
                    <a:pos x="142" y="275"/>
                  </a:cxn>
                  <a:cxn ang="0">
                    <a:pos x="102" y="262"/>
                  </a:cxn>
                  <a:cxn ang="0">
                    <a:pos x="54" y="227"/>
                  </a:cxn>
                  <a:cxn ang="0">
                    <a:pos x="18" y="177"/>
                  </a:cxn>
                  <a:cxn ang="0">
                    <a:pos x="0" y="121"/>
                  </a:cxn>
                  <a:cxn ang="0">
                    <a:pos x="3" y="81"/>
                  </a:cxn>
                  <a:cxn ang="0">
                    <a:pos x="12" y="66"/>
                  </a:cxn>
                  <a:cxn ang="0">
                    <a:pos x="28" y="54"/>
                  </a:cxn>
                  <a:cxn ang="0">
                    <a:pos x="50" y="51"/>
                  </a:cxn>
                  <a:cxn ang="0">
                    <a:pos x="86" y="65"/>
                  </a:cxn>
                  <a:cxn ang="0">
                    <a:pos x="132" y="101"/>
                  </a:cxn>
                  <a:cxn ang="0">
                    <a:pos x="166" y="147"/>
                  </a:cxn>
                  <a:cxn ang="0">
                    <a:pos x="188" y="201"/>
                  </a:cxn>
                </a:cxnLst>
                <a:rect l="0" t="0" r="r" b="b"/>
                <a:pathLst>
                  <a:path w="659" h="448">
                    <a:moveTo>
                      <a:pt x="424" y="0"/>
                    </a:moveTo>
                    <a:lnTo>
                      <a:pt x="659" y="209"/>
                    </a:lnTo>
                    <a:lnTo>
                      <a:pt x="546" y="329"/>
                    </a:lnTo>
                    <a:lnTo>
                      <a:pt x="519" y="357"/>
                    </a:lnTo>
                    <a:lnTo>
                      <a:pt x="493" y="387"/>
                    </a:lnTo>
                    <a:lnTo>
                      <a:pt x="466" y="415"/>
                    </a:lnTo>
                    <a:lnTo>
                      <a:pt x="438" y="441"/>
                    </a:lnTo>
                    <a:lnTo>
                      <a:pt x="430" y="445"/>
                    </a:lnTo>
                    <a:lnTo>
                      <a:pt x="421" y="448"/>
                    </a:lnTo>
                    <a:lnTo>
                      <a:pt x="411" y="448"/>
                    </a:lnTo>
                    <a:lnTo>
                      <a:pt x="402" y="447"/>
                    </a:lnTo>
                    <a:lnTo>
                      <a:pt x="381" y="438"/>
                    </a:lnTo>
                    <a:lnTo>
                      <a:pt x="361" y="426"/>
                    </a:lnTo>
                    <a:lnTo>
                      <a:pt x="342" y="409"/>
                    </a:lnTo>
                    <a:lnTo>
                      <a:pt x="325" y="390"/>
                    </a:lnTo>
                    <a:lnTo>
                      <a:pt x="312" y="368"/>
                    </a:lnTo>
                    <a:lnTo>
                      <a:pt x="302" y="345"/>
                    </a:lnTo>
                    <a:lnTo>
                      <a:pt x="295" y="322"/>
                    </a:lnTo>
                    <a:lnTo>
                      <a:pt x="293" y="298"/>
                    </a:lnTo>
                    <a:lnTo>
                      <a:pt x="296" y="275"/>
                    </a:lnTo>
                    <a:lnTo>
                      <a:pt x="299" y="267"/>
                    </a:lnTo>
                    <a:lnTo>
                      <a:pt x="303" y="260"/>
                    </a:lnTo>
                    <a:lnTo>
                      <a:pt x="309" y="254"/>
                    </a:lnTo>
                    <a:lnTo>
                      <a:pt x="316" y="249"/>
                    </a:lnTo>
                    <a:lnTo>
                      <a:pt x="324" y="245"/>
                    </a:lnTo>
                    <a:lnTo>
                      <a:pt x="333" y="244"/>
                    </a:lnTo>
                    <a:lnTo>
                      <a:pt x="343" y="245"/>
                    </a:lnTo>
                    <a:lnTo>
                      <a:pt x="353" y="249"/>
                    </a:lnTo>
                    <a:lnTo>
                      <a:pt x="376" y="263"/>
                    </a:lnTo>
                    <a:lnTo>
                      <a:pt x="398" y="281"/>
                    </a:lnTo>
                    <a:lnTo>
                      <a:pt x="415" y="302"/>
                    </a:lnTo>
                    <a:lnTo>
                      <a:pt x="430" y="325"/>
                    </a:lnTo>
                    <a:lnTo>
                      <a:pt x="442" y="350"/>
                    </a:lnTo>
                    <a:lnTo>
                      <a:pt x="450" y="376"/>
                    </a:lnTo>
                    <a:lnTo>
                      <a:pt x="564" y="258"/>
                    </a:lnTo>
                    <a:lnTo>
                      <a:pt x="371" y="97"/>
                    </a:lnTo>
                    <a:lnTo>
                      <a:pt x="267" y="188"/>
                    </a:lnTo>
                    <a:lnTo>
                      <a:pt x="206" y="243"/>
                    </a:lnTo>
                    <a:lnTo>
                      <a:pt x="173" y="269"/>
                    </a:lnTo>
                    <a:lnTo>
                      <a:pt x="163" y="273"/>
                    </a:lnTo>
                    <a:lnTo>
                      <a:pt x="152" y="275"/>
                    </a:lnTo>
                    <a:lnTo>
                      <a:pt x="142" y="275"/>
                    </a:lnTo>
                    <a:lnTo>
                      <a:pt x="129" y="273"/>
                    </a:lnTo>
                    <a:lnTo>
                      <a:pt x="102" y="262"/>
                    </a:lnTo>
                    <a:lnTo>
                      <a:pt x="76" y="246"/>
                    </a:lnTo>
                    <a:lnTo>
                      <a:pt x="54" y="227"/>
                    </a:lnTo>
                    <a:lnTo>
                      <a:pt x="34" y="203"/>
                    </a:lnTo>
                    <a:lnTo>
                      <a:pt x="18" y="177"/>
                    </a:lnTo>
                    <a:lnTo>
                      <a:pt x="7" y="150"/>
                    </a:lnTo>
                    <a:lnTo>
                      <a:pt x="0" y="121"/>
                    </a:lnTo>
                    <a:lnTo>
                      <a:pt x="0" y="91"/>
                    </a:lnTo>
                    <a:lnTo>
                      <a:pt x="3" y="81"/>
                    </a:lnTo>
                    <a:lnTo>
                      <a:pt x="7" y="73"/>
                    </a:lnTo>
                    <a:lnTo>
                      <a:pt x="12" y="66"/>
                    </a:lnTo>
                    <a:lnTo>
                      <a:pt x="19" y="60"/>
                    </a:lnTo>
                    <a:lnTo>
                      <a:pt x="28" y="54"/>
                    </a:lnTo>
                    <a:lnTo>
                      <a:pt x="39" y="51"/>
                    </a:lnTo>
                    <a:lnTo>
                      <a:pt x="50" y="51"/>
                    </a:lnTo>
                    <a:lnTo>
                      <a:pt x="60" y="53"/>
                    </a:lnTo>
                    <a:lnTo>
                      <a:pt x="86" y="65"/>
                    </a:lnTo>
                    <a:lnTo>
                      <a:pt x="110" y="81"/>
                    </a:lnTo>
                    <a:lnTo>
                      <a:pt x="132" y="101"/>
                    </a:lnTo>
                    <a:lnTo>
                      <a:pt x="150" y="124"/>
                    </a:lnTo>
                    <a:lnTo>
                      <a:pt x="166" y="147"/>
                    </a:lnTo>
                    <a:lnTo>
                      <a:pt x="179" y="174"/>
                    </a:lnTo>
                    <a:lnTo>
                      <a:pt x="188" y="201"/>
                    </a:lnTo>
                    <a:lnTo>
                      <a:pt x="42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2ED0">
                      <a:shade val="30000"/>
                      <a:satMod val="115000"/>
                    </a:srgbClr>
                  </a:gs>
                  <a:gs pos="50000">
                    <a:srgbClr val="412ED0">
                      <a:shade val="67500"/>
                      <a:satMod val="115000"/>
                    </a:srgbClr>
                  </a:gs>
                  <a:gs pos="100000">
                    <a:srgbClr val="412ED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3"/>
              <p:cNvSpPr>
                <a:spLocks noEditPoints="1"/>
              </p:cNvSpPr>
              <p:nvPr/>
            </p:nvSpPr>
            <p:spPr bwMode="auto">
              <a:xfrm>
                <a:off x="6338888" y="4475163"/>
                <a:ext cx="968375" cy="712788"/>
              </a:xfrm>
              <a:custGeom>
                <a:avLst/>
                <a:gdLst/>
                <a:ahLst/>
                <a:cxnLst>
                  <a:cxn ang="0">
                    <a:pos x="362" y="249"/>
                  </a:cxn>
                  <a:cxn ang="0">
                    <a:pos x="349" y="260"/>
                  </a:cxn>
                  <a:cxn ang="0">
                    <a:pos x="342" y="275"/>
                  </a:cxn>
                  <a:cxn ang="0">
                    <a:pos x="341" y="322"/>
                  </a:cxn>
                  <a:cxn ang="0">
                    <a:pos x="358" y="368"/>
                  </a:cxn>
                  <a:cxn ang="0">
                    <a:pos x="388" y="409"/>
                  </a:cxn>
                  <a:cxn ang="0">
                    <a:pos x="427" y="438"/>
                  </a:cxn>
                  <a:cxn ang="0">
                    <a:pos x="457" y="448"/>
                  </a:cxn>
                  <a:cxn ang="0">
                    <a:pos x="395" y="447"/>
                  </a:cxn>
                  <a:cxn ang="0">
                    <a:pos x="355" y="427"/>
                  </a:cxn>
                  <a:cxn ang="0">
                    <a:pos x="320" y="392"/>
                  </a:cxn>
                  <a:cxn ang="0">
                    <a:pos x="295" y="349"/>
                  </a:cxn>
                  <a:cxn ang="0">
                    <a:pos x="287" y="303"/>
                  </a:cxn>
                  <a:cxn ang="0">
                    <a:pos x="293" y="273"/>
                  </a:cxn>
                  <a:cxn ang="0">
                    <a:pos x="303" y="260"/>
                  </a:cxn>
                  <a:cxn ang="0">
                    <a:pos x="319" y="251"/>
                  </a:cxn>
                  <a:cxn ang="0">
                    <a:pos x="417" y="97"/>
                  </a:cxn>
                  <a:cxn ang="0">
                    <a:pos x="496" y="376"/>
                  </a:cxn>
                  <a:cxn ang="0">
                    <a:pos x="483" y="339"/>
                  </a:cxn>
                  <a:cxn ang="0">
                    <a:pos x="388" y="123"/>
                  </a:cxn>
                  <a:cxn ang="0">
                    <a:pos x="74" y="54"/>
                  </a:cxn>
                  <a:cxn ang="0">
                    <a:pos x="58" y="66"/>
                  </a:cxn>
                  <a:cxn ang="0">
                    <a:pos x="49" y="81"/>
                  </a:cxn>
                  <a:cxn ang="0">
                    <a:pos x="46" y="121"/>
                  </a:cxn>
                  <a:cxn ang="0">
                    <a:pos x="64" y="177"/>
                  </a:cxn>
                  <a:cxn ang="0">
                    <a:pos x="100" y="227"/>
                  </a:cxn>
                  <a:cxn ang="0">
                    <a:pos x="148" y="262"/>
                  </a:cxn>
                  <a:cxn ang="0">
                    <a:pos x="188" y="275"/>
                  </a:cxn>
                  <a:cxn ang="0">
                    <a:pos x="169" y="279"/>
                  </a:cxn>
                  <a:cxn ang="0">
                    <a:pos x="125" y="279"/>
                  </a:cxn>
                  <a:cxn ang="0">
                    <a:pos x="75" y="253"/>
                  </a:cxn>
                  <a:cxn ang="0">
                    <a:pos x="32" y="212"/>
                  </a:cxn>
                  <a:cxn ang="0">
                    <a:pos x="6" y="160"/>
                  </a:cxn>
                  <a:cxn ang="0">
                    <a:pos x="0" y="103"/>
                  </a:cxn>
                  <a:cxn ang="0">
                    <a:pos x="6" y="85"/>
                  </a:cxn>
                  <a:cxn ang="0">
                    <a:pos x="17" y="72"/>
                  </a:cxn>
                  <a:cxn ang="0">
                    <a:pos x="74" y="54"/>
                  </a:cxn>
                  <a:cxn ang="0">
                    <a:pos x="74" y="54"/>
                  </a:cxn>
                  <a:cxn ang="0">
                    <a:pos x="470" y="0"/>
                  </a:cxn>
                  <a:cxn ang="0">
                    <a:pos x="225" y="174"/>
                  </a:cxn>
                  <a:cxn ang="0">
                    <a:pos x="470" y="0"/>
                  </a:cxn>
                </a:cxnLst>
                <a:rect l="0" t="0" r="r" b="b"/>
                <a:pathLst>
                  <a:path w="610" h="449">
                    <a:moveTo>
                      <a:pt x="370" y="245"/>
                    </a:moveTo>
                    <a:lnTo>
                      <a:pt x="362" y="249"/>
                    </a:lnTo>
                    <a:lnTo>
                      <a:pt x="355" y="254"/>
                    </a:lnTo>
                    <a:lnTo>
                      <a:pt x="349" y="260"/>
                    </a:lnTo>
                    <a:lnTo>
                      <a:pt x="345" y="267"/>
                    </a:lnTo>
                    <a:lnTo>
                      <a:pt x="342" y="275"/>
                    </a:lnTo>
                    <a:lnTo>
                      <a:pt x="339" y="298"/>
                    </a:lnTo>
                    <a:lnTo>
                      <a:pt x="341" y="322"/>
                    </a:lnTo>
                    <a:lnTo>
                      <a:pt x="348" y="345"/>
                    </a:lnTo>
                    <a:lnTo>
                      <a:pt x="358" y="368"/>
                    </a:lnTo>
                    <a:lnTo>
                      <a:pt x="371" y="390"/>
                    </a:lnTo>
                    <a:lnTo>
                      <a:pt x="388" y="409"/>
                    </a:lnTo>
                    <a:lnTo>
                      <a:pt x="407" y="426"/>
                    </a:lnTo>
                    <a:lnTo>
                      <a:pt x="427" y="438"/>
                    </a:lnTo>
                    <a:lnTo>
                      <a:pt x="448" y="447"/>
                    </a:lnTo>
                    <a:lnTo>
                      <a:pt x="457" y="448"/>
                    </a:lnTo>
                    <a:lnTo>
                      <a:pt x="405" y="449"/>
                    </a:lnTo>
                    <a:lnTo>
                      <a:pt x="395" y="447"/>
                    </a:lnTo>
                    <a:lnTo>
                      <a:pt x="374" y="438"/>
                    </a:lnTo>
                    <a:lnTo>
                      <a:pt x="355" y="427"/>
                    </a:lnTo>
                    <a:lnTo>
                      <a:pt x="337" y="411"/>
                    </a:lnTo>
                    <a:lnTo>
                      <a:pt x="320" y="392"/>
                    </a:lnTo>
                    <a:lnTo>
                      <a:pt x="306" y="371"/>
                    </a:lnTo>
                    <a:lnTo>
                      <a:pt x="295" y="349"/>
                    </a:lnTo>
                    <a:lnTo>
                      <a:pt x="289" y="327"/>
                    </a:lnTo>
                    <a:lnTo>
                      <a:pt x="287" y="303"/>
                    </a:lnTo>
                    <a:lnTo>
                      <a:pt x="290" y="280"/>
                    </a:lnTo>
                    <a:lnTo>
                      <a:pt x="293" y="273"/>
                    </a:lnTo>
                    <a:lnTo>
                      <a:pt x="298" y="266"/>
                    </a:lnTo>
                    <a:lnTo>
                      <a:pt x="303" y="260"/>
                    </a:lnTo>
                    <a:lnTo>
                      <a:pt x="311" y="255"/>
                    </a:lnTo>
                    <a:lnTo>
                      <a:pt x="319" y="251"/>
                    </a:lnTo>
                    <a:lnTo>
                      <a:pt x="370" y="245"/>
                    </a:lnTo>
                    <a:close/>
                    <a:moveTo>
                      <a:pt x="417" y="97"/>
                    </a:moveTo>
                    <a:lnTo>
                      <a:pt x="610" y="258"/>
                    </a:lnTo>
                    <a:lnTo>
                      <a:pt x="496" y="376"/>
                    </a:lnTo>
                    <a:lnTo>
                      <a:pt x="491" y="357"/>
                    </a:lnTo>
                    <a:lnTo>
                      <a:pt x="483" y="339"/>
                    </a:lnTo>
                    <a:lnTo>
                      <a:pt x="556" y="264"/>
                    </a:lnTo>
                    <a:lnTo>
                      <a:pt x="388" y="123"/>
                    </a:lnTo>
                    <a:lnTo>
                      <a:pt x="417" y="97"/>
                    </a:lnTo>
                    <a:close/>
                    <a:moveTo>
                      <a:pt x="74" y="54"/>
                    </a:moveTo>
                    <a:lnTo>
                      <a:pt x="65" y="60"/>
                    </a:lnTo>
                    <a:lnTo>
                      <a:pt x="58" y="66"/>
                    </a:lnTo>
                    <a:lnTo>
                      <a:pt x="53" y="73"/>
                    </a:lnTo>
                    <a:lnTo>
                      <a:pt x="49" y="81"/>
                    </a:lnTo>
                    <a:lnTo>
                      <a:pt x="46" y="91"/>
                    </a:lnTo>
                    <a:lnTo>
                      <a:pt x="46" y="121"/>
                    </a:lnTo>
                    <a:lnTo>
                      <a:pt x="53" y="150"/>
                    </a:lnTo>
                    <a:lnTo>
                      <a:pt x="64" y="177"/>
                    </a:lnTo>
                    <a:lnTo>
                      <a:pt x="80" y="203"/>
                    </a:lnTo>
                    <a:lnTo>
                      <a:pt x="100" y="227"/>
                    </a:lnTo>
                    <a:lnTo>
                      <a:pt x="122" y="246"/>
                    </a:lnTo>
                    <a:lnTo>
                      <a:pt x="148" y="262"/>
                    </a:lnTo>
                    <a:lnTo>
                      <a:pt x="175" y="273"/>
                    </a:lnTo>
                    <a:lnTo>
                      <a:pt x="188" y="275"/>
                    </a:lnTo>
                    <a:lnTo>
                      <a:pt x="198" y="275"/>
                    </a:lnTo>
                    <a:lnTo>
                      <a:pt x="169" y="279"/>
                    </a:lnTo>
                    <a:lnTo>
                      <a:pt x="138" y="281"/>
                    </a:lnTo>
                    <a:lnTo>
                      <a:pt x="125" y="279"/>
                    </a:lnTo>
                    <a:lnTo>
                      <a:pt x="100" y="268"/>
                    </a:lnTo>
                    <a:lnTo>
                      <a:pt x="75" y="253"/>
                    </a:lnTo>
                    <a:lnTo>
                      <a:pt x="52" y="234"/>
                    </a:lnTo>
                    <a:lnTo>
                      <a:pt x="32" y="212"/>
                    </a:lnTo>
                    <a:lnTo>
                      <a:pt x="16" y="187"/>
                    </a:lnTo>
                    <a:lnTo>
                      <a:pt x="6" y="160"/>
                    </a:lnTo>
                    <a:lnTo>
                      <a:pt x="0" y="132"/>
                    </a:lnTo>
                    <a:lnTo>
                      <a:pt x="0" y="103"/>
                    </a:lnTo>
                    <a:lnTo>
                      <a:pt x="2" y="94"/>
                    </a:lnTo>
                    <a:lnTo>
                      <a:pt x="6" y="85"/>
                    </a:lnTo>
                    <a:lnTo>
                      <a:pt x="12" y="78"/>
                    </a:lnTo>
                    <a:lnTo>
                      <a:pt x="17" y="72"/>
                    </a:lnTo>
                    <a:lnTo>
                      <a:pt x="27" y="67"/>
                    </a:lnTo>
                    <a:lnTo>
                      <a:pt x="74" y="54"/>
                    </a:lnTo>
                    <a:close/>
                    <a:moveTo>
                      <a:pt x="85" y="51"/>
                    </a:moveTo>
                    <a:lnTo>
                      <a:pt x="74" y="54"/>
                    </a:lnTo>
                    <a:lnTo>
                      <a:pt x="85" y="51"/>
                    </a:lnTo>
                    <a:close/>
                    <a:moveTo>
                      <a:pt x="470" y="0"/>
                    </a:moveTo>
                    <a:lnTo>
                      <a:pt x="234" y="201"/>
                    </a:lnTo>
                    <a:lnTo>
                      <a:pt x="225" y="174"/>
                    </a:lnTo>
                    <a:lnTo>
                      <a:pt x="419" y="12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00007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24"/>
            <p:cNvGrpSpPr/>
            <p:nvPr/>
          </p:nvGrpSpPr>
          <p:grpSpPr>
            <a:xfrm>
              <a:off x="4005263" y="2195513"/>
              <a:ext cx="1436688" cy="979487"/>
              <a:chOff x="4005263" y="2195513"/>
              <a:chExt cx="1436688" cy="979487"/>
            </a:xfrm>
          </p:grpSpPr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4005263" y="2195513"/>
                <a:ext cx="1436688" cy="819150"/>
              </a:xfrm>
              <a:custGeom>
                <a:avLst/>
                <a:gdLst/>
                <a:ahLst/>
                <a:cxnLst>
                  <a:cxn ang="0">
                    <a:pos x="905" y="13"/>
                  </a:cxn>
                  <a:cxn ang="0">
                    <a:pos x="882" y="33"/>
                  </a:cxn>
                  <a:cxn ang="0">
                    <a:pos x="873" y="66"/>
                  </a:cxn>
                  <a:cxn ang="0">
                    <a:pos x="875" y="104"/>
                  </a:cxn>
                  <a:cxn ang="0">
                    <a:pos x="886" y="161"/>
                  </a:cxn>
                  <a:cxn ang="0">
                    <a:pos x="889" y="197"/>
                  </a:cxn>
                  <a:cxn ang="0">
                    <a:pos x="881" y="247"/>
                  </a:cxn>
                  <a:cxn ang="0">
                    <a:pos x="859" y="291"/>
                  </a:cxn>
                  <a:cxn ang="0">
                    <a:pos x="823" y="328"/>
                  </a:cxn>
                  <a:cxn ang="0">
                    <a:pos x="821" y="295"/>
                  </a:cxn>
                  <a:cxn ang="0">
                    <a:pos x="844" y="247"/>
                  </a:cxn>
                  <a:cxn ang="0">
                    <a:pos x="847" y="195"/>
                  </a:cxn>
                  <a:cxn ang="0">
                    <a:pos x="828" y="135"/>
                  </a:cxn>
                  <a:cxn ang="0">
                    <a:pos x="794" y="83"/>
                  </a:cxn>
                  <a:cxn ang="0">
                    <a:pos x="762" y="105"/>
                  </a:cxn>
                  <a:cxn ang="0">
                    <a:pos x="754" y="120"/>
                  </a:cxn>
                  <a:cxn ang="0">
                    <a:pos x="748" y="170"/>
                  </a:cxn>
                  <a:cxn ang="0">
                    <a:pos x="755" y="273"/>
                  </a:cxn>
                  <a:cxn ang="0">
                    <a:pos x="746" y="338"/>
                  </a:cxn>
                  <a:cxn ang="0">
                    <a:pos x="720" y="397"/>
                  </a:cxn>
                  <a:cxn ang="0">
                    <a:pos x="677" y="446"/>
                  </a:cxn>
                  <a:cxn ang="0">
                    <a:pos x="622" y="481"/>
                  </a:cxn>
                  <a:cxn ang="0">
                    <a:pos x="559" y="502"/>
                  </a:cxn>
                  <a:cxn ang="0">
                    <a:pos x="495" y="516"/>
                  </a:cxn>
                  <a:cxn ang="0">
                    <a:pos x="532" y="489"/>
                  </a:cxn>
                  <a:cxn ang="0">
                    <a:pos x="603" y="464"/>
                  </a:cxn>
                  <a:cxn ang="0">
                    <a:pos x="650" y="435"/>
                  </a:cxn>
                  <a:cxn ang="0">
                    <a:pos x="688" y="395"/>
                  </a:cxn>
                  <a:cxn ang="0">
                    <a:pos x="710" y="343"/>
                  </a:cxn>
                  <a:cxn ang="0">
                    <a:pos x="711" y="291"/>
                  </a:cxn>
                  <a:cxn ang="0">
                    <a:pos x="696" y="238"/>
                  </a:cxn>
                  <a:cxn ang="0">
                    <a:pos x="671" y="191"/>
                  </a:cxn>
                  <a:cxn ang="0">
                    <a:pos x="627" y="187"/>
                  </a:cxn>
                  <a:cxn ang="0">
                    <a:pos x="371" y="348"/>
                  </a:cxn>
                  <a:cxn ang="0">
                    <a:pos x="324" y="379"/>
                  </a:cxn>
                  <a:cxn ang="0">
                    <a:pos x="274" y="405"/>
                  </a:cxn>
                  <a:cxn ang="0">
                    <a:pos x="213" y="417"/>
                  </a:cxn>
                  <a:cxn ang="0">
                    <a:pos x="143" y="414"/>
                  </a:cxn>
                  <a:cxn ang="0">
                    <a:pos x="76" y="395"/>
                  </a:cxn>
                  <a:cxn ang="0">
                    <a:pos x="43" y="378"/>
                  </a:cxn>
                  <a:cxn ang="0">
                    <a:pos x="15" y="354"/>
                  </a:cxn>
                  <a:cxn ang="0">
                    <a:pos x="0" y="323"/>
                  </a:cxn>
                  <a:cxn ang="0">
                    <a:pos x="4" y="295"/>
                  </a:cxn>
                  <a:cxn ang="0">
                    <a:pos x="23" y="270"/>
                  </a:cxn>
                  <a:cxn ang="0">
                    <a:pos x="63" y="248"/>
                  </a:cxn>
                  <a:cxn ang="0">
                    <a:pos x="108" y="238"/>
                  </a:cxn>
                  <a:cxn ang="0">
                    <a:pos x="156" y="237"/>
                  </a:cxn>
                  <a:cxn ang="0">
                    <a:pos x="200" y="243"/>
                  </a:cxn>
                  <a:cxn ang="0">
                    <a:pos x="232" y="251"/>
                  </a:cxn>
                  <a:cxn ang="0">
                    <a:pos x="267" y="263"/>
                  </a:cxn>
                  <a:cxn ang="0">
                    <a:pos x="312" y="293"/>
                  </a:cxn>
                  <a:cxn ang="0">
                    <a:pos x="331" y="320"/>
                  </a:cxn>
                  <a:cxn ang="0">
                    <a:pos x="882" y="0"/>
                  </a:cxn>
                </a:cxnLst>
                <a:rect l="0" t="0" r="r" b="b"/>
                <a:pathLst>
                  <a:path w="905" h="516">
                    <a:moveTo>
                      <a:pt x="882" y="0"/>
                    </a:moveTo>
                    <a:lnTo>
                      <a:pt x="905" y="13"/>
                    </a:lnTo>
                    <a:lnTo>
                      <a:pt x="894" y="20"/>
                    </a:lnTo>
                    <a:lnTo>
                      <a:pt x="882" y="33"/>
                    </a:lnTo>
                    <a:lnTo>
                      <a:pt x="876" y="49"/>
                    </a:lnTo>
                    <a:lnTo>
                      <a:pt x="873" y="66"/>
                    </a:lnTo>
                    <a:lnTo>
                      <a:pt x="873" y="85"/>
                    </a:lnTo>
                    <a:lnTo>
                      <a:pt x="875" y="104"/>
                    </a:lnTo>
                    <a:lnTo>
                      <a:pt x="879" y="124"/>
                    </a:lnTo>
                    <a:lnTo>
                      <a:pt x="886" y="161"/>
                    </a:lnTo>
                    <a:lnTo>
                      <a:pt x="888" y="180"/>
                    </a:lnTo>
                    <a:lnTo>
                      <a:pt x="889" y="197"/>
                    </a:lnTo>
                    <a:lnTo>
                      <a:pt x="886" y="223"/>
                    </a:lnTo>
                    <a:lnTo>
                      <a:pt x="881" y="247"/>
                    </a:lnTo>
                    <a:lnTo>
                      <a:pt x="871" y="270"/>
                    </a:lnTo>
                    <a:lnTo>
                      <a:pt x="859" y="291"/>
                    </a:lnTo>
                    <a:lnTo>
                      <a:pt x="842" y="310"/>
                    </a:lnTo>
                    <a:lnTo>
                      <a:pt x="823" y="328"/>
                    </a:lnTo>
                    <a:lnTo>
                      <a:pt x="803" y="316"/>
                    </a:lnTo>
                    <a:lnTo>
                      <a:pt x="821" y="295"/>
                    </a:lnTo>
                    <a:lnTo>
                      <a:pt x="835" y="272"/>
                    </a:lnTo>
                    <a:lnTo>
                      <a:pt x="844" y="247"/>
                    </a:lnTo>
                    <a:lnTo>
                      <a:pt x="848" y="222"/>
                    </a:lnTo>
                    <a:lnTo>
                      <a:pt x="847" y="195"/>
                    </a:lnTo>
                    <a:lnTo>
                      <a:pt x="840" y="164"/>
                    </a:lnTo>
                    <a:lnTo>
                      <a:pt x="828" y="135"/>
                    </a:lnTo>
                    <a:lnTo>
                      <a:pt x="812" y="108"/>
                    </a:lnTo>
                    <a:lnTo>
                      <a:pt x="794" y="83"/>
                    </a:lnTo>
                    <a:lnTo>
                      <a:pt x="769" y="99"/>
                    </a:lnTo>
                    <a:lnTo>
                      <a:pt x="762" y="105"/>
                    </a:lnTo>
                    <a:lnTo>
                      <a:pt x="757" y="112"/>
                    </a:lnTo>
                    <a:lnTo>
                      <a:pt x="754" y="120"/>
                    </a:lnTo>
                    <a:lnTo>
                      <a:pt x="749" y="144"/>
                    </a:lnTo>
                    <a:lnTo>
                      <a:pt x="748" y="170"/>
                    </a:lnTo>
                    <a:lnTo>
                      <a:pt x="754" y="247"/>
                    </a:lnTo>
                    <a:lnTo>
                      <a:pt x="755" y="273"/>
                    </a:lnTo>
                    <a:lnTo>
                      <a:pt x="753" y="307"/>
                    </a:lnTo>
                    <a:lnTo>
                      <a:pt x="746" y="338"/>
                    </a:lnTo>
                    <a:lnTo>
                      <a:pt x="735" y="368"/>
                    </a:lnTo>
                    <a:lnTo>
                      <a:pt x="720" y="397"/>
                    </a:lnTo>
                    <a:lnTo>
                      <a:pt x="702" y="422"/>
                    </a:lnTo>
                    <a:lnTo>
                      <a:pt x="677" y="446"/>
                    </a:lnTo>
                    <a:lnTo>
                      <a:pt x="650" y="465"/>
                    </a:lnTo>
                    <a:lnTo>
                      <a:pt x="622" y="481"/>
                    </a:lnTo>
                    <a:lnTo>
                      <a:pt x="591" y="493"/>
                    </a:lnTo>
                    <a:lnTo>
                      <a:pt x="559" y="502"/>
                    </a:lnTo>
                    <a:lnTo>
                      <a:pt x="527" y="510"/>
                    </a:lnTo>
                    <a:lnTo>
                      <a:pt x="495" y="516"/>
                    </a:lnTo>
                    <a:lnTo>
                      <a:pt x="485" y="500"/>
                    </a:lnTo>
                    <a:lnTo>
                      <a:pt x="532" y="489"/>
                    </a:lnTo>
                    <a:lnTo>
                      <a:pt x="577" y="475"/>
                    </a:lnTo>
                    <a:lnTo>
                      <a:pt x="603" y="464"/>
                    </a:lnTo>
                    <a:lnTo>
                      <a:pt x="627" y="451"/>
                    </a:lnTo>
                    <a:lnTo>
                      <a:pt x="650" y="435"/>
                    </a:lnTo>
                    <a:lnTo>
                      <a:pt x="670" y="417"/>
                    </a:lnTo>
                    <a:lnTo>
                      <a:pt x="688" y="395"/>
                    </a:lnTo>
                    <a:lnTo>
                      <a:pt x="701" y="370"/>
                    </a:lnTo>
                    <a:lnTo>
                      <a:pt x="710" y="343"/>
                    </a:lnTo>
                    <a:lnTo>
                      <a:pt x="712" y="318"/>
                    </a:lnTo>
                    <a:lnTo>
                      <a:pt x="711" y="291"/>
                    </a:lnTo>
                    <a:lnTo>
                      <a:pt x="706" y="264"/>
                    </a:lnTo>
                    <a:lnTo>
                      <a:pt x="696" y="238"/>
                    </a:lnTo>
                    <a:lnTo>
                      <a:pt x="684" y="214"/>
                    </a:lnTo>
                    <a:lnTo>
                      <a:pt x="671" y="191"/>
                    </a:lnTo>
                    <a:lnTo>
                      <a:pt x="656" y="169"/>
                    </a:lnTo>
                    <a:lnTo>
                      <a:pt x="627" y="187"/>
                    </a:lnTo>
                    <a:lnTo>
                      <a:pt x="394" y="333"/>
                    </a:lnTo>
                    <a:lnTo>
                      <a:pt x="371" y="348"/>
                    </a:lnTo>
                    <a:lnTo>
                      <a:pt x="348" y="364"/>
                    </a:lnTo>
                    <a:lnTo>
                      <a:pt x="324" y="379"/>
                    </a:lnTo>
                    <a:lnTo>
                      <a:pt x="299" y="393"/>
                    </a:lnTo>
                    <a:lnTo>
                      <a:pt x="274" y="405"/>
                    </a:lnTo>
                    <a:lnTo>
                      <a:pt x="247" y="413"/>
                    </a:lnTo>
                    <a:lnTo>
                      <a:pt x="213" y="417"/>
                    </a:lnTo>
                    <a:lnTo>
                      <a:pt x="178" y="417"/>
                    </a:lnTo>
                    <a:lnTo>
                      <a:pt x="143" y="414"/>
                    </a:lnTo>
                    <a:lnTo>
                      <a:pt x="108" y="407"/>
                    </a:lnTo>
                    <a:lnTo>
                      <a:pt x="76" y="395"/>
                    </a:lnTo>
                    <a:lnTo>
                      <a:pt x="59" y="388"/>
                    </a:lnTo>
                    <a:lnTo>
                      <a:pt x="43" y="378"/>
                    </a:lnTo>
                    <a:lnTo>
                      <a:pt x="27" y="367"/>
                    </a:lnTo>
                    <a:lnTo>
                      <a:pt x="15" y="354"/>
                    </a:lnTo>
                    <a:lnTo>
                      <a:pt x="5" y="339"/>
                    </a:lnTo>
                    <a:lnTo>
                      <a:pt x="0" y="323"/>
                    </a:lnTo>
                    <a:lnTo>
                      <a:pt x="0" y="309"/>
                    </a:lnTo>
                    <a:lnTo>
                      <a:pt x="4" y="295"/>
                    </a:lnTo>
                    <a:lnTo>
                      <a:pt x="12" y="282"/>
                    </a:lnTo>
                    <a:lnTo>
                      <a:pt x="23" y="270"/>
                    </a:lnTo>
                    <a:lnTo>
                      <a:pt x="42" y="257"/>
                    </a:lnTo>
                    <a:lnTo>
                      <a:pt x="63" y="248"/>
                    </a:lnTo>
                    <a:lnTo>
                      <a:pt x="86" y="242"/>
                    </a:lnTo>
                    <a:lnTo>
                      <a:pt x="108" y="238"/>
                    </a:lnTo>
                    <a:lnTo>
                      <a:pt x="133" y="237"/>
                    </a:lnTo>
                    <a:lnTo>
                      <a:pt x="156" y="237"/>
                    </a:lnTo>
                    <a:lnTo>
                      <a:pt x="179" y="239"/>
                    </a:lnTo>
                    <a:lnTo>
                      <a:pt x="200" y="243"/>
                    </a:lnTo>
                    <a:lnTo>
                      <a:pt x="215" y="246"/>
                    </a:lnTo>
                    <a:lnTo>
                      <a:pt x="232" y="251"/>
                    </a:lnTo>
                    <a:lnTo>
                      <a:pt x="249" y="257"/>
                    </a:lnTo>
                    <a:lnTo>
                      <a:pt x="267" y="263"/>
                    </a:lnTo>
                    <a:lnTo>
                      <a:pt x="298" y="281"/>
                    </a:lnTo>
                    <a:lnTo>
                      <a:pt x="312" y="293"/>
                    </a:lnTo>
                    <a:lnTo>
                      <a:pt x="323" y="306"/>
                    </a:lnTo>
                    <a:lnTo>
                      <a:pt x="331" y="320"/>
                    </a:lnTo>
                    <a:lnTo>
                      <a:pt x="335" y="336"/>
                    </a:lnTo>
                    <a:lnTo>
                      <a:pt x="88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4309">
                      <a:shade val="30000"/>
                      <a:satMod val="115000"/>
                    </a:srgbClr>
                  </a:gs>
                  <a:gs pos="50000">
                    <a:srgbClr val="FF4309">
                      <a:shade val="67500"/>
                      <a:satMod val="115000"/>
                    </a:srgbClr>
                  </a:gs>
                  <a:gs pos="100000">
                    <a:srgbClr val="FF4309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/>
              <p:cNvSpPr>
                <a:spLocks noEditPoints="1"/>
              </p:cNvSpPr>
              <p:nvPr/>
            </p:nvSpPr>
            <p:spPr bwMode="auto">
              <a:xfrm>
                <a:off x="4008438" y="2216150"/>
                <a:ext cx="1433513" cy="958850"/>
              </a:xfrm>
              <a:custGeom>
                <a:avLst/>
                <a:gdLst/>
                <a:ahLst/>
                <a:cxnLst>
                  <a:cxn ang="0">
                    <a:pos x="1" y="322"/>
                  </a:cxn>
                  <a:cxn ang="0">
                    <a:pos x="744" y="339"/>
                  </a:cxn>
                  <a:cxn ang="0">
                    <a:pos x="732" y="413"/>
                  </a:cxn>
                  <a:cxn ang="0">
                    <a:pos x="708" y="484"/>
                  </a:cxn>
                  <a:cxn ang="0">
                    <a:pos x="649" y="545"/>
                  </a:cxn>
                  <a:cxn ang="0">
                    <a:pos x="559" y="588"/>
                  </a:cxn>
                  <a:cxn ang="0">
                    <a:pos x="483" y="588"/>
                  </a:cxn>
                  <a:cxn ang="0">
                    <a:pos x="525" y="497"/>
                  </a:cxn>
                  <a:cxn ang="0">
                    <a:pos x="620" y="468"/>
                  </a:cxn>
                  <a:cxn ang="0">
                    <a:pos x="699" y="410"/>
                  </a:cxn>
                  <a:cxn ang="0">
                    <a:pos x="743" y="331"/>
                  </a:cxn>
                  <a:cxn ang="0">
                    <a:pos x="872" y="274"/>
                  </a:cxn>
                  <a:cxn ang="0">
                    <a:pos x="843" y="370"/>
                  </a:cxn>
                  <a:cxn ang="0">
                    <a:pos x="801" y="417"/>
                  </a:cxn>
                  <a:cxn ang="0">
                    <a:pos x="821" y="315"/>
                  </a:cxn>
                  <a:cxn ang="0">
                    <a:pos x="875" y="245"/>
                  </a:cxn>
                  <a:cxn ang="0">
                    <a:pos x="669" y="178"/>
                  </a:cxn>
                  <a:cxn ang="0">
                    <a:pos x="704" y="251"/>
                  </a:cxn>
                  <a:cxn ang="0">
                    <a:pos x="708" y="330"/>
                  </a:cxn>
                  <a:cxn ang="0">
                    <a:pos x="687" y="339"/>
                  </a:cxn>
                  <a:cxn ang="0">
                    <a:pos x="645" y="258"/>
                  </a:cxn>
                  <a:cxn ang="0">
                    <a:pos x="412" y="413"/>
                  </a:cxn>
                  <a:cxn ang="0">
                    <a:pos x="304" y="485"/>
                  </a:cxn>
                  <a:cxn ang="0">
                    <a:pos x="235" y="505"/>
                  </a:cxn>
                  <a:cxn ang="0">
                    <a:pos x="140" y="499"/>
                  </a:cxn>
                  <a:cxn ang="0">
                    <a:pos x="67" y="467"/>
                  </a:cxn>
                  <a:cxn ang="0">
                    <a:pos x="32" y="430"/>
                  </a:cxn>
                  <a:cxn ang="0">
                    <a:pos x="13" y="341"/>
                  </a:cxn>
                  <a:cxn ang="0">
                    <a:pos x="57" y="375"/>
                  </a:cxn>
                  <a:cxn ang="0">
                    <a:pos x="141" y="401"/>
                  </a:cxn>
                  <a:cxn ang="0">
                    <a:pos x="245" y="400"/>
                  </a:cxn>
                  <a:cxn ang="0">
                    <a:pos x="322" y="366"/>
                  </a:cxn>
                  <a:cxn ang="0">
                    <a:pos x="392" y="320"/>
                  </a:cxn>
                  <a:cxn ang="0">
                    <a:pos x="792" y="70"/>
                  </a:cxn>
                  <a:cxn ang="0">
                    <a:pos x="838" y="151"/>
                  </a:cxn>
                  <a:cxn ang="0">
                    <a:pos x="843" y="231"/>
                  </a:cxn>
                  <a:cxn ang="0">
                    <a:pos x="820" y="252"/>
                  </a:cxn>
                  <a:cxn ang="0">
                    <a:pos x="792" y="189"/>
                  </a:cxn>
                  <a:cxn ang="0">
                    <a:pos x="748" y="191"/>
                  </a:cxn>
                  <a:cxn ang="0">
                    <a:pos x="748" y="127"/>
                  </a:cxn>
                  <a:cxn ang="0">
                    <a:pos x="760" y="92"/>
                  </a:cxn>
                  <a:cxn ang="0">
                    <a:pos x="903" y="0"/>
                  </a:cxn>
                  <a:cxn ang="0">
                    <a:pos x="873" y="87"/>
                  </a:cxn>
                  <a:cxn ang="0">
                    <a:pos x="875" y="35"/>
                  </a:cxn>
                  <a:cxn ang="0">
                    <a:pos x="903" y="0"/>
                  </a:cxn>
                </a:cxnLst>
                <a:rect l="0" t="0" r="r" b="b"/>
                <a:pathLst>
                  <a:path w="903" h="604">
                    <a:moveTo>
                      <a:pt x="0" y="318"/>
                    </a:moveTo>
                    <a:lnTo>
                      <a:pt x="1" y="323"/>
                    </a:lnTo>
                    <a:lnTo>
                      <a:pt x="1" y="322"/>
                    </a:lnTo>
                    <a:lnTo>
                      <a:pt x="0" y="318"/>
                    </a:lnTo>
                    <a:close/>
                    <a:moveTo>
                      <a:pt x="750" y="301"/>
                    </a:moveTo>
                    <a:lnTo>
                      <a:pt x="744" y="339"/>
                    </a:lnTo>
                    <a:lnTo>
                      <a:pt x="741" y="364"/>
                    </a:lnTo>
                    <a:lnTo>
                      <a:pt x="737" y="389"/>
                    </a:lnTo>
                    <a:lnTo>
                      <a:pt x="732" y="413"/>
                    </a:lnTo>
                    <a:lnTo>
                      <a:pt x="726" y="438"/>
                    </a:lnTo>
                    <a:lnTo>
                      <a:pt x="718" y="461"/>
                    </a:lnTo>
                    <a:lnTo>
                      <a:pt x="708" y="484"/>
                    </a:lnTo>
                    <a:lnTo>
                      <a:pt x="694" y="504"/>
                    </a:lnTo>
                    <a:lnTo>
                      <a:pt x="676" y="523"/>
                    </a:lnTo>
                    <a:lnTo>
                      <a:pt x="649" y="545"/>
                    </a:lnTo>
                    <a:lnTo>
                      <a:pt x="621" y="562"/>
                    </a:lnTo>
                    <a:lnTo>
                      <a:pt x="590" y="577"/>
                    </a:lnTo>
                    <a:lnTo>
                      <a:pt x="559" y="588"/>
                    </a:lnTo>
                    <a:lnTo>
                      <a:pt x="527" y="597"/>
                    </a:lnTo>
                    <a:lnTo>
                      <a:pt x="493" y="604"/>
                    </a:lnTo>
                    <a:lnTo>
                      <a:pt x="483" y="588"/>
                    </a:lnTo>
                    <a:lnTo>
                      <a:pt x="483" y="487"/>
                    </a:lnTo>
                    <a:lnTo>
                      <a:pt x="493" y="503"/>
                    </a:lnTo>
                    <a:lnTo>
                      <a:pt x="525" y="497"/>
                    </a:lnTo>
                    <a:lnTo>
                      <a:pt x="557" y="489"/>
                    </a:lnTo>
                    <a:lnTo>
                      <a:pt x="589" y="480"/>
                    </a:lnTo>
                    <a:lnTo>
                      <a:pt x="620" y="468"/>
                    </a:lnTo>
                    <a:lnTo>
                      <a:pt x="648" y="452"/>
                    </a:lnTo>
                    <a:lnTo>
                      <a:pt x="675" y="433"/>
                    </a:lnTo>
                    <a:lnTo>
                      <a:pt x="699" y="410"/>
                    </a:lnTo>
                    <a:lnTo>
                      <a:pt x="717" y="387"/>
                    </a:lnTo>
                    <a:lnTo>
                      <a:pt x="732" y="360"/>
                    </a:lnTo>
                    <a:lnTo>
                      <a:pt x="743" y="331"/>
                    </a:lnTo>
                    <a:lnTo>
                      <a:pt x="750" y="301"/>
                    </a:lnTo>
                    <a:close/>
                    <a:moveTo>
                      <a:pt x="883" y="218"/>
                    </a:moveTo>
                    <a:lnTo>
                      <a:pt x="872" y="274"/>
                    </a:lnTo>
                    <a:lnTo>
                      <a:pt x="860" y="330"/>
                    </a:lnTo>
                    <a:lnTo>
                      <a:pt x="853" y="351"/>
                    </a:lnTo>
                    <a:lnTo>
                      <a:pt x="843" y="370"/>
                    </a:lnTo>
                    <a:lnTo>
                      <a:pt x="831" y="387"/>
                    </a:lnTo>
                    <a:lnTo>
                      <a:pt x="817" y="403"/>
                    </a:lnTo>
                    <a:lnTo>
                      <a:pt x="801" y="417"/>
                    </a:lnTo>
                    <a:lnTo>
                      <a:pt x="784" y="404"/>
                    </a:lnTo>
                    <a:lnTo>
                      <a:pt x="801" y="303"/>
                    </a:lnTo>
                    <a:lnTo>
                      <a:pt x="821" y="315"/>
                    </a:lnTo>
                    <a:lnTo>
                      <a:pt x="843" y="294"/>
                    </a:lnTo>
                    <a:lnTo>
                      <a:pt x="861" y="271"/>
                    </a:lnTo>
                    <a:lnTo>
                      <a:pt x="875" y="245"/>
                    </a:lnTo>
                    <a:lnTo>
                      <a:pt x="883" y="218"/>
                    </a:lnTo>
                    <a:close/>
                    <a:moveTo>
                      <a:pt x="654" y="156"/>
                    </a:moveTo>
                    <a:lnTo>
                      <a:pt x="669" y="178"/>
                    </a:lnTo>
                    <a:lnTo>
                      <a:pt x="682" y="201"/>
                    </a:lnTo>
                    <a:lnTo>
                      <a:pt x="694" y="225"/>
                    </a:lnTo>
                    <a:lnTo>
                      <a:pt x="704" y="251"/>
                    </a:lnTo>
                    <a:lnTo>
                      <a:pt x="709" y="278"/>
                    </a:lnTo>
                    <a:lnTo>
                      <a:pt x="710" y="305"/>
                    </a:lnTo>
                    <a:lnTo>
                      <a:pt x="708" y="330"/>
                    </a:lnTo>
                    <a:lnTo>
                      <a:pt x="702" y="350"/>
                    </a:lnTo>
                    <a:lnTo>
                      <a:pt x="693" y="369"/>
                    </a:lnTo>
                    <a:lnTo>
                      <a:pt x="687" y="339"/>
                    </a:lnTo>
                    <a:lnTo>
                      <a:pt x="677" y="311"/>
                    </a:lnTo>
                    <a:lnTo>
                      <a:pt x="663" y="285"/>
                    </a:lnTo>
                    <a:lnTo>
                      <a:pt x="645" y="258"/>
                    </a:lnTo>
                    <a:lnTo>
                      <a:pt x="638" y="262"/>
                    </a:lnTo>
                    <a:lnTo>
                      <a:pt x="631" y="267"/>
                    </a:lnTo>
                    <a:lnTo>
                      <a:pt x="412" y="413"/>
                    </a:lnTo>
                    <a:lnTo>
                      <a:pt x="366" y="444"/>
                    </a:lnTo>
                    <a:lnTo>
                      <a:pt x="322" y="474"/>
                    </a:lnTo>
                    <a:lnTo>
                      <a:pt x="304" y="485"/>
                    </a:lnTo>
                    <a:lnTo>
                      <a:pt x="285" y="494"/>
                    </a:lnTo>
                    <a:lnTo>
                      <a:pt x="266" y="500"/>
                    </a:lnTo>
                    <a:lnTo>
                      <a:pt x="235" y="505"/>
                    </a:lnTo>
                    <a:lnTo>
                      <a:pt x="202" y="506"/>
                    </a:lnTo>
                    <a:lnTo>
                      <a:pt x="171" y="504"/>
                    </a:lnTo>
                    <a:lnTo>
                      <a:pt x="140" y="499"/>
                    </a:lnTo>
                    <a:lnTo>
                      <a:pt x="109" y="489"/>
                    </a:lnTo>
                    <a:lnTo>
                      <a:pt x="81" y="476"/>
                    </a:lnTo>
                    <a:lnTo>
                      <a:pt x="67" y="467"/>
                    </a:lnTo>
                    <a:lnTo>
                      <a:pt x="54" y="456"/>
                    </a:lnTo>
                    <a:lnTo>
                      <a:pt x="42" y="444"/>
                    </a:lnTo>
                    <a:lnTo>
                      <a:pt x="32" y="430"/>
                    </a:lnTo>
                    <a:lnTo>
                      <a:pt x="26" y="414"/>
                    </a:lnTo>
                    <a:lnTo>
                      <a:pt x="1" y="323"/>
                    </a:lnTo>
                    <a:lnTo>
                      <a:pt x="13" y="341"/>
                    </a:lnTo>
                    <a:lnTo>
                      <a:pt x="25" y="354"/>
                    </a:lnTo>
                    <a:lnTo>
                      <a:pt x="41" y="365"/>
                    </a:lnTo>
                    <a:lnTo>
                      <a:pt x="57" y="375"/>
                    </a:lnTo>
                    <a:lnTo>
                      <a:pt x="74" y="382"/>
                    </a:lnTo>
                    <a:lnTo>
                      <a:pt x="106" y="394"/>
                    </a:lnTo>
                    <a:lnTo>
                      <a:pt x="141" y="401"/>
                    </a:lnTo>
                    <a:lnTo>
                      <a:pt x="176" y="404"/>
                    </a:lnTo>
                    <a:lnTo>
                      <a:pt x="211" y="404"/>
                    </a:lnTo>
                    <a:lnTo>
                      <a:pt x="245" y="400"/>
                    </a:lnTo>
                    <a:lnTo>
                      <a:pt x="272" y="392"/>
                    </a:lnTo>
                    <a:lnTo>
                      <a:pt x="297" y="380"/>
                    </a:lnTo>
                    <a:lnTo>
                      <a:pt x="322" y="366"/>
                    </a:lnTo>
                    <a:lnTo>
                      <a:pt x="346" y="351"/>
                    </a:lnTo>
                    <a:lnTo>
                      <a:pt x="369" y="335"/>
                    </a:lnTo>
                    <a:lnTo>
                      <a:pt x="392" y="320"/>
                    </a:lnTo>
                    <a:lnTo>
                      <a:pt x="625" y="174"/>
                    </a:lnTo>
                    <a:lnTo>
                      <a:pt x="654" y="156"/>
                    </a:lnTo>
                    <a:close/>
                    <a:moveTo>
                      <a:pt x="792" y="70"/>
                    </a:moveTo>
                    <a:lnTo>
                      <a:pt x="810" y="95"/>
                    </a:lnTo>
                    <a:lnTo>
                      <a:pt x="826" y="122"/>
                    </a:lnTo>
                    <a:lnTo>
                      <a:pt x="838" y="151"/>
                    </a:lnTo>
                    <a:lnTo>
                      <a:pt x="845" y="182"/>
                    </a:lnTo>
                    <a:lnTo>
                      <a:pt x="846" y="208"/>
                    </a:lnTo>
                    <a:lnTo>
                      <a:pt x="843" y="231"/>
                    </a:lnTo>
                    <a:lnTo>
                      <a:pt x="835" y="254"/>
                    </a:lnTo>
                    <a:lnTo>
                      <a:pt x="823" y="275"/>
                    </a:lnTo>
                    <a:lnTo>
                      <a:pt x="820" y="252"/>
                    </a:lnTo>
                    <a:lnTo>
                      <a:pt x="813" y="230"/>
                    </a:lnTo>
                    <a:lnTo>
                      <a:pt x="803" y="210"/>
                    </a:lnTo>
                    <a:lnTo>
                      <a:pt x="792" y="189"/>
                    </a:lnTo>
                    <a:lnTo>
                      <a:pt x="777" y="170"/>
                    </a:lnTo>
                    <a:lnTo>
                      <a:pt x="752" y="187"/>
                    </a:lnTo>
                    <a:lnTo>
                      <a:pt x="748" y="191"/>
                    </a:lnTo>
                    <a:lnTo>
                      <a:pt x="747" y="169"/>
                    </a:lnTo>
                    <a:lnTo>
                      <a:pt x="746" y="148"/>
                    </a:lnTo>
                    <a:lnTo>
                      <a:pt x="748" y="127"/>
                    </a:lnTo>
                    <a:lnTo>
                      <a:pt x="752" y="107"/>
                    </a:lnTo>
                    <a:lnTo>
                      <a:pt x="755" y="99"/>
                    </a:lnTo>
                    <a:lnTo>
                      <a:pt x="760" y="92"/>
                    </a:lnTo>
                    <a:lnTo>
                      <a:pt x="767" y="86"/>
                    </a:lnTo>
                    <a:lnTo>
                      <a:pt x="792" y="70"/>
                    </a:lnTo>
                    <a:close/>
                    <a:moveTo>
                      <a:pt x="903" y="0"/>
                    </a:moveTo>
                    <a:lnTo>
                      <a:pt x="883" y="99"/>
                    </a:lnTo>
                    <a:lnTo>
                      <a:pt x="876" y="105"/>
                    </a:lnTo>
                    <a:lnTo>
                      <a:pt x="873" y="87"/>
                    </a:lnTo>
                    <a:lnTo>
                      <a:pt x="871" y="68"/>
                    </a:lnTo>
                    <a:lnTo>
                      <a:pt x="872" y="51"/>
                    </a:lnTo>
                    <a:lnTo>
                      <a:pt x="875" y="35"/>
                    </a:lnTo>
                    <a:lnTo>
                      <a:pt x="881" y="19"/>
                    </a:lnTo>
                    <a:lnTo>
                      <a:pt x="892" y="7"/>
                    </a:lnTo>
                    <a:lnTo>
                      <a:pt x="903" y="0"/>
                    </a:lnTo>
                    <a:close/>
                  </a:path>
                </a:pathLst>
              </a:custGeom>
              <a:solidFill>
                <a:srgbClr val="9D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23"/>
            <p:cNvGrpSpPr/>
            <p:nvPr/>
          </p:nvGrpSpPr>
          <p:grpSpPr>
            <a:xfrm>
              <a:off x="4602163" y="1862138"/>
              <a:ext cx="2536825" cy="3697287"/>
              <a:chOff x="4602163" y="1862138"/>
              <a:chExt cx="2536825" cy="3697287"/>
            </a:xfrm>
          </p:grpSpPr>
          <p:sp>
            <p:nvSpPr>
              <p:cNvPr id="21" name="Freeform 16"/>
              <p:cNvSpPr>
                <a:spLocks noEditPoints="1"/>
              </p:cNvSpPr>
              <p:nvPr/>
            </p:nvSpPr>
            <p:spPr bwMode="auto">
              <a:xfrm>
                <a:off x="4602163" y="1862138"/>
                <a:ext cx="2379663" cy="3684588"/>
              </a:xfrm>
              <a:custGeom>
                <a:avLst/>
                <a:gdLst/>
                <a:ahLst/>
                <a:cxnLst>
                  <a:cxn ang="0">
                    <a:pos x="684" y="1769"/>
                  </a:cxn>
                  <a:cxn ang="0">
                    <a:pos x="804" y="1644"/>
                  </a:cxn>
                  <a:cxn ang="0">
                    <a:pos x="844" y="1459"/>
                  </a:cxn>
                  <a:cxn ang="0">
                    <a:pos x="750" y="1298"/>
                  </a:cxn>
                  <a:cxn ang="0">
                    <a:pos x="583" y="992"/>
                  </a:cxn>
                  <a:cxn ang="0">
                    <a:pos x="368" y="1178"/>
                  </a:cxn>
                  <a:cxn ang="0">
                    <a:pos x="291" y="1440"/>
                  </a:cxn>
                  <a:cxn ang="0">
                    <a:pos x="380" y="1672"/>
                  </a:cxn>
                  <a:cxn ang="0">
                    <a:pos x="712" y="1281"/>
                  </a:cxn>
                  <a:cxn ang="0">
                    <a:pos x="542" y="1330"/>
                  </a:cxn>
                  <a:cxn ang="0">
                    <a:pos x="474" y="1496"/>
                  </a:cxn>
                  <a:cxn ang="0">
                    <a:pos x="500" y="1596"/>
                  </a:cxn>
                  <a:cxn ang="0">
                    <a:pos x="437" y="1482"/>
                  </a:cxn>
                  <a:cxn ang="0">
                    <a:pos x="471" y="1283"/>
                  </a:cxn>
                  <a:cxn ang="0">
                    <a:pos x="629" y="1139"/>
                  </a:cxn>
                  <a:cxn ang="0">
                    <a:pos x="1350" y="212"/>
                  </a:cxn>
                  <a:cxn ang="0">
                    <a:pos x="1271" y="239"/>
                  </a:cxn>
                  <a:cxn ang="0">
                    <a:pos x="1115" y="386"/>
                  </a:cxn>
                  <a:cxn ang="0">
                    <a:pos x="987" y="641"/>
                  </a:cxn>
                  <a:cxn ang="0">
                    <a:pos x="1224" y="526"/>
                  </a:cxn>
                  <a:cxn ang="0">
                    <a:pos x="1375" y="371"/>
                  </a:cxn>
                  <a:cxn ang="0">
                    <a:pos x="1414" y="254"/>
                  </a:cxn>
                  <a:cxn ang="0">
                    <a:pos x="1350" y="212"/>
                  </a:cxn>
                  <a:cxn ang="0">
                    <a:pos x="1495" y="42"/>
                  </a:cxn>
                  <a:cxn ang="0">
                    <a:pos x="1466" y="283"/>
                  </a:cxn>
                  <a:cxn ang="0">
                    <a:pos x="1275" y="623"/>
                  </a:cxn>
                  <a:cxn ang="0">
                    <a:pos x="962" y="854"/>
                  </a:cxn>
                  <a:cxn ang="0">
                    <a:pos x="918" y="1203"/>
                  </a:cxn>
                  <a:cxn ang="0">
                    <a:pos x="982" y="1416"/>
                  </a:cxn>
                  <a:cxn ang="0">
                    <a:pos x="914" y="1650"/>
                  </a:cxn>
                  <a:cxn ang="0">
                    <a:pos x="750" y="1809"/>
                  </a:cxn>
                  <a:cxn ang="0">
                    <a:pos x="534" y="1904"/>
                  </a:cxn>
                  <a:cxn ang="0">
                    <a:pos x="415" y="2207"/>
                  </a:cxn>
                  <a:cxn ang="0">
                    <a:pos x="271" y="2317"/>
                  </a:cxn>
                  <a:cxn ang="0">
                    <a:pos x="101" y="2273"/>
                  </a:cxn>
                  <a:cxn ang="0">
                    <a:pos x="5" y="2113"/>
                  </a:cxn>
                  <a:cxn ang="0">
                    <a:pos x="42" y="1923"/>
                  </a:cxn>
                  <a:cxn ang="0">
                    <a:pos x="151" y="1851"/>
                  </a:cxn>
                  <a:cxn ang="0">
                    <a:pos x="255" y="1928"/>
                  </a:cxn>
                  <a:cxn ang="0">
                    <a:pos x="240" y="2078"/>
                  </a:cxn>
                  <a:cxn ang="0">
                    <a:pos x="139" y="2143"/>
                  </a:cxn>
                  <a:cxn ang="0">
                    <a:pos x="82" y="2171"/>
                  </a:cxn>
                  <a:cxn ang="0">
                    <a:pos x="190" y="2262"/>
                  </a:cxn>
                  <a:cxn ang="0">
                    <a:pos x="328" y="2234"/>
                  </a:cxn>
                  <a:cxn ang="0">
                    <a:pos x="439" y="2055"/>
                  </a:cxn>
                  <a:cxn ang="0">
                    <a:pos x="475" y="1806"/>
                  </a:cxn>
                  <a:cxn ang="0">
                    <a:pos x="309" y="1639"/>
                  </a:cxn>
                  <a:cxn ang="0">
                    <a:pos x="251" y="1405"/>
                  </a:cxn>
                  <a:cxn ang="0">
                    <a:pos x="286" y="1166"/>
                  </a:cxn>
                  <a:cxn ang="0">
                    <a:pos x="463" y="903"/>
                  </a:cxn>
                  <a:cxn ang="0">
                    <a:pos x="765" y="724"/>
                  </a:cxn>
                  <a:cxn ang="0">
                    <a:pos x="1014" y="450"/>
                  </a:cxn>
                  <a:cxn ang="0">
                    <a:pos x="1224" y="133"/>
                  </a:cxn>
                  <a:cxn ang="0">
                    <a:pos x="1422" y="5"/>
                  </a:cxn>
                </a:cxnLst>
                <a:rect l="0" t="0" r="r" b="b"/>
                <a:pathLst>
                  <a:path w="1499" h="2321">
                    <a:moveTo>
                      <a:pt x="750" y="1298"/>
                    </a:moveTo>
                    <a:lnTo>
                      <a:pt x="574" y="1786"/>
                    </a:lnTo>
                    <a:lnTo>
                      <a:pt x="605" y="1787"/>
                    </a:lnTo>
                    <a:lnTo>
                      <a:pt x="634" y="1784"/>
                    </a:lnTo>
                    <a:lnTo>
                      <a:pt x="660" y="1778"/>
                    </a:lnTo>
                    <a:lnTo>
                      <a:pt x="684" y="1769"/>
                    </a:lnTo>
                    <a:lnTo>
                      <a:pt x="706" y="1756"/>
                    </a:lnTo>
                    <a:lnTo>
                      <a:pt x="727" y="1741"/>
                    </a:lnTo>
                    <a:lnTo>
                      <a:pt x="746" y="1723"/>
                    </a:lnTo>
                    <a:lnTo>
                      <a:pt x="767" y="1698"/>
                    </a:lnTo>
                    <a:lnTo>
                      <a:pt x="787" y="1673"/>
                    </a:lnTo>
                    <a:lnTo>
                      <a:pt x="804" y="1644"/>
                    </a:lnTo>
                    <a:lnTo>
                      <a:pt x="818" y="1615"/>
                    </a:lnTo>
                    <a:lnTo>
                      <a:pt x="830" y="1585"/>
                    </a:lnTo>
                    <a:lnTo>
                      <a:pt x="839" y="1553"/>
                    </a:lnTo>
                    <a:lnTo>
                      <a:pt x="844" y="1521"/>
                    </a:lnTo>
                    <a:lnTo>
                      <a:pt x="846" y="1491"/>
                    </a:lnTo>
                    <a:lnTo>
                      <a:pt x="844" y="1459"/>
                    </a:lnTo>
                    <a:lnTo>
                      <a:pt x="839" y="1428"/>
                    </a:lnTo>
                    <a:lnTo>
                      <a:pt x="829" y="1399"/>
                    </a:lnTo>
                    <a:lnTo>
                      <a:pt x="816" y="1371"/>
                    </a:lnTo>
                    <a:lnTo>
                      <a:pt x="798" y="1344"/>
                    </a:lnTo>
                    <a:lnTo>
                      <a:pt x="776" y="1319"/>
                    </a:lnTo>
                    <a:lnTo>
                      <a:pt x="750" y="1298"/>
                    </a:lnTo>
                    <a:close/>
                    <a:moveTo>
                      <a:pt x="851" y="893"/>
                    </a:moveTo>
                    <a:lnTo>
                      <a:pt x="796" y="909"/>
                    </a:lnTo>
                    <a:lnTo>
                      <a:pt x="742" y="925"/>
                    </a:lnTo>
                    <a:lnTo>
                      <a:pt x="687" y="945"/>
                    </a:lnTo>
                    <a:lnTo>
                      <a:pt x="635" y="967"/>
                    </a:lnTo>
                    <a:lnTo>
                      <a:pt x="583" y="992"/>
                    </a:lnTo>
                    <a:lnTo>
                      <a:pt x="533" y="1020"/>
                    </a:lnTo>
                    <a:lnTo>
                      <a:pt x="495" y="1046"/>
                    </a:lnTo>
                    <a:lnTo>
                      <a:pt x="459" y="1075"/>
                    </a:lnTo>
                    <a:lnTo>
                      <a:pt x="425" y="1107"/>
                    </a:lnTo>
                    <a:lnTo>
                      <a:pt x="396" y="1140"/>
                    </a:lnTo>
                    <a:lnTo>
                      <a:pt x="368" y="1178"/>
                    </a:lnTo>
                    <a:lnTo>
                      <a:pt x="344" y="1216"/>
                    </a:lnTo>
                    <a:lnTo>
                      <a:pt x="325" y="1258"/>
                    </a:lnTo>
                    <a:lnTo>
                      <a:pt x="309" y="1302"/>
                    </a:lnTo>
                    <a:lnTo>
                      <a:pt x="298" y="1346"/>
                    </a:lnTo>
                    <a:lnTo>
                      <a:pt x="292" y="1394"/>
                    </a:lnTo>
                    <a:lnTo>
                      <a:pt x="291" y="1440"/>
                    </a:lnTo>
                    <a:lnTo>
                      <a:pt x="296" y="1486"/>
                    </a:lnTo>
                    <a:lnTo>
                      <a:pt x="306" y="1530"/>
                    </a:lnTo>
                    <a:lnTo>
                      <a:pt x="321" y="1573"/>
                    </a:lnTo>
                    <a:lnTo>
                      <a:pt x="338" y="1609"/>
                    </a:lnTo>
                    <a:lnTo>
                      <a:pt x="358" y="1643"/>
                    </a:lnTo>
                    <a:lnTo>
                      <a:pt x="380" y="1672"/>
                    </a:lnTo>
                    <a:lnTo>
                      <a:pt x="405" y="1698"/>
                    </a:lnTo>
                    <a:lnTo>
                      <a:pt x="432" y="1721"/>
                    </a:lnTo>
                    <a:lnTo>
                      <a:pt x="463" y="1741"/>
                    </a:lnTo>
                    <a:lnTo>
                      <a:pt x="497" y="1759"/>
                    </a:lnTo>
                    <a:lnTo>
                      <a:pt x="533" y="1775"/>
                    </a:lnTo>
                    <a:lnTo>
                      <a:pt x="712" y="1281"/>
                    </a:lnTo>
                    <a:lnTo>
                      <a:pt x="679" y="1276"/>
                    </a:lnTo>
                    <a:lnTo>
                      <a:pt x="649" y="1277"/>
                    </a:lnTo>
                    <a:lnTo>
                      <a:pt x="619" y="1284"/>
                    </a:lnTo>
                    <a:lnTo>
                      <a:pt x="592" y="1296"/>
                    </a:lnTo>
                    <a:lnTo>
                      <a:pt x="566" y="1310"/>
                    </a:lnTo>
                    <a:lnTo>
                      <a:pt x="542" y="1330"/>
                    </a:lnTo>
                    <a:lnTo>
                      <a:pt x="522" y="1353"/>
                    </a:lnTo>
                    <a:lnTo>
                      <a:pt x="505" y="1379"/>
                    </a:lnTo>
                    <a:lnTo>
                      <a:pt x="492" y="1406"/>
                    </a:lnTo>
                    <a:lnTo>
                      <a:pt x="482" y="1435"/>
                    </a:lnTo>
                    <a:lnTo>
                      <a:pt x="476" y="1465"/>
                    </a:lnTo>
                    <a:lnTo>
                      <a:pt x="474" y="1496"/>
                    </a:lnTo>
                    <a:lnTo>
                      <a:pt x="478" y="1526"/>
                    </a:lnTo>
                    <a:lnTo>
                      <a:pt x="486" y="1556"/>
                    </a:lnTo>
                    <a:lnTo>
                      <a:pt x="500" y="1585"/>
                    </a:lnTo>
                    <a:lnTo>
                      <a:pt x="501" y="1588"/>
                    </a:lnTo>
                    <a:lnTo>
                      <a:pt x="501" y="1593"/>
                    </a:lnTo>
                    <a:lnTo>
                      <a:pt x="500" y="1596"/>
                    </a:lnTo>
                    <a:lnTo>
                      <a:pt x="497" y="1601"/>
                    </a:lnTo>
                    <a:lnTo>
                      <a:pt x="494" y="1606"/>
                    </a:lnTo>
                    <a:lnTo>
                      <a:pt x="475" y="1578"/>
                    </a:lnTo>
                    <a:lnTo>
                      <a:pt x="458" y="1547"/>
                    </a:lnTo>
                    <a:lnTo>
                      <a:pt x="446" y="1514"/>
                    </a:lnTo>
                    <a:lnTo>
                      <a:pt x="437" y="1482"/>
                    </a:lnTo>
                    <a:lnTo>
                      <a:pt x="431" y="1448"/>
                    </a:lnTo>
                    <a:lnTo>
                      <a:pt x="430" y="1414"/>
                    </a:lnTo>
                    <a:lnTo>
                      <a:pt x="434" y="1380"/>
                    </a:lnTo>
                    <a:lnTo>
                      <a:pt x="441" y="1347"/>
                    </a:lnTo>
                    <a:lnTo>
                      <a:pt x="454" y="1314"/>
                    </a:lnTo>
                    <a:lnTo>
                      <a:pt x="471" y="1283"/>
                    </a:lnTo>
                    <a:lnTo>
                      <a:pt x="493" y="1252"/>
                    </a:lnTo>
                    <a:lnTo>
                      <a:pt x="515" y="1224"/>
                    </a:lnTo>
                    <a:lnTo>
                      <a:pt x="541" y="1199"/>
                    </a:lnTo>
                    <a:lnTo>
                      <a:pt x="569" y="1176"/>
                    </a:lnTo>
                    <a:lnTo>
                      <a:pt x="598" y="1156"/>
                    </a:lnTo>
                    <a:lnTo>
                      <a:pt x="629" y="1139"/>
                    </a:lnTo>
                    <a:lnTo>
                      <a:pt x="663" y="1126"/>
                    </a:lnTo>
                    <a:lnTo>
                      <a:pt x="696" y="1118"/>
                    </a:lnTo>
                    <a:lnTo>
                      <a:pt x="733" y="1113"/>
                    </a:lnTo>
                    <a:lnTo>
                      <a:pt x="770" y="1114"/>
                    </a:lnTo>
                    <a:lnTo>
                      <a:pt x="851" y="893"/>
                    </a:lnTo>
                    <a:close/>
                    <a:moveTo>
                      <a:pt x="1350" y="212"/>
                    </a:moveTo>
                    <a:lnTo>
                      <a:pt x="1335" y="214"/>
                    </a:lnTo>
                    <a:lnTo>
                      <a:pt x="1320" y="218"/>
                    </a:lnTo>
                    <a:lnTo>
                      <a:pt x="1306" y="222"/>
                    </a:lnTo>
                    <a:lnTo>
                      <a:pt x="1292" y="228"/>
                    </a:lnTo>
                    <a:lnTo>
                      <a:pt x="1281" y="233"/>
                    </a:lnTo>
                    <a:lnTo>
                      <a:pt x="1271" y="239"/>
                    </a:lnTo>
                    <a:lnTo>
                      <a:pt x="1241" y="258"/>
                    </a:lnTo>
                    <a:lnTo>
                      <a:pt x="1212" y="281"/>
                    </a:lnTo>
                    <a:lnTo>
                      <a:pt x="1186" y="306"/>
                    </a:lnTo>
                    <a:lnTo>
                      <a:pt x="1161" y="333"/>
                    </a:lnTo>
                    <a:lnTo>
                      <a:pt x="1137" y="359"/>
                    </a:lnTo>
                    <a:lnTo>
                      <a:pt x="1115" y="386"/>
                    </a:lnTo>
                    <a:lnTo>
                      <a:pt x="1086" y="424"/>
                    </a:lnTo>
                    <a:lnTo>
                      <a:pt x="1059" y="464"/>
                    </a:lnTo>
                    <a:lnTo>
                      <a:pt x="1035" y="506"/>
                    </a:lnTo>
                    <a:lnTo>
                      <a:pt x="1016" y="549"/>
                    </a:lnTo>
                    <a:lnTo>
                      <a:pt x="1000" y="595"/>
                    </a:lnTo>
                    <a:lnTo>
                      <a:pt x="987" y="641"/>
                    </a:lnTo>
                    <a:lnTo>
                      <a:pt x="1028" y="633"/>
                    </a:lnTo>
                    <a:lnTo>
                      <a:pt x="1070" y="619"/>
                    </a:lnTo>
                    <a:lnTo>
                      <a:pt x="1110" y="600"/>
                    </a:lnTo>
                    <a:lnTo>
                      <a:pt x="1150" y="577"/>
                    </a:lnTo>
                    <a:lnTo>
                      <a:pt x="1189" y="551"/>
                    </a:lnTo>
                    <a:lnTo>
                      <a:pt x="1224" y="526"/>
                    </a:lnTo>
                    <a:lnTo>
                      <a:pt x="1257" y="499"/>
                    </a:lnTo>
                    <a:lnTo>
                      <a:pt x="1286" y="473"/>
                    </a:lnTo>
                    <a:lnTo>
                      <a:pt x="1315" y="446"/>
                    </a:lnTo>
                    <a:lnTo>
                      <a:pt x="1341" y="418"/>
                    </a:lnTo>
                    <a:lnTo>
                      <a:pt x="1365" y="387"/>
                    </a:lnTo>
                    <a:lnTo>
                      <a:pt x="1375" y="371"/>
                    </a:lnTo>
                    <a:lnTo>
                      <a:pt x="1386" y="353"/>
                    </a:lnTo>
                    <a:lnTo>
                      <a:pt x="1397" y="335"/>
                    </a:lnTo>
                    <a:lnTo>
                      <a:pt x="1406" y="315"/>
                    </a:lnTo>
                    <a:lnTo>
                      <a:pt x="1412" y="294"/>
                    </a:lnTo>
                    <a:lnTo>
                      <a:pt x="1415" y="273"/>
                    </a:lnTo>
                    <a:lnTo>
                      <a:pt x="1414" y="254"/>
                    </a:lnTo>
                    <a:lnTo>
                      <a:pt x="1408" y="239"/>
                    </a:lnTo>
                    <a:lnTo>
                      <a:pt x="1400" y="228"/>
                    </a:lnTo>
                    <a:lnTo>
                      <a:pt x="1390" y="219"/>
                    </a:lnTo>
                    <a:lnTo>
                      <a:pt x="1378" y="214"/>
                    </a:lnTo>
                    <a:lnTo>
                      <a:pt x="1365" y="212"/>
                    </a:lnTo>
                    <a:lnTo>
                      <a:pt x="1350" y="212"/>
                    </a:lnTo>
                    <a:close/>
                    <a:moveTo>
                      <a:pt x="1455" y="0"/>
                    </a:moveTo>
                    <a:lnTo>
                      <a:pt x="1466" y="1"/>
                    </a:lnTo>
                    <a:lnTo>
                      <a:pt x="1477" y="5"/>
                    </a:lnTo>
                    <a:lnTo>
                      <a:pt x="1485" y="13"/>
                    </a:lnTo>
                    <a:lnTo>
                      <a:pt x="1491" y="25"/>
                    </a:lnTo>
                    <a:lnTo>
                      <a:pt x="1495" y="42"/>
                    </a:lnTo>
                    <a:lnTo>
                      <a:pt x="1499" y="81"/>
                    </a:lnTo>
                    <a:lnTo>
                      <a:pt x="1499" y="123"/>
                    </a:lnTo>
                    <a:lnTo>
                      <a:pt x="1495" y="163"/>
                    </a:lnTo>
                    <a:lnTo>
                      <a:pt x="1487" y="205"/>
                    </a:lnTo>
                    <a:lnTo>
                      <a:pt x="1477" y="244"/>
                    </a:lnTo>
                    <a:lnTo>
                      <a:pt x="1466" y="283"/>
                    </a:lnTo>
                    <a:lnTo>
                      <a:pt x="1445" y="344"/>
                    </a:lnTo>
                    <a:lnTo>
                      <a:pt x="1419" y="404"/>
                    </a:lnTo>
                    <a:lnTo>
                      <a:pt x="1388" y="461"/>
                    </a:lnTo>
                    <a:lnTo>
                      <a:pt x="1355" y="518"/>
                    </a:lnTo>
                    <a:lnTo>
                      <a:pt x="1316" y="571"/>
                    </a:lnTo>
                    <a:lnTo>
                      <a:pt x="1275" y="623"/>
                    </a:lnTo>
                    <a:lnTo>
                      <a:pt x="1230" y="670"/>
                    </a:lnTo>
                    <a:lnTo>
                      <a:pt x="1182" y="716"/>
                    </a:lnTo>
                    <a:lnTo>
                      <a:pt x="1130" y="756"/>
                    </a:lnTo>
                    <a:lnTo>
                      <a:pt x="1077" y="793"/>
                    </a:lnTo>
                    <a:lnTo>
                      <a:pt x="1021" y="826"/>
                    </a:lnTo>
                    <a:lnTo>
                      <a:pt x="962" y="854"/>
                    </a:lnTo>
                    <a:lnTo>
                      <a:pt x="901" y="877"/>
                    </a:lnTo>
                    <a:lnTo>
                      <a:pt x="813" y="1127"/>
                    </a:lnTo>
                    <a:lnTo>
                      <a:pt x="843" y="1142"/>
                    </a:lnTo>
                    <a:lnTo>
                      <a:pt x="870" y="1159"/>
                    </a:lnTo>
                    <a:lnTo>
                      <a:pt x="895" y="1180"/>
                    </a:lnTo>
                    <a:lnTo>
                      <a:pt x="918" y="1203"/>
                    </a:lnTo>
                    <a:lnTo>
                      <a:pt x="937" y="1228"/>
                    </a:lnTo>
                    <a:lnTo>
                      <a:pt x="952" y="1258"/>
                    </a:lnTo>
                    <a:lnTo>
                      <a:pt x="967" y="1296"/>
                    </a:lnTo>
                    <a:lnTo>
                      <a:pt x="976" y="1335"/>
                    </a:lnTo>
                    <a:lnTo>
                      <a:pt x="981" y="1376"/>
                    </a:lnTo>
                    <a:lnTo>
                      <a:pt x="982" y="1416"/>
                    </a:lnTo>
                    <a:lnTo>
                      <a:pt x="979" y="1458"/>
                    </a:lnTo>
                    <a:lnTo>
                      <a:pt x="972" y="1499"/>
                    </a:lnTo>
                    <a:lnTo>
                      <a:pt x="962" y="1538"/>
                    </a:lnTo>
                    <a:lnTo>
                      <a:pt x="948" y="1578"/>
                    </a:lnTo>
                    <a:lnTo>
                      <a:pt x="933" y="1614"/>
                    </a:lnTo>
                    <a:lnTo>
                      <a:pt x="914" y="1650"/>
                    </a:lnTo>
                    <a:lnTo>
                      <a:pt x="892" y="1685"/>
                    </a:lnTo>
                    <a:lnTo>
                      <a:pt x="867" y="1716"/>
                    </a:lnTo>
                    <a:lnTo>
                      <a:pt x="841" y="1745"/>
                    </a:lnTo>
                    <a:lnTo>
                      <a:pt x="813" y="1771"/>
                    </a:lnTo>
                    <a:lnTo>
                      <a:pt x="782" y="1792"/>
                    </a:lnTo>
                    <a:lnTo>
                      <a:pt x="750" y="1809"/>
                    </a:lnTo>
                    <a:lnTo>
                      <a:pt x="715" y="1823"/>
                    </a:lnTo>
                    <a:lnTo>
                      <a:pt x="679" y="1832"/>
                    </a:lnTo>
                    <a:lnTo>
                      <a:pt x="641" y="1837"/>
                    </a:lnTo>
                    <a:lnTo>
                      <a:pt x="601" y="1837"/>
                    </a:lnTo>
                    <a:lnTo>
                      <a:pt x="560" y="1832"/>
                    </a:lnTo>
                    <a:lnTo>
                      <a:pt x="534" y="1904"/>
                    </a:lnTo>
                    <a:lnTo>
                      <a:pt x="509" y="1977"/>
                    </a:lnTo>
                    <a:lnTo>
                      <a:pt x="484" y="2049"/>
                    </a:lnTo>
                    <a:lnTo>
                      <a:pt x="456" y="2120"/>
                    </a:lnTo>
                    <a:lnTo>
                      <a:pt x="444" y="2149"/>
                    </a:lnTo>
                    <a:lnTo>
                      <a:pt x="430" y="2179"/>
                    </a:lnTo>
                    <a:lnTo>
                      <a:pt x="415" y="2207"/>
                    </a:lnTo>
                    <a:lnTo>
                      <a:pt x="398" y="2234"/>
                    </a:lnTo>
                    <a:lnTo>
                      <a:pt x="377" y="2258"/>
                    </a:lnTo>
                    <a:lnTo>
                      <a:pt x="353" y="2278"/>
                    </a:lnTo>
                    <a:lnTo>
                      <a:pt x="328" y="2295"/>
                    </a:lnTo>
                    <a:lnTo>
                      <a:pt x="300" y="2308"/>
                    </a:lnTo>
                    <a:lnTo>
                      <a:pt x="271" y="2317"/>
                    </a:lnTo>
                    <a:lnTo>
                      <a:pt x="242" y="2321"/>
                    </a:lnTo>
                    <a:lnTo>
                      <a:pt x="212" y="2321"/>
                    </a:lnTo>
                    <a:lnTo>
                      <a:pt x="182" y="2316"/>
                    </a:lnTo>
                    <a:lnTo>
                      <a:pt x="153" y="2305"/>
                    </a:lnTo>
                    <a:lnTo>
                      <a:pt x="126" y="2290"/>
                    </a:lnTo>
                    <a:lnTo>
                      <a:pt x="101" y="2273"/>
                    </a:lnTo>
                    <a:lnTo>
                      <a:pt x="79" y="2252"/>
                    </a:lnTo>
                    <a:lnTo>
                      <a:pt x="60" y="2228"/>
                    </a:lnTo>
                    <a:lnTo>
                      <a:pt x="43" y="2203"/>
                    </a:lnTo>
                    <a:lnTo>
                      <a:pt x="28" y="2177"/>
                    </a:lnTo>
                    <a:lnTo>
                      <a:pt x="15" y="2148"/>
                    </a:lnTo>
                    <a:lnTo>
                      <a:pt x="5" y="2113"/>
                    </a:lnTo>
                    <a:lnTo>
                      <a:pt x="0" y="2079"/>
                    </a:lnTo>
                    <a:lnTo>
                      <a:pt x="0" y="2043"/>
                    </a:lnTo>
                    <a:lnTo>
                      <a:pt x="6" y="2008"/>
                    </a:lnTo>
                    <a:lnTo>
                      <a:pt x="15" y="1975"/>
                    </a:lnTo>
                    <a:lnTo>
                      <a:pt x="29" y="1941"/>
                    </a:lnTo>
                    <a:lnTo>
                      <a:pt x="42" y="1923"/>
                    </a:lnTo>
                    <a:lnTo>
                      <a:pt x="57" y="1905"/>
                    </a:lnTo>
                    <a:lnTo>
                      <a:pt x="73" y="1889"/>
                    </a:lnTo>
                    <a:lnTo>
                      <a:pt x="91" y="1876"/>
                    </a:lnTo>
                    <a:lnTo>
                      <a:pt x="110" y="1864"/>
                    </a:lnTo>
                    <a:lnTo>
                      <a:pt x="130" y="1856"/>
                    </a:lnTo>
                    <a:lnTo>
                      <a:pt x="151" y="1851"/>
                    </a:lnTo>
                    <a:lnTo>
                      <a:pt x="172" y="1851"/>
                    </a:lnTo>
                    <a:lnTo>
                      <a:pt x="194" y="1857"/>
                    </a:lnTo>
                    <a:lnTo>
                      <a:pt x="215" y="1868"/>
                    </a:lnTo>
                    <a:lnTo>
                      <a:pt x="233" y="1885"/>
                    </a:lnTo>
                    <a:lnTo>
                      <a:pt x="247" y="1905"/>
                    </a:lnTo>
                    <a:lnTo>
                      <a:pt x="255" y="1928"/>
                    </a:lnTo>
                    <a:lnTo>
                      <a:pt x="261" y="1953"/>
                    </a:lnTo>
                    <a:lnTo>
                      <a:pt x="264" y="1978"/>
                    </a:lnTo>
                    <a:lnTo>
                      <a:pt x="263" y="2004"/>
                    </a:lnTo>
                    <a:lnTo>
                      <a:pt x="258" y="2029"/>
                    </a:lnTo>
                    <a:lnTo>
                      <a:pt x="250" y="2054"/>
                    </a:lnTo>
                    <a:lnTo>
                      <a:pt x="240" y="2078"/>
                    </a:lnTo>
                    <a:lnTo>
                      <a:pt x="225" y="2098"/>
                    </a:lnTo>
                    <a:lnTo>
                      <a:pt x="208" y="2116"/>
                    </a:lnTo>
                    <a:lnTo>
                      <a:pt x="188" y="2130"/>
                    </a:lnTo>
                    <a:lnTo>
                      <a:pt x="165" y="2140"/>
                    </a:lnTo>
                    <a:lnTo>
                      <a:pt x="153" y="2142"/>
                    </a:lnTo>
                    <a:lnTo>
                      <a:pt x="139" y="2143"/>
                    </a:lnTo>
                    <a:lnTo>
                      <a:pt x="126" y="2141"/>
                    </a:lnTo>
                    <a:lnTo>
                      <a:pt x="108" y="2135"/>
                    </a:lnTo>
                    <a:lnTo>
                      <a:pt x="91" y="2127"/>
                    </a:lnTo>
                    <a:lnTo>
                      <a:pt x="76" y="2117"/>
                    </a:lnTo>
                    <a:lnTo>
                      <a:pt x="77" y="2144"/>
                    </a:lnTo>
                    <a:lnTo>
                      <a:pt x="82" y="2171"/>
                    </a:lnTo>
                    <a:lnTo>
                      <a:pt x="89" y="2186"/>
                    </a:lnTo>
                    <a:lnTo>
                      <a:pt x="98" y="2201"/>
                    </a:lnTo>
                    <a:lnTo>
                      <a:pt x="118" y="2222"/>
                    </a:lnTo>
                    <a:lnTo>
                      <a:pt x="140" y="2239"/>
                    </a:lnTo>
                    <a:lnTo>
                      <a:pt x="164" y="2253"/>
                    </a:lnTo>
                    <a:lnTo>
                      <a:pt x="190" y="2262"/>
                    </a:lnTo>
                    <a:lnTo>
                      <a:pt x="217" y="2267"/>
                    </a:lnTo>
                    <a:lnTo>
                      <a:pt x="246" y="2268"/>
                    </a:lnTo>
                    <a:lnTo>
                      <a:pt x="268" y="2265"/>
                    </a:lnTo>
                    <a:lnTo>
                      <a:pt x="290" y="2258"/>
                    </a:lnTo>
                    <a:lnTo>
                      <a:pt x="309" y="2247"/>
                    </a:lnTo>
                    <a:lnTo>
                      <a:pt x="328" y="2234"/>
                    </a:lnTo>
                    <a:lnTo>
                      <a:pt x="343" y="2219"/>
                    </a:lnTo>
                    <a:lnTo>
                      <a:pt x="358" y="2201"/>
                    </a:lnTo>
                    <a:lnTo>
                      <a:pt x="372" y="2183"/>
                    </a:lnTo>
                    <a:lnTo>
                      <a:pt x="398" y="2143"/>
                    </a:lnTo>
                    <a:lnTo>
                      <a:pt x="420" y="2100"/>
                    </a:lnTo>
                    <a:lnTo>
                      <a:pt x="439" y="2055"/>
                    </a:lnTo>
                    <a:lnTo>
                      <a:pt x="456" y="2009"/>
                    </a:lnTo>
                    <a:lnTo>
                      <a:pt x="472" y="1963"/>
                    </a:lnTo>
                    <a:lnTo>
                      <a:pt x="486" y="1915"/>
                    </a:lnTo>
                    <a:lnTo>
                      <a:pt x="500" y="1869"/>
                    </a:lnTo>
                    <a:lnTo>
                      <a:pt x="514" y="1823"/>
                    </a:lnTo>
                    <a:lnTo>
                      <a:pt x="475" y="1806"/>
                    </a:lnTo>
                    <a:lnTo>
                      <a:pt x="439" y="1786"/>
                    </a:lnTo>
                    <a:lnTo>
                      <a:pt x="407" y="1762"/>
                    </a:lnTo>
                    <a:lnTo>
                      <a:pt x="377" y="1735"/>
                    </a:lnTo>
                    <a:lnTo>
                      <a:pt x="351" y="1705"/>
                    </a:lnTo>
                    <a:lnTo>
                      <a:pt x="329" y="1674"/>
                    </a:lnTo>
                    <a:lnTo>
                      <a:pt x="309" y="1639"/>
                    </a:lnTo>
                    <a:lnTo>
                      <a:pt x="292" y="1603"/>
                    </a:lnTo>
                    <a:lnTo>
                      <a:pt x="278" y="1566"/>
                    </a:lnTo>
                    <a:lnTo>
                      <a:pt x="267" y="1527"/>
                    </a:lnTo>
                    <a:lnTo>
                      <a:pt x="259" y="1487"/>
                    </a:lnTo>
                    <a:lnTo>
                      <a:pt x="254" y="1446"/>
                    </a:lnTo>
                    <a:lnTo>
                      <a:pt x="251" y="1405"/>
                    </a:lnTo>
                    <a:lnTo>
                      <a:pt x="251" y="1364"/>
                    </a:lnTo>
                    <a:lnTo>
                      <a:pt x="253" y="1323"/>
                    </a:lnTo>
                    <a:lnTo>
                      <a:pt x="258" y="1283"/>
                    </a:lnTo>
                    <a:lnTo>
                      <a:pt x="265" y="1242"/>
                    </a:lnTo>
                    <a:lnTo>
                      <a:pt x="274" y="1204"/>
                    </a:lnTo>
                    <a:lnTo>
                      <a:pt x="286" y="1166"/>
                    </a:lnTo>
                    <a:lnTo>
                      <a:pt x="306" y="1115"/>
                    </a:lnTo>
                    <a:lnTo>
                      <a:pt x="331" y="1068"/>
                    </a:lnTo>
                    <a:lnTo>
                      <a:pt x="358" y="1022"/>
                    </a:lnTo>
                    <a:lnTo>
                      <a:pt x="390" y="980"/>
                    </a:lnTo>
                    <a:lnTo>
                      <a:pt x="425" y="940"/>
                    </a:lnTo>
                    <a:lnTo>
                      <a:pt x="463" y="903"/>
                    </a:lnTo>
                    <a:lnTo>
                      <a:pt x="505" y="868"/>
                    </a:lnTo>
                    <a:lnTo>
                      <a:pt x="548" y="836"/>
                    </a:lnTo>
                    <a:lnTo>
                      <a:pt x="600" y="804"/>
                    </a:lnTo>
                    <a:lnTo>
                      <a:pt x="654" y="775"/>
                    </a:lnTo>
                    <a:lnTo>
                      <a:pt x="709" y="748"/>
                    </a:lnTo>
                    <a:lnTo>
                      <a:pt x="765" y="724"/>
                    </a:lnTo>
                    <a:lnTo>
                      <a:pt x="880" y="679"/>
                    </a:lnTo>
                    <a:lnTo>
                      <a:pt x="938" y="657"/>
                    </a:lnTo>
                    <a:lnTo>
                      <a:pt x="949" y="620"/>
                    </a:lnTo>
                    <a:lnTo>
                      <a:pt x="962" y="582"/>
                    </a:lnTo>
                    <a:lnTo>
                      <a:pt x="987" y="516"/>
                    </a:lnTo>
                    <a:lnTo>
                      <a:pt x="1014" y="450"/>
                    </a:lnTo>
                    <a:lnTo>
                      <a:pt x="1045" y="388"/>
                    </a:lnTo>
                    <a:lnTo>
                      <a:pt x="1079" y="327"/>
                    </a:lnTo>
                    <a:lnTo>
                      <a:pt x="1116" y="267"/>
                    </a:lnTo>
                    <a:lnTo>
                      <a:pt x="1158" y="210"/>
                    </a:lnTo>
                    <a:lnTo>
                      <a:pt x="1190" y="170"/>
                    </a:lnTo>
                    <a:lnTo>
                      <a:pt x="1224" y="133"/>
                    </a:lnTo>
                    <a:lnTo>
                      <a:pt x="1262" y="97"/>
                    </a:lnTo>
                    <a:lnTo>
                      <a:pt x="1301" y="65"/>
                    </a:lnTo>
                    <a:lnTo>
                      <a:pt x="1328" y="47"/>
                    </a:lnTo>
                    <a:lnTo>
                      <a:pt x="1358" y="30"/>
                    </a:lnTo>
                    <a:lnTo>
                      <a:pt x="1389" y="15"/>
                    </a:lnTo>
                    <a:lnTo>
                      <a:pt x="1422" y="5"/>
                    </a:lnTo>
                    <a:lnTo>
                      <a:pt x="1440" y="2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rgbClr val="E8229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7"/>
              <p:cNvSpPr>
                <a:spLocks noEditPoints="1"/>
              </p:cNvSpPr>
              <p:nvPr/>
            </p:nvSpPr>
            <p:spPr bwMode="auto">
              <a:xfrm>
                <a:off x="4605338" y="1884363"/>
                <a:ext cx="2328863" cy="3632200"/>
              </a:xfrm>
              <a:custGeom>
                <a:avLst/>
                <a:gdLst/>
                <a:ahLst/>
                <a:cxnLst>
                  <a:cxn ang="0">
                    <a:pos x="658" y="1774"/>
                  </a:cxn>
                  <a:cxn ang="0">
                    <a:pos x="800" y="1641"/>
                  </a:cxn>
                  <a:cxn ang="0">
                    <a:pos x="846" y="1458"/>
                  </a:cxn>
                  <a:cxn ang="0">
                    <a:pos x="770" y="1290"/>
                  </a:cxn>
                  <a:cxn ang="0">
                    <a:pos x="720" y="894"/>
                  </a:cxn>
                  <a:cxn ang="0">
                    <a:pos x="432" y="1046"/>
                  </a:cxn>
                  <a:cxn ang="0">
                    <a:pos x="278" y="1280"/>
                  </a:cxn>
                  <a:cxn ang="0">
                    <a:pos x="290" y="1563"/>
                  </a:cxn>
                  <a:cxn ang="0">
                    <a:pos x="438" y="1738"/>
                  </a:cxn>
                  <a:cxn ang="0">
                    <a:pos x="667" y="1243"/>
                  </a:cxn>
                  <a:cxn ang="0">
                    <a:pos x="500" y="1319"/>
                  </a:cxn>
                  <a:cxn ang="0">
                    <a:pos x="442" y="1481"/>
                  </a:cxn>
                  <a:cxn ang="0">
                    <a:pos x="455" y="1302"/>
                  </a:cxn>
                  <a:cxn ang="0">
                    <a:pos x="606" y="1145"/>
                  </a:cxn>
                  <a:cxn ang="0">
                    <a:pos x="862" y="852"/>
                  </a:cxn>
                  <a:cxn ang="0">
                    <a:pos x="1247" y="208"/>
                  </a:cxn>
                  <a:cxn ang="0">
                    <a:pos x="1088" y="358"/>
                  </a:cxn>
                  <a:cxn ang="0">
                    <a:pos x="956" y="621"/>
                  </a:cxn>
                  <a:cxn ang="0">
                    <a:pos x="1142" y="575"/>
                  </a:cxn>
                  <a:cxn ang="0">
                    <a:pos x="1338" y="411"/>
                  </a:cxn>
                  <a:cxn ang="0">
                    <a:pos x="1416" y="257"/>
                  </a:cxn>
                  <a:cxn ang="0">
                    <a:pos x="1367" y="181"/>
                  </a:cxn>
                  <a:cxn ang="0">
                    <a:pos x="1457" y="7"/>
                  </a:cxn>
                  <a:cxn ang="0">
                    <a:pos x="1463" y="145"/>
                  </a:cxn>
                  <a:cxn ang="0">
                    <a:pos x="1359" y="436"/>
                  </a:cxn>
                  <a:cxn ang="0">
                    <a:pos x="1106" y="726"/>
                  </a:cxn>
                  <a:cxn ang="0">
                    <a:pos x="776" y="1119"/>
                  </a:cxn>
                  <a:cxn ang="0">
                    <a:pos x="907" y="1220"/>
                  </a:cxn>
                  <a:cxn ang="0">
                    <a:pos x="947" y="1439"/>
                  </a:cxn>
                  <a:cxn ang="0">
                    <a:pos x="863" y="1658"/>
                  </a:cxn>
                  <a:cxn ang="0">
                    <a:pos x="696" y="1790"/>
                  </a:cxn>
                  <a:cxn ang="0">
                    <a:pos x="529" y="1810"/>
                  </a:cxn>
                  <a:cxn ang="0">
                    <a:pos x="402" y="2153"/>
                  </a:cxn>
                  <a:cxn ang="0">
                    <a:pos x="270" y="2279"/>
                  </a:cxn>
                  <a:cxn ang="0">
                    <a:pos x="95" y="2243"/>
                  </a:cxn>
                  <a:cxn ang="0">
                    <a:pos x="5" y="2093"/>
                  </a:cxn>
                  <a:cxn ang="0">
                    <a:pos x="40" y="1915"/>
                  </a:cxn>
                  <a:cxn ang="0">
                    <a:pos x="149" y="1851"/>
                  </a:cxn>
                  <a:cxn ang="0">
                    <a:pos x="231" y="1937"/>
                  </a:cxn>
                  <a:cxn ang="0">
                    <a:pos x="201" y="2065"/>
                  </a:cxn>
                  <a:cxn ang="0">
                    <a:pos x="124" y="2109"/>
                  </a:cxn>
                  <a:cxn ang="0">
                    <a:pos x="45" y="2100"/>
                  </a:cxn>
                  <a:cxn ang="0">
                    <a:pos x="71" y="2195"/>
                  </a:cxn>
                  <a:cxn ang="0">
                    <a:pos x="231" y="2267"/>
                  </a:cxn>
                  <a:cxn ang="0">
                    <a:pos x="355" y="2196"/>
                  </a:cxn>
                  <a:cxn ang="0">
                    <a:pos x="471" y="1953"/>
                  </a:cxn>
                  <a:cxn ang="0">
                    <a:pos x="466" y="1775"/>
                  </a:cxn>
                  <a:cxn ang="0">
                    <a:pos x="304" y="1607"/>
                  </a:cxn>
                  <a:cxn ang="0">
                    <a:pos x="252" y="1373"/>
                  </a:cxn>
                  <a:cxn ang="0">
                    <a:pos x="329" y="1059"/>
                  </a:cxn>
                  <a:cxn ang="0">
                    <a:pos x="542" y="833"/>
                  </a:cxn>
                  <a:cxn ang="0">
                    <a:pos x="871" y="678"/>
                  </a:cxn>
                  <a:cxn ang="0">
                    <a:pos x="986" y="505"/>
                  </a:cxn>
                  <a:cxn ang="0">
                    <a:pos x="1187" y="164"/>
                  </a:cxn>
                  <a:cxn ang="0">
                    <a:pos x="1379" y="14"/>
                  </a:cxn>
                </a:cxnLst>
                <a:rect l="0" t="0" r="r" b="b"/>
                <a:pathLst>
                  <a:path w="1467" h="2288">
                    <a:moveTo>
                      <a:pt x="726" y="1255"/>
                    </a:moveTo>
                    <a:lnTo>
                      <a:pt x="536" y="1783"/>
                    </a:lnTo>
                    <a:lnTo>
                      <a:pt x="557" y="1785"/>
                    </a:lnTo>
                    <a:lnTo>
                      <a:pt x="593" y="1786"/>
                    </a:lnTo>
                    <a:lnTo>
                      <a:pt x="627" y="1782"/>
                    </a:lnTo>
                    <a:lnTo>
                      <a:pt x="658" y="1774"/>
                    </a:lnTo>
                    <a:lnTo>
                      <a:pt x="687" y="1761"/>
                    </a:lnTo>
                    <a:lnTo>
                      <a:pt x="715" y="1742"/>
                    </a:lnTo>
                    <a:lnTo>
                      <a:pt x="742" y="1718"/>
                    </a:lnTo>
                    <a:lnTo>
                      <a:pt x="763" y="1694"/>
                    </a:lnTo>
                    <a:lnTo>
                      <a:pt x="783" y="1669"/>
                    </a:lnTo>
                    <a:lnTo>
                      <a:pt x="800" y="1641"/>
                    </a:lnTo>
                    <a:lnTo>
                      <a:pt x="815" y="1612"/>
                    </a:lnTo>
                    <a:lnTo>
                      <a:pt x="827" y="1583"/>
                    </a:lnTo>
                    <a:lnTo>
                      <a:pt x="836" y="1552"/>
                    </a:lnTo>
                    <a:lnTo>
                      <a:pt x="843" y="1520"/>
                    </a:lnTo>
                    <a:lnTo>
                      <a:pt x="846" y="1488"/>
                    </a:lnTo>
                    <a:lnTo>
                      <a:pt x="846" y="1458"/>
                    </a:lnTo>
                    <a:lnTo>
                      <a:pt x="843" y="1427"/>
                    </a:lnTo>
                    <a:lnTo>
                      <a:pt x="836" y="1396"/>
                    </a:lnTo>
                    <a:lnTo>
                      <a:pt x="826" y="1368"/>
                    </a:lnTo>
                    <a:lnTo>
                      <a:pt x="811" y="1340"/>
                    </a:lnTo>
                    <a:lnTo>
                      <a:pt x="793" y="1314"/>
                    </a:lnTo>
                    <a:lnTo>
                      <a:pt x="770" y="1290"/>
                    </a:lnTo>
                    <a:lnTo>
                      <a:pt x="744" y="1268"/>
                    </a:lnTo>
                    <a:lnTo>
                      <a:pt x="726" y="1255"/>
                    </a:lnTo>
                    <a:close/>
                    <a:moveTo>
                      <a:pt x="862" y="852"/>
                    </a:moveTo>
                    <a:lnTo>
                      <a:pt x="832" y="860"/>
                    </a:lnTo>
                    <a:lnTo>
                      <a:pt x="775" y="876"/>
                    </a:lnTo>
                    <a:lnTo>
                      <a:pt x="720" y="894"/>
                    </a:lnTo>
                    <a:lnTo>
                      <a:pt x="666" y="912"/>
                    </a:lnTo>
                    <a:lnTo>
                      <a:pt x="611" y="935"/>
                    </a:lnTo>
                    <a:lnTo>
                      <a:pt x="559" y="961"/>
                    </a:lnTo>
                    <a:lnTo>
                      <a:pt x="508" y="990"/>
                    </a:lnTo>
                    <a:lnTo>
                      <a:pt x="469" y="1016"/>
                    </a:lnTo>
                    <a:lnTo>
                      <a:pt x="432" y="1046"/>
                    </a:lnTo>
                    <a:lnTo>
                      <a:pt x="399" y="1079"/>
                    </a:lnTo>
                    <a:lnTo>
                      <a:pt x="367" y="1114"/>
                    </a:lnTo>
                    <a:lnTo>
                      <a:pt x="339" y="1152"/>
                    </a:lnTo>
                    <a:lnTo>
                      <a:pt x="315" y="1193"/>
                    </a:lnTo>
                    <a:lnTo>
                      <a:pt x="295" y="1235"/>
                    </a:lnTo>
                    <a:lnTo>
                      <a:pt x="278" y="1280"/>
                    </a:lnTo>
                    <a:lnTo>
                      <a:pt x="267" y="1326"/>
                    </a:lnTo>
                    <a:lnTo>
                      <a:pt x="260" y="1375"/>
                    </a:lnTo>
                    <a:lnTo>
                      <a:pt x="259" y="1422"/>
                    </a:lnTo>
                    <a:lnTo>
                      <a:pt x="263" y="1470"/>
                    </a:lnTo>
                    <a:lnTo>
                      <a:pt x="274" y="1517"/>
                    </a:lnTo>
                    <a:lnTo>
                      <a:pt x="290" y="1563"/>
                    </a:lnTo>
                    <a:lnTo>
                      <a:pt x="308" y="1600"/>
                    </a:lnTo>
                    <a:lnTo>
                      <a:pt x="329" y="1635"/>
                    </a:lnTo>
                    <a:lnTo>
                      <a:pt x="351" y="1666"/>
                    </a:lnTo>
                    <a:lnTo>
                      <a:pt x="377" y="1692"/>
                    </a:lnTo>
                    <a:lnTo>
                      <a:pt x="407" y="1717"/>
                    </a:lnTo>
                    <a:lnTo>
                      <a:pt x="438" y="1738"/>
                    </a:lnTo>
                    <a:lnTo>
                      <a:pt x="473" y="1757"/>
                    </a:lnTo>
                    <a:lnTo>
                      <a:pt x="511" y="1773"/>
                    </a:lnTo>
                    <a:lnTo>
                      <a:pt x="527" y="1778"/>
                    </a:lnTo>
                    <a:lnTo>
                      <a:pt x="718" y="1252"/>
                    </a:lnTo>
                    <a:lnTo>
                      <a:pt x="700" y="1248"/>
                    </a:lnTo>
                    <a:lnTo>
                      <a:pt x="667" y="1243"/>
                    </a:lnTo>
                    <a:lnTo>
                      <a:pt x="634" y="1244"/>
                    </a:lnTo>
                    <a:lnTo>
                      <a:pt x="603" y="1250"/>
                    </a:lnTo>
                    <a:lnTo>
                      <a:pt x="574" y="1261"/>
                    </a:lnTo>
                    <a:lnTo>
                      <a:pt x="547" y="1277"/>
                    </a:lnTo>
                    <a:lnTo>
                      <a:pt x="522" y="1296"/>
                    </a:lnTo>
                    <a:lnTo>
                      <a:pt x="500" y="1319"/>
                    </a:lnTo>
                    <a:lnTo>
                      <a:pt x="481" y="1345"/>
                    </a:lnTo>
                    <a:lnTo>
                      <a:pt x="465" y="1373"/>
                    </a:lnTo>
                    <a:lnTo>
                      <a:pt x="453" y="1403"/>
                    </a:lnTo>
                    <a:lnTo>
                      <a:pt x="445" y="1434"/>
                    </a:lnTo>
                    <a:lnTo>
                      <a:pt x="442" y="1467"/>
                    </a:lnTo>
                    <a:lnTo>
                      <a:pt x="442" y="1481"/>
                    </a:lnTo>
                    <a:lnTo>
                      <a:pt x="435" y="1451"/>
                    </a:lnTo>
                    <a:lnTo>
                      <a:pt x="432" y="1421"/>
                    </a:lnTo>
                    <a:lnTo>
                      <a:pt x="432" y="1390"/>
                    </a:lnTo>
                    <a:lnTo>
                      <a:pt x="436" y="1361"/>
                    </a:lnTo>
                    <a:lnTo>
                      <a:pt x="443" y="1331"/>
                    </a:lnTo>
                    <a:lnTo>
                      <a:pt x="455" y="1302"/>
                    </a:lnTo>
                    <a:lnTo>
                      <a:pt x="470" y="1275"/>
                    </a:lnTo>
                    <a:lnTo>
                      <a:pt x="493" y="1243"/>
                    </a:lnTo>
                    <a:lnTo>
                      <a:pt x="517" y="1213"/>
                    </a:lnTo>
                    <a:lnTo>
                      <a:pt x="545" y="1188"/>
                    </a:lnTo>
                    <a:lnTo>
                      <a:pt x="575" y="1164"/>
                    </a:lnTo>
                    <a:lnTo>
                      <a:pt x="606" y="1145"/>
                    </a:lnTo>
                    <a:lnTo>
                      <a:pt x="640" y="1130"/>
                    </a:lnTo>
                    <a:lnTo>
                      <a:pt x="677" y="1119"/>
                    </a:lnTo>
                    <a:lnTo>
                      <a:pt x="714" y="1114"/>
                    </a:lnTo>
                    <a:lnTo>
                      <a:pt x="754" y="1114"/>
                    </a:lnTo>
                    <a:lnTo>
                      <a:pt x="765" y="1115"/>
                    </a:lnTo>
                    <a:lnTo>
                      <a:pt x="862" y="852"/>
                    </a:lnTo>
                    <a:close/>
                    <a:moveTo>
                      <a:pt x="1337" y="179"/>
                    </a:moveTo>
                    <a:lnTo>
                      <a:pt x="1321" y="180"/>
                    </a:lnTo>
                    <a:lnTo>
                      <a:pt x="1305" y="184"/>
                    </a:lnTo>
                    <a:lnTo>
                      <a:pt x="1285" y="190"/>
                    </a:lnTo>
                    <a:lnTo>
                      <a:pt x="1266" y="198"/>
                    </a:lnTo>
                    <a:lnTo>
                      <a:pt x="1247" y="208"/>
                    </a:lnTo>
                    <a:lnTo>
                      <a:pt x="1216" y="227"/>
                    </a:lnTo>
                    <a:lnTo>
                      <a:pt x="1188" y="250"/>
                    </a:lnTo>
                    <a:lnTo>
                      <a:pt x="1161" y="275"/>
                    </a:lnTo>
                    <a:lnTo>
                      <a:pt x="1135" y="303"/>
                    </a:lnTo>
                    <a:lnTo>
                      <a:pt x="1110" y="330"/>
                    </a:lnTo>
                    <a:lnTo>
                      <a:pt x="1088" y="358"/>
                    </a:lnTo>
                    <a:lnTo>
                      <a:pt x="1057" y="398"/>
                    </a:lnTo>
                    <a:lnTo>
                      <a:pt x="1029" y="439"/>
                    </a:lnTo>
                    <a:lnTo>
                      <a:pt x="1006" y="482"/>
                    </a:lnTo>
                    <a:lnTo>
                      <a:pt x="985" y="526"/>
                    </a:lnTo>
                    <a:lnTo>
                      <a:pt x="969" y="573"/>
                    </a:lnTo>
                    <a:lnTo>
                      <a:pt x="956" y="621"/>
                    </a:lnTo>
                    <a:lnTo>
                      <a:pt x="951" y="644"/>
                    </a:lnTo>
                    <a:lnTo>
                      <a:pt x="974" y="641"/>
                    </a:lnTo>
                    <a:lnTo>
                      <a:pt x="1017" y="632"/>
                    </a:lnTo>
                    <a:lnTo>
                      <a:pt x="1059" y="617"/>
                    </a:lnTo>
                    <a:lnTo>
                      <a:pt x="1102" y="599"/>
                    </a:lnTo>
                    <a:lnTo>
                      <a:pt x="1142" y="575"/>
                    </a:lnTo>
                    <a:lnTo>
                      <a:pt x="1181" y="549"/>
                    </a:lnTo>
                    <a:lnTo>
                      <a:pt x="1217" y="521"/>
                    </a:lnTo>
                    <a:lnTo>
                      <a:pt x="1252" y="495"/>
                    </a:lnTo>
                    <a:lnTo>
                      <a:pt x="1282" y="469"/>
                    </a:lnTo>
                    <a:lnTo>
                      <a:pt x="1311" y="440"/>
                    </a:lnTo>
                    <a:lnTo>
                      <a:pt x="1338" y="411"/>
                    </a:lnTo>
                    <a:lnTo>
                      <a:pt x="1363" y="379"/>
                    </a:lnTo>
                    <a:lnTo>
                      <a:pt x="1381" y="351"/>
                    </a:lnTo>
                    <a:lnTo>
                      <a:pt x="1397" y="322"/>
                    </a:lnTo>
                    <a:lnTo>
                      <a:pt x="1406" y="301"/>
                    </a:lnTo>
                    <a:lnTo>
                      <a:pt x="1413" y="279"/>
                    </a:lnTo>
                    <a:lnTo>
                      <a:pt x="1416" y="257"/>
                    </a:lnTo>
                    <a:lnTo>
                      <a:pt x="1414" y="234"/>
                    </a:lnTo>
                    <a:lnTo>
                      <a:pt x="1409" y="218"/>
                    </a:lnTo>
                    <a:lnTo>
                      <a:pt x="1401" y="204"/>
                    </a:lnTo>
                    <a:lnTo>
                      <a:pt x="1391" y="194"/>
                    </a:lnTo>
                    <a:lnTo>
                      <a:pt x="1379" y="186"/>
                    </a:lnTo>
                    <a:lnTo>
                      <a:pt x="1367" y="181"/>
                    </a:lnTo>
                    <a:lnTo>
                      <a:pt x="1352" y="179"/>
                    </a:lnTo>
                    <a:lnTo>
                      <a:pt x="1337" y="179"/>
                    </a:lnTo>
                    <a:close/>
                    <a:moveTo>
                      <a:pt x="1437" y="0"/>
                    </a:moveTo>
                    <a:lnTo>
                      <a:pt x="1446" y="0"/>
                    </a:lnTo>
                    <a:lnTo>
                      <a:pt x="1453" y="2"/>
                    </a:lnTo>
                    <a:lnTo>
                      <a:pt x="1457" y="7"/>
                    </a:lnTo>
                    <a:lnTo>
                      <a:pt x="1460" y="14"/>
                    </a:lnTo>
                    <a:lnTo>
                      <a:pt x="1462" y="21"/>
                    </a:lnTo>
                    <a:lnTo>
                      <a:pt x="1463" y="28"/>
                    </a:lnTo>
                    <a:lnTo>
                      <a:pt x="1467" y="66"/>
                    </a:lnTo>
                    <a:lnTo>
                      <a:pt x="1467" y="106"/>
                    </a:lnTo>
                    <a:lnTo>
                      <a:pt x="1463" y="145"/>
                    </a:lnTo>
                    <a:lnTo>
                      <a:pt x="1455" y="185"/>
                    </a:lnTo>
                    <a:lnTo>
                      <a:pt x="1447" y="224"/>
                    </a:lnTo>
                    <a:lnTo>
                      <a:pt x="1436" y="261"/>
                    </a:lnTo>
                    <a:lnTo>
                      <a:pt x="1414" y="321"/>
                    </a:lnTo>
                    <a:lnTo>
                      <a:pt x="1388" y="380"/>
                    </a:lnTo>
                    <a:lnTo>
                      <a:pt x="1359" y="436"/>
                    </a:lnTo>
                    <a:lnTo>
                      <a:pt x="1325" y="492"/>
                    </a:lnTo>
                    <a:lnTo>
                      <a:pt x="1288" y="544"/>
                    </a:lnTo>
                    <a:lnTo>
                      <a:pt x="1248" y="595"/>
                    </a:lnTo>
                    <a:lnTo>
                      <a:pt x="1203" y="641"/>
                    </a:lnTo>
                    <a:lnTo>
                      <a:pt x="1156" y="686"/>
                    </a:lnTo>
                    <a:lnTo>
                      <a:pt x="1106" y="726"/>
                    </a:lnTo>
                    <a:lnTo>
                      <a:pt x="1053" y="763"/>
                    </a:lnTo>
                    <a:lnTo>
                      <a:pt x="998" y="795"/>
                    </a:lnTo>
                    <a:lnTo>
                      <a:pt x="940" y="822"/>
                    </a:lnTo>
                    <a:lnTo>
                      <a:pt x="880" y="845"/>
                    </a:lnTo>
                    <a:lnTo>
                      <a:pt x="873" y="847"/>
                    </a:lnTo>
                    <a:lnTo>
                      <a:pt x="776" y="1119"/>
                    </a:lnTo>
                    <a:lnTo>
                      <a:pt x="791" y="1125"/>
                    </a:lnTo>
                    <a:lnTo>
                      <a:pt x="819" y="1139"/>
                    </a:lnTo>
                    <a:lnTo>
                      <a:pt x="845" y="1156"/>
                    </a:lnTo>
                    <a:lnTo>
                      <a:pt x="868" y="1175"/>
                    </a:lnTo>
                    <a:lnTo>
                      <a:pt x="889" y="1196"/>
                    </a:lnTo>
                    <a:lnTo>
                      <a:pt x="907" y="1220"/>
                    </a:lnTo>
                    <a:lnTo>
                      <a:pt x="922" y="1248"/>
                    </a:lnTo>
                    <a:lnTo>
                      <a:pt x="936" y="1285"/>
                    </a:lnTo>
                    <a:lnTo>
                      <a:pt x="944" y="1323"/>
                    </a:lnTo>
                    <a:lnTo>
                      <a:pt x="949" y="1362"/>
                    </a:lnTo>
                    <a:lnTo>
                      <a:pt x="950" y="1400"/>
                    </a:lnTo>
                    <a:lnTo>
                      <a:pt x="947" y="1439"/>
                    </a:lnTo>
                    <a:lnTo>
                      <a:pt x="940" y="1478"/>
                    </a:lnTo>
                    <a:lnTo>
                      <a:pt x="931" y="1516"/>
                    </a:lnTo>
                    <a:lnTo>
                      <a:pt x="919" y="1554"/>
                    </a:lnTo>
                    <a:lnTo>
                      <a:pt x="903" y="1590"/>
                    </a:lnTo>
                    <a:lnTo>
                      <a:pt x="884" y="1625"/>
                    </a:lnTo>
                    <a:lnTo>
                      <a:pt x="863" y="1658"/>
                    </a:lnTo>
                    <a:lnTo>
                      <a:pt x="841" y="1688"/>
                    </a:lnTo>
                    <a:lnTo>
                      <a:pt x="815" y="1715"/>
                    </a:lnTo>
                    <a:lnTo>
                      <a:pt x="788" y="1740"/>
                    </a:lnTo>
                    <a:lnTo>
                      <a:pt x="760" y="1761"/>
                    </a:lnTo>
                    <a:lnTo>
                      <a:pt x="729" y="1778"/>
                    </a:lnTo>
                    <a:lnTo>
                      <a:pt x="696" y="1790"/>
                    </a:lnTo>
                    <a:lnTo>
                      <a:pt x="662" y="1799"/>
                    </a:lnTo>
                    <a:lnTo>
                      <a:pt x="625" y="1804"/>
                    </a:lnTo>
                    <a:lnTo>
                      <a:pt x="587" y="1804"/>
                    </a:lnTo>
                    <a:lnTo>
                      <a:pt x="547" y="1799"/>
                    </a:lnTo>
                    <a:lnTo>
                      <a:pt x="534" y="1796"/>
                    </a:lnTo>
                    <a:lnTo>
                      <a:pt x="529" y="1810"/>
                    </a:lnTo>
                    <a:lnTo>
                      <a:pt x="504" y="1881"/>
                    </a:lnTo>
                    <a:lnTo>
                      <a:pt x="479" y="1954"/>
                    </a:lnTo>
                    <a:lnTo>
                      <a:pt x="453" y="2026"/>
                    </a:lnTo>
                    <a:lnTo>
                      <a:pt x="425" y="2097"/>
                    </a:lnTo>
                    <a:lnTo>
                      <a:pt x="415" y="2125"/>
                    </a:lnTo>
                    <a:lnTo>
                      <a:pt x="402" y="2153"/>
                    </a:lnTo>
                    <a:lnTo>
                      <a:pt x="387" y="2180"/>
                    </a:lnTo>
                    <a:lnTo>
                      <a:pt x="370" y="2206"/>
                    </a:lnTo>
                    <a:lnTo>
                      <a:pt x="350" y="2229"/>
                    </a:lnTo>
                    <a:lnTo>
                      <a:pt x="329" y="2249"/>
                    </a:lnTo>
                    <a:lnTo>
                      <a:pt x="300" y="2266"/>
                    </a:lnTo>
                    <a:lnTo>
                      <a:pt x="270" y="2279"/>
                    </a:lnTo>
                    <a:lnTo>
                      <a:pt x="240" y="2286"/>
                    </a:lnTo>
                    <a:lnTo>
                      <a:pt x="208" y="2288"/>
                    </a:lnTo>
                    <a:lnTo>
                      <a:pt x="175" y="2284"/>
                    </a:lnTo>
                    <a:lnTo>
                      <a:pt x="144" y="2273"/>
                    </a:lnTo>
                    <a:lnTo>
                      <a:pt x="118" y="2260"/>
                    </a:lnTo>
                    <a:lnTo>
                      <a:pt x="95" y="2243"/>
                    </a:lnTo>
                    <a:lnTo>
                      <a:pt x="74" y="2223"/>
                    </a:lnTo>
                    <a:lnTo>
                      <a:pt x="57" y="2201"/>
                    </a:lnTo>
                    <a:lnTo>
                      <a:pt x="41" y="2177"/>
                    </a:lnTo>
                    <a:lnTo>
                      <a:pt x="27" y="2153"/>
                    </a:lnTo>
                    <a:lnTo>
                      <a:pt x="15" y="2126"/>
                    </a:lnTo>
                    <a:lnTo>
                      <a:pt x="5" y="2093"/>
                    </a:lnTo>
                    <a:lnTo>
                      <a:pt x="0" y="2061"/>
                    </a:lnTo>
                    <a:lnTo>
                      <a:pt x="1" y="2028"/>
                    </a:lnTo>
                    <a:lnTo>
                      <a:pt x="6" y="1995"/>
                    </a:lnTo>
                    <a:lnTo>
                      <a:pt x="15" y="1964"/>
                    </a:lnTo>
                    <a:lnTo>
                      <a:pt x="28" y="1932"/>
                    </a:lnTo>
                    <a:lnTo>
                      <a:pt x="40" y="1915"/>
                    </a:lnTo>
                    <a:lnTo>
                      <a:pt x="55" y="1898"/>
                    </a:lnTo>
                    <a:lnTo>
                      <a:pt x="71" y="1882"/>
                    </a:lnTo>
                    <a:lnTo>
                      <a:pt x="89" y="1870"/>
                    </a:lnTo>
                    <a:lnTo>
                      <a:pt x="108" y="1859"/>
                    </a:lnTo>
                    <a:lnTo>
                      <a:pt x="128" y="1853"/>
                    </a:lnTo>
                    <a:lnTo>
                      <a:pt x="149" y="1851"/>
                    </a:lnTo>
                    <a:lnTo>
                      <a:pt x="169" y="1854"/>
                    </a:lnTo>
                    <a:lnTo>
                      <a:pt x="190" y="1864"/>
                    </a:lnTo>
                    <a:lnTo>
                      <a:pt x="205" y="1878"/>
                    </a:lnTo>
                    <a:lnTo>
                      <a:pt x="217" y="1896"/>
                    </a:lnTo>
                    <a:lnTo>
                      <a:pt x="225" y="1916"/>
                    </a:lnTo>
                    <a:lnTo>
                      <a:pt x="231" y="1937"/>
                    </a:lnTo>
                    <a:lnTo>
                      <a:pt x="233" y="1960"/>
                    </a:lnTo>
                    <a:lnTo>
                      <a:pt x="232" y="1982"/>
                    </a:lnTo>
                    <a:lnTo>
                      <a:pt x="228" y="2004"/>
                    </a:lnTo>
                    <a:lnTo>
                      <a:pt x="222" y="2026"/>
                    </a:lnTo>
                    <a:lnTo>
                      <a:pt x="213" y="2047"/>
                    </a:lnTo>
                    <a:lnTo>
                      <a:pt x="201" y="2065"/>
                    </a:lnTo>
                    <a:lnTo>
                      <a:pt x="187" y="2081"/>
                    </a:lnTo>
                    <a:lnTo>
                      <a:pt x="171" y="2094"/>
                    </a:lnTo>
                    <a:lnTo>
                      <a:pt x="159" y="2102"/>
                    </a:lnTo>
                    <a:lnTo>
                      <a:pt x="146" y="2107"/>
                    </a:lnTo>
                    <a:lnTo>
                      <a:pt x="135" y="2109"/>
                    </a:lnTo>
                    <a:lnTo>
                      <a:pt x="124" y="2109"/>
                    </a:lnTo>
                    <a:lnTo>
                      <a:pt x="113" y="2108"/>
                    </a:lnTo>
                    <a:lnTo>
                      <a:pt x="98" y="2103"/>
                    </a:lnTo>
                    <a:lnTo>
                      <a:pt x="84" y="2096"/>
                    </a:lnTo>
                    <a:lnTo>
                      <a:pt x="72" y="2087"/>
                    </a:lnTo>
                    <a:lnTo>
                      <a:pt x="45" y="2066"/>
                    </a:lnTo>
                    <a:lnTo>
                      <a:pt x="45" y="2100"/>
                    </a:lnTo>
                    <a:lnTo>
                      <a:pt x="47" y="2130"/>
                    </a:lnTo>
                    <a:lnTo>
                      <a:pt x="52" y="2159"/>
                    </a:lnTo>
                    <a:lnTo>
                      <a:pt x="52" y="2160"/>
                    </a:lnTo>
                    <a:lnTo>
                      <a:pt x="60" y="2177"/>
                    </a:lnTo>
                    <a:lnTo>
                      <a:pt x="70" y="2194"/>
                    </a:lnTo>
                    <a:lnTo>
                      <a:pt x="71" y="2195"/>
                    </a:lnTo>
                    <a:lnTo>
                      <a:pt x="92" y="2218"/>
                    </a:lnTo>
                    <a:lnTo>
                      <a:pt x="116" y="2236"/>
                    </a:lnTo>
                    <a:lnTo>
                      <a:pt x="142" y="2251"/>
                    </a:lnTo>
                    <a:lnTo>
                      <a:pt x="170" y="2261"/>
                    </a:lnTo>
                    <a:lnTo>
                      <a:pt x="200" y="2266"/>
                    </a:lnTo>
                    <a:lnTo>
                      <a:pt x="231" y="2267"/>
                    </a:lnTo>
                    <a:lnTo>
                      <a:pt x="256" y="2264"/>
                    </a:lnTo>
                    <a:lnTo>
                      <a:pt x="279" y="2256"/>
                    </a:lnTo>
                    <a:lnTo>
                      <a:pt x="301" y="2245"/>
                    </a:lnTo>
                    <a:lnTo>
                      <a:pt x="321" y="2231"/>
                    </a:lnTo>
                    <a:lnTo>
                      <a:pt x="338" y="2215"/>
                    </a:lnTo>
                    <a:lnTo>
                      <a:pt x="355" y="2196"/>
                    </a:lnTo>
                    <a:lnTo>
                      <a:pt x="370" y="2176"/>
                    </a:lnTo>
                    <a:lnTo>
                      <a:pt x="396" y="2135"/>
                    </a:lnTo>
                    <a:lnTo>
                      <a:pt x="418" y="2091"/>
                    </a:lnTo>
                    <a:lnTo>
                      <a:pt x="438" y="2046"/>
                    </a:lnTo>
                    <a:lnTo>
                      <a:pt x="455" y="2000"/>
                    </a:lnTo>
                    <a:lnTo>
                      <a:pt x="471" y="1953"/>
                    </a:lnTo>
                    <a:lnTo>
                      <a:pt x="486" y="1905"/>
                    </a:lnTo>
                    <a:lnTo>
                      <a:pt x="500" y="1858"/>
                    </a:lnTo>
                    <a:lnTo>
                      <a:pt x="514" y="1811"/>
                    </a:lnTo>
                    <a:lnTo>
                      <a:pt x="519" y="1796"/>
                    </a:lnTo>
                    <a:lnTo>
                      <a:pt x="504" y="1791"/>
                    </a:lnTo>
                    <a:lnTo>
                      <a:pt x="466" y="1775"/>
                    </a:lnTo>
                    <a:lnTo>
                      <a:pt x="430" y="1754"/>
                    </a:lnTo>
                    <a:lnTo>
                      <a:pt x="398" y="1730"/>
                    </a:lnTo>
                    <a:lnTo>
                      <a:pt x="369" y="1703"/>
                    </a:lnTo>
                    <a:lnTo>
                      <a:pt x="344" y="1674"/>
                    </a:lnTo>
                    <a:lnTo>
                      <a:pt x="323" y="1641"/>
                    </a:lnTo>
                    <a:lnTo>
                      <a:pt x="304" y="1607"/>
                    </a:lnTo>
                    <a:lnTo>
                      <a:pt x="288" y="1571"/>
                    </a:lnTo>
                    <a:lnTo>
                      <a:pt x="275" y="1533"/>
                    </a:lnTo>
                    <a:lnTo>
                      <a:pt x="265" y="1494"/>
                    </a:lnTo>
                    <a:lnTo>
                      <a:pt x="258" y="1454"/>
                    </a:lnTo>
                    <a:lnTo>
                      <a:pt x="254" y="1413"/>
                    </a:lnTo>
                    <a:lnTo>
                      <a:pt x="252" y="1373"/>
                    </a:lnTo>
                    <a:lnTo>
                      <a:pt x="254" y="1317"/>
                    </a:lnTo>
                    <a:lnTo>
                      <a:pt x="260" y="1263"/>
                    </a:lnTo>
                    <a:lnTo>
                      <a:pt x="270" y="1208"/>
                    </a:lnTo>
                    <a:lnTo>
                      <a:pt x="286" y="1155"/>
                    </a:lnTo>
                    <a:lnTo>
                      <a:pt x="305" y="1105"/>
                    </a:lnTo>
                    <a:lnTo>
                      <a:pt x="329" y="1059"/>
                    </a:lnTo>
                    <a:lnTo>
                      <a:pt x="356" y="1014"/>
                    </a:lnTo>
                    <a:lnTo>
                      <a:pt x="387" y="973"/>
                    </a:lnTo>
                    <a:lnTo>
                      <a:pt x="421" y="934"/>
                    </a:lnTo>
                    <a:lnTo>
                      <a:pt x="459" y="898"/>
                    </a:lnTo>
                    <a:lnTo>
                      <a:pt x="500" y="864"/>
                    </a:lnTo>
                    <a:lnTo>
                      <a:pt x="542" y="833"/>
                    </a:lnTo>
                    <a:lnTo>
                      <a:pt x="593" y="802"/>
                    </a:lnTo>
                    <a:lnTo>
                      <a:pt x="647" y="773"/>
                    </a:lnTo>
                    <a:lnTo>
                      <a:pt x="702" y="746"/>
                    </a:lnTo>
                    <a:lnTo>
                      <a:pt x="758" y="722"/>
                    </a:lnTo>
                    <a:lnTo>
                      <a:pt x="815" y="700"/>
                    </a:lnTo>
                    <a:lnTo>
                      <a:pt x="871" y="678"/>
                    </a:lnTo>
                    <a:lnTo>
                      <a:pt x="929" y="656"/>
                    </a:lnTo>
                    <a:lnTo>
                      <a:pt x="936" y="653"/>
                    </a:lnTo>
                    <a:lnTo>
                      <a:pt x="937" y="645"/>
                    </a:lnTo>
                    <a:lnTo>
                      <a:pt x="949" y="608"/>
                    </a:lnTo>
                    <a:lnTo>
                      <a:pt x="962" y="570"/>
                    </a:lnTo>
                    <a:lnTo>
                      <a:pt x="986" y="505"/>
                    </a:lnTo>
                    <a:lnTo>
                      <a:pt x="1013" y="440"/>
                    </a:lnTo>
                    <a:lnTo>
                      <a:pt x="1043" y="378"/>
                    </a:lnTo>
                    <a:lnTo>
                      <a:pt x="1077" y="318"/>
                    </a:lnTo>
                    <a:lnTo>
                      <a:pt x="1114" y="259"/>
                    </a:lnTo>
                    <a:lnTo>
                      <a:pt x="1155" y="203"/>
                    </a:lnTo>
                    <a:lnTo>
                      <a:pt x="1187" y="164"/>
                    </a:lnTo>
                    <a:lnTo>
                      <a:pt x="1220" y="127"/>
                    </a:lnTo>
                    <a:lnTo>
                      <a:pt x="1257" y="93"/>
                    </a:lnTo>
                    <a:lnTo>
                      <a:pt x="1295" y="62"/>
                    </a:lnTo>
                    <a:lnTo>
                      <a:pt x="1322" y="44"/>
                    </a:lnTo>
                    <a:lnTo>
                      <a:pt x="1350" y="28"/>
                    </a:lnTo>
                    <a:lnTo>
                      <a:pt x="1379" y="14"/>
                    </a:lnTo>
                    <a:lnTo>
                      <a:pt x="1410" y="4"/>
                    </a:lnTo>
                    <a:lnTo>
                      <a:pt x="1417" y="2"/>
                    </a:lnTo>
                    <a:lnTo>
                      <a:pt x="143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C84DE">
                      <a:shade val="30000"/>
                      <a:satMod val="115000"/>
                    </a:srgbClr>
                  </a:gs>
                  <a:gs pos="50000">
                    <a:srgbClr val="FC84DE">
                      <a:shade val="67500"/>
                      <a:satMod val="115000"/>
                    </a:srgbClr>
                  </a:gs>
                  <a:gs pos="100000">
                    <a:srgbClr val="FC84DE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"/>
              <p:cNvSpPr>
                <a:spLocks noEditPoints="1"/>
              </p:cNvSpPr>
              <p:nvPr/>
            </p:nvSpPr>
            <p:spPr bwMode="auto">
              <a:xfrm>
                <a:off x="4722813" y="1876425"/>
                <a:ext cx="2416175" cy="3683000"/>
              </a:xfrm>
              <a:custGeom>
                <a:avLst/>
                <a:gdLst/>
                <a:ahLst/>
                <a:cxnLst>
                  <a:cxn ang="0">
                    <a:pos x="254" y="1869"/>
                  </a:cxn>
                  <a:cxn ang="0">
                    <a:pos x="321" y="1986"/>
                  </a:cxn>
                  <a:cxn ang="0">
                    <a:pos x="266" y="2120"/>
                  </a:cxn>
                  <a:cxn ang="0">
                    <a:pos x="138" y="2140"/>
                  </a:cxn>
                  <a:cxn ang="0">
                    <a:pos x="197" y="2236"/>
                  </a:cxn>
                  <a:cxn ang="0">
                    <a:pos x="88" y="2244"/>
                  </a:cxn>
                  <a:cxn ang="0">
                    <a:pos x="1" y="2135"/>
                  </a:cxn>
                  <a:cxn ang="0">
                    <a:pos x="77" y="2133"/>
                  </a:cxn>
                  <a:cxn ang="0">
                    <a:pos x="174" y="2045"/>
                  </a:cxn>
                  <a:cxn ang="0">
                    <a:pos x="171" y="1896"/>
                  </a:cxn>
                  <a:cxn ang="0">
                    <a:pos x="699" y="1310"/>
                  </a:cxn>
                  <a:cxn ang="0">
                    <a:pos x="627" y="1749"/>
                  </a:cxn>
                  <a:cxn ang="0">
                    <a:pos x="674" y="1289"/>
                  </a:cxn>
                  <a:cxn ang="0">
                    <a:pos x="550" y="1414"/>
                  </a:cxn>
                  <a:cxn ang="0">
                    <a:pos x="511" y="1618"/>
                  </a:cxn>
                  <a:cxn ang="0">
                    <a:pos x="424" y="1576"/>
                  </a:cxn>
                  <a:cxn ang="0">
                    <a:pos x="416" y="1397"/>
                  </a:cxn>
                  <a:cxn ang="0">
                    <a:pos x="543" y="1275"/>
                  </a:cxn>
                  <a:cxn ang="0">
                    <a:pos x="670" y="1008"/>
                  </a:cxn>
                  <a:cxn ang="0">
                    <a:pos x="454" y="1166"/>
                  </a:cxn>
                  <a:cxn ang="0">
                    <a:pos x="345" y="1416"/>
                  </a:cxn>
                  <a:cxn ang="0">
                    <a:pos x="413" y="1663"/>
                  </a:cxn>
                  <a:cxn ang="0">
                    <a:pos x="356" y="1712"/>
                  </a:cxn>
                  <a:cxn ang="0">
                    <a:pos x="230" y="1521"/>
                  </a:cxn>
                  <a:cxn ang="0">
                    <a:pos x="249" y="1249"/>
                  </a:cxn>
                  <a:cxn ang="0">
                    <a:pos x="419" y="1037"/>
                  </a:cxn>
                  <a:cxn ang="0">
                    <a:pos x="720" y="900"/>
                  </a:cxn>
                  <a:cxn ang="0">
                    <a:pos x="1324" y="219"/>
                  </a:cxn>
                  <a:cxn ang="0">
                    <a:pos x="1273" y="321"/>
                  </a:cxn>
                  <a:cxn ang="0">
                    <a:pos x="1116" y="488"/>
                  </a:cxn>
                  <a:cxn ang="0">
                    <a:pos x="911" y="632"/>
                  </a:cxn>
                  <a:cxn ang="0">
                    <a:pos x="1039" y="377"/>
                  </a:cxn>
                  <a:cxn ang="0">
                    <a:pos x="1195" y="230"/>
                  </a:cxn>
                  <a:cxn ang="0">
                    <a:pos x="1274" y="203"/>
                  </a:cxn>
                  <a:cxn ang="0">
                    <a:pos x="1521" y="139"/>
                  </a:cxn>
                  <a:cxn ang="0">
                    <a:pos x="1508" y="273"/>
                  </a:cxn>
                  <a:cxn ang="0">
                    <a:pos x="1408" y="525"/>
                  </a:cxn>
                  <a:cxn ang="0">
                    <a:pos x="1163" y="807"/>
                  </a:cxn>
                  <a:cxn ang="0">
                    <a:pos x="880" y="1176"/>
                  </a:cxn>
                  <a:cxn ang="0">
                    <a:pos x="1000" y="1312"/>
                  </a:cxn>
                  <a:cxn ang="0">
                    <a:pos x="1002" y="1555"/>
                  </a:cxn>
                  <a:cxn ang="0">
                    <a:pos x="876" y="1769"/>
                  </a:cxn>
                  <a:cxn ang="0">
                    <a:pos x="678" y="1853"/>
                  </a:cxn>
                  <a:cxn ang="0">
                    <a:pos x="528" y="2082"/>
                  </a:cxn>
                  <a:cxn ang="0">
                    <a:pos x="397" y="2285"/>
                  </a:cxn>
                  <a:cxn ang="0">
                    <a:pos x="232" y="2319"/>
                  </a:cxn>
                  <a:cxn ang="0">
                    <a:pos x="248" y="2288"/>
                  </a:cxn>
                  <a:cxn ang="0">
                    <a:pos x="368" y="2140"/>
                  </a:cxn>
                  <a:cxn ang="0">
                    <a:pos x="525" y="1828"/>
                  </a:cxn>
                  <a:cxn ang="0">
                    <a:pos x="737" y="1762"/>
                  </a:cxn>
                  <a:cxn ang="0">
                    <a:pos x="872" y="1569"/>
                  </a:cxn>
                  <a:cxn ang="0">
                    <a:pos x="900" y="1326"/>
                  </a:cxn>
                  <a:cxn ang="0">
                    <a:pos x="794" y="1150"/>
                  </a:cxn>
                  <a:cxn ang="0">
                    <a:pos x="1001" y="784"/>
                  </a:cxn>
                  <a:cxn ang="0">
                    <a:pos x="1279" y="509"/>
                  </a:cxn>
                  <a:cxn ang="0">
                    <a:pos x="1411" y="196"/>
                  </a:cxn>
                  <a:cxn ang="0">
                    <a:pos x="1411" y="8"/>
                  </a:cxn>
                </a:cxnLst>
                <a:rect l="0" t="0" r="r" b="b"/>
                <a:pathLst>
                  <a:path w="1522" h="2320">
                    <a:moveTo>
                      <a:pt x="111" y="1846"/>
                    </a:moveTo>
                    <a:lnTo>
                      <a:pt x="134" y="1848"/>
                    </a:lnTo>
                    <a:lnTo>
                      <a:pt x="159" y="1850"/>
                    </a:lnTo>
                    <a:lnTo>
                      <a:pt x="208" y="1856"/>
                    </a:lnTo>
                    <a:lnTo>
                      <a:pt x="232" y="1862"/>
                    </a:lnTo>
                    <a:lnTo>
                      <a:pt x="254" y="1869"/>
                    </a:lnTo>
                    <a:lnTo>
                      <a:pt x="273" y="1880"/>
                    </a:lnTo>
                    <a:lnTo>
                      <a:pt x="290" y="1896"/>
                    </a:lnTo>
                    <a:lnTo>
                      <a:pt x="303" y="1916"/>
                    </a:lnTo>
                    <a:lnTo>
                      <a:pt x="313" y="1938"/>
                    </a:lnTo>
                    <a:lnTo>
                      <a:pt x="319" y="1962"/>
                    </a:lnTo>
                    <a:lnTo>
                      <a:pt x="321" y="1986"/>
                    </a:lnTo>
                    <a:lnTo>
                      <a:pt x="320" y="2011"/>
                    </a:lnTo>
                    <a:lnTo>
                      <a:pt x="316" y="2036"/>
                    </a:lnTo>
                    <a:lnTo>
                      <a:pt x="308" y="2060"/>
                    </a:lnTo>
                    <a:lnTo>
                      <a:pt x="297" y="2082"/>
                    </a:lnTo>
                    <a:lnTo>
                      <a:pt x="283" y="2102"/>
                    </a:lnTo>
                    <a:lnTo>
                      <a:pt x="266" y="2120"/>
                    </a:lnTo>
                    <a:lnTo>
                      <a:pt x="247" y="2133"/>
                    </a:lnTo>
                    <a:lnTo>
                      <a:pt x="225" y="2143"/>
                    </a:lnTo>
                    <a:lnTo>
                      <a:pt x="212" y="2145"/>
                    </a:lnTo>
                    <a:lnTo>
                      <a:pt x="187" y="2145"/>
                    </a:lnTo>
                    <a:lnTo>
                      <a:pt x="163" y="2143"/>
                    </a:lnTo>
                    <a:lnTo>
                      <a:pt x="138" y="2140"/>
                    </a:lnTo>
                    <a:lnTo>
                      <a:pt x="141" y="2157"/>
                    </a:lnTo>
                    <a:lnTo>
                      <a:pt x="145" y="2172"/>
                    </a:lnTo>
                    <a:lnTo>
                      <a:pt x="151" y="2188"/>
                    </a:lnTo>
                    <a:lnTo>
                      <a:pt x="160" y="2202"/>
                    </a:lnTo>
                    <a:lnTo>
                      <a:pt x="177" y="2221"/>
                    </a:lnTo>
                    <a:lnTo>
                      <a:pt x="197" y="2236"/>
                    </a:lnTo>
                    <a:lnTo>
                      <a:pt x="217" y="2247"/>
                    </a:lnTo>
                    <a:lnTo>
                      <a:pt x="194" y="2255"/>
                    </a:lnTo>
                    <a:lnTo>
                      <a:pt x="170" y="2259"/>
                    </a:lnTo>
                    <a:lnTo>
                      <a:pt x="141" y="2258"/>
                    </a:lnTo>
                    <a:lnTo>
                      <a:pt x="114" y="2253"/>
                    </a:lnTo>
                    <a:lnTo>
                      <a:pt x="88" y="2244"/>
                    </a:lnTo>
                    <a:lnTo>
                      <a:pt x="64" y="2230"/>
                    </a:lnTo>
                    <a:lnTo>
                      <a:pt x="42" y="2213"/>
                    </a:lnTo>
                    <a:lnTo>
                      <a:pt x="22" y="2192"/>
                    </a:lnTo>
                    <a:lnTo>
                      <a:pt x="13" y="2177"/>
                    </a:lnTo>
                    <a:lnTo>
                      <a:pt x="6" y="2162"/>
                    </a:lnTo>
                    <a:lnTo>
                      <a:pt x="1" y="2135"/>
                    </a:lnTo>
                    <a:lnTo>
                      <a:pt x="0" y="2108"/>
                    </a:lnTo>
                    <a:lnTo>
                      <a:pt x="15" y="2118"/>
                    </a:lnTo>
                    <a:lnTo>
                      <a:pt x="32" y="2126"/>
                    </a:lnTo>
                    <a:lnTo>
                      <a:pt x="50" y="2132"/>
                    </a:lnTo>
                    <a:lnTo>
                      <a:pt x="63" y="2134"/>
                    </a:lnTo>
                    <a:lnTo>
                      <a:pt x="77" y="2133"/>
                    </a:lnTo>
                    <a:lnTo>
                      <a:pt x="89" y="2131"/>
                    </a:lnTo>
                    <a:lnTo>
                      <a:pt x="112" y="2121"/>
                    </a:lnTo>
                    <a:lnTo>
                      <a:pt x="132" y="2107"/>
                    </a:lnTo>
                    <a:lnTo>
                      <a:pt x="149" y="2089"/>
                    </a:lnTo>
                    <a:lnTo>
                      <a:pt x="164" y="2069"/>
                    </a:lnTo>
                    <a:lnTo>
                      <a:pt x="174" y="2045"/>
                    </a:lnTo>
                    <a:lnTo>
                      <a:pt x="182" y="2020"/>
                    </a:lnTo>
                    <a:lnTo>
                      <a:pt x="187" y="1995"/>
                    </a:lnTo>
                    <a:lnTo>
                      <a:pt x="188" y="1969"/>
                    </a:lnTo>
                    <a:lnTo>
                      <a:pt x="185" y="1944"/>
                    </a:lnTo>
                    <a:lnTo>
                      <a:pt x="179" y="1919"/>
                    </a:lnTo>
                    <a:lnTo>
                      <a:pt x="171" y="1896"/>
                    </a:lnTo>
                    <a:lnTo>
                      <a:pt x="157" y="1876"/>
                    </a:lnTo>
                    <a:lnTo>
                      <a:pt x="139" y="1859"/>
                    </a:lnTo>
                    <a:lnTo>
                      <a:pt x="125" y="1851"/>
                    </a:lnTo>
                    <a:lnTo>
                      <a:pt x="111" y="1846"/>
                    </a:lnTo>
                    <a:close/>
                    <a:moveTo>
                      <a:pt x="674" y="1289"/>
                    </a:moveTo>
                    <a:lnTo>
                      <a:pt x="699" y="1310"/>
                    </a:lnTo>
                    <a:lnTo>
                      <a:pt x="721" y="1334"/>
                    </a:lnTo>
                    <a:lnTo>
                      <a:pt x="739" y="1360"/>
                    </a:lnTo>
                    <a:lnTo>
                      <a:pt x="752" y="1388"/>
                    </a:lnTo>
                    <a:lnTo>
                      <a:pt x="762" y="1416"/>
                    </a:lnTo>
                    <a:lnTo>
                      <a:pt x="647" y="1735"/>
                    </a:lnTo>
                    <a:lnTo>
                      <a:pt x="627" y="1749"/>
                    </a:lnTo>
                    <a:lnTo>
                      <a:pt x="605" y="1761"/>
                    </a:lnTo>
                    <a:lnTo>
                      <a:pt x="582" y="1770"/>
                    </a:lnTo>
                    <a:lnTo>
                      <a:pt x="556" y="1775"/>
                    </a:lnTo>
                    <a:lnTo>
                      <a:pt x="528" y="1778"/>
                    </a:lnTo>
                    <a:lnTo>
                      <a:pt x="498" y="1777"/>
                    </a:lnTo>
                    <a:lnTo>
                      <a:pt x="674" y="1289"/>
                    </a:lnTo>
                    <a:close/>
                    <a:moveTo>
                      <a:pt x="603" y="1267"/>
                    </a:moveTo>
                    <a:lnTo>
                      <a:pt x="636" y="1272"/>
                    </a:lnTo>
                    <a:lnTo>
                      <a:pt x="609" y="1346"/>
                    </a:lnTo>
                    <a:lnTo>
                      <a:pt x="587" y="1366"/>
                    </a:lnTo>
                    <a:lnTo>
                      <a:pt x="566" y="1389"/>
                    </a:lnTo>
                    <a:lnTo>
                      <a:pt x="550" y="1414"/>
                    </a:lnTo>
                    <a:lnTo>
                      <a:pt x="537" y="1442"/>
                    </a:lnTo>
                    <a:lnTo>
                      <a:pt x="528" y="1471"/>
                    </a:lnTo>
                    <a:lnTo>
                      <a:pt x="524" y="1501"/>
                    </a:lnTo>
                    <a:lnTo>
                      <a:pt x="525" y="1531"/>
                    </a:lnTo>
                    <a:lnTo>
                      <a:pt x="531" y="1562"/>
                    </a:lnTo>
                    <a:lnTo>
                      <a:pt x="511" y="1618"/>
                    </a:lnTo>
                    <a:lnTo>
                      <a:pt x="418" y="1597"/>
                    </a:lnTo>
                    <a:lnTo>
                      <a:pt x="421" y="1592"/>
                    </a:lnTo>
                    <a:lnTo>
                      <a:pt x="424" y="1587"/>
                    </a:lnTo>
                    <a:lnTo>
                      <a:pt x="425" y="1584"/>
                    </a:lnTo>
                    <a:lnTo>
                      <a:pt x="425" y="1579"/>
                    </a:lnTo>
                    <a:lnTo>
                      <a:pt x="424" y="1576"/>
                    </a:lnTo>
                    <a:lnTo>
                      <a:pt x="410" y="1547"/>
                    </a:lnTo>
                    <a:lnTo>
                      <a:pt x="402" y="1517"/>
                    </a:lnTo>
                    <a:lnTo>
                      <a:pt x="398" y="1487"/>
                    </a:lnTo>
                    <a:lnTo>
                      <a:pt x="400" y="1456"/>
                    </a:lnTo>
                    <a:lnTo>
                      <a:pt x="406" y="1426"/>
                    </a:lnTo>
                    <a:lnTo>
                      <a:pt x="416" y="1397"/>
                    </a:lnTo>
                    <a:lnTo>
                      <a:pt x="429" y="1370"/>
                    </a:lnTo>
                    <a:lnTo>
                      <a:pt x="446" y="1344"/>
                    </a:lnTo>
                    <a:lnTo>
                      <a:pt x="466" y="1321"/>
                    </a:lnTo>
                    <a:lnTo>
                      <a:pt x="490" y="1301"/>
                    </a:lnTo>
                    <a:lnTo>
                      <a:pt x="516" y="1287"/>
                    </a:lnTo>
                    <a:lnTo>
                      <a:pt x="543" y="1275"/>
                    </a:lnTo>
                    <a:lnTo>
                      <a:pt x="573" y="1268"/>
                    </a:lnTo>
                    <a:lnTo>
                      <a:pt x="603" y="1267"/>
                    </a:lnTo>
                    <a:close/>
                    <a:moveTo>
                      <a:pt x="775" y="884"/>
                    </a:moveTo>
                    <a:lnTo>
                      <a:pt x="742" y="976"/>
                    </a:lnTo>
                    <a:lnTo>
                      <a:pt x="705" y="992"/>
                    </a:lnTo>
                    <a:lnTo>
                      <a:pt x="670" y="1008"/>
                    </a:lnTo>
                    <a:lnTo>
                      <a:pt x="634" y="1027"/>
                    </a:lnTo>
                    <a:lnTo>
                      <a:pt x="598" y="1048"/>
                    </a:lnTo>
                    <a:lnTo>
                      <a:pt x="558" y="1073"/>
                    </a:lnTo>
                    <a:lnTo>
                      <a:pt x="520" y="1102"/>
                    </a:lnTo>
                    <a:lnTo>
                      <a:pt x="486" y="1132"/>
                    </a:lnTo>
                    <a:lnTo>
                      <a:pt x="454" y="1166"/>
                    </a:lnTo>
                    <a:lnTo>
                      <a:pt x="427" y="1202"/>
                    </a:lnTo>
                    <a:lnTo>
                      <a:pt x="402" y="1241"/>
                    </a:lnTo>
                    <a:lnTo>
                      <a:pt x="381" y="1283"/>
                    </a:lnTo>
                    <a:lnTo>
                      <a:pt x="364" y="1326"/>
                    </a:lnTo>
                    <a:lnTo>
                      <a:pt x="352" y="1372"/>
                    </a:lnTo>
                    <a:lnTo>
                      <a:pt x="345" y="1416"/>
                    </a:lnTo>
                    <a:lnTo>
                      <a:pt x="344" y="1461"/>
                    </a:lnTo>
                    <a:lnTo>
                      <a:pt x="348" y="1504"/>
                    </a:lnTo>
                    <a:lnTo>
                      <a:pt x="357" y="1546"/>
                    </a:lnTo>
                    <a:lnTo>
                      <a:pt x="371" y="1587"/>
                    </a:lnTo>
                    <a:lnTo>
                      <a:pt x="390" y="1626"/>
                    </a:lnTo>
                    <a:lnTo>
                      <a:pt x="413" y="1663"/>
                    </a:lnTo>
                    <a:lnTo>
                      <a:pt x="439" y="1697"/>
                    </a:lnTo>
                    <a:lnTo>
                      <a:pt x="470" y="1729"/>
                    </a:lnTo>
                    <a:lnTo>
                      <a:pt x="457" y="1766"/>
                    </a:lnTo>
                    <a:lnTo>
                      <a:pt x="421" y="1750"/>
                    </a:lnTo>
                    <a:lnTo>
                      <a:pt x="387" y="1732"/>
                    </a:lnTo>
                    <a:lnTo>
                      <a:pt x="356" y="1712"/>
                    </a:lnTo>
                    <a:lnTo>
                      <a:pt x="329" y="1689"/>
                    </a:lnTo>
                    <a:lnTo>
                      <a:pt x="304" y="1663"/>
                    </a:lnTo>
                    <a:lnTo>
                      <a:pt x="282" y="1634"/>
                    </a:lnTo>
                    <a:lnTo>
                      <a:pt x="262" y="1600"/>
                    </a:lnTo>
                    <a:lnTo>
                      <a:pt x="245" y="1564"/>
                    </a:lnTo>
                    <a:lnTo>
                      <a:pt x="230" y="1521"/>
                    </a:lnTo>
                    <a:lnTo>
                      <a:pt x="220" y="1477"/>
                    </a:lnTo>
                    <a:lnTo>
                      <a:pt x="215" y="1431"/>
                    </a:lnTo>
                    <a:lnTo>
                      <a:pt x="216" y="1385"/>
                    </a:lnTo>
                    <a:lnTo>
                      <a:pt x="222" y="1337"/>
                    </a:lnTo>
                    <a:lnTo>
                      <a:pt x="233" y="1293"/>
                    </a:lnTo>
                    <a:lnTo>
                      <a:pt x="249" y="1249"/>
                    </a:lnTo>
                    <a:lnTo>
                      <a:pt x="268" y="1207"/>
                    </a:lnTo>
                    <a:lnTo>
                      <a:pt x="292" y="1169"/>
                    </a:lnTo>
                    <a:lnTo>
                      <a:pt x="320" y="1131"/>
                    </a:lnTo>
                    <a:lnTo>
                      <a:pt x="349" y="1098"/>
                    </a:lnTo>
                    <a:lnTo>
                      <a:pt x="383" y="1066"/>
                    </a:lnTo>
                    <a:lnTo>
                      <a:pt x="419" y="1037"/>
                    </a:lnTo>
                    <a:lnTo>
                      <a:pt x="457" y="1011"/>
                    </a:lnTo>
                    <a:lnTo>
                      <a:pt x="507" y="983"/>
                    </a:lnTo>
                    <a:lnTo>
                      <a:pt x="559" y="958"/>
                    </a:lnTo>
                    <a:lnTo>
                      <a:pt x="611" y="936"/>
                    </a:lnTo>
                    <a:lnTo>
                      <a:pt x="666" y="916"/>
                    </a:lnTo>
                    <a:lnTo>
                      <a:pt x="720" y="900"/>
                    </a:lnTo>
                    <a:lnTo>
                      <a:pt x="775" y="884"/>
                    </a:lnTo>
                    <a:close/>
                    <a:moveTo>
                      <a:pt x="1274" y="203"/>
                    </a:moveTo>
                    <a:lnTo>
                      <a:pt x="1289" y="203"/>
                    </a:lnTo>
                    <a:lnTo>
                      <a:pt x="1302" y="205"/>
                    </a:lnTo>
                    <a:lnTo>
                      <a:pt x="1314" y="210"/>
                    </a:lnTo>
                    <a:lnTo>
                      <a:pt x="1324" y="219"/>
                    </a:lnTo>
                    <a:lnTo>
                      <a:pt x="1332" y="230"/>
                    </a:lnTo>
                    <a:lnTo>
                      <a:pt x="1338" y="245"/>
                    </a:lnTo>
                    <a:lnTo>
                      <a:pt x="1339" y="266"/>
                    </a:lnTo>
                    <a:lnTo>
                      <a:pt x="1335" y="287"/>
                    </a:lnTo>
                    <a:lnTo>
                      <a:pt x="1303" y="302"/>
                    </a:lnTo>
                    <a:lnTo>
                      <a:pt x="1273" y="321"/>
                    </a:lnTo>
                    <a:lnTo>
                      <a:pt x="1244" y="342"/>
                    </a:lnTo>
                    <a:lnTo>
                      <a:pt x="1217" y="367"/>
                    </a:lnTo>
                    <a:lnTo>
                      <a:pt x="1192" y="394"/>
                    </a:lnTo>
                    <a:lnTo>
                      <a:pt x="1168" y="421"/>
                    </a:lnTo>
                    <a:lnTo>
                      <a:pt x="1146" y="447"/>
                    </a:lnTo>
                    <a:lnTo>
                      <a:pt x="1116" y="488"/>
                    </a:lnTo>
                    <a:lnTo>
                      <a:pt x="1088" y="530"/>
                    </a:lnTo>
                    <a:lnTo>
                      <a:pt x="1064" y="574"/>
                    </a:lnTo>
                    <a:lnTo>
                      <a:pt x="1027" y="595"/>
                    </a:lnTo>
                    <a:lnTo>
                      <a:pt x="989" y="612"/>
                    </a:lnTo>
                    <a:lnTo>
                      <a:pt x="949" y="624"/>
                    </a:lnTo>
                    <a:lnTo>
                      <a:pt x="911" y="632"/>
                    </a:lnTo>
                    <a:lnTo>
                      <a:pt x="924" y="586"/>
                    </a:lnTo>
                    <a:lnTo>
                      <a:pt x="940" y="540"/>
                    </a:lnTo>
                    <a:lnTo>
                      <a:pt x="959" y="497"/>
                    </a:lnTo>
                    <a:lnTo>
                      <a:pt x="983" y="455"/>
                    </a:lnTo>
                    <a:lnTo>
                      <a:pt x="1010" y="415"/>
                    </a:lnTo>
                    <a:lnTo>
                      <a:pt x="1039" y="377"/>
                    </a:lnTo>
                    <a:lnTo>
                      <a:pt x="1061" y="350"/>
                    </a:lnTo>
                    <a:lnTo>
                      <a:pt x="1085" y="324"/>
                    </a:lnTo>
                    <a:lnTo>
                      <a:pt x="1110" y="297"/>
                    </a:lnTo>
                    <a:lnTo>
                      <a:pt x="1136" y="272"/>
                    </a:lnTo>
                    <a:lnTo>
                      <a:pt x="1165" y="249"/>
                    </a:lnTo>
                    <a:lnTo>
                      <a:pt x="1195" y="230"/>
                    </a:lnTo>
                    <a:lnTo>
                      <a:pt x="1205" y="224"/>
                    </a:lnTo>
                    <a:lnTo>
                      <a:pt x="1216" y="219"/>
                    </a:lnTo>
                    <a:lnTo>
                      <a:pt x="1230" y="213"/>
                    </a:lnTo>
                    <a:lnTo>
                      <a:pt x="1244" y="209"/>
                    </a:lnTo>
                    <a:lnTo>
                      <a:pt x="1259" y="205"/>
                    </a:lnTo>
                    <a:lnTo>
                      <a:pt x="1274" y="203"/>
                    </a:lnTo>
                    <a:close/>
                    <a:moveTo>
                      <a:pt x="1405" y="0"/>
                    </a:moveTo>
                    <a:lnTo>
                      <a:pt x="1489" y="66"/>
                    </a:lnTo>
                    <a:lnTo>
                      <a:pt x="1502" y="81"/>
                    </a:lnTo>
                    <a:lnTo>
                      <a:pt x="1512" y="98"/>
                    </a:lnTo>
                    <a:lnTo>
                      <a:pt x="1518" y="118"/>
                    </a:lnTo>
                    <a:lnTo>
                      <a:pt x="1521" y="139"/>
                    </a:lnTo>
                    <a:lnTo>
                      <a:pt x="1522" y="161"/>
                    </a:lnTo>
                    <a:lnTo>
                      <a:pt x="1521" y="185"/>
                    </a:lnTo>
                    <a:lnTo>
                      <a:pt x="1519" y="208"/>
                    </a:lnTo>
                    <a:lnTo>
                      <a:pt x="1516" y="230"/>
                    </a:lnTo>
                    <a:lnTo>
                      <a:pt x="1512" y="253"/>
                    </a:lnTo>
                    <a:lnTo>
                      <a:pt x="1508" y="273"/>
                    </a:lnTo>
                    <a:lnTo>
                      <a:pt x="1505" y="292"/>
                    </a:lnTo>
                    <a:lnTo>
                      <a:pt x="1504" y="293"/>
                    </a:lnTo>
                    <a:lnTo>
                      <a:pt x="1485" y="353"/>
                    </a:lnTo>
                    <a:lnTo>
                      <a:pt x="1464" y="412"/>
                    </a:lnTo>
                    <a:lnTo>
                      <a:pt x="1438" y="470"/>
                    </a:lnTo>
                    <a:lnTo>
                      <a:pt x="1408" y="525"/>
                    </a:lnTo>
                    <a:lnTo>
                      <a:pt x="1376" y="579"/>
                    </a:lnTo>
                    <a:lnTo>
                      <a:pt x="1339" y="630"/>
                    </a:lnTo>
                    <a:lnTo>
                      <a:pt x="1299" y="679"/>
                    </a:lnTo>
                    <a:lnTo>
                      <a:pt x="1257" y="725"/>
                    </a:lnTo>
                    <a:lnTo>
                      <a:pt x="1211" y="767"/>
                    </a:lnTo>
                    <a:lnTo>
                      <a:pt x="1163" y="807"/>
                    </a:lnTo>
                    <a:lnTo>
                      <a:pt x="1111" y="841"/>
                    </a:lnTo>
                    <a:lnTo>
                      <a:pt x="1056" y="873"/>
                    </a:lnTo>
                    <a:lnTo>
                      <a:pt x="999" y="900"/>
                    </a:lnTo>
                    <a:lnTo>
                      <a:pt x="940" y="921"/>
                    </a:lnTo>
                    <a:lnTo>
                      <a:pt x="854" y="1163"/>
                    </a:lnTo>
                    <a:lnTo>
                      <a:pt x="880" y="1176"/>
                    </a:lnTo>
                    <a:lnTo>
                      <a:pt x="905" y="1191"/>
                    </a:lnTo>
                    <a:lnTo>
                      <a:pt x="928" y="1207"/>
                    </a:lnTo>
                    <a:lnTo>
                      <a:pt x="948" y="1227"/>
                    </a:lnTo>
                    <a:lnTo>
                      <a:pt x="967" y="1250"/>
                    </a:lnTo>
                    <a:lnTo>
                      <a:pt x="983" y="1275"/>
                    </a:lnTo>
                    <a:lnTo>
                      <a:pt x="1000" y="1312"/>
                    </a:lnTo>
                    <a:lnTo>
                      <a:pt x="1012" y="1352"/>
                    </a:lnTo>
                    <a:lnTo>
                      <a:pt x="1019" y="1392"/>
                    </a:lnTo>
                    <a:lnTo>
                      <a:pt x="1021" y="1432"/>
                    </a:lnTo>
                    <a:lnTo>
                      <a:pt x="1019" y="1474"/>
                    </a:lnTo>
                    <a:lnTo>
                      <a:pt x="1012" y="1514"/>
                    </a:lnTo>
                    <a:lnTo>
                      <a:pt x="1002" y="1555"/>
                    </a:lnTo>
                    <a:lnTo>
                      <a:pt x="989" y="1594"/>
                    </a:lnTo>
                    <a:lnTo>
                      <a:pt x="973" y="1632"/>
                    </a:lnTo>
                    <a:lnTo>
                      <a:pt x="955" y="1669"/>
                    </a:lnTo>
                    <a:lnTo>
                      <a:pt x="933" y="1705"/>
                    </a:lnTo>
                    <a:lnTo>
                      <a:pt x="906" y="1738"/>
                    </a:lnTo>
                    <a:lnTo>
                      <a:pt x="876" y="1769"/>
                    </a:lnTo>
                    <a:lnTo>
                      <a:pt x="844" y="1795"/>
                    </a:lnTo>
                    <a:lnTo>
                      <a:pt x="808" y="1819"/>
                    </a:lnTo>
                    <a:lnTo>
                      <a:pt x="777" y="1835"/>
                    </a:lnTo>
                    <a:lnTo>
                      <a:pt x="745" y="1845"/>
                    </a:lnTo>
                    <a:lnTo>
                      <a:pt x="712" y="1851"/>
                    </a:lnTo>
                    <a:lnTo>
                      <a:pt x="678" y="1853"/>
                    </a:lnTo>
                    <a:lnTo>
                      <a:pt x="644" y="1851"/>
                    </a:lnTo>
                    <a:lnTo>
                      <a:pt x="609" y="1846"/>
                    </a:lnTo>
                    <a:lnTo>
                      <a:pt x="590" y="1904"/>
                    </a:lnTo>
                    <a:lnTo>
                      <a:pt x="570" y="1964"/>
                    </a:lnTo>
                    <a:lnTo>
                      <a:pt x="550" y="2024"/>
                    </a:lnTo>
                    <a:lnTo>
                      <a:pt x="528" y="2082"/>
                    </a:lnTo>
                    <a:lnTo>
                      <a:pt x="504" y="2140"/>
                    </a:lnTo>
                    <a:lnTo>
                      <a:pt x="476" y="2195"/>
                    </a:lnTo>
                    <a:lnTo>
                      <a:pt x="460" y="2221"/>
                    </a:lnTo>
                    <a:lnTo>
                      <a:pt x="441" y="2246"/>
                    </a:lnTo>
                    <a:lnTo>
                      <a:pt x="421" y="2268"/>
                    </a:lnTo>
                    <a:lnTo>
                      <a:pt x="397" y="2285"/>
                    </a:lnTo>
                    <a:lnTo>
                      <a:pt x="371" y="2301"/>
                    </a:lnTo>
                    <a:lnTo>
                      <a:pt x="343" y="2312"/>
                    </a:lnTo>
                    <a:lnTo>
                      <a:pt x="317" y="2318"/>
                    </a:lnTo>
                    <a:lnTo>
                      <a:pt x="289" y="2320"/>
                    </a:lnTo>
                    <a:lnTo>
                      <a:pt x="260" y="2320"/>
                    </a:lnTo>
                    <a:lnTo>
                      <a:pt x="232" y="2319"/>
                    </a:lnTo>
                    <a:lnTo>
                      <a:pt x="203" y="2317"/>
                    </a:lnTo>
                    <a:lnTo>
                      <a:pt x="174" y="2314"/>
                    </a:lnTo>
                    <a:lnTo>
                      <a:pt x="148" y="2312"/>
                    </a:lnTo>
                    <a:lnTo>
                      <a:pt x="181" y="2310"/>
                    </a:lnTo>
                    <a:lnTo>
                      <a:pt x="215" y="2302"/>
                    </a:lnTo>
                    <a:lnTo>
                      <a:pt x="248" y="2288"/>
                    </a:lnTo>
                    <a:lnTo>
                      <a:pt x="277" y="2269"/>
                    </a:lnTo>
                    <a:lnTo>
                      <a:pt x="301" y="2249"/>
                    </a:lnTo>
                    <a:lnTo>
                      <a:pt x="322" y="2225"/>
                    </a:lnTo>
                    <a:lnTo>
                      <a:pt x="339" y="2198"/>
                    </a:lnTo>
                    <a:lnTo>
                      <a:pt x="354" y="2170"/>
                    </a:lnTo>
                    <a:lnTo>
                      <a:pt x="368" y="2140"/>
                    </a:lnTo>
                    <a:lnTo>
                      <a:pt x="380" y="2111"/>
                    </a:lnTo>
                    <a:lnTo>
                      <a:pt x="408" y="2040"/>
                    </a:lnTo>
                    <a:lnTo>
                      <a:pt x="433" y="1968"/>
                    </a:lnTo>
                    <a:lnTo>
                      <a:pt x="458" y="1895"/>
                    </a:lnTo>
                    <a:lnTo>
                      <a:pt x="484" y="1823"/>
                    </a:lnTo>
                    <a:lnTo>
                      <a:pt x="525" y="1828"/>
                    </a:lnTo>
                    <a:lnTo>
                      <a:pt x="565" y="1828"/>
                    </a:lnTo>
                    <a:lnTo>
                      <a:pt x="603" y="1823"/>
                    </a:lnTo>
                    <a:lnTo>
                      <a:pt x="639" y="1814"/>
                    </a:lnTo>
                    <a:lnTo>
                      <a:pt x="674" y="1800"/>
                    </a:lnTo>
                    <a:lnTo>
                      <a:pt x="706" y="1783"/>
                    </a:lnTo>
                    <a:lnTo>
                      <a:pt x="737" y="1762"/>
                    </a:lnTo>
                    <a:lnTo>
                      <a:pt x="765" y="1736"/>
                    </a:lnTo>
                    <a:lnTo>
                      <a:pt x="791" y="1707"/>
                    </a:lnTo>
                    <a:lnTo>
                      <a:pt x="816" y="1676"/>
                    </a:lnTo>
                    <a:lnTo>
                      <a:pt x="838" y="1641"/>
                    </a:lnTo>
                    <a:lnTo>
                      <a:pt x="857" y="1605"/>
                    </a:lnTo>
                    <a:lnTo>
                      <a:pt x="872" y="1569"/>
                    </a:lnTo>
                    <a:lnTo>
                      <a:pt x="886" y="1529"/>
                    </a:lnTo>
                    <a:lnTo>
                      <a:pt x="896" y="1490"/>
                    </a:lnTo>
                    <a:lnTo>
                      <a:pt x="903" y="1449"/>
                    </a:lnTo>
                    <a:lnTo>
                      <a:pt x="906" y="1407"/>
                    </a:lnTo>
                    <a:lnTo>
                      <a:pt x="905" y="1367"/>
                    </a:lnTo>
                    <a:lnTo>
                      <a:pt x="900" y="1326"/>
                    </a:lnTo>
                    <a:lnTo>
                      <a:pt x="891" y="1287"/>
                    </a:lnTo>
                    <a:lnTo>
                      <a:pt x="876" y="1249"/>
                    </a:lnTo>
                    <a:lnTo>
                      <a:pt x="861" y="1219"/>
                    </a:lnTo>
                    <a:lnTo>
                      <a:pt x="842" y="1194"/>
                    </a:lnTo>
                    <a:lnTo>
                      <a:pt x="819" y="1171"/>
                    </a:lnTo>
                    <a:lnTo>
                      <a:pt x="794" y="1150"/>
                    </a:lnTo>
                    <a:lnTo>
                      <a:pt x="767" y="1133"/>
                    </a:lnTo>
                    <a:lnTo>
                      <a:pt x="737" y="1118"/>
                    </a:lnTo>
                    <a:lnTo>
                      <a:pt x="825" y="868"/>
                    </a:lnTo>
                    <a:lnTo>
                      <a:pt x="886" y="845"/>
                    </a:lnTo>
                    <a:lnTo>
                      <a:pt x="945" y="817"/>
                    </a:lnTo>
                    <a:lnTo>
                      <a:pt x="1001" y="784"/>
                    </a:lnTo>
                    <a:lnTo>
                      <a:pt x="1054" y="747"/>
                    </a:lnTo>
                    <a:lnTo>
                      <a:pt x="1106" y="707"/>
                    </a:lnTo>
                    <a:lnTo>
                      <a:pt x="1154" y="661"/>
                    </a:lnTo>
                    <a:lnTo>
                      <a:pt x="1199" y="614"/>
                    </a:lnTo>
                    <a:lnTo>
                      <a:pt x="1240" y="562"/>
                    </a:lnTo>
                    <a:lnTo>
                      <a:pt x="1279" y="509"/>
                    </a:lnTo>
                    <a:lnTo>
                      <a:pt x="1312" y="452"/>
                    </a:lnTo>
                    <a:lnTo>
                      <a:pt x="1343" y="395"/>
                    </a:lnTo>
                    <a:lnTo>
                      <a:pt x="1369" y="335"/>
                    </a:lnTo>
                    <a:lnTo>
                      <a:pt x="1390" y="274"/>
                    </a:lnTo>
                    <a:lnTo>
                      <a:pt x="1401" y="235"/>
                    </a:lnTo>
                    <a:lnTo>
                      <a:pt x="1411" y="196"/>
                    </a:lnTo>
                    <a:lnTo>
                      <a:pt x="1419" y="154"/>
                    </a:lnTo>
                    <a:lnTo>
                      <a:pt x="1423" y="114"/>
                    </a:lnTo>
                    <a:lnTo>
                      <a:pt x="1423" y="72"/>
                    </a:lnTo>
                    <a:lnTo>
                      <a:pt x="1419" y="33"/>
                    </a:lnTo>
                    <a:lnTo>
                      <a:pt x="1416" y="19"/>
                    </a:lnTo>
                    <a:lnTo>
                      <a:pt x="1411" y="8"/>
                    </a:lnTo>
                    <a:lnTo>
                      <a:pt x="14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E004F">
                      <a:shade val="30000"/>
                      <a:satMod val="115000"/>
                    </a:srgbClr>
                  </a:gs>
                  <a:gs pos="50000">
                    <a:srgbClr val="9E004F">
                      <a:shade val="67500"/>
                      <a:satMod val="115000"/>
                    </a:srgbClr>
                  </a:gs>
                  <a:gs pos="100000">
                    <a:srgbClr val="9E004F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36612" y="5857335"/>
            <a:ext cx="7010401" cy="2286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1503037" y="1524000"/>
            <a:ext cx="5741987" cy="4447296"/>
            <a:chOff x="4086225" y="1781175"/>
            <a:chExt cx="3738563" cy="2895600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086225" y="1781175"/>
              <a:ext cx="3738563" cy="28067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2"/>
                </a:cxn>
                <a:cxn ang="0">
                  <a:pos x="2313" y="8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6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60"/>
                </a:cxn>
                <a:cxn ang="0">
                  <a:pos x="2298" y="1766"/>
                </a:cxn>
                <a:cxn ang="0">
                  <a:pos x="2281" y="1768"/>
                </a:cxn>
                <a:cxn ang="0">
                  <a:pos x="74" y="1768"/>
                </a:cxn>
                <a:cxn ang="0">
                  <a:pos x="57" y="1766"/>
                </a:cxn>
                <a:cxn ang="0">
                  <a:pos x="41" y="1760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6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8"/>
                </a:cxn>
                <a:cxn ang="0">
                  <a:pos x="57" y="2"/>
                </a:cxn>
                <a:cxn ang="0">
                  <a:pos x="74" y="0"/>
                </a:cxn>
              </a:cxnLst>
              <a:rect l="0" t="0" r="r" b="b"/>
              <a:pathLst>
                <a:path w="2355" h="1768">
                  <a:moveTo>
                    <a:pt x="74" y="0"/>
                  </a:moveTo>
                  <a:lnTo>
                    <a:pt x="2281" y="0"/>
                  </a:lnTo>
                  <a:lnTo>
                    <a:pt x="2298" y="2"/>
                  </a:lnTo>
                  <a:lnTo>
                    <a:pt x="2313" y="8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6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60"/>
                  </a:lnTo>
                  <a:lnTo>
                    <a:pt x="2298" y="1766"/>
                  </a:lnTo>
                  <a:lnTo>
                    <a:pt x="2281" y="1768"/>
                  </a:lnTo>
                  <a:lnTo>
                    <a:pt x="74" y="1768"/>
                  </a:lnTo>
                  <a:lnTo>
                    <a:pt x="57" y="1766"/>
                  </a:lnTo>
                  <a:lnTo>
                    <a:pt x="41" y="1760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6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8"/>
                  </a:lnTo>
                  <a:lnTo>
                    <a:pt x="57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086225" y="1871662"/>
              <a:ext cx="3738563" cy="2805113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1"/>
                </a:cxn>
                <a:cxn ang="0">
                  <a:pos x="2313" y="7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5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59"/>
                </a:cxn>
                <a:cxn ang="0">
                  <a:pos x="2298" y="1765"/>
                </a:cxn>
                <a:cxn ang="0">
                  <a:pos x="2281" y="1767"/>
                </a:cxn>
                <a:cxn ang="0">
                  <a:pos x="74" y="1767"/>
                </a:cxn>
                <a:cxn ang="0">
                  <a:pos x="57" y="1765"/>
                </a:cxn>
                <a:cxn ang="0">
                  <a:pos x="41" y="1759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5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7"/>
                </a:cxn>
                <a:cxn ang="0">
                  <a:pos x="57" y="1"/>
                </a:cxn>
                <a:cxn ang="0">
                  <a:pos x="74" y="0"/>
                </a:cxn>
              </a:cxnLst>
              <a:rect l="0" t="0" r="r" b="b"/>
              <a:pathLst>
                <a:path w="2355" h="1767">
                  <a:moveTo>
                    <a:pt x="74" y="0"/>
                  </a:moveTo>
                  <a:lnTo>
                    <a:pt x="2281" y="0"/>
                  </a:lnTo>
                  <a:lnTo>
                    <a:pt x="2298" y="1"/>
                  </a:lnTo>
                  <a:lnTo>
                    <a:pt x="2313" y="7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5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59"/>
                  </a:lnTo>
                  <a:lnTo>
                    <a:pt x="2298" y="1765"/>
                  </a:lnTo>
                  <a:lnTo>
                    <a:pt x="2281" y="1767"/>
                  </a:lnTo>
                  <a:lnTo>
                    <a:pt x="74" y="1767"/>
                  </a:lnTo>
                  <a:lnTo>
                    <a:pt x="57" y="1765"/>
                  </a:lnTo>
                  <a:lnTo>
                    <a:pt x="41" y="1759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5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7"/>
                  </a:lnTo>
                  <a:lnTo>
                    <a:pt x="57" y="1"/>
                  </a:lnTo>
                  <a:lnTo>
                    <a:pt x="7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356100" y="2114550"/>
              <a:ext cx="3198813" cy="2320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2"/>
                </a:cxn>
                <a:cxn ang="0">
                  <a:pos x="1983" y="8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5"/>
                </a:cxn>
                <a:cxn ang="0">
                  <a:pos x="2015" y="61"/>
                </a:cxn>
                <a:cxn ang="0">
                  <a:pos x="2015" y="1399"/>
                </a:cxn>
                <a:cxn ang="0">
                  <a:pos x="2012" y="1416"/>
                </a:cxn>
                <a:cxn ang="0">
                  <a:pos x="2006" y="1431"/>
                </a:cxn>
                <a:cxn ang="0">
                  <a:pos x="1996" y="1444"/>
                </a:cxn>
                <a:cxn ang="0">
                  <a:pos x="1983" y="1453"/>
                </a:cxn>
                <a:cxn ang="0">
                  <a:pos x="1968" y="1459"/>
                </a:cxn>
                <a:cxn ang="0">
                  <a:pos x="1951" y="1462"/>
                </a:cxn>
                <a:cxn ang="0">
                  <a:pos x="64" y="1462"/>
                </a:cxn>
                <a:cxn ang="0">
                  <a:pos x="47" y="1459"/>
                </a:cxn>
                <a:cxn ang="0">
                  <a:pos x="32" y="1453"/>
                </a:cxn>
                <a:cxn ang="0">
                  <a:pos x="19" y="1444"/>
                </a:cxn>
                <a:cxn ang="0">
                  <a:pos x="9" y="1431"/>
                </a:cxn>
                <a:cxn ang="0">
                  <a:pos x="3" y="1416"/>
                </a:cxn>
                <a:cxn ang="0">
                  <a:pos x="0" y="1399"/>
                </a:cxn>
                <a:cxn ang="0">
                  <a:pos x="0" y="61"/>
                </a:cxn>
                <a:cxn ang="0">
                  <a:pos x="3" y="45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8"/>
                </a:cxn>
                <a:cxn ang="0">
                  <a:pos x="47" y="2"/>
                </a:cxn>
                <a:cxn ang="0">
                  <a:pos x="64" y="0"/>
                </a:cxn>
              </a:cxnLst>
              <a:rect l="0" t="0" r="r" b="b"/>
              <a:pathLst>
                <a:path w="2015" h="1462">
                  <a:moveTo>
                    <a:pt x="64" y="0"/>
                  </a:moveTo>
                  <a:lnTo>
                    <a:pt x="1951" y="0"/>
                  </a:lnTo>
                  <a:lnTo>
                    <a:pt x="1968" y="2"/>
                  </a:lnTo>
                  <a:lnTo>
                    <a:pt x="1983" y="8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5"/>
                  </a:lnTo>
                  <a:lnTo>
                    <a:pt x="2015" y="61"/>
                  </a:lnTo>
                  <a:lnTo>
                    <a:pt x="2015" y="1399"/>
                  </a:lnTo>
                  <a:lnTo>
                    <a:pt x="2012" y="1416"/>
                  </a:lnTo>
                  <a:lnTo>
                    <a:pt x="2006" y="1431"/>
                  </a:lnTo>
                  <a:lnTo>
                    <a:pt x="1996" y="1444"/>
                  </a:lnTo>
                  <a:lnTo>
                    <a:pt x="1983" y="1453"/>
                  </a:lnTo>
                  <a:lnTo>
                    <a:pt x="1968" y="1459"/>
                  </a:lnTo>
                  <a:lnTo>
                    <a:pt x="1951" y="1462"/>
                  </a:lnTo>
                  <a:lnTo>
                    <a:pt x="64" y="1462"/>
                  </a:lnTo>
                  <a:lnTo>
                    <a:pt x="47" y="1459"/>
                  </a:lnTo>
                  <a:lnTo>
                    <a:pt x="32" y="1453"/>
                  </a:lnTo>
                  <a:lnTo>
                    <a:pt x="19" y="1444"/>
                  </a:lnTo>
                  <a:lnTo>
                    <a:pt x="9" y="1431"/>
                  </a:lnTo>
                  <a:lnTo>
                    <a:pt x="3" y="1416"/>
                  </a:lnTo>
                  <a:lnTo>
                    <a:pt x="0" y="1399"/>
                  </a:lnTo>
                  <a:lnTo>
                    <a:pt x="0" y="61"/>
                  </a:lnTo>
                  <a:lnTo>
                    <a:pt x="3" y="45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356100" y="2081212"/>
              <a:ext cx="3198813" cy="22891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381"/>
                </a:cxn>
                <a:cxn ang="0">
                  <a:pos x="2012" y="1397"/>
                </a:cxn>
                <a:cxn ang="0">
                  <a:pos x="2006" y="1412"/>
                </a:cxn>
                <a:cxn ang="0">
                  <a:pos x="1996" y="1424"/>
                </a:cxn>
                <a:cxn ang="0">
                  <a:pos x="1983" y="1433"/>
                </a:cxn>
                <a:cxn ang="0">
                  <a:pos x="1968" y="1439"/>
                </a:cxn>
                <a:cxn ang="0">
                  <a:pos x="1951" y="1442"/>
                </a:cxn>
                <a:cxn ang="0">
                  <a:pos x="64" y="1442"/>
                </a:cxn>
                <a:cxn ang="0">
                  <a:pos x="47" y="1439"/>
                </a:cxn>
                <a:cxn ang="0">
                  <a:pos x="32" y="1433"/>
                </a:cxn>
                <a:cxn ang="0">
                  <a:pos x="19" y="1424"/>
                </a:cxn>
                <a:cxn ang="0">
                  <a:pos x="9" y="1412"/>
                </a:cxn>
                <a:cxn ang="0">
                  <a:pos x="3" y="1397"/>
                </a:cxn>
                <a:cxn ang="0">
                  <a:pos x="0" y="1381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442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381"/>
                  </a:lnTo>
                  <a:lnTo>
                    <a:pt x="2012" y="1397"/>
                  </a:lnTo>
                  <a:lnTo>
                    <a:pt x="2006" y="1412"/>
                  </a:lnTo>
                  <a:lnTo>
                    <a:pt x="1996" y="1424"/>
                  </a:lnTo>
                  <a:lnTo>
                    <a:pt x="1983" y="1433"/>
                  </a:lnTo>
                  <a:lnTo>
                    <a:pt x="1968" y="1439"/>
                  </a:lnTo>
                  <a:lnTo>
                    <a:pt x="1951" y="1442"/>
                  </a:lnTo>
                  <a:lnTo>
                    <a:pt x="64" y="1442"/>
                  </a:lnTo>
                  <a:lnTo>
                    <a:pt x="47" y="1439"/>
                  </a:lnTo>
                  <a:lnTo>
                    <a:pt x="32" y="1433"/>
                  </a:lnTo>
                  <a:lnTo>
                    <a:pt x="19" y="1424"/>
                  </a:lnTo>
                  <a:lnTo>
                    <a:pt x="9" y="1412"/>
                  </a:lnTo>
                  <a:lnTo>
                    <a:pt x="3" y="1397"/>
                  </a:lnTo>
                  <a:lnTo>
                    <a:pt x="0" y="1381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356100" y="2081212"/>
              <a:ext cx="3198813" cy="16668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05"/>
                </a:cxn>
                <a:cxn ang="0">
                  <a:pos x="2012" y="88"/>
                </a:cxn>
                <a:cxn ang="0">
                  <a:pos x="2006" y="74"/>
                </a:cxn>
                <a:cxn ang="0">
                  <a:pos x="1996" y="62"/>
                </a:cxn>
                <a:cxn ang="0">
                  <a:pos x="1983" y="52"/>
                </a:cxn>
                <a:cxn ang="0">
                  <a:pos x="1968" y="46"/>
                </a:cxn>
                <a:cxn ang="0">
                  <a:pos x="1951" y="44"/>
                </a:cxn>
                <a:cxn ang="0">
                  <a:pos x="64" y="44"/>
                </a:cxn>
                <a:cxn ang="0">
                  <a:pos x="47" y="46"/>
                </a:cxn>
                <a:cxn ang="0">
                  <a:pos x="32" y="52"/>
                </a:cxn>
                <a:cxn ang="0">
                  <a:pos x="19" y="62"/>
                </a:cxn>
                <a:cxn ang="0">
                  <a:pos x="9" y="74"/>
                </a:cxn>
                <a:cxn ang="0">
                  <a:pos x="3" y="88"/>
                </a:cxn>
                <a:cxn ang="0">
                  <a:pos x="0" y="105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05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05"/>
                  </a:lnTo>
                  <a:lnTo>
                    <a:pt x="2012" y="88"/>
                  </a:lnTo>
                  <a:lnTo>
                    <a:pt x="2006" y="74"/>
                  </a:lnTo>
                  <a:lnTo>
                    <a:pt x="1996" y="62"/>
                  </a:lnTo>
                  <a:lnTo>
                    <a:pt x="1983" y="52"/>
                  </a:lnTo>
                  <a:lnTo>
                    <a:pt x="1968" y="46"/>
                  </a:lnTo>
                  <a:lnTo>
                    <a:pt x="1951" y="44"/>
                  </a:lnTo>
                  <a:lnTo>
                    <a:pt x="64" y="44"/>
                  </a:lnTo>
                  <a:lnTo>
                    <a:pt x="47" y="46"/>
                  </a:lnTo>
                  <a:lnTo>
                    <a:pt x="32" y="52"/>
                  </a:lnTo>
                  <a:lnTo>
                    <a:pt x="19" y="62"/>
                  </a:lnTo>
                  <a:lnTo>
                    <a:pt x="9" y="74"/>
                  </a:lnTo>
                  <a:lnTo>
                    <a:pt x="3" y="88"/>
                  </a:lnTo>
                  <a:lnTo>
                    <a:pt x="0" y="105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225466" y="2344947"/>
            <a:ext cx="424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MUSIC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flipH="1">
            <a:off x="2225466" y="2878347"/>
            <a:ext cx="247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49"/>
          <p:cNvGrpSpPr/>
          <p:nvPr/>
        </p:nvGrpSpPr>
        <p:grpSpPr>
          <a:xfrm>
            <a:off x="8332408" y="2359366"/>
            <a:ext cx="3324604" cy="3660434"/>
            <a:chOff x="3960813" y="582613"/>
            <a:chExt cx="4227513" cy="4654551"/>
          </a:xfrm>
          <a:effectLst/>
        </p:grpSpPr>
        <p:sp>
          <p:nvSpPr>
            <p:cNvPr id="173" name="Freeform 6"/>
            <p:cNvSpPr>
              <a:spLocks noEditPoints="1"/>
            </p:cNvSpPr>
            <p:nvPr/>
          </p:nvSpPr>
          <p:spPr bwMode="auto">
            <a:xfrm>
              <a:off x="3960813" y="1687513"/>
              <a:ext cx="3543300" cy="3232150"/>
            </a:xfrm>
            <a:custGeom>
              <a:avLst/>
              <a:gdLst/>
              <a:ahLst/>
              <a:cxnLst>
                <a:cxn ang="0">
                  <a:pos x="1011" y="1295"/>
                </a:cxn>
                <a:cxn ang="0">
                  <a:pos x="963" y="1332"/>
                </a:cxn>
                <a:cxn ang="0">
                  <a:pos x="944" y="1391"/>
                </a:cxn>
                <a:cxn ang="0">
                  <a:pos x="956" y="1460"/>
                </a:cxn>
                <a:cxn ang="0">
                  <a:pos x="996" y="1531"/>
                </a:cxn>
                <a:cxn ang="0">
                  <a:pos x="1059" y="1594"/>
                </a:cxn>
                <a:cxn ang="0">
                  <a:pos x="1134" y="1635"/>
                </a:cxn>
                <a:cxn ang="0">
                  <a:pos x="1206" y="1646"/>
                </a:cxn>
                <a:cxn ang="0">
                  <a:pos x="1265" y="1629"/>
                </a:cxn>
                <a:cxn ang="0">
                  <a:pos x="1303" y="1585"/>
                </a:cxn>
                <a:cxn ang="0">
                  <a:pos x="1312" y="1522"/>
                </a:cxn>
                <a:cxn ang="0">
                  <a:pos x="1291" y="1450"/>
                </a:cxn>
                <a:cxn ang="0">
                  <a:pos x="1242" y="1379"/>
                </a:cxn>
                <a:cxn ang="0">
                  <a:pos x="1174" y="1323"/>
                </a:cxn>
                <a:cxn ang="0">
                  <a:pos x="1101" y="1292"/>
                </a:cxn>
                <a:cxn ang="0">
                  <a:pos x="1223" y="0"/>
                </a:cxn>
                <a:cxn ang="0">
                  <a:pos x="1427" y="15"/>
                </a:cxn>
                <a:cxn ang="0">
                  <a:pos x="1624" y="68"/>
                </a:cxn>
                <a:cxn ang="0">
                  <a:pos x="1808" y="160"/>
                </a:cxn>
                <a:cxn ang="0">
                  <a:pos x="1965" y="283"/>
                </a:cxn>
                <a:cxn ang="0">
                  <a:pos x="2086" y="430"/>
                </a:cxn>
                <a:cxn ang="0">
                  <a:pos x="2170" y="596"/>
                </a:cxn>
                <a:cxn ang="0">
                  <a:pos x="2219" y="777"/>
                </a:cxn>
                <a:cxn ang="0">
                  <a:pos x="2232" y="966"/>
                </a:cxn>
                <a:cxn ang="0">
                  <a:pos x="2208" y="1160"/>
                </a:cxn>
                <a:cxn ang="0">
                  <a:pos x="2149" y="1355"/>
                </a:cxn>
                <a:cxn ang="0">
                  <a:pos x="2054" y="1546"/>
                </a:cxn>
                <a:cxn ang="0">
                  <a:pos x="1954" y="1688"/>
                </a:cxn>
                <a:cxn ang="0">
                  <a:pos x="1892" y="1760"/>
                </a:cxn>
                <a:cxn ang="0">
                  <a:pos x="1807" y="1844"/>
                </a:cxn>
                <a:cxn ang="0">
                  <a:pos x="1698" y="1926"/>
                </a:cxn>
                <a:cxn ang="0">
                  <a:pos x="1569" y="1991"/>
                </a:cxn>
                <a:cxn ang="0">
                  <a:pos x="1422" y="2027"/>
                </a:cxn>
                <a:cxn ang="0">
                  <a:pos x="1290" y="2036"/>
                </a:cxn>
                <a:cxn ang="0">
                  <a:pos x="1184" y="2024"/>
                </a:cxn>
                <a:cxn ang="0">
                  <a:pos x="1102" y="1999"/>
                </a:cxn>
                <a:cxn ang="0">
                  <a:pos x="1044" y="1969"/>
                </a:cxn>
                <a:cxn ang="0">
                  <a:pos x="976" y="1909"/>
                </a:cxn>
                <a:cxn ang="0">
                  <a:pos x="948" y="1845"/>
                </a:cxn>
                <a:cxn ang="0">
                  <a:pos x="944" y="1782"/>
                </a:cxn>
                <a:cxn ang="0">
                  <a:pos x="951" y="1704"/>
                </a:cxn>
                <a:cxn ang="0">
                  <a:pos x="946" y="1654"/>
                </a:cxn>
                <a:cxn ang="0">
                  <a:pos x="916" y="1614"/>
                </a:cxn>
                <a:cxn ang="0">
                  <a:pos x="825" y="1583"/>
                </a:cxn>
                <a:cxn ang="0">
                  <a:pos x="716" y="1580"/>
                </a:cxn>
                <a:cxn ang="0">
                  <a:pos x="601" y="1597"/>
                </a:cxn>
                <a:cxn ang="0">
                  <a:pos x="475" y="1612"/>
                </a:cxn>
                <a:cxn ang="0">
                  <a:pos x="349" y="1608"/>
                </a:cxn>
                <a:cxn ang="0">
                  <a:pos x="258" y="1587"/>
                </a:cxn>
                <a:cxn ang="0">
                  <a:pos x="174" y="1547"/>
                </a:cxn>
                <a:cxn ang="0">
                  <a:pos x="102" y="1483"/>
                </a:cxn>
                <a:cxn ang="0">
                  <a:pos x="45" y="1389"/>
                </a:cxn>
                <a:cxn ang="0">
                  <a:pos x="7" y="1253"/>
                </a:cxn>
                <a:cxn ang="0">
                  <a:pos x="4" y="1084"/>
                </a:cxn>
                <a:cxn ang="0">
                  <a:pos x="38" y="913"/>
                </a:cxn>
                <a:cxn ang="0">
                  <a:pos x="107" y="741"/>
                </a:cxn>
                <a:cxn ang="0">
                  <a:pos x="203" y="574"/>
                </a:cxn>
                <a:cxn ang="0">
                  <a:pos x="342" y="396"/>
                </a:cxn>
                <a:cxn ang="0">
                  <a:pos x="506" y="250"/>
                </a:cxn>
                <a:cxn ang="0">
                  <a:pos x="688" y="136"/>
                </a:cxn>
                <a:cxn ang="0">
                  <a:pos x="884" y="56"/>
                </a:cxn>
                <a:cxn ang="0">
                  <a:pos x="1086" y="10"/>
                </a:cxn>
              </a:cxnLst>
              <a:rect l="0" t="0" r="r" b="b"/>
              <a:pathLst>
                <a:path w="2232" h="2036">
                  <a:moveTo>
                    <a:pt x="1054" y="1287"/>
                  </a:moveTo>
                  <a:lnTo>
                    <a:pt x="1031" y="1288"/>
                  </a:lnTo>
                  <a:lnTo>
                    <a:pt x="1011" y="1295"/>
                  </a:lnTo>
                  <a:lnTo>
                    <a:pt x="992" y="1303"/>
                  </a:lnTo>
                  <a:lnTo>
                    <a:pt x="976" y="1316"/>
                  </a:lnTo>
                  <a:lnTo>
                    <a:pt x="963" y="1332"/>
                  </a:lnTo>
                  <a:lnTo>
                    <a:pt x="953" y="1350"/>
                  </a:lnTo>
                  <a:lnTo>
                    <a:pt x="947" y="1369"/>
                  </a:lnTo>
                  <a:lnTo>
                    <a:pt x="944" y="1391"/>
                  </a:lnTo>
                  <a:lnTo>
                    <a:pt x="945" y="1413"/>
                  </a:lnTo>
                  <a:lnTo>
                    <a:pt x="949" y="1436"/>
                  </a:lnTo>
                  <a:lnTo>
                    <a:pt x="956" y="1460"/>
                  </a:lnTo>
                  <a:lnTo>
                    <a:pt x="966" y="1484"/>
                  </a:lnTo>
                  <a:lnTo>
                    <a:pt x="980" y="1508"/>
                  </a:lnTo>
                  <a:lnTo>
                    <a:pt x="996" y="1531"/>
                  </a:lnTo>
                  <a:lnTo>
                    <a:pt x="1014" y="1554"/>
                  </a:lnTo>
                  <a:lnTo>
                    <a:pt x="1036" y="1575"/>
                  </a:lnTo>
                  <a:lnTo>
                    <a:pt x="1059" y="1594"/>
                  </a:lnTo>
                  <a:lnTo>
                    <a:pt x="1084" y="1610"/>
                  </a:lnTo>
                  <a:lnTo>
                    <a:pt x="1109" y="1624"/>
                  </a:lnTo>
                  <a:lnTo>
                    <a:pt x="1134" y="1635"/>
                  </a:lnTo>
                  <a:lnTo>
                    <a:pt x="1158" y="1642"/>
                  </a:lnTo>
                  <a:lnTo>
                    <a:pt x="1182" y="1645"/>
                  </a:lnTo>
                  <a:lnTo>
                    <a:pt x="1206" y="1646"/>
                  </a:lnTo>
                  <a:lnTo>
                    <a:pt x="1227" y="1643"/>
                  </a:lnTo>
                  <a:lnTo>
                    <a:pt x="1247" y="1638"/>
                  </a:lnTo>
                  <a:lnTo>
                    <a:pt x="1265" y="1629"/>
                  </a:lnTo>
                  <a:lnTo>
                    <a:pt x="1281" y="1618"/>
                  </a:lnTo>
                  <a:lnTo>
                    <a:pt x="1294" y="1602"/>
                  </a:lnTo>
                  <a:lnTo>
                    <a:pt x="1303" y="1585"/>
                  </a:lnTo>
                  <a:lnTo>
                    <a:pt x="1310" y="1566"/>
                  </a:lnTo>
                  <a:lnTo>
                    <a:pt x="1312" y="1545"/>
                  </a:lnTo>
                  <a:lnTo>
                    <a:pt x="1312" y="1522"/>
                  </a:lnTo>
                  <a:lnTo>
                    <a:pt x="1309" y="1499"/>
                  </a:lnTo>
                  <a:lnTo>
                    <a:pt x="1302" y="1475"/>
                  </a:lnTo>
                  <a:lnTo>
                    <a:pt x="1291" y="1450"/>
                  </a:lnTo>
                  <a:lnTo>
                    <a:pt x="1278" y="1426"/>
                  </a:lnTo>
                  <a:lnTo>
                    <a:pt x="1262" y="1402"/>
                  </a:lnTo>
                  <a:lnTo>
                    <a:pt x="1242" y="1379"/>
                  </a:lnTo>
                  <a:lnTo>
                    <a:pt x="1221" y="1358"/>
                  </a:lnTo>
                  <a:lnTo>
                    <a:pt x="1198" y="1339"/>
                  </a:lnTo>
                  <a:lnTo>
                    <a:pt x="1174" y="1323"/>
                  </a:lnTo>
                  <a:lnTo>
                    <a:pt x="1150" y="1310"/>
                  </a:lnTo>
                  <a:lnTo>
                    <a:pt x="1126" y="1300"/>
                  </a:lnTo>
                  <a:lnTo>
                    <a:pt x="1101" y="1292"/>
                  </a:lnTo>
                  <a:lnTo>
                    <a:pt x="1077" y="1287"/>
                  </a:lnTo>
                  <a:lnTo>
                    <a:pt x="1054" y="1287"/>
                  </a:lnTo>
                  <a:close/>
                  <a:moveTo>
                    <a:pt x="1223" y="0"/>
                  </a:moveTo>
                  <a:lnTo>
                    <a:pt x="1292" y="0"/>
                  </a:lnTo>
                  <a:lnTo>
                    <a:pt x="1359" y="6"/>
                  </a:lnTo>
                  <a:lnTo>
                    <a:pt x="1427" y="15"/>
                  </a:lnTo>
                  <a:lnTo>
                    <a:pt x="1494" y="28"/>
                  </a:lnTo>
                  <a:lnTo>
                    <a:pt x="1559" y="46"/>
                  </a:lnTo>
                  <a:lnTo>
                    <a:pt x="1624" y="68"/>
                  </a:lnTo>
                  <a:lnTo>
                    <a:pt x="1687" y="94"/>
                  </a:lnTo>
                  <a:lnTo>
                    <a:pt x="1749" y="125"/>
                  </a:lnTo>
                  <a:lnTo>
                    <a:pt x="1808" y="160"/>
                  </a:lnTo>
                  <a:lnTo>
                    <a:pt x="1864" y="198"/>
                  </a:lnTo>
                  <a:lnTo>
                    <a:pt x="1917" y="239"/>
                  </a:lnTo>
                  <a:lnTo>
                    <a:pt x="1965" y="283"/>
                  </a:lnTo>
                  <a:lnTo>
                    <a:pt x="2009" y="330"/>
                  </a:lnTo>
                  <a:lnTo>
                    <a:pt x="2049" y="379"/>
                  </a:lnTo>
                  <a:lnTo>
                    <a:pt x="2086" y="430"/>
                  </a:lnTo>
                  <a:lnTo>
                    <a:pt x="2118" y="484"/>
                  </a:lnTo>
                  <a:lnTo>
                    <a:pt x="2146" y="539"/>
                  </a:lnTo>
                  <a:lnTo>
                    <a:pt x="2170" y="596"/>
                  </a:lnTo>
                  <a:lnTo>
                    <a:pt x="2191" y="655"/>
                  </a:lnTo>
                  <a:lnTo>
                    <a:pt x="2207" y="715"/>
                  </a:lnTo>
                  <a:lnTo>
                    <a:pt x="2219" y="777"/>
                  </a:lnTo>
                  <a:lnTo>
                    <a:pt x="2228" y="839"/>
                  </a:lnTo>
                  <a:lnTo>
                    <a:pt x="2232" y="902"/>
                  </a:lnTo>
                  <a:lnTo>
                    <a:pt x="2232" y="966"/>
                  </a:lnTo>
                  <a:lnTo>
                    <a:pt x="2228" y="1030"/>
                  </a:lnTo>
                  <a:lnTo>
                    <a:pt x="2221" y="1095"/>
                  </a:lnTo>
                  <a:lnTo>
                    <a:pt x="2208" y="1160"/>
                  </a:lnTo>
                  <a:lnTo>
                    <a:pt x="2192" y="1226"/>
                  </a:lnTo>
                  <a:lnTo>
                    <a:pt x="2173" y="1291"/>
                  </a:lnTo>
                  <a:lnTo>
                    <a:pt x="2149" y="1355"/>
                  </a:lnTo>
                  <a:lnTo>
                    <a:pt x="2121" y="1420"/>
                  </a:lnTo>
                  <a:lnTo>
                    <a:pt x="2089" y="1483"/>
                  </a:lnTo>
                  <a:lnTo>
                    <a:pt x="2054" y="1546"/>
                  </a:lnTo>
                  <a:lnTo>
                    <a:pt x="2014" y="1608"/>
                  </a:lnTo>
                  <a:lnTo>
                    <a:pt x="1969" y="1668"/>
                  </a:lnTo>
                  <a:lnTo>
                    <a:pt x="1954" y="1688"/>
                  </a:lnTo>
                  <a:lnTo>
                    <a:pt x="1936" y="1709"/>
                  </a:lnTo>
                  <a:lnTo>
                    <a:pt x="1916" y="1734"/>
                  </a:lnTo>
                  <a:lnTo>
                    <a:pt x="1892" y="1760"/>
                  </a:lnTo>
                  <a:lnTo>
                    <a:pt x="1866" y="1788"/>
                  </a:lnTo>
                  <a:lnTo>
                    <a:pt x="1838" y="1815"/>
                  </a:lnTo>
                  <a:lnTo>
                    <a:pt x="1807" y="1844"/>
                  </a:lnTo>
                  <a:lnTo>
                    <a:pt x="1773" y="1872"/>
                  </a:lnTo>
                  <a:lnTo>
                    <a:pt x="1736" y="1899"/>
                  </a:lnTo>
                  <a:lnTo>
                    <a:pt x="1698" y="1926"/>
                  </a:lnTo>
                  <a:lnTo>
                    <a:pt x="1657" y="1950"/>
                  </a:lnTo>
                  <a:lnTo>
                    <a:pt x="1615" y="1972"/>
                  </a:lnTo>
                  <a:lnTo>
                    <a:pt x="1569" y="1991"/>
                  </a:lnTo>
                  <a:lnTo>
                    <a:pt x="1522" y="2007"/>
                  </a:lnTo>
                  <a:lnTo>
                    <a:pt x="1473" y="2018"/>
                  </a:lnTo>
                  <a:lnTo>
                    <a:pt x="1422" y="2027"/>
                  </a:lnTo>
                  <a:lnTo>
                    <a:pt x="1375" y="2032"/>
                  </a:lnTo>
                  <a:lnTo>
                    <a:pt x="1331" y="2035"/>
                  </a:lnTo>
                  <a:lnTo>
                    <a:pt x="1290" y="2036"/>
                  </a:lnTo>
                  <a:lnTo>
                    <a:pt x="1252" y="2033"/>
                  </a:lnTo>
                  <a:lnTo>
                    <a:pt x="1217" y="2030"/>
                  </a:lnTo>
                  <a:lnTo>
                    <a:pt x="1184" y="2024"/>
                  </a:lnTo>
                  <a:lnTo>
                    <a:pt x="1155" y="2017"/>
                  </a:lnTo>
                  <a:lnTo>
                    <a:pt x="1127" y="2008"/>
                  </a:lnTo>
                  <a:lnTo>
                    <a:pt x="1102" y="1999"/>
                  </a:lnTo>
                  <a:lnTo>
                    <a:pt x="1081" y="1990"/>
                  </a:lnTo>
                  <a:lnTo>
                    <a:pt x="1062" y="1980"/>
                  </a:lnTo>
                  <a:lnTo>
                    <a:pt x="1044" y="1969"/>
                  </a:lnTo>
                  <a:lnTo>
                    <a:pt x="1016" y="1950"/>
                  </a:lnTo>
                  <a:lnTo>
                    <a:pt x="994" y="1929"/>
                  </a:lnTo>
                  <a:lnTo>
                    <a:pt x="976" y="1909"/>
                  </a:lnTo>
                  <a:lnTo>
                    <a:pt x="963" y="1888"/>
                  </a:lnTo>
                  <a:lnTo>
                    <a:pt x="954" y="1867"/>
                  </a:lnTo>
                  <a:lnTo>
                    <a:pt x="948" y="1845"/>
                  </a:lnTo>
                  <a:lnTo>
                    <a:pt x="945" y="1824"/>
                  </a:lnTo>
                  <a:lnTo>
                    <a:pt x="943" y="1804"/>
                  </a:lnTo>
                  <a:lnTo>
                    <a:pt x="944" y="1782"/>
                  </a:lnTo>
                  <a:lnTo>
                    <a:pt x="946" y="1762"/>
                  </a:lnTo>
                  <a:lnTo>
                    <a:pt x="950" y="1723"/>
                  </a:lnTo>
                  <a:lnTo>
                    <a:pt x="951" y="1704"/>
                  </a:lnTo>
                  <a:lnTo>
                    <a:pt x="951" y="1686"/>
                  </a:lnTo>
                  <a:lnTo>
                    <a:pt x="950" y="1669"/>
                  </a:lnTo>
                  <a:lnTo>
                    <a:pt x="946" y="1654"/>
                  </a:lnTo>
                  <a:lnTo>
                    <a:pt x="940" y="1639"/>
                  </a:lnTo>
                  <a:lnTo>
                    <a:pt x="929" y="1626"/>
                  </a:lnTo>
                  <a:lnTo>
                    <a:pt x="916" y="1614"/>
                  </a:lnTo>
                  <a:lnTo>
                    <a:pt x="897" y="1604"/>
                  </a:lnTo>
                  <a:lnTo>
                    <a:pt x="861" y="1591"/>
                  </a:lnTo>
                  <a:lnTo>
                    <a:pt x="825" y="1583"/>
                  </a:lnTo>
                  <a:lnTo>
                    <a:pt x="789" y="1578"/>
                  </a:lnTo>
                  <a:lnTo>
                    <a:pt x="753" y="1578"/>
                  </a:lnTo>
                  <a:lnTo>
                    <a:pt x="716" y="1580"/>
                  </a:lnTo>
                  <a:lnTo>
                    <a:pt x="678" y="1585"/>
                  </a:lnTo>
                  <a:lnTo>
                    <a:pt x="640" y="1591"/>
                  </a:lnTo>
                  <a:lnTo>
                    <a:pt x="601" y="1597"/>
                  </a:lnTo>
                  <a:lnTo>
                    <a:pt x="560" y="1603"/>
                  </a:lnTo>
                  <a:lnTo>
                    <a:pt x="518" y="1609"/>
                  </a:lnTo>
                  <a:lnTo>
                    <a:pt x="475" y="1612"/>
                  </a:lnTo>
                  <a:lnTo>
                    <a:pt x="429" y="1613"/>
                  </a:lnTo>
                  <a:lnTo>
                    <a:pt x="381" y="1611"/>
                  </a:lnTo>
                  <a:lnTo>
                    <a:pt x="349" y="1608"/>
                  </a:lnTo>
                  <a:lnTo>
                    <a:pt x="318" y="1603"/>
                  </a:lnTo>
                  <a:lnTo>
                    <a:pt x="288" y="1596"/>
                  </a:lnTo>
                  <a:lnTo>
                    <a:pt x="258" y="1587"/>
                  </a:lnTo>
                  <a:lnTo>
                    <a:pt x="229" y="1577"/>
                  </a:lnTo>
                  <a:lnTo>
                    <a:pt x="201" y="1563"/>
                  </a:lnTo>
                  <a:lnTo>
                    <a:pt x="174" y="1547"/>
                  </a:lnTo>
                  <a:lnTo>
                    <a:pt x="148" y="1529"/>
                  </a:lnTo>
                  <a:lnTo>
                    <a:pt x="124" y="1507"/>
                  </a:lnTo>
                  <a:lnTo>
                    <a:pt x="102" y="1483"/>
                  </a:lnTo>
                  <a:lnTo>
                    <a:pt x="81" y="1455"/>
                  </a:lnTo>
                  <a:lnTo>
                    <a:pt x="62" y="1424"/>
                  </a:lnTo>
                  <a:lnTo>
                    <a:pt x="45" y="1389"/>
                  </a:lnTo>
                  <a:lnTo>
                    <a:pt x="30" y="1350"/>
                  </a:lnTo>
                  <a:lnTo>
                    <a:pt x="18" y="1307"/>
                  </a:lnTo>
                  <a:lnTo>
                    <a:pt x="7" y="1253"/>
                  </a:lnTo>
                  <a:lnTo>
                    <a:pt x="1" y="1197"/>
                  </a:lnTo>
                  <a:lnTo>
                    <a:pt x="0" y="1141"/>
                  </a:lnTo>
                  <a:lnTo>
                    <a:pt x="4" y="1084"/>
                  </a:lnTo>
                  <a:lnTo>
                    <a:pt x="11" y="1028"/>
                  </a:lnTo>
                  <a:lnTo>
                    <a:pt x="23" y="970"/>
                  </a:lnTo>
                  <a:lnTo>
                    <a:pt x="38" y="913"/>
                  </a:lnTo>
                  <a:lnTo>
                    <a:pt x="58" y="855"/>
                  </a:lnTo>
                  <a:lnTo>
                    <a:pt x="81" y="798"/>
                  </a:lnTo>
                  <a:lnTo>
                    <a:pt x="107" y="741"/>
                  </a:lnTo>
                  <a:lnTo>
                    <a:pt x="136" y="685"/>
                  </a:lnTo>
                  <a:lnTo>
                    <a:pt x="168" y="629"/>
                  </a:lnTo>
                  <a:lnTo>
                    <a:pt x="203" y="574"/>
                  </a:lnTo>
                  <a:lnTo>
                    <a:pt x="246" y="511"/>
                  </a:lnTo>
                  <a:lnTo>
                    <a:pt x="292" y="452"/>
                  </a:lnTo>
                  <a:lnTo>
                    <a:pt x="342" y="396"/>
                  </a:lnTo>
                  <a:lnTo>
                    <a:pt x="394" y="344"/>
                  </a:lnTo>
                  <a:lnTo>
                    <a:pt x="449" y="295"/>
                  </a:lnTo>
                  <a:lnTo>
                    <a:pt x="506" y="250"/>
                  </a:lnTo>
                  <a:lnTo>
                    <a:pt x="565" y="208"/>
                  </a:lnTo>
                  <a:lnTo>
                    <a:pt x="626" y="170"/>
                  </a:lnTo>
                  <a:lnTo>
                    <a:pt x="688" y="136"/>
                  </a:lnTo>
                  <a:lnTo>
                    <a:pt x="752" y="105"/>
                  </a:lnTo>
                  <a:lnTo>
                    <a:pt x="817" y="79"/>
                  </a:lnTo>
                  <a:lnTo>
                    <a:pt x="884" y="56"/>
                  </a:lnTo>
                  <a:lnTo>
                    <a:pt x="950" y="37"/>
                  </a:lnTo>
                  <a:lnTo>
                    <a:pt x="1018" y="22"/>
                  </a:lnTo>
                  <a:lnTo>
                    <a:pt x="1086" y="10"/>
                  </a:lnTo>
                  <a:lnTo>
                    <a:pt x="1155" y="3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rgbClr val="CD8D3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"/>
            <p:cNvSpPr>
              <a:spLocks noEditPoints="1"/>
            </p:cNvSpPr>
            <p:nvPr/>
          </p:nvSpPr>
          <p:spPr bwMode="auto">
            <a:xfrm>
              <a:off x="4035426" y="1701801"/>
              <a:ext cx="3506788" cy="3171825"/>
            </a:xfrm>
            <a:custGeom>
              <a:avLst/>
              <a:gdLst/>
              <a:ahLst/>
              <a:cxnLst>
                <a:cxn ang="0">
                  <a:pos x="1001" y="1270"/>
                </a:cxn>
                <a:cxn ang="0">
                  <a:pos x="953" y="1307"/>
                </a:cxn>
                <a:cxn ang="0">
                  <a:pos x="935" y="1365"/>
                </a:cxn>
                <a:cxn ang="0">
                  <a:pos x="947" y="1433"/>
                </a:cxn>
                <a:cxn ang="0">
                  <a:pos x="987" y="1504"/>
                </a:cxn>
                <a:cxn ang="0">
                  <a:pos x="1050" y="1565"/>
                </a:cxn>
                <a:cxn ang="0">
                  <a:pos x="1124" y="1604"/>
                </a:cxn>
                <a:cxn ang="0">
                  <a:pos x="1195" y="1617"/>
                </a:cxn>
                <a:cxn ang="0">
                  <a:pos x="1254" y="1600"/>
                </a:cxn>
                <a:cxn ang="0">
                  <a:pos x="1292" y="1556"/>
                </a:cxn>
                <a:cxn ang="0">
                  <a:pos x="1300" y="1495"/>
                </a:cxn>
                <a:cxn ang="0">
                  <a:pos x="1279" y="1424"/>
                </a:cxn>
                <a:cxn ang="0">
                  <a:pos x="1231" y="1354"/>
                </a:cxn>
                <a:cxn ang="0">
                  <a:pos x="1163" y="1299"/>
                </a:cxn>
                <a:cxn ang="0">
                  <a:pos x="1090" y="1269"/>
                </a:cxn>
                <a:cxn ang="0">
                  <a:pos x="1184" y="0"/>
                </a:cxn>
                <a:cxn ang="0">
                  <a:pos x="1394" y="13"/>
                </a:cxn>
                <a:cxn ang="0">
                  <a:pos x="1598" y="64"/>
                </a:cxn>
                <a:cxn ang="0">
                  <a:pos x="1788" y="158"/>
                </a:cxn>
                <a:cxn ang="0">
                  <a:pos x="1944" y="280"/>
                </a:cxn>
                <a:cxn ang="0">
                  <a:pos x="2063" y="425"/>
                </a:cxn>
                <a:cxn ang="0">
                  <a:pos x="2147" y="588"/>
                </a:cxn>
                <a:cxn ang="0">
                  <a:pos x="2196" y="765"/>
                </a:cxn>
                <a:cxn ang="0">
                  <a:pos x="2209" y="951"/>
                </a:cxn>
                <a:cxn ang="0">
                  <a:pos x="2187" y="1142"/>
                </a:cxn>
                <a:cxn ang="0">
                  <a:pos x="2129" y="1334"/>
                </a:cxn>
                <a:cxn ang="0">
                  <a:pos x="2034" y="1520"/>
                </a:cxn>
                <a:cxn ang="0">
                  <a:pos x="1936" y="1659"/>
                </a:cxn>
                <a:cxn ang="0">
                  <a:pos x="1875" y="1730"/>
                </a:cxn>
                <a:cxn ang="0">
                  <a:pos x="1791" y="1812"/>
                </a:cxn>
                <a:cxn ang="0">
                  <a:pos x="1683" y="1892"/>
                </a:cxn>
                <a:cxn ang="0">
                  <a:pos x="1556" y="1956"/>
                </a:cxn>
                <a:cxn ang="0">
                  <a:pos x="1411" y="1990"/>
                </a:cxn>
                <a:cxn ang="0">
                  <a:pos x="1279" y="1998"/>
                </a:cxn>
                <a:cxn ang="0">
                  <a:pos x="1175" y="1988"/>
                </a:cxn>
                <a:cxn ang="0">
                  <a:pos x="1094" y="1963"/>
                </a:cxn>
                <a:cxn ang="0">
                  <a:pos x="1035" y="1933"/>
                </a:cxn>
                <a:cxn ang="0">
                  <a:pos x="968" y="1874"/>
                </a:cxn>
                <a:cxn ang="0">
                  <a:pos x="941" y="1812"/>
                </a:cxn>
                <a:cxn ang="0">
                  <a:pos x="936" y="1749"/>
                </a:cxn>
                <a:cxn ang="0">
                  <a:pos x="943" y="1690"/>
                </a:cxn>
                <a:cxn ang="0">
                  <a:pos x="943" y="1639"/>
                </a:cxn>
                <a:cxn ang="0">
                  <a:pos x="922" y="1596"/>
                </a:cxn>
                <a:cxn ang="0">
                  <a:pos x="851" y="1561"/>
                </a:cxn>
                <a:cxn ang="0">
                  <a:pos x="734" y="1550"/>
                </a:cxn>
                <a:cxn ang="0">
                  <a:pos x="613" y="1564"/>
                </a:cxn>
                <a:cxn ang="0">
                  <a:pos x="478" y="1581"/>
                </a:cxn>
                <a:cxn ang="0">
                  <a:pos x="348" y="1577"/>
                </a:cxn>
                <a:cxn ang="0">
                  <a:pos x="257" y="1556"/>
                </a:cxn>
                <a:cxn ang="0">
                  <a:pos x="173" y="1516"/>
                </a:cxn>
                <a:cxn ang="0">
                  <a:pos x="102" y="1453"/>
                </a:cxn>
                <a:cxn ang="0">
                  <a:pos x="45" y="1360"/>
                </a:cxn>
                <a:cxn ang="0">
                  <a:pos x="7" y="1227"/>
                </a:cxn>
                <a:cxn ang="0">
                  <a:pos x="3" y="1061"/>
                </a:cxn>
                <a:cxn ang="0">
                  <a:pos x="37" y="893"/>
                </a:cxn>
                <a:cxn ang="0">
                  <a:pos x="105" y="725"/>
                </a:cxn>
                <a:cxn ang="0">
                  <a:pos x="199" y="560"/>
                </a:cxn>
                <a:cxn ang="0">
                  <a:pos x="343" y="380"/>
                </a:cxn>
                <a:cxn ang="0">
                  <a:pos x="512" y="234"/>
                </a:cxn>
                <a:cxn ang="0">
                  <a:pos x="702" y="121"/>
                </a:cxn>
                <a:cxn ang="0">
                  <a:pos x="903" y="45"/>
                </a:cxn>
                <a:cxn ang="0">
                  <a:pos x="1113" y="6"/>
                </a:cxn>
              </a:cxnLst>
              <a:rect l="0" t="0" r="r" b="b"/>
              <a:pathLst>
                <a:path w="2209" h="1998">
                  <a:moveTo>
                    <a:pt x="1044" y="1262"/>
                  </a:moveTo>
                  <a:lnTo>
                    <a:pt x="1022" y="1265"/>
                  </a:lnTo>
                  <a:lnTo>
                    <a:pt x="1001" y="1270"/>
                  </a:lnTo>
                  <a:lnTo>
                    <a:pt x="983" y="1279"/>
                  </a:lnTo>
                  <a:lnTo>
                    <a:pt x="967" y="1292"/>
                  </a:lnTo>
                  <a:lnTo>
                    <a:pt x="953" y="1307"/>
                  </a:lnTo>
                  <a:lnTo>
                    <a:pt x="943" y="1325"/>
                  </a:lnTo>
                  <a:lnTo>
                    <a:pt x="938" y="1344"/>
                  </a:lnTo>
                  <a:lnTo>
                    <a:pt x="935" y="1365"/>
                  </a:lnTo>
                  <a:lnTo>
                    <a:pt x="936" y="1387"/>
                  </a:lnTo>
                  <a:lnTo>
                    <a:pt x="940" y="1410"/>
                  </a:lnTo>
                  <a:lnTo>
                    <a:pt x="947" y="1433"/>
                  </a:lnTo>
                  <a:lnTo>
                    <a:pt x="958" y="1457"/>
                  </a:lnTo>
                  <a:lnTo>
                    <a:pt x="971" y="1480"/>
                  </a:lnTo>
                  <a:lnTo>
                    <a:pt x="987" y="1504"/>
                  </a:lnTo>
                  <a:lnTo>
                    <a:pt x="1006" y="1525"/>
                  </a:lnTo>
                  <a:lnTo>
                    <a:pt x="1027" y="1546"/>
                  </a:lnTo>
                  <a:lnTo>
                    <a:pt x="1050" y="1565"/>
                  </a:lnTo>
                  <a:lnTo>
                    <a:pt x="1074" y="1581"/>
                  </a:lnTo>
                  <a:lnTo>
                    <a:pt x="1099" y="1594"/>
                  </a:lnTo>
                  <a:lnTo>
                    <a:pt x="1124" y="1604"/>
                  </a:lnTo>
                  <a:lnTo>
                    <a:pt x="1148" y="1611"/>
                  </a:lnTo>
                  <a:lnTo>
                    <a:pt x="1172" y="1616"/>
                  </a:lnTo>
                  <a:lnTo>
                    <a:pt x="1195" y="1617"/>
                  </a:lnTo>
                  <a:lnTo>
                    <a:pt x="1216" y="1614"/>
                  </a:lnTo>
                  <a:lnTo>
                    <a:pt x="1236" y="1609"/>
                  </a:lnTo>
                  <a:lnTo>
                    <a:pt x="1254" y="1600"/>
                  </a:lnTo>
                  <a:lnTo>
                    <a:pt x="1270" y="1588"/>
                  </a:lnTo>
                  <a:lnTo>
                    <a:pt x="1282" y="1573"/>
                  </a:lnTo>
                  <a:lnTo>
                    <a:pt x="1292" y="1556"/>
                  </a:lnTo>
                  <a:lnTo>
                    <a:pt x="1297" y="1537"/>
                  </a:lnTo>
                  <a:lnTo>
                    <a:pt x="1301" y="1516"/>
                  </a:lnTo>
                  <a:lnTo>
                    <a:pt x="1300" y="1495"/>
                  </a:lnTo>
                  <a:lnTo>
                    <a:pt x="1296" y="1472"/>
                  </a:lnTo>
                  <a:lnTo>
                    <a:pt x="1289" y="1448"/>
                  </a:lnTo>
                  <a:lnTo>
                    <a:pt x="1279" y="1424"/>
                  </a:lnTo>
                  <a:lnTo>
                    <a:pt x="1266" y="1400"/>
                  </a:lnTo>
                  <a:lnTo>
                    <a:pt x="1250" y="1377"/>
                  </a:lnTo>
                  <a:lnTo>
                    <a:pt x="1231" y="1354"/>
                  </a:lnTo>
                  <a:lnTo>
                    <a:pt x="1209" y="1333"/>
                  </a:lnTo>
                  <a:lnTo>
                    <a:pt x="1186" y="1315"/>
                  </a:lnTo>
                  <a:lnTo>
                    <a:pt x="1163" y="1299"/>
                  </a:lnTo>
                  <a:lnTo>
                    <a:pt x="1139" y="1286"/>
                  </a:lnTo>
                  <a:lnTo>
                    <a:pt x="1114" y="1276"/>
                  </a:lnTo>
                  <a:lnTo>
                    <a:pt x="1090" y="1269"/>
                  </a:lnTo>
                  <a:lnTo>
                    <a:pt x="1066" y="1264"/>
                  </a:lnTo>
                  <a:lnTo>
                    <a:pt x="1044" y="1262"/>
                  </a:lnTo>
                  <a:close/>
                  <a:moveTo>
                    <a:pt x="1184" y="0"/>
                  </a:moveTo>
                  <a:lnTo>
                    <a:pt x="1255" y="0"/>
                  </a:lnTo>
                  <a:lnTo>
                    <a:pt x="1325" y="4"/>
                  </a:lnTo>
                  <a:lnTo>
                    <a:pt x="1394" y="13"/>
                  </a:lnTo>
                  <a:lnTo>
                    <a:pt x="1463" y="25"/>
                  </a:lnTo>
                  <a:lnTo>
                    <a:pt x="1531" y="43"/>
                  </a:lnTo>
                  <a:lnTo>
                    <a:pt x="1598" y="64"/>
                  </a:lnTo>
                  <a:lnTo>
                    <a:pt x="1663" y="91"/>
                  </a:lnTo>
                  <a:lnTo>
                    <a:pt x="1727" y="122"/>
                  </a:lnTo>
                  <a:lnTo>
                    <a:pt x="1788" y="158"/>
                  </a:lnTo>
                  <a:lnTo>
                    <a:pt x="1844" y="196"/>
                  </a:lnTo>
                  <a:lnTo>
                    <a:pt x="1896" y="236"/>
                  </a:lnTo>
                  <a:lnTo>
                    <a:pt x="1944" y="280"/>
                  </a:lnTo>
                  <a:lnTo>
                    <a:pt x="1987" y="326"/>
                  </a:lnTo>
                  <a:lnTo>
                    <a:pt x="2027" y="374"/>
                  </a:lnTo>
                  <a:lnTo>
                    <a:pt x="2063" y="425"/>
                  </a:lnTo>
                  <a:lnTo>
                    <a:pt x="2095" y="477"/>
                  </a:lnTo>
                  <a:lnTo>
                    <a:pt x="2123" y="532"/>
                  </a:lnTo>
                  <a:lnTo>
                    <a:pt x="2147" y="588"/>
                  </a:lnTo>
                  <a:lnTo>
                    <a:pt x="2168" y="646"/>
                  </a:lnTo>
                  <a:lnTo>
                    <a:pt x="2184" y="704"/>
                  </a:lnTo>
                  <a:lnTo>
                    <a:pt x="2196" y="765"/>
                  </a:lnTo>
                  <a:lnTo>
                    <a:pt x="2205" y="826"/>
                  </a:lnTo>
                  <a:lnTo>
                    <a:pt x="2209" y="889"/>
                  </a:lnTo>
                  <a:lnTo>
                    <a:pt x="2209" y="951"/>
                  </a:lnTo>
                  <a:lnTo>
                    <a:pt x="2206" y="1015"/>
                  </a:lnTo>
                  <a:lnTo>
                    <a:pt x="2198" y="1078"/>
                  </a:lnTo>
                  <a:lnTo>
                    <a:pt x="2187" y="1142"/>
                  </a:lnTo>
                  <a:lnTo>
                    <a:pt x="2171" y="1206"/>
                  </a:lnTo>
                  <a:lnTo>
                    <a:pt x="2152" y="1270"/>
                  </a:lnTo>
                  <a:lnTo>
                    <a:pt x="2129" y="1334"/>
                  </a:lnTo>
                  <a:lnTo>
                    <a:pt x="2101" y="1397"/>
                  </a:lnTo>
                  <a:lnTo>
                    <a:pt x="2070" y="1459"/>
                  </a:lnTo>
                  <a:lnTo>
                    <a:pt x="2034" y="1520"/>
                  </a:lnTo>
                  <a:lnTo>
                    <a:pt x="1995" y="1581"/>
                  </a:lnTo>
                  <a:lnTo>
                    <a:pt x="1952" y="1641"/>
                  </a:lnTo>
                  <a:lnTo>
                    <a:pt x="1936" y="1659"/>
                  </a:lnTo>
                  <a:lnTo>
                    <a:pt x="1919" y="1681"/>
                  </a:lnTo>
                  <a:lnTo>
                    <a:pt x="1898" y="1705"/>
                  </a:lnTo>
                  <a:lnTo>
                    <a:pt x="1875" y="1730"/>
                  </a:lnTo>
                  <a:lnTo>
                    <a:pt x="1849" y="1756"/>
                  </a:lnTo>
                  <a:lnTo>
                    <a:pt x="1821" y="1784"/>
                  </a:lnTo>
                  <a:lnTo>
                    <a:pt x="1791" y="1812"/>
                  </a:lnTo>
                  <a:lnTo>
                    <a:pt x="1757" y="1839"/>
                  </a:lnTo>
                  <a:lnTo>
                    <a:pt x="1721" y="1866"/>
                  </a:lnTo>
                  <a:lnTo>
                    <a:pt x="1683" y="1892"/>
                  </a:lnTo>
                  <a:lnTo>
                    <a:pt x="1643" y="1915"/>
                  </a:lnTo>
                  <a:lnTo>
                    <a:pt x="1600" y="1937"/>
                  </a:lnTo>
                  <a:lnTo>
                    <a:pt x="1556" y="1956"/>
                  </a:lnTo>
                  <a:lnTo>
                    <a:pt x="1510" y="1971"/>
                  </a:lnTo>
                  <a:lnTo>
                    <a:pt x="1461" y="1982"/>
                  </a:lnTo>
                  <a:lnTo>
                    <a:pt x="1411" y="1990"/>
                  </a:lnTo>
                  <a:lnTo>
                    <a:pt x="1364" y="1996"/>
                  </a:lnTo>
                  <a:lnTo>
                    <a:pt x="1320" y="1998"/>
                  </a:lnTo>
                  <a:lnTo>
                    <a:pt x="1279" y="1998"/>
                  </a:lnTo>
                  <a:lnTo>
                    <a:pt x="1242" y="1997"/>
                  </a:lnTo>
                  <a:lnTo>
                    <a:pt x="1207" y="1993"/>
                  </a:lnTo>
                  <a:lnTo>
                    <a:pt x="1175" y="1988"/>
                  </a:lnTo>
                  <a:lnTo>
                    <a:pt x="1145" y="1981"/>
                  </a:lnTo>
                  <a:lnTo>
                    <a:pt x="1119" y="1973"/>
                  </a:lnTo>
                  <a:lnTo>
                    <a:pt x="1094" y="1963"/>
                  </a:lnTo>
                  <a:lnTo>
                    <a:pt x="1072" y="1954"/>
                  </a:lnTo>
                  <a:lnTo>
                    <a:pt x="1052" y="1943"/>
                  </a:lnTo>
                  <a:lnTo>
                    <a:pt x="1035" y="1933"/>
                  </a:lnTo>
                  <a:lnTo>
                    <a:pt x="1007" y="1914"/>
                  </a:lnTo>
                  <a:lnTo>
                    <a:pt x="985" y="1894"/>
                  </a:lnTo>
                  <a:lnTo>
                    <a:pt x="968" y="1874"/>
                  </a:lnTo>
                  <a:lnTo>
                    <a:pt x="956" y="1853"/>
                  </a:lnTo>
                  <a:lnTo>
                    <a:pt x="946" y="1832"/>
                  </a:lnTo>
                  <a:lnTo>
                    <a:pt x="941" y="1812"/>
                  </a:lnTo>
                  <a:lnTo>
                    <a:pt x="937" y="1790"/>
                  </a:lnTo>
                  <a:lnTo>
                    <a:pt x="936" y="1770"/>
                  </a:lnTo>
                  <a:lnTo>
                    <a:pt x="936" y="1749"/>
                  </a:lnTo>
                  <a:lnTo>
                    <a:pt x="938" y="1729"/>
                  </a:lnTo>
                  <a:lnTo>
                    <a:pt x="940" y="1709"/>
                  </a:lnTo>
                  <a:lnTo>
                    <a:pt x="943" y="1690"/>
                  </a:lnTo>
                  <a:lnTo>
                    <a:pt x="943" y="1673"/>
                  </a:lnTo>
                  <a:lnTo>
                    <a:pt x="943" y="1655"/>
                  </a:lnTo>
                  <a:lnTo>
                    <a:pt x="943" y="1639"/>
                  </a:lnTo>
                  <a:lnTo>
                    <a:pt x="938" y="1623"/>
                  </a:lnTo>
                  <a:lnTo>
                    <a:pt x="932" y="1609"/>
                  </a:lnTo>
                  <a:lnTo>
                    <a:pt x="922" y="1596"/>
                  </a:lnTo>
                  <a:lnTo>
                    <a:pt x="908" y="1585"/>
                  </a:lnTo>
                  <a:lnTo>
                    <a:pt x="890" y="1575"/>
                  </a:lnTo>
                  <a:lnTo>
                    <a:pt x="851" y="1561"/>
                  </a:lnTo>
                  <a:lnTo>
                    <a:pt x="813" y="1553"/>
                  </a:lnTo>
                  <a:lnTo>
                    <a:pt x="774" y="1549"/>
                  </a:lnTo>
                  <a:lnTo>
                    <a:pt x="734" y="1550"/>
                  </a:lnTo>
                  <a:lnTo>
                    <a:pt x="694" y="1553"/>
                  </a:lnTo>
                  <a:lnTo>
                    <a:pt x="654" y="1558"/>
                  </a:lnTo>
                  <a:lnTo>
                    <a:pt x="613" y="1564"/>
                  </a:lnTo>
                  <a:lnTo>
                    <a:pt x="569" y="1571"/>
                  </a:lnTo>
                  <a:lnTo>
                    <a:pt x="525" y="1577"/>
                  </a:lnTo>
                  <a:lnTo>
                    <a:pt x="478" y="1581"/>
                  </a:lnTo>
                  <a:lnTo>
                    <a:pt x="430" y="1582"/>
                  </a:lnTo>
                  <a:lnTo>
                    <a:pt x="379" y="1580"/>
                  </a:lnTo>
                  <a:lnTo>
                    <a:pt x="348" y="1577"/>
                  </a:lnTo>
                  <a:lnTo>
                    <a:pt x="317" y="1572"/>
                  </a:lnTo>
                  <a:lnTo>
                    <a:pt x="286" y="1565"/>
                  </a:lnTo>
                  <a:lnTo>
                    <a:pt x="257" y="1556"/>
                  </a:lnTo>
                  <a:lnTo>
                    <a:pt x="228" y="1545"/>
                  </a:lnTo>
                  <a:lnTo>
                    <a:pt x="200" y="1532"/>
                  </a:lnTo>
                  <a:lnTo>
                    <a:pt x="173" y="1516"/>
                  </a:lnTo>
                  <a:lnTo>
                    <a:pt x="149" y="1498"/>
                  </a:lnTo>
                  <a:lnTo>
                    <a:pt x="125" y="1477"/>
                  </a:lnTo>
                  <a:lnTo>
                    <a:pt x="102" y="1453"/>
                  </a:lnTo>
                  <a:lnTo>
                    <a:pt x="81" y="1425"/>
                  </a:lnTo>
                  <a:lnTo>
                    <a:pt x="62" y="1394"/>
                  </a:lnTo>
                  <a:lnTo>
                    <a:pt x="45" y="1360"/>
                  </a:lnTo>
                  <a:lnTo>
                    <a:pt x="31" y="1322"/>
                  </a:lnTo>
                  <a:lnTo>
                    <a:pt x="19" y="1280"/>
                  </a:lnTo>
                  <a:lnTo>
                    <a:pt x="7" y="1227"/>
                  </a:lnTo>
                  <a:lnTo>
                    <a:pt x="1" y="1172"/>
                  </a:lnTo>
                  <a:lnTo>
                    <a:pt x="0" y="1117"/>
                  </a:lnTo>
                  <a:lnTo>
                    <a:pt x="3" y="1061"/>
                  </a:lnTo>
                  <a:lnTo>
                    <a:pt x="11" y="1005"/>
                  </a:lnTo>
                  <a:lnTo>
                    <a:pt x="22" y="949"/>
                  </a:lnTo>
                  <a:lnTo>
                    <a:pt x="37" y="893"/>
                  </a:lnTo>
                  <a:lnTo>
                    <a:pt x="57" y="837"/>
                  </a:lnTo>
                  <a:lnTo>
                    <a:pt x="79" y="781"/>
                  </a:lnTo>
                  <a:lnTo>
                    <a:pt x="105" y="725"/>
                  </a:lnTo>
                  <a:lnTo>
                    <a:pt x="133" y="670"/>
                  </a:lnTo>
                  <a:lnTo>
                    <a:pt x="165" y="614"/>
                  </a:lnTo>
                  <a:lnTo>
                    <a:pt x="199" y="560"/>
                  </a:lnTo>
                  <a:lnTo>
                    <a:pt x="244" y="497"/>
                  </a:lnTo>
                  <a:lnTo>
                    <a:pt x="292" y="436"/>
                  </a:lnTo>
                  <a:lnTo>
                    <a:pt x="343" y="380"/>
                  </a:lnTo>
                  <a:lnTo>
                    <a:pt x="397" y="328"/>
                  </a:lnTo>
                  <a:lnTo>
                    <a:pt x="454" y="279"/>
                  </a:lnTo>
                  <a:lnTo>
                    <a:pt x="512" y="234"/>
                  </a:lnTo>
                  <a:lnTo>
                    <a:pt x="574" y="193"/>
                  </a:lnTo>
                  <a:lnTo>
                    <a:pt x="637" y="155"/>
                  </a:lnTo>
                  <a:lnTo>
                    <a:pt x="702" y="121"/>
                  </a:lnTo>
                  <a:lnTo>
                    <a:pt x="767" y="92"/>
                  </a:lnTo>
                  <a:lnTo>
                    <a:pt x="835" y="66"/>
                  </a:lnTo>
                  <a:lnTo>
                    <a:pt x="903" y="45"/>
                  </a:lnTo>
                  <a:lnTo>
                    <a:pt x="973" y="27"/>
                  </a:lnTo>
                  <a:lnTo>
                    <a:pt x="1043" y="15"/>
                  </a:lnTo>
                  <a:lnTo>
                    <a:pt x="1113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DCA3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"/>
            <p:cNvSpPr>
              <a:spLocks/>
            </p:cNvSpPr>
            <p:nvPr/>
          </p:nvSpPr>
          <p:spPr bwMode="auto">
            <a:xfrm>
              <a:off x="4414838" y="1782763"/>
              <a:ext cx="2951163" cy="2416175"/>
            </a:xfrm>
            <a:custGeom>
              <a:avLst/>
              <a:gdLst/>
              <a:ahLst/>
              <a:cxnLst>
                <a:cxn ang="0">
                  <a:pos x="1069" y="2"/>
                </a:cxn>
                <a:cxn ang="0">
                  <a:pos x="1188" y="16"/>
                </a:cxn>
                <a:cxn ang="0">
                  <a:pos x="1303" y="45"/>
                </a:cxn>
                <a:cxn ang="0">
                  <a:pos x="1409" y="89"/>
                </a:cxn>
                <a:cxn ang="0">
                  <a:pos x="1508" y="149"/>
                </a:cxn>
                <a:cxn ang="0">
                  <a:pos x="1589" y="217"/>
                </a:cxn>
                <a:cxn ang="0">
                  <a:pos x="1659" y="296"/>
                </a:cxn>
                <a:cxn ang="0">
                  <a:pos x="1719" y="382"/>
                </a:cxn>
                <a:cxn ang="0">
                  <a:pos x="1768" y="475"/>
                </a:cxn>
                <a:cxn ang="0">
                  <a:pos x="1807" y="572"/>
                </a:cxn>
                <a:cxn ang="0">
                  <a:pos x="1834" y="673"/>
                </a:cxn>
                <a:cxn ang="0">
                  <a:pos x="1852" y="775"/>
                </a:cxn>
                <a:cxn ang="0">
                  <a:pos x="1859" y="878"/>
                </a:cxn>
                <a:cxn ang="0">
                  <a:pos x="1857" y="977"/>
                </a:cxn>
                <a:cxn ang="0">
                  <a:pos x="1844" y="1074"/>
                </a:cxn>
                <a:cxn ang="0">
                  <a:pos x="1821" y="1166"/>
                </a:cxn>
                <a:cxn ang="0">
                  <a:pos x="1788" y="1251"/>
                </a:cxn>
                <a:cxn ang="0">
                  <a:pos x="1745" y="1326"/>
                </a:cxn>
                <a:cxn ang="0">
                  <a:pos x="1694" y="1392"/>
                </a:cxn>
                <a:cxn ang="0">
                  <a:pos x="1632" y="1446"/>
                </a:cxn>
                <a:cxn ang="0">
                  <a:pos x="1561" y="1487"/>
                </a:cxn>
                <a:cxn ang="0">
                  <a:pos x="1480" y="1513"/>
                </a:cxn>
                <a:cxn ang="0">
                  <a:pos x="1390" y="1522"/>
                </a:cxn>
                <a:cxn ang="0">
                  <a:pos x="1315" y="1516"/>
                </a:cxn>
                <a:cxn ang="0">
                  <a:pos x="1242" y="1497"/>
                </a:cxn>
                <a:cxn ang="0">
                  <a:pos x="1180" y="1467"/>
                </a:cxn>
                <a:cxn ang="0">
                  <a:pos x="1126" y="1429"/>
                </a:cxn>
                <a:cxn ang="0">
                  <a:pos x="1079" y="1384"/>
                </a:cxn>
                <a:cxn ang="0">
                  <a:pos x="1016" y="1310"/>
                </a:cxn>
                <a:cxn ang="0">
                  <a:pos x="977" y="1259"/>
                </a:cxn>
                <a:cxn ang="0">
                  <a:pos x="939" y="1210"/>
                </a:cxn>
                <a:cxn ang="0">
                  <a:pos x="898" y="1164"/>
                </a:cxn>
                <a:cxn ang="0">
                  <a:pos x="855" y="1124"/>
                </a:cxn>
                <a:cxn ang="0">
                  <a:pos x="806" y="1093"/>
                </a:cxn>
                <a:cxn ang="0">
                  <a:pos x="748" y="1071"/>
                </a:cxn>
                <a:cxn ang="0">
                  <a:pos x="690" y="1060"/>
                </a:cxn>
                <a:cxn ang="0">
                  <a:pos x="618" y="1062"/>
                </a:cxn>
                <a:cxn ang="0">
                  <a:pos x="534" y="1078"/>
                </a:cxn>
                <a:cxn ang="0">
                  <a:pos x="453" y="1098"/>
                </a:cxn>
                <a:cxn ang="0">
                  <a:pos x="384" y="1110"/>
                </a:cxn>
                <a:cxn ang="0">
                  <a:pos x="327" y="1109"/>
                </a:cxn>
                <a:cxn ang="0">
                  <a:pos x="265" y="1098"/>
                </a:cxn>
                <a:cxn ang="0">
                  <a:pos x="206" y="1075"/>
                </a:cxn>
                <a:cxn ang="0">
                  <a:pos x="149" y="1040"/>
                </a:cxn>
                <a:cxn ang="0">
                  <a:pos x="99" y="993"/>
                </a:cxn>
                <a:cxn ang="0">
                  <a:pos x="57" y="933"/>
                </a:cxn>
                <a:cxn ang="0">
                  <a:pos x="24" y="857"/>
                </a:cxn>
                <a:cxn ang="0">
                  <a:pos x="5" y="783"/>
                </a:cxn>
                <a:cxn ang="0">
                  <a:pos x="0" y="716"/>
                </a:cxn>
                <a:cxn ang="0">
                  <a:pos x="10" y="651"/>
                </a:cxn>
                <a:cxn ang="0">
                  <a:pos x="34" y="586"/>
                </a:cxn>
                <a:cxn ang="0">
                  <a:pos x="71" y="515"/>
                </a:cxn>
                <a:cxn ang="0">
                  <a:pos x="119" y="438"/>
                </a:cxn>
                <a:cxn ang="0">
                  <a:pos x="194" y="341"/>
                </a:cxn>
                <a:cxn ang="0">
                  <a:pos x="285" y="255"/>
                </a:cxn>
                <a:cxn ang="0">
                  <a:pos x="388" y="179"/>
                </a:cxn>
                <a:cxn ang="0">
                  <a:pos x="501" y="117"/>
                </a:cxn>
                <a:cxn ang="0">
                  <a:pos x="623" y="67"/>
                </a:cxn>
                <a:cxn ang="0">
                  <a:pos x="749" y="30"/>
                </a:cxn>
                <a:cxn ang="0">
                  <a:pos x="879" y="8"/>
                </a:cxn>
                <a:cxn ang="0">
                  <a:pos x="1008" y="0"/>
                </a:cxn>
              </a:cxnLst>
              <a:rect l="0" t="0" r="r" b="b"/>
              <a:pathLst>
                <a:path w="1859" h="1522">
                  <a:moveTo>
                    <a:pt x="1008" y="0"/>
                  </a:moveTo>
                  <a:lnTo>
                    <a:pt x="1069" y="2"/>
                  </a:lnTo>
                  <a:lnTo>
                    <a:pt x="1129" y="7"/>
                  </a:lnTo>
                  <a:lnTo>
                    <a:pt x="1188" y="16"/>
                  </a:lnTo>
                  <a:lnTo>
                    <a:pt x="1246" y="29"/>
                  </a:lnTo>
                  <a:lnTo>
                    <a:pt x="1303" y="45"/>
                  </a:lnTo>
                  <a:lnTo>
                    <a:pt x="1357" y="65"/>
                  </a:lnTo>
                  <a:lnTo>
                    <a:pt x="1409" y="89"/>
                  </a:lnTo>
                  <a:lnTo>
                    <a:pt x="1460" y="117"/>
                  </a:lnTo>
                  <a:lnTo>
                    <a:pt x="1508" y="149"/>
                  </a:lnTo>
                  <a:lnTo>
                    <a:pt x="1550" y="182"/>
                  </a:lnTo>
                  <a:lnTo>
                    <a:pt x="1589" y="217"/>
                  </a:lnTo>
                  <a:lnTo>
                    <a:pt x="1625" y="255"/>
                  </a:lnTo>
                  <a:lnTo>
                    <a:pt x="1659" y="296"/>
                  </a:lnTo>
                  <a:lnTo>
                    <a:pt x="1690" y="338"/>
                  </a:lnTo>
                  <a:lnTo>
                    <a:pt x="1719" y="382"/>
                  </a:lnTo>
                  <a:lnTo>
                    <a:pt x="1745" y="428"/>
                  </a:lnTo>
                  <a:lnTo>
                    <a:pt x="1768" y="475"/>
                  </a:lnTo>
                  <a:lnTo>
                    <a:pt x="1788" y="523"/>
                  </a:lnTo>
                  <a:lnTo>
                    <a:pt x="1807" y="572"/>
                  </a:lnTo>
                  <a:lnTo>
                    <a:pt x="1822" y="622"/>
                  </a:lnTo>
                  <a:lnTo>
                    <a:pt x="1834" y="673"/>
                  </a:lnTo>
                  <a:lnTo>
                    <a:pt x="1844" y="725"/>
                  </a:lnTo>
                  <a:lnTo>
                    <a:pt x="1852" y="775"/>
                  </a:lnTo>
                  <a:lnTo>
                    <a:pt x="1858" y="827"/>
                  </a:lnTo>
                  <a:lnTo>
                    <a:pt x="1859" y="878"/>
                  </a:lnTo>
                  <a:lnTo>
                    <a:pt x="1859" y="927"/>
                  </a:lnTo>
                  <a:lnTo>
                    <a:pt x="1857" y="977"/>
                  </a:lnTo>
                  <a:lnTo>
                    <a:pt x="1851" y="1026"/>
                  </a:lnTo>
                  <a:lnTo>
                    <a:pt x="1844" y="1074"/>
                  </a:lnTo>
                  <a:lnTo>
                    <a:pt x="1833" y="1121"/>
                  </a:lnTo>
                  <a:lnTo>
                    <a:pt x="1821" y="1166"/>
                  </a:lnTo>
                  <a:lnTo>
                    <a:pt x="1806" y="1209"/>
                  </a:lnTo>
                  <a:lnTo>
                    <a:pt x="1788" y="1251"/>
                  </a:lnTo>
                  <a:lnTo>
                    <a:pt x="1769" y="1290"/>
                  </a:lnTo>
                  <a:lnTo>
                    <a:pt x="1745" y="1326"/>
                  </a:lnTo>
                  <a:lnTo>
                    <a:pt x="1721" y="1361"/>
                  </a:lnTo>
                  <a:lnTo>
                    <a:pt x="1694" y="1392"/>
                  </a:lnTo>
                  <a:lnTo>
                    <a:pt x="1664" y="1421"/>
                  </a:lnTo>
                  <a:lnTo>
                    <a:pt x="1632" y="1446"/>
                  </a:lnTo>
                  <a:lnTo>
                    <a:pt x="1598" y="1469"/>
                  </a:lnTo>
                  <a:lnTo>
                    <a:pt x="1561" y="1487"/>
                  </a:lnTo>
                  <a:lnTo>
                    <a:pt x="1521" y="1502"/>
                  </a:lnTo>
                  <a:lnTo>
                    <a:pt x="1480" y="1513"/>
                  </a:lnTo>
                  <a:lnTo>
                    <a:pt x="1436" y="1519"/>
                  </a:lnTo>
                  <a:lnTo>
                    <a:pt x="1390" y="1522"/>
                  </a:lnTo>
                  <a:lnTo>
                    <a:pt x="1356" y="1520"/>
                  </a:lnTo>
                  <a:lnTo>
                    <a:pt x="1315" y="1516"/>
                  </a:lnTo>
                  <a:lnTo>
                    <a:pt x="1278" y="1508"/>
                  </a:lnTo>
                  <a:lnTo>
                    <a:pt x="1242" y="1497"/>
                  </a:lnTo>
                  <a:lnTo>
                    <a:pt x="1210" y="1483"/>
                  </a:lnTo>
                  <a:lnTo>
                    <a:pt x="1180" y="1467"/>
                  </a:lnTo>
                  <a:lnTo>
                    <a:pt x="1152" y="1449"/>
                  </a:lnTo>
                  <a:lnTo>
                    <a:pt x="1126" y="1429"/>
                  </a:lnTo>
                  <a:lnTo>
                    <a:pt x="1102" y="1407"/>
                  </a:lnTo>
                  <a:lnTo>
                    <a:pt x="1079" y="1384"/>
                  </a:lnTo>
                  <a:lnTo>
                    <a:pt x="1036" y="1336"/>
                  </a:lnTo>
                  <a:lnTo>
                    <a:pt x="1016" y="1310"/>
                  </a:lnTo>
                  <a:lnTo>
                    <a:pt x="997" y="1285"/>
                  </a:lnTo>
                  <a:lnTo>
                    <a:pt x="977" y="1259"/>
                  </a:lnTo>
                  <a:lnTo>
                    <a:pt x="958" y="1235"/>
                  </a:lnTo>
                  <a:lnTo>
                    <a:pt x="939" y="1210"/>
                  </a:lnTo>
                  <a:lnTo>
                    <a:pt x="919" y="1186"/>
                  </a:lnTo>
                  <a:lnTo>
                    <a:pt x="898" y="1164"/>
                  </a:lnTo>
                  <a:lnTo>
                    <a:pt x="877" y="1144"/>
                  </a:lnTo>
                  <a:lnTo>
                    <a:pt x="855" y="1124"/>
                  </a:lnTo>
                  <a:lnTo>
                    <a:pt x="831" y="1107"/>
                  </a:lnTo>
                  <a:lnTo>
                    <a:pt x="806" y="1093"/>
                  </a:lnTo>
                  <a:lnTo>
                    <a:pt x="778" y="1081"/>
                  </a:lnTo>
                  <a:lnTo>
                    <a:pt x="748" y="1071"/>
                  </a:lnTo>
                  <a:lnTo>
                    <a:pt x="719" y="1064"/>
                  </a:lnTo>
                  <a:lnTo>
                    <a:pt x="690" y="1060"/>
                  </a:lnTo>
                  <a:lnTo>
                    <a:pt x="662" y="1059"/>
                  </a:lnTo>
                  <a:lnTo>
                    <a:pt x="618" y="1062"/>
                  </a:lnTo>
                  <a:lnTo>
                    <a:pt x="575" y="1068"/>
                  </a:lnTo>
                  <a:lnTo>
                    <a:pt x="534" y="1078"/>
                  </a:lnTo>
                  <a:lnTo>
                    <a:pt x="493" y="1088"/>
                  </a:lnTo>
                  <a:lnTo>
                    <a:pt x="453" y="1098"/>
                  </a:lnTo>
                  <a:lnTo>
                    <a:pt x="412" y="1106"/>
                  </a:lnTo>
                  <a:lnTo>
                    <a:pt x="384" y="1110"/>
                  </a:lnTo>
                  <a:lnTo>
                    <a:pt x="357" y="1111"/>
                  </a:lnTo>
                  <a:lnTo>
                    <a:pt x="327" y="1109"/>
                  </a:lnTo>
                  <a:lnTo>
                    <a:pt x="295" y="1105"/>
                  </a:lnTo>
                  <a:lnTo>
                    <a:pt x="265" y="1098"/>
                  </a:lnTo>
                  <a:lnTo>
                    <a:pt x="235" y="1089"/>
                  </a:lnTo>
                  <a:lnTo>
                    <a:pt x="206" y="1075"/>
                  </a:lnTo>
                  <a:lnTo>
                    <a:pt x="176" y="1059"/>
                  </a:lnTo>
                  <a:lnTo>
                    <a:pt x="149" y="1040"/>
                  </a:lnTo>
                  <a:lnTo>
                    <a:pt x="123" y="1018"/>
                  </a:lnTo>
                  <a:lnTo>
                    <a:pt x="99" y="993"/>
                  </a:lnTo>
                  <a:lnTo>
                    <a:pt x="77" y="964"/>
                  </a:lnTo>
                  <a:lnTo>
                    <a:pt x="57" y="933"/>
                  </a:lnTo>
                  <a:lnTo>
                    <a:pt x="40" y="897"/>
                  </a:lnTo>
                  <a:lnTo>
                    <a:pt x="24" y="857"/>
                  </a:lnTo>
                  <a:lnTo>
                    <a:pt x="13" y="819"/>
                  </a:lnTo>
                  <a:lnTo>
                    <a:pt x="5" y="783"/>
                  </a:lnTo>
                  <a:lnTo>
                    <a:pt x="0" y="749"/>
                  </a:lnTo>
                  <a:lnTo>
                    <a:pt x="0" y="716"/>
                  </a:lnTo>
                  <a:lnTo>
                    <a:pt x="4" y="683"/>
                  </a:lnTo>
                  <a:lnTo>
                    <a:pt x="10" y="651"/>
                  </a:lnTo>
                  <a:lnTo>
                    <a:pt x="21" y="619"/>
                  </a:lnTo>
                  <a:lnTo>
                    <a:pt x="34" y="586"/>
                  </a:lnTo>
                  <a:lnTo>
                    <a:pt x="50" y="551"/>
                  </a:lnTo>
                  <a:lnTo>
                    <a:pt x="71" y="515"/>
                  </a:lnTo>
                  <a:lnTo>
                    <a:pt x="93" y="478"/>
                  </a:lnTo>
                  <a:lnTo>
                    <a:pt x="119" y="438"/>
                  </a:lnTo>
                  <a:lnTo>
                    <a:pt x="154" y="388"/>
                  </a:lnTo>
                  <a:lnTo>
                    <a:pt x="194" y="341"/>
                  </a:lnTo>
                  <a:lnTo>
                    <a:pt x="238" y="296"/>
                  </a:lnTo>
                  <a:lnTo>
                    <a:pt x="285" y="255"/>
                  </a:lnTo>
                  <a:lnTo>
                    <a:pt x="335" y="215"/>
                  </a:lnTo>
                  <a:lnTo>
                    <a:pt x="388" y="179"/>
                  </a:lnTo>
                  <a:lnTo>
                    <a:pt x="443" y="146"/>
                  </a:lnTo>
                  <a:lnTo>
                    <a:pt x="501" y="117"/>
                  </a:lnTo>
                  <a:lnTo>
                    <a:pt x="561" y="90"/>
                  </a:lnTo>
                  <a:lnTo>
                    <a:pt x="623" y="67"/>
                  </a:lnTo>
                  <a:lnTo>
                    <a:pt x="685" y="46"/>
                  </a:lnTo>
                  <a:lnTo>
                    <a:pt x="749" y="30"/>
                  </a:lnTo>
                  <a:lnTo>
                    <a:pt x="814" y="17"/>
                  </a:lnTo>
                  <a:lnTo>
                    <a:pt x="879" y="8"/>
                  </a:lnTo>
                  <a:lnTo>
                    <a:pt x="944" y="2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E8BE7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"/>
            <p:cNvSpPr>
              <a:spLocks/>
            </p:cNvSpPr>
            <p:nvPr/>
          </p:nvSpPr>
          <p:spPr bwMode="auto">
            <a:xfrm>
              <a:off x="5372101" y="1816101"/>
              <a:ext cx="614363" cy="482600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96" y="5"/>
                </a:cxn>
                <a:cxn ang="0">
                  <a:pos x="318" y="18"/>
                </a:cxn>
                <a:cxn ang="0">
                  <a:pos x="333" y="41"/>
                </a:cxn>
                <a:cxn ang="0">
                  <a:pos x="338" y="76"/>
                </a:cxn>
                <a:cxn ang="0">
                  <a:pos x="337" y="110"/>
                </a:cxn>
                <a:cxn ang="0">
                  <a:pos x="360" y="143"/>
                </a:cxn>
                <a:cxn ang="0">
                  <a:pos x="377" y="163"/>
                </a:cxn>
                <a:cxn ang="0">
                  <a:pos x="387" y="200"/>
                </a:cxn>
                <a:cxn ang="0">
                  <a:pos x="380" y="237"/>
                </a:cxn>
                <a:cxn ang="0">
                  <a:pos x="360" y="271"/>
                </a:cxn>
                <a:cxn ang="0">
                  <a:pos x="330" y="295"/>
                </a:cxn>
                <a:cxn ang="0">
                  <a:pos x="293" y="304"/>
                </a:cxn>
                <a:cxn ang="0">
                  <a:pos x="269" y="297"/>
                </a:cxn>
                <a:cxn ang="0">
                  <a:pos x="239" y="272"/>
                </a:cxn>
                <a:cxn ang="0">
                  <a:pos x="221" y="257"/>
                </a:cxn>
                <a:cxn ang="0">
                  <a:pos x="200" y="252"/>
                </a:cxn>
                <a:cxn ang="0">
                  <a:pos x="174" y="266"/>
                </a:cxn>
                <a:cxn ang="0">
                  <a:pos x="147" y="283"/>
                </a:cxn>
                <a:cxn ang="0">
                  <a:pos x="117" y="298"/>
                </a:cxn>
                <a:cxn ang="0">
                  <a:pos x="84" y="300"/>
                </a:cxn>
                <a:cxn ang="0">
                  <a:pos x="47" y="286"/>
                </a:cxn>
                <a:cxn ang="0">
                  <a:pos x="20" y="258"/>
                </a:cxn>
                <a:cxn ang="0">
                  <a:pos x="4" y="220"/>
                </a:cxn>
                <a:cxn ang="0">
                  <a:pos x="0" y="181"/>
                </a:cxn>
                <a:cxn ang="0">
                  <a:pos x="11" y="144"/>
                </a:cxn>
                <a:cxn ang="0">
                  <a:pos x="32" y="114"/>
                </a:cxn>
                <a:cxn ang="0">
                  <a:pos x="61" y="93"/>
                </a:cxn>
                <a:cxn ang="0">
                  <a:pos x="109" y="64"/>
                </a:cxn>
                <a:cxn ang="0">
                  <a:pos x="135" y="46"/>
                </a:cxn>
                <a:cxn ang="0">
                  <a:pos x="177" y="23"/>
                </a:cxn>
                <a:cxn ang="0">
                  <a:pos x="208" y="10"/>
                </a:cxn>
                <a:cxn ang="0">
                  <a:pos x="240" y="2"/>
                </a:cxn>
              </a:cxnLst>
              <a:rect l="0" t="0" r="r" b="b"/>
              <a:pathLst>
                <a:path w="387" h="304">
                  <a:moveTo>
                    <a:pt x="255" y="0"/>
                  </a:moveTo>
                  <a:lnTo>
                    <a:pt x="269" y="0"/>
                  </a:lnTo>
                  <a:lnTo>
                    <a:pt x="284" y="1"/>
                  </a:lnTo>
                  <a:lnTo>
                    <a:pt x="296" y="5"/>
                  </a:lnTo>
                  <a:lnTo>
                    <a:pt x="308" y="10"/>
                  </a:lnTo>
                  <a:lnTo>
                    <a:pt x="318" y="18"/>
                  </a:lnTo>
                  <a:lnTo>
                    <a:pt x="326" y="28"/>
                  </a:lnTo>
                  <a:lnTo>
                    <a:pt x="333" y="41"/>
                  </a:lnTo>
                  <a:lnTo>
                    <a:pt x="336" y="57"/>
                  </a:lnTo>
                  <a:lnTo>
                    <a:pt x="338" y="76"/>
                  </a:lnTo>
                  <a:lnTo>
                    <a:pt x="336" y="98"/>
                  </a:lnTo>
                  <a:lnTo>
                    <a:pt x="337" y="110"/>
                  </a:lnTo>
                  <a:lnTo>
                    <a:pt x="342" y="121"/>
                  </a:lnTo>
                  <a:lnTo>
                    <a:pt x="360" y="143"/>
                  </a:lnTo>
                  <a:lnTo>
                    <a:pt x="370" y="154"/>
                  </a:lnTo>
                  <a:lnTo>
                    <a:pt x="377" y="163"/>
                  </a:lnTo>
                  <a:lnTo>
                    <a:pt x="384" y="181"/>
                  </a:lnTo>
                  <a:lnTo>
                    <a:pt x="387" y="200"/>
                  </a:lnTo>
                  <a:lnTo>
                    <a:pt x="385" y="218"/>
                  </a:lnTo>
                  <a:lnTo>
                    <a:pt x="380" y="237"/>
                  </a:lnTo>
                  <a:lnTo>
                    <a:pt x="372" y="255"/>
                  </a:lnTo>
                  <a:lnTo>
                    <a:pt x="360" y="271"/>
                  </a:lnTo>
                  <a:lnTo>
                    <a:pt x="346" y="284"/>
                  </a:lnTo>
                  <a:lnTo>
                    <a:pt x="330" y="295"/>
                  </a:lnTo>
                  <a:lnTo>
                    <a:pt x="312" y="301"/>
                  </a:lnTo>
                  <a:lnTo>
                    <a:pt x="293" y="304"/>
                  </a:lnTo>
                  <a:lnTo>
                    <a:pt x="280" y="302"/>
                  </a:lnTo>
                  <a:lnTo>
                    <a:pt x="269" y="297"/>
                  </a:lnTo>
                  <a:lnTo>
                    <a:pt x="259" y="290"/>
                  </a:lnTo>
                  <a:lnTo>
                    <a:pt x="239" y="272"/>
                  </a:lnTo>
                  <a:lnTo>
                    <a:pt x="230" y="264"/>
                  </a:lnTo>
                  <a:lnTo>
                    <a:pt x="221" y="257"/>
                  </a:lnTo>
                  <a:lnTo>
                    <a:pt x="211" y="253"/>
                  </a:lnTo>
                  <a:lnTo>
                    <a:pt x="200" y="252"/>
                  </a:lnTo>
                  <a:lnTo>
                    <a:pt x="189" y="257"/>
                  </a:lnTo>
                  <a:lnTo>
                    <a:pt x="174" y="266"/>
                  </a:lnTo>
                  <a:lnTo>
                    <a:pt x="161" y="275"/>
                  </a:lnTo>
                  <a:lnTo>
                    <a:pt x="147" y="283"/>
                  </a:lnTo>
                  <a:lnTo>
                    <a:pt x="133" y="291"/>
                  </a:lnTo>
                  <a:lnTo>
                    <a:pt x="117" y="298"/>
                  </a:lnTo>
                  <a:lnTo>
                    <a:pt x="101" y="300"/>
                  </a:lnTo>
                  <a:lnTo>
                    <a:pt x="84" y="300"/>
                  </a:lnTo>
                  <a:lnTo>
                    <a:pt x="64" y="295"/>
                  </a:lnTo>
                  <a:lnTo>
                    <a:pt x="47" y="286"/>
                  </a:lnTo>
                  <a:lnTo>
                    <a:pt x="32" y="273"/>
                  </a:lnTo>
                  <a:lnTo>
                    <a:pt x="20" y="258"/>
                  </a:lnTo>
                  <a:lnTo>
                    <a:pt x="11" y="240"/>
                  </a:lnTo>
                  <a:lnTo>
                    <a:pt x="4" y="220"/>
                  </a:lnTo>
                  <a:lnTo>
                    <a:pt x="0" y="201"/>
                  </a:lnTo>
                  <a:lnTo>
                    <a:pt x="0" y="181"/>
                  </a:lnTo>
                  <a:lnTo>
                    <a:pt x="4" y="162"/>
                  </a:lnTo>
                  <a:lnTo>
                    <a:pt x="11" y="144"/>
                  </a:lnTo>
                  <a:lnTo>
                    <a:pt x="20" y="128"/>
                  </a:lnTo>
                  <a:lnTo>
                    <a:pt x="32" y="114"/>
                  </a:lnTo>
                  <a:lnTo>
                    <a:pt x="45" y="103"/>
                  </a:lnTo>
                  <a:lnTo>
                    <a:pt x="61" y="93"/>
                  </a:lnTo>
                  <a:lnTo>
                    <a:pt x="93" y="73"/>
                  </a:lnTo>
                  <a:lnTo>
                    <a:pt x="109" y="64"/>
                  </a:lnTo>
                  <a:lnTo>
                    <a:pt x="124" y="54"/>
                  </a:lnTo>
                  <a:lnTo>
                    <a:pt x="135" y="46"/>
                  </a:lnTo>
                  <a:lnTo>
                    <a:pt x="162" y="30"/>
                  </a:lnTo>
                  <a:lnTo>
                    <a:pt x="177" y="23"/>
                  </a:lnTo>
                  <a:lnTo>
                    <a:pt x="192" y="16"/>
                  </a:lnTo>
                  <a:lnTo>
                    <a:pt x="208" y="10"/>
                  </a:lnTo>
                  <a:lnTo>
                    <a:pt x="224" y="6"/>
                  </a:lnTo>
                  <a:lnTo>
                    <a:pt x="240" y="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0"/>
            <p:cNvSpPr>
              <a:spLocks/>
            </p:cNvSpPr>
            <p:nvPr/>
          </p:nvSpPr>
          <p:spPr bwMode="auto">
            <a:xfrm>
              <a:off x="5400676" y="1830388"/>
              <a:ext cx="542925" cy="415925"/>
            </a:xfrm>
            <a:custGeom>
              <a:avLst/>
              <a:gdLst/>
              <a:ahLst/>
              <a:cxnLst>
                <a:cxn ang="0">
                  <a:pos x="250" y="2"/>
                </a:cxn>
                <a:cxn ang="0">
                  <a:pos x="274" y="12"/>
                </a:cxn>
                <a:cxn ang="0">
                  <a:pos x="287" y="30"/>
                </a:cxn>
                <a:cxn ang="0">
                  <a:pos x="291" y="53"/>
                </a:cxn>
                <a:cxn ang="0">
                  <a:pos x="289" y="88"/>
                </a:cxn>
                <a:cxn ang="0">
                  <a:pos x="291" y="102"/>
                </a:cxn>
                <a:cxn ang="0">
                  <a:pos x="299" y="113"/>
                </a:cxn>
                <a:cxn ang="0">
                  <a:pos x="316" y="131"/>
                </a:cxn>
                <a:cxn ang="0">
                  <a:pos x="334" y="156"/>
                </a:cxn>
                <a:cxn ang="0">
                  <a:pos x="342" y="188"/>
                </a:cxn>
                <a:cxn ang="0">
                  <a:pos x="333" y="217"/>
                </a:cxn>
                <a:cxn ang="0">
                  <a:pos x="311" y="242"/>
                </a:cxn>
                <a:cxn ang="0">
                  <a:pos x="284" y="259"/>
                </a:cxn>
                <a:cxn ang="0">
                  <a:pos x="259" y="260"/>
                </a:cxn>
                <a:cxn ang="0">
                  <a:pos x="237" y="247"/>
                </a:cxn>
                <a:cxn ang="0">
                  <a:pos x="212" y="221"/>
                </a:cxn>
                <a:cxn ang="0">
                  <a:pos x="187" y="209"/>
                </a:cxn>
                <a:cxn ang="0">
                  <a:pos x="164" y="214"/>
                </a:cxn>
                <a:cxn ang="0">
                  <a:pos x="141" y="227"/>
                </a:cxn>
                <a:cxn ang="0">
                  <a:pos x="117" y="243"/>
                </a:cxn>
                <a:cxn ang="0">
                  <a:pos x="91" y="256"/>
                </a:cxn>
                <a:cxn ang="0">
                  <a:pos x="64" y="258"/>
                </a:cxn>
                <a:cxn ang="0">
                  <a:pos x="35" y="246"/>
                </a:cxn>
                <a:cxn ang="0">
                  <a:pos x="14" y="221"/>
                </a:cxn>
                <a:cxn ang="0">
                  <a:pos x="2" y="190"/>
                </a:cxn>
                <a:cxn ang="0">
                  <a:pos x="2" y="156"/>
                </a:cxn>
                <a:cxn ang="0">
                  <a:pos x="17" y="122"/>
                </a:cxn>
                <a:cxn ang="0">
                  <a:pos x="43" y="96"/>
                </a:cxn>
                <a:cxn ang="0">
                  <a:pos x="83" y="75"/>
                </a:cxn>
                <a:cxn ang="0">
                  <a:pos x="123" y="48"/>
                </a:cxn>
                <a:cxn ang="0">
                  <a:pos x="157" y="20"/>
                </a:cxn>
                <a:cxn ang="0">
                  <a:pos x="193" y="5"/>
                </a:cxn>
                <a:cxn ang="0">
                  <a:pos x="231" y="0"/>
                </a:cxn>
              </a:cxnLst>
              <a:rect l="0" t="0" r="r" b="b"/>
              <a:pathLst>
                <a:path w="342" h="262">
                  <a:moveTo>
                    <a:pt x="231" y="0"/>
                  </a:moveTo>
                  <a:lnTo>
                    <a:pt x="250" y="2"/>
                  </a:lnTo>
                  <a:lnTo>
                    <a:pt x="263" y="6"/>
                  </a:lnTo>
                  <a:lnTo>
                    <a:pt x="274" y="12"/>
                  </a:lnTo>
                  <a:lnTo>
                    <a:pt x="282" y="20"/>
                  </a:lnTo>
                  <a:lnTo>
                    <a:pt x="287" y="30"/>
                  </a:lnTo>
                  <a:lnTo>
                    <a:pt x="290" y="40"/>
                  </a:lnTo>
                  <a:lnTo>
                    <a:pt x="291" y="53"/>
                  </a:lnTo>
                  <a:lnTo>
                    <a:pt x="290" y="78"/>
                  </a:lnTo>
                  <a:lnTo>
                    <a:pt x="289" y="88"/>
                  </a:lnTo>
                  <a:lnTo>
                    <a:pt x="289" y="96"/>
                  </a:lnTo>
                  <a:lnTo>
                    <a:pt x="291" y="102"/>
                  </a:lnTo>
                  <a:lnTo>
                    <a:pt x="294" y="107"/>
                  </a:lnTo>
                  <a:lnTo>
                    <a:pt x="299" y="113"/>
                  </a:lnTo>
                  <a:lnTo>
                    <a:pt x="307" y="120"/>
                  </a:lnTo>
                  <a:lnTo>
                    <a:pt x="316" y="131"/>
                  </a:lnTo>
                  <a:lnTo>
                    <a:pt x="326" y="144"/>
                  </a:lnTo>
                  <a:lnTo>
                    <a:pt x="334" y="156"/>
                  </a:lnTo>
                  <a:lnTo>
                    <a:pt x="340" y="172"/>
                  </a:lnTo>
                  <a:lnTo>
                    <a:pt x="342" y="188"/>
                  </a:lnTo>
                  <a:lnTo>
                    <a:pt x="339" y="203"/>
                  </a:lnTo>
                  <a:lnTo>
                    <a:pt x="333" y="217"/>
                  </a:lnTo>
                  <a:lnTo>
                    <a:pt x="323" y="231"/>
                  </a:lnTo>
                  <a:lnTo>
                    <a:pt x="311" y="242"/>
                  </a:lnTo>
                  <a:lnTo>
                    <a:pt x="297" y="253"/>
                  </a:lnTo>
                  <a:lnTo>
                    <a:pt x="284" y="259"/>
                  </a:lnTo>
                  <a:lnTo>
                    <a:pt x="272" y="262"/>
                  </a:lnTo>
                  <a:lnTo>
                    <a:pt x="259" y="260"/>
                  </a:lnTo>
                  <a:lnTo>
                    <a:pt x="249" y="256"/>
                  </a:lnTo>
                  <a:lnTo>
                    <a:pt x="237" y="247"/>
                  </a:lnTo>
                  <a:lnTo>
                    <a:pt x="226" y="234"/>
                  </a:lnTo>
                  <a:lnTo>
                    <a:pt x="212" y="221"/>
                  </a:lnTo>
                  <a:lnTo>
                    <a:pt x="200" y="213"/>
                  </a:lnTo>
                  <a:lnTo>
                    <a:pt x="187" y="209"/>
                  </a:lnTo>
                  <a:lnTo>
                    <a:pt x="176" y="210"/>
                  </a:lnTo>
                  <a:lnTo>
                    <a:pt x="164" y="214"/>
                  </a:lnTo>
                  <a:lnTo>
                    <a:pt x="153" y="219"/>
                  </a:lnTo>
                  <a:lnTo>
                    <a:pt x="141" y="227"/>
                  </a:lnTo>
                  <a:lnTo>
                    <a:pt x="129" y="235"/>
                  </a:lnTo>
                  <a:lnTo>
                    <a:pt x="117" y="243"/>
                  </a:lnTo>
                  <a:lnTo>
                    <a:pt x="105" y="250"/>
                  </a:lnTo>
                  <a:lnTo>
                    <a:pt x="91" y="256"/>
                  </a:lnTo>
                  <a:lnTo>
                    <a:pt x="78" y="258"/>
                  </a:lnTo>
                  <a:lnTo>
                    <a:pt x="64" y="258"/>
                  </a:lnTo>
                  <a:lnTo>
                    <a:pt x="49" y="254"/>
                  </a:lnTo>
                  <a:lnTo>
                    <a:pt x="35" y="246"/>
                  </a:lnTo>
                  <a:lnTo>
                    <a:pt x="24" y="234"/>
                  </a:lnTo>
                  <a:lnTo>
                    <a:pt x="14" y="221"/>
                  </a:lnTo>
                  <a:lnTo>
                    <a:pt x="7" y="206"/>
                  </a:lnTo>
                  <a:lnTo>
                    <a:pt x="2" y="190"/>
                  </a:lnTo>
                  <a:lnTo>
                    <a:pt x="0" y="175"/>
                  </a:lnTo>
                  <a:lnTo>
                    <a:pt x="2" y="156"/>
                  </a:lnTo>
                  <a:lnTo>
                    <a:pt x="7" y="138"/>
                  </a:lnTo>
                  <a:lnTo>
                    <a:pt x="17" y="122"/>
                  </a:lnTo>
                  <a:lnTo>
                    <a:pt x="29" y="109"/>
                  </a:lnTo>
                  <a:lnTo>
                    <a:pt x="43" y="96"/>
                  </a:lnTo>
                  <a:lnTo>
                    <a:pt x="59" y="87"/>
                  </a:lnTo>
                  <a:lnTo>
                    <a:pt x="83" y="75"/>
                  </a:lnTo>
                  <a:lnTo>
                    <a:pt x="103" y="63"/>
                  </a:lnTo>
                  <a:lnTo>
                    <a:pt x="123" y="48"/>
                  </a:lnTo>
                  <a:lnTo>
                    <a:pt x="142" y="31"/>
                  </a:lnTo>
                  <a:lnTo>
                    <a:pt x="157" y="20"/>
                  </a:lnTo>
                  <a:lnTo>
                    <a:pt x="174" y="11"/>
                  </a:lnTo>
                  <a:lnTo>
                    <a:pt x="193" y="5"/>
                  </a:lnTo>
                  <a:lnTo>
                    <a:pt x="211" y="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E81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1"/>
            <p:cNvSpPr>
              <a:spLocks/>
            </p:cNvSpPr>
            <p:nvPr/>
          </p:nvSpPr>
          <p:spPr bwMode="auto">
            <a:xfrm>
              <a:off x="4529138" y="2171701"/>
              <a:ext cx="684213" cy="681038"/>
            </a:xfrm>
            <a:custGeom>
              <a:avLst/>
              <a:gdLst/>
              <a:ahLst/>
              <a:cxnLst>
                <a:cxn ang="0">
                  <a:pos x="256" y="1"/>
                </a:cxn>
                <a:cxn ang="0">
                  <a:pos x="289" y="11"/>
                </a:cxn>
                <a:cxn ang="0">
                  <a:pos x="322" y="29"/>
                </a:cxn>
                <a:cxn ang="0">
                  <a:pos x="360" y="56"/>
                </a:cxn>
                <a:cxn ang="0">
                  <a:pos x="396" y="87"/>
                </a:cxn>
                <a:cxn ang="0">
                  <a:pos x="423" y="121"/>
                </a:cxn>
                <a:cxn ang="0">
                  <a:pos x="431" y="154"/>
                </a:cxn>
                <a:cxn ang="0">
                  <a:pos x="422" y="196"/>
                </a:cxn>
                <a:cxn ang="0">
                  <a:pos x="401" y="228"/>
                </a:cxn>
                <a:cxn ang="0">
                  <a:pos x="373" y="251"/>
                </a:cxn>
                <a:cxn ang="0">
                  <a:pos x="337" y="265"/>
                </a:cxn>
                <a:cxn ang="0">
                  <a:pos x="298" y="272"/>
                </a:cxn>
                <a:cxn ang="0">
                  <a:pos x="267" y="275"/>
                </a:cxn>
                <a:cxn ang="0">
                  <a:pos x="250" y="287"/>
                </a:cxn>
                <a:cxn ang="0">
                  <a:pos x="240" y="310"/>
                </a:cxn>
                <a:cxn ang="0">
                  <a:pos x="233" y="336"/>
                </a:cxn>
                <a:cxn ang="0">
                  <a:pos x="227" y="366"/>
                </a:cxn>
                <a:cxn ang="0">
                  <a:pos x="218" y="392"/>
                </a:cxn>
                <a:cxn ang="0">
                  <a:pos x="204" y="415"/>
                </a:cxn>
                <a:cxn ang="0">
                  <a:pos x="180" y="427"/>
                </a:cxn>
                <a:cxn ang="0">
                  <a:pos x="150" y="427"/>
                </a:cxn>
                <a:cxn ang="0">
                  <a:pos x="128" y="415"/>
                </a:cxn>
                <a:cxn ang="0">
                  <a:pos x="113" y="394"/>
                </a:cxn>
                <a:cxn ang="0">
                  <a:pos x="103" y="370"/>
                </a:cxn>
                <a:cxn ang="0">
                  <a:pos x="93" y="347"/>
                </a:cxn>
                <a:cxn ang="0">
                  <a:pos x="81" y="329"/>
                </a:cxn>
                <a:cxn ang="0">
                  <a:pos x="65" y="320"/>
                </a:cxn>
                <a:cxn ang="0">
                  <a:pos x="41" y="318"/>
                </a:cxn>
                <a:cxn ang="0">
                  <a:pos x="21" y="313"/>
                </a:cxn>
                <a:cxn ang="0">
                  <a:pos x="7" y="300"/>
                </a:cxn>
                <a:cxn ang="0">
                  <a:pos x="0" y="277"/>
                </a:cxn>
                <a:cxn ang="0">
                  <a:pos x="5" y="246"/>
                </a:cxn>
                <a:cxn ang="0">
                  <a:pos x="17" y="226"/>
                </a:cxn>
                <a:cxn ang="0">
                  <a:pos x="36" y="213"/>
                </a:cxn>
                <a:cxn ang="0">
                  <a:pos x="56" y="202"/>
                </a:cxn>
                <a:cxn ang="0">
                  <a:pos x="73" y="188"/>
                </a:cxn>
                <a:cxn ang="0">
                  <a:pos x="84" y="170"/>
                </a:cxn>
                <a:cxn ang="0">
                  <a:pos x="87" y="138"/>
                </a:cxn>
                <a:cxn ang="0">
                  <a:pos x="95" y="110"/>
                </a:cxn>
                <a:cxn ang="0">
                  <a:pos x="111" y="94"/>
                </a:cxn>
                <a:cxn ang="0">
                  <a:pos x="135" y="86"/>
                </a:cxn>
                <a:cxn ang="0">
                  <a:pos x="166" y="84"/>
                </a:cxn>
                <a:cxn ang="0">
                  <a:pos x="179" y="63"/>
                </a:cxn>
                <a:cxn ang="0">
                  <a:pos x="191" y="41"/>
                </a:cxn>
                <a:cxn ang="0">
                  <a:pos x="204" y="21"/>
                </a:cxn>
                <a:cxn ang="0">
                  <a:pos x="221" y="7"/>
                </a:cxn>
                <a:cxn ang="0">
                  <a:pos x="243" y="0"/>
                </a:cxn>
              </a:cxnLst>
              <a:rect l="0" t="0" r="r" b="b"/>
              <a:pathLst>
                <a:path w="431" h="429">
                  <a:moveTo>
                    <a:pt x="243" y="0"/>
                  </a:moveTo>
                  <a:lnTo>
                    <a:pt x="256" y="1"/>
                  </a:lnTo>
                  <a:lnTo>
                    <a:pt x="271" y="4"/>
                  </a:lnTo>
                  <a:lnTo>
                    <a:pt x="289" y="11"/>
                  </a:lnTo>
                  <a:lnTo>
                    <a:pt x="304" y="19"/>
                  </a:lnTo>
                  <a:lnTo>
                    <a:pt x="322" y="29"/>
                  </a:lnTo>
                  <a:lnTo>
                    <a:pt x="341" y="42"/>
                  </a:lnTo>
                  <a:lnTo>
                    <a:pt x="360" y="56"/>
                  </a:lnTo>
                  <a:lnTo>
                    <a:pt x="379" y="71"/>
                  </a:lnTo>
                  <a:lnTo>
                    <a:pt x="396" y="87"/>
                  </a:lnTo>
                  <a:lnTo>
                    <a:pt x="411" y="104"/>
                  </a:lnTo>
                  <a:lnTo>
                    <a:pt x="423" y="121"/>
                  </a:lnTo>
                  <a:lnTo>
                    <a:pt x="430" y="138"/>
                  </a:lnTo>
                  <a:lnTo>
                    <a:pt x="431" y="154"/>
                  </a:lnTo>
                  <a:lnTo>
                    <a:pt x="428" y="176"/>
                  </a:lnTo>
                  <a:lnTo>
                    <a:pt x="422" y="196"/>
                  </a:lnTo>
                  <a:lnTo>
                    <a:pt x="413" y="213"/>
                  </a:lnTo>
                  <a:lnTo>
                    <a:pt x="401" y="228"/>
                  </a:lnTo>
                  <a:lnTo>
                    <a:pt x="388" y="240"/>
                  </a:lnTo>
                  <a:lnTo>
                    <a:pt x="373" y="251"/>
                  </a:lnTo>
                  <a:lnTo>
                    <a:pt x="355" y="259"/>
                  </a:lnTo>
                  <a:lnTo>
                    <a:pt x="337" y="265"/>
                  </a:lnTo>
                  <a:lnTo>
                    <a:pt x="318" y="269"/>
                  </a:lnTo>
                  <a:lnTo>
                    <a:pt x="298" y="272"/>
                  </a:lnTo>
                  <a:lnTo>
                    <a:pt x="279" y="273"/>
                  </a:lnTo>
                  <a:lnTo>
                    <a:pt x="267" y="275"/>
                  </a:lnTo>
                  <a:lnTo>
                    <a:pt x="257" y="280"/>
                  </a:lnTo>
                  <a:lnTo>
                    <a:pt x="250" y="287"/>
                  </a:lnTo>
                  <a:lnTo>
                    <a:pt x="245" y="297"/>
                  </a:lnTo>
                  <a:lnTo>
                    <a:pt x="240" y="310"/>
                  </a:lnTo>
                  <a:lnTo>
                    <a:pt x="237" y="322"/>
                  </a:lnTo>
                  <a:lnTo>
                    <a:pt x="233" y="336"/>
                  </a:lnTo>
                  <a:lnTo>
                    <a:pt x="231" y="350"/>
                  </a:lnTo>
                  <a:lnTo>
                    <a:pt x="227" y="366"/>
                  </a:lnTo>
                  <a:lnTo>
                    <a:pt x="223" y="380"/>
                  </a:lnTo>
                  <a:lnTo>
                    <a:pt x="218" y="392"/>
                  </a:lnTo>
                  <a:lnTo>
                    <a:pt x="212" y="405"/>
                  </a:lnTo>
                  <a:lnTo>
                    <a:pt x="204" y="415"/>
                  </a:lnTo>
                  <a:lnTo>
                    <a:pt x="193" y="422"/>
                  </a:lnTo>
                  <a:lnTo>
                    <a:pt x="180" y="427"/>
                  </a:lnTo>
                  <a:lnTo>
                    <a:pt x="164" y="429"/>
                  </a:lnTo>
                  <a:lnTo>
                    <a:pt x="150" y="427"/>
                  </a:lnTo>
                  <a:lnTo>
                    <a:pt x="138" y="423"/>
                  </a:lnTo>
                  <a:lnTo>
                    <a:pt x="128" y="415"/>
                  </a:lnTo>
                  <a:lnTo>
                    <a:pt x="120" y="406"/>
                  </a:lnTo>
                  <a:lnTo>
                    <a:pt x="113" y="394"/>
                  </a:lnTo>
                  <a:lnTo>
                    <a:pt x="108" y="383"/>
                  </a:lnTo>
                  <a:lnTo>
                    <a:pt x="103" y="370"/>
                  </a:lnTo>
                  <a:lnTo>
                    <a:pt x="97" y="358"/>
                  </a:lnTo>
                  <a:lnTo>
                    <a:pt x="93" y="347"/>
                  </a:lnTo>
                  <a:lnTo>
                    <a:pt x="87" y="337"/>
                  </a:lnTo>
                  <a:lnTo>
                    <a:pt x="81" y="329"/>
                  </a:lnTo>
                  <a:lnTo>
                    <a:pt x="74" y="323"/>
                  </a:lnTo>
                  <a:lnTo>
                    <a:pt x="65" y="320"/>
                  </a:lnTo>
                  <a:lnTo>
                    <a:pt x="53" y="320"/>
                  </a:lnTo>
                  <a:lnTo>
                    <a:pt x="41" y="318"/>
                  </a:lnTo>
                  <a:lnTo>
                    <a:pt x="31" y="317"/>
                  </a:lnTo>
                  <a:lnTo>
                    <a:pt x="21" y="313"/>
                  </a:lnTo>
                  <a:lnTo>
                    <a:pt x="13" y="308"/>
                  </a:lnTo>
                  <a:lnTo>
                    <a:pt x="7" y="300"/>
                  </a:lnTo>
                  <a:lnTo>
                    <a:pt x="2" y="290"/>
                  </a:lnTo>
                  <a:lnTo>
                    <a:pt x="0" y="277"/>
                  </a:lnTo>
                  <a:lnTo>
                    <a:pt x="1" y="261"/>
                  </a:lnTo>
                  <a:lnTo>
                    <a:pt x="5" y="246"/>
                  </a:lnTo>
                  <a:lnTo>
                    <a:pt x="10" y="236"/>
                  </a:lnTo>
                  <a:lnTo>
                    <a:pt x="17" y="226"/>
                  </a:lnTo>
                  <a:lnTo>
                    <a:pt x="26" y="219"/>
                  </a:lnTo>
                  <a:lnTo>
                    <a:pt x="36" y="213"/>
                  </a:lnTo>
                  <a:lnTo>
                    <a:pt x="46" y="207"/>
                  </a:lnTo>
                  <a:lnTo>
                    <a:pt x="56" y="202"/>
                  </a:lnTo>
                  <a:lnTo>
                    <a:pt x="65" y="196"/>
                  </a:lnTo>
                  <a:lnTo>
                    <a:pt x="73" y="188"/>
                  </a:lnTo>
                  <a:lnTo>
                    <a:pt x="79" y="180"/>
                  </a:lnTo>
                  <a:lnTo>
                    <a:pt x="84" y="170"/>
                  </a:lnTo>
                  <a:lnTo>
                    <a:pt x="86" y="156"/>
                  </a:lnTo>
                  <a:lnTo>
                    <a:pt x="87" y="138"/>
                  </a:lnTo>
                  <a:lnTo>
                    <a:pt x="90" y="123"/>
                  </a:lnTo>
                  <a:lnTo>
                    <a:pt x="95" y="110"/>
                  </a:lnTo>
                  <a:lnTo>
                    <a:pt x="102" y="100"/>
                  </a:lnTo>
                  <a:lnTo>
                    <a:pt x="111" y="94"/>
                  </a:lnTo>
                  <a:lnTo>
                    <a:pt x="121" y="89"/>
                  </a:lnTo>
                  <a:lnTo>
                    <a:pt x="135" y="86"/>
                  </a:lnTo>
                  <a:lnTo>
                    <a:pt x="149" y="84"/>
                  </a:lnTo>
                  <a:lnTo>
                    <a:pt x="166" y="84"/>
                  </a:lnTo>
                  <a:lnTo>
                    <a:pt x="173" y="74"/>
                  </a:lnTo>
                  <a:lnTo>
                    <a:pt x="179" y="63"/>
                  </a:lnTo>
                  <a:lnTo>
                    <a:pt x="184" y="51"/>
                  </a:lnTo>
                  <a:lnTo>
                    <a:pt x="191" y="41"/>
                  </a:lnTo>
                  <a:lnTo>
                    <a:pt x="198" y="30"/>
                  </a:lnTo>
                  <a:lnTo>
                    <a:pt x="204" y="21"/>
                  </a:lnTo>
                  <a:lnTo>
                    <a:pt x="212" y="13"/>
                  </a:lnTo>
                  <a:lnTo>
                    <a:pt x="221" y="7"/>
                  </a:lnTo>
                  <a:lnTo>
                    <a:pt x="231" y="2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"/>
            <p:cNvSpPr>
              <a:spLocks/>
            </p:cNvSpPr>
            <p:nvPr/>
          </p:nvSpPr>
          <p:spPr bwMode="auto">
            <a:xfrm>
              <a:off x="4560888" y="2198688"/>
              <a:ext cx="608013" cy="601663"/>
            </a:xfrm>
            <a:custGeom>
              <a:avLst/>
              <a:gdLst/>
              <a:ahLst/>
              <a:cxnLst>
                <a:cxn ang="0">
                  <a:pos x="250" y="3"/>
                </a:cxn>
                <a:cxn ang="0">
                  <a:pos x="281" y="25"/>
                </a:cxn>
                <a:cxn ang="0">
                  <a:pos x="299" y="47"/>
                </a:cxn>
                <a:cxn ang="0">
                  <a:pos x="316" y="65"/>
                </a:cxn>
                <a:cxn ang="0">
                  <a:pos x="331" y="69"/>
                </a:cxn>
                <a:cxn ang="0">
                  <a:pos x="347" y="70"/>
                </a:cxn>
                <a:cxn ang="0">
                  <a:pos x="367" y="79"/>
                </a:cxn>
                <a:cxn ang="0">
                  <a:pos x="379" y="98"/>
                </a:cxn>
                <a:cxn ang="0">
                  <a:pos x="383" y="122"/>
                </a:cxn>
                <a:cxn ang="0">
                  <a:pos x="379" y="147"/>
                </a:cxn>
                <a:cxn ang="0">
                  <a:pos x="366" y="173"/>
                </a:cxn>
                <a:cxn ang="0">
                  <a:pos x="346" y="199"/>
                </a:cxn>
                <a:cxn ang="0">
                  <a:pos x="319" y="217"/>
                </a:cxn>
                <a:cxn ang="0">
                  <a:pos x="285" y="224"/>
                </a:cxn>
                <a:cxn ang="0">
                  <a:pos x="259" y="223"/>
                </a:cxn>
                <a:cxn ang="0">
                  <a:pos x="223" y="229"/>
                </a:cxn>
                <a:cxn ang="0">
                  <a:pos x="205" y="247"/>
                </a:cxn>
                <a:cxn ang="0">
                  <a:pos x="195" y="279"/>
                </a:cxn>
                <a:cxn ang="0">
                  <a:pos x="189" y="314"/>
                </a:cxn>
                <a:cxn ang="0">
                  <a:pos x="179" y="347"/>
                </a:cxn>
                <a:cxn ang="0">
                  <a:pos x="158" y="373"/>
                </a:cxn>
                <a:cxn ang="0">
                  <a:pos x="135" y="379"/>
                </a:cxn>
                <a:cxn ang="0">
                  <a:pos x="111" y="366"/>
                </a:cxn>
                <a:cxn ang="0">
                  <a:pos x="94" y="342"/>
                </a:cxn>
                <a:cxn ang="0">
                  <a:pos x="76" y="298"/>
                </a:cxn>
                <a:cxn ang="0">
                  <a:pos x="63" y="280"/>
                </a:cxn>
                <a:cxn ang="0">
                  <a:pos x="43" y="271"/>
                </a:cxn>
                <a:cxn ang="0">
                  <a:pos x="27" y="273"/>
                </a:cxn>
                <a:cxn ang="0">
                  <a:pos x="14" y="274"/>
                </a:cxn>
                <a:cxn ang="0">
                  <a:pos x="3" y="261"/>
                </a:cxn>
                <a:cxn ang="0">
                  <a:pos x="0" y="237"/>
                </a:cxn>
                <a:cxn ang="0">
                  <a:pos x="9" y="215"/>
                </a:cxn>
                <a:cxn ang="0">
                  <a:pos x="27" y="201"/>
                </a:cxn>
                <a:cxn ang="0">
                  <a:pos x="47" y="192"/>
                </a:cxn>
                <a:cxn ang="0">
                  <a:pos x="65" y="184"/>
                </a:cxn>
                <a:cxn ang="0">
                  <a:pos x="78" y="168"/>
                </a:cxn>
                <a:cxn ang="0">
                  <a:pos x="84" y="146"/>
                </a:cxn>
                <a:cxn ang="0">
                  <a:pos x="86" y="103"/>
                </a:cxn>
                <a:cxn ang="0">
                  <a:pos x="94" y="86"/>
                </a:cxn>
                <a:cxn ang="0">
                  <a:pos x="111" y="77"/>
                </a:cxn>
                <a:cxn ang="0">
                  <a:pos x="130" y="80"/>
                </a:cxn>
                <a:cxn ang="0">
                  <a:pos x="148" y="80"/>
                </a:cxn>
                <a:cxn ang="0">
                  <a:pos x="162" y="69"/>
                </a:cxn>
                <a:cxn ang="0">
                  <a:pos x="166" y="53"/>
                </a:cxn>
                <a:cxn ang="0">
                  <a:pos x="169" y="35"/>
                </a:cxn>
                <a:cxn ang="0">
                  <a:pos x="176" y="21"/>
                </a:cxn>
                <a:cxn ang="0">
                  <a:pos x="197" y="9"/>
                </a:cxn>
                <a:cxn ang="0">
                  <a:pos x="234" y="0"/>
                </a:cxn>
              </a:cxnLst>
              <a:rect l="0" t="0" r="r" b="b"/>
              <a:pathLst>
                <a:path w="383" h="379">
                  <a:moveTo>
                    <a:pt x="234" y="0"/>
                  </a:moveTo>
                  <a:lnTo>
                    <a:pt x="250" y="3"/>
                  </a:lnTo>
                  <a:lnTo>
                    <a:pt x="266" y="12"/>
                  </a:lnTo>
                  <a:lnTo>
                    <a:pt x="281" y="25"/>
                  </a:lnTo>
                  <a:lnTo>
                    <a:pt x="291" y="35"/>
                  </a:lnTo>
                  <a:lnTo>
                    <a:pt x="299" y="47"/>
                  </a:lnTo>
                  <a:lnTo>
                    <a:pt x="308" y="58"/>
                  </a:lnTo>
                  <a:lnTo>
                    <a:pt x="316" y="65"/>
                  </a:lnTo>
                  <a:lnTo>
                    <a:pt x="324" y="68"/>
                  </a:lnTo>
                  <a:lnTo>
                    <a:pt x="331" y="69"/>
                  </a:lnTo>
                  <a:lnTo>
                    <a:pt x="339" y="69"/>
                  </a:lnTo>
                  <a:lnTo>
                    <a:pt x="347" y="70"/>
                  </a:lnTo>
                  <a:lnTo>
                    <a:pt x="356" y="73"/>
                  </a:lnTo>
                  <a:lnTo>
                    <a:pt x="367" y="79"/>
                  </a:lnTo>
                  <a:lnTo>
                    <a:pt x="374" y="88"/>
                  </a:lnTo>
                  <a:lnTo>
                    <a:pt x="379" y="98"/>
                  </a:lnTo>
                  <a:lnTo>
                    <a:pt x="382" y="109"/>
                  </a:lnTo>
                  <a:lnTo>
                    <a:pt x="383" y="122"/>
                  </a:lnTo>
                  <a:lnTo>
                    <a:pt x="382" y="134"/>
                  </a:lnTo>
                  <a:lnTo>
                    <a:pt x="379" y="147"/>
                  </a:lnTo>
                  <a:lnTo>
                    <a:pt x="375" y="157"/>
                  </a:lnTo>
                  <a:lnTo>
                    <a:pt x="366" y="173"/>
                  </a:lnTo>
                  <a:lnTo>
                    <a:pt x="357" y="187"/>
                  </a:lnTo>
                  <a:lnTo>
                    <a:pt x="346" y="199"/>
                  </a:lnTo>
                  <a:lnTo>
                    <a:pt x="333" y="209"/>
                  </a:lnTo>
                  <a:lnTo>
                    <a:pt x="319" y="217"/>
                  </a:lnTo>
                  <a:lnTo>
                    <a:pt x="303" y="221"/>
                  </a:lnTo>
                  <a:lnTo>
                    <a:pt x="285" y="224"/>
                  </a:lnTo>
                  <a:lnTo>
                    <a:pt x="272" y="224"/>
                  </a:lnTo>
                  <a:lnTo>
                    <a:pt x="259" y="223"/>
                  </a:lnTo>
                  <a:lnTo>
                    <a:pt x="234" y="225"/>
                  </a:lnTo>
                  <a:lnTo>
                    <a:pt x="223" y="229"/>
                  </a:lnTo>
                  <a:lnTo>
                    <a:pt x="213" y="236"/>
                  </a:lnTo>
                  <a:lnTo>
                    <a:pt x="205" y="247"/>
                  </a:lnTo>
                  <a:lnTo>
                    <a:pt x="198" y="263"/>
                  </a:lnTo>
                  <a:lnTo>
                    <a:pt x="195" y="279"/>
                  </a:lnTo>
                  <a:lnTo>
                    <a:pt x="192" y="297"/>
                  </a:lnTo>
                  <a:lnTo>
                    <a:pt x="189" y="314"/>
                  </a:lnTo>
                  <a:lnTo>
                    <a:pt x="185" y="331"/>
                  </a:lnTo>
                  <a:lnTo>
                    <a:pt x="179" y="347"/>
                  </a:lnTo>
                  <a:lnTo>
                    <a:pt x="169" y="362"/>
                  </a:lnTo>
                  <a:lnTo>
                    <a:pt x="158" y="373"/>
                  </a:lnTo>
                  <a:lnTo>
                    <a:pt x="147" y="378"/>
                  </a:lnTo>
                  <a:lnTo>
                    <a:pt x="135" y="379"/>
                  </a:lnTo>
                  <a:lnTo>
                    <a:pt x="123" y="374"/>
                  </a:lnTo>
                  <a:lnTo>
                    <a:pt x="111" y="366"/>
                  </a:lnTo>
                  <a:lnTo>
                    <a:pt x="99" y="352"/>
                  </a:lnTo>
                  <a:lnTo>
                    <a:pt x="94" y="342"/>
                  </a:lnTo>
                  <a:lnTo>
                    <a:pt x="85" y="321"/>
                  </a:lnTo>
                  <a:lnTo>
                    <a:pt x="76" y="298"/>
                  </a:lnTo>
                  <a:lnTo>
                    <a:pt x="70" y="288"/>
                  </a:lnTo>
                  <a:lnTo>
                    <a:pt x="63" y="280"/>
                  </a:lnTo>
                  <a:lnTo>
                    <a:pt x="54" y="274"/>
                  </a:lnTo>
                  <a:lnTo>
                    <a:pt x="43" y="271"/>
                  </a:lnTo>
                  <a:lnTo>
                    <a:pt x="35" y="271"/>
                  </a:lnTo>
                  <a:lnTo>
                    <a:pt x="27" y="273"/>
                  </a:lnTo>
                  <a:lnTo>
                    <a:pt x="20" y="274"/>
                  </a:lnTo>
                  <a:lnTo>
                    <a:pt x="14" y="274"/>
                  </a:lnTo>
                  <a:lnTo>
                    <a:pt x="9" y="270"/>
                  </a:lnTo>
                  <a:lnTo>
                    <a:pt x="3" y="261"/>
                  </a:lnTo>
                  <a:lnTo>
                    <a:pt x="0" y="250"/>
                  </a:lnTo>
                  <a:lnTo>
                    <a:pt x="0" y="237"/>
                  </a:lnTo>
                  <a:lnTo>
                    <a:pt x="3" y="226"/>
                  </a:lnTo>
                  <a:lnTo>
                    <a:pt x="9" y="215"/>
                  </a:lnTo>
                  <a:lnTo>
                    <a:pt x="18" y="206"/>
                  </a:lnTo>
                  <a:lnTo>
                    <a:pt x="27" y="201"/>
                  </a:lnTo>
                  <a:lnTo>
                    <a:pt x="37" y="196"/>
                  </a:lnTo>
                  <a:lnTo>
                    <a:pt x="47" y="192"/>
                  </a:lnTo>
                  <a:lnTo>
                    <a:pt x="56" y="188"/>
                  </a:lnTo>
                  <a:lnTo>
                    <a:pt x="65" y="184"/>
                  </a:lnTo>
                  <a:lnTo>
                    <a:pt x="72" y="177"/>
                  </a:lnTo>
                  <a:lnTo>
                    <a:pt x="78" y="168"/>
                  </a:lnTo>
                  <a:lnTo>
                    <a:pt x="83" y="155"/>
                  </a:lnTo>
                  <a:lnTo>
                    <a:pt x="84" y="146"/>
                  </a:lnTo>
                  <a:lnTo>
                    <a:pt x="84" y="124"/>
                  </a:lnTo>
                  <a:lnTo>
                    <a:pt x="86" y="103"/>
                  </a:lnTo>
                  <a:lnTo>
                    <a:pt x="90" y="94"/>
                  </a:lnTo>
                  <a:lnTo>
                    <a:pt x="94" y="86"/>
                  </a:lnTo>
                  <a:lnTo>
                    <a:pt x="102" y="80"/>
                  </a:lnTo>
                  <a:lnTo>
                    <a:pt x="111" y="77"/>
                  </a:lnTo>
                  <a:lnTo>
                    <a:pt x="121" y="77"/>
                  </a:lnTo>
                  <a:lnTo>
                    <a:pt x="130" y="80"/>
                  </a:lnTo>
                  <a:lnTo>
                    <a:pt x="139" y="81"/>
                  </a:lnTo>
                  <a:lnTo>
                    <a:pt x="148" y="80"/>
                  </a:lnTo>
                  <a:lnTo>
                    <a:pt x="156" y="75"/>
                  </a:lnTo>
                  <a:lnTo>
                    <a:pt x="162" y="69"/>
                  </a:lnTo>
                  <a:lnTo>
                    <a:pt x="164" y="62"/>
                  </a:lnTo>
                  <a:lnTo>
                    <a:pt x="166" y="53"/>
                  </a:lnTo>
                  <a:lnTo>
                    <a:pt x="167" y="44"/>
                  </a:lnTo>
                  <a:lnTo>
                    <a:pt x="169" y="35"/>
                  </a:lnTo>
                  <a:lnTo>
                    <a:pt x="171" y="26"/>
                  </a:lnTo>
                  <a:lnTo>
                    <a:pt x="176" y="21"/>
                  </a:lnTo>
                  <a:lnTo>
                    <a:pt x="181" y="17"/>
                  </a:lnTo>
                  <a:lnTo>
                    <a:pt x="197" y="9"/>
                  </a:lnTo>
                  <a:lnTo>
                    <a:pt x="216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CDD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"/>
            <p:cNvSpPr>
              <a:spLocks/>
            </p:cNvSpPr>
            <p:nvPr/>
          </p:nvSpPr>
          <p:spPr bwMode="auto">
            <a:xfrm>
              <a:off x="6253163" y="1993901"/>
              <a:ext cx="766763" cy="590550"/>
            </a:xfrm>
            <a:custGeom>
              <a:avLst/>
              <a:gdLst/>
              <a:ahLst/>
              <a:cxnLst>
                <a:cxn ang="0">
                  <a:pos x="155" y="1"/>
                </a:cxn>
                <a:cxn ang="0">
                  <a:pos x="177" y="11"/>
                </a:cxn>
                <a:cxn ang="0">
                  <a:pos x="198" y="22"/>
                </a:cxn>
                <a:cxn ang="0">
                  <a:pos x="224" y="22"/>
                </a:cxn>
                <a:cxn ang="0">
                  <a:pos x="253" y="16"/>
                </a:cxn>
                <a:cxn ang="0">
                  <a:pos x="282" y="10"/>
                </a:cxn>
                <a:cxn ang="0">
                  <a:pos x="308" y="12"/>
                </a:cxn>
                <a:cxn ang="0">
                  <a:pos x="333" y="26"/>
                </a:cxn>
                <a:cxn ang="0">
                  <a:pos x="352" y="54"/>
                </a:cxn>
                <a:cxn ang="0">
                  <a:pos x="358" y="82"/>
                </a:cxn>
                <a:cxn ang="0">
                  <a:pos x="365" y="112"/>
                </a:cxn>
                <a:cxn ang="0">
                  <a:pos x="386" y="138"/>
                </a:cxn>
                <a:cxn ang="0">
                  <a:pos x="413" y="159"/>
                </a:cxn>
                <a:cxn ang="0">
                  <a:pos x="440" y="178"/>
                </a:cxn>
                <a:cxn ang="0">
                  <a:pos x="465" y="206"/>
                </a:cxn>
                <a:cxn ang="0">
                  <a:pos x="479" y="241"/>
                </a:cxn>
                <a:cxn ang="0">
                  <a:pos x="483" y="277"/>
                </a:cxn>
                <a:cxn ang="0">
                  <a:pos x="476" y="313"/>
                </a:cxn>
                <a:cxn ang="0">
                  <a:pos x="458" y="343"/>
                </a:cxn>
                <a:cxn ang="0">
                  <a:pos x="428" y="364"/>
                </a:cxn>
                <a:cxn ang="0">
                  <a:pos x="388" y="372"/>
                </a:cxn>
                <a:cxn ang="0">
                  <a:pos x="355" y="365"/>
                </a:cxn>
                <a:cxn ang="0">
                  <a:pos x="330" y="346"/>
                </a:cxn>
                <a:cxn ang="0">
                  <a:pos x="307" y="323"/>
                </a:cxn>
                <a:cxn ang="0">
                  <a:pos x="285" y="302"/>
                </a:cxn>
                <a:cxn ang="0">
                  <a:pos x="259" y="288"/>
                </a:cxn>
                <a:cxn ang="0">
                  <a:pos x="226" y="287"/>
                </a:cxn>
                <a:cxn ang="0">
                  <a:pos x="196" y="294"/>
                </a:cxn>
                <a:cxn ang="0">
                  <a:pos x="171" y="305"/>
                </a:cxn>
                <a:cxn ang="0">
                  <a:pos x="145" y="314"/>
                </a:cxn>
                <a:cxn ang="0">
                  <a:pos x="118" y="317"/>
                </a:cxn>
                <a:cxn ang="0">
                  <a:pos x="86" y="310"/>
                </a:cxn>
                <a:cxn ang="0">
                  <a:pos x="45" y="287"/>
                </a:cxn>
                <a:cxn ang="0">
                  <a:pos x="14" y="255"/>
                </a:cxn>
                <a:cxn ang="0">
                  <a:pos x="1" y="220"/>
                </a:cxn>
                <a:cxn ang="0">
                  <a:pos x="2" y="184"/>
                </a:cxn>
                <a:cxn ang="0">
                  <a:pos x="17" y="145"/>
                </a:cxn>
                <a:cxn ang="0">
                  <a:pos x="40" y="106"/>
                </a:cxn>
                <a:cxn ang="0">
                  <a:pos x="63" y="75"/>
                </a:cxn>
                <a:cxn ang="0">
                  <a:pos x="78" y="50"/>
                </a:cxn>
                <a:cxn ang="0">
                  <a:pos x="94" y="25"/>
                </a:cxn>
                <a:cxn ang="0">
                  <a:pos x="115" y="7"/>
                </a:cxn>
                <a:cxn ang="0">
                  <a:pos x="142" y="0"/>
                </a:cxn>
              </a:cxnLst>
              <a:rect l="0" t="0" r="r" b="b"/>
              <a:pathLst>
                <a:path w="483" h="372">
                  <a:moveTo>
                    <a:pt x="142" y="0"/>
                  </a:moveTo>
                  <a:lnTo>
                    <a:pt x="155" y="1"/>
                  </a:lnTo>
                  <a:lnTo>
                    <a:pt x="166" y="6"/>
                  </a:lnTo>
                  <a:lnTo>
                    <a:pt x="177" y="11"/>
                  </a:lnTo>
                  <a:lnTo>
                    <a:pt x="187" y="17"/>
                  </a:lnTo>
                  <a:lnTo>
                    <a:pt x="198" y="22"/>
                  </a:lnTo>
                  <a:lnTo>
                    <a:pt x="210" y="24"/>
                  </a:lnTo>
                  <a:lnTo>
                    <a:pt x="224" y="22"/>
                  </a:lnTo>
                  <a:lnTo>
                    <a:pt x="239" y="18"/>
                  </a:lnTo>
                  <a:lnTo>
                    <a:pt x="253" y="16"/>
                  </a:lnTo>
                  <a:lnTo>
                    <a:pt x="267" y="12"/>
                  </a:lnTo>
                  <a:lnTo>
                    <a:pt x="282" y="10"/>
                  </a:lnTo>
                  <a:lnTo>
                    <a:pt x="295" y="10"/>
                  </a:lnTo>
                  <a:lnTo>
                    <a:pt x="308" y="12"/>
                  </a:lnTo>
                  <a:lnTo>
                    <a:pt x="321" y="17"/>
                  </a:lnTo>
                  <a:lnTo>
                    <a:pt x="333" y="26"/>
                  </a:lnTo>
                  <a:lnTo>
                    <a:pt x="345" y="40"/>
                  </a:lnTo>
                  <a:lnTo>
                    <a:pt x="352" y="54"/>
                  </a:lnTo>
                  <a:lnTo>
                    <a:pt x="355" y="68"/>
                  </a:lnTo>
                  <a:lnTo>
                    <a:pt x="358" y="82"/>
                  </a:lnTo>
                  <a:lnTo>
                    <a:pt x="361" y="98"/>
                  </a:lnTo>
                  <a:lnTo>
                    <a:pt x="365" y="112"/>
                  </a:lnTo>
                  <a:lnTo>
                    <a:pt x="374" y="126"/>
                  </a:lnTo>
                  <a:lnTo>
                    <a:pt x="386" y="138"/>
                  </a:lnTo>
                  <a:lnTo>
                    <a:pt x="399" y="148"/>
                  </a:lnTo>
                  <a:lnTo>
                    <a:pt x="413" y="159"/>
                  </a:lnTo>
                  <a:lnTo>
                    <a:pt x="427" y="168"/>
                  </a:lnTo>
                  <a:lnTo>
                    <a:pt x="440" y="178"/>
                  </a:lnTo>
                  <a:lnTo>
                    <a:pt x="453" y="191"/>
                  </a:lnTo>
                  <a:lnTo>
                    <a:pt x="465" y="206"/>
                  </a:lnTo>
                  <a:lnTo>
                    <a:pt x="474" y="223"/>
                  </a:lnTo>
                  <a:lnTo>
                    <a:pt x="479" y="241"/>
                  </a:lnTo>
                  <a:lnTo>
                    <a:pt x="483" y="259"/>
                  </a:lnTo>
                  <a:lnTo>
                    <a:pt x="483" y="277"/>
                  </a:lnTo>
                  <a:lnTo>
                    <a:pt x="481" y="296"/>
                  </a:lnTo>
                  <a:lnTo>
                    <a:pt x="476" y="313"/>
                  </a:lnTo>
                  <a:lnTo>
                    <a:pt x="468" y="329"/>
                  </a:lnTo>
                  <a:lnTo>
                    <a:pt x="458" y="343"/>
                  </a:lnTo>
                  <a:lnTo>
                    <a:pt x="444" y="355"/>
                  </a:lnTo>
                  <a:lnTo>
                    <a:pt x="428" y="364"/>
                  </a:lnTo>
                  <a:lnTo>
                    <a:pt x="410" y="370"/>
                  </a:lnTo>
                  <a:lnTo>
                    <a:pt x="388" y="372"/>
                  </a:lnTo>
                  <a:lnTo>
                    <a:pt x="371" y="370"/>
                  </a:lnTo>
                  <a:lnTo>
                    <a:pt x="355" y="365"/>
                  </a:lnTo>
                  <a:lnTo>
                    <a:pt x="342" y="356"/>
                  </a:lnTo>
                  <a:lnTo>
                    <a:pt x="330" y="346"/>
                  </a:lnTo>
                  <a:lnTo>
                    <a:pt x="318" y="335"/>
                  </a:lnTo>
                  <a:lnTo>
                    <a:pt x="307" y="323"/>
                  </a:lnTo>
                  <a:lnTo>
                    <a:pt x="297" y="312"/>
                  </a:lnTo>
                  <a:lnTo>
                    <a:pt x="285" y="302"/>
                  </a:lnTo>
                  <a:lnTo>
                    <a:pt x="273" y="293"/>
                  </a:lnTo>
                  <a:lnTo>
                    <a:pt x="259" y="288"/>
                  </a:lnTo>
                  <a:lnTo>
                    <a:pt x="243" y="286"/>
                  </a:lnTo>
                  <a:lnTo>
                    <a:pt x="226" y="287"/>
                  </a:lnTo>
                  <a:lnTo>
                    <a:pt x="211" y="291"/>
                  </a:lnTo>
                  <a:lnTo>
                    <a:pt x="196" y="294"/>
                  </a:lnTo>
                  <a:lnTo>
                    <a:pt x="183" y="300"/>
                  </a:lnTo>
                  <a:lnTo>
                    <a:pt x="171" y="305"/>
                  </a:lnTo>
                  <a:lnTo>
                    <a:pt x="158" y="309"/>
                  </a:lnTo>
                  <a:lnTo>
                    <a:pt x="145" y="314"/>
                  </a:lnTo>
                  <a:lnTo>
                    <a:pt x="131" y="317"/>
                  </a:lnTo>
                  <a:lnTo>
                    <a:pt x="118" y="317"/>
                  </a:lnTo>
                  <a:lnTo>
                    <a:pt x="103" y="315"/>
                  </a:lnTo>
                  <a:lnTo>
                    <a:pt x="86" y="310"/>
                  </a:lnTo>
                  <a:lnTo>
                    <a:pt x="68" y="301"/>
                  </a:lnTo>
                  <a:lnTo>
                    <a:pt x="45" y="287"/>
                  </a:lnTo>
                  <a:lnTo>
                    <a:pt x="27" y="271"/>
                  </a:lnTo>
                  <a:lnTo>
                    <a:pt x="14" y="255"/>
                  </a:lnTo>
                  <a:lnTo>
                    <a:pt x="5" y="238"/>
                  </a:lnTo>
                  <a:lnTo>
                    <a:pt x="1" y="220"/>
                  </a:lnTo>
                  <a:lnTo>
                    <a:pt x="0" y="202"/>
                  </a:lnTo>
                  <a:lnTo>
                    <a:pt x="2" y="184"/>
                  </a:lnTo>
                  <a:lnTo>
                    <a:pt x="8" y="164"/>
                  </a:lnTo>
                  <a:lnTo>
                    <a:pt x="17" y="145"/>
                  </a:lnTo>
                  <a:lnTo>
                    <a:pt x="27" y="126"/>
                  </a:lnTo>
                  <a:lnTo>
                    <a:pt x="40" y="106"/>
                  </a:lnTo>
                  <a:lnTo>
                    <a:pt x="55" y="87"/>
                  </a:lnTo>
                  <a:lnTo>
                    <a:pt x="63" y="75"/>
                  </a:lnTo>
                  <a:lnTo>
                    <a:pt x="70" y="64"/>
                  </a:lnTo>
                  <a:lnTo>
                    <a:pt x="78" y="50"/>
                  </a:lnTo>
                  <a:lnTo>
                    <a:pt x="85" y="38"/>
                  </a:lnTo>
                  <a:lnTo>
                    <a:pt x="94" y="25"/>
                  </a:lnTo>
                  <a:lnTo>
                    <a:pt x="103" y="16"/>
                  </a:lnTo>
                  <a:lnTo>
                    <a:pt x="115" y="7"/>
                  </a:lnTo>
                  <a:lnTo>
                    <a:pt x="127" y="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"/>
            <p:cNvSpPr>
              <a:spLocks/>
            </p:cNvSpPr>
            <p:nvPr/>
          </p:nvSpPr>
          <p:spPr bwMode="auto">
            <a:xfrm>
              <a:off x="6272213" y="2016126"/>
              <a:ext cx="709613" cy="515938"/>
            </a:xfrm>
            <a:custGeom>
              <a:avLst/>
              <a:gdLst/>
              <a:ahLst/>
              <a:cxnLst>
                <a:cxn ang="0">
                  <a:pos x="138" y="2"/>
                </a:cxn>
                <a:cxn ang="0">
                  <a:pos x="157" y="11"/>
                </a:cxn>
                <a:cxn ang="0">
                  <a:pos x="175" y="19"/>
                </a:cxn>
                <a:cxn ang="0">
                  <a:pos x="196" y="23"/>
                </a:cxn>
                <a:cxn ang="0">
                  <a:pos x="222" y="18"/>
                </a:cxn>
                <a:cxn ang="0">
                  <a:pos x="256" y="8"/>
                </a:cxn>
                <a:cxn ang="0">
                  <a:pos x="280" y="10"/>
                </a:cxn>
                <a:cxn ang="0">
                  <a:pos x="304" y="24"/>
                </a:cxn>
                <a:cxn ang="0">
                  <a:pos x="315" y="42"/>
                </a:cxn>
                <a:cxn ang="0">
                  <a:pos x="319" y="62"/>
                </a:cxn>
                <a:cxn ang="0">
                  <a:pos x="323" y="85"/>
                </a:cxn>
                <a:cxn ang="0">
                  <a:pos x="335" y="111"/>
                </a:cxn>
                <a:cxn ang="0">
                  <a:pos x="357" y="133"/>
                </a:cxn>
                <a:cxn ang="0">
                  <a:pos x="397" y="164"/>
                </a:cxn>
                <a:cxn ang="0">
                  <a:pos x="422" y="184"/>
                </a:cxn>
                <a:cxn ang="0">
                  <a:pos x="439" y="207"/>
                </a:cxn>
                <a:cxn ang="0">
                  <a:pos x="447" y="238"/>
                </a:cxn>
                <a:cxn ang="0">
                  <a:pos x="439" y="278"/>
                </a:cxn>
                <a:cxn ang="0">
                  <a:pos x="418" y="307"/>
                </a:cxn>
                <a:cxn ang="0">
                  <a:pos x="389" y="323"/>
                </a:cxn>
                <a:cxn ang="0">
                  <a:pos x="355" y="323"/>
                </a:cxn>
                <a:cxn ang="0">
                  <a:pos x="319" y="303"/>
                </a:cxn>
                <a:cxn ang="0">
                  <a:pos x="301" y="284"/>
                </a:cxn>
                <a:cxn ang="0">
                  <a:pos x="285" y="263"/>
                </a:cxn>
                <a:cxn ang="0">
                  <a:pos x="263" y="248"/>
                </a:cxn>
                <a:cxn ang="0">
                  <a:pos x="231" y="240"/>
                </a:cxn>
                <a:cxn ang="0">
                  <a:pos x="202" y="244"/>
                </a:cxn>
                <a:cxn ang="0">
                  <a:pos x="175" y="255"/>
                </a:cxn>
                <a:cxn ang="0">
                  <a:pos x="143" y="270"/>
                </a:cxn>
                <a:cxn ang="0">
                  <a:pos x="111" y="274"/>
                </a:cxn>
                <a:cxn ang="0">
                  <a:pos x="79" y="266"/>
                </a:cxn>
                <a:cxn ang="0">
                  <a:pos x="49" y="250"/>
                </a:cxn>
                <a:cxn ang="0">
                  <a:pos x="24" y="231"/>
                </a:cxn>
                <a:cxn ang="0">
                  <a:pos x="6" y="206"/>
                </a:cxn>
                <a:cxn ang="0">
                  <a:pos x="0" y="176"/>
                </a:cxn>
                <a:cxn ang="0">
                  <a:pos x="15" y="138"/>
                </a:cxn>
                <a:cxn ang="0">
                  <a:pos x="38" y="106"/>
                </a:cxn>
                <a:cxn ang="0">
                  <a:pos x="82" y="44"/>
                </a:cxn>
                <a:cxn ang="0">
                  <a:pos x="89" y="27"/>
                </a:cxn>
                <a:cxn ang="0">
                  <a:pos x="98" y="11"/>
                </a:cxn>
                <a:cxn ang="0">
                  <a:pos x="118" y="1"/>
                </a:cxn>
              </a:cxnLst>
              <a:rect l="0" t="0" r="r" b="b"/>
              <a:pathLst>
                <a:path w="447" h="325">
                  <a:moveTo>
                    <a:pt x="128" y="0"/>
                  </a:moveTo>
                  <a:lnTo>
                    <a:pt x="138" y="2"/>
                  </a:lnTo>
                  <a:lnTo>
                    <a:pt x="147" y="5"/>
                  </a:lnTo>
                  <a:lnTo>
                    <a:pt x="157" y="11"/>
                  </a:lnTo>
                  <a:lnTo>
                    <a:pt x="166" y="15"/>
                  </a:lnTo>
                  <a:lnTo>
                    <a:pt x="175" y="19"/>
                  </a:lnTo>
                  <a:lnTo>
                    <a:pt x="185" y="23"/>
                  </a:lnTo>
                  <a:lnTo>
                    <a:pt x="196" y="23"/>
                  </a:lnTo>
                  <a:lnTo>
                    <a:pt x="209" y="21"/>
                  </a:lnTo>
                  <a:lnTo>
                    <a:pt x="222" y="18"/>
                  </a:lnTo>
                  <a:lnTo>
                    <a:pt x="245" y="11"/>
                  </a:lnTo>
                  <a:lnTo>
                    <a:pt x="256" y="8"/>
                  </a:lnTo>
                  <a:lnTo>
                    <a:pt x="268" y="8"/>
                  </a:lnTo>
                  <a:lnTo>
                    <a:pt x="280" y="10"/>
                  </a:lnTo>
                  <a:lnTo>
                    <a:pt x="294" y="16"/>
                  </a:lnTo>
                  <a:lnTo>
                    <a:pt x="304" y="24"/>
                  </a:lnTo>
                  <a:lnTo>
                    <a:pt x="311" y="33"/>
                  </a:lnTo>
                  <a:lnTo>
                    <a:pt x="315" y="42"/>
                  </a:lnTo>
                  <a:lnTo>
                    <a:pt x="318" y="52"/>
                  </a:lnTo>
                  <a:lnTo>
                    <a:pt x="319" y="62"/>
                  </a:lnTo>
                  <a:lnTo>
                    <a:pt x="320" y="74"/>
                  </a:lnTo>
                  <a:lnTo>
                    <a:pt x="323" y="85"/>
                  </a:lnTo>
                  <a:lnTo>
                    <a:pt x="327" y="98"/>
                  </a:lnTo>
                  <a:lnTo>
                    <a:pt x="335" y="111"/>
                  </a:lnTo>
                  <a:lnTo>
                    <a:pt x="345" y="123"/>
                  </a:lnTo>
                  <a:lnTo>
                    <a:pt x="357" y="133"/>
                  </a:lnTo>
                  <a:lnTo>
                    <a:pt x="370" y="144"/>
                  </a:lnTo>
                  <a:lnTo>
                    <a:pt x="397" y="164"/>
                  </a:lnTo>
                  <a:lnTo>
                    <a:pt x="409" y="173"/>
                  </a:lnTo>
                  <a:lnTo>
                    <a:pt x="422" y="184"/>
                  </a:lnTo>
                  <a:lnTo>
                    <a:pt x="431" y="195"/>
                  </a:lnTo>
                  <a:lnTo>
                    <a:pt x="439" y="207"/>
                  </a:lnTo>
                  <a:lnTo>
                    <a:pt x="445" y="222"/>
                  </a:lnTo>
                  <a:lnTo>
                    <a:pt x="447" y="238"/>
                  </a:lnTo>
                  <a:lnTo>
                    <a:pt x="445" y="259"/>
                  </a:lnTo>
                  <a:lnTo>
                    <a:pt x="439" y="278"/>
                  </a:lnTo>
                  <a:lnTo>
                    <a:pt x="430" y="294"/>
                  </a:lnTo>
                  <a:lnTo>
                    <a:pt x="418" y="307"/>
                  </a:lnTo>
                  <a:lnTo>
                    <a:pt x="405" y="317"/>
                  </a:lnTo>
                  <a:lnTo>
                    <a:pt x="389" y="323"/>
                  </a:lnTo>
                  <a:lnTo>
                    <a:pt x="373" y="325"/>
                  </a:lnTo>
                  <a:lnTo>
                    <a:pt x="355" y="323"/>
                  </a:lnTo>
                  <a:lnTo>
                    <a:pt x="337" y="316"/>
                  </a:lnTo>
                  <a:lnTo>
                    <a:pt x="319" y="303"/>
                  </a:lnTo>
                  <a:lnTo>
                    <a:pt x="310" y="294"/>
                  </a:lnTo>
                  <a:lnTo>
                    <a:pt x="301" y="284"/>
                  </a:lnTo>
                  <a:lnTo>
                    <a:pt x="293" y="273"/>
                  </a:lnTo>
                  <a:lnTo>
                    <a:pt x="285" y="263"/>
                  </a:lnTo>
                  <a:lnTo>
                    <a:pt x="275" y="255"/>
                  </a:lnTo>
                  <a:lnTo>
                    <a:pt x="263" y="248"/>
                  </a:lnTo>
                  <a:lnTo>
                    <a:pt x="249" y="243"/>
                  </a:lnTo>
                  <a:lnTo>
                    <a:pt x="231" y="240"/>
                  </a:lnTo>
                  <a:lnTo>
                    <a:pt x="216" y="240"/>
                  </a:lnTo>
                  <a:lnTo>
                    <a:pt x="202" y="244"/>
                  </a:lnTo>
                  <a:lnTo>
                    <a:pt x="189" y="249"/>
                  </a:lnTo>
                  <a:lnTo>
                    <a:pt x="175" y="255"/>
                  </a:lnTo>
                  <a:lnTo>
                    <a:pt x="160" y="262"/>
                  </a:lnTo>
                  <a:lnTo>
                    <a:pt x="143" y="270"/>
                  </a:lnTo>
                  <a:lnTo>
                    <a:pt x="127" y="273"/>
                  </a:lnTo>
                  <a:lnTo>
                    <a:pt x="111" y="274"/>
                  </a:lnTo>
                  <a:lnTo>
                    <a:pt x="95" y="272"/>
                  </a:lnTo>
                  <a:lnTo>
                    <a:pt x="79" y="266"/>
                  </a:lnTo>
                  <a:lnTo>
                    <a:pt x="62" y="258"/>
                  </a:lnTo>
                  <a:lnTo>
                    <a:pt x="49" y="250"/>
                  </a:lnTo>
                  <a:lnTo>
                    <a:pt x="37" y="241"/>
                  </a:lnTo>
                  <a:lnTo>
                    <a:pt x="24" y="231"/>
                  </a:lnTo>
                  <a:lnTo>
                    <a:pt x="14" y="220"/>
                  </a:lnTo>
                  <a:lnTo>
                    <a:pt x="6" y="206"/>
                  </a:lnTo>
                  <a:lnTo>
                    <a:pt x="1" y="192"/>
                  </a:lnTo>
                  <a:lnTo>
                    <a:pt x="0" y="176"/>
                  </a:lnTo>
                  <a:lnTo>
                    <a:pt x="6" y="157"/>
                  </a:lnTo>
                  <a:lnTo>
                    <a:pt x="15" y="138"/>
                  </a:lnTo>
                  <a:lnTo>
                    <a:pt x="27" y="121"/>
                  </a:lnTo>
                  <a:lnTo>
                    <a:pt x="38" y="106"/>
                  </a:lnTo>
                  <a:lnTo>
                    <a:pt x="54" y="82"/>
                  </a:lnTo>
                  <a:lnTo>
                    <a:pt x="82" y="44"/>
                  </a:lnTo>
                  <a:lnTo>
                    <a:pt x="87" y="36"/>
                  </a:lnTo>
                  <a:lnTo>
                    <a:pt x="89" y="27"/>
                  </a:lnTo>
                  <a:lnTo>
                    <a:pt x="93" y="18"/>
                  </a:lnTo>
                  <a:lnTo>
                    <a:pt x="98" y="11"/>
                  </a:lnTo>
                  <a:lnTo>
                    <a:pt x="106" y="5"/>
                  </a:lnTo>
                  <a:lnTo>
                    <a:pt x="118" y="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4FEAD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"/>
            <p:cNvSpPr>
              <a:spLocks/>
            </p:cNvSpPr>
            <p:nvPr/>
          </p:nvSpPr>
          <p:spPr bwMode="auto">
            <a:xfrm>
              <a:off x="6338888" y="2033588"/>
              <a:ext cx="347663" cy="334963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5" y="2"/>
                </a:cxn>
                <a:cxn ang="0">
                  <a:pos x="141" y="6"/>
                </a:cxn>
                <a:cxn ang="0">
                  <a:pos x="159" y="11"/>
                </a:cxn>
                <a:cxn ang="0">
                  <a:pos x="177" y="17"/>
                </a:cxn>
                <a:cxn ang="0">
                  <a:pos x="194" y="24"/>
                </a:cxn>
                <a:cxn ang="0">
                  <a:pos x="208" y="30"/>
                </a:cxn>
                <a:cxn ang="0">
                  <a:pos x="219" y="36"/>
                </a:cxn>
                <a:cxn ang="0">
                  <a:pos x="201" y="42"/>
                </a:cxn>
                <a:cxn ang="0">
                  <a:pos x="182" y="44"/>
                </a:cxn>
                <a:cxn ang="0">
                  <a:pos x="165" y="43"/>
                </a:cxn>
                <a:cxn ang="0">
                  <a:pos x="127" y="41"/>
                </a:cxn>
                <a:cxn ang="0">
                  <a:pos x="116" y="42"/>
                </a:cxn>
                <a:cxn ang="0">
                  <a:pos x="107" y="45"/>
                </a:cxn>
                <a:cxn ang="0">
                  <a:pos x="101" y="49"/>
                </a:cxn>
                <a:cxn ang="0">
                  <a:pos x="97" y="54"/>
                </a:cxn>
                <a:cxn ang="0">
                  <a:pos x="94" y="60"/>
                </a:cxn>
                <a:cxn ang="0">
                  <a:pos x="93" y="67"/>
                </a:cxn>
                <a:cxn ang="0">
                  <a:pos x="90" y="75"/>
                </a:cxn>
                <a:cxn ang="0">
                  <a:pos x="87" y="84"/>
                </a:cxn>
                <a:cxn ang="0">
                  <a:pos x="82" y="93"/>
                </a:cxn>
                <a:cxn ang="0">
                  <a:pos x="74" y="105"/>
                </a:cxn>
                <a:cxn ang="0">
                  <a:pos x="65" y="115"/>
                </a:cxn>
                <a:cxn ang="0">
                  <a:pos x="47" y="133"/>
                </a:cxn>
                <a:cxn ang="0">
                  <a:pos x="39" y="142"/>
                </a:cxn>
                <a:cxn ang="0">
                  <a:pos x="33" y="151"/>
                </a:cxn>
                <a:cxn ang="0">
                  <a:pos x="29" y="160"/>
                </a:cxn>
                <a:cxn ang="0">
                  <a:pos x="25" y="170"/>
                </a:cxn>
                <a:cxn ang="0">
                  <a:pos x="25" y="182"/>
                </a:cxn>
                <a:cxn ang="0">
                  <a:pos x="28" y="195"/>
                </a:cxn>
                <a:cxn ang="0">
                  <a:pos x="33" y="211"/>
                </a:cxn>
                <a:cxn ang="0">
                  <a:pos x="19" y="195"/>
                </a:cxn>
                <a:cxn ang="0">
                  <a:pos x="9" y="180"/>
                </a:cxn>
                <a:cxn ang="0">
                  <a:pos x="3" y="165"/>
                </a:cxn>
                <a:cxn ang="0">
                  <a:pos x="0" y="151"/>
                </a:cxn>
                <a:cxn ang="0">
                  <a:pos x="2" y="137"/>
                </a:cxn>
                <a:cxn ang="0">
                  <a:pos x="7" y="121"/>
                </a:cxn>
                <a:cxn ang="0">
                  <a:pos x="16" y="104"/>
                </a:cxn>
                <a:cxn ang="0">
                  <a:pos x="29" y="85"/>
                </a:cxn>
                <a:cxn ang="0">
                  <a:pos x="37" y="73"/>
                </a:cxn>
                <a:cxn ang="0">
                  <a:pos x="43" y="61"/>
                </a:cxn>
                <a:cxn ang="0">
                  <a:pos x="48" y="49"/>
                </a:cxn>
                <a:cxn ang="0">
                  <a:pos x="53" y="39"/>
                </a:cxn>
                <a:cxn ang="0">
                  <a:pos x="58" y="29"/>
                </a:cxn>
                <a:cxn ang="0">
                  <a:pos x="64" y="20"/>
                </a:cxn>
                <a:cxn ang="0">
                  <a:pos x="72" y="13"/>
                </a:cxn>
                <a:cxn ang="0">
                  <a:pos x="83" y="7"/>
                </a:cxn>
                <a:cxn ang="0">
                  <a:pos x="96" y="3"/>
                </a:cxn>
                <a:cxn ang="0">
                  <a:pos x="113" y="0"/>
                </a:cxn>
              </a:cxnLst>
              <a:rect l="0" t="0" r="r" b="b"/>
              <a:pathLst>
                <a:path w="219" h="211">
                  <a:moveTo>
                    <a:pt x="113" y="0"/>
                  </a:moveTo>
                  <a:lnTo>
                    <a:pt x="125" y="2"/>
                  </a:lnTo>
                  <a:lnTo>
                    <a:pt x="141" y="6"/>
                  </a:lnTo>
                  <a:lnTo>
                    <a:pt x="159" y="11"/>
                  </a:lnTo>
                  <a:lnTo>
                    <a:pt x="177" y="17"/>
                  </a:lnTo>
                  <a:lnTo>
                    <a:pt x="194" y="24"/>
                  </a:lnTo>
                  <a:lnTo>
                    <a:pt x="208" y="30"/>
                  </a:lnTo>
                  <a:lnTo>
                    <a:pt x="219" y="36"/>
                  </a:lnTo>
                  <a:lnTo>
                    <a:pt x="201" y="42"/>
                  </a:lnTo>
                  <a:lnTo>
                    <a:pt x="182" y="44"/>
                  </a:lnTo>
                  <a:lnTo>
                    <a:pt x="165" y="43"/>
                  </a:lnTo>
                  <a:lnTo>
                    <a:pt x="127" y="41"/>
                  </a:lnTo>
                  <a:lnTo>
                    <a:pt x="116" y="42"/>
                  </a:lnTo>
                  <a:lnTo>
                    <a:pt x="107" y="45"/>
                  </a:lnTo>
                  <a:lnTo>
                    <a:pt x="101" y="49"/>
                  </a:lnTo>
                  <a:lnTo>
                    <a:pt x="97" y="54"/>
                  </a:lnTo>
                  <a:lnTo>
                    <a:pt x="94" y="60"/>
                  </a:lnTo>
                  <a:lnTo>
                    <a:pt x="93" y="67"/>
                  </a:lnTo>
                  <a:lnTo>
                    <a:pt x="90" y="75"/>
                  </a:lnTo>
                  <a:lnTo>
                    <a:pt x="87" y="84"/>
                  </a:lnTo>
                  <a:lnTo>
                    <a:pt x="82" y="93"/>
                  </a:lnTo>
                  <a:lnTo>
                    <a:pt x="74" y="105"/>
                  </a:lnTo>
                  <a:lnTo>
                    <a:pt x="65" y="115"/>
                  </a:lnTo>
                  <a:lnTo>
                    <a:pt x="47" y="133"/>
                  </a:lnTo>
                  <a:lnTo>
                    <a:pt x="39" y="142"/>
                  </a:lnTo>
                  <a:lnTo>
                    <a:pt x="33" y="151"/>
                  </a:lnTo>
                  <a:lnTo>
                    <a:pt x="29" y="160"/>
                  </a:lnTo>
                  <a:lnTo>
                    <a:pt x="25" y="170"/>
                  </a:lnTo>
                  <a:lnTo>
                    <a:pt x="25" y="182"/>
                  </a:lnTo>
                  <a:lnTo>
                    <a:pt x="28" y="195"/>
                  </a:lnTo>
                  <a:lnTo>
                    <a:pt x="33" y="211"/>
                  </a:lnTo>
                  <a:lnTo>
                    <a:pt x="19" y="195"/>
                  </a:lnTo>
                  <a:lnTo>
                    <a:pt x="9" y="180"/>
                  </a:lnTo>
                  <a:lnTo>
                    <a:pt x="3" y="165"/>
                  </a:lnTo>
                  <a:lnTo>
                    <a:pt x="0" y="151"/>
                  </a:lnTo>
                  <a:lnTo>
                    <a:pt x="2" y="137"/>
                  </a:lnTo>
                  <a:lnTo>
                    <a:pt x="7" y="121"/>
                  </a:lnTo>
                  <a:lnTo>
                    <a:pt x="16" y="104"/>
                  </a:lnTo>
                  <a:lnTo>
                    <a:pt x="29" y="85"/>
                  </a:lnTo>
                  <a:lnTo>
                    <a:pt x="37" y="73"/>
                  </a:lnTo>
                  <a:lnTo>
                    <a:pt x="43" y="61"/>
                  </a:lnTo>
                  <a:lnTo>
                    <a:pt x="48" y="49"/>
                  </a:lnTo>
                  <a:lnTo>
                    <a:pt x="53" y="39"/>
                  </a:lnTo>
                  <a:lnTo>
                    <a:pt x="58" y="29"/>
                  </a:lnTo>
                  <a:lnTo>
                    <a:pt x="64" y="20"/>
                  </a:lnTo>
                  <a:lnTo>
                    <a:pt x="72" y="13"/>
                  </a:lnTo>
                  <a:lnTo>
                    <a:pt x="83" y="7"/>
                  </a:lnTo>
                  <a:lnTo>
                    <a:pt x="96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D0FFF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6"/>
            <p:cNvSpPr>
              <a:spLocks/>
            </p:cNvSpPr>
            <p:nvPr/>
          </p:nvSpPr>
          <p:spPr bwMode="auto">
            <a:xfrm>
              <a:off x="6354763" y="3903663"/>
              <a:ext cx="565150" cy="523875"/>
            </a:xfrm>
            <a:custGeom>
              <a:avLst/>
              <a:gdLst/>
              <a:ahLst/>
              <a:cxnLst>
                <a:cxn ang="0">
                  <a:pos x="246" y="3"/>
                </a:cxn>
                <a:cxn ang="0">
                  <a:pos x="275" y="16"/>
                </a:cxn>
                <a:cxn ang="0">
                  <a:pos x="296" y="41"/>
                </a:cxn>
                <a:cxn ang="0">
                  <a:pos x="305" y="76"/>
                </a:cxn>
                <a:cxn ang="0">
                  <a:pos x="305" y="112"/>
                </a:cxn>
                <a:cxn ang="0">
                  <a:pos x="318" y="141"/>
                </a:cxn>
                <a:cxn ang="0">
                  <a:pos x="339" y="168"/>
                </a:cxn>
                <a:cxn ang="0">
                  <a:pos x="353" y="197"/>
                </a:cxn>
                <a:cxn ang="0">
                  <a:pos x="355" y="238"/>
                </a:cxn>
                <a:cxn ang="0">
                  <a:pos x="342" y="277"/>
                </a:cxn>
                <a:cxn ang="0">
                  <a:pos x="316" y="309"/>
                </a:cxn>
                <a:cxn ang="0">
                  <a:pos x="280" y="328"/>
                </a:cxn>
                <a:cxn ang="0">
                  <a:pos x="248" y="329"/>
                </a:cxn>
                <a:cxn ang="0">
                  <a:pos x="232" y="320"/>
                </a:cxn>
                <a:cxn ang="0">
                  <a:pos x="217" y="301"/>
                </a:cxn>
                <a:cxn ang="0">
                  <a:pos x="204" y="289"/>
                </a:cxn>
                <a:cxn ang="0">
                  <a:pos x="184" y="284"/>
                </a:cxn>
                <a:cxn ang="0">
                  <a:pos x="160" y="287"/>
                </a:cxn>
                <a:cxn ang="0">
                  <a:pos x="136" y="289"/>
                </a:cxn>
                <a:cxn ang="0">
                  <a:pos x="106" y="285"/>
                </a:cxn>
                <a:cxn ang="0">
                  <a:pos x="87" y="273"/>
                </a:cxn>
                <a:cxn ang="0">
                  <a:pos x="76" y="256"/>
                </a:cxn>
                <a:cxn ang="0">
                  <a:pos x="68" y="237"/>
                </a:cxn>
                <a:cxn ang="0">
                  <a:pos x="57" y="205"/>
                </a:cxn>
                <a:cxn ang="0">
                  <a:pos x="43" y="186"/>
                </a:cxn>
                <a:cxn ang="0">
                  <a:pos x="16" y="154"/>
                </a:cxn>
                <a:cxn ang="0">
                  <a:pos x="2" y="120"/>
                </a:cxn>
                <a:cxn ang="0">
                  <a:pos x="2" y="86"/>
                </a:cxn>
                <a:cxn ang="0">
                  <a:pos x="18" y="55"/>
                </a:cxn>
                <a:cxn ang="0">
                  <a:pos x="51" y="29"/>
                </a:cxn>
                <a:cxn ang="0">
                  <a:pos x="90" y="15"/>
                </a:cxn>
                <a:cxn ang="0">
                  <a:pos x="120" y="17"/>
                </a:cxn>
                <a:cxn ang="0">
                  <a:pos x="163" y="20"/>
                </a:cxn>
                <a:cxn ang="0">
                  <a:pos x="194" y="6"/>
                </a:cxn>
                <a:cxn ang="0">
                  <a:pos x="229" y="0"/>
                </a:cxn>
              </a:cxnLst>
              <a:rect l="0" t="0" r="r" b="b"/>
              <a:pathLst>
                <a:path w="356" h="330">
                  <a:moveTo>
                    <a:pt x="229" y="0"/>
                  </a:moveTo>
                  <a:lnTo>
                    <a:pt x="246" y="3"/>
                  </a:lnTo>
                  <a:lnTo>
                    <a:pt x="261" y="8"/>
                  </a:lnTo>
                  <a:lnTo>
                    <a:pt x="275" y="16"/>
                  </a:lnTo>
                  <a:lnTo>
                    <a:pt x="286" y="27"/>
                  </a:lnTo>
                  <a:lnTo>
                    <a:pt x="296" y="41"/>
                  </a:lnTo>
                  <a:lnTo>
                    <a:pt x="302" y="57"/>
                  </a:lnTo>
                  <a:lnTo>
                    <a:pt x="305" y="76"/>
                  </a:lnTo>
                  <a:lnTo>
                    <a:pt x="304" y="97"/>
                  </a:lnTo>
                  <a:lnTo>
                    <a:pt x="305" y="112"/>
                  </a:lnTo>
                  <a:lnTo>
                    <a:pt x="310" y="126"/>
                  </a:lnTo>
                  <a:lnTo>
                    <a:pt x="318" y="141"/>
                  </a:lnTo>
                  <a:lnTo>
                    <a:pt x="328" y="155"/>
                  </a:lnTo>
                  <a:lnTo>
                    <a:pt x="339" y="168"/>
                  </a:lnTo>
                  <a:lnTo>
                    <a:pt x="347" y="182"/>
                  </a:lnTo>
                  <a:lnTo>
                    <a:pt x="353" y="197"/>
                  </a:lnTo>
                  <a:lnTo>
                    <a:pt x="356" y="217"/>
                  </a:lnTo>
                  <a:lnTo>
                    <a:pt x="355" y="238"/>
                  </a:lnTo>
                  <a:lnTo>
                    <a:pt x="350" y="257"/>
                  </a:lnTo>
                  <a:lnTo>
                    <a:pt x="342" y="277"/>
                  </a:lnTo>
                  <a:lnTo>
                    <a:pt x="331" y="294"/>
                  </a:lnTo>
                  <a:lnTo>
                    <a:pt x="316" y="309"/>
                  </a:lnTo>
                  <a:lnTo>
                    <a:pt x="299" y="320"/>
                  </a:lnTo>
                  <a:lnTo>
                    <a:pt x="280" y="328"/>
                  </a:lnTo>
                  <a:lnTo>
                    <a:pt x="259" y="330"/>
                  </a:lnTo>
                  <a:lnTo>
                    <a:pt x="248" y="329"/>
                  </a:lnTo>
                  <a:lnTo>
                    <a:pt x="239" y="326"/>
                  </a:lnTo>
                  <a:lnTo>
                    <a:pt x="232" y="320"/>
                  </a:lnTo>
                  <a:lnTo>
                    <a:pt x="221" y="308"/>
                  </a:lnTo>
                  <a:lnTo>
                    <a:pt x="217" y="301"/>
                  </a:lnTo>
                  <a:lnTo>
                    <a:pt x="211" y="295"/>
                  </a:lnTo>
                  <a:lnTo>
                    <a:pt x="204" y="289"/>
                  </a:lnTo>
                  <a:lnTo>
                    <a:pt x="195" y="286"/>
                  </a:lnTo>
                  <a:lnTo>
                    <a:pt x="184" y="284"/>
                  </a:lnTo>
                  <a:lnTo>
                    <a:pt x="171" y="284"/>
                  </a:lnTo>
                  <a:lnTo>
                    <a:pt x="160" y="287"/>
                  </a:lnTo>
                  <a:lnTo>
                    <a:pt x="147" y="288"/>
                  </a:lnTo>
                  <a:lnTo>
                    <a:pt x="136" y="289"/>
                  </a:lnTo>
                  <a:lnTo>
                    <a:pt x="119" y="288"/>
                  </a:lnTo>
                  <a:lnTo>
                    <a:pt x="106" y="285"/>
                  </a:lnTo>
                  <a:lnTo>
                    <a:pt x="95" y="279"/>
                  </a:lnTo>
                  <a:lnTo>
                    <a:pt x="87" y="273"/>
                  </a:lnTo>
                  <a:lnTo>
                    <a:pt x="81" y="265"/>
                  </a:lnTo>
                  <a:lnTo>
                    <a:pt x="76" y="256"/>
                  </a:lnTo>
                  <a:lnTo>
                    <a:pt x="72" y="247"/>
                  </a:lnTo>
                  <a:lnTo>
                    <a:pt x="68" y="237"/>
                  </a:lnTo>
                  <a:lnTo>
                    <a:pt x="61" y="215"/>
                  </a:lnTo>
                  <a:lnTo>
                    <a:pt x="57" y="205"/>
                  </a:lnTo>
                  <a:lnTo>
                    <a:pt x="51" y="195"/>
                  </a:lnTo>
                  <a:lnTo>
                    <a:pt x="43" y="186"/>
                  </a:lnTo>
                  <a:lnTo>
                    <a:pt x="27" y="170"/>
                  </a:lnTo>
                  <a:lnTo>
                    <a:pt x="16" y="154"/>
                  </a:lnTo>
                  <a:lnTo>
                    <a:pt x="7" y="137"/>
                  </a:lnTo>
                  <a:lnTo>
                    <a:pt x="2" y="120"/>
                  </a:lnTo>
                  <a:lnTo>
                    <a:pt x="0" y="102"/>
                  </a:lnTo>
                  <a:lnTo>
                    <a:pt x="2" y="86"/>
                  </a:lnTo>
                  <a:lnTo>
                    <a:pt x="8" y="70"/>
                  </a:lnTo>
                  <a:lnTo>
                    <a:pt x="18" y="55"/>
                  </a:lnTo>
                  <a:lnTo>
                    <a:pt x="32" y="42"/>
                  </a:lnTo>
                  <a:lnTo>
                    <a:pt x="51" y="29"/>
                  </a:lnTo>
                  <a:lnTo>
                    <a:pt x="75" y="19"/>
                  </a:lnTo>
                  <a:lnTo>
                    <a:pt x="90" y="15"/>
                  </a:lnTo>
                  <a:lnTo>
                    <a:pt x="105" y="15"/>
                  </a:lnTo>
                  <a:lnTo>
                    <a:pt x="120" y="17"/>
                  </a:lnTo>
                  <a:lnTo>
                    <a:pt x="148" y="20"/>
                  </a:lnTo>
                  <a:lnTo>
                    <a:pt x="163" y="20"/>
                  </a:lnTo>
                  <a:lnTo>
                    <a:pt x="176" y="14"/>
                  </a:lnTo>
                  <a:lnTo>
                    <a:pt x="194" y="6"/>
                  </a:lnTo>
                  <a:lnTo>
                    <a:pt x="211" y="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7"/>
            <p:cNvSpPr>
              <a:spLocks/>
            </p:cNvSpPr>
            <p:nvPr/>
          </p:nvSpPr>
          <p:spPr bwMode="auto">
            <a:xfrm>
              <a:off x="6376988" y="3922713"/>
              <a:ext cx="496888" cy="449263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242" y="11"/>
                </a:cxn>
                <a:cxn ang="0">
                  <a:pos x="259" y="34"/>
                </a:cxn>
                <a:cxn ang="0">
                  <a:pos x="268" y="90"/>
                </a:cxn>
                <a:cxn ang="0">
                  <a:pos x="275" y="119"/>
                </a:cxn>
                <a:cxn ang="0">
                  <a:pos x="293" y="148"/>
                </a:cxn>
                <a:cxn ang="0">
                  <a:pos x="309" y="183"/>
                </a:cxn>
                <a:cxn ang="0">
                  <a:pos x="312" y="218"/>
                </a:cxn>
                <a:cxn ang="0">
                  <a:pos x="296" y="255"/>
                </a:cxn>
                <a:cxn ang="0">
                  <a:pos x="271" y="277"/>
                </a:cxn>
                <a:cxn ang="0">
                  <a:pos x="245" y="283"/>
                </a:cxn>
                <a:cxn ang="0">
                  <a:pos x="220" y="273"/>
                </a:cxn>
                <a:cxn ang="0">
                  <a:pos x="198" y="250"/>
                </a:cxn>
                <a:cxn ang="0">
                  <a:pos x="174" y="241"/>
                </a:cxn>
                <a:cxn ang="0">
                  <a:pos x="149" y="242"/>
                </a:cxn>
                <a:cxn ang="0">
                  <a:pos x="109" y="243"/>
                </a:cxn>
                <a:cxn ang="0">
                  <a:pos x="84" y="235"/>
                </a:cxn>
                <a:cxn ang="0">
                  <a:pos x="66" y="217"/>
                </a:cxn>
                <a:cxn ang="0">
                  <a:pos x="56" y="193"/>
                </a:cxn>
                <a:cxn ang="0">
                  <a:pos x="48" y="167"/>
                </a:cxn>
                <a:cxn ang="0">
                  <a:pos x="35" y="145"/>
                </a:cxn>
                <a:cxn ang="0">
                  <a:pos x="13" y="127"/>
                </a:cxn>
                <a:cxn ang="0">
                  <a:pos x="2" y="105"/>
                </a:cxn>
                <a:cxn ang="0">
                  <a:pos x="1" y="83"/>
                </a:cxn>
                <a:cxn ang="0">
                  <a:pos x="12" y="65"/>
                </a:cxn>
                <a:cxn ang="0">
                  <a:pos x="30" y="55"/>
                </a:cxn>
                <a:cxn ang="0">
                  <a:pos x="47" y="41"/>
                </a:cxn>
                <a:cxn ang="0">
                  <a:pos x="69" y="22"/>
                </a:cxn>
                <a:cxn ang="0">
                  <a:pos x="88" y="15"/>
                </a:cxn>
                <a:cxn ang="0">
                  <a:pos x="113" y="18"/>
                </a:cxn>
                <a:cxn ang="0">
                  <a:pos x="140" y="20"/>
                </a:cxn>
                <a:cxn ang="0">
                  <a:pos x="166" y="12"/>
                </a:cxn>
                <a:cxn ang="0">
                  <a:pos x="191" y="2"/>
                </a:cxn>
              </a:cxnLst>
              <a:rect l="0" t="0" r="r" b="b"/>
              <a:pathLst>
                <a:path w="313" h="283">
                  <a:moveTo>
                    <a:pt x="204" y="0"/>
                  </a:moveTo>
                  <a:lnTo>
                    <a:pt x="216" y="0"/>
                  </a:lnTo>
                  <a:lnTo>
                    <a:pt x="229" y="3"/>
                  </a:lnTo>
                  <a:lnTo>
                    <a:pt x="242" y="11"/>
                  </a:lnTo>
                  <a:lnTo>
                    <a:pt x="252" y="22"/>
                  </a:lnTo>
                  <a:lnTo>
                    <a:pt x="259" y="34"/>
                  </a:lnTo>
                  <a:lnTo>
                    <a:pt x="262" y="48"/>
                  </a:lnTo>
                  <a:lnTo>
                    <a:pt x="268" y="90"/>
                  </a:lnTo>
                  <a:lnTo>
                    <a:pt x="270" y="105"/>
                  </a:lnTo>
                  <a:lnTo>
                    <a:pt x="275" y="119"/>
                  </a:lnTo>
                  <a:lnTo>
                    <a:pt x="283" y="132"/>
                  </a:lnTo>
                  <a:lnTo>
                    <a:pt x="293" y="148"/>
                  </a:lnTo>
                  <a:lnTo>
                    <a:pt x="303" y="165"/>
                  </a:lnTo>
                  <a:lnTo>
                    <a:pt x="309" y="183"/>
                  </a:lnTo>
                  <a:lnTo>
                    <a:pt x="313" y="200"/>
                  </a:lnTo>
                  <a:lnTo>
                    <a:pt x="312" y="218"/>
                  </a:lnTo>
                  <a:lnTo>
                    <a:pt x="307" y="236"/>
                  </a:lnTo>
                  <a:lnTo>
                    <a:pt x="296" y="255"/>
                  </a:lnTo>
                  <a:lnTo>
                    <a:pt x="285" y="268"/>
                  </a:lnTo>
                  <a:lnTo>
                    <a:pt x="271" y="277"/>
                  </a:lnTo>
                  <a:lnTo>
                    <a:pt x="259" y="283"/>
                  </a:lnTo>
                  <a:lnTo>
                    <a:pt x="245" y="283"/>
                  </a:lnTo>
                  <a:lnTo>
                    <a:pt x="232" y="280"/>
                  </a:lnTo>
                  <a:lnTo>
                    <a:pt x="220" y="273"/>
                  </a:lnTo>
                  <a:lnTo>
                    <a:pt x="208" y="260"/>
                  </a:lnTo>
                  <a:lnTo>
                    <a:pt x="198" y="250"/>
                  </a:lnTo>
                  <a:lnTo>
                    <a:pt x="187" y="243"/>
                  </a:lnTo>
                  <a:lnTo>
                    <a:pt x="174" y="241"/>
                  </a:lnTo>
                  <a:lnTo>
                    <a:pt x="162" y="240"/>
                  </a:lnTo>
                  <a:lnTo>
                    <a:pt x="149" y="242"/>
                  </a:lnTo>
                  <a:lnTo>
                    <a:pt x="122" y="243"/>
                  </a:lnTo>
                  <a:lnTo>
                    <a:pt x="109" y="243"/>
                  </a:lnTo>
                  <a:lnTo>
                    <a:pt x="96" y="241"/>
                  </a:lnTo>
                  <a:lnTo>
                    <a:pt x="84" y="235"/>
                  </a:lnTo>
                  <a:lnTo>
                    <a:pt x="73" y="227"/>
                  </a:lnTo>
                  <a:lnTo>
                    <a:pt x="66" y="217"/>
                  </a:lnTo>
                  <a:lnTo>
                    <a:pt x="61" y="205"/>
                  </a:lnTo>
                  <a:lnTo>
                    <a:pt x="56" y="193"/>
                  </a:lnTo>
                  <a:lnTo>
                    <a:pt x="53" y="179"/>
                  </a:lnTo>
                  <a:lnTo>
                    <a:pt x="48" y="167"/>
                  </a:lnTo>
                  <a:lnTo>
                    <a:pt x="43" y="155"/>
                  </a:lnTo>
                  <a:lnTo>
                    <a:pt x="35" y="145"/>
                  </a:lnTo>
                  <a:lnTo>
                    <a:pt x="23" y="135"/>
                  </a:lnTo>
                  <a:lnTo>
                    <a:pt x="13" y="127"/>
                  </a:lnTo>
                  <a:lnTo>
                    <a:pt x="6" y="116"/>
                  </a:lnTo>
                  <a:lnTo>
                    <a:pt x="2" y="105"/>
                  </a:lnTo>
                  <a:lnTo>
                    <a:pt x="0" y="94"/>
                  </a:lnTo>
                  <a:lnTo>
                    <a:pt x="1" y="83"/>
                  </a:lnTo>
                  <a:lnTo>
                    <a:pt x="5" y="73"/>
                  </a:lnTo>
                  <a:lnTo>
                    <a:pt x="12" y="65"/>
                  </a:lnTo>
                  <a:lnTo>
                    <a:pt x="21" y="59"/>
                  </a:lnTo>
                  <a:lnTo>
                    <a:pt x="30" y="55"/>
                  </a:lnTo>
                  <a:lnTo>
                    <a:pt x="39" y="49"/>
                  </a:lnTo>
                  <a:lnTo>
                    <a:pt x="47" y="41"/>
                  </a:lnTo>
                  <a:lnTo>
                    <a:pt x="61" y="27"/>
                  </a:lnTo>
                  <a:lnTo>
                    <a:pt x="69" y="22"/>
                  </a:lnTo>
                  <a:lnTo>
                    <a:pt x="77" y="17"/>
                  </a:lnTo>
                  <a:lnTo>
                    <a:pt x="88" y="15"/>
                  </a:lnTo>
                  <a:lnTo>
                    <a:pt x="100" y="15"/>
                  </a:lnTo>
                  <a:lnTo>
                    <a:pt x="113" y="18"/>
                  </a:lnTo>
                  <a:lnTo>
                    <a:pt x="126" y="21"/>
                  </a:lnTo>
                  <a:lnTo>
                    <a:pt x="140" y="20"/>
                  </a:lnTo>
                  <a:lnTo>
                    <a:pt x="153" y="16"/>
                  </a:lnTo>
                  <a:lnTo>
                    <a:pt x="166" y="12"/>
                  </a:lnTo>
                  <a:lnTo>
                    <a:pt x="179" y="7"/>
                  </a:lnTo>
                  <a:lnTo>
                    <a:pt x="191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520C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"/>
            <p:cNvSpPr>
              <a:spLocks/>
            </p:cNvSpPr>
            <p:nvPr/>
          </p:nvSpPr>
          <p:spPr bwMode="auto">
            <a:xfrm>
              <a:off x="6637338" y="2805113"/>
              <a:ext cx="735013" cy="852488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253" y="5"/>
                </a:cxn>
                <a:cxn ang="0">
                  <a:pos x="284" y="17"/>
                </a:cxn>
                <a:cxn ang="0">
                  <a:pos x="307" y="38"/>
                </a:cxn>
                <a:cxn ang="0">
                  <a:pos x="321" y="66"/>
                </a:cxn>
                <a:cxn ang="0">
                  <a:pos x="321" y="104"/>
                </a:cxn>
                <a:cxn ang="0">
                  <a:pos x="321" y="127"/>
                </a:cxn>
                <a:cxn ang="0">
                  <a:pos x="332" y="140"/>
                </a:cxn>
                <a:cxn ang="0">
                  <a:pos x="350" y="149"/>
                </a:cxn>
                <a:cxn ang="0">
                  <a:pos x="394" y="160"/>
                </a:cxn>
                <a:cxn ang="0">
                  <a:pos x="415" y="170"/>
                </a:cxn>
                <a:cxn ang="0">
                  <a:pos x="437" y="194"/>
                </a:cxn>
                <a:cxn ang="0">
                  <a:pos x="450" y="228"/>
                </a:cxn>
                <a:cxn ang="0">
                  <a:pos x="453" y="267"/>
                </a:cxn>
                <a:cxn ang="0">
                  <a:pos x="450" y="308"/>
                </a:cxn>
                <a:cxn ang="0">
                  <a:pos x="441" y="347"/>
                </a:cxn>
                <a:cxn ang="0">
                  <a:pos x="432" y="379"/>
                </a:cxn>
                <a:cxn ang="0">
                  <a:pos x="433" y="390"/>
                </a:cxn>
                <a:cxn ang="0">
                  <a:pos x="442" y="407"/>
                </a:cxn>
                <a:cxn ang="0">
                  <a:pos x="452" y="421"/>
                </a:cxn>
                <a:cxn ang="0">
                  <a:pos x="462" y="445"/>
                </a:cxn>
                <a:cxn ang="0">
                  <a:pos x="460" y="478"/>
                </a:cxn>
                <a:cxn ang="0">
                  <a:pos x="446" y="508"/>
                </a:cxn>
                <a:cxn ang="0">
                  <a:pos x="422" y="529"/>
                </a:cxn>
                <a:cxn ang="0">
                  <a:pos x="390" y="537"/>
                </a:cxn>
                <a:cxn ang="0">
                  <a:pos x="361" y="531"/>
                </a:cxn>
                <a:cxn ang="0">
                  <a:pos x="336" y="518"/>
                </a:cxn>
                <a:cxn ang="0">
                  <a:pos x="309" y="512"/>
                </a:cxn>
                <a:cxn ang="0">
                  <a:pos x="286" y="515"/>
                </a:cxn>
                <a:cxn ang="0">
                  <a:pos x="267" y="522"/>
                </a:cxn>
                <a:cxn ang="0">
                  <a:pos x="249" y="526"/>
                </a:cxn>
                <a:cxn ang="0">
                  <a:pos x="225" y="526"/>
                </a:cxn>
                <a:cxn ang="0">
                  <a:pos x="193" y="514"/>
                </a:cxn>
                <a:cxn ang="0">
                  <a:pos x="167" y="493"/>
                </a:cxn>
                <a:cxn ang="0">
                  <a:pos x="153" y="466"/>
                </a:cxn>
                <a:cxn ang="0">
                  <a:pos x="149" y="437"/>
                </a:cxn>
                <a:cxn ang="0">
                  <a:pos x="146" y="405"/>
                </a:cxn>
                <a:cxn ang="0">
                  <a:pos x="142" y="375"/>
                </a:cxn>
                <a:cxn ang="0">
                  <a:pos x="130" y="348"/>
                </a:cxn>
                <a:cxn ang="0">
                  <a:pos x="107" y="324"/>
                </a:cxn>
                <a:cxn ang="0">
                  <a:pos x="77" y="306"/>
                </a:cxn>
                <a:cxn ang="0">
                  <a:pos x="48" y="287"/>
                </a:cxn>
                <a:cxn ang="0">
                  <a:pos x="22" y="267"/>
                </a:cxn>
                <a:cxn ang="0">
                  <a:pos x="5" y="243"/>
                </a:cxn>
                <a:cxn ang="0">
                  <a:pos x="0" y="216"/>
                </a:cxn>
                <a:cxn ang="0">
                  <a:pos x="9" y="183"/>
                </a:cxn>
                <a:cxn ang="0">
                  <a:pos x="26" y="151"/>
                </a:cxn>
                <a:cxn ang="0">
                  <a:pos x="29" y="127"/>
                </a:cxn>
                <a:cxn ang="0">
                  <a:pos x="25" y="104"/>
                </a:cxn>
                <a:cxn ang="0">
                  <a:pos x="25" y="81"/>
                </a:cxn>
                <a:cxn ang="0">
                  <a:pos x="37" y="57"/>
                </a:cxn>
                <a:cxn ang="0">
                  <a:pos x="57" y="44"/>
                </a:cxn>
                <a:cxn ang="0">
                  <a:pos x="92" y="33"/>
                </a:cxn>
                <a:cxn ang="0">
                  <a:pos x="115" y="21"/>
                </a:cxn>
                <a:cxn ang="0">
                  <a:pos x="146" y="8"/>
                </a:cxn>
                <a:cxn ang="0">
                  <a:pos x="181" y="0"/>
                </a:cxn>
              </a:cxnLst>
              <a:rect l="0" t="0" r="r" b="b"/>
              <a:pathLst>
                <a:path w="463" h="537">
                  <a:moveTo>
                    <a:pt x="200" y="0"/>
                  </a:moveTo>
                  <a:lnTo>
                    <a:pt x="217" y="0"/>
                  </a:lnTo>
                  <a:lnTo>
                    <a:pt x="235" y="1"/>
                  </a:lnTo>
                  <a:lnTo>
                    <a:pt x="253" y="5"/>
                  </a:lnTo>
                  <a:lnTo>
                    <a:pt x="269" y="10"/>
                  </a:lnTo>
                  <a:lnTo>
                    <a:pt x="284" y="17"/>
                  </a:lnTo>
                  <a:lnTo>
                    <a:pt x="297" y="27"/>
                  </a:lnTo>
                  <a:lnTo>
                    <a:pt x="307" y="38"/>
                  </a:lnTo>
                  <a:lnTo>
                    <a:pt x="315" y="51"/>
                  </a:lnTo>
                  <a:lnTo>
                    <a:pt x="321" y="66"/>
                  </a:lnTo>
                  <a:lnTo>
                    <a:pt x="322" y="84"/>
                  </a:lnTo>
                  <a:lnTo>
                    <a:pt x="321" y="104"/>
                  </a:lnTo>
                  <a:lnTo>
                    <a:pt x="320" y="116"/>
                  </a:lnTo>
                  <a:lnTo>
                    <a:pt x="321" y="127"/>
                  </a:lnTo>
                  <a:lnTo>
                    <a:pt x="326" y="135"/>
                  </a:lnTo>
                  <a:lnTo>
                    <a:pt x="332" y="140"/>
                  </a:lnTo>
                  <a:lnTo>
                    <a:pt x="340" y="146"/>
                  </a:lnTo>
                  <a:lnTo>
                    <a:pt x="350" y="149"/>
                  </a:lnTo>
                  <a:lnTo>
                    <a:pt x="371" y="154"/>
                  </a:lnTo>
                  <a:lnTo>
                    <a:pt x="394" y="160"/>
                  </a:lnTo>
                  <a:lnTo>
                    <a:pt x="405" y="164"/>
                  </a:lnTo>
                  <a:lnTo>
                    <a:pt x="415" y="170"/>
                  </a:lnTo>
                  <a:lnTo>
                    <a:pt x="427" y="180"/>
                  </a:lnTo>
                  <a:lnTo>
                    <a:pt x="437" y="194"/>
                  </a:lnTo>
                  <a:lnTo>
                    <a:pt x="444" y="210"/>
                  </a:lnTo>
                  <a:lnTo>
                    <a:pt x="450" y="228"/>
                  </a:lnTo>
                  <a:lnTo>
                    <a:pt x="452" y="248"/>
                  </a:lnTo>
                  <a:lnTo>
                    <a:pt x="453" y="267"/>
                  </a:lnTo>
                  <a:lnTo>
                    <a:pt x="452" y="288"/>
                  </a:lnTo>
                  <a:lnTo>
                    <a:pt x="450" y="308"/>
                  </a:lnTo>
                  <a:lnTo>
                    <a:pt x="446" y="328"/>
                  </a:lnTo>
                  <a:lnTo>
                    <a:pt x="441" y="347"/>
                  </a:lnTo>
                  <a:lnTo>
                    <a:pt x="437" y="364"/>
                  </a:lnTo>
                  <a:lnTo>
                    <a:pt x="432" y="379"/>
                  </a:lnTo>
                  <a:lnTo>
                    <a:pt x="432" y="384"/>
                  </a:lnTo>
                  <a:lnTo>
                    <a:pt x="433" y="390"/>
                  </a:lnTo>
                  <a:lnTo>
                    <a:pt x="437" y="398"/>
                  </a:lnTo>
                  <a:lnTo>
                    <a:pt x="442" y="407"/>
                  </a:lnTo>
                  <a:lnTo>
                    <a:pt x="448" y="414"/>
                  </a:lnTo>
                  <a:lnTo>
                    <a:pt x="452" y="421"/>
                  </a:lnTo>
                  <a:lnTo>
                    <a:pt x="458" y="429"/>
                  </a:lnTo>
                  <a:lnTo>
                    <a:pt x="462" y="445"/>
                  </a:lnTo>
                  <a:lnTo>
                    <a:pt x="463" y="462"/>
                  </a:lnTo>
                  <a:lnTo>
                    <a:pt x="460" y="478"/>
                  </a:lnTo>
                  <a:lnTo>
                    <a:pt x="455" y="494"/>
                  </a:lnTo>
                  <a:lnTo>
                    <a:pt x="446" y="508"/>
                  </a:lnTo>
                  <a:lnTo>
                    <a:pt x="435" y="519"/>
                  </a:lnTo>
                  <a:lnTo>
                    <a:pt x="422" y="529"/>
                  </a:lnTo>
                  <a:lnTo>
                    <a:pt x="407" y="535"/>
                  </a:lnTo>
                  <a:lnTo>
                    <a:pt x="390" y="537"/>
                  </a:lnTo>
                  <a:lnTo>
                    <a:pt x="376" y="535"/>
                  </a:lnTo>
                  <a:lnTo>
                    <a:pt x="361" y="531"/>
                  </a:lnTo>
                  <a:lnTo>
                    <a:pt x="348" y="525"/>
                  </a:lnTo>
                  <a:lnTo>
                    <a:pt x="336" y="518"/>
                  </a:lnTo>
                  <a:lnTo>
                    <a:pt x="322" y="514"/>
                  </a:lnTo>
                  <a:lnTo>
                    <a:pt x="309" y="512"/>
                  </a:lnTo>
                  <a:lnTo>
                    <a:pt x="297" y="513"/>
                  </a:lnTo>
                  <a:lnTo>
                    <a:pt x="286" y="515"/>
                  </a:lnTo>
                  <a:lnTo>
                    <a:pt x="276" y="518"/>
                  </a:lnTo>
                  <a:lnTo>
                    <a:pt x="267" y="522"/>
                  </a:lnTo>
                  <a:lnTo>
                    <a:pt x="258" y="525"/>
                  </a:lnTo>
                  <a:lnTo>
                    <a:pt x="249" y="526"/>
                  </a:lnTo>
                  <a:lnTo>
                    <a:pt x="238" y="527"/>
                  </a:lnTo>
                  <a:lnTo>
                    <a:pt x="225" y="526"/>
                  </a:lnTo>
                  <a:lnTo>
                    <a:pt x="211" y="522"/>
                  </a:lnTo>
                  <a:lnTo>
                    <a:pt x="193" y="514"/>
                  </a:lnTo>
                  <a:lnTo>
                    <a:pt x="177" y="504"/>
                  </a:lnTo>
                  <a:lnTo>
                    <a:pt x="167" y="493"/>
                  </a:lnTo>
                  <a:lnTo>
                    <a:pt x="159" y="480"/>
                  </a:lnTo>
                  <a:lnTo>
                    <a:pt x="153" y="466"/>
                  </a:lnTo>
                  <a:lnTo>
                    <a:pt x="151" y="452"/>
                  </a:lnTo>
                  <a:lnTo>
                    <a:pt x="149" y="437"/>
                  </a:lnTo>
                  <a:lnTo>
                    <a:pt x="147" y="421"/>
                  </a:lnTo>
                  <a:lnTo>
                    <a:pt x="146" y="405"/>
                  </a:lnTo>
                  <a:lnTo>
                    <a:pt x="145" y="389"/>
                  </a:lnTo>
                  <a:lnTo>
                    <a:pt x="142" y="375"/>
                  </a:lnTo>
                  <a:lnTo>
                    <a:pt x="137" y="360"/>
                  </a:lnTo>
                  <a:lnTo>
                    <a:pt x="130" y="348"/>
                  </a:lnTo>
                  <a:lnTo>
                    <a:pt x="121" y="335"/>
                  </a:lnTo>
                  <a:lnTo>
                    <a:pt x="107" y="324"/>
                  </a:lnTo>
                  <a:lnTo>
                    <a:pt x="92" y="316"/>
                  </a:lnTo>
                  <a:lnTo>
                    <a:pt x="77" y="306"/>
                  </a:lnTo>
                  <a:lnTo>
                    <a:pt x="62" y="297"/>
                  </a:lnTo>
                  <a:lnTo>
                    <a:pt x="48" y="287"/>
                  </a:lnTo>
                  <a:lnTo>
                    <a:pt x="34" y="277"/>
                  </a:lnTo>
                  <a:lnTo>
                    <a:pt x="22" y="267"/>
                  </a:lnTo>
                  <a:lnTo>
                    <a:pt x="12" y="256"/>
                  </a:lnTo>
                  <a:lnTo>
                    <a:pt x="5" y="243"/>
                  </a:lnTo>
                  <a:lnTo>
                    <a:pt x="1" y="231"/>
                  </a:lnTo>
                  <a:lnTo>
                    <a:pt x="0" y="216"/>
                  </a:lnTo>
                  <a:lnTo>
                    <a:pt x="1" y="200"/>
                  </a:lnTo>
                  <a:lnTo>
                    <a:pt x="9" y="183"/>
                  </a:lnTo>
                  <a:lnTo>
                    <a:pt x="20" y="163"/>
                  </a:lnTo>
                  <a:lnTo>
                    <a:pt x="26" y="151"/>
                  </a:lnTo>
                  <a:lnTo>
                    <a:pt x="29" y="138"/>
                  </a:lnTo>
                  <a:lnTo>
                    <a:pt x="29" y="127"/>
                  </a:lnTo>
                  <a:lnTo>
                    <a:pt x="28" y="115"/>
                  </a:lnTo>
                  <a:lnTo>
                    <a:pt x="25" y="104"/>
                  </a:lnTo>
                  <a:lnTo>
                    <a:pt x="25" y="92"/>
                  </a:lnTo>
                  <a:lnTo>
                    <a:pt x="25" y="81"/>
                  </a:lnTo>
                  <a:lnTo>
                    <a:pt x="30" y="67"/>
                  </a:lnTo>
                  <a:lnTo>
                    <a:pt x="37" y="57"/>
                  </a:lnTo>
                  <a:lnTo>
                    <a:pt x="46" y="49"/>
                  </a:lnTo>
                  <a:lnTo>
                    <a:pt x="57" y="44"/>
                  </a:lnTo>
                  <a:lnTo>
                    <a:pt x="80" y="37"/>
                  </a:lnTo>
                  <a:lnTo>
                    <a:pt x="92" y="33"/>
                  </a:lnTo>
                  <a:lnTo>
                    <a:pt x="103" y="29"/>
                  </a:lnTo>
                  <a:lnTo>
                    <a:pt x="115" y="21"/>
                  </a:lnTo>
                  <a:lnTo>
                    <a:pt x="130" y="14"/>
                  </a:lnTo>
                  <a:lnTo>
                    <a:pt x="146" y="8"/>
                  </a:lnTo>
                  <a:lnTo>
                    <a:pt x="163" y="3"/>
                  </a:lnTo>
                  <a:lnTo>
                    <a:pt x="181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9"/>
            <p:cNvSpPr>
              <a:spLocks/>
            </p:cNvSpPr>
            <p:nvPr/>
          </p:nvSpPr>
          <p:spPr bwMode="auto">
            <a:xfrm>
              <a:off x="6661151" y="2827338"/>
              <a:ext cx="666750" cy="777875"/>
            </a:xfrm>
            <a:custGeom>
              <a:avLst/>
              <a:gdLst/>
              <a:ahLst/>
              <a:cxnLst>
                <a:cxn ang="0">
                  <a:pos x="198" y="1"/>
                </a:cxn>
                <a:cxn ang="0">
                  <a:pos x="228" y="4"/>
                </a:cxn>
                <a:cxn ang="0">
                  <a:pos x="254" y="15"/>
                </a:cxn>
                <a:cxn ang="0">
                  <a:pos x="272" y="33"/>
                </a:cxn>
                <a:cxn ang="0">
                  <a:pos x="280" y="59"/>
                </a:cxn>
                <a:cxn ang="0">
                  <a:pos x="275" y="89"/>
                </a:cxn>
                <a:cxn ang="0">
                  <a:pos x="273" y="112"/>
                </a:cxn>
                <a:cxn ang="0">
                  <a:pos x="284" y="131"/>
                </a:cxn>
                <a:cxn ang="0">
                  <a:pos x="306" y="141"/>
                </a:cxn>
                <a:cxn ang="0">
                  <a:pos x="327" y="148"/>
                </a:cxn>
                <a:cxn ang="0">
                  <a:pos x="353" y="154"/>
                </a:cxn>
                <a:cxn ang="0">
                  <a:pos x="375" y="162"/>
                </a:cxn>
                <a:cxn ang="0">
                  <a:pos x="392" y="175"/>
                </a:cxn>
                <a:cxn ang="0">
                  <a:pos x="402" y="199"/>
                </a:cxn>
                <a:cxn ang="0">
                  <a:pos x="405" y="252"/>
                </a:cxn>
                <a:cxn ang="0">
                  <a:pos x="402" y="304"/>
                </a:cxn>
                <a:cxn ang="0">
                  <a:pos x="399" y="326"/>
                </a:cxn>
                <a:cxn ang="0">
                  <a:pos x="390" y="347"/>
                </a:cxn>
                <a:cxn ang="0">
                  <a:pos x="386" y="365"/>
                </a:cxn>
                <a:cxn ang="0">
                  <a:pos x="393" y="379"/>
                </a:cxn>
                <a:cxn ang="0">
                  <a:pos x="409" y="399"/>
                </a:cxn>
                <a:cxn ang="0">
                  <a:pos x="419" y="426"/>
                </a:cxn>
                <a:cxn ang="0">
                  <a:pos x="418" y="453"/>
                </a:cxn>
                <a:cxn ang="0">
                  <a:pos x="400" y="479"/>
                </a:cxn>
                <a:cxn ang="0">
                  <a:pos x="374" y="490"/>
                </a:cxn>
                <a:cxn ang="0">
                  <a:pos x="348" y="486"/>
                </a:cxn>
                <a:cxn ang="0">
                  <a:pos x="298" y="466"/>
                </a:cxn>
                <a:cxn ang="0">
                  <a:pos x="277" y="467"/>
                </a:cxn>
                <a:cxn ang="0">
                  <a:pos x="258" y="476"/>
                </a:cxn>
                <a:cxn ang="0">
                  <a:pos x="233" y="483"/>
                </a:cxn>
                <a:cxn ang="0">
                  <a:pos x="199" y="477"/>
                </a:cxn>
                <a:cxn ang="0">
                  <a:pos x="170" y="461"/>
                </a:cxn>
                <a:cxn ang="0">
                  <a:pos x="154" y="438"/>
                </a:cxn>
                <a:cxn ang="0">
                  <a:pos x="146" y="408"/>
                </a:cxn>
                <a:cxn ang="0">
                  <a:pos x="146" y="375"/>
                </a:cxn>
                <a:cxn ang="0">
                  <a:pos x="148" y="348"/>
                </a:cxn>
                <a:cxn ang="0">
                  <a:pos x="142" y="322"/>
                </a:cxn>
                <a:cxn ang="0">
                  <a:pos x="117" y="293"/>
                </a:cxn>
                <a:cxn ang="0">
                  <a:pos x="82" y="270"/>
                </a:cxn>
                <a:cxn ang="0">
                  <a:pos x="53" y="255"/>
                </a:cxn>
                <a:cxn ang="0">
                  <a:pos x="28" y="242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7" y="172"/>
                </a:cxn>
                <a:cxn ang="0">
                  <a:pos x="22" y="149"/>
                </a:cxn>
                <a:cxn ang="0">
                  <a:pos x="35" y="127"/>
                </a:cxn>
                <a:cxn ang="0">
                  <a:pos x="36" y="109"/>
                </a:cxn>
                <a:cxn ang="0">
                  <a:pos x="30" y="80"/>
                </a:cxn>
                <a:cxn ang="0">
                  <a:pos x="28" y="63"/>
                </a:cxn>
                <a:cxn ang="0">
                  <a:pos x="35" y="49"/>
                </a:cxn>
                <a:cxn ang="0">
                  <a:pos x="54" y="40"/>
                </a:cxn>
                <a:cxn ang="0">
                  <a:pos x="72" y="37"/>
                </a:cxn>
                <a:cxn ang="0">
                  <a:pos x="91" y="28"/>
                </a:cxn>
                <a:cxn ang="0">
                  <a:pos x="114" y="13"/>
                </a:cxn>
                <a:cxn ang="0">
                  <a:pos x="138" y="5"/>
                </a:cxn>
                <a:cxn ang="0">
                  <a:pos x="168" y="1"/>
                </a:cxn>
              </a:cxnLst>
              <a:rect l="0" t="0" r="r" b="b"/>
              <a:pathLst>
                <a:path w="420" h="490">
                  <a:moveTo>
                    <a:pt x="183" y="0"/>
                  </a:moveTo>
                  <a:lnTo>
                    <a:pt x="198" y="1"/>
                  </a:lnTo>
                  <a:lnTo>
                    <a:pt x="214" y="2"/>
                  </a:lnTo>
                  <a:lnTo>
                    <a:pt x="228" y="4"/>
                  </a:lnTo>
                  <a:lnTo>
                    <a:pt x="242" y="9"/>
                  </a:lnTo>
                  <a:lnTo>
                    <a:pt x="254" y="15"/>
                  </a:lnTo>
                  <a:lnTo>
                    <a:pt x="264" y="23"/>
                  </a:lnTo>
                  <a:lnTo>
                    <a:pt x="272" y="33"/>
                  </a:lnTo>
                  <a:lnTo>
                    <a:pt x="277" y="45"/>
                  </a:lnTo>
                  <a:lnTo>
                    <a:pt x="280" y="59"/>
                  </a:lnTo>
                  <a:lnTo>
                    <a:pt x="278" y="76"/>
                  </a:lnTo>
                  <a:lnTo>
                    <a:pt x="275" y="89"/>
                  </a:lnTo>
                  <a:lnTo>
                    <a:pt x="273" y="100"/>
                  </a:lnTo>
                  <a:lnTo>
                    <a:pt x="273" y="112"/>
                  </a:lnTo>
                  <a:lnTo>
                    <a:pt x="277" y="123"/>
                  </a:lnTo>
                  <a:lnTo>
                    <a:pt x="284" y="131"/>
                  </a:lnTo>
                  <a:lnTo>
                    <a:pt x="294" y="136"/>
                  </a:lnTo>
                  <a:lnTo>
                    <a:pt x="306" y="141"/>
                  </a:lnTo>
                  <a:lnTo>
                    <a:pt x="316" y="145"/>
                  </a:lnTo>
                  <a:lnTo>
                    <a:pt x="327" y="148"/>
                  </a:lnTo>
                  <a:lnTo>
                    <a:pt x="340" y="151"/>
                  </a:lnTo>
                  <a:lnTo>
                    <a:pt x="353" y="154"/>
                  </a:lnTo>
                  <a:lnTo>
                    <a:pt x="364" y="157"/>
                  </a:lnTo>
                  <a:lnTo>
                    <a:pt x="375" y="162"/>
                  </a:lnTo>
                  <a:lnTo>
                    <a:pt x="385" y="167"/>
                  </a:lnTo>
                  <a:lnTo>
                    <a:pt x="392" y="175"/>
                  </a:lnTo>
                  <a:lnTo>
                    <a:pt x="398" y="185"/>
                  </a:lnTo>
                  <a:lnTo>
                    <a:pt x="402" y="199"/>
                  </a:lnTo>
                  <a:lnTo>
                    <a:pt x="404" y="225"/>
                  </a:lnTo>
                  <a:lnTo>
                    <a:pt x="405" y="252"/>
                  </a:lnTo>
                  <a:lnTo>
                    <a:pt x="404" y="278"/>
                  </a:lnTo>
                  <a:lnTo>
                    <a:pt x="402" y="304"/>
                  </a:lnTo>
                  <a:lnTo>
                    <a:pt x="402" y="316"/>
                  </a:lnTo>
                  <a:lnTo>
                    <a:pt x="399" y="326"/>
                  </a:lnTo>
                  <a:lnTo>
                    <a:pt x="394" y="336"/>
                  </a:lnTo>
                  <a:lnTo>
                    <a:pt x="390" y="347"/>
                  </a:lnTo>
                  <a:lnTo>
                    <a:pt x="387" y="357"/>
                  </a:lnTo>
                  <a:lnTo>
                    <a:pt x="386" y="365"/>
                  </a:lnTo>
                  <a:lnTo>
                    <a:pt x="388" y="372"/>
                  </a:lnTo>
                  <a:lnTo>
                    <a:pt x="393" y="379"/>
                  </a:lnTo>
                  <a:lnTo>
                    <a:pt x="400" y="387"/>
                  </a:lnTo>
                  <a:lnTo>
                    <a:pt x="409" y="399"/>
                  </a:lnTo>
                  <a:lnTo>
                    <a:pt x="415" y="413"/>
                  </a:lnTo>
                  <a:lnTo>
                    <a:pt x="419" y="426"/>
                  </a:lnTo>
                  <a:lnTo>
                    <a:pt x="420" y="439"/>
                  </a:lnTo>
                  <a:lnTo>
                    <a:pt x="418" y="453"/>
                  </a:lnTo>
                  <a:lnTo>
                    <a:pt x="411" y="466"/>
                  </a:lnTo>
                  <a:lnTo>
                    <a:pt x="400" y="479"/>
                  </a:lnTo>
                  <a:lnTo>
                    <a:pt x="386" y="487"/>
                  </a:lnTo>
                  <a:lnTo>
                    <a:pt x="374" y="490"/>
                  </a:lnTo>
                  <a:lnTo>
                    <a:pt x="361" y="489"/>
                  </a:lnTo>
                  <a:lnTo>
                    <a:pt x="348" y="486"/>
                  </a:lnTo>
                  <a:lnTo>
                    <a:pt x="311" y="470"/>
                  </a:lnTo>
                  <a:lnTo>
                    <a:pt x="298" y="466"/>
                  </a:lnTo>
                  <a:lnTo>
                    <a:pt x="287" y="465"/>
                  </a:lnTo>
                  <a:lnTo>
                    <a:pt x="277" y="467"/>
                  </a:lnTo>
                  <a:lnTo>
                    <a:pt x="268" y="471"/>
                  </a:lnTo>
                  <a:lnTo>
                    <a:pt x="258" y="476"/>
                  </a:lnTo>
                  <a:lnTo>
                    <a:pt x="249" y="480"/>
                  </a:lnTo>
                  <a:lnTo>
                    <a:pt x="233" y="483"/>
                  </a:lnTo>
                  <a:lnTo>
                    <a:pt x="216" y="481"/>
                  </a:lnTo>
                  <a:lnTo>
                    <a:pt x="199" y="477"/>
                  </a:lnTo>
                  <a:lnTo>
                    <a:pt x="183" y="470"/>
                  </a:lnTo>
                  <a:lnTo>
                    <a:pt x="170" y="461"/>
                  </a:lnTo>
                  <a:lnTo>
                    <a:pt x="161" y="450"/>
                  </a:lnTo>
                  <a:lnTo>
                    <a:pt x="154" y="438"/>
                  </a:lnTo>
                  <a:lnTo>
                    <a:pt x="148" y="424"/>
                  </a:lnTo>
                  <a:lnTo>
                    <a:pt x="146" y="408"/>
                  </a:lnTo>
                  <a:lnTo>
                    <a:pt x="146" y="391"/>
                  </a:lnTo>
                  <a:lnTo>
                    <a:pt x="146" y="375"/>
                  </a:lnTo>
                  <a:lnTo>
                    <a:pt x="148" y="361"/>
                  </a:lnTo>
                  <a:lnTo>
                    <a:pt x="148" y="348"/>
                  </a:lnTo>
                  <a:lnTo>
                    <a:pt x="146" y="335"/>
                  </a:lnTo>
                  <a:lnTo>
                    <a:pt x="142" y="322"/>
                  </a:lnTo>
                  <a:lnTo>
                    <a:pt x="132" y="309"/>
                  </a:lnTo>
                  <a:lnTo>
                    <a:pt x="117" y="293"/>
                  </a:lnTo>
                  <a:lnTo>
                    <a:pt x="100" y="281"/>
                  </a:lnTo>
                  <a:lnTo>
                    <a:pt x="82" y="270"/>
                  </a:lnTo>
                  <a:lnTo>
                    <a:pt x="65" y="261"/>
                  </a:lnTo>
                  <a:lnTo>
                    <a:pt x="53" y="255"/>
                  </a:lnTo>
                  <a:lnTo>
                    <a:pt x="41" y="249"/>
                  </a:lnTo>
                  <a:lnTo>
                    <a:pt x="28" y="242"/>
                  </a:lnTo>
                  <a:lnTo>
                    <a:pt x="18" y="233"/>
                  </a:lnTo>
                  <a:lnTo>
                    <a:pt x="9" y="223"/>
                  </a:lnTo>
                  <a:lnTo>
                    <a:pt x="2" y="212"/>
                  </a:lnTo>
                  <a:lnTo>
                    <a:pt x="0" y="197"/>
                  </a:lnTo>
                  <a:lnTo>
                    <a:pt x="2" y="185"/>
                  </a:lnTo>
                  <a:lnTo>
                    <a:pt x="7" y="172"/>
                  </a:lnTo>
                  <a:lnTo>
                    <a:pt x="14" y="161"/>
                  </a:lnTo>
                  <a:lnTo>
                    <a:pt x="22" y="149"/>
                  </a:lnTo>
                  <a:lnTo>
                    <a:pt x="29" y="139"/>
                  </a:lnTo>
                  <a:lnTo>
                    <a:pt x="35" y="127"/>
                  </a:lnTo>
                  <a:lnTo>
                    <a:pt x="37" y="118"/>
                  </a:lnTo>
                  <a:lnTo>
                    <a:pt x="36" y="109"/>
                  </a:lnTo>
                  <a:lnTo>
                    <a:pt x="33" y="90"/>
                  </a:lnTo>
                  <a:lnTo>
                    <a:pt x="30" y="80"/>
                  </a:lnTo>
                  <a:lnTo>
                    <a:pt x="28" y="71"/>
                  </a:lnTo>
                  <a:lnTo>
                    <a:pt x="28" y="63"/>
                  </a:lnTo>
                  <a:lnTo>
                    <a:pt x="31" y="55"/>
                  </a:lnTo>
                  <a:lnTo>
                    <a:pt x="35" y="49"/>
                  </a:lnTo>
                  <a:lnTo>
                    <a:pt x="44" y="43"/>
                  </a:lnTo>
                  <a:lnTo>
                    <a:pt x="54" y="40"/>
                  </a:lnTo>
                  <a:lnTo>
                    <a:pt x="64" y="38"/>
                  </a:lnTo>
                  <a:lnTo>
                    <a:pt x="72" y="37"/>
                  </a:lnTo>
                  <a:lnTo>
                    <a:pt x="82" y="34"/>
                  </a:lnTo>
                  <a:lnTo>
                    <a:pt x="91" y="28"/>
                  </a:lnTo>
                  <a:lnTo>
                    <a:pt x="103" y="20"/>
                  </a:lnTo>
                  <a:lnTo>
                    <a:pt x="114" y="13"/>
                  </a:lnTo>
                  <a:lnTo>
                    <a:pt x="126" y="8"/>
                  </a:lnTo>
                  <a:lnTo>
                    <a:pt x="138" y="5"/>
                  </a:lnTo>
                  <a:lnTo>
                    <a:pt x="153" y="2"/>
                  </a:lnTo>
                  <a:lnTo>
                    <a:pt x="168" y="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8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0"/>
            <p:cNvSpPr>
              <a:spLocks/>
            </p:cNvSpPr>
            <p:nvPr/>
          </p:nvSpPr>
          <p:spPr bwMode="auto">
            <a:xfrm>
              <a:off x="6721476" y="2851151"/>
              <a:ext cx="334963" cy="355600"/>
            </a:xfrm>
            <a:custGeom>
              <a:avLst/>
              <a:gdLst/>
              <a:ahLst/>
              <a:cxnLst>
                <a:cxn ang="0">
                  <a:pos x="161" y="1"/>
                </a:cxn>
                <a:cxn ang="0">
                  <a:pos x="187" y="11"/>
                </a:cxn>
                <a:cxn ang="0">
                  <a:pos x="204" y="31"/>
                </a:cxn>
                <a:cxn ang="0">
                  <a:pos x="208" y="61"/>
                </a:cxn>
                <a:cxn ang="0">
                  <a:pos x="206" y="71"/>
                </a:cxn>
                <a:cxn ang="0">
                  <a:pos x="204" y="92"/>
                </a:cxn>
                <a:cxn ang="0">
                  <a:pos x="202" y="114"/>
                </a:cxn>
                <a:cxn ang="0">
                  <a:pos x="204" y="132"/>
                </a:cxn>
                <a:cxn ang="0">
                  <a:pos x="211" y="137"/>
                </a:cxn>
                <a:cxn ang="0">
                  <a:pos x="206" y="138"/>
                </a:cxn>
                <a:cxn ang="0">
                  <a:pos x="198" y="131"/>
                </a:cxn>
                <a:cxn ang="0">
                  <a:pos x="191" y="124"/>
                </a:cxn>
                <a:cxn ang="0">
                  <a:pos x="183" y="102"/>
                </a:cxn>
                <a:cxn ang="0">
                  <a:pos x="181" y="78"/>
                </a:cxn>
                <a:cxn ang="0">
                  <a:pos x="176" y="57"/>
                </a:cxn>
                <a:cxn ang="0">
                  <a:pos x="161" y="45"/>
                </a:cxn>
                <a:cxn ang="0">
                  <a:pos x="140" y="47"/>
                </a:cxn>
                <a:cxn ang="0">
                  <a:pos x="117" y="57"/>
                </a:cxn>
                <a:cxn ang="0">
                  <a:pos x="97" y="69"/>
                </a:cxn>
                <a:cxn ang="0">
                  <a:pos x="81" y="80"/>
                </a:cxn>
                <a:cxn ang="0">
                  <a:pos x="67" y="104"/>
                </a:cxn>
                <a:cxn ang="0">
                  <a:pos x="45" y="148"/>
                </a:cxn>
                <a:cxn ang="0">
                  <a:pos x="36" y="164"/>
                </a:cxn>
                <a:cxn ang="0">
                  <a:pos x="41" y="181"/>
                </a:cxn>
                <a:cxn ang="0">
                  <a:pos x="53" y="201"/>
                </a:cxn>
                <a:cxn ang="0">
                  <a:pos x="68" y="216"/>
                </a:cxn>
                <a:cxn ang="0">
                  <a:pos x="79" y="222"/>
                </a:cxn>
                <a:cxn ang="0">
                  <a:pos x="71" y="224"/>
                </a:cxn>
                <a:cxn ang="0">
                  <a:pos x="56" y="216"/>
                </a:cxn>
                <a:cxn ang="0">
                  <a:pos x="27" y="197"/>
                </a:cxn>
                <a:cxn ang="0">
                  <a:pos x="11" y="183"/>
                </a:cxn>
                <a:cxn ang="0">
                  <a:pos x="3" y="173"/>
                </a:cxn>
                <a:cxn ang="0">
                  <a:pos x="1" y="150"/>
                </a:cxn>
                <a:cxn ang="0">
                  <a:pos x="9" y="133"/>
                </a:cxn>
                <a:cxn ang="0">
                  <a:pos x="19" y="116"/>
                </a:cxn>
                <a:cxn ang="0">
                  <a:pos x="21" y="96"/>
                </a:cxn>
                <a:cxn ang="0">
                  <a:pos x="23" y="62"/>
                </a:cxn>
                <a:cxn ang="0">
                  <a:pos x="39" y="37"/>
                </a:cxn>
                <a:cxn ang="0">
                  <a:pos x="65" y="19"/>
                </a:cxn>
                <a:cxn ang="0">
                  <a:pos x="97" y="6"/>
                </a:cxn>
                <a:cxn ang="0">
                  <a:pos x="129" y="1"/>
                </a:cxn>
              </a:cxnLst>
              <a:rect l="0" t="0" r="r" b="b"/>
              <a:pathLst>
                <a:path w="211" h="224">
                  <a:moveTo>
                    <a:pt x="145" y="0"/>
                  </a:moveTo>
                  <a:lnTo>
                    <a:pt x="161" y="1"/>
                  </a:lnTo>
                  <a:lnTo>
                    <a:pt x="175" y="4"/>
                  </a:lnTo>
                  <a:lnTo>
                    <a:pt x="187" y="11"/>
                  </a:lnTo>
                  <a:lnTo>
                    <a:pt x="196" y="19"/>
                  </a:lnTo>
                  <a:lnTo>
                    <a:pt x="204" y="31"/>
                  </a:lnTo>
                  <a:lnTo>
                    <a:pt x="208" y="44"/>
                  </a:lnTo>
                  <a:lnTo>
                    <a:pt x="208" y="61"/>
                  </a:lnTo>
                  <a:lnTo>
                    <a:pt x="207" y="65"/>
                  </a:lnTo>
                  <a:lnTo>
                    <a:pt x="206" y="71"/>
                  </a:lnTo>
                  <a:lnTo>
                    <a:pt x="205" y="81"/>
                  </a:lnTo>
                  <a:lnTo>
                    <a:pt x="204" y="92"/>
                  </a:lnTo>
                  <a:lnTo>
                    <a:pt x="203" y="103"/>
                  </a:lnTo>
                  <a:lnTo>
                    <a:pt x="202" y="114"/>
                  </a:lnTo>
                  <a:lnTo>
                    <a:pt x="203" y="124"/>
                  </a:lnTo>
                  <a:lnTo>
                    <a:pt x="204" y="132"/>
                  </a:lnTo>
                  <a:lnTo>
                    <a:pt x="206" y="136"/>
                  </a:lnTo>
                  <a:lnTo>
                    <a:pt x="211" y="137"/>
                  </a:lnTo>
                  <a:lnTo>
                    <a:pt x="209" y="139"/>
                  </a:lnTo>
                  <a:lnTo>
                    <a:pt x="206" y="138"/>
                  </a:lnTo>
                  <a:lnTo>
                    <a:pt x="203" y="134"/>
                  </a:lnTo>
                  <a:lnTo>
                    <a:pt x="198" y="131"/>
                  </a:lnTo>
                  <a:lnTo>
                    <a:pt x="195" y="126"/>
                  </a:lnTo>
                  <a:lnTo>
                    <a:pt x="191" y="124"/>
                  </a:lnTo>
                  <a:lnTo>
                    <a:pt x="186" y="113"/>
                  </a:lnTo>
                  <a:lnTo>
                    <a:pt x="183" y="102"/>
                  </a:lnTo>
                  <a:lnTo>
                    <a:pt x="181" y="90"/>
                  </a:lnTo>
                  <a:lnTo>
                    <a:pt x="181" y="78"/>
                  </a:lnTo>
                  <a:lnTo>
                    <a:pt x="180" y="67"/>
                  </a:lnTo>
                  <a:lnTo>
                    <a:pt x="176" y="57"/>
                  </a:lnTo>
                  <a:lnTo>
                    <a:pt x="169" y="49"/>
                  </a:lnTo>
                  <a:lnTo>
                    <a:pt x="161" y="45"/>
                  </a:lnTo>
                  <a:lnTo>
                    <a:pt x="151" y="45"/>
                  </a:lnTo>
                  <a:lnTo>
                    <a:pt x="140" y="47"/>
                  </a:lnTo>
                  <a:lnTo>
                    <a:pt x="129" y="52"/>
                  </a:lnTo>
                  <a:lnTo>
                    <a:pt x="117" y="57"/>
                  </a:lnTo>
                  <a:lnTo>
                    <a:pt x="107" y="63"/>
                  </a:lnTo>
                  <a:lnTo>
                    <a:pt x="97" y="69"/>
                  </a:lnTo>
                  <a:lnTo>
                    <a:pt x="88" y="74"/>
                  </a:lnTo>
                  <a:lnTo>
                    <a:pt x="81" y="80"/>
                  </a:lnTo>
                  <a:lnTo>
                    <a:pt x="74" y="91"/>
                  </a:lnTo>
                  <a:lnTo>
                    <a:pt x="67" y="104"/>
                  </a:lnTo>
                  <a:lnTo>
                    <a:pt x="52" y="134"/>
                  </a:lnTo>
                  <a:lnTo>
                    <a:pt x="45" y="148"/>
                  </a:lnTo>
                  <a:lnTo>
                    <a:pt x="38" y="158"/>
                  </a:lnTo>
                  <a:lnTo>
                    <a:pt x="36" y="164"/>
                  </a:lnTo>
                  <a:lnTo>
                    <a:pt x="37" y="172"/>
                  </a:lnTo>
                  <a:lnTo>
                    <a:pt x="41" y="181"/>
                  </a:lnTo>
                  <a:lnTo>
                    <a:pt x="46" y="191"/>
                  </a:lnTo>
                  <a:lnTo>
                    <a:pt x="53" y="201"/>
                  </a:lnTo>
                  <a:lnTo>
                    <a:pt x="60" y="210"/>
                  </a:lnTo>
                  <a:lnTo>
                    <a:pt x="68" y="216"/>
                  </a:lnTo>
                  <a:lnTo>
                    <a:pt x="74" y="222"/>
                  </a:lnTo>
                  <a:lnTo>
                    <a:pt x="79" y="222"/>
                  </a:lnTo>
                  <a:lnTo>
                    <a:pt x="76" y="224"/>
                  </a:lnTo>
                  <a:lnTo>
                    <a:pt x="71" y="224"/>
                  </a:lnTo>
                  <a:lnTo>
                    <a:pt x="64" y="222"/>
                  </a:lnTo>
                  <a:lnTo>
                    <a:pt x="56" y="216"/>
                  </a:lnTo>
                  <a:lnTo>
                    <a:pt x="46" y="211"/>
                  </a:lnTo>
                  <a:lnTo>
                    <a:pt x="27" y="197"/>
                  </a:lnTo>
                  <a:lnTo>
                    <a:pt x="18" y="189"/>
                  </a:lnTo>
                  <a:lnTo>
                    <a:pt x="11" y="183"/>
                  </a:lnTo>
                  <a:lnTo>
                    <a:pt x="5" y="178"/>
                  </a:lnTo>
                  <a:lnTo>
                    <a:pt x="3" y="173"/>
                  </a:lnTo>
                  <a:lnTo>
                    <a:pt x="0" y="161"/>
                  </a:lnTo>
                  <a:lnTo>
                    <a:pt x="1" y="150"/>
                  </a:lnTo>
                  <a:lnTo>
                    <a:pt x="4" y="141"/>
                  </a:lnTo>
                  <a:lnTo>
                    <a:pt x="9" y="133"/>
                  </a:lnTo>
                  <a:lnTo>
                    <a:pt x="14" y="124"/>
                  </a:lnTo>
                  <a:lnTo>
                    <a:pt x="19" y="116"/>
                  </a:lnTo>
                  <a:lnTo>
                    <a:pt x="21" y="106"/>
                  </a:lnTo>
                  <a:lnTo>
                    <a:pt x="21" y="96"/>
                  </a:lnTo>
                  <a:lnTo>
                    <a:pt x="20" y="78"/>
                  </a:lnTo>
                  <a:lnTo>
                    <a:pt x="23" y="62"/>
                  </a:lnTo>
                  <a:lnTo>
                    <a:pt x="29" y="49"/>
                  </a:lnTo>
                  <a:lnTo>
                    <a:pt x="39" y="37"/>
                  </a:lnTo>
                  <a:lnTo>
                    <a:pt x="51" y="27"/>
                  </a:lnTo>
                  <a:lnTo>
                    <a:pt x="65" y="19"/>
                  </a:lnTo>
                  <a:lnTo>
                    <a:pt x="80" y="11"/>
                  </a:lnTo>
                  <a:lnTo>
                    <a:pt x="97" y="6"/>
                  </a:lnTo>
                  <a:lnTo>
                    <a:pt x="113" y="3"/>
                  </a:lnTo>
                  <a:lnTo>
                    <a:pt x="129" y="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AED1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1"/>
            <p:cNvSpPr>
              <a:spLocks/>
            </p:cNvSpPr>
            <p:nvPr/>
          </p:nvSpPr>
          <p:spPr bwMode="auto">
            <a:xfrm>
              <a:off x="7204076" y="2273301"/>
              <a:ext cx="984250" cy="779463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430" y="1"/>
                </a:cxn>
                <a:cxn ang="0">
                  <a:pos x="473" y="4"/>
                </a:cxn>
                <a:cxn ang="0">
                  <a:pos x="518" y="10"/>
                </a:cxn>
                <a:cxn ang="0">
                  <a:pos x="567" y="19"/>
                </a:cxn>
                <a:cxn ang="0">
                  <a:pos x="620" y="30"/>
                </a:cxn>
                <a:cxn ang="0">
                  <a:pos x="594" y="41"/>
                </a:cxn>
                <a:cxn ang="0">
                  <a:pos x="572" y="53"/>
                </a:cxn>
                <a:cxn ang="0">
                  <a:pos x="553" y="68"/>
                </a:cxn>
                <a:cxn ang="0">
                  <a:pos x="537" y="86"/>
                </a:cxn>
                <a:cxn ang="0">
                  <a:pos x="524" y="105"/>
                </a:cxn>
                <a:cxn ang="0">
                  <a:pos x="512" y="126"/>
                </a:cxn>
                <a:cxn ang="0">
                  <a:pos x="502" y="149"/>
                </a:cxn>
                <a:cxn ang="0">
                  <a:pos x="493" y="172"/>
                </a:cxn>
                <a:cxn ang="0">
                  <a:pos x="485" y="196"/>
                </a:cxn>
                <a:cxn ang="0">
                  <a:pos x="477" y="221"/>
                </a:cxn>
                <a:cxn ang="0">
                  <a:pos x="461" y="272"/>
                </a:cxn>
                <a:cxn ang="0">
                  <a:pos x="453" y="298"/>
                </a:cxn>
                <a:cxn ang="0">
                  <a:pos x="442" y="323"/>
                </a:cxn>
                <a:cxn ang="0">
                  <a:pos x="429" y="348"/>
                </a:cxn>
                <a:cxn ang="0">
                  <a:pos x="415" y="372"/>
                </a:cxn>
                <a:cxn ang="0">
                  <a:pos x="398" y="395"/>
                </a:cxn>
                <a:cxn ang="0">
                  <a:pos x="379" y="417"/>
                </a:cxn>
                <a:cxn ang="0">
                  <a:pos x="356" y="438"/>
                </a:cxn>
                <a:cxn ang="0">
                  <a:pos x="329" y="456"/>
                </a:cxn>
                <a:cxn ang="0">
                  <a:pos x="302" y="471"/>
                </a:cxn>
                <a:cxn ang="0">
                  <a:pos x="276" y="481"/>
                </a:cxn>
                <a:cxn ang="0">
                  <a:pos x="248" y="488"/>
                </a:cxn>
                <a:cxn ang="0">
                  <a:pos x="220" y="491"/>
                </a:cxn>
                <a:cxn ang="0">
                  <a:pos x="192" y="490"/>
                </a:cxn>
                <a:cxn ang="0">
                  <a:pos x="165" y="487"/>
                </a:cxn>
                <a:cxn ang="0">
                  <a:pos x="139" y="480"/>
                </a:cxn>
                <a:cxn ang="0">
                  <a:pos x="114" y="469"/>
                </a:cxn>
                <a:cxn ang="0">
                  <a:pos x="90" y="456"/>
                </a:cxn>
                <a:cxn ang="0">
                  <a:pos x="68" y="439"/>
                </a:cxn>
                <a:cxn ang="0">
                  <a:pos x="50" y="418"/>
                </a:cxn>
                <a:cxn ang="0">
                  <a:pos x="33" y="395"/>
                </a:cxn>
                <a:cxn ang="0">
                  <a:pos x="17" y="365"/>
                </a:cxn>
                <a:cxn ang="0">
                  <a:pos x="7" y="334"/>
                </a:cxn>
                <a:cxn ang="0">
                  <a:pos x="1" y="302"/>
                </a:cxn>
                <a:cxn ang="0">
                  <a:pos x="0" y="269"/>
                </a:cxn>
                <a:cxn ang="0">
                  <a:pos x="4" y="238"/>
                </a:cxn>
                <a:cxn ang="0">
                  <a:pos x="12" y="206"/>
                </a:cxn>
                <a:cxn ang="0">
                  <a:pos x="24" y="177"/>
                </a:cxn>
                <a:cxn ang="0">
                  <a:pos x="40" y="149"/>
                </a:cxn>
                <a:cxn ang="0">
                  <a:pos x="60" y="124"/>
                </a:cxn>
                <a:cxn ang="0">
                  <a:pos x="83" y="101"/>
                </a:cxn>
                <a:cxn ang="0">
                  <a:pos x="109" y="82"/>
                </a:cxn>
                <a:cxn ang="0">
                  <a:pos x="132" y="68"/>
                </a:cxn>
                <a:cxn ang="0">
                  <a:pos x="154" y="56"/>
                </a:cxn>
                <a:cxn ang="0">
                  <a:pos x="178" y="44"/>
                </a:cxn>
                <a:cxn ang="0">
                  <a:pos x="203" y="34"/>
                </a:cxn>
                <a:cxn ang="0">
                  <a:pos x="229" y="24"/>
                </a:cxn>
                <a:cxn ang="0">
                  <a:pos x="258" y="16"/>
                </a:cxn>
                <a:cxn ang="0">
                  <a:pos x="288" y="9"/>
                </a:cxn>
                <a:cxn ang="0">
                  <a:pos x="320" y="4"/>
                </a:cxn>
                <a:cxn ang="0">
                  <a:pos x="354" y="1"/>
                </a:cxn>
                <a:cxn ang="0">
                  <a:pos x="391" y="0"/>
                </a:cxn>
              </a:cxnLst>
              <a:rect l="0" t="0" r="r" b="b"/>
              <a:pathLst>
                <a:path w="620" h="491">
                  <a:moveTo>
                    <a:pt x="391" y="0"/>
                  </a:moveTo>
                  <a:lnTo>
                    <a:pt x="430" y="1"/>
                  </a:lnTo>
                  <a:lnTo>
                    <a:pt x="473" y="4"/>
                  </a:lnTo>
                  <a:lnTo>
                    <a:pt x="518" y="10"/>
                  </a:lnTo>
                  <a:lnTo>
                    <a:pt x="567" y="19"/>
                  </a:lnTo>
                  <a:lnTo>
                    <a:pt x="620" y="30"/>
                  </a:lnTo>
                  <a:lnTo>
                    <a:pt x="594" y="41"/>
                  </a:lnTo>
                  <a:lnTo>
                    <a:pt x="572" y="53"/>
                  </a:lnTo>
                  <a:lnTo>
                    <a:pt x="553" y="68"/>
                  </a:lnTo>
                  <a:lnTo>
                    <a:pt x="537" y="86"/>
                  </a:lnTo>
                  <a:lnTo>
                    <a:pt x="524" y="105"/>
                  </a:lnTo>
                  <a:lnTo>
                    <a:pt x="512" y="126"/>
                  </a:lnTo>
                  <a:lnTo>
                    <a:pt x="502" y="149"/>
                  </a:lnTo>
                  <a:lnTo>
                    <a:pt x="493" y="172"/>
                  </a:lnTo>
                  <a:lnTo>
                    <a:pt x="485" y="196"/>
                  </a:lnTo>
                  <a:lnTo>
                    <a:pt x="477" y="221"/>
                  </a:lnTo>
                  <a:lnTo>
                    <a:pt x="461" y="272"/>
                  </a:lnTo>
                  <a:lnTo>
                    <a:pt x="453" y="298"/>
                  </a:lnTo>
                  <a:lnTo>
                    <a:pt x="442" y="323"/>
                  </a:lnTo>
                  <a:lnTo>
                    <a:pt x="429" y="348"/>
                  </a:lnTo>
                  <a:lnTo>
                    <a:pt x="415" y="372"/>
                  </a:lnTo>
                  <a:lnTo>
                    <a:pt x="398" y="395"/>
                  </a:lnTo>
                  <a:lnTo>
                    <a:pt x="379" y="417"/>
                  </a:lnTo>
                  <a:lnTo>
                    <a:pt x="356" y="438"/>
                  </a:lnTo>
                  <a:lnTo>
                    <a:pt x="329" y="456"/>
                  </a:lnTo>
                  <a:lnTo>
                    <a:pt x="302" y="471"/>
                  </a:lnTo>
                  <a:lnTo>
                    <a:pt x="276" y="481"/>
                  </a:lnTo>
                  <a:lnTo>
                    <a:pt x="248" y="488"/>
                  </a:lnTo>
                  <a:lnTo>
                    <a:pt x="220" y="491"/>
                  </a:lnTo>
                  <a:lnTo>
                    <a:pt x="192" y="490"/>
                  </a:lnTo>
                  <a:lnTo>
                    <a:pt x="165" y="487"/>
                  </a:lnTo>
                  <a:lnTo>
                    <a:pt x="139" y="480"/>
                  </a:lnTo>
                  <a:lnTo>
                    <a:pt x="114" y="469"/>
                  </a:lnTo>
                  <a:lnTo>
                    <a:pt x="90" y="456"/>
                  </a:lnTo>
                  <a:lnTo>
                    <a:pt x="68" y="439"/>
                  </a:lnTo>
                  <a:lnTo>
                    <a:pt x="50" y="418"/>
                  </a:lnTo>
                  <a:lnTo>
                    <a:pt x="33" y="395"/>
                  </a:lnTo>
                  <a:lnTo>
                    <a:pt x="17" y="365"/>
                  </a:lnTo>
                  <a:lnTo>
                    <a:pt x="7" y="334"/>
                  </a:lnTo>
                  <a:lnTo>
                    <a:pt x="1" y="302"/>
                  </a:lnTo>
                  <a:lnTo>
                    <a:pt x="0" y="269"/>
                  </a:lnTo>
                  <a:lnTo>
                    <a:pt x="4" y="238"/>
                  </a:lnTo>
                  <a:lnTo>
                    <a:pt x="12" y="206"/>
                  </a:lnTo>
                  <a:lnTo>
                    <a:pt x="24" y="177"/>
                  </a:lnTo>
                  <a:lnTo>
                    <a:pt x="40" y="149"/>
                  </a:lnTo>
                  <a:lnTo>
                    <a:pt x="60" y="124"/>
                  </a:lnTo>
                  <a:lnTo>
                    <a:pt x="83" y="101"/>
                  </a:lnTo>
                  <a:lnTo>
                    <a:pt x="109" y="82"/>
                  </a:lnTo>
                  <a:lnTo>
                    <a:pt x="132" y="68"/>
                  </a:lnTo>
                  <a:lnTo>
                    <a:pt x="154" y="56"/>
                  </a:lnTo>
                  <a:lnTo>
                    <a:pt x="178" y="44"/>
                  </a:lnTo>
                  <a:lnTo>
                    <a:pt x="203" y="34"/>
                  </a:lnTo>
                  <a:lnTo>
                    <a:pt x="229" y="24"/>
                  </a:lnTo>
                  <a:lnTo>
                    <a:pt x="258" y="16"/>
                  </a:lnTo>
                  <a:lnTo>
                    <a:pt x="288" y="9"/>
                  </a:lnTo>
                  <a:lnTo>
                    <a:pt x="320" y="4"/>
                  </a:lnTo>
                  <a:lnTo>
                    <a:pt x="354" y="1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4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2"/>
            <p:cNvSpPr>
              <a:spLocks/>
            </p:cNvSpPr>
            <p:nvPr/>
          </p:nvSpPr>
          <p:spPr bwMode="auto">
            <a:xfrm>
              <a:off x="7243763" y="2297113"/>
              <a:ext cx="882650" cy="714375"/>
            </a:xfrm>
            <a:custGeom>
              <a:avLst/>
              <a:gdLst/>
              <a:ahLst/>
              <a:cxnLst>
                <a:cxn ang="0">
                  <a:pos x="374" y="0"/>
                </a:cxn>
                <a:cxn ang="0">
                  <a:pos x="416" y="0"/>
                </a:cxn>
                <a:cxn ang="0">
                  <a:pos x="460" y="3"/>
                </a:cxn>
                <a:cxn ang="0">
                  <a:pos x="507" y="8"/>
                </a:cxn>
                <a:cxn ang="0">
                  <a:pos x="556" y="17"/>
                </a:cxn>
                <a:cxn ang="0">
                  <a:pos x="532" y="27"/>
                </a:cxn>
                <a:cxn ang="0">
                  <a:pos x="513" y="39"/>
                </a:cxn>
                <a:cxn ang="0">
                  <a:pos x="495" y="53"/>
                </a:cxn>
                <a:cxn ang="0">
                  <a:pos x="481" y="69"/>
                </a:cxn>
                <a:cxn ang="0">
                  <a:pos x="469" y="87"/>
                </a:cxn>
                <a:cxn ang="0">
                  <a:pos x="460" y="107"/>
                </a:cxn>
                <a:cxn ang="0">
                  <a:pos x="452" y="128"/>
                </a:cxn>
                <a:cxn ang="0">
                  <a:pos x="444" y="150"/>
                </a:cxn>
                <a:cxn ang="0">
                  <a:pos x="432" y="196"/>
                </a:cxn>
                <a:cxn ang="0">
                  <a:pos x="420" y="244"/>
                </a:cxn>
                <a:cxn ang="0">
                  <a:pos x="412" y="268"/>
                </a:cxn>
                <a:cxn ang="0">
                  <a:pos x="404" y="292"/>
                </a:cxn>
                <a:cxn ang="0">
                  <a:pos x="393" y="315"/>
                </a:cxn>
                <a:cxn ang="0">
                  <a:pos x="380" y="338"/>
                </a:cxn>
                <a:cxn ang="0">
                  <a:pos x="366" y="360"/>
                </a:cxn>
                <a:cxn ang="0">
                  <a:pos x="348" y="380"/>
                </a:cxn>
                <a:cxn ang="0">
                  <a:pos x="327" y="400"/>
                </a:cxn>
                <a:cxn ang="0">
                  <a:pos x="302" y="417"/>
                </a:cxn>
                <a:cxn ang="0">
                  <a:pos x="276" y="432"/>
                </a:cxn>
                <a:cxn ang="0">
                  <a:pos x="248" y="441"/>
                </a:cxn>
                <a:cxn ang="0">
                  <a:pos x="220" y="448"/>
                </a:cxn>
                <a:cxn ang="0">
                  <a:pos x="191" y="450"/>
                </a:cxn>
                <a:cxn ang="0">
                  <a:pos x="164" y="449"/>
                </a:cxn>
                <a:cxn ang="0">
                  <a:pos x="136" y="443"/>
                </a:cxn>
                <a:cxn ang="0">
                  <a:pos x="110" y="434"/>
                </a:cxn>
                <a:cxn ang="0">
                  <a:pos x="86" y="421"/>
                </a:cxn>
                <a:cxn ang="0">
                  <a:pos x="64" y="405"/>
                </a:cxn>
                <a:cxn ang="0">
                  <a:pos x="44" y="385"/>
                </a:cxn>
                <a:cxn ang="0">
                  <a:pos x="27" y="362"/>
                </a:cxn>
                <a:cxn ang="0">
                  <a:pos x="14" y="336"/>
                </a:cxn>
                <a:cxn ang="0">
                  <a:pos x="5" y="310"/>
                </a:cxn>
                <a:cxn ang="0">
                  <a:pos x="1" y="282"/>
                </a:cxn>
                <a:cxn ang="0">
                  <a:pos x="0" y="254"/>
                </a:cxn>
                <a:cxn ang="0">
                  <a:pos x="3" y="225"/>
                </a:cxn>
                <a:cxn ang="0">
                  <a:pos x="10" y="198"/>
                </a:cxn>
                <a:cxn ang="0">
                  <a:pos x="20" y="171"/>
                </a:cxn>
                <a:cxn ang="0">
                  <a:pos x="35" y="145"/>
                </a:cxn>
                <a:cxn ang="0">
                  <a:pos x="52" y="122"/>
                </a:cxn>
                <a:cxn ang="0">
                  <a:pos x="73" y="101"/>
                </a:cxn>
                <a:cxn ang="0">
                  <a:pos x="98" y="83"/>
                </a:cxn>
                <a:cxn ang="0">
                  <a:pos x="122" y="69"/>
                </a:cxn>
                <a:cxn ang="0">
                  <a:pos x="148" y="55"/>
                </a:cxn>
                <a:cxn ang="0">
                  <a:pos x="174" y="43"/>
                </a:cxn>
                <a:cxn ang="0">
                  <a:pos x="203" y="31"/>
                </a:cxn>
                <a:cxn ang="0">
                  <a:pos x="233" y="21"/>
                </a:cxn>
                <a:cxn ang="0">
                  <a:pos x="265" y="13"/>
                </a:cxn>
                <a:cxn ang="0">
                  <a:pos x="300" y="6"/>
                </a:cxn>
                <a:cxn ang="0">
                  <a:pos x="336" y="2"/>
                </a:cxn>
                <a:cxn ang="0">
                  <a:pos x="374" y="0"/>
                </a:cxn>
              </a:cxnLst>
              <a:rect l="0" t="0" r="r" b="b"/>
              <a:pathLst>
                <a:path w="556" h="450">
                  <a:moveTo>
                    <a:pt x="374" y="0"/>
                  </a:moveTo>
                  <a:lnTo>
                    <a:pt x="416" y="0"/>
                  </a:lnTo>
                  <a:lnTo>
                    <a:pt x="460" y="3"/>
                  </a:lnTo>
                  <a:lnTo>
                    <a:pt x="507" y="8"/>
                  </a:lnTo>
                  <a:lnTo>
                    <a:pt x="556" y="17"/>
                  </a:lnTo>
                  <a:lnTo>
                    <a:pt x="532" y="27"/>
                  </a:lnTo>
                  <a:lnTo>
                    <a:pt x="513" y="39"/>
                  </a:lnTo>
                  <a:lnTo>
                    <a:pt x="495" y="53"/>
                  </a:lnTo>
                  <a:lnTo>
                    <a:pt x="481" y="69"/>
                  </a:lnTo>
                  <a:lnTo>
                    <a:pt x="469" y="87"/>
                  </a:lnTo>
                  <a:lnTo>
                    <a:pt x="460" y="107"/>
                  </a:lnTo>
                  <a:lnTo>
                    <a:pt x="452" y="128"/>
                  </a:lnTo>
                  <a:lnTo>
                    <a:pt x="444" y="150"/>
                  </a:lnTo>
                  <a:lnTo>
                    <a:pt x="432" y="196"/>
                  </a:lnTo>
                  <a:lnTo>
                    <a:pt x="420" y="244"/>
                  </a:lnTo>
                  <a:lnTo>
                    <a:pt x="412" y="268"/>
                  </a:lnTo>
                  <a:lnTo>
                    <a:pt x="404" y="292"/>
                  </a:lnTo>
                  <a:lnTo>
                    <a:pt x="393" y="315"/>
                  </a:lnTo>
                  <a:lnTo>
                    <a:pt x="380" y="338"/>
                  </a:lnTo>
                  <a:lnTo>
                    <a:pt x="366" y="360"/>
                  </a:lnTo>
                  <a:lnTo>
                    <a:pt x="348" y="380"/>
                  </a:lnTo>
                  <a:lnTo>
                    <a:pt x="327" y="400"/>
                  </a:lnTo>
                  <a:lnTo>
                    <a:pt x="302" y="417"/>
                  </a:lnTo>
                  <a:lnTo>
                    <a:pt x="276" y="432"/>
                  </a:lnTo>
                  <a:lnTo>
                    <a:pt x="248" y="441"/>
                  </a:lnTo>
                  <a:lnTo>
                    <a:pt x="220" y="448"/>
                  </a:lnTo>
                  <a:lnTo>
                    <a:pt x="191" y="450"/>
                  </a:lnTo>
                  <a:lnTo>
                    <a:pt x="164" y="449"/>
                  </a:lnTo>
                  <a:lnTo>
                    <a:pt x="136" y="443"/>
                  </a:lnTo>
                  <a:lnTo>
                    <a:pt x="110" y="434"/>
                  </a:lnTo>
                  <a:lnTo>
                    <a:pt x="86" y="421"/>
                  </a:lnTo>
                  <a:lnTo>
                    <a:pt x="64" y="405"/>
                  </a:lnTo>
                  <a:lnTo>
                    <a:pt x="44" y="385"/>
                  </a:lnTo>
                  <a:lnTo>
                    <a:pt x="27" y="362"/>
                  </a:lnTo>
                  <a:lnTo>
                    <a:pt x="14" y="336"/>
                  </a:lnTo>
                  <a:lnTo>
                    <a:pt x="5" y="310"/>
                  </a:lnTo>
                  <a:lnTo>
                    <a:pt x="1" y="282"/>
                  </a:lnTo>
                  <a:lnTo>
                    <a:pt x="0" y="254"/>
                  </a:lnTo>
                  <a:lnTo>
                    <a:pt x="3" y="225"/>
                  </a:lnTo>
                  <a:lnTo>
                    <a:pt x="10" y="198"/>
                  </a:lnTo>
                  <a:lnTo>
                    <a:pt x="20" y="171"/>
                  </a:lnTo>
                  <a:lnTo>
                    <a:pt x="35" y="145"/>
                  </a:lnTo>
                  <a:lnTo>
                    <a:pt x="52" y="122"/>
                  </a:lnTo>
                  <a:lnTo>
                    <a:pt x="73" y="101"/>
                  </a:lnTo>
                  <a:lnTo>
                    <a:pt x="98" y="83"/>
                  </a:lnTo>
                  <a:lnTo>
                    <a:pt x="122" y="69"/>
                  </a:lnTo>
                  <a:lnTo>
                    <a:pt x="148" y="55"/>
                  </a:lnTo>
                  <a:lnTo>
                    <a:pt x="174" y="43"/>
                  </a:lnTo>
                  <a:lnTo>
                    <a:pt x="203" y="31"/>
                  </a:lnTo>
                  <a:lnTo>
                    <a:pt x="233" y="21"/>
                  </a:lnTo>
                  <a:lnTo>
                    <a:pt x="265" y="13"/>
                  </a:lnTo>
                  <a:lnTo>
                    <a:pt x="300" y="6"/>
                  </a:lnTo>
                  <a:lnTo>
                    <a:pt x="336" y="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981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3"/>
            <p:cNvSpPr>
              <a:spLocks/>
            </p:cNvSpPr>
            <p:nvPr/>
          </p:nvSpPr>
          <p:spPr bwMode="auto">
            <a:xfrm>
              <a:off x="7524751" y="2316163"/>
              <a:ext cx="546100" cy="427038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268" y="1"/>
                </a:cxn>
                <a:cxn ang="0">
                  <a:pos x="305" y="5"/>
                </a:cxn>
                <a:cxn ang="0">
                  <a:pos x="344" y="11"/>
                </a:cxn>
                <a:cxn ang="0">
                  <a:pos x="326" y="18"/>
                </a:cxn>
                <a:cxn ang="0">
                  <a:pos x="311" y="28"/>
                </a:cxn>
                <a:cxn ang="0">
                  <a:pos x="299" y="40"/>
                </a:cxn>
                <a:cxn ang="0">
                  <a:pos x="290" y="53"/>
                </a:cxn>
                <a:cxn ang="0">
                  <a:pos x="282" y="68"/>
                </a:cxn>
                <a:cxn ang="0">
                  <a:pos x="275" y="84"/>
                </a:cxn>
                <a:cxn ang="0">
                  <a:pos x="270" y="101"/>
                </a:cxn>
                <a:cxn ang="0">
                  <a:pos x="265" y="119"/>
                </a:cxn>
                <a:cxn ang="0">
                  <a:pos x="260" y="137"/>
                </a:cxn>
                <a:cxn ang="0">
                  <a:pos x="254" y="155"/>
                </a:cxn>
                <a:cxn ang="0">
                  <a:pos x="248" y="173"/>
                </a:cxn>
                <a:cxn ang="0">
                  <a:pos x="239" y="191"/>
                </a:cxn>
                <a:cxn ang="0">
                  <a:pos x="229" y="208"/>
                </a:cxn>
                <a:cxn ang="0">
                  <a:pos x="217" y="224"/>
                </a:cxn>
                <a:cxn ang="0">
                  <a:pos x="201" y="238"/>
                </a:cxn>
                <a:cxn ang="0">
                  <a:pos x="182" y="251"/>
                </a:cxn>
                <a:cxn ang="0">
                  <a:pos x="162" y="261"/>
                </a:cxn>
                <a:cxn ang="0">
                  <a:pos x="140" y="267"/>
                </a:cxn>
                <a:cxn ang="0">
                  <a:pos x="119" y="269"/>
                </a:cxn>
                <a:cxn ang="0">
                  <a:pos x="98" y="268"/>
                </a:cxn>
                <a:cxn ang="0">
                  <a:pos x="78" y="264"/>
                </a:cxn>
                <a:cxn ang="0">
                  <a:pos x="59" y="256"/>
                </a:cxn>
                <a:cxn ang="0">
                  <a:pos x="42" y="244"/>
                </a:cxn>
                <a:cxn ang="0">
                  <a:pos x="27" y="230"/>
                </a:cxn>
                <a:cxn ang="0">
                  <a:pos x="15" y="213"/>
                </a:cxn>
                <a:cxn ang="0">
                  <a:pos x="6" y="194"/>
                </a:cxn>
                <a:cxn ang="0">
                  <a:pos x="2" y="173"/>
                </a:cxn>
                <a:cxn ang="0">
                  <a:pos x="0" y="152"/>
                </a:cxn>
                <a:cxn ang="0">
                  <a:pos x="3" y="131"/>
                </a:cxn>
                <a:cxn ang="0">
                  <a:pos x="8" y="111"/>
                </a:cxn>
                <a:cxn ang="0">
                  <a:pos x="17" y="91"/>
                </a:cxn>
                <a:cxn ang="0">
                  <a:pos x="29" y="73"/>
                </a:cxn>
                <a:cxn ang="0">
                  <a:pos x="44" y="57"/>
                </a:cxn>
                <a:cxn ang="0">
                  <a:pos x="63" y="44"/>
                </a:cxn>
                <a:cxn ang="0">
                  <a:pos x="83" y="33"/>
                </a:cxn>
                <a:cxn ang="0">
                  <a:pos x="103" y="24"/>
                </a:cxn>
                <a:cxn ang="0">
                  <a:pos x="125" y="16"/>
                </a:cxn>
                <a:cxn ang="0">
                  <a:pos x="150" y="9"/>
                </a:cxn>
                <a:cxn ang="0">
                  <a:pos x="176" y="5"/>
                </a:cxn>
                <a:cxn ang="0">
                  <a:pos x="204" y="1"/>
                </a:cxn>
                <a:cxn ang="0">
                  <a:pos x="235" y="0"/>
                </a:cxn>
              </a:cxnLst>
              <a:rect l="0" t="0" r="r" b="b"/>
              <a:pathLst>
                <a:path w="344" h="269">
                  <a:moveTo>
                    <a:pt x="235" y="0"/>
                  </a:moveTo>
                  <a:lnTo>
                    <a:pt x="268" y="1"/>
                  </a:lnTo>
                  <a:lnTo>
                    <a:pt x="305" y="5"/>
                  </a:lnTo>
                  <a:lnTo>
                    <a:pt x="344" y="11"/>
                  </a:lnTo>
                  <a:lnTo>
                    <a:pt x="326" y="18"/>
                  </a:lnTo>
                  <a:lnTo>
                    <a:pt x="311" y="28"/>
                  </a:lnTo>
                  <a:lnTo>
                    <a:pt x="299" y="40"/>
                  </a:lnTo>
                  <a:lnTo>
                    <a:pt x="290" y="53"/>
                  </a:lnTo>
                  <a:lnTo>
                    <a:pt x="282" y="68"/>
                  </a:lnTo>
                  <a:lnTo>
                    <a:pt x="275" y="84"/>
                  </a:lnTo>
                  <a:lnTo>
                    <a:pt x="270" y="101"/>
                  </a:lnTo>
                  <a:lnTo>
                    <a:pt x="265" y="119"/>
                  </a:lnTo>
                  <a:lnTo>
                    <a:pt x="260" y="137"/>
                  </a:lnTo>
                  <a:lnTo>
                    <a:pt x="254" y="155"/>
                  </a:lnTo>
                  <a:lnTo>
                    <a:pt x="248" y="173"/>
                  </a:lnTo>
                  <a:lnTo>
                    <a:pt x="239" y="191"/>
                  </a:lnTo>
                  <a:lnTo>
                    <a:pt x="229" y="208"/>
                  </a:lnTo>
                  <a:lnTo>
                    <a:pt x="217" y="224"/>
                  </a:lnTo>
                  <a:lnTo>
                    <a:pt x="201" y="238"/>
                  </a:lnTo>
                  <a:lnTo>
                    <a:pt x="182" y="251"/>
                  </a:lnTo>
                  <a:lnTo>
                    <a:pt x="162" y="261"/>
                  </a:lnTo>
                  <a:lnTo>
                    <a:pt x="140" y="267"/>
                  </a:lnTo>
                  <a:lnTo>
                    <a:pt x="119" y="269"/>
                  </a:lnTo>
                  <a:lnTo>
                    <a:pt x="98" y="268"/>
                  </a:lnTo>
                  <a:lnTo>
                    <a:pt x="78" y="264"/>
                  </a:lnTo>
                  <a:lnTo>
                    <a:pt x="59" y="256"/>
                  </a:lnTo>
                  <a:lnTo>
                    <a:pt x="42" y="244"/>
                  </a:lnTo>
                  <a:lnTo>
                    <a:pt x="27" y="230"/>
                  </a:lnTo>
                  <a:lnTo>
                    <a:pt x="15" y="213"/>
                  </a:lnTo>
                  <a:lnTo>
                    <a:pt x="6" y="194"/>
                  </a:lnTo>
                  <a:lnTo>
                    <a:pt x="2" y="173"/>
                  </a:lnTo>
                  <a:lnTo>
                    <a:pt x="0" y="152"/>
                  </a:lnTo>
                  <a:lnTo>
                    <a:pt x="3" y="131"/>
                  </a:lnTo>
                  <a:lnTo>
                    <a:pt x="8" y="111"/>
                  </a:lnTo>
                  <a:lnTo>
                    <a:pt x="17" y="91"/>
                  </a:lnTo>
                  <a:lnTo>
                    <a:pt x="29" y="73"/>
                  </a:lnTo>
                  <a:lnTo>
                    <a:pt x="44" y="57"/>
                  </a:lnTo>
                  <a:lnTo>
                    <a:pt x="63" y="44"/>
                  </a:lnTo>
                  <a:lnTo>
                    <a:pt x="83" y="33"/>
                  </a:lnTo>
                  <a:lnTo>
                    <a:pt x="103" y="24"/>
                  </a:lnTo>
                  <a:lnTo>
                    <a:pt x="125" y="16"/>
                  </a:lnTo>
                  <a:lnTo>
                    <a:pt x="150" y="9"/>
                  </a:lnTo>
                  <a:lnTo>
                    <a:pt x="176" y="5"/>
                  </a:lnTo>
                  <a:lnTo>
                    <a:pt x="204" y="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870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4"/>
            <p:cNvSpPr>
              <a:spLocks/>
            </p:cNvSpPr>
            <p:nvPr/>
          </p:nvSpPr>
          <p:spPr bwMode="auto">
            <a:xfrm>
              <a:off x="3997326" y="3262313"/>
              <a:ext cx="2474913" cy="1697038"/>
            </a:xfrm>
            <a:custGeom>
              <a:avLst/>
              <a:gdLst/>
              <a:ahLst/>
              <a:cxnLst>
                <a:cxn ang="0">
                  <a:pos x="1409" y="0"/>
                </a:cxn>
                <a:cxn ang="0">
                  <a:pos x="1559" y="245"/>
                </a:cxn>
                <a:cxn ang="0">
                  <a:pos x="1383" y="355"/>
                </a:cxn>
                <a:cxn ang="0">
                  <a:pos x="1207" y="463"/>
                </a:cxn>
                <a:cxn ang="0">
                  <a:pos x="1029" y="567"/>
                </a:cxn>
                <a:cxn ang="0">
                  <a:pos x="848" y="669"/>
                </a:cxn>
                <a:cxn ang="0">
                  <a:pos x="667" y="769"/>
                </a:cxn>
                <a:cxn ang="0">
                  <a:pos x="485" y="867"/>
                </a:cxn>
                <a:cxn ang="0">
                  <a:pos x="302" y="964"/>
                </a:cxn>
                <a:cxn ang="0">
                  <a:pos x="118" y="1058"/>
                </a:cxn>
                <a:cxn ang="0">
                  <a:pos x="99" y="1065"/>
                </a:cxn>
                <a:cxn ang="0">
                  <a:pos x="80" y="1069"/>
                </a:cxn>
                <a:cxn ang="0">
                  <a:pos x="61" y="1069"/>
                </a:cxn>
                <a:cxn ang="0">
                  <a:pos x="45" y="1066"/>
                </a:cxn>
                <a:cxn ang="0">
                  <a:pos x="29" y="1061"/>
                </a:cxn>
                <a:cxn ang="0">
                  <a:pos x="17" y="1053"/>
                </a:cxn>
                <a:cxn ang="0">
                  <a:pos x="7" y="1041"/>
                </a:cxn>
                <a:cxn ang="0">
                  <a:pos x="2" y="1028"/>
                </a:cxn>
                <a:cxn ang="0">
                  <a:pos x="0" y="1013"/>
                </a:cxn>
                <a:cxn ang="0">
                  <a:pos x="2" y="997"/>
                </a:cxn>
                <a:cxn ang="0">
                  <a:pos x="7" y="980"/>
                </a:cxn>
                <a:cxn ang="0">
                  <a:pos x="15" y="964"/>
                </a:cxn>
                <a:cxn ang="0">
                  <a:pos x="28" y="948"/>
                </a:cxn>
                <a:cxn ang="0">
                  <a:pos x="42" y="934"/>
                </a:cxn>
                <a:cxn ang="0">
                  <a:pos x="208" y="811"/>
                </a:cxn>
                <a:cxn ang="0">
                  <a:pos x="376" y="689"/>
                </a:cxn>
                <a:cxn ang="0">
                  <a:pos x="544" y="568"/>
                </a:cxn>
                <a:cxn ang="0">
                  <a:pos x="714" y="449"/>
                </a:cxn>
                <a:cxn ang="0">
                  <a:pos x="886" y="333"/>
                </a:cxn>
                <a:cxn ang="0">
                  <a:pos x="1058" y="219"/>
                </a:cxn>
                <a:cxn ang="0">
                  <a:pos x="1233" y="108"/>
                </a:cxn>
                <a:cxn ang="0">
                  <a:pos x="1409" y="0"/>
                </a:cxn>
              </a:cxnLst>
              <a:rect l="0" t="0" r="r" b="b"/>
              <a:pathLst>
                <a:path w="1559" h="1069">
                  <a:moveTo>
                    <a:pt x="1409" y="0"/>
                  </a:moveTo>
                  <a:lnTo>
                    <a:pt x="1559" y="245"/>
                  </a:lnTo>
                  <a:lnTo>
                    <a:pt x="1383" y="355"/>
                  </a:lnTo>
                  <a:lnTo>
                    <a:pt x="1207" y="463"/>
                  </a:lnTo>
                  <a:lnTo>
                    <a:pt x="1029" y="567"/>
                  </a:lnTo>
                  <a:lnTo>
                    <a:pt x="848" y="669"/>
                  </a:lnTo>
                  <a:lnTo>
                    <a:pt x="667" y="769"/>
                  </a:lnTo>
                  <a:lnTo>
                    <a:pt x="485" y="867"/>
                  </a:lnTo>
                  <a:lnTo>
                    <a:pt x="302" y="964"/>
                  </a:lnTo>
                  <a:lnTo>
                    <a:pt x="118" y="1058"/>
                  </a:lnTo>
                  <a:lnTo>
                    <a:pt x="99" y="1065"/>
                  </a:lnTo>
                  <a:lnTo>
                    <a:pt x="80" y="1069"/>
                  </a:lnTo>
                  <a:lnTo>
                    <a:pt x="61" y="1069"/>
                  </a:lnTo>
                  <a:lnTo>
                    <a:pt x="45" y="1066"/>
                  </a:lnTo>
                  <a:lnTo>
                    <a:pt x="29" y="1061"/>
                  </a:lnTo>
                  <a:lnTo>
                    <a:pt x="17" y="1053"/>
                  </a:lnTo>
                  <a:lnTo>
                    <a:pt x="7" y="1041"/>
                  </a:lnTo>
                  <a:lnTo>
                    <a:pt x="2" y="1028"/>
                  </a:lnTo>
                  <a:lnTo>
                    <a:pt x="0" y="1013"/>
                  </a:lnTo>
                  <a:lnTo>
                    <a:pt x="2" y="997"/>
                  </a:lnTo>
                  <a:lnTo>
                    <a:pt x="7" y="980"/>
                  </a:lnTo>
                  <a:lnTo>
                    <a:pt x="15" y="964"/>
                  </a:lnTo>
                  <a:lnTo>
                    <a:pt x="28" y="948"/>
                  </a:lnTo>
                  <a:lnTo>
                    <a:pt x="42" y="934"/>
                  </a:lnTo>
                  <a:lnTo>
                    <a:pt x="208" y="811"/>
                  </a:lnTo>
                  <a:lnTo>
                    <a:pt x="376" y="689"/>
                  </a:lnTo>
                  <a:lnTo>
                    <a:pt x="544" y="568"/>
                  </a:lnTo>
                  <a:lnTo>
                    <a:pt x="714" y="449"/>
                  </a:lnTo>
                  <a:lnTo>
                    <a:pt x="886" y="333"/>
                  </a:lnTo>
                  <a:lnTo>
                    <a:pt x="1058" y="219"/>
                  </a:lnTo>
                  <a:lnTo>
                    <a:pt x="1233" y="108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6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"/>
            <p:cNvSpPr>
              <a:spLocks/>
            </p:cNvSpPr>
            <p:nvPr/>
          </p:nvSpPr>
          <p:spPr bwMode="auto">
            <a:xfrm>
              <a:off x="6219826" y="2727326"/>
              <a:ext cx="1160463" cy="946150"/>
            </a:xfrm>
            <a:custGeom>
              <a:avLst/>
              <a:gdLst/>
              <a:ahLst/>
              <a:cxnLst>
                <a:cxn ang="0">
                  <a:pos x="620" y="0"/>
                </a:cxn>
                <a:cxn ang="0">
                  <a:pos x="731" y="181"/>
                </a:cxn>
                <a:cxn ang="0">
                  <a:pos x="713" y="195"/>
                </a:cxn>
                <a:cxn ang="0">
                  <a:pos x="712" y="193"/>
                </a:cxn>
                <a:cxn ang="0">
                  <a:pos x="710" y="193"/>
                </a:cxn>
                <a:cxn ang="0">
                  <a:pos x="708" y="192"/>
                </a:cxn>
                <a:cxn ang="0">
                  <a:pos x="706" y="193"/>
                </a:cxn>
                <a:cxn ang="0">
                  <a:pos x="704" y="195"/>
                </a:cxn>
                <a:cxn ang="0">
                  <a:pos x="704" y="196"/>
                </a:cxn>
                <a:cxn ang="0">
                  <a:pos x="704" y="199"/>
                </a:cxn>
                <a:cxn ang="0">
                  <a:pos x="704" y="201"/>
                </a:cxn>
                <a:cxn ang="0">
                  <a:pos x="264" y="526"/>
                </a:cxn>
                <a:cxn ang="0">
                  <a:pos x="260" y="525"/>
                </a:cxn>
                <a:cxn ang="0">
                  <a:pos x="258" y="525"/>
                </a:cxn>
                <a:cxn ang="0">
                  <a:pos x="256" y="526"/>
                </a:cxn>
                <a:cxn ang="0">
                  <a:pos x="255" y="527"/>
                </a:cxn>
                <a:cxn ang="0">
                  <a:pos x="254" y="529"/>
                </a:cxn>
                <a:cxn ang="0">
                  <a:pos x="255" y="531"/>
                </a:cxn>
                <a:cxn ang="0">
                  <a:pos x="255" y="533"/>
                </a:cxn>
                <a:cxn ang="0">
                  <a:pos x="235" y="547"/>
                </a:cxn>
                <a:cxn ang="0">
                  <a:pos x="233" y="546"/>
                </a:cxn>
                <a:cxn ang="0">
                  <a:pos x="232" y="545"/>
                </a:cxn>
                <a:cxn ang="0">
                  <a:pos x="231" y="545"/>
                </a:cxn>
                <a:cxn ang="0">
                  <a:pos x="227" y="547"/>
                </a:cxn>
                <a:cxn ang="0">
                  <a:pos x="226" y="549"/>
                </a:cxn>
                <a:cxn ang="0">
                  <a:pos x="226" y="551"/>
                </a:cxn>
                <a:cxn ang="0">
                  <a:pos x="227" y="553"/>
                </a:cxn>
                <a:cxn ang="0">
                  <a:pos x="169" y="596"/>
                </a:cxn>
                <a:cxn ang="0">
                  <a:pos x="0" y="321"/>
                </a:cxn>
                <a:cxn ang="0">
                  <a:pos x="64" y="288"/>
                </a:cxn>
                <a:cxn ang="0">
                  <a:pos x="68" y="290"/>
                </a:cxn>
                <a:cxn ang="0">
                  <a:pos x="70" y="290"/>
                </a:cxn>
                <a:cxn ang="0">
                  <a:pos x="71" y="289"/>
                </a:cxn>
                <a:cxn ang="0">
                  <a:pos x="72" y="288"/>
                </a:cxn>
                <a:cxn ang="0">
                  <a:pos x="73" y="286"/>
                </a:cxn>
                <a:cxn ang="0">
                  <a:pos x="73" y="283"/>
                </a:cxn>
                <a:cxn ang="0">
                  <a:pos x="95" y="272"/>
                </a:cxn>
                <a:cxn ang="0">
                  <a:pos x="99" y="274"/>
                </a:cxn>
                <a:cxn ang="0">
                  <a:pos x="100" y="274"/>
                </a:cxn>
                <a:cxn ang="0">
                  <a:pos x="104" y="272"/>
                </a:cxn>
                <a:cxn ang="0">
                  <a:pos x="104" y="270"/>
                </a:cxn>
                <a:cxn ang="0">
                  <a:pos x="104" y="267"/>
                </a:cxn>
                <a:cxn ang="0">
                  <a:pos x="591" y="15"/>
                </a:cxn>
                <a:cxn ang="0">
                  <a:pos x="592" y="17"/>
                </a:cxn>
                <a:cxn ang="0">
                  <a:pos x="594" y="17"/>
                </a:cxn>
                <a:cxn ang="0">
                  <a:pos x="596" y="17"/>
                </a:cxn>
                <a:cxn ang="0">
                  <a:pos x="600" y="16"/>
                </a:cxn>
                <a:cxn ang="0">
                  <a:pos x="600" y="14"/>
                </a:cxn>
                <a:cxn ang="0">
                  <a:pos x="600" y="12"/>
                </a:cxn>
                <a:cxn ang="0">
                  <a:pos x="600" y="10"/>
                </a:cxn>
                <a:cxn ang="0">
                  <a:pos x="620" y="0"/>
                </a:cxn>
              </a:cxnLst>
              <a:rect l="0" t="0" r="r" b="b"/>
              <a:pathLst>
                <a:path w="731" h="596">
                  <a:moveTo>
                    <a:pt x="620" y="0"/>
                  </a:moveTo>
                  <a:lnTo>
                    <a:pt x="731" y="181"/>
                  </a:lnTo>
                  <a:lnTo>
                    <a:pt x="713" y="195"/>
                  </a:lnTo>
                  <a:lnTo>
                    <a:pt x="712" y="193"/>
                  </a:lnTo>
                  <a:lnTo>
                    <a:pt x="710" y="193"/>
                  </a:lnTo>
                  <a:lnTo>
                    <a:pt x="708" y="192"/>
                  </a:lnTo>
                  <a:lnTo>
                    <a:pt x="706" y="193"/>
                  </a:lnTo>
                  <a:lnTo>
                    <a:pt x="704" y="195"/>
                  </a:lnTo>
                  <a:lnTo>
                    <a:pt x="704" y="196"/>
                  </a:lnTo>
                  <a:lnTo>
                    <a:pt x="704" y="199"/>
                  </a:lnTo>
                  <a:lnTo>
                    <a:pt x="704" y="201"/>
                  </a:lnTo>
                  <a:lnTo>
                    <a:pt x="264" y="526"/>
                  </a:lnTo>
                  <a:lnTo>
                    <a:pt x="260" y="525"/>
                  </a:lnTo>
                  <a:lnTo>
                    <a:pt x="258" y="525"/>
                  </a:lnTo>
                  <a:lnTo>
                    <a:pt x="256" y="526"/>
                  </a:lnTo>
                  <a:lnTo>
                    <a:pt x="255" y="527"/>
                  </a:lnTo>
                  <a:lnTo>
                    <a:pt x="254" y="529"/>
                  </a:lnTo>
                  <a:lnTo>
                    <a:pt x="255" y="531"/>
                  </a:lnTo>
                  <a:lnTo>
                    <a:pt x="255" y="533"/>
                  </a:lnTo>
                  <a:lnTo>
                    <a:pt x="235" y="547"/>
                  </a:lnTo>
                  <a:lnTo>
                    <a:pt x="233" y="546"/>
                  </a:lnTo>
                  <a:lnTo>
                    <a:pt x="232" y="545"/>
                  </a:lnTo>
                  <a:lnTo>
                    <a:pt x="231" y="545"/>
                  </a:lnTo>
                  <a:lnTo>
                    <a:pt x="227" y="547"/>
                  </a:lnTo>
                  <a:lnTo>
                    <a:pt x="226" y="549"/>
                  </a:lnTo>
                  <a:lnTo>
                    <a:pt x="226" y="551"/>
                  </a:lnTo>
                  <a:lnTo>
                    <a:pt x="227" y="553"/>
                  </a:lnTo>
                  <a:lnTo>
                    <a:pt x="169" y="596"/>
                  </a:lnTo>
                  <a:lnTo>
                    <a:pt x="0" y="321"/>
                  </a:lnTo>
                  <a:lnTo>
                    <a:pt x="64" y="288"/>
                  </a:lnTo>
                  <a:lnTo>
                    <a:pt x="68" y="290"/>
                  </a:lnTo>
                  <a:lnTo>
                    <a:pt x="70" y="290"/>
                  </a:lnTo>
                  <a:lnTo>
                    <a:pt x="71" y="289"/>
                  </a:lnTo>
                  <a:lnTo>
                    <a:pt x="72" y="288"/>
                  </a:lnTo>
                  <a:lnTo>
                    <a:pt x="73" y="286"/>
                  </a:lnTo>
                  <a:lnTo>
                    <a:pt x="73" y="283"/>
                  </a:lnTo>
                  <a:lnTo>
                    <a:pt x="95" y="272"/>
                  </a:lnTo>
                  <a:lnTo>
                    <a:pt x="99" y="274"/>
                  </a:lnTo>
                  <a:lnTo>
                    <a:pt x="100" y="274"/>
                  </a:lnTo>
                  <a:lnTo>
                    <a:pt x="104" y="272"/>
                  </a:lnTo>
                  <a:lnTo>
                    <a:pt x="104" y="270"/>
                  </a:lnTo>
                  <a:lnTo>
                    <a:pt x="104" y="267"/>
                  </a:lnTo>
                  <a:lnTo>
                    <a:pt x="591" y="15"/>
                  </a:lnTo>
                  <a:lnTo>
                    <a:pt x="592" y="17"/>
                  </a:lnTo>
                  <a:lnTo>
                    <a:pt x="594" y="17"/>
                  </a:lnTo>
                  <a:lnTo>
                    <a:pt x="596" y="17"/>
                  </a:lnTo>
                  <a:lnTo>
                    <a:pt x="600" y="16"/>
                  </a:lnTo>
                  <a:lnTo>
                    <a:pt x="600" y="14"/>
                  </a:lnTo>
                  <a:lnTo>
                    <a:pt x="600" y="12"/>
                  </a:lnTo>
                  <a:lnTo>
                    <a:pt x="600" y="1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86A0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6"/>
            <p:cNvSpPr>
              <a:spLocks/>
            </p:cNvSpPr>
            <p:nvPr/>
          </p:nvSpPr>
          <p:spPr bwMode="auto">
            <a:xfrm>
              <a:off x="6219826" y="2727326"/>
              <a:ext cx="1103313" cy="639763"/>
            </a:xfrm>
            <a:custGeom>
              <a:avLst/>
              <a:gdLst/>
              <a:ahLst/>
              <a:cxnLst>
                <a:cxn ang="0">
                  <a:pos x="620" y="0"/>
                </a:cxn>
                <a:cxn ang="0">
                  <a:pos x="695" y="122"/>
                </a:cxn>
                <a:cxn ang="0">
                  <a:pos x="681" y="125"/>
                </a:cxn>
                <a:cxn ang="0">
                  <a:pos x="665" y="130"/>
                </a:cxn>
                <a:cxn ang="0">
                  <a:pos x="646" y="135"/>
                </a:cxn>
                <a:cxn ang="0">
                  <a:pos x="624" y="142"/>
                </a:cxn>
                <a:cxn ang="0">
                  <a:pos x="599" y="150"/>
                </a:cxn>
                <a:cxn ang="0">
                  <a:pos x="571" y="160"/>
                </a:cxn>
                <a:cxn ang="0">
                  <a:pos x="540" y="170"/>
                </a:cxn>
                <a:cxn ang="0">
                  <a:pos x="506" y="184"/>
                </a:cxn>
                <a:cxn ang="0">
                  <a:pos x="469" y="199"/>
                </a:cxn>
                <a:cxn ang="0">
                  <a:pos x="428" y="216"/>
                </a:cxn>
                <a:cxn ang="0">
                  <a:pos x="384" y="235"/>
                </a:cxn>
                <a:cxn ang="0">
                  <a:pos x="337" y="257"/>
                </a:cxn>
                <a:cxn ang="0">
                  <a:pos x="287" y="280"/>
                </a:cxn>
                <a:cxn ang="0">
                  <a:pos x="233" y="307"/>
                </a:cxn>
                <a:cxn ang="0">
                  <a:pos x="176" y="336"/>
                </a:cxn>
                <a:cxn ang="0">
                  <a:pos x="115" y="368"/>
                </a:cxn>
                <a:cxn ang="0">
                  <a:pos x="51" y="403"/>
                </a:cxn>
                <a:cxn ang="0">
                  <a:pos x="0" y="321"/>
                </a:cxn>
                <a:cxn ang="0">
                  <a:pos x="64" y="288"/>
                </a:cxn>
                <a:cxn ang="0">
                  <a:pos x="71" y="289"/>
                </a:cxn>
                <a:cxn ang="0">
                  <a:pos x="73" y="283"/>
                </a:cxn>
                <a:cxn ang="0">
                  <a:pos x="95" y="272"/>
                </a:cxn>
                <a:cxn ang="0">
                  <a:pos x="102" y="273"/>
                </a:cxn>
                <a:cxn ang="0">
                  <a:pos x="104" y="267"/>
                </a:cxn>
                <a:cxn ang="0">
                  <a:pos x="591" y="15"/>
                </a:cxn>
                <a:cxn ang="0">
                  <a:pos x="598" y="17"/>
                </a:cxn>
                <a:cxn ang="0">
                  <a:pos x="600" y="10"/>
                </a:cxn>
                <a:cxn ang="0">
                  <a:pos x="620" y="0"/>
                </a:cxn>
              </a:cxnLst>
              <a:rect l="0" t="0" r="r" b="b"/>
              <a:pathLst>
                <a:path w="695" h="403">
                  <a:moveTo>
                    <a:pt x="620" y="0"/>
                  </a:moveTo>
                  <a:lnTo>
                    <a:pt x="695" y="122"/>
                  </a:lnTo>
                  <a:lnTo>
                    <a:pt x="681" y="125"/>
                  </a:lnTo>
                  <a:lnTo>
                    <a:pt x="665" y="130"/>
                  </a:lnTo>
                  <a:lnTo>
                    <a:pt x="646" y="135"/>
                  </a:lnTo>
                  <a:lnTo>
                    <a:pt x="624" y="142"/>
                  </a:lnTo>
                  <a:lnTo>
                    <a:pt x="599" y="150"/>
                  </a:lnTo>
                  <a:lnTo>
                    <a:pt x="571" y="160"/>
                  </a:lnTo>
                  <a:lnTo>
                    <a:pt x="540" y="170"/>
                  </a:lnTo>
                  <a:lnTo>
                    <a:pt x="506" y="184"/>
                  </a:lnTo>
                  <a:lnTo>
                    <a:pt x="469" y="199"/>
                  </a:lnTo>
                  <a:lnTo>
                    <a:pt x="428" y="216"/>
                  </a:lnTo>
                  <a:lnTo>
                    <a:pt x="384" y="235"/>
                  </a:lnTo>
                  <a:lnTo>
                    <a:pt x="337" y="257"/>
                  </a:lnTo>
                  <a:lnTo>
                    <a:pt x="287" y="280"/>
                  </a:lnTo>
                  <a:lnTo>
                    <a:pt x="233" y="307"/>
                  </a:lnTo>
                  <a:lnTo>
                    <a:pt x="176" y="336"/>
                  </a:lnTo>
                  <a:lnTo>
                    <a:pt x="115" y="368"/>
                  </a:lnTo>
                  <a:lnTo>
                    <a:pt x="51" y="403"/>
                  </a:lnTo>
                  <a:lnTo>
                    <a:pt x="0" y="321"/>
                  </a:lnTo>
                  <a:lnTo>
                    <a:pt x="64" y="288"/>
                  </a:lnTo>
                  <a:lnTo>
                    <a:pt x="71" y="289"/>
                  </a:lnTo>
                  <a:lnTo>
                    <a:pt x="73" y="283"/>
                  </a:lnTo>
                  <a:lnTo>
                    <a:pt x="95" y="272"/>
                  </a:lnTo>
                  <a:lnTo>
                    <a:pt x="102" y="273"/>
                  </a:lnTo>
                  <a:lnTo>
                    <a:pt x="104" y="267"/>
                  </a:lnTo>
                  <a:lnTo>
                    <a:pt x="591" y="15"/>
                  </a:lnTo>
                  <a:lnTo>
                    <a:pt x="598" y="17"/>
                  </a:lnTo>
                  <a:lnTo>
                    <a:pt x="600" y="1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C3D2E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7"/>
            <p:cNvSpPr>
              <a:spLocks/>
            </p:cNvSpPr>
            <p:nvPr/>
          </p:nvSpPr>
          <p:spPr bwMode="auto">
            <a:xfrm>
              <a:off x="6196013" y="3236913"/>
              <a:ext cx="292100" cy="43973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84" y="275"/>
                </a:cxn>
                <a:cxn ang="0">
                  <a:pos x="152" y="277"/>
                </a:cxn>
                <a:cxn ang="0">
                  <a:pos x="0" y="28"/>
                </a:cxn>
                <a:cxn ang="0">
                  <a:pos x="15" y="0"/>
                </a:cxn>
              </a:cxnLst>
              <a:rect l="0" t="0" r="r" b="b"/>
              <a:pathLst>
                <a:path w="184" h="277">
                  <a:moveTo>
                    <a:pt x="15" y="0"/>
                  </a:moveTo>
                  <a:lnTo>
                    <a:pt x="184" y="275"/>
                  </a:lnTo>
                  <a:lnTo>
                    <a:pt x="152" y="277"/>
                  </a:lnTo>
                  <a:lnTo>
                    <a:pt x="0" y="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46D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8"/>
            <p:cNvSpPr>
              <a:spLocks/>
            </p:cNvSpPr>
            <p:nvPr/>
          </p:nvSpPr>
          <p:spPr bwMode="auto">
            <a:xfrm>
              <a:off x="7156451" y="2743201"/>
              <a:ext cx="195263" cy="3048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3" y="184"/>
                </a:cxn>
                <a:cxn ang="0">
                  <a:pos x="121" y="183"/>
                </a:cxn>
                <a:cxn ang="0">
                  <a:pos x="116" y="183"/>
                </a:cxn>
                <a:cxn ang="0">
                  <a:pos x="114" y="185"/>
                </a:cxn>
                <a:cxn ang="0">
                  <a:pos x="114" y="186"/>
                </a:cxn>
                <a:cxn ang="0">
                  <a:pos x="114" y="189"/>
                </a:cxn>
                <a:cxn ang="0">
                  <a:pos x="114" y="191"/>
                </a:cxn>
                <a:cxn ang="0">
                  <a:pos x="114" y="19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7"/>
                </a:cxn>
                <a:cxn ang="0">
                  <a:pos x="6" y="7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0"/>
                </a:cxn>
              </a:cxnLst>
              <a:rect l="0" t="0" r="r" b="b"/>
              <a:pathLst>
                <a:path w="123" h="192">
                  <a:moveTo>
                    <a:pt x="10" y="0"/>
                  </a:moveTo>
                  <a:lnTo>
                    <a:pt x="123" y="184"/>
                  </a:lnTo>
                  <a:lnTo>
                    <a:pt x="121" y="183"/>
                  </a:lnTo>
                  <a:lnTo>
                    <a:pt x="116" y="183"/>
                  </a:lnTo>
                  <a:lnTo>
                    <a:pt x="114" y="185"/>
                  </a:lnTo>
                  <a:lnTo>
                    <a:pt x="114" y="186"/>
                  </a:lnTo>
                  <a:lnTo>
                    <a:pt x="114" y="189"/>
                  </a:lnTo>
                  <a:lnTo>
                    <a:pt x="114" y="191"/>
                  </a:lnTo>
                  <a:lnTo>
                    <a:pt x="114" y="192"/>
                  </a:lnTo>
                  <a:lnTo>
                    <a:pt x="0" y="6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9"/>
            <p:cNvSpPr>
              <a:spLocks/>
            </p:cNvSpPr>
            <p:nvPr/>
          </p:nvSpPr>
          <p:spPr bwMode="auto">
            <a:xfrm>
              <a:off x="6370638" y="3151188"/>
              <a:ext cx="268288" cy="4206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69" y="259"/>
                </a:cxn>
                <a:cxn ang="0">
                  <a:pos x="169" y="259"/>
                </a:cxn>
                <a:cxn ang="0">
                  <a:pos x="165" y="258"/>
                </a:cxn>
                <a:cxn ang="0">
                  <a:pos x="163" y="258"/>
                </a:cxn>
                <a:cxn ang="0">
                  <a:pos x="161" y="259"/>
                </a:cxn>
                <a:cxn ang="0">
                  <a:pos x="161" y="259"/>
                </a:cxn>
                <a:cxn ang="0">
                  <a:pos x="160" y="261"/>
                </a:cxn>
                <a:cxn ang="0">
                  <a:pos x="160" y="265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9" y="0"/>
                </a:cxn>
                <a:cxn ang="0">
                  <a:pos x="10" y="0"/>
                </a:cxn>
              </a:cxnLst>
              <a:rect l="0" t="0" r="r" b="b"/>
              <a:pathLst>
                <a:path w="169" h="265">
                  <a:moveTo>
                    <a:pt x="10" y="0"/>
                  </a:moveTo>
                  <a:lnTo>
                    <a:pt x="169" y="259"/>
                  </a:lnTo>
                  <a:lnTo>
                    <a:pt x="169" y="259"/>
                  </a:lnTo>
                  <a:lnTo>
                    <a:pt x="165" y="258"/>
                  </a:lnTo>
                  <a:lnTo>
                    <a:pt x="163" y="258"/>
                  </a:lnTo>
                  <a:lnTo>
                    <a:pt x="161" y="259"/>
                  </a:lnTo>
                  <a:lnTo>
                    <a:pt x="161" y="259"/>
                  </a:lnTo>
                  <a:lnTo>
                    <a:pt x="160" y="261"/>
                  </a:lnTo>
                  <a:lnTo>
                    <a:pt x="160" y="26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0"/>
            <p:cNvSpPr>
              <a:spLocks/>
            </p:cNvSpPr>
            <p:nvPr/>
          </p:nvSpPr>
          <p:spPr bwMode="auto">
            <a:xfrm>
              <a:off x="6321426" y="3176588"/>
              <a:ext cx="273050" cy="428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0"/>
                </a:cxn>
                <a:cxn ang="0">
                  <a:pos x="172" y="264"/>
                </a:cxn>
                <a:cxn ang="0">
                  <a:pos x="171" y="264"/>
                </a:cxn>
                <a:cxn ang="0">
                  <a:pos x="169" y="263"/>
                </a:cxn>
                <a:cxn ang="0">
                  <a:pos x="168" y="262"/>
                </a:cxn>
                <a:cxn ang="0">
                  <a:pos x="167" y="262"/>
                </a:cxn>
                <a:cxn ang="0">
                  <a:pos x="163" y="264"/>
                </a:cxn>
                <a:cxn ang="0">
                  <a:pos x="162" y="266"/>
                </a:cxn>
                <a:cxn ang="0">
                  <a:pos x="162" y="268"/>
                </a:cxn>
                <a:cxn ang="0">
                  <a:pos x="163" y="270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9" y="3"/>
                </a:cxn>
                <a:cxn ang="0">
                  <a:pos x="9" y="0"/>
                </a:cxn>
              </a:cxnLst>
              <a:rect l="0" t="0" r="r" b="b"/>
              <a:pathLst>
                <a:path w="172" h="270">
                  <a:moveTo>
                    <a:pt x="9" y="0"/>
                  </a:moveTo>
                  <a:lnTo>
                    <a:pt x="10" y="0"/>
                  </a:lnTo>
                  <a:lnTo>
                    <a:pt x="172" y="264"/>
                  </a:lnTo>
                  <a:lnTo>
                    <a:pt x="171" y="264"/>
                  </a:lnTo>
                  <a:lnTo>
                    <a:pt x="169" y="263"/>
                  </a:lnTo>
                  <a:lnTo>
                    <a:pt x="168" y="262"/>
                  </a:lnTo>
                  <a:lnTo>
                    <a:pt x="167" y="262"/>
                  </a:lnTo>
                  <a:lnTo>
                    <a:pt x="163" y="264"/>
                  </a:lnTo>
                  <a:lnTo>
                    <a:pt x="162" y="266"/>
                  </a:lnTo>
                  <a:lnTo>
                    <a:pt x="162" y="268"/>
                  </a:lnTo>
                  <a:lnTo>
                    <a:pt x="163" y="270"/>
                  </a:lnTo>
                  <a:lnTo>
                    <a:pt x="0" y="5"/>
                  </a:lnTo>
                  <a:lnTo>
                    <a:pt x="4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9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1"/>
            <p:cNvSpPr>
              <a:spLocks/>
            </p:cNvSpPr>
            <p:nvPr/>
          </p:nvSpPr>
          <p:spPr bwMode="auto">
            <a:xfrm>
              <a:off x="3997326" y="3262313"/>
              <a:ext cx="2301875" cy="1660525"/>
            </a:xfrm>
            <a:custGeom>
              <a:avLst/>
              <a:gdLst/>
              <a:ahLst/>
              <a:cxnLst>
                <a:cxn ang="0">
                  <a:pos x="1409" y="0"/>
                </a:cxn>
                <a:cxn ang="0">
                  <a:pos x="1450" y="67"/>
                </a:cxn>
                <a:cxn ang="0">
                  <a:pos x="1393" y="99"/>
                </a:cxn>
                <a:cxn ang="0">
                  <a:pos x="1334" y="133"/>
                </a:cxn>
                <a:cxn ang="0">
                  <a:pos x="1272" y="169"/>
                </a:cxn>
                <a:cxn ang="0">
                  <a:pos x="1207" y="207"/>
                </a:cxn>
                <a:cxn ang="0">
                  <a:pos x="1140" y="249"/>
                </a:cxn>
                <a:cxn ang="0">
                  <a:pos x="1071" y="293"/>
                </a:cxn>
                <a:cxn ang="0">
                  <a:pos x="998" y="339"/>
                </a:cxn>
                <a:cxn ang="0">
                  <a:pos x="922" y="388"/>
                </a:cxn>
                <a:cxn ang="0">
                  <a:pos x="844" y="440"/>
                </a:cxn>
                <a:cxn ang="0">
                  <a:pos x="763" y="495"/>
                </a:cxn>
                <a:cxn ang="0">
                  <a:pos x="679" y="553"/>
                </a:cxn>
                <a:cxn ang="0">
                  <a:pos x="593" y="613"/>
                </a:cxn>
                <a:cxn ang="0">
                  <a:pos x="503" y="677"/>
                </a:cxn>
                <a:cxn ang="0">
                  <a:pos x="411" y="744"/>
                </a:cxn>
                <a:cxn ang="0">
                  <a:pos x="315" y="814"/>
                </a:cxn>
                <a:cxn ang="0">
                  <a:pos x="217" y="888"/>
                </a:cxn>
                <a:cxn ang="0">
                  <a:pos x="116" y="965"/>
                </a:cxn>
                <a:cxn ang="0">
                  <a:pos x="11" y="1046"/>
                </a:cxn>
                <a:cxn ang="0">
                  <a:pos x="8" y="1043"/>
                </a:cxn>
                <a:cxn ang="0">
                  <a:pos x="7" y="1041"/>
                </a:cxn>
                <a:cxn ang="0">
                  <a:pos x="2" y="1028"/>
                </a:cxn>
                <a:cxn ang="0">
                  <a:pos x="0" y="1013"/>
                </a:cxn>
                <a:cxn ang="0">
                  <a:pos x="2" y="997"/>
                </a:cxn>
                <a:cxn ang="0">
                  <a:pos x="7" y="980"/>
                </a:cxn>
                <a:cxn ang="0">
                  <a:pos x="15" y="964"/>
                </a:cxn>
                <a:cxn ang="0">
                  <a:pos x="28" y="948"/>
                </a:cxn>
                <a:cxn ang="0">
                  <a:pos x="42" y="934"/>
                </a:cxn>
                <a:cxn ang="0">
                  <a:pos x="208" y="811"/>
                </a:cxn>
                <a:cxn ang="0">
                  <a:pos x="376" y="689"/>
                </a:cxn>
                <a:cxn ang="0">
                  <a:pos x="544" y="568"/>
                </a:cxn>
                <a:cxn ang="0">
                  <a:pos x="714" y="449"/>
                </a:cxn>
                <a:cxn ang="0">
                  <a:pos x="886" y="333"/>
                </a:cxn>
                <a:cxn ang="0">
                  <a:pos x="1058" y="219"/>
                </a:cxn>
                <a:cxn ang="0">
                  <a:pos x="1233" y="108"/>
                </a:cxn>
                <a:cxn ang="0">
                  <a:pos x="1409" y="0"/>
                </a:cxn>
              </a:cxnLst>
              <a:rect l="0" t="0" r="r" b="b"/>
              <a:pathLst>
                <a:path w="1450" h="1046">
                  <a:moveTo>
                    <a:pt x="1409" y="0"/>
                  </a:moveTo>
                  <a:lnTo>
                    <a:pt x="1450" y="67"/>
                  </a:lnTo>
                  <a:lnTo>
                    <a:pt x="1393" y="99"/>
                  </a:lnTo>
                  <a:lnTo>
                    <a:pt x="1334" y="133"/>
                  </a:lnTo>
                  <a:lnTo>
                    <a:pt x="1272" y="169"/>
                  </a:lnTo>
                  <a:lnTo>
                    <a:pt x="1207" y="207"/>
                  </a:lnTo>
                  <a:lnTo>
                    <a:pt x="1140" y="249"/>
                  </a:lnTo>
                  <a:lnTo>
                    <a:pt x="1071" y="293"/>
                  </a:lnTo>
                  <a:lnTo>
                    <a:pt x="998" y="339"/>
                  </a:lnTo>
                  <a:lnTo>
                    <a:pt x="922" y="388"/>
                  </a:lnTo>
                  <a:lnTo>
                    <a:pt x="844" y="440"/>
                  </a:lnTo>
                  <a:lnTo>
                    <a:pt x="763" y="495"/>
                  </a:lnTo>
                  <a:lnTo>
                    <a:pt x="679" y="553"/>
                  </a:lnTo>
                  <a:lnTo>
                    <a:pt x="593" y="613"/>
                  </a:lnTo>
                  <a:lnTo>
                    <a:pt x="503" y="677"/>
                  </a:lnTo>
                  <a:lnTo>
                    <a:pt x="411" y="744"/>
                  </a:lnTo>
                  <a:lnTo>
                    <a:pt x="315" y="814"/>
                  </a:lnTo>
                  <a:lnTo>
                    <a:pt x="217" y="888"/>
                  </a:lnTo>
                  <a:lnTo>
                    <a:pt x="116" y="965"/>
                  </a:lnTo>
                  <a:lnTo>
                    <a:pt x="11" y="1046"/>
                  </a:lnTo>
                  <a:lnTo>
                    <a:pt x="8" y="1043"/>
                  </a:lnTo>
                  <a:lnTo>
                    <a:pt x="7" y="1041"/>
                  </a:lnTo>
                  <a:lnTo>
                    <a:pt x="2" y="1028"/>
                  </a:lnTo>
                  <a:lnTo>
                    <a:pt x="0" y="1013"/>
                  </a:lnTo>
                  <a:lnTo>
                    <a:pt x="2" y="997"/>
                  </a:lnTo>
                  <a:lnTo>
                    <a:pt x="7" y="980"/>
                  </a:lnTo>
                  <a:lnTo>
                    <a:pt x="15" y="964"/>
                  </a:lnTo>
                  <a:lnTo>
                    <a:pt x="28" y="948"/>
                  </a:lnTo>
                  <a:lnTo>
                    <a:pt x="42" y="934"/>
                  </a:lnTo>
                  <a:lnTo>
                    <a:pt x="208" y="811"/>
                  </a:lnTo>
                  <a:lnTo>
                    <a:pt x="376" y="689"/>
                  </a:lnTo>
                  <a:lnTo>
                    <a:pt x="544" y="568"/>
                  </a:lnTo>
                  <a:lnTo>
                    <a:pt x="714" y="449"/>
                  </a:lnTo>
                  <a:lnTo>
                    <a:pt x="886" y="333"/>
                  </a:lnTo>
                  <a:lnTo>
                    <a:pt x="1058" y="219"/>
                  </a:lnTo>
                  <a:lnTo>
                    <a:pt x="1233" y="108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B13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2"/>
            <p:cNvSpPr>
              <a:spLocks/>
            </p:cNvSpPr>
            <p:nvPr/>
          </p:nvSpPr>
          <p:spPr bwMode="auto">
            <a:xfrm>
              <a:off x="6196013" y="3236913"/>
              <a:ext cx="104775" cy="1524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66" y="82"/>
                </a:cxn>
                <a:cxn ang="0">
                  <a:pos x="41" y="96"/>
                </a:cxn>
                <a:cxn ang="0">
                  <a:pos x="0" y="28"/>
                </a:cxn>
                <a:cxn ang="0">
                  <a:pos x="15" y="0"/>
                </a:cxn>
              </a:cxnLst>
              <a:rect l="0" t="0" r="r" b="b"/>
              <a:pathLst>
                <a:path w="66" h="96">
                  <a:moveTo>
                    <a:pt x="15" y="0"/>
                  </a:moveTo>
                  <a:lnTo>
                    <a:pt x="66" y="82"/>
                  </a:lnTo>
                  <a:lnTo>
                    <a:pt x="41" y="96"/>
                  </a:lnTo>
                  <a:lnTo>
                    <a:pt x="0" y="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7B94B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3"/>
            <p:cNvSpPr>
              <a:spLocks/>
            </p:cNvSpPr>
            <p:nvPr/>
          </p:nvSpPr>
          <p:spPr bwMode="auto">
            <a:xfrm>
              <a:off x="6813551" y="582613"/>
              <a:ext cx="696913" cy="1108075"/>
            </a:xfrm>
            <a:custGeom>
              <a:avLst/>
              <a:gdLst/>
              <a:ahLst/>
              <a:cxnLst>
                <a:cxn ang="0">
                  <a:pos x="426" y="0"/>
                </a:cxn>
                <a:cxn ang="0">
                  <a:pos x="434" y="63"/>
                </a:cxn>
                <a:cxn ang="0">
                  <a:pos x="438" y="123"/>
                </a:cxn>
                <a:cxn ang="0">
                  <a:pos x="439" y="181"/>
                </a:cxn>
                <a:cxn ang="0">
                  <a:pos x="436" y="237"/>
                </a:cxn>
                <a:cxn ang="0">
                  <a:pos x="429" y="291"/>
                </a:cxn>
                <a:cxn ang="0">
                  <a:pos x="419" y="342"/>
                </a:cxn>
                <a:cxn ang="0">
                  <a:pos x="403" y="392"/>
                </a:cxn>
                <a:cxn ang="0">
                  <a:pos x="384" y="442"/>
                </a:cxn>
                <a:cxn ang="0">
                  <a:pos x="361" y="490"/>
                </a:cxn>
                <a:cxn ang="0">
                  <a:pos x="332" y="538"/>
                </a:cxn>
                <a:cxn ang="0">
                  <a:pos x="314" y="565"/>
                </a:cxn>
                <a:cxn ang="0">
                  <a:pos x="294" y="589"/>
                </a:cxn>
                <a:cxn ang="0">
                  <a:pos x="272" y="611"/>
                </a:cxn>
                <a:cxn ang="0">
                  <a:pos x="248" y="631"/>
                </a:cxn>
                <a:cxn ang="0">
                  <a:pos x="224" y="649"/>
                </a:cxn>
                <a:cxn ang="0">
                  <a:pos x="199" y="665"/>
                </a:cxn>
                <a:cxn ang="0">
                  <a:pos x="174" y="678"/>
                </a:cxn>
                <a:cxn ang="0">
                  <a:pos x="149" y="688"/>
                </a:cxn>
                <a:cxn ang="0">
                  <a:pos x="125" y="695"/>
                </a:cxn>
                <a:cxn ang="0">
                  <a:pos x="103" y="698"/>
                </a:cxn>
                <a:cxn ang="0">
                  <a:pos x="81" y="698"/>
                </a:cxn>
                <a:cxn ang="0">
                  <a:pos x="61" y="696"/>
                </a:cxn>
                <a:cxn ang="0">
                  <a:pos x="44" y="688"/>
                </a:cxn>
                <a:cxn ang="0">
                  <a:pos x="30" y="678"/>
                </a:cxn>
                <a:cxn ang="0">
                  <a:pos x="18" y="663"/>
                </a:cxn>
                <a:cxn ang="0">
                  <a:pos x="10" y="647"/>
                </a:cxn>
                <a:cxn ang="0">
                  <a:pos x="3" y="626"/>
                </a:cxn>
                <a:cxn ang="0">
                  <a:pos x="0" y="604"/>
                </a:cxn>
                <a:cxn ang="0">
                  <a:pos x="0" y="579"/>
                </a:cxn>
                <a:cxn ang="0">
                  <a:pos x="2" y="552"/>
                </a:cxn>
                <a:cxn ang="0">
                  <a:pos x="7" y="525"/>
                </a:cxn>
                <a:cxn ang="0">
                  <a:pos x="14" y="495"/>
                </a:cxn>
                <a:cxn ang="0">
                  <a:pos x="24" y="465"/>
                </a:cxn>
                <a:cxn ang="0">
                  <a:pos x="37" y="435"/>
                </a:cxn>
                <a:cxn ang="0">
                  <a:pos x="52" y="404"/>
                </a:cxn>
                <a:cxn ang="0">
                  <a:pos x="74" y="367"/>
                </a:cxn>
                <a:cxn ang="0">
                  <a:pos x="98" y="334"/>
                </a:cxn>
                <a:cxn ang="0">
                  <a:pos x="122" y="306"/>
                </a:cxn>
                <a:cxn ang="0">
                  <a:pos x="146" y="281"/>
                </a:cxn>
                <a:cxn ang="0">
                  <a:pos x="170" y="258"/>
                </a:cxn>
                <a:cxn ang="0">
                  <a:pos x="195" y="238"/>
                </a:cxn>
                <a:cxn ang="0">
                  <a:pos x="219" y="219"/>
                </a:cxn>
                <a:cxn ang="0">
                  <a:pos x="244" y="202"/>
                </a:cxn>
                <a:cxn ang="0">
                  <a:pos x="268" y="185"/>
                </a:cxn>
                <a:cxn ang="0">
                  <a:pos x="291" y="168"/>
                </a:cxn>
                <a:cxn ang="0">
                  <a:pos x="314" y="150"/>
                </a:cxn>
                <a:cxn ang="0">
                  <a:pos x="336" y="131"/>
                </a:cxn>
                <a:cxn ang="0">
                  <a:pos x="356" y="111"/>
                </a:cxn>
                <a:cxn ang="0">
                  <a:pos x="376" y="89"/>
                </a:cxn>
                <a:cxn ang="0">
                  <a:pos x="395" y="63"/>
                </a:cxn>
                <a:cxn ang="0">
                  <a:pos x="411" y="33"/>
                </a:cxn>
                <a:cxn ang="0">
                  <a:pos x="426" y="0"/>
                </a:cxn>
              </a:cxnLst>
              <a:rect l="0" t="0" r="r" b="b"/>
              <a:pathLst>
                <a:path w="439" h="698">
                  <a:moveTo>
                    <a:pt x="426" y="0"/>
                  </a:moveTo>
                  <a:lnTo>
                    <a:pt x="434" y="63"/>
                  </a:lnTo>
                  <a:lnTo>
                    <a:pt x="438" y="123"/>
                  </a:lnTo>
                  <a:lnTo>
                    <a:pt x="439" y="181"/>
                  </a:lnTo>
                  <a:lnTo>
                    <a:pt x="436" y="237"/>
                  </a:lnTo>
                  <a:lnTo>
                    <a:pt x="429" y="291"/>
                  </a:lnTo>
                  <a:lnTo>
                    <a:pt x="419" y="342"/>
                  </a:lnTo>
                  <a:lnTo>
                    <a:pt x="403" y="392"/>
                  </a:lnTo>
                  <a:lnTo>
                    <a:pt x="384" y="442"/>
                  </a:lnTo>
                  <a:lnTo>
                    <a:pt x="361" y="490"/>
                  </a:lnTo>
                  <a:lnTo>
                    <a:pt x="332" y="538"/>
                  </a:lnTo>
                  <a:lnTo>
                    <a:pt x="314" y="565"/>
                  </a:lnTo>
                  <a:lnTo>
                    <a:pt x="294" y="589"/>
                  </a:lnTo>
                  <a:lnTo>
                    <a:pt x="272" y="611"/>
                  </a:lnTo>
                  <a:lnTo>
                    <a:pt x="248" y="631"/>
                  </a:lnTo>
                  <a:lnTo>
                    <a:pt x="224" y="649"/>
                  </a:lnTo>
                  <a:lnTo>
                    <a:pt x="199" y="665"/>
                  </a:lnTo>
                  <a:lnTo>
                    <a:pt x="174" y="678"/>
                  </a:lnTo>
                  <a:lnTo>
                    <a:pt x="149" y="688"/>
                  </a:lnTo>
                  <a:lnTo>
                    <a:pt x="125" y="695"/>
                  </a:lnTo>
                  <a:lnTo>
                    <a:pt x="103" y="698"/>
                  </a:lnTo>
                  <a:lnTo>
                    <a:pt x="81" y="698"/>
                  </a:lnTo>
                  <a:lnTo>
                    <a:pt x="61" y="696"/>
                  </a:lnTo>
                  <a:lnTo>
                    <a:pt x="44" y="688"/>
                  </a:lnTo>
                  <a:lnTo>
                    <a:pt x="30" y="678"/>
                  </a:lnTo>
                  <a:lnTo>
                    <a:pt x="18" y="663"/>
                  </a:lnTo>
                  <a:lnTo>
                    <a:pt x="10" y="647"/>
                  </a:lnTo>
                  <a:lnTo>
                    <a:pt x="3" y="626"/>
                  </a:lnTo>
                  <a:lnTo>
                    <a:pt x="0" y="604"/>
                  </a:lnTo>
                  <a:lnTo>
                    <a:pt x="0" y="579"/>
                  </a:lnTo>
                  <a:lnTo>
                    <a:pt x="2" y="552"/>
                  </a:lnTo>
                  <a:lnTo>
                    <a:pt x="7" y="525"/>
                  </a:lnTo>
                  <a:lnTo>
                    <a:pt x="14" y="495"/>
                  </a:lnTo>
                  <a:lnTo>
                    <a:pt x="24" y="465"/>
                  </a:lnTo>
                  <a:lnTo>
                    <a:pt x="37" y="435"/>
                  </a:lnTo>
                  <a:lnTo>
                    <a:pt x="52" y="404"/>
                  </a:lnTo>
                  <a:lnTo>
                    <a:pt x="74" y="367"/>
                  </a:lnTo>
                  <a:lnTo>
                    <a:pt x="98" y="334"/>
                  </a:lnTo>
                  <a:lnTo>
                    <a:pt x="122" y="306"/>
                  </a:lnTo>
                  <a:lnTo>
                    <a:pt x="146" y="281"/>
                  </a:lnTo>
                  <a:lnTo>
                    <a:pt x="170" y="258"/>
                  </a:lnTo>
                  <a:lnTo>
                    <a:pt x="195" y="238"/>
                  </a:lnTo>
                  <a:lnTo>
                    <a:pt x="219" y="219"/>
                  </a:lnTo>
                  <a:lnTo>
                    <a:pt x="244" y="202"/>
                  </a:lnTo>
                  <a:lnTo>
                    <a:pt x="268" y="185"/>
                  </a:lnTo>
                  <a:lnTo>
                    <a:pt x="291" y="168"/>
                  </a:lnTo>
                  <a:lnTo>
                    <a:pt x="314" y="150"/>
                  </a:lnTo>
                  <a:lnTo>
                    <a:pt x="336" y="131"/>
                  </a:lnTo>
                  <a:lnTo>
                    <a:pt x="356" y="111"/>
                  </a:lnTo>
                  <a:lnTo>
                    <a:pt x="376" y="89"/>
                  </a:lnTo>
                  <a:lnTo>
                    <a:pt x="395" y="63"/>
                  </a:lnTo>
                  <a:lnTo>
                    <a:pt x="411" y="3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4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4"/>
            <p:cNvSpPr>
              <a:spLocks/>
            </p:cNvSpPr>
            <p:nvPr/>
          </p:nvSpPr>
          <p:spPr bwMode="auto">
            <a:xfrm>
              <a:off x="6854826" y="673101"/>
              <a:ext cx="622300" cy="973138"/>
            </a:xfrm>
            <a:custGeom>
              <a:avLst/>
              <a:gdLst/>
              <a:ahLst/>
              <a:cxnLst>
                <a:cxn ang="0">
                  <a:pos x="379" y="0"/>
                </a:cxn>
                <a:cxn ang="0">
                  <a:pos x="387" y="51"/>
                </a:cxn>
                <a:cxn ang="0">
                  <a:pos x="391" y="99"/>
                </a:cxn>
                <a:cxn ang="0">
                  <a:pos x="392" y="145"/>
                </a:cxn>
                <a:cxn ang="0">
                  <a:pos x="389" y="187"/>
                </a:cxn>
                <a:cxn ang="0">
                  <a:pos x="383" y="228"/>
                </a:cxn>
                <a:cxn ang="0">
                  <a:pos x="374" y="267"/>
                </a:cxn>
                <a:cxn ang="0">
                  <a:pos x="362" y="304"/>
                </a:cxn>
                <a:cxn ang="0">
                  <a:pos x="349" y="339"/>
                </a:cxn>
                <a:cxn ang="0">
                  <a:pos x="333" y="372"/>
                </a:cxn>
                <a:cxn ang="0">
                  <a:pos x="315" y="404"/>
                </a:cxn>
                <a:cxn ang="0">
                  <a:pos x="296" y="434"/>
                </a:cxn>
                <a:cxn ang="0">
                  <a:pos x="275" y="463"/>
                </a:cxn>
                <a:cxn ang="0">
                  <a:pos x="256" y="488"/>
                </a:cxn>
                <a:cxn ang="0">
                  <a:pos x="235" y="510"/>
                </a:cxn>
                <a:cxn ang="0">
                  <a:pos x="213" y="532"/>
                </a:cxn>
                <a:cxn ang="0">
                  <a:pos x="191" y="551"/>
                </a:cxn>
                <a:cxn ang="0">
                  <a:pos x="168" y="569"/>
                </a:cxn>
                <a:cxn ang="0">
                  <a:pos x="146" y="583"/>
                </a:cxn>
                <a:cxn ang="0">
                  <a:pos x="125" y="596"/>
                </a:cxn>
                <a:cxn ang="0">
                  <a:pos x="104" y="605"/>
                </a:cxn>
                <a:cxn ang="0">
                  <a:pos x="84" y="611"/>
                </a:cxn>
                <a:cxn ang="0">
                  <a:pos x="66" y="613"/>
                </a:cxn>
                <a:cxn ang="0">
                  <a:pos x="49" y="612"/>
                </a:cxn>
                <a:cxn ang="0">
                  <a:pos x="35" y="606"/>
                </a:cxn>
                <a:cxn ang="0">
                  <a:pos x="23" y="597"/>
                </a:cxn>
                <a:cxn ang="0">
                  <a:pos x="13" y="582"/>
                </a:cxn>
                <a:cxn ang="0">
                  <a:pos x="6" y="566"/>
                </a:cxn>
                <a:cxn ang="0">
                  <a:pos x="2" y="546"/>
                </a:cxn>
                <a:cxn ang="0">
                  <a:pos x="0" y="523"/>
                </a:cxn>
                <a:cxn ang="0">
                  <a:pos x="2" y="499"/>
                </a:cxn>
                <a:cxn ang="0">
                  <a:pos x="7" y="472"/>
                </a:cxn>
                <a:cxn ang="0">
                  <a:pos x="14" y="444"/>
                </a:cxn>
                <a:cxn ang="0">
                  <a:pos x="24" y="415"/>
                </a:cxn>
                <a:cxn ang="0">
                  <a:pos x="36" y="386"/>
                </a:cxn>
                <a:cxn ang="0">
                  <a:pos x="51" y="356"/>
                </a:cxn>
                <a:cxn ang="0">
                  <a:pos x="72" y="320"/>
                </a:cxn>
                <a:cxn ang="0">
                  <a:pos x="95" y="289"/>
                </a:cxn>
                <a:cxn ang="0">
                  <a:pos x="117" y="263"/>
                </a:cxn>
                <a:cxn ang="0">
                  <a:pos x="140" y="240"/>
                </a:cxn>
                <a:cxn ang="0">
                  <a:pos x="162" y="219"/>
                </a:cxn>
                <a:cxn ang="0">
                  <a:pos x="185" y="202"/>
                </a:cxn>
                <a:cxn ang="0">
                  <a:pos x="230" y="169"/>
                </a:cxn>
                <a:cxn ang="0">
                  <a:pos x="252" y="154"/>
                </a:cxn>
                <a:cxn ang="0">
                  <a:pos x="273" y="139"/>
                </a:cxn>
                <a:cxn ang="0">
                  <a:pos x="294" y="122"/>
                </a:cxn>
                <a:cxn ang="0">
                  <a:pos x="313" y="104"/>
                </a:cxn>
                <a:cxn ang="0">
                  <a:pos x="331" y="83"/>
                </a:cxn>
                <a:cxn ang="0">
                  <a:pos x="349" y="59"/>
                </a:cxn>
                <a:cxn ang="0">
                  <a:pos x="365" y="32"/>
                </a:cxn>
                <a:cxn ang="0">
                  <a:pos x="379" y="0"/>
                </a:cxn>
              </a:cxnLst>
              <a:rect l="0" t="0" r="r" b="b"/>
              <a:pathLst>
                <a:path w="392" h="613">
                  <a:moveTo>
                    <a:pt x="379" y="0"/>
                  </a:moveTo>
                  <a:lnTo>
                    <a:pt x="387" y="51"/>
                  </a:lnTo>
                  <a:lnTo>
                    <a:pt x="391" y="99"/>
                  </a:lnTo>
                  <a:lnTo>
                    <a:pt x="392" y="145"/>
                  </a:lnTo>
                  <a:lnTo>
                    <a:pt x="389" y="187"/>
                  </a:lnTo>
                  <a:lnTo>
                    <a:pt x="383" y="228"/>
                  </a:lnTo>
                  <a:lnTo>
                    <a:pt x="374" y="267"/>
                  </a:lnTo>
                  <a:lnTo>
                    <a:pt x="362" y="304"/>
                  </a:lnTo>
                  <a:lnTo>
                    <a:pt x="349" y="339"/>
                  </a:lnTo>
                  <a:lnTo>
                    <a:pt x="333" y="372"/>
                  </a:lnTo>
                  <a:lnTo>
                    <a:pt x="315" y="404"/>
                  </a:lnTo>
                  <a:lnTo>
                    <a:pt x="296" y="434"/>
                  </a:lnTo>
                  <a:lnTo>
                    <a:pt x="275" y="463"/>
                  </a:lnTo>
                  <a:lnTo>
                    <a:pt x="256" y="488"/>
                  </a:lnTo>
                  <a:lnTo>
                    <a:pt x="235" y="510"/>
                  </a:lnTo>
                  <a:lnTo>
                    <a:pt x="213" y="532"/>
                  </a:lnTo>
                  <a:lnTo>
                    <a:pt x="191" y="551"/>
                  </a:lnTo>
                  <a:lnTo>
                    <a:pt x="168" y="569"/>
                  </a:lnTo>
                  <a:lnTo>
                    <a:pt x="146" y="583"/>
                  </a:lnTo>
                  <a:lnTo>
                    <a:pt x="125" y="596"/>
                  </a:lnTo>
                  <a:lnTo>
                    <a:pt x="104" y="605"/>
                  </a:lnTo>
                  <a:lnTo>
                    <a:pt x="84" y="611"/>
                  </a:lnTo>
                  <a:lnTo>
                    <a:pt x="66" y="613"/>
                  </a:lnTo>
                  <a:lnTo>
                    <a:pt x="49" y="612"/>
                  </a:lnTo>
                  <a:lnTo>
                    <a:pt x="35" y="606"/>
                  </a:lnTo>
                  <a:lnTo>
                    <a:pt x="23" y="597"/>
                  </a:lnTo>
                  <a:lnTo>
                    <a:pt x="13" y="582"/>
                  </a:lnTo>
                  <a:lnTo>
                    <a:pt x="6" y="566"/>
                  </a:lnTo>
                  <a:lnTo>
                    <a:pt x="2" y="546"/>
                  </a:lnTo>
                  <a:lnTo>
                    <a:pt x="0" y="523"/>
                  </a:lnTo>
                  <a:lnTo>
                    <a:pt x="2" y="499"/>
                  </a:lnTo>
                  <a:lnTo>
                    <a:pt x="7" y="472"/>
                  </a:lnTo>
                  <a:lnTo>
                    <a:pt x="14" y="444"/>
                  </a:lnTo>
                  <a:lnTo>
                    <a:pt x="24" y="415"/>
                  </a:lnTo>
                  <a:lnTo>
                    <a:pt x="36" y="386"/>
                  </a:lnTo>
                  <a:lnTo>
                    <a:pt x="51" y="356"/>
                  </a:lnTo>
                  <a:lnTo>
                    <a:pt x="72" y="320"/>
                  </a:lnTo>
                  <a:lnTo>
                    <a:pt x="95" y="289"/>
                  </a:lnTo>
                  <a:lnTo>
                    <a:pt x="117" y="263"/>
                  </a:lnTo>
                  <a:lnTo>
                    <a:pt x="140" y="240"/>
                  </a:lnTo>
                  <a:lnTo>
                    <a:pt x="162" y="219"/>
                  </a:lnTo>
                  <a:lnTo>
                    <a:pt x="185" y="202"/>
                  </a:lnTo>
                  <a:lnTo>
                    <a:pt x="230" y="169"/>
                  </a:lnTo>
                  <a:lnTo>
                    <a:pt x="252" y="154"/>
                  </a:lnTo>
                  <a:lnTo>
                    <a:pt x="273" y="139"/>
                  </a:lnTo>
                  <a:lnTo>
                    <a:pt x="294" y="122"/>
                  </a:lnTo>
                  <a:lnTo>
                    <a:pt x="313" y="104"/>
                  </a:lnTo>
                  <a:lnTo>
                    <a:pt x="331" y="83"/>
                  </a:lnTo>
                  <a:lnTo>
                    <a:pt x="349" y="59"/>
                  </a:lnTo>
                  <a:lnTo>
                    <a:pt x="365" y="32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981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"/>
            <p:cNvSpPr>
              <a:spLocks/>
            </p:cNvSpPr>
            <p:nvPr/>
          </p:nvSpPr>
          <p:spPr bwMode="auto">
            <a:xfrm>
              <a:off x="7064376" y="773113"/>
              <a:ext cx="382588" cy="622300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40" y="39"/>
                </a:cxn>
                <a:cxn ang="0">
                  <a:pos x="241" y="79"/>
                </a:cxn>
                <a:cxn ang="0">
                  <a:pos x="238" y="120"/>
                </a:cxn>
                <a:cxn ang="0">
                  <a:pos x="232" y="160"/>
                </a:cxn>
                <a:cxn ang="0">
                  <a:pos x="223" y="199"/>
                </a:cxn>
                <a:cxn ang="0">
                  <a:pos x="212" y="236"/>
                </a:cxn>
                <a:cxn ang="0">
                  <a:pos x="197" y="270"/>
                </a:cxn>
                <a:cxn ang="0">
                  <a:pos x="183" y="301"/>
                </a:cxn>
                <a:cxn ang="0">
                  <a:pos x="167" y="329"/>
                </a:cxn>
                <a:cxn ang="0">
                  <a:pos x="151" y="351"/>
                </a:cxn>
                <a:cxn ang="0">
                  <a:pos x="134" y="368"/>
                </a:cxn>
                <a:cxn ang="0">
                  <a:pos x="116" y="381"/>
                </a:cxn>
                <a:cxn ang="0">
                  <a:pos x="99" y="389"/>
                </a:cxn>
                <a:cxn ang="0">
                  <a:pos x="82" y="392"/>
                </a:cxn>
                <a:cxn ang="0">
                  <a:pos x="65" y="392"/>
                </a:cxn>
                <a:cxn ang="0">
                  <a:pos x="49" y="390"/>
                </a:cxn>
                <a:cxn ang="0">
                  <a:pos x="35" y="384"/>
                </a:cxn>
                <a:cxn ang="0">
                  <a:pos x="22" y="375"/>
                </a:cxn>
                <a:cxn ang="0">
                  <a:pos x="12" y="362"/>
                </a:cxn>
                <a:cxn ang="0">
                  <a:pos x="4" y="346"/>
                </a:cxn>
                <a:cxn ang="0">
                  <a:pos x="1" y="326"/>
                </a:cxn>
                <a:cxn ang="0">
                  <a:pos x="0" y="305"/>
                </a:cxn>
                <a:cxn ang="0">
                  <a:pos x="4" y="281"/>
                </a:cxn>
                <a:cxn ang="0">
                  <a:pos x="11" y="256"/>
                </a:cxn>
                <a:cxn ang="0">
                  <a:pos x="22" y="230"/>
                </a:cxn>
                <a:cxn ang="0">
                  <a:pos x="38" y="203"/>
                </a:cxn>
                <a:cxn ang="0">
                  <a:pos x="56" y="179"/>
                </a:cxn>
                <a:cxn ang="0">
                  <a:pos x="74" y="160"/>
                </a:cxn>
                <a:cxn ang="0">
                  <a:pos x="92" y="144"/>
                </a:cxn>
                <a:cxn ang="0">
                  <a:pos x="110" y="129"/>
                </a:cxn>
                <a:cxn ang="0">
                  <a:pos x="128" y="116"/>
                </a:cxn>
                <a:cxn ang="0">
                  <a:pos x="147" y="103"/>
                </a:cxn>
                <a:cxn ang="0">
                  <a:pos x="164" y="90"/>
                </a:cxn>
                <a:cxn ang="0">
                  <a:pos x="181" y="77"/>
                </a:cxn>
                <a:cxn ang="0">
                  <a:pos x="196" y="62"/>
                </a:cxn>
                <a:cxn ang="0">
                  <a:pos x="210" y="44"/>
                </a:cxn>
                <a:cxn ang="0">
                  <a:pos x="223" y="24"/>
                </a:cxn>
                <a:cxn ang="0">
                  <a:pos x="234" y="0"/>
                </a:cxn>
              </a:cxnLst>
              <a:rect l="0" t="0" r="r" b="b"/>
              <a:pathLst>
                <a:path w="241" h="392">
                  <a:moveTo>
                    <a:pt x="234" y="0"/>
                  </a:moveTo>
                  <a:lnTo>
                    <a:pt x="240" y="39"/>
                  </a:lnTo>
                  <a:lnTo>
                    <a:pt x="241" y="79"/>
                  </a:lnTo>
                  <a:lnTo>
                    <a:pt x="238" y="120"/>
                  </a:lnTo>
                  <a:lnTo>
                    <a:pt x="232" y="160"/>
                  </a:lnTo>
                  <a:lnTo>
                    <a:pt x="223" y="199"/>
                  </a:lnTo>
                  <a:lnTo>
                    <a:pt x="212" y="236"/>
                  </a:lnTo>
                  <a:lnTo>
                    <a:pt x="197" y="270"/>
                  </a:lnTo>
                  <a:lnTo>
                    <a:pt x="183" y="301"/>
                  </a:lnTo>
                  <a:lnTo>
                    <a:pt x="167" y="329"/>
                  </a:lnTo>
                  <a:lnTo>
                    <a:pt x="151" y="351"/>
                  </a:lnTo>
                  <a:lnTo>
                    <a:pt x="134" y="368"/>
                  </a:lnTo>
                  <a:lnTo>
                    <a:pt x="116" y="381"/>
                  </a:lnTo>
                  <a:lnTo>
                    <a:pt x="99" y="389"/>
                  </a:lnTo>
                  <a:lnTo>
                    <a:pt x="82" y="392"/>
                  </a:lnTo>
                  <a:lnTo>
                    <a:pt x="65" y="392"/>
                  </a:lnTo>
                  <a:lnTo>
                    <a:pt x="49" y="390"/>
                  </a:lnTo>
                  <a:lnTo>
                    <a:pt x="35" y="384"/>
                  </a:lnTo>
                  <a:lnTo>
                    <a:pt x="22" y="375"/>
                  </a:lnTo>
                  <a:lnTo>
                    <a:pt x="12" y="362"/>
                  </a:lnTo>
                  <a:lnTo>
                    <a:pt x="4" y="346"/>
                  </a:lnTo>
                  <a:lnTo>
                    <a:pt x="1" y="326"/>
                  </a:lnTo>
                  <a:lnTo>
                    <a:pt x="0" y="305"/>
                  </a:lnTo>
                  <a:lnTo>
                    <a:pt x="4" y="281"/>
                  </a:lnTo>
                  <a:lnTo>
                    <a:pt x="11" y="256"/>
                  </a:lnTo>
                  <a:lnTo>
                    <a:pt x="22" y="230"/>
                  </a:lnTo>
                  <a:lnTo>
                    <a:pt x="38" y="203"/>
                  </a:lnTo>
                  <a:lnTo>
                    <a:pt x="56" y="179"/>
                  </a:lnTo>
                  <a:lnTo>
                    <a:pt x="74" y="160"/>
                  </a:lnTo>
                  <a:lnTo>
                    <a:pt x="92" y="144"/>
                  </a:lnTo>
                  <a:lnTo>
                    <a:pt x="110" y="129"/>
                  </a:lnTo>
                  <a:lnTo>
                    <a:pt x="128" y="116"/>
                  </a:lnTo>
                  <a:lnTo>
                    <a:pt x="147" y="103"/>
                  </a:lnTo>
                  <a:lnTo>
                    <a:pt x="164" y="90"/>
                  </a:lnTo>
                  <a:lnTo>
                    <a:pt x="181" y="77"/>
                  </a:lnTo>
                  <a:lnTo>
                    <a:pt x="196" y="62"/>
                  </a:lnTo>
                  <a:lnTo>
                    <a:pt x="210" y="44"/>
                  </a:lnTo>
                  <a:lnTo>
                    <a:pt x="223" y="2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70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6"/>
            <p:cNvSpPr>
              <a:spLocks/>
            </p:cNvSpPr>
            <p:nvPr/>
          </p:nvSpPr>
          <p:spPr bwMode="auto">
            <a:xfrm>
              <a:off x="4335463" y="2597151"/>
              <a:ext cx="1935163" cy="2640013"/>
            </a:xfrm>
            <a:custGeom>
              <a:avLst/>
              <a:gdLst/>
              <a:ahLst/>
              <a:cxnLst>
                <a:cxn ang="0">
                  <a:pos x="1088" y="0"/>
                </a:cxn>
                <a:cxn ang="0">
                  <a:pos x="1219" y="94"/>
                </a:cxn>
                <a:cxn ang="0">
                  <a:pos x="1038" y="350"/>
                </a:cxn>
                <a:cxn ang="0">
                  <a:pos x="854" y="605"/>
                </a:cxn>
                <a:cxn ang="0">
                  <a:pos x="667" y="857"/>
                </a:cxn>
                <a:cxn ang="0">
                  <a:pos x="479" y="1108"/>
                </a:cxn>
                <a:cxn ang="0">
                  <a:pos x="289" y="1357"/>
                </a:cxn>
                <a:cxn ang="0">
                  <a:pos x="97" y="1605"/>
                </a:cxn>
                <a:cxn ang="0">
                  <a:pos x="84" y="1620"/>
                </a:cxn>
                <a:cxn ang="0">
                  <a:pos x="71" y="1633"/>
                </a:cxn>
                <a:cxn ang="0">
                  <a:pos x="58" y="1644"/>
                </a:cxn>
                <a:cxn ang="0">
                  <a:pos x="46" y="1653"/>
                </a:cxn>
                <a:cxn ang="0">
                  <a:pos x="34" y="1659"/>
                </a:cxn>
                <a:cxn ang="0">
                  <a:pos x="24" y="1662"/>
                </a:cxn>
                <a:cxn ang="0">
                  <a:pos x="15" y="1663"/>
                </a:cxn>
                <a:cxn ang="0">
                  <a:pos x="8" y="1660"/>
                </a:cxn>
                <a:cxn ang="0">
                  <a:pos x="3" y="1654"/>
                </a:cxn>
                <a:cxn ang="0">
                  <a:pos x="0" y="1646"/>
                </a:cxn>
                <a:cxn ang="0">
                  <a:pos x="0" y="1635"/>
                </a:cxn>
                <a:cxn ang="0">
                  <a:pos x="2" y="1622"/>
                </a:cxn>
                <a:cxn ang="0">
                  <a:pos x="7" y="1607"/>
                </a:cxn>
                <a:cxn ang="0">
                  <a:pos x="13" y="1591"/>
                </a:cxn>
                <a:cxn ang="0">
                  <a:pos x="21" y="1574"/>
                </a:cxn>
                <a:cxn ang="0">
                  <a:pos x="31" y="1557"/>
                </a:cxn>
                <a:cxn ang="0">
                  <a:pos x="201" y="1295"/>
                </a:cxn>
                <a:cxn ang="0">
                  <a:pos x="375" y="1033"/>
                </a:cxn>
                <a:cxn ang="0">
                  <a:pos x="549" y="772"/>
                </a:cxn>
                <a:cxn ang="0">
                  <a:pos x="726" y="512"/>
                </a:cxn>
                <a:cxn ang="0">
                  <a:pos x="906" y="255"/>
                </a:cxn>
                <a:cxn ang="0">
                  <a:pos x="1088" y="0"/>
                </a:cxn>
              </a:cxnLst>
              <a:rect l="0" t="0" r="r" b="b"/>
              <a:pathLst>
                <a:path w="1219" h="1663">
                  <a:moveTo>
                    <a:pt x="1088" y="0"/>
                  </a:moveTo>
                  <a:lnTo>
                    <a:pt x="1219" y="94"/>
                  </a:lnTo>
                  <a:lnTo>
                    <a:pt x="1038" y="350"/>
                  </a:lnTo>
                  <a:lnTo>
                    <a:pt x="854" y="605"/>
                  </a:lnTo>
                  <a:lnTo>
                    <a:pt x="667" y="857"/>
                  </a:lnTo>
                  <a:lnTo>
                    <a:pt x="479" y="1108"/>
                  </a:lnTo>
                  <a:lnTo>
                    <a:pt x="289" y="1357"/>
                  </a:lnTo>
                  <a:lnTo>
                    <a:pt x="97" y="1605"/>
                  </a:lnTo>
                  <a:lnTo>
                    <a:pt x="84" y="1620"/>
                  </a:lnTo>
                  <a:lnTo>
                    <a:pt x="71" y="1633"/>
                  </a:lnTo>
                  <a:lnTo>
                    <a:pt x="58" y="1644"/>
                  </a:lnTo>
                  <a:lnTo>
                    <a:pt x="46" y="1653"/>
                  </a:lnTo>
                  <a:lnTo>
                    <a:pt x="34" y="1659"/>
                  </a:lnTo>
                  <a:lnTo>
                    <a:pt x="24" y="1662"/>
                  </a:lnTo>
                  <a:lnTo>
                    <a:pt x="15" y="1663"/>
                  </a:lnTo>
                  <a:lnTo>
                    <a:pt x="8" y="1660"/>
                  </a:lnTo>
                  <a:lnTo>
                    <a:pt x="3" y="1654"/>
                  </a:lnTo>
                  <a:lnTo>
                    <a:pt x="0" y="1646"/>
                  </a:lnTo>
                  <a:lnTo>
                    <a:pt x="0" y="1635"/>
                  </a:lnTo>
                  <a:lnTo>
                    <a:pt x="2" y="1622"/>
                  </a:lnTo>
                  <a:lnTo>
                    <a:pt x="7" y="1607"/>
                  </a:lnTo>
                  <a:lnTo>
                    <a:pt x="13" y="1591"/>
                  </a:lnTo>
                  <a:lnTo>
                    <a:pt x="21" y="1574"/>
                  </a:lnTo>
                  <a:lnTo>
                    <a:pt x="31" y="1557"/>
                  </a:lnTo>
                  <a:lnTo>
                    <a:pt x="201" y="1295"/>
                  </a:lnTo>
                  <a:lnTo>
                    <a:pt x="375" y="1033"/>
                  </a:lnTo>
                  <a:lnTo>
                    <a:pt x="549" y="772"/>
                  </a:lnTo>
                  <a:lnTo>
                    <a:pt x="726" y="512"/>
                  </a:lnTo>
                  <a:lnTo>
                    <a:pt x="906" y="255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E11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7"/>
            <p:cNvSpPr>
              <a:spLocks/>
            </p:cNvSpPr>
            <p:nvPr/>
          </p:nvSpPr>
          <p:spPr bwMode="auto">
            <a:xfrm>
              <a:off x="6049963" y="1589088"/>
              <a:ext cx="923925" cy="116522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582" y="70"/>
                </a:cxn>
                <a:cxn ang="0">
                  <a:pos x="568" y="92"/>
                </a:cxn>
                <a:cxn ang="0">
                  <a:pos x="565" y="92"/>
                </a:cxn>
                <a:cxn ang="0">
                  <a:pos x="563" y="93"/>
                </a:cxn>
                <a:cxn ang="0">
                  <a:pos x="562" y="94"/>
                </a:cxn>
                <a:cxn ang="0">
                  <a:pos x="561" y="97"/>
                </a:cxn>
                <a:cxn ang="0">
                  <a:pos x="560" y="99"/>
                </a:cxn>
                <a:cxn ang="0">
                  <a:pos x="560" y="101"/>
                </a:cxn>
                <a:cxn ang="0">
                  <a:pos x="561" y="102"/>
                </a:cxn>
                <a:cxn ang="0">
                  <a:pos x="562" y="102"/>
                </a:cxn>
                <a:cxn ang="0">
                  <a:pos x="221" y="623"/>
                </a:cxn>
                <a:cxn ang="0">
                  <a:pos x="219" y="623"/>
                </a:cxn>
                <a:cxn ang="0">
                  <a:pos x="218" y="624"/>
                </a:cxn>
                <a:cxn ang="0">
                  <a:pos x="216" y="626"/>
                </a:cxn>
                <a:cxn ang="0">
                  <a:pos x="214" y="629"/>
                </a:cxn>
                <a:cxn ang="0">
                  <a:pos x="214" y="632"/>
                </a:cxn>
                <a:cxn ang="0">
                  <a:pos x="215" y="633"/>
                </a:cxn>
                <a:cxn ang="0">
                  <a:pos x="199" y="656"/>
                </a:cxn>
                <a:cxn ang="0">
                  <a:pos x="196" y="656"/>
                </a:cxn>
                <a:cxn ang="0">
                  <a:pos x="194" y="659"/>
                </a:cxn>
                <a:cxn ang="0">
                  <a:pos x="193" y="661"/>
                </a:cxn>
                <a:cxn ang="0">
                  <a:pos x="192" y="663"/>
                </a:cxn>
                <a:cxn ang="0">
                  <a:pos x="192" y="665"/>
                </a:cxn>
                <a:cxn ang="0">
                  <a:pos x="193" y="666"/>
                </a:cxn>
                <a:cxn ang="0">
                  <a:pos x="148" y="734"/>
                </a:cxn>
                <a:cxn ang="0">
                  <a:pos x="0" y="628"/>
                </a:cxn>
                <a:cxn ang="0">
                  <a:pos x="50" y="563"/>
                </a:cxn>
                <a:cxn ang="0">
                  <a:pos x="53" y="563"/>
                </a:cxn>
                <a:cxn ang="0">
                  <a:pos x="56" y="560"/>
                </a:cxn>
                <a:cxn ang="0">
                  <a:pos x="58" y="556"/>
                </a:cxn>
                <a:cxn ang="0">
                  <a:pos x="58" y="555"/>
                </a:cxn>
                <a:cxn ang="0">
                  <a:pos x="57" y="554"/>
                </a:cxn>
                <a:cxn ang="0">
                  <a:pos x="74" y="531"/>
                </a:cxn>
                <a:cxn ang="0">
                  <a:pos x="75" y="531"/>
                </a:cxn>
                <a:cxn ang="0">
                  <a:pos x="77" y="531"/>
                </a:cxn>
                <a:cxn ang="0">
                  <a:pos x="80" y="528"/>
                </a:cxn>
                <a:cxn ang="0">
                  <a:pos x="82" y="524"/>
                </a:cxn>
                <a:cxn ang="0">
                  <a:pos x="81" y="523"/>
                </a:cxn>
                <a:cxn ang="0">
                  <a:pos x="460" y="29"/>
                </a:cxn>
                <a:cxn ang="0">
                  <a:pos x="461" y="29"/>
                </a:cxn>
                <a:cxn ang="0">
                  <a:pos x="462" y="30"/>
                </a:cxn>
                <a:cxn ang="0">
                  <a:pos x="463" y="30"/>
                </a:cxn>
                <a:cxn ang="0">
                  <a:pos x="464" y="29"/>
                </a:cxn>
                <a:cxn ang="0">
                  <a:pos x="466" y="29"/>
                </a:cxn>
                <a:cxn ang="0">
                  <a:pos x="468" y="23"/>
                </a:cxn>
                <a:cxn ang="0">
                  <a:pos x="468" y="21"/>
                </a:cxn>
                <a:cxn ang="0">
                  <a:pos x="484" y="0"/>
                </a:cxn>
              </a:cxnLst>
              <a:rect l="0" t="0" r="r" b="b"/>
              <a:pathLst>
                <a:path w="582" h="734">
                  <a:moveTo>
                    <a:pt x="484" y="0"/>
                  </a:moveTo>
                  <a:lnTo>
                    <a:pt x="582" y="70"/>
                  </a:lnTo>
                  <a:lnTo>
                    <a:pt x="568" y="92"/>
                  </a:lnTo>
                  <a:lnTo>
                    <a:pt x="565" y="92"/>
                  </a:lnTo>
                  <a:lnTo>
                    <a:pt x="563" y="93"/>
                  </a:lnTo>
                  <a:lnTo>
                    <a:pt x="562" y="94"/>
                  </a:lnTo>
                  <a:lnTo>
                    <a:pt x="561" y="97"/>
                  </a:lnTo>
                  <a:lnTo>
                    <a:pt x="560" y="99"/>
                  </a:lnTo>
                  <a:lnTo>
                    <a:pt x="560" y="101"/>
                  </a:lnTo>
                  <a:lnTo>
                    <a:pt x="561" y="102"/>
                  </a:lnTo>
                  <a:lnTo>
                    <a:pt x="562" y="102"/>
                  </a:lnTo>
                  <a:lnTo>
                    <a:pt x="221" y="623"/>
                  </a:lnTo>
                  <a:lnTo>
                    <a:pt x="219" y="623"/>
                  </a:lnTo>
                  <a:lnTo>
                    <a:pt x="218" y="624"/>
                  </a:lnTo>
                  <a:lnTo>
                    <a:pt x="216" y="626"/>
                  </a:lnTo>
                  <a:lnTo>
                    <a:pt x="214" y="629"/>
                  </a:lnTo>
                  <a:lnTo>
                    <a:pt x="214" y="632"/>
                  </a:lnTo>
                  <a:lnTo>
                    <a:pt x="215" y="633"/>
                  </a:lnTo>
                  <a:lnTo>
                    <a:pt x="199" y="656"/>
                  </a:lnTo>
                  <a:lnTo>
                    <a:pt x="196" y="656"/>
                  </a:lnTo>
                  <a:lnTo>
                    <a:pt x="194" y="659"/>
                  </a:lnTo>
                  <a:lnTo>
                    <a:pt x="193" y="661"/>
                  </a:lnTo>
                  <a:lnTo>
                    <a:pt x="192" y="663"/>
                  </a:lnTo>
                  <a:lnTo>
                    <a:pt x="192" y="665"/>
                  </a:lnTo>
                  <a:lnTo>
                    <a:pt x="193" y="666"/>
                  </a:lnTo>
                  <a:lnTo>
                    <a:pt x="148" y="734"/>
                  </a:lnTo>
                  <a:lnTo>
                    <a:pt x="0" y="628"/>
                  </a:lnTo>
                  <a:lnTo>
                    <a:pt x="50" y="563"/>
                  </a:lnTo>
                  <a:lnTo>
                    <a:pt x="53" y="563"/>
                  </a:lnTo>
                  <a:lnTo>
                    <a:pt x="56" y="560"/>
                  </a:lnTo>
                  <a:lnTo>
                    <a:pt x="58" y="556"/>
                  </a:lnTo>
                  <a:lnTo>
                    <a:pt x="58" y="555"/>
                  </a:lnTo>
                  <a:lnTo>
                    <a:pt x="57" y="554"/>
                  </a:lnTo>
                  <a:lnTo>
                    <a:pt x="74" y="531"/>
                  </a:lnTo>
                  <a:lnTo>
                    <a:pt x="75" y="531"/>
                  </a:lnTo>
                  <a:lnTo>
                    <a:pt x="77" y="531"/>
                  </a:lnTo>
                  <a:lnTo>
                    <a:pt x="80" y="528"/>
                  </a:lnTo>
                  <a:lnTo>
                    <a:pt x="82" y="524"/>
                  </a:lnTo>
                  <a:lnTo>
                    <a:pt x="81" y="523"/>
                  </a:lnTo>
                  <a:lnTo>
                    <a:pt x="460" y="29"/>
                  </a:lnTo>
                  <a:lnTo>
                    <a:pt x="461" y="29"/>
                  </a:lnTo>
                  <a:lnTo>
                    <a:pt x="462" y="30"/>
                  </a:lnTo>
                  <a:lnTo>
                    <a:pt x="463" y="30"/>
                  </a:lnTo>
                  <a:lnTo>
                    <a:pt x="464" y="29"/>
                  </a:lnTo>
                  <a:lnTo>
                    <a:pt x="466" y="29"/>
                  </a:lnTo>
                  <a:lnTo>
                    <a:pt x="468" y="23"/>
                  </a:lnTo>
                  <a:lnTo>
                    <a:pt x="468" y="2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86A0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8"/>
            <p:cNvSpPr>
              <a:spLocks/>
            </p:cNvSpPr>
            <p:nvPr/>
          </p:nvSpPr>
          <p:spPr bwMode="auto">
            <a:xfrm>
              <a:off x="6049963" y="1589088"/>
              <a:ext cx="898525" cy="1036638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566" y="59"/>
                </a:cxn>
                <a:cxn ang="0">
                  <a:pos x="555" y="69"/>
                </a:cxn>
                <a:cxn ang="0">
                  <a:pos x="542" y="80"/>
                </a:cxn>
                <a:cxn ang="0">
                  <a:pos x="526" y="94"/>
                </a:cxn>
                <a:cxn ang="0">
                  <a:pos x="509" y="110"/>
                </a:cxn>
                <a:cxn ang="0">
                  <a:pos x="490" y="129"/>
                </a:cxn>
                <a:cxn ang="0">
                  <a:pos x="467" y="151"/>
                </a:cxn>
                <a:cxn ang="0">
                  <a:pos x="444" y="175"/>
                </a:cxn>
                <a:cxn ang="0">
                  <a:pos x="418" y="201"/>
                </a:cxn>
                <a:cxn ang="0">
                  <a:pos x="390" y="231"/>
                </a:cxn>
                <a:cxn ang="0">
                  <a:pos x="360" y="264"/>
                </a:cxn>
                <a:cxn ang="0">
                  <a:pos x="327" y="300"/>
                </a:cxn>
                <a:cxn ang="0">
                  <a:pos x="292" y="339"/>
                </a:cxn>
                <a:cxn ang="0">
                  <a:pos x="255" y="382"/>
                </a:cxn>
                <a:cxn ang="0">
                  <a:pos x="216" y="429"/>
                </a:cxn>
                <a:cxn ang="0">
                  <a:pos x="174" y="479"/>
                </a:cxn>
                <a:cxn ang="0">
                  <a:pos x="130" y="533"/>
                </a:cxn>
                <a:cxn ang="0">
                  <a:pos x="84" y="591"/>
                </a:cxn>
                <a:cxn ang="0">
                  <a:pos x="36" y="653"/>
                </a:cxn>
                <a:cxn ang="0">
                  <a:pos x="0" y="628"/>
                </a:cxn>
                <a:cxn ang="0">
                  <a:pos x="50" y="563"/>
                </a:cxn>
                <a:cxn ang="0">
                  <a:pos x="53" y="563"/>
                </a:cxn>
                <a:cxn ang="0">
                  <a:pos x="54" y="561"/>
                </a:cxn>
                <a:cxn ang="0">
                  <a:pos x="56" y="560"/>
                </a:cxn>
                <a:cxn ang="0">
                  <a:pos x="58" y="556"/>
                </a:cxn>
                <a:cxn ang="0">
                  <a:pos x="58" y="555"/>
                </a:cxn>
                <a:cxn ang="0">
                  <a:pos x="57" y="554"/>
                </a:cxn>
                <a:cxn ang="0">
                  <a:pos x="74" y="531"/>
                </a:cxn>
                <a:cxn ang="0">
                  <a:pos x="75" y="531"/>
                </a:cxn>
                <a:cxn ang="0">
                  <a:pos x="77" y="531"/>
                </a:cxn>
                <a:cxn ang="0">
                  <a:pos x="78" y="530"/>
                </a:cxn>
                <a:cxn ang="0">
                  <a:pos x="80" y="529"/>
                </a:cxn>
                <a:cxn ang="0">
                  <a:pos x="82" y="525"/>
                </a:cxn>
                <a:cxn ang="0">
                  <a:pos x="82" y="524"/>
                </a:cxn>
                <a:cxn ang="0">
                  <a:pos x="81" y="523"/>
                </a:cxn>
                <a:cxn ang="0">
                  <a:pos x="460" y="29"/>
                </a:cxn>
                <a:cxn ang="0">
                  <a:pos x="461" y="29"/>
                </a:cxn>
                <a:cxn ang="0">
                  <a:pos x="461" y="30"/>
                </a:cxn>
                <a:cxn ang="0">
                  <a:pos x="463" y="30"/>
                </a:cxn>
                <a:cxn ang="0">
                  <a:pos x="467" y="27"/>
                </a:cxn>
                <a:cxn ang="0">
                  <a:pos x="468" y="23"/>
                </a:cxn>
                <a:cxn ang="0">
                  <a:pos x="468" y="21"/>
                </a:cxn>
                <a:cxn ang="0">
                  <a:pos x="484" y="0"/>
                </a:cxn>
              </a:cxnLst>
              <a:rect l="0" t="0" r="r" b="b"/>
              <a:pathLst>
                <a:path w="566" h="653">
                  <a:moveTo>
                    <a:pt x="484" y="0"/>
                  </a:moveTo>
                  <a:lnTo>
                    <a:pt x="566" y="59"/>
                  </a:lnTo>
                  <a:lnTo>
                    <a:pt x="555" y="69"/>
                  </a:lnTo>
                  <a:lnTo>
                    <a:pt x="542" y="80"/>
                  </a:lnTo>
                  <a:lnTo>
                    <a:pt x="526" y="94"/>
                  </a:lnTo>
                  <a:lnTo>
                    <a:pt x="509" y="110"/>
                  </a:lnTo>
                  <a:lnTo>
                    <a:pt x="490" y="129"/>
                  </a:lnTo>
                  <a:lnTo>
                    <a:pt x="467" y="151"/>
                  </a:lnTo>
                  <a:lnTo>
                    <a:pt x="444" y="175"/>
                  </a:lnTo>
                  <a:lnTo>
                    <a:pt x="418" y="201"/>
                  </a:lnTo>
                  <a:lnTo>
                    <a:pt x="390" y="231"/>
                  </a:lnTo>
                  <a:lnTo>
                    <a:pt x="360" y="264"/>
                  </a:lnTo>
                  <a:lnTo>
                    <a:pt x="327" y="300"/>
                  </a:lnTo>
                  <a:lnTo>
                    <a:pt x="292" y="339"/>
                  </a:lnTo>
                  <a:lnTo>
                    <a:pt x="255" y="382"/>
                  </a:lnTo>
                  <a:lnTo>
                    <a:pt x="216" y="429"/>
                  </a:lnTo>
                  <a:lnTo>
                    <a:pt x="174" y="479"/>
                  </a:lnTo>
                  <a:lnTo>
                    <a:pt x="130" y="533"/>
                  </a:lnTo>
                  <a:lnTo>
                    <a:pt x="84" y="591"/>
                  </a:lnTo>
                  <a:lnTo>
                    <a:pt x="36" y="653"/>
                  </a:lnTo>
                  <a:lnTo>
                    <a:pt x="0" y="628"/>
                  </a:lnTo>
                  <a:lnTo>
                    <a:pt x="50" y="563"/>
                  </a:lnTo>
                  <a:lnTo>
                    <a:pt x="53" y="563"/>
                  </a:lnTo>
                  <a:lnTo>
                    <a:pt x="54" y="561"/>
                  </a:lnTo>
                  <a:lnTo>
                    <a:pt x="56" y="560"/>
                  </a:lnTo>
                  <a:lnTo>
                    <a:pt x="58" y="556"/>
                  </a:lnTo>
                  <a:lnTo>
                    <a:pt x="58" y="555"/>
                  </a:lnTo>
                  <a:lnTo>
                    <a:pt x="57" y="554"/>
                  </a:lnTo>
                  <a:lnTo>
                    <a:pt x="74" y="531"/>
                  </a:lnTo>
                  <a:lnTo>
                    <a:pt x="75" y="531"/>
                  </a:lnTo>
                  <a:lnTo>
                    <a:pt x="77" y="531"/>
                  </a:lnTo>
                  <a:lnTo>
                    <a:pt x="78" y="530"/>
                  </a:lnTo>
                  <a:lnTo>
                    <a:pt x="80" y="529"/>
                  </a:lnTo>
                  <a:lnTo>
                    <a:pt x="82" y="525"/>
                  </a:lnTo>
                  <a:lnTo>
                    <a:pt x="82" y="524"/>
                  </a:lnTo>
                  <a:lnTo>
                    <a:pt x="81" y="523"/>
                  </a:lnTo>
                  <a:lnTo>
                    <a:pt x="460" y="29"/>
                  </a:lnTo>
                  <a:lnTo>
                    <a:pt x="461" y="29"/>
                  </a:lnTo>
                  <a:lnTo>
                    <a:pt x="461" y="30"/>
                  </a:lnTo>
                  <a:lnTo>
                    <a:pt x="463" y="30"/>
                  </a:lnTo>
                  <a:lnTo>
                    <a:pt x="467" y="27"/>
                  </a:lnTo>
                  <a:lnTo>
                    <a:pt x="468" y="23"/>
                  </a:lnTo>
                  <a:lnTo>
                    <a:pt x="468" y="2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C3D2E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9"/>
            <p:cNvSpPr>
              <a:spLocks/>
            </p:cNvSpPr>
            <p:nvPr/>
          </p:nvSpPr>
          <p:spPr bwMode="auto">
            <a:xfrm>
              <a:off x="6032501" y="2586038"/>
              <a:ext cx="252413" cy="2016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9" y="106"/>
                </a:cxn>
                <a:cxn ang="0">
                  <a:pos x="133" y="127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159" h="127">
                  <a:moveTo>
                    <a:pt x="11" y="0"/>
                  </a:moveTo>
                  <a:lnTo>
                    <a:pt x="159" y="106"/>
                  </a:lnTo>
                  <a:lnTo>
                    <a:pt x="133" y="127"/>
                  </a:lnTo>
                  <a:lnTo>
                    <a:pt x="0" y="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46D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0"/>
            <p:cNvSpPr>
              <a:spLocks/>
            </p:cNvSpPr>
            <p:nvPr/>
          </p:nvSpPr>
          <p:spPr bwMode="auto">
            <a:xfrm>
              <a:off x="6780213" y="1622426"/>
              <a:ext cx="169863" cy="1285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7" y="71"/>
                </a:cxn>
                <a:cxn ang="0">
                  <a:pos x="104" y="72"/>
                </a:cxn>
                <a:cxn ang="0">
                  <a:pos x="102" y="73"/>
                </a:cxn>
                <a:cxn ang="0">
                  <a:pos x="101" y="76"/>
                </a:cxn>
                <a:cxn ang="0">
                  <a:pos x="100" y="78"/>
                </a:cxn>
                <a:cxn ang="0">
                  <a:pos x="100" y="80"/>
                </a:cxn>
                <a:cxn ang="0">
                  <a:pos x="101" y="81"/>
                </a:cxn>
                <a:cxn ang="0">
                  <a:pos x="102" y="81"/>
                </a:cxn>
                <a:cxn ang="0">
                  <a:pos x="101" y="81"/>
                </a:cxn>
                <a:cxn ang="0">
                  <a:pos x="0" y="9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3" y="9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2"/>
                </a:cxn>
                <a:cxn ang="0">
                  <a:pos x="8" y="0"/>
                </a:cxn>
              </a:cxnLst>
              <a:rect l="0" t="0" r="r" b="b"/>
              <a:pathLst>
                <a:path w="107" h="81">
                  <a:moveTo>
                    <a:pt x="8" y="0"/>
                  </a:moveTo>
                  <a:lnTo>
                    <a:pt x="107" y="71"/>
                  </a:lnTo>
                  <a:lnTo>
                    <a:pt x="104" y="72"/>
                  </a:lnTo>
                  <a:lnTo>
                    <a:pt x="102" y="73"/>
                  </a:lnTo>
                  <a:lnTo>
                    <a:pt x="101" y="76"/>
                  </a:lnTo>
                  <a:lnTo>
                    <a:pt x="100" y="78"/>
                  </a:lnTo>
                  <a:lnTo>
                    <a:pt x="100" y="80"/>
                  </a:lnTo>
                  <a:lnTo>
                    <a:pt x="101" y="81"/>
                  </a:lnTo>
                  <a:lnTo>
                    <a:pt x="102" y="81"/>
                  </a:lnTo>
                  <a:lnTo>
                    <a:pt x="101" y="81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8"/>
                  </a:lnTo>
                  <a:lnTo>
                    <a:pt x="2" y="9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6167438" y="2417763"/>
              <a:ext cx="233363" cy="1746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7" y="100"/>
                </a:cxn>
                <a:cxn ang="0">
                  <a:pos x="147" y="101"/>
                </a:cxn>
                <a:cxn ang="0">
                  <a:pos x="145" y="101"/>
                </a:cxn>
                <a:cxn ang="0">
                  <a:pos x="144" y="102"/>
                </a:cxn>
                <a:cxn ang="0">
                  <a:pos x="142" y="104"/>
                </a:cxn>
                <a:cxn ang="0">
                  <a:pos x="140" y="107"/>
                </a:cxn>
                <a:cxn ang="0">
                  <a:pos x="140" y="110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3" y="9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8" y="0"/>
                </a:cxn>
              </a:cxnLst>
              <a:rect l="0" t="0" r="r" b="b"/>
              <a:pathLst>
                <a:path w="147" h="110">
                  <a:moveTo>
                    <a:pt x="8" y="0"/>
                  </a:moveTo>
                  <a:lnTo>
                    <a:pt x="147" y="100"/>
                  </a:lnTo>
                  <a:lnTo>
                    <a:pt x="147" y="101"/>
                  </a:lnTo>
                  <a:lnTo>
                    <a:pt x="145" y="101"/>
                  </a:lnTo>
                  <a:lnTo>
                    <a:pt x="144" y="102"/>
                  </a:lnTo>
                  <a:lnTo>
                    <a:pt x="142" y="104"/>
                  </a:lnTo>
                  <a:lnTo>
                    <a:pt x="140" y="107"/>
                  </a:lnTo>
                  <a:lnTo>
                    <a:pt x="140" y="110"/>
                  </a:lnTo>
                  <a:lnTo>
                    <a:pt x="0" y="9"/>
                  </a:lnTo>
                  <a:lnTo>
                    <a:pt x="1" y="9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2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2"/>
            <p:cNvSpPr>
              <a:spLocks/>
            </p:cNvSpPr>
            <p:nvPr/>
          </p:nvSpPr>
          <p:spPr bwMode="auto">
            <a:xfrm>
              <a:off x="6129338" y="2468563"/>
              <a:ext cx="238125" cy="1778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150" y="101"/>
                </a:cxn>
                <a:cxn ang="0">
                  <a:pos x="150" y="102"/>
                </a:cxn>
                <a:cxn ang="0">
                  <a:pos x="147" y="102"/>
                </a:cxn>
                <a:cxn ang="0">
                  <a:pos x="145" y="103"/>
                </a:cxn>
                <a:cxn ang="0">
                  <a:pos x="144" y="105"/>
                </a:cxn>
                <a:cxn ang="0">
                  <a:pos x="143" y="107"/>
                </a:cxn>
                <a:cxn ang="0">
                  <a:pos x="142" y="109"/>
                </a:cxn>
                <a:cxn ang="0">
                  <a:pos x="142" y="111"/>
                </a:cxn>
                <a:cxn ang="0">
                  <a:pos x="143" y="112"/>
                </a:cxn>
                <a:cxn ang="0">
                  <a:pos x="0" y="10"/>
                </a:cxn>
                <a:cxn ang="0">
                  <a:pos x="0" y="9"/>
                </a:cxn>
                <a:cxn ang="0">
                  <a:pos x="3" y="9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150" h="112">
                  <a:moveTo>
                    <a:pt x="7" y="0"/>
                  </a:moveTo>
                  <a:lnTo>
                    <a:pt x="8" y="0"/>
                  </a:lnTo>
                  <a:lnTo>
                    <a:pt x="150" y="101"/>
                  </a:lnTo>
                  <a:lnTo>
                    <a:pt x="150" y="102"/>
                  </a:lnTo>
                  <a:lnTo>
                    <a:pt x="147" y="102"/>
                  </a:lnTo>
                  <a:lnTo>
                    <a:pt x="145" y="103"/>
                  </a:lnTo>
                  <a:lnTo>
                    <a:pt x="144" y="105"/>
                  </a:lnTo>
                  <a:lnTo>
                    <a:pt x="143" y="107"/>
                  </a:lnTo>
                  <a:lnTo>
                    <a:pt x="142" y="109"/>
                  </a:lnTo>
                  <a:lnTo>
                    <a:pt x="142" y="111"/>
                  </a:lnTo>
                  <a:lnTo>
                    <a:pt x="143" y="1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3"/>
            <p:cNvSpPr>
              <a:spLocks/>
            </p:cNvSpPr>
            <p:nvPr/>
          </p:nvSpPr>
          <p:spPr bwMode="auto">
            <a:xfrm>
              <a:off x="4335463" y="2597151"/>
              <a:ext cx="1770063" cy="2640013"/>
            </a:xfrm>
            <a:custGeom>
              <a:avLst/>
              <a:gdLst/>
              <a:ahLst/>
              <a:cxnLst>
                <a:cxn ang="0">
                  <a:pos x="1088" y="0"/>
                </a:cxn>
                <a:cxn ang="0">
                  <a:pos x="1115" y="19"/>
                </a:cxn>
                <a:cxn ang="0">
                  <a:pos x="1070" y="78"/>
                </a:cxn>
                <a:cxn ang="0">
                  <a:pos x="1024" y="140"/>
                </a:cxn>
                <a:cxn ang="0">
                  <a:pos x="975" y="205"/>
                </a:cxn>
                <a:cxn ang="0">
                  <a:pos x="925" y="275"/>
                </a:cxn>
                <a:cxn ang="0">
                  <a:pos x="873" y="347"/>
                </a:cxn>
                <a:cxn ang="0">
                  <a:pos x="818" y="423"/>
                </a:cxn>
                <a:cxn ang="0">
                  <a:pos x="762" y="503"/>
                </a:cxn>
                <a:cxn ang="0">
                  <a:pos x="705" y="588"/>
                </a:cxn>
                <a:cxn ang="0">
                  <a:pos x="645" y="676"/>
                </a:cxn>
                <a:cxn ang="0">
                  <a:pos x="584" y="768"/>
                </a:cxn>
                <a:cxn ang="0">
                  <a:pos x="521" y="865"/>
                </a:cxn>
                <a:cxn ang="0">
                  <a:pos x="455" y="965"/>
                </a:cxn>
                <a:cxn ang="0">
                  <a:pos x="388" y="1070"/>
                </a:cxn>
                <a:cxn ang="0">
                  <a:pos x="319" y="1179"/>
                </a:cxn>
                <a:cxn ang="0">
                  <a:pos x="248" y="1293"/>
                </a:cxn>
                <a:cxn ang="0">
                  <a:pos x="175" y="1411"/>
                </a:cxn>
                <a:cxn ang="0">
                  <a:pos x="100" y="1534"/>
                </a:cxn>
                <a:cxn ang="0">
                  <a:pos x="23" y="1662"/>
                </a:cxn>
                <a:cxn ang="0">
                  <a:pos x="19" y="1663"/>
                </a:cxn>
                <a:cxn ang="0">
                  <a:pos x="16" y="1663"/>
                </a:cxn>
                <a:cxn ang="0">
                  <a:pos x="8" y="1660"/>
                </a:cxn>
                <a:cxn ang="0">
                  <a:pos x="3" y="1654"/>
                </a:cxn>
                <a:cxn ang="0">
                  <a:pos x="0" y="1646"/>
                </a:cxn>
                <a:cxn ang="0">
                  <a:pos x="0" y="1635"/>
                </a:cxn>
                <a:cxn ang="0">
                  <a:pos x="2" y="1622"/>
                </a:cxn>
                <a:cxn ang="0">
                  <a:pos x="7" y="1607"/>
                </a:cxn>
                <a:cxn ang="0">
                  <a:pos x="13" y="1591"/>
                </a:cxn>
                <a:cxn ang="0">
                  <a:pos x="21" y="1574"/>
                </a:cxn>
                <a:cxn ang="0">
                  <a:pos x="31" y="1557"/>
                </a:cxn>
                <a:cxn ang="0">
                  <a:pos x="201" y="1295"/>
                </a:cxn>
                <a:cxn ang="0">
                  <a:pos x="375" y="1033"/>
                </a:cxn>
                <a:cxn ang="0">
                  <a:pos x="549" y="772"/>
                </a:cxn>
                <a:cxn ang="0">
                  <a:pos x="726" y="512"/>
                </a:cxn>
                <a:cxn ang="0">
                  <a:pos x="906" y="255"/>
                </a:cxn>
                <a:cxn ang="0">
                  <a:pos x="1088" y="0"/>
                </a:cxn>
              </a:cxnLst>
              <a:rect l="0" t="0" r="r" b="b"/>
              <a:pathLst>
                <a:path w="1115" h="1663">
                  <a:moveTo>
                    <a:pt x="1088" y="0"/>
                  </a:moveTo>
                  <a:lnTo>
                    <a:pt x="1115" y="19"/>
                  </a:lnTo>
                  <a:lnTo>
                    <a:pt x="1070" y="78"/>
                  </a:lnTo>
                  <a:lnTo>
                    <a:pt x="1024" y="140"/>
                  </a:lnTo>
                  <a:lnTo>
                    <a:pt x="975" y="205"/>
                  </a:lnTo>
                  <a:lnTo>
                    <a:pt x="925" y="275"/>
                  </a:lnTo>
                  <a:lnTo>
                    <a:pt x="873" y="347"/>
                  </a:lnTo>
                  <a:lnTo>
                    <a:pt x="818" y="423"/>
                  </a:lnTo>
                  <a:lnTo>
                    <a:pt x="762" y="503"/>
                  </a:lnTo>
                  <a:lnTo>
                    <a:pt x="705" y="588"/>
                  </a:lnTo>
                  <a:lnTo>
                    <a:pt x="645" y="676"/>
                  </a:lnTo>
                  <a:lnTo>
                    <a:pt x="584" y="768"/>
                  </a:lnTo>
                  <a:lnTo>
                    <a:pt x="521" y="865"/>
                  </a:lnTo>
                  <a:lnTo>
                    <a:pt x="455" y="965"/>
                  </a:lnTo>
                  <a:lnTo>
                    <a:pt x="388" y="1070"/>
                  </a:lnTo>
                  <a:lnTo>
                    <a:pt x="319" y="1179"/>
                  </a:lnTo>
                  <a:lnTo>
                    <a:pt x="248" y="1293"/>
                  </a:lnTo>
                  <a:lnTo>
                    <a:pt x="175" y="1411"/>
                  </a:lnTo>
                  <a:lnTo>
                    <a:pt x="100" y="1534"/>
                  </a:lnTo>
                  <a:lnTo>
                    <a:pt x="23" y="1662"/>
                  </a:lnTo>
                  <a:lnTo>
                    <a:pt x="19" y="1663"/>
                  </a:lnTo>
                  <a:lnTo>
                    <a:pt x="16" y="1663"/>
                  </a:lnTo>
                  <a:lnTo>
                    <a:pt x="8" y="1660"/>
                  </a:lnTo>
                  <a:lnTo>
                    <a:pt x="3" y="1654"/>
                  </a:lnTo>
                  <a:lnTo>
                    <a:pt x="0" y="1646"/>
                  </a:lnTo>
                  <a:lnTo>
                    <a:pt x="0" y="1635"/>
                  </a:lnTo>
                  <a:lnTo>
                    <a:pt x="2" y="1622"/>
                  </a:lnTo>
                  <a:lnTo>
                    <a:pt x="7" y="1607"/>
                  </a:lnTo>
                  <a:lnTo>
                    <a:pt x="13" y="1591"/>
                  </a:lnTo>
                  <a:lnTo>
                    <a:pt x="21" y="1574"/>
                  </a:lnTo>
                  <a:lnTo>
                    <a:pt x="31" y="1557"/>
                  </a:lnTo>
                  <a:lnTo>
                    <a:pt x="201" y="1295"/>
                  </a:lnTo>
                  <a:lnTo>
                    <a:pt x="375" y="1033"/>
                  </a:lnTo>
                  <a:lnTo>
                    <a:pt x="549" y="772"/>
                  </a:lnTo>
                  <a:lnTo>
                    <a:pt x="726" y="512"/>
                  </a:lnTo>
                  <a:lnTo>
                    <a:pt x="906" y="255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B13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4"/>
            <p:cNvSpPr>
              <a:spLocks/>
            </p:cNvSpPr>
            <p:nvPr/>
          </p:nvSpPr>
          <p:spPr bwMode="auto">
            <a:xfrm>
              <a:off x="6032501" y="2586038"/>
              <a:ext cx="74613" cy="8096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7" y="25"/>
                </a:cxn>
                <a:cxn ang="0">
                  <a:pos x="37" y="38"/>
                </a:cxn>
                <a:cxn ang="0">
                  <a:pos x="27" y="51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47" h="51">
                  <a:moveTo>
                    <a:pt x="11" y="0"/>
                  </a:moveTo>
                  <a:lnTo>
                    <a:pt x="47" y="25"/>
                  </a:lnTo>
                  <a:lnTo>
                    <a:pt x="37" y="38"/>
                  </a:lnTo>
                  <a:lnTo>
                    <a:pt x="27" y="51"/>
                  </a:lnTo>
                  <a:lnTo>
                    <a:pt x="0" y="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B94B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5"/>
            <p:cNvSpPr>
              <a:spLocks/>
            </p:cNvSpPr>
            <p:nvPr/>
          </p:nvSpPr>
          <p:spPr bwMode="auto">
            <a:xfrm>
              <a:off x="4621213" y="2257426"/>
              <a:ext cx="390525" cy="346075"/>
            </a:xfrm>
            <a:custGeom>
              <a:avLst/>
              <a:gdLst/>
              <a:ahLst/>
              <a:cxnLst>
                <a:cxn ang="0">
                  <a:pos x="214" y="2"/>
                </a:cxn>
                <a:cxn ang="0">
                  <a:pos x="226" y="12"/>
                </a:cxn>
                <a:cxn ang="0">
                  <a:pos x="240" y="35"/>
                </a:cxn>
                <a:cxn ang="0">
                  <a:pos x="241" y="39"/>
                </a:cxn>
                <a:cxn ang="0">
                  <a:pos x="228" y="32"/>
                </a:cxn>
                <a:cxn ang="0">
                  <a:pos x="215" y="28"/>
                </a:cxn>
                <a:cxn ang="0">
                  <a:pos x="206" y="32"/>
                </a:cxn>
                <a:cxn ang="0">
                  <a:pos x="187" y="64"/>
                </a:cxn>
                <a:cxn ang="0">
                  <a:pos x="165" y="89"/>
                </a:cxn>
                <a:cxn ang="0">
                  <a:pos x="124" y="113"/>
                </a:cxn>
                <a:cxn ang="0">
                  <a:pos x="111" y="127"/>
                </a:cxn>
                <a:cxn ang="0">
                  <a:pos x="106" y="143"/>
                </a:cxn>
                <a:cxn ang="0">
                  <a:pos x="102" y="161"/>
                </a:cxn>
                <a:cxn ang="0">
                  <a:pos x="92" y="178"/>
                </a:cxn>
                <a:cxn ang="0">
                  <a:pos x="70" y="191"/>
                </a:cxn>
                <a:cxn ang="0">
                  <a:pos x="47" y="191"/>
                </a:cxn>
                <a:cxn ang="0">
                  <a:pos x="29" y="192"/>
                </a:cxn>
                <a:cxn ang="0">
                  <a:pos x="16" y="201"/>
                </a:cxn>
                <a:cxn ang="0">
                  <a:pos x="7" y="213"/>
                </a:cxn>
                <a:cxn ang="0">
                  <a:pos x="6" y="218"/>
                </a:cxn>
                <a:cxn ang="0">
                  <a:pos x="0" y="212"/>
                </a:cxn>
                <a:cxn ang="0">
                  <a:pos x="1" y="199"/>
                </a:cxn>
                <a:cxn ang="0">
                  <a:pos x="5" y="185"/>
                </a:cxn>
                <a:cxn ang="0">
                  <a:pos x="9" y="178"/>
                </a:cxn>
                <a:cxn ang="0">
                  <a:pos x="28" y="167"/>
                </a:cxn>
                <a:cxn ang="0">
                  <a:pos x="48" y="161"/>
                </a:cxn>
                <a:cxn ang="0">
                  <a:pos x="61" y="149"/>
                </a:cxn>
                <a:cxn ang="0">
                  <a:pos x="61" y="129"/>
                </a:cxn>
                <a:cxn ang="0">
                  <a:pos x="57" y="96"/>
                </a:cxn>
                <a:cxn ang="0">
                  <a:pos x="64" y="78"/>
                </a:cxn>
                <a:cxn ang="0">
                  <a:pos x="82" y="67"/>
                </a:cxn>
                <a:cxn ang="0">
                  <a:pos x="102" y="61"/>
                </a:cxn>
                <a:cxn ang="0">
                  <a:pos x="116" y="58"/>
                </a:cxn>
                <a:cxn ang="0">
                  <a:pos x="146" y="43"/>
                </a:cxn>
                <a:cxn ang="0">
                  <a:pos x="168" y="23"/>
                </a:cxn>
                <a:cxn ang="0">
                  <a:pos x="188" y="6"/>
                </a:cxn>
                <a:cxn ang="0">
                  <a:pos x="207" y="0"/>
                </a:cxn>
              </a:cxnLst>
              <a:rect l="0" t="0" r="r" b="b"/>
              <a:pathLst>
                <a:path w="246" h="218">
                  <a:moveTo>
                    <a:pt x="207" y="0"/>
                  </a:moveTo>
                  <a:lnTo>
                    <a:pt x="214" y="2"/>
                  </a:lnTo>
                  <a:lnTo>
                    <a:pt x="221" y="6"/>
                  </a:lnTo>
                  <a:lnTo>
                    <a:pt x="226" y="12"/>
                  </a:lnTo>
                  <a:lnTo>
                    <a:pt x="231" y="19"/>
                  </a:lnTo>
                  <a:lnTo>
                    <a:pt x="240" y="35"/>
                  </a:lnTo>
                  <a:lnTo>
                    <a:pt x="246" y="42"/>
                  </a:lnTo>
                  <a:lnTo>
                    <a:pt x="241" y="39"/>
                  </a:lnTo>
                  <a:lnTo>
                    <a:pt x="235" y="35"/>
                  </a:lnTo>
                  <a:lnTo>
                    <a:pt x="228" y="32"/>
                  </a:lnTo>
                  <a:lnTo>
                    <a:pt x="221" y="29"/>
                  </a:lnTo>
                  <a:lnTo>
                    <a:pt x="215" y="28"/>
                  </a:lnTo>
                  <a:lnTo>
                    <a:pt x="210" y="29"/>
                  </a:lnTo>
                  <a:lnTo>
                    <a:pt x="206" y="32"/>
                  </a:lnTo>
                  <a:lnTo>
                    <a:pt x="197" y="49"/>
                  </a:lnTo>
                  <a:lnTo>
                    <a:pt x="187" y="64"/>
                  </a:lnTo>
                  <a:lnTo>
                    <a:pt x="176" y="78"/>
                  </a:lnTo>
                  <a:lnTo>
                    <a:pt x="165" y="89"/>
                  </a:lnTo>
                  <a:lnTo>
                    <a:pt x="152" y="99"/>
                  </a:lnTo>
                  <a:lnTo>
                    <a:pt x="124" y="113"/>
                  </a:lnTo>
                  <a:lnTo>
                    <a:pt x="116" y="119"/>
                  </a:lnTo>
                  <a:lnTo>
                    <a:pt x="111" y="127"/>
                  </a:lnTo>
                  <a:lnTo>
                    <a:pt x="108" y="135"/>
                  </a:lnTo>
                  <a:lnTo>
                    <a:pt x="106" y="143"/>
                  </a:lnTo>
                  <a:lnTo>
                    <a:pt x="105" y="152"/>
                  </a:lnTo>
                  <a:lnTo>
                    <a:pt x="102" y="161"/>
                  </a:lnTo>
                  <a:lnTo>
                    <a:pt x="99" y="169"/>
                  </a:lnTo>
                  <a:lnTo>
                    <a:pt x="92" y="178"/>
                  </a:lnTo>
                  <a:lnTo>
                    <a:pt x="82" y="186"/>
                  </a:lnTo>
                  <a:lnTo>
                    <a:pt x="70" y="191"/>
                  </a:lnTo>
                  <a:lnTo>
                    <a:pt x="59" y="191"/>
                  </a:lnTo>
                  <a:lnTo>
                    <a:pt x="47" y="191"/>
                  </a:lnTo>
                  <a:lnTo>
                    <a:pt x="35" y="191"/>
                  </a:lnTo>
                  <a:lnTo>
                    <a:pt x="29" y="192"/>
                  </a:lnTo>
                  <a:lnTo>
                    <a:pt x="21" y="196"/>
                  </a:lnTo>
                  <a:lnTo>
                    <a:pt x="16" y="201"/>
                  </a:lnTo>
                  <a:lnTo>
                    <a:pt x="11" y="207"/>
                  </a:lnTo>
                  <a:lnTo>
                    <a:pt x="7" y="213"/>
                  </a:lnTo>
                  <a:lnTo>
                    <a:pt x="5" y="216"/>
                  </a:lnTo>
                  <a:lnTo>
                    <a:pt x="6" y="218"/>
                  </a:lnTo>
                  <a:lnTo>
                    <a:pt x="2" y="216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1" y="199"/>
                  </a:lnTo>
                  <a:lnTo>
                    <a:pt x="3" y="192"/>
                  </a:lnTo>
                  <a:lnTo>
                    <a:pt x="5" y="185"/>
                  </a:lnTo>
                  <a:lnTo>
                    <a:pt x="7" y="181"/>
                  </a:lnTo>
                  <a:lnTo>
                    <a:pt x="9" y="178"/>
                  </a:lnTo>
                  <a:lnTo>
                    <a:pt x="18" y="171"/>
                  </a:lnTo>
                  <a:lnTo>
                    <a:pt x="28" y="167"/>
                  </a:lnTo>
                  <a:lnTo>
                    <a:pt x="38" y="164"/>
                  </a:lnTo>
                  <a:lnTo>
                    <a:pt x="48" y="161"/>
                  </a:lnTo>
                  <a:lnTo>
                    <a:pt x="57" y="155"/>
                  </a:lnTo>
                  <a:lnTo>
                    <a:pt x="61" y="149"/>
                  </a:lnTo>
                  <a:lnTo>
                    <a:pt x="61" y="140"/>
                  </a:lnTo>
                  <a:lnTo>
                    <a:pt x="61" y="129"/>
                  </a:lnTo>
                  <a:lnTo>
                    <a:pt x="59" y="118"/>
                  </a:lnTo>
                  <a:lnTo>
                    <a:pt x="57" y="96"/>
                  </a:lnTo>
                  <a:lnTo>
                    <a:pt x="59" y="87"/>
                  </a:lnTo>
                  <a:lnTo>
                    <a:pt x="64" y="78"/>
                  </a:lnTo>
                  <a:lnTo>
                    <a:pt x="72" y="72"/>
                  </a:lnTo>
                  <a:lnTo>
                    <a:pt x="82" y="67"/>
                  </a:lnTo>
                  <a:lnTo>
                    <a:pt x="92" y="63"/>
                  </a:lnTo>
                  <a:lnTo>
                    <a:pt x="102" y="61"/>
                  </a:lnTo>
                  <a:lnTo>
                    <a:pt x="110" y="59"/>
                  </a:lnTo>
                  <a:lnTo>
                    <a:pt x="116" y="58"/>
                  </a:lnTo>
                  <a:lnTo>
                    <a:pt x="132" y="52"/>
                  </a:lnTo>
                  <a:lnTo>
                    <a:pt x="146" y="43"/>
                  </a:lnTo>
                  <a:lnTo>
                    <a:pt x="157" y="33"/>
                  </a:lnTo>
                  <a:lnTo>
                    <a:pt x="168" y="23"/>
                  </a:lnTo>
                  <a:lnTo>
                    <a:pt x="178" y="13"/>
                  </a:lnTo>
                  <a:lnTo>
                    <a:pt x="188" y="6"/>
                  </a:lnTo>
                  <a:lnTo>
                    <a:pt x="197" y="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AED1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6"/>
            <p:cNvSpPr>
              <a:spLocks/>
            </p:cNvSpPr>
            <p:nvPr/>
          </p:nvSpPr>
          <p:spPr bwMode="auto">
            <a:xfrm>
              <a:off x="5464176" y="1870076"/>
              <a:ext cx="325438" cy="2921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99" y="0"/>
                </a:cxn>
                <a:cxn ang="0">
                  <a:pos x="203" y="2"/>
                </a:cxn>
                <a:cxn ang="0">
                  <a:pos x="205" y="4"/>
                </a:cxn>
                <a:cxn ang="0">
                  <a:pos x="196" y="6"/>
                </a:cxn>
                <a:cxn ang="0">
                  <a:pos x="190" y="10"/>
                </a:cxn>
                <a:cxn ang="0">
                  <a:pos x="186" y="16"/>
                </a:cxn>
                <a:cxn ang="0">
                  <a:pos x="179" y="32"/>
                </a:cxn>
                <a:cxn ang="0">
                  <a:pos x="176" y="40"/>
                </a:cxn>
                <a:cxn ang="0">
                  <a:pos x="171" y="47"/>
                </a:cxn>
                <a:cxn ang="0">
                  <a:pos x="159" y="61"/>
                </a:cxn>
                <a:cxn ang="0">
                  <a:pos x="143" y="72"/>
                </a:cxn>
                <a:cxn ang="0">
                  <a:pos x="126" y="81"/>
                </a:cxn>
                <a:cxn ang="0">
                  <a:pos x="108" y="89"/>
                </a:cxn>
                <a:cxn ang="0">
                  <a:pos x="91" y="95"/>
                </a:cxn>
                <a:cxn ang="0">
                  <a:pos x="80" y="98"/>
                </a:cxn>
                <a:cxn ang="0">
                  <a:pos x="67" y="103"/>
                </a:cxn>
                <a:cxn ang="0">
                  <a:pos x="54" y="111"/>
                </a:cxn>
                <a:cxn ang="0">
                  <a:pos x="42" y="121"/>
                </a:cxn>
                <a:cxn ang="0">
                  <a:pos x="30" y="132"/>
                </a:cxn>
                <a:cxn ang="0">
                  <a:pos x="20" y="144"/>
                </a:cxn>
                <a:cxn ang="0">
                  <a:pos x="14" y="157"/>
                </a:cxn>
                <a:cxn ang="0">
                  <a:pos x="11" y="170"/>
                </a:cxn>
                <a:cxn ang="0">
                  <a:pos x="14" y="184"/>
                </a:cxn>
                <a:cxn ang="0">
                  <a:pos x="5" y="171"/>
                </a:cxn>
                <a:cxn ang="0">
                  <a:pos x="1" y="158"/>
                </a:cxn>
                <a:cxn ang="0">
                  <a:pos x="0" y="144"/>
                </a:cxn>
                <a:cxn ang="0">
                  <a:pos x="3" y="130"/>
                </a:cxn>
                <a:cxn ang="0">
                  <a:pos x="7" y="116"/>
                </a:cxn>
                <a:cxn ang="0">
                  <a:pos x="15" y="103"/>
                </a:cxn>
                <a:cxn ang="0">
                  <a:pos x="24" y="90"/>
                </a:cxn>
                <a:cxn ang="0">
                  <a:pos x="34" y="79"/>
                </a:cxn>
                <a:cxn ang="0">
                  <a:pos x="45" y="70"/>
                </a:cxn>
                <a:cxn ang="0">
                  <a:pos x="56" y="63"/>
                </a:cxn>
                <a:cxn ang="0">
                  <a:pos x="74" y="55"/>
                </a:cxn>
                <a:cxn ang="0">
                  <a:pos x="92" y="49"/>
                </a:cxn>
                <a:cxn ang="0">
                  <a:pos x="112" y="45"/>
                </a:cxn>
                <a:cxn ang="0">
                  <a:pos x="130" y="39"/>
                </a:cxn>
                <a:cxn ang="0">
                  <a:pos x="147" y="30"/>
                </a:cxn>
                <a:cxn ang="0">
                  <a:pos x="155" y="25"/>
                </a:cxn>
                <a:cxn ang="0">
                  <a:pos x="168" y="12"/>
                </a:cxn>
                <a:cxn ang="0">
                  <a:pos x="175" y="6"/>
                </a:cxn>
                <a:cxn ang="0">
                  <a:pos x="183" y="2"/>
                </a:cxn>
                <a:cxn ang="0">
                  <a:pos x="192" y="0"/>
                </a:cxn>
              </a:cxnLst>
              <a:rect l="0" t="0" r="r" b="b"/>
              <a:pathLst>
                <a:path w="205" h="184">
                  <a:moveTo>
                    <a:pt x="192" y="0"/>
                  </a:moveTo>
                  <a:lnTo>
                    <a:pt x="199" y="0"/>
                  </a:lnTo>
                  <a:lnTo>
                    <a:pt x="203" y="2"/>
                  </a:lnTo>
                  <a:lnTo>
                    <a:pt x="205" y="4"/>
                  </a:lnTo>
                  <a:lnTo>
                    <a:pt x="196" y="6"/>
                  </a:lnTo>
                  <a:lnTo>
                    <a:pt x="190" y="10"/>
                  </a:lnTo>
                  <a:lnTo>
                    <a:pt x="186" y="16"/>
                  </a:lnTo>
                  <a:lnTo>
                    <a:pt x="179" y="32"/>
                  </a:lnTo>
                  <a:lnTo>
                    <a:pt x="176" y="40"/>
                  </a:lnTo>
                  <a:lnTo>
                    <a:pt x="171" y="47"/>
                  </a:lnTo>
                  <a:lnTo>
                    <a:pt x="159" y="61"/>
                  </a:lnTo>
                  <a:lnTo>
                    <a:pt x="143" y="72"/>
                  </a:lnTo>
                  <a:lnTo>
                    <a:pt x="126" y="81"/>
                  </a:lnTo>
                  <a:lnTo>
                    <a:pt x="108" y="89"/>
                  </a:lnTo>
                  <a:lnTo>
                    <a:pt x="91" y="95"/>
                  </a:lnTo>
                  <a:lnTo>
                    <a:pt x="80" y="98"/>
                  </a:lnTo>
                  <a:lnTo>
                    <a:pt x="67" y="103"/>
                  </a:lnTo>
                  <a:lnTo>
                    <a:pt x="54" y="111"/>
                  </a:lnTo>
                  <a:lnTo>
                    <a:pt x="42" y="121"/>
                  </a:lnTo>
                  <a:lnTo>
                    <a:pt x="30" y="132"/>
                  </a:lnTo>
                  <a:lnTo>
                    <a:pt x="20" y="144"/>
                  </a:lnTo>
                  <a:lnTo>
                    <a:pt x="14" y="157"/>
                  </a:lnTo>
                  <a:lnTo>
                    <a:pt x="11" y="170"/>
                  </a:lnTo>
                  <a:lnTo>
                    <a:pt x="14" y="184"/>
                  </a:lnTo>
                  <a:lnTo>
                    <a:pt x="5" y="171"/>
                  </a:lnTo>
                  <a:lnTo>
                    <a:pt x="1" y="158"/>
                  </a:lnTo>
                  <a:lnTo>
                    <a:pt x="0" y="144"/>
                  </a:lnTo>
                  <a:lnTo>
                    <a:pt x="3" y="130"/>
                  </a:lnTo>
                  <a:lnTo>
                    <a:pt x="7" y="116"/>
                  </a:lnTo>
                  <a:lnTo>
                    <a:pt x="15" y="103"/>
                  </a:lnTo>
                  <a:lnTo>
                    <a:pt x="24" y="90"/>
                  </a:lnTo>
                  <a:lnTo>
                    <a:pt x="34" y="79"/>
                  </a:lnTo>
                  <a:lnTo>
                    <a:pt x="45" y="70"/>
                  </a:lnTo>
                  <a:lnTo>
                    <a:pt x="56" y="63"/>
                  </a:lnTo>
                  <a:lnTo>
                    <a:pt x="74" y="55"/>
                  </a:lnTo>
                  <a:lnTo>
                    <a:pt x="92" y="49"/>
                  </a:lnTo>
                  <a:lnTo>
                    <a:pt x="112" y="45"/>
                  </a:lnTo>
                  <a:lnTo>
                    <a:pt x="130" y="39"/>
                  </a:lnTo>
                  <a:lnTo>
                    <a:pt x="147" y="30"/>
                  </a:lnTo>
                  <a:lnTo>
                    <a:pt x="155" y="25"/>
                  </a:lnTo>
                  <a:lnTo>
                    <a:pt x="168" y="12"/>
                  </a:lnTo>
                  <a:lnTo>
                    <a:pt x="175" y="6"/>
                  </a:lnTo>
                  <a:lnTo>
                    <a:pt x="183" y="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44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7"/>
            <p:cNvSpPr>
              <a:spLocks noEditPoints="1"/>
            </p:cNvSpPr>
            <p:nvPr/>
          </p:nvSpPr>
          <p:spPr bwMode="auto">
            <a:xfrm>
              <a:off x="6403976" y="3963988"/>
              <a:ext cx="328613" cy="188913"/>
            </a:xfrm>
            <a:custGeom>
              <a:avLst/>
              <a:gdLst/>
              <a:ahLst/>
              <a:cxnLst>
                <a:cxn ang="0">
                  <a:pos x="32" y="116"/>
                </a:cxn>
                <a:cxn ang="0">
                  <a:pos x="36" y="119"/>
                </a:cxn>
                <a:cxn ang="0">
                  <a:pos x="33" y="117"/>
                </a:cxn>
                <a:cxn ang="0">
                  <a:pos x="32" y="116"/>
                </a:cxn>
                <a:cxn ang="0">
                  <a:pos x="72" y="0"/>
                </a:cxn>
                <a:cxn ang="0">
                  <a:pos x="82" y="0"/>
                </a:cxn>
                <a:cxn ang="0">
                  <a:pos x="92" y="2"/>
                </a:cxn>
                <a:cxn ang="0">
                  <a:pos x="102" y="5"/>
                </a:cxn>
                <a:cxn ang="0">
                  <a:pos x="124" y="12"/>
                </a:cxn>
                <a:cxn ang="0">
                  <a:pos x="133" y="14"/>
                </a:cxn>
                <a:cxn ang="0">
                  <a:pos x="141" y="15"/>
                </a:cxn>
                <a:cxn ang="0">
                  <a:pos x="154" y="14"/>
                </a:cxn>
                <a:cxn ang="0">
                  <a:pos x="166" y="10"/>
                </a:cxn>
                <a:cxn ang="0">
                  <a:pos x="193" y="3"/>
                </a:cxn>
                <a:cxn ang="0">
                  <a:pos x="207" y="3"/>
                </a:cxn>
                <a:cxn ang="0">
                  <a:pos x="195" y="12"/>
                </a:cxn>
                <a:cxn ang="0">
                  <a:pos x="181" y="22"/>
                </a:cxn>
                <a:cxn ang="0">
                  <a:pos x="168" y="32"/>
                </a:cxn>
                <a:cxn ang="0">
                  <a:pos x="155" y="41"/>
                </a:cxn>
                <a:cxn ang="0">
                  <a:pos x="140" y="47"/>
                </a:cxn>
                <a:cxn ang="0">
                  <a:pos x="125" y="48"/>
                </a:cxn>
                <a:cxn ang="0">
                  <a:pos x="118" y="47"/>
                </a:cxn>
                <a:cxn ang="0">
                  <a:pos x="102" y="41"/>
                </a:cxn>
                <a:cxn ang="0">
                  <a:pos x="94" y="39"/>
                </a:cxn>
                <a:cxn ang="0">
                  <a:pos x="87" y="39"/>
                </a:cxn>
                <a:cxn ang="0">
                  <a:pos x="81" y="43"/>
                </a:cxn>
                <a:cxn ang="0">
                  <a:pos x="76" y="47"/>
                </a:cxn>
                <a:cxn ang="0">
                  <a:pos x="62" y="60"/>
                </a:cxn>
                <a:cxn ang="0">
                  <a:pos x="53" y="64"/>
                </a:cxn>
                <a:cxn ang="0">
                  <a:pos x="45" y="68"/>
                </a:cxn>
                <a:cxn ang="0">
                  <a:pos x="31" y="68"/>
                </a:cxn>
                <a:cxn ang="0">
                  <a:pos x="27" y="71"/>
                </a:cxn>
                <a:cxn ang="0">
                  <a:pos x="24" y="77"/>
                </a:cxn>
                <a:cxn ang="0">
                  <a:pos x="23" y="83"/>
                </a:cxn>
                <a:cxn ang="0">
                  <a:pos x="23" y="91"/>
                </a:cxn>
                <a:cxn ang="0">
                  <a:pos x="27" y="107"/>
                </a:cxn>
                <a:cxn ang="0">
                  <a:pos x="29" y="112"/>
                </a:cxn>
                <a:cxn ang="0">
                  <a:pos x="32" y="116"/>
                </a:cxn>
                <a:cxn ang="0">
                  <a:pos x="20" y="106"/>
                </a:cxn>
                <a:cxn ang="0">
                  <a:pos x="10" y="95"/>
                </a:cxn>
                <a:cxn ang="0">
                  <a:pos x="4" y="85"/>
                </a:cxn>
                <a:cxn ang="0">
                  <a:pos x="0" y="76"/>
                </a:cxn>
                <a:cxn ang="0">
                  <a:pos x="0" y="67"/>
                </a:cxn>
                <a:cxn ang="0">
                  <a:pos x="4" y="60"/>
                </a:cxn>
                <a:cxn ang="0">
                  <a:pos x="8" y="53"/>
                </a:cxn>
                <a:cxn ang="0">
                  <a:pos x="14" y="46"/>
                </a:cxn>
                <a:cxn ang="0">
                  <a:pos x="30" y="33"/>
                </a:cxn>
                <a:cxn ang="0">
                  <a:pos x="38" y="28"/>
                </a:cxn>
                <a:cxn ang="0">
                  <a:pos x="52" y="15"/>
                </a:cxn>
                <a:cxn ang="0">
                  <a:pos x="58" y="9"/>
                </a:cxn>
                <a:cxn ang="0">
                  <a:pos x="64" y="3"/>
                </a:cxn>
                <a:cxn ang="0">
                  <a:pos x="72" y="0"/>
                </a:cxn>
              </a:cxnLst>
              <a:rect l="0" t="0" r="r" b="b"/>
              <a:pathLst>
                <a:path w="207" h="119">
                  <a:moveTo>
                    <a:pt x="32" y="116"/>
                  </a:moveTo>
                  <a:lnTo>
                    <a:pt x="36" y="119"/>
                  </a:lnTo>
                  <a:lnTo>
                    <a:pt x="33" y="117"/>
                  </a:lnTo>
                  <a:lnTo>
                    <a:pt x="32" y="116"/>
                  </a:lnTo>
                  <a:close/>
                  <a:moveTo>
                    <a:pt x="72" y="0"/>
                  </a:moveTo>
                  <a:lnTo>
                    <a:pt x="82" y="0"/>
                  </a:lnTo>
                  <a:lnTo>
                    <a:pt x="92" y="2"/>
                  </a:lnTo>
                  <a:lnTo>
                    <a:pt x="102" y="5"/>
                  </a:lnTo>
                  <a:lnTo>
                    <a:pt x="124" y="12"/>
                  </a:lnTo>
                  <a:lnTo>
                    <a:pt x="133" y="14"/>
                  </a:lnTo>
                  <a:lnTo>
                    <a:pt x="141" y="15"/>
                  </a:lnTo>
                  <a:lnTo>
                    <a:pt x="154" y="14"/>
                  </a:lnTo>
                  <a:lnTo>
                    <a:pt x="166" y="10"/>
                  </a:lnTo>
                  <a:lnTo>
                    <a:pt x="193" y="3"/>
                  </a:lnTo>
                  <a:lnTo>
                    <a:pt x="207" y="3"/>
                  </a:lnTo>
                  <a:lnTo>
                    <a:pt x="195" y="12"/>
                  </a:lnTo>
                  <a:lnTo>
                    <a:pt x="181" y="22"/>
                  </a:lnTo>
                  <a:lnTo>
                    <a:pt x="168" y="32"/>
                  </a:lnTo>
                  <a:lnTo>
                    <a:pt x="155" y="41"/>
                  </a:lnTo>
                  <a:lnTo>
                    <a:pt x="140" y="47"/>
                  </a:lnTo>
                  <a:lnTo>
                    <a:pt x="125" y="48"/>
                  </a:lnTo>
                  <a:lnTo>
                    <a:pt x="118" y="47"/>
                  </a:lnTo>
                  <a:lnTo>
                    <a:pt x="102" y="41"/>
                  </a:lnTo>
                  <a:lnTo>
                    <a:pt x="94" y="39"/>
                  </a:lnTo>
                  <a:lnTo>
                    <a:pt x="87" y="39"/>
                  </a:lnTo>
                  <a:lnTo>
                    <a:pt x="81" y="43"/>
                  </a:lnTo>
                  <a:lnTo>
                    <a:pt x="76" y="47"/>
                  </a:lnTo>
                  <a:lnTo>
                    <a:pt x="62" y="60"/>
                  </a:lnTo>
                  <a:lnTo>
                    <a:pt x="53" y="64"/>
                  </a:lnTo>
                  <a:lnTo>
                    <a:pt x="45" y="68"/>
                  </a:lnTo>
                  <a:lnTo>
                    <a:pt x="31" y="68"/>
                  </a:lnTo>
                  <a:lnTo>
                    <a:pt x="27" y="71"/>
                  </a:lnTo>
                  <a:lnTo>
                    <a:pt x="24" y="77"/>
                  </a:lnTo>
                  <a:lnTo>
                    <a:pt x="23" y="83"/>
                  </a:lnTo>
                  <a:lnTo>
                    <a:pt x="23" y="91"/>
                  </a:lnTo>
                  <a:lnTo>
                    <a:pt x="27" y="107"/>
                  </a:lnTo>
                  <a:lnTo>
                    <a:pt x="29" y="112"/>
                  </a:lnTo>
                  <a:lnTo>
                    <a:pt x="32" y="116"/>
                  </a:lnTo>
                  <a:lnTo>
                    <a:pt x="20" y="106"/>
                  </a:lnTo>
                  <a:lnTo>
                    <a:pt x="10" y="95"/>
                  </a:lnTo>
                  <a:lnTo>
                    <a:pt x="4" y="85"/>
                  </a:lnTo>
                  <a:lnTo>
                    <a:pt x="0" y="76"/>
                  </a:lnTo>
                  <a:lnTo>
                    <a:pt x="0" y="67"/>
                  </a:lnTo>
                  <a:lnTo>
                    <a:pt x="4" y="60"/>
                  </a:lnTo>
                  <a:lnTo>
                    <a:pt x="8" y="53"/>
                  </a:lnTo>
                  <a:lnTo>
                    <a:pt x="14" y="46"/>
                  </a:lnTo>
                  <a:lnTo>
                    <a:pt x="30" y="33"/>
                  </a:lnTo>
                  <a:lnTo>
                    <a:pt x="38" y="28"/>
                  </a:lnTo>
                  <a:lnTo>
                    <a:pt x="52" y="15"/>
                  </a:lnTo>
                  <a:lnTo>
                    <a:pt x="58" y="9"/>
                  </a:lnTo>
                  <a:lnTo>
                    <a:pt x="64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479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Oval 198"/>
          <p:cNvSpPr/>
          <p:nvPr/>
        </p:nvSpPr>
        <p:spPr>
          <a:xfrm>
            <a:off x="684212" y="6019800"/>
            <a:ext cx="10064124" cy="186396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24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5" name="Group 84"/>
          <p:cNvGrpSpPr/>
          <p:nvPr/>
        </p:nvGrpSpPr>
        <p:grpSpPr>
          <a:xfrm rot="795704">
            <a:off x="5219690" y="560437"/>
            <a:ext cx="3016250" cy="3328987"/>
            <a:chOff x="979488" y="1543051"/>
            <a:chExt cx="3016250" cy="3328987"/>
          </a:xfrm>
          <a:effectLst/>
        </p:grpSpPr>
        <p:sp>
          <p:nvSpPr>
            <p:cNvPr id="86" name="Freeform 52"/>
            <p:cNvSpPr>
              <a:spLocks/>
            </p:cNvSpPr>
            <p:nvPr/>
          </p:nvSpPr>
          <p:spPr bwMode="auto">
            <a:xfrm>
              <a:off x="981076" y="3935413"/>
              <a:ext cx="2259013" cy="936625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1413" y="467"/>
                </a:cxn>
                <a:cxn ang="0">
                  <a:pos x="1422" y="478"/>
                </a:cxn>
                <a:cxn ang="0">
                  <a:pos x="1422" y="493"/>
                </a:cxn>
                <a:cxn ang="0">
                  <a:pos x="1397" y="561"/>
                </a:cxn>
                <a:cxn ang="0">
                  <a:pos x="1385" y="572"/>
                </a:cxn>
                <a:cxn ang="0">
                  <a:pos x="1369" y="582"/>
                </a:cxn>
                <a:cxn ang="0">
                  <a:pos x="1352" y="589"/>
                </a:cxn>
                <a:cxn ang="0">
                  <a:pos x="1340" y="589"/>
                </a:cxn>
                <a:cxn ang="0">
                  <a:pos x="1333" y="587"/>
                </a:cxn>
                <a:cxn ang="0">
                  <a:pos x="1312" y="580"/>
                </a:cxn>
                <a:cxn ang="0">
                  <a:pos x="1279" y="568"/>
                </a:cxn>
                <a:cxn ang="0">
                  <a:pos x="1235" y="553"/>
                </a:cxn>
                <a:cxn ang="0">
                  <a:pos x="1181" y="534"/>
                </a:cxn>
                <a:cxn ang="0">
                  <a:pos x="1119" y="513"/>
                </a:cxn>
                <a:cxn ang="0">
                  <a:pos x="1050" y="489"/>
                </a:cxn>
                <a:cxn ang="0">
                  <a:pos x="975" y="463"/>
                </a:cxn>
                <a:cxn ang="0">
                  <a:pos x="895" y="435"/>
                </a:cxn>
                <a:cxn ang="0">
                  <a:pos x="770" y="392"/>
                </a:cxn>
                <a:cxn ang="0">
                  <a:pos x="684" y="362"/>
                </a:cxn>
                <a:cxn ang="0">
                  <a:pos x="598" y="332"/>
                </a:cxn>
                <a:cxn ang="0">
                  <a:pos x="513" y="303"/>
                </a:cxn>
                <a:cxn ang="0">
                  <a:pos x="431" y="274"/>
                </a:cxn>
                <a:cxn ang="0">
                  <a:pos x="353" y="248"/>
                </a:cxn>
                <a:cxn ang="0">
                  <a:pos x="280" y="222"/>
                </a:cxn>
                <a:cxn ang="0">
                  <a:pos x="213" y="199"/>
                </a:cxn>
                <a:cxn ang="0">
                  <a:pos x="154" y="178"/>
                </a:cxn>
                <a:cxn ang="0">
                  <a:pos x="104" y="161"/>
                </a:cxn>
                <a:cxn ang="0">
                  <a:pos x="64" y="147"/>
                </a:cxn>
                <a:cxn ang="0">
                  <a:pos x="35" y="137"/>
                </a:cxn>
                <a:cxn ang="0">
                  <a:pos x="19" y="132"/>
                </a:cxn>
                <a:cxn ang="0">
                  <a:pos x="9" y="127"/>
                </a:cxn>
                <a:cxn ang="0">
                  <a:pos x="2" y="117"/>
                </a:cxn>
                <a:cxn ang="0">
                  <a:pos x="0" y="107"/>
                </a:cxn>
                <a:cxn ang="0">
                  <a:pos x="3" y="99"/>
                </a:cxn>
                <a:cxn ang="0">
                  <a:pos x="10" y="77"/>
                </a:cxn>
                <a:cxn ang="0">
                  <a:pos x="17" y="59"/>
                </a:cxn>
                <a:cxn ang="0">
                  <a:pos x="23" y="42"/>
                </a:cxn>
                <a:cxn ang="0">
                  <a:pos x="26" y="31"/>
                </a:cxn>
                <a:cxn ang="0">
                  <a:pos x="30" y="25"/>
                </a:cxn>
                <a:cxn ang="0">
                  <a:pos x="48" y="10"/>
                </a:cxn>
                <a:cxn ang="0">
                  <a:pos x="64" y="2"/>
                </a:cxn>
              </a:cxnLst>
              <a:rect l="0" t="0" r="r" b="b"/>
              <a:pathLst>
                <a:path w="1423" h="590">
                  <a:moveTo>
                    <a:pt x="70" y="0"/>
                  </a:moveTo>
                  <a:lnTo>
                    <a:pt x="76" y="1"/>
                  </a:lnTo>
                  <a:lnTo>
                    <a:pt x="1406" y="463"/>
                  </a:lnTo>
                  <a:lnTo>
                    <a:pt x="1413" y="467"/>
                  </a:lnTo>
                  <a:lnTo>
                    <a:pt x="1418" y="472"/>
                  </a:lnTo>
                  <a:lnTo>
                    <a:pt x="1422" y="478"/>
                  </a:lnTo>
                  <a:lnTo>
                    <a:pt x="1423" y="485"/>
                  </a:lnTo>
                  <a:lnTo>
                    <a:pt x="1422" y="493"/>
                  </a:lnTo>
                  <a:lnTo>
                    <a:pt x="1399" y="557"/>
                  </a:lnTo>
                  <a:lnTo>
                    <a:pt x="1397" y="561"/>
                  </a:lnTo>
                  <a:lnTo>
                    <a:pt x="1392" y="567"/>
                  </a:lnTo>
                  <a:lnTo>
                    <a:pt x="1385" y="572"/>
                  </a:lnTo>
                  <a:lnTo>
                    <a:pt x="1377" y="577"/>
                  </a:lnTo>
                  <a:lnTo>
                    <a:pt x="1369" y="582"/>
                  </a:lnTo>
                  <a:lnTo>
                    <a:pt x="1360" y="586"/>
                  </a:lnTo>
                  <a:lnTo>
                    <a:pt x="1352" y="589"/>
                  </a:lnTo>
                  <a:lnTo>
                    <a:pt x="1345" y="590"/>
                  </a:lnTo>
                  <a:lnTo>
                    <a:pt x="1340" y="589"/>
                  </a:lnTo>
                  <a:lnTo>
                    <a:pt x="1338" y="589"/>
                  </a:lnTo>
                  <a:lnTo>
                    <a:pt x="1333" y="587"/>
                  </a:lnTo>
                  <a:lnTo>
                    <a:pt x="1324" y="584"/>
                  </a:lnTo>
                  <a:lnTo>
                    <a:pt x="1312" y="580"/>
                  </a:lnTo>
                  <a:lnTo>
                    <a:pt x="1297" y="575"/>
                  </a:lnTo>
                  <a:lnTo>
                    <a:pt x="1279" y="568"/>
                  </a:lnTo>
                  <a:lnTo>
                    <a:pt x="1258" y="561"/>
                  </a:lnTo>
                  <a:lnTo>
                    <a:pt x="1235" y="553"/>
                  </a:lnTo>
                  <a:lnTo>
                    <a:pt x="1209" y="544"/>
                  </a:lnTo>
                  <a:lnTo>
                    <a:pt x="1181" y="534"/>
                  </a:lnTo>
                  <a:lnTo>
                    <a:pt x="1151" y="524"/>
                  </a:lnTo>
                  <a:lnTo>
                    <a:pt x="1119" y="513"/>
                  </a:lnTo>
                  <a:lnTo>
                    <a:pt x="1085" y="501"/>
                  </a:lnTo>
                  <a:lnTo>
                    <a:pt x="1050" y="489"/>
                  </a:lnTo>
                  <a:lnTo>
                    <a:pt x="1013" y="476"/>
                  </a:lnTo>
                  <a:lnTo>
                    <a:pt x="975" y="463"/>
                  </a:lnTo>
                  <a:lnTo>
                    <a:pt x="935" y="449"/>
                  </a:lnTo>
                  <a:lnTo>
                    <a:pt x="895" y="435"/>
                  </a:lnTo>
                  <a:lnTo>
                    <a:pt x="854" y="421"/>
                  </a:lnTo>
                  <a:lnTo>
                    <a:pt x="770" y="392"/>
                  </a:lnTo>
                  <a:lnTo>
                    <a:pt x="727" y="377"/>
                  </a:lnTo>
                  <a:lnTo>
                    <a:pt x="684" y="362"/>
                  </a:lnTo>
                  <a:lnTo>
                    <a:pt x="641" y="347"/>
                  </a:lnTo>
                  <a:lnTo>
                    <a:pt x="598" y="332"/>
                  </a:lnTo>
                  <a:lnTo>
                    <a:pt x="555" y="318"/>
                  </a:lnTo>
                  <a:lnTo>
                    <a:pt x="513" y="303"/>
                  </a:lnTo>
                  <a:lnTo>
                    <a:pt x="472" y="288"/>
                  </a:lnTo>
                  <a:lnTo>
                    <a:pt x="431" y="274"/>
                  </a:lnTo>
                  <a:lnTo>
                    <a:pt x="392" y="261"/>
                  </a:lnTo>
                  <a:lnTo>
                    <a:pt x="353" y="248"/>
                  </a:lnTo>
                  <a:lnTo>
                    <a:pt x="316" y="234"/>
                  </a:lnTo>
                  <a:lnTo>
                    <a:pt x="280" y="222"/>
                  </a:lnTo>
                  <a:lnTo>
                    <a:pt x="246" y="210"/>
                  </a:lnTo>
                  <a:lnTo>
                    <a:pt x="213" y="199"/>
                  </a:lnTo>
                  <a:lnTo>
                    <a:pt x="183" y="188"/>
                  </a:lnTo>
                  <a:lnTo>
                    <a:pt x="154" y="178"/>
                  </a:lnTo>
                  <a:lnTo>
                    <a:pt x="128" y="169"/>
                  </a:lnTo>
                  <a:lnTo>
                    <a:pt x="104" y="161"/>
                  </a:lnTo>
                  <a:lnTo>
                    <a:pt x="82" y="153"/>
                  </a:lnTo>
                  <a:lnTo>
                    <a:pt x="64" y="147"/>
                  </a:lnTo>
                  <a:lnTo>
                    <a:pt x="48" y="141"/>
                  </a:lnTo>
                  <a:lnTo>
                    <a:pt x="35" y="137"/>
                  </a:lnTo>
                  <a:lnTo>
                    <a:pt x="25" y="134"/>
                  </a:lnTo>
                  <a:lnTo>
                    <a:pt x="19" y="132"/>
                  </a:lnTo>
                  <a:lnTo>
                    <a:pt x="16" y="131"/>
                  </a:lnTo>
                  <a:lnTo>
                    <a:pt x="9" y="127"/>
                  </a:lnTo>
                  <a:lnTo>
                    <a:pt x="5" y="122"/>
                  </a:lnTo>
                  <a:lnTo>
                    <a:pt x="2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2" y="103"/>
                  </a:lnTo>
                  <a:lnTo>
                    <a:pt x="3" y="99"/>
                  </a:lnTo>
                  <a:lnTo>
                    <a:pt x="7" y="86"/>
                  </a:lnTo>
                  <a:lnTo>
                    <a:pt x="10" y="77"/>
                  </a:lnTo>
                  <a:lnTo>
                    <a:pt x="13" y="68"/>
                  </a:lnTo>
                  <a:lnTo>
                    <a:pt x="17" y="59"/>
                  </a:lnTo>
                  <a:lnTo>
                    <a:pt x="19" y="50"/>
                  </a:lnTo>
                  <a:lnTo>
                    <a:pt x="23" y="42"/>
                  </a:lnTo>
                  <a:lnTo>
                    <a:pt x="24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30" y="25"/>
                  </a:lnTo>
                  <a:lnTo>
                    <a:pt x="34" y="20"/>
                  </a:lnTo>
                  <a:lnTo>
                    <a:pt x="48" y="10"/>
                  </a:lnTo>
                  <a:lnTo>
                    <a:pt x="56" y="5"/>
                  </a:lnTo>
                  <a:lnTo>
                    <a:pt x="64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D7A76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3"/>
            <p:cNvSpPr>
              <a:spLocks/>
            </p:cNvSpPr>
            <p:nvPr/>
          </p:nvSpPr>
          <p:spPr bwMode="auto">
            <a:xfrm>
              <a:off x="979488" y="4033838"/>
              <a:ext cx="2184400" cy="83661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4" y="0"/>
                </a:cxn>
                <a:cxn ang="0">
                  <a:pos x="41" y="2"/>
                </a:cxn>
                <a:cxn ang="0">
                  <a:pos x="1358" y="460"/>
                </a:cxn>
                <a:cxn ang="0">
                  <a:pos x="1367" y="464"/>
                </a:cxn>
                <a:cxn ang="0">
                  <a:pos x="1373" y="470"/>
                </a:cxn>
                <a:cxn ang="0">
                  <a:pos x="1376" y="475"/>
                </a:cxn>
                <a:cxn ang="0">
                  <a:pos x="1376" y="481"/>
                </a:cxn>
                <a:cxn ang="0">
                  <a:pos x="1363" y="520"/>
                </a:cxn>
                <a:cxn ang="0">
                  <a:pos x="1360" y="524"/>
                </a:cxn>
                <a:cxn ang="0">
                  <a:pos x="1356" y="527"/>
                </a:cxn>
                <a:cxn ang="0">
                  <a:pos x="1349" y="527"/>
                </a:cxn>
                <a:cxn ang="0">
                  <a:pos x="1342" y="527"/>
                </a:cxn>
                <a:cxn ang="0">
                  <a:pos x="1336" y="526"/>
                </a:cxn>
                <a:cxn ang="0">
                  <a:pos x="18" y="68"/>
                </a:cxn>
                <a:cxn ang="0">
                  <a:pos x="10" y="63"/>
                </a:cxn>
                <a:cxn ang="0">
                  <a:pos x="3" y="58"/>
                </a:cxn>
                <a:cxn ang="0">
                  <a:pos x="0" y="53"/>
                </a:cxn>
                <a:cxn ang="0">
                  <a:pos x="0" y="47"/>
                </a:cxn>
                <a:cxn ang="0">
                  <a:pos x="14" y="7"/>
                </a:cxn>
                <a:cxn ang="0">
                  <a:pos x="17" y="4"/>
                </a:cxn>
                <a:cxn ang="0">
                  <a:pos x="21" y="1"/>
                </a:cxn>
                <a:cxn ang="0">
                  <a:pos x="27" y="0"/>
                </a:cxn>
              </a:cxnLst>
              <a:rect l="0" t="0" r="r" b="b"/>
              <a:pathLst>
                <a:path w="1376" h="527">
                  <a:moveTo>
                    <a:pt x="27" y="0"/>
                  </a:moveTo>
                  <a:lnTo>
                    <a:pt x="34" y="0"/>
                  </a:lnTo>
                  <a:lnTo>
                    <a:pt x="41" y="2"/>
                  </a:lnTo>
                  <a:lnTo>
                    <a:pt x="1358" y="460"/>
                  </a:lnTo>
                  <a:lnTo>
                    <a:pt x="1367" y="464"/>
                  </a:lnTo>
                  <a:lnTo>
                    <a:pt x="1373" y="470"/>
                  </a:lnTo>
                  <a:lnTo>
                    <a:pt x="1376" y="475"/>
                  </a:lnTo>
                  <a:lnTo>
                    <a:pt x="1376" y="481"/>
                  </a:lnTo>
                  <a:lnTo>
                    <a:pt x="1363" y="520"/>
                  </a:lnTo>
                  <a:lnTo>
                    <a:pt x="1360" y="524"/>
                  </a:lnTo>
                  <a:lnTo>
                    <a:pt x="1356" y="527"/>
                  </a:lnTo>
                  <a:lnTo>
                    <a:pt x="1349" y="527"/>
                  </a:lnTo>
                  <a:lnTo>
                    <a:pt x="1342" y="527"/>
                  </a:lnTo>
                  <a:lnTo>
                    <a:pt x="1336" y="526"/>
                  </a:lnTo>
                  <a:lnTo>
                    <a:pt x="18" y="68"/>
                  </a:lnTo>
                  <a:lnTo>
                    <a:pt x="10" y="63"/>
                  </a:lnTo>
                  <a:lnTo>
                    <a:pt x="3" y="58"/>
                  </a:lnTo>
                  <a:lnTo>
                    <a:pt x="0" y="53"/>
                  </a:lnTo>
                  <a:lnTo>
                    <a:pt x="0" y="47"/>
                  </a:lnTo>
                  <a:lnTo>
                    <a:pt x="14" y="7"/>
                  </a:lnTo>
                  <a:lnTo>
                    <a:pt x="17" y="4"/>
                  </a:lnTo>
                  <a:lnTo>
                    <a:pt x="21" y="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9C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4"/>
            <p:cNvSpPr>
              <a:spLocks/>
            </p:cNvSpPr>
            <p:nvPr/>
          </p:nvSpPr>
          <p:spPr bwMode="auto">
            <a:xfrm>
              <a:off x="979488" y="4040188"/>
              <a:ext cx="2174875" cy="82867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2" y="1"/>
                </a:cxn>
                <a:cxn ang="0">
                  <a:pos x="39" y="3"/>
                </a:cxn>
                <a:cxn ang="0">
                  <a:pos x="1352" y="459"/>
                </a:cxn>
                <a:cxn ang="0">
                  <a:pos x="1360" y="463"/>
                </a:cxn>
                <a:cxn ang="0">
                  <a:pos x="1367" y="468"/>
                </a:cxn>
                <a:cxn ang="0">
                  <a:pos x="1370" y="474"/>
                </a:cxn>
                <a:cxn ang="0">
                  <a:pos x="1370" y="479"/>
                </a:cxn>
                <a:cxn ang="0">
                  <a:pos x="1358" y="516"/>
                </a:cxn>
                <a:cxn ang="0">
                  <a:pos x="1355" y="519"/>
                </a:cxn>
                <a:cxn ang="0">
                  <a:pos x="1351" y="521"/>
                </a:cxn>
                <a:cxn ang="0">
                  <a:pos x="1345" y="522"/>
                </a:cxn>
                <a:cxn ang="0">
                  <a:pos x="1338" y="522"/>
                </a:cxn>
                <a:cxn ang="0">
                  <a:pos x="1331" y="520"/>
                </a:cxn>
                <a:cxn ang="0">
                  <a:pos x="18" y="63"/>
                </a:cxn>
                <a:cxn ang="0">
                  <a:pos x="10" y="59"/>
                </a:cxn>
                <a:cxn ang="0">
                  <a:pos x="3" y="54"/>
                </a:cxn>
                <a:cxn ang="0">
                  <a:pos x="0" y="49"/>
                </a:cxn>
                <a:cxn ang="0">
                  <a:pos x="0" y="44"/>
                </a:cxn>
                <a:cxn ang="0">
                  <a:pos x="13" y="7"/>
                </a:cxn>
                <a:cxn ang="0">
                  <a:pos x="15" y="3"/>
                </a:cxn>
                <a:cxn ang="0">
                  <a:pos x="19" y="1"/>
                </a:cxn>
                <a:cxn ang="0">
                  <a:pos x="25" y="0"/>
                </a:cxn>
              </a:cxnLst>
              <a:rect l="0" t="0" r="r" b="b"/>
              <a:pathLst>
                <a:path w="1370" h="522">
                  <a:moveTo>
                    <a:pt x="25" y="0"/>
                  </a:moveTo>
                  <a:lnTo>
                    <a:pt x="32" y="1"/>
                  </a:lnTo>
                  <a:lnTo>
                    <a:pt x="39" y="3"/>
                  </a:lnTo>
                  <a:lnTo>
                    <a:pt x="1352" y="459"/>
                  </a:lnTo>
                  <a:lnTo>
                    <a:pt x="1360" y="463"/>
                  </a:lnTo>
                  <a:lnTo>
                    <a:pt x="1367" y="468"/>
                  </a:lnTo>
                  <a:lnTo>
                    <a:pt x="1370" y="474"/>
                  </a:lnTo>
                  <a:lnTo>
                    <a:pt x="1370" y="479"/>
                  </a:lnTo>
                  <a:lnTo>
                    <a:pt x="1358" y="516"/>
                  </a:lnTo>
                  <a:lnTo>
                    <a:pt x="1355" y="519"/>
                  </a:lnTo>
                  <a:lnTo>
                    <a:pt x="1351" y="521"/>
                  </a:lnTo>
                  <a:lnTo>
                    <a:pt x="1345" y="522"/>
                  </a:lnTo>
                  <a:lnTo>
                    <a:pt x="1338" y="522"/>
                  </a:lnTo>
                  <a:lnTo>
                    <a:pt x="1331" y="520"/>
                  </a:lnTo>
                  <a:lnTo>
                    <a:pt x="18" y="63"/>
                  </a:lnTo>
                  <a:lnTo>
                    <a:pt x="10" y="59"/>
                  </a:lnTo>
                  <a:lnTo>
                    <a:pt x="3" y="54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13" y="7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DFAB5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5"/>
            <p:cNvSpPr>
              <a:spLocks/>
            </p:cNvSpPr>
            <p:nvPr/>
          </p:nvSpPr>
          <p:spPr bwMode="auto">
            <a:xfrm>
              <a:off x="1106488" y="1543051"/>
              <a:ext cx="1089025" cy="2560638"/>
            </a:xfrm>
            <a:custGeom>
              <a:avLst/>
              <a:gdLst/>
              <a:ahLst/>
              <a:cxnLst>
                <a:cxn ang="0">
                  <a:pos x="600" y="1"/>
                </a:cxn>
                <a:cxn ang="0">
                  <a:pos x="677" y="29"/>
                </a:cxn>
                <a:cxn ang="0">
                  <a:pos x="686" y="43"/>
                </a:cxn>
                <a:cxn ang="0">
                  <a:pos x="685" y="60"/>
                </a:cxn>
                <a:cxn ang="0">
                  <a:pos x="151" y="1594"/>
                </a:cxn>
                <a:cxn ang="0">
                  <a:pos x="137" y="1604"/>
                </a:cxn>
                <a:cxn ang="0">
                  <a:pos x="118" y="1611"/>
                </a:cxn>
                <a:cxn ang="0">
                  <a:pos x="101" y="1613"/>
                </a:cxn>
                <a:cxn ang="0">
                  <a:pos x="93" y="1612"/>
                </a:cxn>
                <a:cxn ang="0">
                  <a:pos x="82" y="1608"/>
                </a:cxn>
                <a:cxn ang="0">
                  <a:pos x="53" y="1599"/>
                </a:cxn>
                <a:cxn ang="0">
                  <a:pos x="26" y="1589"/>
                </a:cxn>
                <a:cxn ang="0">
                  <a:pos x="15" y="1585"/>
                </a:cxn>
                <a:cxn ang="0">
                  <a:pos x="7" y="1580"/>
                </a:cxn>
                <a:cxn ang="0">
                  <a:pos x="1" y="1569"/>
                </a:cxn>
                <a:cxn ang="0">
                  <a:pos x="2" y="1553"/>
                </a:cxn>
                <a:cxn ang="0">
                  <a:pos x="5" y="1543"/>
                </a:cxn>
                <a:cxn ang="0">
                  <a:pos x="13" y="1520"/>
                </a:cxn>
                <a:cxn ang="0">
                  <a:pos x="26" y="1485"/>
                </a:cxn>
                <a:cxn ang="0">
                  <a:pos x="42" y="1438"/>
                </a:cxn>
                <a:cxn ang="0">
                  <a:pos x="62" y="1382"/>
                </a:cxn>
                <a:cxn ang="0">
                  <a:pos x="84" y="1316"/>
                </a:cxn>
                <a:cxn ang="0">
                  <a:pos x="110" y="1243"/>
                </a:cxn>
                <a:cxn ang="0">
                  <a:pos x="137" y="1164"/>
                </a:cxn>
                <a:cxn ang="0">
                  <a:pos x="167" y="1080"/>
                </a:cxn>
                <a:cxn ang="0">
                  <a:pos x="197" y="991"/>
                </a:cxn>
                <a:cxn ang="0">
                  <a:pos x="245" y="855"/>
                </a:cxn>
                <a:cxn ang="0">
                  <a:pos x="293" y="716"/>
                </a:cxn>
                <a:cxn ang="0">
                  <a:pos x="356" y="536"/>
                </a:cxn>
                <a:cxn ang="0">
                  <a:pos x="386" y="450"/>
                </a:cxn>
                <a:cxn ang="0">
                  <a:pos x="414" y="369"/>
                </a:cxn>
                <a:cxn ang="0">
                  <a:pos x="440" y="294"/>
                </a:cxn>
                <a:cxn ang="0">
                  <a:pos x="464" y="226"/>
                </a:cxn>
                <a:cxn ang="0">
                  <a:pos x="485" y="166"/>
                </a:cxn>
                <a:cxn ang="0">
                  <a:pos x="502" y="115"/>
                </a:cxn>
                <a:cxn ang="0">
                  <a:pos x="516" y="76"/>
                </a:cxn>
                <a:cxn ang="0">
                  <a:pos x="525" y="48"/>
                </a:cxn>
                <a:cxn ang="0">
                  <a:pos x="531" y="34"/>
                </a:cxn>
                <a:cxn ang="0">
                  <a:pos x="534" y="27"/>
                </a:cxn>
                <a:cxn ang="0">
                  <a:pos x="548" y="17"/>
                </a:cxn>
                <a:cxn ang="0">
                  <a:pos x="567" y="7"/>
                </a:cxn>
                <a:cxn ang="0">
                  <a:pos x="586" y="1"/>
                </a:cxn>
              </a:cxnLst>
              <a:rect l="0" t="0" r="r" b="b"/>
              <a:pathLst>
                <a:path w="686" h="1613">
                  <a:moveTo>
                    <a:pt x="594" y="0"/>
                  </a:moveTo>
                  <a:lnTo>
                    <a:pt x="600" y="1"/>
                  </a:lnTo>
                  <a:lnTo>
                    <a:pt x="670" y="26"/>
                  </a:lnTo>
                  <a:lnTo>
                    <a:pt x="677" y="29"/>
                  </a:lnTo>
                  <a:lnTo>
                    <a:pt x="683" y="35"/>
                  </a:lnTo>
                  <a:lnTo>
                    <a:pt x="686" y="43"/>
                  </a:lnTo>
                  <a:lnTo>
                    <a:pt x="686" y="51"/>
                  </a:lnTo>
                  <a:lnTo>
                    <a:pt x="685" y="60"/>
                  </a:lnTo>
                  <a:lnTo>
                    <a:pt x="155" y="1588"/>
                  </a:lnTo>
                  <a:lnTo>
                    <a:pt x="151" y="1594"/>
                  </a:lnTo>
                  <a:lnTo>
                    <a:pt x="145" y="1599"/>
                  </a:lnTo>
                  <a:lnTo>
                    <a:pt x="137" y="1604"/>
                  </a:lnTo>
                  <a:lnTo>
                    <a:pt x="127" y="1608"/>
                  </a:lnTo>
                  <a:lnTo>
                    <a:pt x="118" y="1611"/>
                  </a:lnTo>
                  <a:lnTo>
                    <a:pt x="109" y="1613"/>
                  </a:lnTo>
                  <a:lnTo>
                    <a:pt x="101" y="1613"/>
                  </a:lnTo>
                  <a:lnTo>
                    <a:pt x="95" y="1613"/>
                  </a:lnTo>
                  <a:lnTo>
                    <a:pt x="93" y="1612"/>
                  </a:lnTo>
                  <a:lnTo>
                    <a:pt x="89" y="1611"/>
                  </a:lnTo>
                  <a:lnTo>
                    <a:pt x="82" y="1608"/>
                  </a:lnTo>
                  <a:lnTo>
                    <a:pt x="73" y="1605"/>
                  </a:lnTo>
                  <a:lnTo>
                    <a:pt x="53" y="1599"/>
                  </a:lnTo>
                  <a:lnTo>
                    <a:pt x="43" y="1595"/>
                  </a:lnTo>
                  <a:lnTo>
                    <a:pt x="26" y="1589"/>
                  </a:lnTo>
                  <a:lnTo>
                    <a:pt x="19" y="1587"/>
                  </a:lnTo>
                  <a:lnTo>
                    <a:pt x="15" y="1585"/>
                  </a:lnTo>
                  <a:lnTo>
                    <a:pt x="11" y="1583"/>
                  </a:lnTo>
                  <a:lnTo>
                    <a:pt x="7" y="1580"/>
                  </a:lnTo>
                  <a:lnTo>
                    <a:pt x="3" y="1575"/>
                  </a:lnTo>
                  <a:lnTo>
                    <a:pt x="1" y="1569"/>
                  </a:lnTo>
                  <a:lnTo>
                    <a:pt x="0" y="1562"/>
                  </a:lnTo>
                  <a:lnTo>
                    <a:pt x="2" y="1553"/>
                  </a:lnTo>
                  <a:lnTo>
                    <a:pt x="3" y="1550"/>
                  </a:lnTo>
                  <a:lnTo>
                    <a:pt x="5" y="1543"/>
                  </a:lnTo>
                  <a:lnTo>
                    <a:pt x="9" y="1534"/>
                  </a:lnTo>
                  <a:lnTo>
                    <a:pt x="13" y="1520"/>
                  </a:lnTo>
                  <a:lnTo>
                    <a:pt x="19" y="1504"/>
                  </a:lnTo>
                  <a:lnTo>
                    <a:pt x="26" y="1485"/>
                  </a:lnTo>
                  <a:lnTo>
                    <a:pt x="33" y="1463"/>
                  </a:lnTo>
                  <a:lnTo>
                    <a:pt x="42" y="1438"/>
                  </a:lnTo>
                  <a:lnTo>
                    <a:pt x="52" y="1411"/>
                  </a:lnTo>
                  <a:lnTo>
                    <a:pt x="62" y="1382"/>
                  </a:lnTo>
                  <a:lnTo>
                    <a:pt x="73" y="1350"/>
                  </a:lnTo>
                  <a:lnTo>
                    <a:pt x="84" y="1316"/>
                  </a:lnTo>
                  <a:lnTo>
                    <a:pt x="97" y="1280"/>
                  </a:lnTo>
                  <a:lnTo>
                    <a:pt x="110" y="1243"/>
                  </a:lnTo>
                  <a:lnTo>
                    <a:pt x="124" y="1205"/>
                  </a:lnTo>
                  <a:lnTo>
                    <a:pt x="137" y="1164"/>
                  </a:lnTo>
                  <a:lnTo>
                    <a:pt x="151" y="1123"/>
                  </a:lnTo>
                  <a:lnTo>
                    <a:pt x="167" y="1080"/>
                  </a:lnTo>
                  <a:lnTo>
                    <a:pt x="182" y="1036"/>
                  </a:lnTo>
                  <a:lnTo>
                    <a:pt x="197" y="991"/>
                  </a:lnTo>
                  <a:lnTo>
                    <a:pt x="213" y="947"/>
                  </a:lnTo>
                  <a:lnTo>
                    <a:pt x="245" y="855"/>
                  </a:lnTo>
                  <a:lnTo>
                    <a:pt x="277" y="762"/>
                  </a:lnTo>
                  <a:lnTo>
                    <a:pt x="293" y="716"/>
                  </a:lnTo>
                  <a:lnTo>
                    <a:pt x="325" y="625"/>
                  </a:lnTo>
                  <a:lnTo>
                    <a:pt x="356" y="536"/>
                  </a:lnTo>
                  <a:lnTo>
                    <a:pt x="371" y="492"/>
                  </a:lnTo>
                  <a:lnTo>
                    <a:pt x="386" y="450"/>
                  </a:lnTo>
                  <a:lnTo>
                    <a:pt x="400" y="409"/>
                  </a:lnTo>
                  <a:lnTo>
                    <a:pt x="414" y="369"/>
                  </a:lnTo>
                  <a:lnTo>
                    <a:pt x="427" y="331"/>
                  </a:lnTo>
                  <a:lnTo>
                    <a:pt x="440" y="294"/>
                  </a:lnTo>
                  <a:lnTo>
                    <a:pt x="452" y="259"/>
                  </a:lnTo>
                  <a:lnTo>
                    <a:pt x="464" y="226"/>
                  </a:lnTo>
                  <a:lnTo>
                    <a:pt x="475" y="194"/>
                  </a:lnTo>
                  <a:lnTo>
                    <a:pt x="485" y="166"/>
                  </a:lnTo>
                  <a:lnTo>
                    <a:pt x="494" y="139"/>
                  </a:lnTo>
                  <a:lnTo>
                    <a:pt x="502" y="115"/>
                  </a:lnTo>
                  <a:lnTo>
                    <a:pt x="510" y="94"/>
                  </a:lnTo>
                  <a:lnTo>
                    <a:pt x="516" y="76"/>
                  </a:lnTo>
                  <a:lnTo>
                    <a:pt x="521" y="61"/>
                  </a:lnTo>
                  <a:lnTo>
                    <a:pt x="525" y="48"/>
                  </a:lnTo>
                  <a:lnTo>
                    <a:pt x="529" y="39"/>
                  </a:lnTo>
                  <a:lnTo>
                    <a:pt x="531" y="34"/>
                  </a:lnTo>
                  <a:lnTo>
                    <a:pt x="531" y="32"/>
                  </a:lnTo>
                  <a:lnTo>
                    <a:pt x="534" y="27"/>
                  </a:lnTo>
                  <a:lnTo>
                    <a:pt x="541" y="22"/>
                  </a:lnTo>
                  <a:lnTo>
                    <a:pt x="548" y="17"/>
                  </a:lnTo>
                  <a:lnTo>
                    <a:pt x="558" y="12"/>
                  </a:lnTo>
                  <a:lnTo>
                    <a:pt x="567" y="7"/>
                  </a:lnTo>
                  <a:lnTo>
                    <a:pt x="578" y="3"/>
                  </a:lnTo>
                  <a:lnTo>
                    <a:pt x="586" y="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CD8D3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6"/>
            <p:cNvSpPr>
              <a:spLocks/>
            </p:cNvSpPr>
            <p:nvPr/>
          </p:nvSpPr>
          <p:spPr bwMode="auto">
            <a:xfrm>
              <a:off x="1111251" y="1574801"/>
              <a:ext cx="1023938" cy="25273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559" y="1"/>
                </a:cxn>
                <a:cxn ang="0">
                  <a:pos x="629" y="25"/>
                </a:cxn>
                <a:cxn ang="0">
                  <a:pos x="636" y="29"/>
                </a:cxn>
                <a:cxn ang="0">
                  <a:pos x="641" y="35"/>
                </a:cxn>
                <a:cxn ang="0">
                  <a:pos x="644" y="43"/>
                </a:cxn>
                <a:cxn ang="0">
                  <a:pos x="645" y="51"/>
                </a:cxn>
                <a:cxn ang="0">
                  <a:pos x="643" y="59"/>
                </a:cxn>
                <a:cxn ang="0">
                  <a:pos x="118" y="1573"/>
                </a:cxn>
                <a:cxn ang="0">
                  <a:pos x="114" y="1581"/>
                </a:cxn>
                <a:cxn ang="0">
                  <a:pos x="108" y="1586"/>
                </a:cxn>
                <a:cxn ang="0">
                  <a:pos x="101" y="1591"/>
                </a:cxn>
                <a:cxn ang="0">
                  <a:pos x="93" y="1592"/>
                </a:cxn>
                <a:cxn ang="0">
                  <a:pos x="86" y="1591"/>
                </a:cxn>
                <a:cxn ang="0">
                  <a:pos x="16" y="1567"/>
                </a:cxn>
                <a:cxn ang="0">
                  <a:pos x="9" y="1563"/>
                </a:cxn>
                <a:cxn ang="0">
                  <a:pos x="3" y="1557"/>
                </a:cxn>
                <a:cxn ang="0">
                  <a:pos x="1" y="1549"/>
                </a:cxn>
                <a:cxn ang="0">
                  <a:pos x="0" y="1541"/>
                </a:cxn>
                <a:cxn ang="0">
                  <a:pos x="2" y="1532"/>
                </a:cxn>
                <a:cxn ang="0">
                  <a:pos x="527" y="19"/>
                </a:cxn>
                <a:cxn ang="0">
                  <a:pos x="531" y="11"/>
                </a:cxn>
                <a:cxn ang="0">
                  <a:pos x="537" y="5"/>
                </a:cxn>
                <a:cxn ang="0">
                  <a:pos x="544" y="1"/>
                </a:cxn>
                <a:cxn ang="0">
                  <a:pos x="552" y="0"/>
                </a:cxn>
              </a:cxnLst>
              <a:rect l="0" t="0" r="r" b="b"/>
              <a:pathLst>
                <a:path w="645" h="1592">
                  <a:moveTo>
                    <a:pt x="552" y="0"/>
                  </a:moveTo>
                  <a:lnTo>
                    <a:pt x="559" y="1"/>
                  </a:lnTo>
                  <a:lnTo>
                    <a:pt x="629" y="25"/>
                  </a:lnTo>
                  <a:lnTo>
                    <a:pt x="636" y="29"/>
                  </a:lnTo>
                  <a:lnTo>
                    <a:pt x="641" y="35"/>
                  </a:lnTo>
                  <a:lnTo>
                    <a:pt x="644" y="43"/>
                  </a:lnTo>
                  <a:lnTo>
                    <a:pt x="645" y="51"/>
                  </a:lnTo>
                  <a:lnTo>
                    <a:pt x="643" y="59"/>
                  </a:lnTo>
                  <a:lnTo>
                    <a:pt x="118" y="1573"/>
                  </a:lnTo>
                  <a:lnTo>
                    <a:pt x="114" y="1581"/>
                  </a:lnTo>
                  <a:lnTo>
                    <a:pt x="108" y="1586"/>
                  </a:lnTo>
                  <a:lnTo>
                    <a:pt x="101" y="1591"/>
                  </a:lnTo>
                  <a:lnTo>
                    <a:pt x="93" y="1592"/>
                  </a:lnTo>
                  <a:lnTo>
                    <a:pt x="86" y="1591"/>
                  </a:lnTo>
                  <a:lnTo>
                    <a:pt x="16" y="1567"/>
                  </a:lnTo>
                  <a:lnTo>
                    <a:pt x="9" y="1563"/>
                  </a:lnTo>
                  <a:lnTo>
                    <a:pt x="3" y="1557"/>
                  </a:lnTo>
                  <a:lnTo>
                    <a:pt x="1" y="1549"/>
                  </a:lnTo>
                  <a:lnTo>
                    <a:pt x="0" y="1541"/>
                  </a:lnTo>
                  <a:lnTo>
                    <a:pt x="2" y="1532"/>
                  </a:lnTo>
                  <a:lnTo>
                    <a:pt x="527" y="19"/>
                  </a:lnTo>
                  <a:lnTo>
                    <a:pt x="531" y="11"/>
                  </a:lnTo>
                  <a:lnTo>
                    <a:pt x="537" y="5"/>
                  </a:lnTo>
                  <a:lnTo>
                    <a:pt x="544" y="1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E9C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7"/>
            <p:cNvSpPr>
              <a:spLocks/>
            </p:cNvSpPr>
            <p:nvPr/>
          </p:nvSpPr>
          <p:spPr bwMode="auto">
            <a:xfrm>
              <a:off x="1111251" y="1582738"/>
              <a:ext cx="1008063" cy="2516188"/>
            </a:xfrm>
            <a:custGeom>
              <a:avLst/>
              <a:gdLst/>
              <a:ahLst/>
              <a:cxnLst>
                <a:cxn ang="0">
                  <a:pos x="548" y="0"/>
                </a:cxn>
                <a:cxn ang="0">
                  <a:pos x="555" y="1"/>
                </a:cxn>
                <a:cxn ang="0">
                  <a:pos x="620" y="24"/>
                </a:cxn>
                <a:cxn ang="0">
                  <a:pos x="627" y="27"/>
                </a:cxn>
                <a:cxn ang="0">
                  <a:pos x="632" y="33"/>
                </a:cxn>
                <a:cxn ang="0">
                  <a:pos x="634" y="40"/>
                </a:cxn>
                <a:cxn ang="0">
                  <a:pos x="635" y="48"/>
                </a:cxn>
                <a:cxn ang="0">
                  <a:pos x="633" y="57"/>
                </a:cxn>
                <a:cxn ang="0">
                  <a:pos x="110" y="1565"/>
                </a:cxn>
                <a:cxn ang="0">
                  <a:pos x="106" y="1573"/>
                </a:cxn>
                <a:cxn ang="0">
                  <a:pos x="100" y="1579"/>
                </a:cxn>
                <a:cxn ang="0">
                  <a:pos x="93" y="1583"/>
                </a:cxn>
                <a:cxn ang="0">
                  <a:pos x="86" y="1585"/>
                </a:cxn>
                <a:cxn ang="0">
                  <a:pos x="79" y="1583"/>
                </a:cxn>
                <a:cxn ang="0">
                  <a:pos x="14" y="1561"/>
                </a:cxn>
                <a:cxn ang="0">
                  <a:pos x="8" y="1557"/>
                </a:cxn>
                <a:cxn ang="0">
                  <a:pos x="3" y="1551"/>
                </a:cxn>
                <a:cxn ang="0">
                  <a:pos x="0" y="1544"/>
                </a:cxn>
                <a:cxn ang="0">
                  <a:pos x="0" y="1536"/>
                </a:cxn>
                <a:cxn ang="0">
                  <a:pos x="2" y="1527"/>
                </a:cxn>
                <a:cxn ang="0">
                  <a:pos x="525" y="19"/>
                </a:cxn>
                <a:cxn ang="0">
                  <a:pos x="529" y="11"/>
                </a:cxn>
                <a:cxn ang="0">
                  <a:pos x="535" y="6"/>
                </a:cxn>
                <a:cxn ang="0">
                  <a:pos x="541" y="1"/>
                </a:cxn>
                <a:cxn ang="0">
                  <a:pos x="548" y="0"/>
                </a:cxn>
              </a:cxnLst>
              <a:rect l="0" t="0" r="r" b="b"/>
              <a:pathLst>
                <a:path w="635" h="1585">
                  <a:moveTo>
                    <a:pt x="548" y="0"/>
                  </a:moveTo>
                  <a:lnTo>
                    <a:pt x="555" y="1"/>
                  </a:lnTo>
                  <a:lnTo>
                    <a:pt x="620" y="24"/>
                  </a:lnTo>
                  <a:lnTo>
                    <a:pt x="627" y="27"/>
                  </a:lnTo>
                  <a:lnTo>
                    <a:pt x="632" y="33"/>
                  </a:lnTo>
                  <a:lnTo>
                    <a:pt x="634" y="40"/>
                  </a:lnTo>
                  <a:lnTo>
                    <a:pt x="635" y="48"/>
                  </a:lnTo>
                  <a:lnTo>
                    <a:pt x="633" y="57"/>
                  </a:lnTo>
                  <a:lnTo>
                    <a:pt x="110" y="1565"/>
                  </a:lnTo>
                  <a:lnTo>
                    <a:pt x="106" y="1573"/>
                  </a:lnTo>
                  <a:lnTo>
                    <a:pt x="100" y="1579"/>
                  </a:lnTo>
                  <a:lnTo>
                    <a:pt x="93" y="1583"/>
                  </a:lnTo>
                  <a:lnTo>
                    <a:pt x="86" y="1585"/>
                  </a:lnTo>
                  <a:lnTo>
                    <a:pt x="79" y="1583"/>
                  </a:lnTo>
                  <a:lnTo>
                    <a:pt x="14" y="1561"/>
                  </a:lnTo>
                  <a:lnTo>
                    <a:pt x="8" y="1557"/>
                  </a:lnTo>
                  <a:lnTo>
                    <a:pt x="3" y="1551"/>
                  </a:lnTo>
                  <a:lnTo>
                    <a:pt x="0" y="1544"/>
                  </a:lnTo>
                  <a:lnTo>
                    <a:pt x="0" y="1536"/>
                  </a:lnTo>
                  <a:lnTo>
                    <a:pt x="2" y="1527"/>
                  </a:lnTo>
                  <a:lnTo>
                    <a:pt x="525" y="19"/>
                  </a:lnTo>
                  <a:lnTo>
                    <a:pt x="529" y="11"/>
                  </a:lnTo>
                  <a:lnTo>
                    <a:pt x="535" y="6"/>
                  </a:lnTo>
                  <a:lnTo>
                    <a:pt x="541" y="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DFAB5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8"/>
            <p:cNvSpPr>
              <a:spLocks/>
            </p:cNvSpPr>
            <p:nvPr/>
          </p:nvSpPr>
          <p:spPr bwMode="auto">
            <a:xfrm>
              <a:off x="1998663" y="2068513"/>
              <a:ext cx="1639888" cy="617538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30" y="3"/>
                </a:cxn>
                <a:cxn ang="0">
                  <a:pos x="50" y="10"/>
                </a:cxn>
                <a:cxn ang="0">
                  <a:pos x="82" y="21"/>
                </a:cxn>
                <a:cxn ang="0">
                  <a:pos x="123" y="36"/>
                </a:cxn>
                <a:cxn ang="0">
                  <a:pos x="174" y="53"/>
                </a:cxn>
                <a:cxn ang="0">
                  <a:pos x="232" y="73"/>
                </a:cxn>
                <a:cxn ang="0">
                  <a:pos x="295" y="96"/>
                </a:cxn>
                <a:cxn ang="0">
                  <a:pos x="399" y="131"/>
                </a:cxn>
                <a:cxn ang="0">
                  <a:pos x="472" y="157"/>
                </a:cxn>
                <a:cxn ang="0">
                  <a:pos x="546" y="182"/>
                </a:cxn>
                <a:cxn ang="0">
                  <a:pos x="619" y="208"/>
                </a:cxn>
                <a:cxn ang="0">
                  <a:pos x="725" y="245"/>
                </a:cxn>
                <a:cxn ang="0">
                  <a:pos x="792" y="268"/>
                </a:cxn>
                <a:cxn ang="0">
                  <a:pos x="853" y="289"/>
                </a:cxn>
                <a:cxn ang="0">
                  <a:pos x="907" y="308"/>
                </a:cxn>
                <a:cxn ang="0">
                  <a:pos x="954" y="324"/>
                </a:cxn>
                <a:cxn ang="0">
                  <a:pos x="991" y="337"/>
                </a:cxn>
                <a:cxn ang="0">
                  <a:pos x="1017" y="346"/>
                </a:cxn>
                <a:cxn ang="0">
                  <a:pos x="1031" y="351"/>
                </a:cxn>
                <a:cxn ang="0">
                  <a:pos x="1020" y="389"/>
                </a:cxn>
                <a:cxn ang="0">
                  <a:pos x="991" y="379"/>
                </a:cxn>
                <a:cxn ang="0">
                  <a:pos x="957" y="368"/>
                </a:cxn>
                <a:cxn ang="0">
                  <a:pos x="914" y="352"/>
                </a:cxn>
                <a:cxn ang="0">
                  <a:pos x="861" y="334"/>
                </a:cxn>
                <a:cxn ang="0">
                  <a:pos x="800" y="313"/>
                </a:cxn>
                <a:cxn ang="0">
                  <a:pos x="734" y="290"/>
                </a:cxn>
                <a:cxn ang="0">
                  <a:pos x="663" y="265"/>
                </a:cxn>
                <a:cxn ang="0">
                  <a:pos x="589" y="239"/>
                </a:cxn>
                <a:cxn ang="0">
                  <a:pos x="514" y="213"/>
                </a:cxn>
                <a:cxn ang="0">
                  <a:pos x="438" y="187"/>
                </a:cxn>
                <a:cxn ang="0">
                  <a:pos x="329" y="149"/>
                </a:cxn>
                <a:cxn ang="0">
                  <a:pos x="260" y="125"/>
                </a:cxn>
                <a:cxn ang="0">
                  <a:pos x="197" y="103"/>
                </a:cxn>
                <a:cxn ang="0">
                  <a:pos x="140" y="83"/>
                </a:cxn>
                <a:cxn ang="0">
                  <a:pos x="92" y="66"/>
                </a:cxn>
                <a:cxn ang="0">
                  <a:pos x="54" y="53"/>
                </a:cxn>
                <a:cxn ang="0">
                  <a:pos x="26" y="44"/>
                </a:cxn>
                <a:cxn ang="0">
                  <a:pos x="12" y="38"/>
                </a:cxn>
                <a:cxn ang="0">
                  <a:pos x="5" y="34"/>
                </a:cxn>
                <a:cxn ang="0">
                  <a:pos x="0" y="23"/>
                </a:cxn>
                <a:cxn ang="0">
                  <a:pos x="2" y="10"/>
                </a:cxn>
                <a:cxn ang="0">
                  <a:pos x="10" y="1"/>
                </a:cxn>
              </a:cxnLst>
              <a:rect l="0" t="0" r="r" b="b"/>
              <a:pathLst>
                <a:path w="1033" h="389">
                  <a:moveTo>
                    <a:pt x="17" y="0"/>
                  </a:moveTo>
                  <a:lnTo>
                    <a:pt x="23" y="1"/>
                  </a:lnTo>
                  <a:lnTo>
                    <a:pt x="25" y="1"/>
                  </a:lnTo>
                  <a:lnTo>
                    <a:pt x="30" y="3"/>
                  </a:lnTo>
                  <a:lnTo>
                    <a:pt x="38" y="6"/>
                  </a:lnTo>
                  <a:lnTo>
                    <a:pt x="50" y="10"/>
                  </a:lnTo>
                  <a:lnTo>
                    <a:pt x="65" y="15"/>
                  </a:lnTo>
                  <a:lnTo>
                    <a:pt x="82" y="21"/>
                  </a:lnTo>
                  <a:lnTo>
                    <a:pt x="101" y="28"/>
                  </a:lnTo>
                  <a:lnTo>
                    <a:pt x="123" y="36"/>
                  </a:lnTo>
                  <a:lnTo>
                    <a:pt x="148" y="44"/>
                  </a:lnTo>
                  <a:lnTo>
                    <a:pt x="174" y="53"/>
                  </a:lnTo>
                  <a:lnTo>
                    <a:pt x="202" y="63"/>
                  </a:lnTo>
                  <a:lnTo>
                    <a:pt x="232" y="73"/>
                  </a:lnTo>
                  <a:lnTo>
                    <a:pt x="263" y="84"/>
                  </a:lnTo>
                  <a:lnTo>
                    <a:pt x="295" y="96"/>
                  </a:lnTo>
                  <a:lnTo>
                    <a:pt x="329" y="107"/>
                  </a:lnTo>
                  <a:lnTo>
                    <a:pt x="399" y="131"/>
                  </a:lnTo>
                  <a:lnTo>
                    <a:pt x="435" y="144"/>
                  </a:lnTo>
                  <a:lnTo>
                    <a:pt x="472" y="157"/>
                  </a:lnTo>
                  <a:lnTo>
                    <a:pt x="508" y="170"/>
                  </a:lnTo>
                  <a:lnTo>
                    <a:pt x="546" y="182"/>
                  </a:lnTo>
                  <a:lnTo>
                    <a:pt x="582" y="195"/>
                  </a:lnTo>
                  <a:lnTo>
                    <a:pt x="619" y="208"/>
                  </a:lnTo>
                  <a:lnTo>
                    <a:pt x="655" y="220"/>
                  </a:lnTo>
                  <a:lnTo>
                    <a:pt x="725" y="245"/>
                  </a:lnTo>
                  <a:lnTo>
                    <a:pt x="759" y="257"/>
                  </a:lnTo>
                  <a:lnTo>
                    <a:pt x="792" y="268"/>
                  </a:lnTo>
                  <a:lnTo>
                    <a:pt x="823" y="279"/>
                  </a:lnTo>
                  <a:lnTo>
                    <a:pt x="853" y="289"/>
                  </a:lnTo>
                  <a:lnTo>
                    <a:pt x="881" y="299"/>
                  </a:lnTo>
                  <a:lnTo>
                    <a:pt x="907" y="308"/>
                  </a:lnTo>
                  <a:lnTo>
                    <a:pt x="932" y="317"/>
                  </a:lnTo>
                  <a:lnTo>
                    <a:pt x="954" y="324"/>
                  </a:lnTo>
                  <a:lnTo>
                    <a:pt x="974" y="331"/>
                  </a:lnTo>
                  <a:lnTo>
                    <a:pt x="991" y="337"/>
                  </a:lnTo>
                  <a:lnTo>
                    <a:pt x="1006" y="342"/>
                  </a:lnTo>
                  <a:lnTo>
                    <a:pt x="1017" y="346"/>
                  </a:lnTo>
                  <a:lnTo>
                    <a:pt x="1026" y="349"/>
                  </a:lnTo>
                  <a:lnTo>
                    <a:pt x="1031" y="351"/>
                  </a:lnTo>
                  <a:lnTo>
                    <a:pt x="1033" y="352"/>
                  </a:lnTo>
                  <a:lnTo>
                    <a:pt x="1020" y="389"/>
                  </a:lnTo>
                  <a:lnTo>
                    <a:pt x="1003" y="383"/>
                  </a:lnTo>
                  <a:lnTo>
                    <a:pt x="991" y="379"/>
                  </a:lnTo>
                  <a:lnTo>
                    <a:pt x="976" y="374"/>
                  </a:lnTo>
                  <a:lnTo>
                    <a:pt x="957" y="368"/>
                  </a:lnTo>
                  <a:lnTo>
                    <a:pt x="937" y="360"/>
                  </a:lnTo>
                  <a:lnTo>
                    <a:pt x="914" y="352"/>
                  </a:lnTo>
                  <a:lnTo>
                    <a:pt x="888" y="343"/>
                  </a:lnTo>
                  <a:lnTo>
                    <a:pt x="861" y="334"/>
                  </a:lnTo>
                  <a:lnTo>
                    <a:pt x="832" y="324"/>
                  </a:lnTo>
                  <a:lnTo>
                    <a:pt x="800" y="313"/>
                  </a:lnTo>
                  <a:lnTo>
                    <a:pt x="768" y="301"/>
                  </a:lnTo>
                  <a:lnTo>
                    <a:pt x="734" y="290"/>
                  </a:lnTo>
                  <a:lnTo>
                    <a:pt x="699" y="277"/>
                  </a:lnTo>
                  <a:lnTo>
                    <a:pt x="663" y="265"/>
                  </a:lnTo>
                  <a:lnTo>
                    <a:pt x="626" y="252"/>
                  </a:lnTo>
                  <a:lnTo>
                    <a:pt x="589" y="239"/>
                  </a:lnTo>
                  <a:lnTo>
                    <a:pt x="552" y="226"/>
                  </a:lnTo>
                  <a:lnTo>
                    <a:pt x="514" y="213"/>
                  </a:lnTo>
                  <a:lnTo>
                    <a:pt x="476" y="200"/>
                  </a:lnTo>
                  <a:lnTo>
                    <a:pt x="438" y="187"/>
                  </a:lnTo>
                  <a:lnTo>
                    <a:pt x="365" y="161"/>
                  </a:lnTo>
                  <a:lnTo>
                    <a:pt x="329" y="149"/>
                  </a:lnTo>
                  <a:lnTo>
                    <a:pt x="294" y="136"/>
                  </a:lnTo>
                  <a:lnTo>
                    <a:pt x="260" y="125"/>
                  </a:lnTo>
                  <a:lnTo>
                    <a:pt x="228" y="114"/>
                  </a:lnTo>
                  <a:lnTo>
                    <a:pt x="197" y="103"/>
                  </a:lnTo>
                  <a:lnTo>
                    <a:pt x="168" y="93"/>
                  </a:lnTo>
                  <a:lnTo>
                    <a:pt x="140" y="83"/>
                  </a:lnTo>
                  <a:lnTo>
                    <a:pt x="115" y="74"/>
                  </a:lnTo>
                  <a:lnTo>
                    <a:pt x="92" y="66"/>
                  </a:lnTo>
                  <a:lnTo>
                    <a:pt x="72" y="59"/>
                  </a:lnTo>
                  <a:lnTo>
                    <a:pt x="54" y="53"/>
                  </a:lnTo>
                  <a:lnTo>
                    <a:pt x="38" y="47"/>
                  </a:lnTo>
                  <a:lnTo>
                    <a:pt x="26" y="44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5" y="34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6" y="5"/>
                  </a:lnTo>
                  <a:lnTo>
                    <a:pt x="10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9"/>
            <p:cNvSpPr>
              <a:spLocks/>
            </p:cNvSpPr>
            <p:nvPr/>
          </p:nvSpPr>
          <p:spPr bwMode="auto">
            <a:xfrm>
              <a:off x="2106613" y="1730376"/>
              <a:ext cx="1651000" cy="65563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2" y="2"/>
                </a:cxn>
                <a:cxn ang="0">
                  <a:pos x="1040" y="349"/>
                </a:cxn>
                <a:cxn ang="0">
                  <a:pos x="1018" y="413"/>
                </a:cxn>
                <a:cxn ang="0">
                  <a:pos x="19" y="66"/>
                </a:cxn>
                <a:cxn ang="0">
                  <a:pos x="11" y="62"/>
                </a:cxn>
                <a:cxn ang="0">
                  <a:pos x="5" y="56"/>
                </a:cxn>
                <a:cxn ang="0">
                  <a:pos x="2" y="49"/>
                </a:cxn>
                <a:cxn ang="0">
                  <a:pos x="0" y="41"/>
                </a:cxn>
                <a:cxn ang="0">
                  <a:pos x="1" y="32"/>
                </a:cxn>
                <a:cxn ang="0">
                  <a:pos x="3" y="24"/>
                </a:cxn>
                <a:cxn ang="0">
                  <a:pos x="7" y="17"/>
                </a:cxn>
                <a:cxn ang="0">
                  <a:pos x="11" y="10"/>
                </a:cxn>
                <a:cxn ang="0">
                  <a:pos x="18" y="5"/>
                </a:cxn>
                <a:cxn ang="0">
                  <a:pos x="25" y="1"/>
                </a:cxn>
                <a:cxn ang="0">
                  <a:pos x="33" y="0"/>
                </a:cxn>
              </a:cxnLst>
              <a:rect l="0" t="0" r="r" b="b"/>
              <a:pathLst>
                <a:path w="1040" h="413">
                  <a:moveTo>
                    <a:pt x="33" y="0"/>
                  </a:moveTo>
                  <a:lnTo>
                    <a:pt x="42" y="2"/>
                  </a:lnTo>
                  <a:lnTo>
                    <a:pt x="1040" y="349"/>
                  </a:lnTo>
                  <a:lnTo>
                    <a:pt x="1018" y="413"/>
                  </a:lnTo>
                  <a:lnTo>
                    <a:pt x="19" y="66"/>
                  </a:lnTo>
                  <a:lnTo>
                    <a:pt x="11" y="62"/>
                  </a:lnTo>
                  <a:lnTo>
                    <a:pt x="5" y="56"/>
                  </a:lnTo>
                  <a:lnTo>
                    <a:pt x="2" y="49"/>
                  </a:lnTo>
                  <a:lnTo>
                    <a:pt x="0" y="41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0"/>
                  </a:lnTo>
                  <a:lnTo>
                    <a:pt x="18" y="5"/>
                  </a:lnTo>
                  <a:lnTo>
                    <a:pt x="25" y="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0"/>
            <p:cNvSpPr>
              <a:spLocks/>
            </p:cNvSpPr>
            <p:nvPr/>
          </p:nvSpPr>
          <p:spPr bwMode="auto">
            <a:xfrm>
              <a:off x="1885951" y="2389188"/>
              <a:ext cx="1641475" cy="619125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31" y="3"/>
                </a:cxn>
                <a:cxn ang="0">
                  <a:pos x="51" y="10"/>
                </a:cxn>
                <a:cxn ang="0">
                  <a:pos x="83" y="21"/>
                </a:cxn>
                <a:cxn ang="0">
                  <a:pos x="124" y="36"/>
                </a:cxn>
                <a:cxn ang="0">
                  <a:pos x="175" y="53"/>
                </a:cxn>
                <a:cxn ang="0">
                  <a:pos x="233" y="73"/>
                </a:cxn>
                <a:cxn ang="0">
                  <a:pos x="296" y="96"/>
                </a:cxn>
                <a:cxn ang="0">
                  <a:pos x="365" y="119"/>
                </a:cxn>
                <a:cxn ang="0">
                  <a:pos x="436" y="144"/>
                </a:cxn>
                <a:cxn ang="0">
                  <a:pos x="509" y="170"/>
                </a:cxn>
                <a:cxn ang="0">
                  <a:pos x="583" y="195"/>
                </a:cxn>
                <a:cxn ang="0">
                  <a:pos x="656" y="221"/>
                </a:cxn>
                <a:cxn ang="0">
                  <a:pos x="760" y="257"/>
                </a:cxn>
                <a:cxn ang="0">
                  <a:pos x="824" y="279"/>
                </a:cxn>
                <a:cxn ang="0">
                  <a:pos x="882" y="299"/>
                </a:cxn>
                <a:cxn ang="0">
                  <a:pos x="933" y="317"/>
                </a:cxn>
                <a:cxn ang="0">
                  <a:pos x="975" y="332"/>
                </a:cxn>
                <a:cxn ang="0">
                  <a:pos x="1007" y="343"/>
                </a:cxn>
                <a:cxn ang="0">
                  <a:pos x="1027" y="350"/>
                </a:cxn>
                <a:cxn ang="0">
                  <a:pos x="1034" y="352"/>
                </a:cxn>
                <a:cxn ang="0">
                  <a:pos x="1004" y="384"/>
                </a:cxn>
                <a:cxn ang="0">
                  <a:pos x="976" y="374"/>
                </a:cxn>
                <a:cxn ang="0">
                  <a:pos x="937" y="360"/>
                </a:cxn>
                <a:cxn ang="0">
                  <a:pos x="889" y="343"/>
                </a:cxn>
                <a:cxn ang="0">
                  <a:pos x="832" y="323"/>
                </a:cxn>
                <a:cxn ang="0">
                  <a:pos x="768" y="301"/>
                </a:cxn>
                <a:cxn ang="0">
                  <a:pos x="700" y="278"/>
                </a:cxn>
                <a:cxn ang="0">
                  <a:pos x="590" y="239"/>
                </a:cxn>
                <a:cxn ang="0">
                  <a:pos x="476" y="200"/>
                </a:cxn>
                <a:cxn ang="0">
                  <a:pos x="365" y="161"/>
                </a:cxn>
                <a:cxn ang="0">
                  <a:pos x="295" y="136"/>
                </a:cxn>
                <a:cxn ang="0">
                  <a:pos x="228" y="113"/>
                </a:cxn>
                <a:cxn ang="0">
                  <a:pos x="168" y="92"/>
                </a:cxn>
                <a:cxn ang="0">
                  <a:pos x="116" y="74"/>
                </a:cxn>
                <a:cxn ang="0">
                  <a:pos x="72" y="59"/>
                </a:cxn>
                <a:cxn ang="0">
                  <a:pos x="39" y="47"/>
                </a:cxn>
                <a:cxn ang="0">
                  <a:pos x="18" y="40"/>
                </a:cxn>
                <a:cxn ang="0">
                  <a:pos x="11" y="38"/>
                </a:cxn>
                <a:cxn ang="0">
                  <a:pos x="1" y="29"/>
                </a:cxn>
                <a:cxn ang="0">
                  <a:pos x="1" y="17"/>
                </a:cxn>
                <a:cxn ang="0">
                  <a:pos x="6" y="6"/>
                </a:cxn>
                <a:cxn ang="0">
                  <a:pos x="17" y="0"/>
                </a:cxn>
              </a:cxnLst>
              <a:rect l="0" t="0" r="r" b="b"/>
              <a:pathLst>
                <a:path w="1034" h="390">
                  <a:moveTo>
                    <a:pt x="17" y="0"/>
                  </a:moveTo>
                  <a:lnTo>
                    <a:pt x="24" y="1"/>
                  </a:lnTo>
                  <a:lnTo>
                    <a:pt x="26" y="1"/>
                  </a:lnTo>
                  <a:lnTo>
                    <a:pt x="31" y="3"/>
                  </a:lnTo>
                  <a:lnTo>
                    <a:pt x="40" y="6"/>
                  </a:lnTo>
                  <a:lnTo>
                    <a:pt x="51" y="10"/>
                  </a:lnTo>
                  <a:lnTo>
                    <a:pt x="66" y="15"/>
                  </a:lnTo>
                  <a:lnTo>
                    <a:pt x="83" y="21"/>
                  </a:lnTo>
                  <a:lnTo>
                    <a:pt x="102" y="28"/>
                  </a:lnTo>
                  <a:lnTo>
                    <a:pt x="124" y="36"/>
                  </a:lnTo>
                  <a:lnTo>
                    <a:pt x="149" y="44"/>
                  </a:lnTo>
                  <a:lnTo>
                    <a:pt x="175" y="53"/>
                  </a:lnTo>
                  <a:lnTo>
                    <a:pt x="203" y="63"/>
                  </a:lnTo>
                  <a:lnTo>
                    <a:pt x="233" y="73"/>
                  </a:lnTo>
                  <a:lnTo>
                    <a:pt x="264" y="84"/>
                  </a:lnTo>
                  <a:lnTo>
                    <a:pt x="296" y="96"/>
                  </a:lnTo>
                  <a:lnTo>
                    <a:pt x="330" y="107"/>
                  </a:lnTo>
                  <a:lnTo>
                    <a:pt x="365" y="119"/>
                  </a:lnTo>
                  <a:lnTo>
                    <a:pt x="400" y="132"/>
                  </a:lnTo>
                  <a:lnTo>
                    <a:pt x="436" y="144"/>
                  </a:lnTo>
                  <a:lnTo>
                    <a:pt x="473" y="157"/>
                  </a:lnTo>
                  <a:lnTo>
                    <a:pt x="509" y="170"/>
                  </a:lnTo>
                  <a:lnTo>
                    <a:pt x="547" y="183"/>
                  </a:lnTo>
                  <a:lnTo>
                    <a:pt x="583" y="195"/>
                  </a:lnTo>
                  <a:lnTo>
                    <a:pt x="620" y="208"/>
                  </a:lnTo>
                  <a:lnTo>
                    <a:pt x="656" y="221"/>
                  </a:lnTo>
                  <a:lnTo>
                    <a:pt x="726" y="245"/>
                  </a:lnTo>
                  <a:lnTo>
                    <a:pt x="760" y="257"/>
                  </a:lnTo>
                  <a:lnTo>
                    <a:pt x="793" y="268"/>
                  </a:lnTo>
                  <a:lnTo>
                    <a:pt x="824" y="279"/>
                  </a:lnTo>
                  <a:lnTo>
                    <a:pt x="854" y="290"/>
                  </a:lnTo>
                  <a:lnTo>
                    <a:pt x="882" y="299"/>
                  </a:lnTo>
                  <a:lnTo>
                    <a:pt x="908" y="308"/>
                  </a:lnTo>
                  <a:lnTo>
                    <a:pt x="933" y="317"/>
                  </a:lnTo>
                  <a:lnTo>
                    <a:pt x="955" y="325"/>
                  </a:lnTo>
                  <a:lnTo>
                    <a:pt x="975" y="332"/>
                  </a:lnTo>
                  <a:lnTo>
                    <a:pt x="992" y="337"/>
                  </a:lnTo>
                  <a:lnTo>
                    <a:pt x="1007" y="343"/>
                  </a:lnTo>
                  <a:lnTo>
                    <a:pt x="1018" y="346"/>
                  </a:lnTo>
                  <a:lnTo>
                    <a:pt x="1027" y="350"/>
                  </a:lnTo>
                  <a:lnTo>
                    <a:pt x="1032" y="351"/>
                  </a:lnTo>
                  <a:lnTo>
                    <a:pt x="1034" y="352"/>
                  </a:lnTo>
                  <a:lnTo>
                    <a:pt x="1021" y="390"/>
                  </a:lnTo>
                  <a:lnTo>
                    <a:pt x="1004" y="384"/>
                  </a:lnTo>
                  <a:lnTo>
                    <a:pt x="992" y="379"/>
                  </a:lnTo>
                  <a:lnTo>
                    <a:pt x="976" y="374"/>
                  </a:lnTo>
                  <a:lnTo>
                    <a:pt x="958" y="367"/>
                  </a:lnTo>
                  <a:lnTo>
                    <a:pt x="937" y="360"/>
                  </a:lnTo>
                  <a:lnTo>
                    <a:pt x="915" y="352"/>
                  </a:lnTo>
                  <a:lnTo>
                    <a:pt x="889" y="343"/>
                  </a:lnTo>
                  <a:lnTo>
                    <a:pt x="861" y="334"/>
                  </a:lnTo>
                  <a:lnTo>
                    <a:pt x="832" y="323"/>
                  </a:lnTo>
                  <a:lnTo>
                    <a:pt x="801" y="313"/>
                  </a:lnTo>
                  <a:lnTo>
                    <a:pt x="768" y="301"/>
                  </a:lnTo>
                  <a:lnTo>
                    <a:pt x="735" y="290"/>
                  </a:lnTo>
                  <a:lnTo>
                    <a:pt x="700" y="278"/>
                  </a:lnTo>
                  <a:lnTo>
                    <a:pt x="627" y="252"/>
                  </a:lnTo>
                  <a:lnTo>
                    <a:pt x="590" y="239"/>
                  </a:lnTo>
                  <a:lnTo>
                    <a:pt x="515" y="213"/>
                  </a:lnTo>
                  <a:lnTo>
                    <a:pt x="476" y="200"/>
                  </a:lnTo>
                  <a:lnTo>
                    <a:pt x="439" y="187"/>
                  </a:lnTo>
                  <a:lnTo>
                    <a:pt x="365" y="161"/>
                  </a:lnTo>
                  <a:lnTo>
                    <a:pt x="330" y="148"/>
                  </a:lnTo>
                  <a:lnTo>
                    <a:pt x="295" y="136"/>
                  </a:lnTo>
                  <a:lnTo>
                    <a:pt x="261" y="125"/>
                  </a:lnTo>
                  <a:lnTo>
                    <a:pt x="228" y="113"/>
                  </a:lnTo>
                  <a:lnTo>
                    <a:pt x="197" y="103"/>
                  </a:lnTo>
                  <a:lnTo>
                    <a:pt x="168" y="92"/>
                  </a:lnTo>
                  <a:lnTo>
                    <a:pt x="141" y="83"/>
                  </a:lnTo>
                  <a:lnTo>
                    <a:pt x="116" y="74"/>
                  </a:lnTo>
                  <a:lnTo>
                    <a:pt x="92" y="66"/>
                  </a:lnTo>
                  <a:lnTo>
                    <a:pt x="72" y="59"/>
                  </a:lnTo>
                  <a:lnTo>
                    <a:pt x="54" y="53"/>
                  </a:lnTo>
                  <a:lnTo>
                    <a:pt x="39" y="47"/>
                  </a:lnTo>
                  <a:lnTo>
                    <a:pt x="27" y="43"/>
                  </a:lnTo>
                  <a:lnTo>
                    <a:pt x="18" y="40"/>
                  </a:lnTo>
                  <a:lnTo>
                    <a:pt x="13" y="38"/>
                  </a:lnTo>
                  <a:lnTo>
                    <a:pt x="11" y="38"/>
                  </a:lnTo>
                  <a:lnTo>
                    <a:pt x="5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1"/>
            <p:cNvSpPr>
              <a:spLocks/>
            </p:cNvSpPr>
            <p:nvPr/>
          </p:nvSpPr>
          <p:spPr bwMode="auto">
            <a:xfrm>
              <a:off x="1774826" y="2709863"/>
              <a:ext cx="1641475" cy="619125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31" y="4"/>
                </a:cxn>
                <a:cxn ang="0">
                  <a:pos x="50" y="11"/>
                </a:cxn>
                <a:cxn ang="0">
                  <a:pos x="82" y="21"/>
                </a:cxn>
                <a:cxn ang="0">
                  <a:pos x="124" y="36"/>
                </a:cxn>
                <a:cxn ang="0">
                  <a:pos x="174" y="53"/>
                </a:cxn>
                <a:cxn ang="0">
                  <a:pos x="232" y="74"/>
                </a:cxn>
                <a:cxn ang="0">
                  <a:pos x="296" y="96"/>
                </a:cxn>
                <a:cxn ang="0">
                  <a:pos x="365" y="119"/>
                </a:cxn>
                <a:cxn ang="0">
                  <a:pos x="473" y="157"/>
                </a:cxn>
                <a:cxn ang="0">
                  <a:pos x="656" y="221"/>
                </a:cxn>
                <a:cxn ang="0">
                  <a:pos x="726" y="245"/>
                </a:cxn>
                <a:cxn ang="0">
                  <a:pos x="793" y="268"/>
                </a:cxn>
                <a:cxn ang="0">
                  <a:pos x="854" y="289"/>
                </a:cxn>
                <a:cxn ang="0">
                  <a:pos x="908" y="309"/>
                </a:cxn>
                <a:cxn ang="0">
                  <a:pos x="955" y="324"/>
                </a:cxn>
                <a:cxn ang="0">
                  <a:pos x="992" y="337"/>
                </a:cxn>
                <a:cxn ang="0">
                  <a:pos x="1018" y="346"/>
                </a:cxn>
                <a:cxn ang="0">
                  <a:pos x="1034" y="352"/>
                </a:cxn>
                <a:cxn ang="0">
                  <a:pos x="1004" y="384"/>
                </a:cxn>
                <a:cxn ang="0">
                  <a:pos x="976" y="374"/>
                </a:cxn>
                <a:cxn ang="0">
                  <a:pos x="938" y="361"/>
                </a:cxn>
                <a:cxn ang="0">
                  <a:pos x="889" y="344"/>
                </a:cxn>
                <a:cxn ang="0">
                  <a:pos x="832" y="324"/>
                </a:cxn>
                <a:cxn ang="0">
                  <a:pos x="768" y="302"/>
                </a:cxn>
                <a:cxn ang="0">
                  <a:pos x="700" y="278"/>
                </a:cxn>
                <a:cxn ang="0">
                  <a:pos x="590" y="240"/>
                </a:cxn>
                <a:cxn ang="0">
                  <a:pos x="476" y="200"/>
                </a:cxn>
                <a:cxn ang="0">
                  <a:pos x="365" y="162"/>
                </a:cxn>
                <a:cxn ang="0">
                  <a:pos x="295" y="137"/>
                </a:cxn>
                <a:cxn ang="0">
                  <a:pos x="228" y="114"/>
                </a:cxn>
                <a:cxn ang="0">
                  <a:pos x="168" y="93"/>
                </a:cxn>
                <a:cxn ang="0">
                  <a:pos x="116" y="74"/>
                </a:cxn>
                <a:cxn ang="0">
                  <a:pos x="72" y="59"/>
                </a:cxn>
                <a:cxn ang="0">
                  <a:pos x="39" y="48"/>
                </a:cxn>
                <a:cxn ang="0">
                  <a:pos x="18" y="41"/>
                </a:cxn>
                <a:cxn ang="0">
                  <a:pos x="11" y="38"/>
                </a:cxn>
                <a:cxn ang="0">
                  <a:pos x="1" y="29"/>
                </a:cxn>
                <a:cxn ang="0">
                  <a:pos x="1" y="17"/>
                </a:cxn>
                <a:cxn ang="0">
                  <a:pos x="6" y="6"/>
                </a:cxn>
                <a:cxn ang="0">
                  <a:pos x="17" y="0"/>
                </a:cxn>
              </a:cxnLst>
              <a:rect l="0" t="0" r="r" b="b"/>
              <a:pathLst>
                <a:path w="1034" h="390">
                  <a:moveTo>
                    <a:pt x="17" y="0"/>
                  </a:moveTo>
                  <a:lnTo>
                    <a:pt x="24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6"/>
                  </a:lnTo>
                  <a:lnTo>
                    <a:pt x="50" y="11"/>
                  </a:lnTo>
                  <a:lnTo>
                    <a:pt x="65" y="16"/>
                  </a:lnTo>
                  <a:lnTo>
                    <a:pt x="82" y="21"/>
                  </a:lnTo>
                  <a:lnTo>
                    <a:pt x="102" y="28"/>
                  </a:lnTo>
                  <a:lnTo>
                    <a:pt x="124" y="36"/>
                  </a:lnTo>
                  <a:lnTo>
                    <a:pt x="148" y="44"/>
                  </a:lnTo>
                  <a:lnTo>
                    <a:pt x="174" y="53"/>
                  </a:lnTo>
                  <a:lnTo>
                    <a:pt x="202" y="63"/>
                  </a:lnTo>
                  <a:lnTo>
                    <a:pt x="232" y="74"/>
                  </a:lnTo>
                  <a:lnTo>
                    <a:pt x="263" y="84"/>
                  </a:lnTo>
                  <a:lnTo>
                    <a:pt x="296" y="96"/>
                  </a:lnTo>
                  <a:lnTo>
                    <a:pt x="330" y="107"/>
                  </a:lnTo>
                  <a:lnTo>
                    <a:pt x="365" y="119"/>
                  </a:lnTo>
                  <a:lnTo>
                    <a:pt x="400" y="132"/>
                  </a:lnTo>
                  <a:lnTo>
                    <a:pt x="473" y="157"/>
                  </a:lnTo>
                  <a:lnTo>
                    <a:pt x="583" y="195"/>
                  </a:lnTo>
                  <a:lnTo>
                    <a:pt x="656" y="221"/>
                  </a:lnTo>
                  <a:lnTo>
                    <a:pt x="691" y="233"/>
                  </a:lnTo>
                  <a:lnTo>
                    <a:pt x="726" y="245"/>
                  </a:lnTo>
                  <a:lnTo>
                    <a:pt x="760" y="257"/>
                  </a:lnTo>
                  <a:lnTo>
                    <a:pt x="793" y="268"/>
                  </a:lnTo>
                  <a:lnTo>
                    <a:pt x="824" y="279"/>
                  </a:lnTo>
                  <a:lnTo>
                    <a:pt x="854" y="289"/>
                  </a:lnTo>
                  <a:lnTo>
                    <a:pt x="882" y="299"/>
                  </a:lnTo>
                  <a:lnTo>
                    <a:pt x="908" y="309"/>
                  </a:lnTo>
                  <a:lnTo>
                    <a:pt x="933" y="317"/>
                  </a:lnTo>
                  <a:lnTo>
                    <a:pt x="955" y="324"/>
                  </a:lnTo>
                  <a:lnTo>
                    <a:pt x="975" y="331"/>
                  </a:lnTo>
                  <a:lnTo>
                    <a:pt x="992" y="337"/>
                  </a:lnTo>
                  <a:lnTo>
                    <a:pt x="1007" y="342"/>
                  </a:lnTo>
                  <a:lnTo>
                    <a:pt x="1018" y="346"/>
                  </a:lnTo>
                  <a:lnTo>
                    <a:pt x="1027" y="349"/>
                  </a:lnTo>
                  <a:lnTo>
                    <a:pt x="1034" y="352"/>
                  </a:lnTo>
                  <a:lnTo>
                    <a:pt x="1021" y="390"/>
                  </a:lnTo>
                  <a:lnTo>
                    <a:pt x="1004" y="384"/>
                  </a:lnTo>
                  <a:lnTo>
                    <a:pt x="992" y="380"/>
                  </a:lnTo>
                  <a:lnTo>
                    <a:pt x="976" y="374"/>
                  </a:lnTo>
                  <a:lnTo>
                    <a:pt x="959" y="368"/>
                  </a:lnTo>
                  <a:lnTo>
                    <a:pt x="938" y="361"/>
                  </a:lnTo>
                  <a:lnTo>
                    <a:pt x="915" y="352"/>
                  </a:lnTo>
                  <a:lnTo>
                    <a:pt x="889" y="344"/>
                  </a:lnTo>
                  <a:lnTo>
                    <a:pt x="861" y="334"/>
                  </a:lnTo>
                  <a:lnTo>
                    <a:pt x="832" y="324"/>
                  </a:lnTo>
                  <a:lnTo>
                    <a:pt x="801" y="313"/>
                  </a:lnTo>
                  <a:lnTo>
                    <a:pt x="768" y="302"/>
                  </a:lnTo>
                  <a:lnTo>
                    <a:pt x="735" y="290"/>
                  </a:lnTo>
                  <a:lnTo>
                    <a:pt x="700" y="278"/>
                  </a:lnTo>
                  <a:lnTo>
                    <a:pt x="627" y="253"/>
                  </a:lnTo>
                  <a:lnTo>
                    <a:pt x="590" y="240"/>
                  </a:lnTo>
                  <a:lnTo>
                    <a:pt x="515" y="213"/>
                  </a:lnTo>
                  <a:lnTo>
                    <a:pt x="476" y="200"/>
                  </a:lnTo>
                  <a:lnTo>
                    <a:pt x="439" y="187"/>
                  </a:lnTo>
                  <a:lnTo>
                    <a:pt x="365" y="162"/>
                  </a:lnTo>
                  <a:lnTo>
                    <a:pt x="330" y="149"/>
                  </a:lnTo>
                  <a:lnTo>
                    <a:pt x="295" y="137"/>
                  </a:lnTo>
                  <a:lnTo>
                    <a:pt x="261" y="125"/>
                  </a:lnTo>
                  <a:lnTo>
                    <a:pt x="228" y="114"/>
                  </a:lnTo>
                  <a:lnTo>
                    <a:pt x="197" y="103"/>
                  </a:lnTo>
                  <a:lnTo>
                    <a:pt x="168" y="93"/>
                  </a:lnTo>
                  <a:lnTo>
                    <a:pt x="141" y="83"/>
                  </a:lnTo>
                  <a:lnTo>
                    <a:pt x="116" y="74"/>
                  </a:lnTo>
                  <a:lnTo>
                    <a:pt x="92" y="67"/>
                  </a:lnTo>
                  <a:lnTo>
                    <a:pt x="72" y="59"/>
                  </a:lnTo>
                  <a:lnTo>
                    <a:pt x="54" y="53"/>
                  </a:lnTo>
                  <a:lnTo>
                    <a:pt x="39" y="48"/>
                  </a:lnTo>
                  <a:lnTo>
                    <a:pt x="27" y="44"/>
                  </a:lnTo>
                  <a:lnTo>
                    <a:pt x="18" y="41"/>
                  </a:lnTo>
                  <a:lnTo>
                    <a:pt x="13" y="39"/>
                  </a:lnTo>
                  <a:lnTo>
                    <a:pt x="11" y="38"/>
                  </a:lnTo>
                  <a:lnTo>
                    <a:pt x="5" y="34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2"/>
            <p:cNvSpPr>
              <a:spLocks/>
            </p:cNvSpPr>
            <p:nvPr/>
          </p:nvSpPr>
          <p:spPr bwMode="auto">
            <a:xfrm>
              <a:off x="1663701" y="3030538"/>
              <a:ext cx="1641475" cy="619125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1" y="4"/>
                </a:cxn>
                <a:cxn ang="0">
                  <a:pos x="50" y="11"/>
                </a:cxn>
                <a:cxn ang="0">
                  <a:pos x="82" y="22"/>
                </a:cxn>
                <a:cxn ang="0">
                  <a:pos x="124" y="37"/>
                </a:cxn>
                <a:cxn ang="0">
                  <a:pos x="174" y="54"/>
                </a:cxn>
                <a:cxn ang="0">
                  <a:pos x="232" y="74"/>
                </a:cxn>
                <a:cxn ang="0">
                  <a:pos x="296" y="96"/>
                </a:cxn>
                <a:cxn ang="0">
                  <a:pos x="400" y="132"/>
                </a:cxn>
                <a:cxn ang="0">
                  <a:pos x="473" y="157"/>
                </a:cxn>
                <a:cxn ang="0">
                  <a:pos x="546" y="183"/>
                </a:cxn>
                <a:cxn ang="0">
                  <a:pos x="620" y="208"/>
                </a:cxn>
                <a:cxn ang="0">
                  <a:pos x="726" y="245"/>
                </a:cxn>
                <a:cxn ang="0">
                  <a:pos x="793" y="268"/>
                </a:cxn>
                <a:cxn ang="0">
                  <a:pos x="854" y="290"/>
                </a:cxn>
                <a:cxn ang="0">
                  <a:pos x="908" y="309"/>
                </a:cxn>
                <a:cxn ang="0">
                  <a:pos x="955" y="325"/>
                </a:cxn>
                <a:cxn ang="0">
                  <a:pos x="992" y="338"/>
                </a:cxn>
                <a:cxn ang="0">
                  <a:pos x="1018" y="347"/>
                </a:cxn>
                <a:cxn ang="0">
                  <a:pos x="1032" y="352"/>
                </a:cxn>
                <a:cxn ang="0">
                  <a:pos x="1021" y="390"/>
                </a:cxn>
                <a:cxn ang="0">
                  <a:pos x="992" y="380"/>
                </a:cxn>
                <a:cxn ang="0">
                  <a:pos x="958" y="368"/>
                </a:cxn>
                <a:cxn ang="0">
                  <a:pos x="914" y="352"/>
                </a:cxn>
                <a:cxn ang="0">
                  <a:pos x="861" y="334"/>
                </a:cxn>
                <a:cxn ang="0">
                  <a:pos x="801" y="313"/>
                </a:cxn>
                <a:cxn ang="0">
                  <a:pos x="734" y="290"/>
                </a:cxn>
                <a:cxn ang="0">
                  <a:pos x="663" y="265"/>
                </a:cxn>
                <a:cxn ang="0">
                  <a:pos x="552" y="227"/>
                </a:cxn>
                <a:cxn ang="0">
                  <a:pos x="477" y="200"/>
                </a:cxn>
                <a:cxn ang="0">
                  <a:pos x="402" y="174"/>
                </a:cxn>
                <a:cxn ang="0">
                  <a:pos x="330" y="149"/>
                </a:cxn>
                <a:cxn ang="0">
                  <a:pos x="261" y="125"/>
                </a:cxn>
                <a:cxn ang="0">
                  <a:pos x="197" y="103"/>
                </a:cxn>
                <a:cxn ang="0">
                  <a:pos x="141" y="84"/>
                </a:cxn>
                <a:cxn ang="0">
                  <a:pos x="92" y="67"/>
                </a:cxn>
                <a:cxn ang="0">
                  <a:pos x="54" y="54"/>
                </a:cxn>
                <a:cxn ang="0">
                  <a:pos x="27" y="44"/>
                </a:cxn>
                <a:cxn ang="0">
                  <a:pos x="13" y="39"/>
                </a:cxn>
                <a:cxn ang="0">
                  <a:pos x="5" y="35"/>
                </a:cxn>
                <a:cxn ang="0">
                  <a:pos x="0" y="24"/>
                </a:cxn>
                <a:cxn ang="0">
                  <a:pos x="3" y="11"/>
                </a:cxn>
                <a:cxn ang="0">
                  <a:pos x="11" y="2"/>
                </a:cxn>
              </a:cxnLst>
              <a:rect l="0" t="0" r="r" b="b"/>
              <a:pathLst>
                <a:path w="1034" h="390">
                  <a:moveTo>
                    <a:pt x="17" y="0"/>
                  </a:move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7"/>
                  </a:lnTo>
                  <a:lnTo>
                    <a:pt x="50" y="11"/>
                  </a:lnTo>
                  <a:lnTo>
                    <a:pt x="65" y="16"/>
                  </a:lnTo>
                  <a:lnTo>
                    <a:pt x="82" y="22"/>
                  </a:lnTo>
                  <a:lnTo>
                    <a:pt x="102" y="29"/>
                  </a:lnTo>
                  <a:lnTo>
                    <a:pt x="124" y="37"/>
                  </a:lnTo>
                  <a:lnTo>
                    <a:pt x="148" y="45"/>
                  </a:lnTo>
                  <a:lnTo>
                    <a:pt x="174" y="54"/>
                  </a:lnTo>
                  <a:lnTo>
                    <a:pt x="202" y="64"/>
                  </a:lnTo>
                  <a:lnTo>
                    <a:pt x="232" y="74"/>
                  </a:lnTo>
                  <a:lnTo>
                    <a:pt x="263" y="85"/>
                  </a:lnTo>
                  <a:lnTo>
                    <a:pt x="296" y="96"/>
                  </a:lnTo>
                  <a:lnTo>
                    <a:pt x="330" y="108"/>
                  </a:lnTo>
                  <a:lnTo>
                    <a:pt x="400" y="132"/>
                  </a:lnTo>
                  <a:lnTo>
                    <a:pt x="436" y="145"/>
                  </a:lnTo>
                  <a:lnTo>
                    <a:pt x="473" y="157"/>
                  </a:lnTo>
                  <a:lnTo>
                    <a:pt x="509" y="170"/>
                  </a:lnTo>
                  <a:lnTo>
                    <a:pt x="546" y="183"/>
                  </a:lnTo>
                  <a:lnTo>
                    <a:pt x="583" y="196"/>
                  </a:lnTo>
                  <a:lnTo>
                    <a:pt x="620" y="208"/>
                  </a:lnTo>
                  <a:lnTo>
                    <a:pt x="656" y="221"/>
                  </a:lnTo>
                  <a:lnTo>
                    <a:pt x="726" y="245"/>
                  </a:lnTo>
                  <a:lnTo>
                    <a:pt x="760" y="257"/>
                  </a:lnTo>
                  <a:lnTo>
                    <a:pt x="793" y="268"/>
                  </a:lnTo>
                  <a:lnTo>
                    <a:pt x="824" y="280"/>
                  </a:lnTo>
                  <a:lnTo>
                    <a:pt x="854" y="290"/>
                  </a:lnTo>
                  <a:lnTo>
                    <a:pt x="882" y="299"/>
                  </a:lnTo>
                  <a:lnTo>
                    <a:pt x="908" y="309"/>
                  </a:lnTo>
                  <a:lnTo>
                    <a:pt x="932" y="317"/>
                  </a:lnTo>
                  <a:lnTo>
                    <a:pt x="955" y="325"/>
                  </a:lnTo>
                  <a:lnTo>
                    <a:pt x="974" y="332"/>
                  </a:lnTo>
                  <a:lnTo>
                    <a:pt x="992" y="338"/>
                  </a:lnTo>
                  <a:lnTo>
                    <a:pt x="1006" y="343"/>
                  </a:lnTo>
                  <a:lnTo>
                    <a:pt x="1018" y="347"/>
                  </a:lnTo>
                  <a:lnTo>
                    <a:pt x="1027" y="350"/>
                  </a:lnTo>
                  <a:lnTo>
                    <a:pt x="1032" y="352"/>
                  </a:lnTo>
                  <a:lnTo>
                    <a:pt x="1034" y="352"/>
                  </a:lnTo>
                  <a:lnTo>
                    <a:pt x="1021" y="390"/>
                  </a:lnTo>
                  <a:lnTo>
                    <a:pt x="1004" y="384"/>
                  </a:lnTo>
                  <a:lnTo>
                    <a:pt x="992" y="380"/>
                  </a:lnTo>
                  <a:lnTo>
                    <a:pt x="976" y="374"/>
                  </a:lnTo>
                  <a:lnTo>
                    <a:pt x="958" y="368"/>
                  </a:lnTo>
                  <a:lnTo>
                    <a:pt x="938" y="361"/>
                  </a:lnTo>
                  <a:lnTo>
                    <a:pt x="914" y="352"/>
                  </a:lnTo>
                  <a:lnTo>
                    <a:pt x="889" y="344"/>
                  </a:lnTo>
                  <a:lnTo>
                    <a:pt x="861" y="334"/>
                  </a:lnTo>
                  <a:lnTo>
                    <a:pt x="832" y="324"/>
                  </a:lnTo>
                  <a:lnTo>
                    <a:pt x="801" y="313"/>
                  </a:lnTo>
                  <a:lnTo>
                    <a:pt x="768" y="302"/>
                  </a:lnTo>
                  <a:lnTo>
                    <a:pt x="734" y="290"/>
                  </a:lnTo>
                  <a:lnTo>
                    <a:pt x="699" y="278"/>
                  </a:lnTo>
                  <a:lnTo>
                    <a:pt x="663" y="265"/>
                  </a:lnTo>
                  <a:lnTo>
                    <a:pt x="590" y="240"/>
                  </a:lnTo>
                  <a:lnTo>
                    <a:pt x="552" y="227"/>
                  </a:lnTo>
                  <a:lnTo>
                    <a:pt x="514" y="214"/>
                  </a:lnTo>
                  <a:lnTo>
                    <a:pt x="477" y="200"/>
                  </a:lnTo>
                  <a:lnTo>
                    <a:pt x="439" y="187"/>
                  </a:lnTo>
                  <a:lnTo>
                    <a:pt x="402" y="174"/>
                  </a:lnTo>
                  <a:lnTo>
                    <a:pt x="365" y="161"/>
                  </a:lnTo>
                  <a:lnTo>
                    <a:pt x="330" y="149"/>
                  </a:lnTo>
                  <a:lnTo>
                    <a:pt x="295" y="137"/>
                  </a:lnTo>
                  <a:lnTo>
                    <a:pt x="261" y="125"/>
                  </a:lnTo>
                  <a:lnTo>
                    <a:pt x="228" y="114"/>
                  </a:lnTo>
                  <a:lnTo>
                    <a:pt x="197" y="103"/>
                  </a:lnTo>
                  <a:lnTo>
                    <a:pt x="168" y="93"/>
                  </a:lnTo>
                  <a:lnTo>
                    <a:pt x="141" y="84"/>
                  </a:lnTo>
                  <a:lnTo>
                    <a:pt x="115" y="75"/>
                  </a:lnTo>
                  <a:lnTo>
                    <a:pt x="92" y="67"/>
                  </a:lnTo>
                  <a:lnTo>
                    <a:pt x="72" y="59"/>
                  </a:lnTo>
                  <a:lnTo>
                    <a:pt x="54" y="54"/>
                  </a:lnTo>
                  <a:lnTo>
                    <a:pt x="39" y="48"/>
                  </a:lnTo>
                  <a:lnTo>
                    <a:pt x="27" y="44"/>
                  </a:lnTo>
                  <a:lnTo>
                    <a:pt x="18" y="41"/>
                  </a:lnTo>
                  <a:lnTo>
                    <a:pt x="13" y="39"/>
                  </a:lnTo>
                  <a:lnTo>
                    <a:pt x="11" y="38"/>
                  </a:lnTo>
                  <a:lnTo>
                    <a:pt x="5" y="35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3"/>
            <p:cNvSpPr>
              <a:spLocks/>
            </p:cNvSpPr>
            <p:nvPr/>
          </p:nvSpPr>
          <p:spPr bwMode="auto">
            <a:xfrm>
              <a:off x="1552576" y="3352801"/>
              <a:ext cx="1641475" cy="61753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3"/>
                </a:cxn>
                <a:cxn ang="0">
                  <a:pos x="50" y="10"/>
                </a:cxn>
                <a:cxn ang="0">
                  <a:pos x="82" y="21"/>
                </a:cxn>
                <a:cxn ang="0">
                  <a:pos x="124" y="35"/>
                </a:cxn>
                <a:cxn ang="0">
                  <a:pos x="174" y="53"/>
                </a:cxn>
                <a:cxn ang="0">
                  <a:pos x="232" y="73"/>
                </a:cxn>
                <a:cxn ang="0">
                  <a:pos x="296" y="95"/>
                </a:cxn>
                <a:cxn ang="0">
                  <a:pos x="365" y="119"/>
                </a:cxn>
                <a:cxn ang="0">
                  <a:pos x="436" y="144"/>
                </a:cxn>
                <a:cxn ang="0">
                  <a:pos x="509" y="170"/>
                </a:cxn>
                <a:cxn ang="0">
                  <a:pos x="583" y="195"/>
                </a:cxn>
                <a:cxn ang="0">
                  <a:pos x="656" y="221"/>
                </a:cxn>
                <a:cxn ang="0">
                  <a:pos x="760" y="256"/>
                </a:cxn>
                <a:cxn ang="0">
                  <a:pos x="824" y="279"/>
                </a:cxn>
                <a:cxn ang="0">
                  <a:pos x="882" y="299"/>
                </a:cxn>
                <a:cxn ang="0">
                  <a:pos x="933" y="317"/>
                </a:cxn>
                <a:cxn ang="0">
                  <a:pos x="975" y="331"/>
                </a:cxn>
                <a:cxn ang="0">
                  <a:pos x="1006" y="342"/>
                </a:cxn>
                <a:cxn ang="0">
                  <a:pos x="1027" y="349"/>
                </a:cxn>
                <a:cxn ang="0">
                  <a:pos x="1034" y="352"/>
                </a:cxn>
                <a:cxn ang="0">
                  <a:pos x="1003" y="384"/>
                </a:cxn>
                <a:cxn ang="0">
                  <a:pos x="976" y="373"/>
                </a:cxn>
                <a:cxn ang="0">
                  <a:pos x="937" y="360"/>
                </a:cxn>
                <a:cxn ang="0">
                  <a:pos x="889" y="343"/>
                </a:cxn>
                <a:cxn ang="0">
                  <a:pos x="831" y="323"/>
                </a:cxn>
                <a:cxn ang="0">
                  <a:pos x="768" y="301"/>
                </a:cxn>
                <a:cxn ang="0">
                  <a:pos x="699" y="277"/>
                </a:cxn>
                <a:cxn ang="0">
                  <a:pos x="589" y="239"/>
                </a:cxn>
                <a:cxn ang="0">
                  <a:pos x="476" y="200"/>
                </a:cxn>
                <a:cxn ang="0">
                  <a:pos x="365" y="161"/>
                </a:cxn>
                <a:cxn ang="0">
                  <a:pos x="294" y="136"/>
                </a:cxn>
                <a:cxn ang="0">
                  <a:pos x="228" y="113"/>
                </a:cxn>
                <a:cxn ang="0">
                  <a:pos x="167" y="92"/>
                </a:cxn>
                <a:cxn ang="0">
                  <a:pos x="115" y="74"/>
                </a:cxn>
                <a:cxn ang="0">
                  <a:pos x="71" y="58"/>
                </a:cxn>
                <a:cxn ang="0">
                  <a:pos x="38" y="47"/>
                </a:cxn>
                <a:cxn ang="0">
                  <a:pos x="17" y="40"/>
                </a:cxn>
                <a:cxn ang="0">
                  <a:pos x="10" y="37"/>
                </a:cxn>
                <a:cxn ang="0">
                  <a:pos x="1" y="29"/>
                </a:cxn>
                <a:cxn ang="0">
                  <a:pos x="0" y="17"/>
                </a:cxn>
                <a:cxn ang="0">
                  <a:pos x="6" y="5"/>
                </a:cxn>
                <a:cxn ang="0">
                  <a:pos x="17" y="0"/>
                </a:cxn>
              </a:cxnLst>
              <a:rect l="0" t="0" r="r" b="b"/>
              <a:pathLst>
                <a:path w="1034" h="389">
                  <a:moveTo>
                    <a:pt x="17" y="0"/>
                  </a:moveTo>
                  <a:lnTo>
                    <a:pt x="24" y="0"/>
                  </a:lnTo>
                  <a:lnTo>
                    <a:pt x="26" y="1"/>
                  </a:lnTo>
                  <a:lnTo>
                    <a:pt x="31" y="3"/>
                  </a:lnTo>
                  <a:lnTo>
                    <a:pt x="39" y="5"/>
                  </a:lnTo>
                  <a:lnTo>
                    <a:pt x="50" y="10"/>
                  </a:lnTo>
                  <a:lnTo>
                    <a:pt x="65" y="15"/>
                  </a:lnTo>
                  <a:lnTo>
                    <a:pt x="82" y="21"/>
                  </a:lnTo>
                  <a:lnTo>
                    <a:pt x="102" y="28"/>
                  </a:lnTo>
                  <a:lnTo>
                    <a:pt x="124" y="35"/>
                  </a:lnTo>
                  <a:lnTo>
                    <a:pt x="148" y="44"/>
                  </a:lnTo>
                  <a:lnTo>
                    <a:pt x="174" y="53"/>
                  </a:lnTo>
                  <a:lnTo>
                    <a:pt x="202" y="63"/>
                  </a:lnTo>
                  <a:lnTo>
                    <a:pt x="232" y="73"/>
                  </a:lnTo>
                  <a:lnTo>
                    <a:pt x="264" y="84"/>
                  </a:lnTo>
                  <a:lnTo>
                    <a:pt x="296" y="95"/>
                  </a:lnTo>
                  <a:lnTo>
                    <a:pt x="330" y="107"/>
                  </a:lnTo>
                  <a:lnTo>
                    <a:pt x="365" y="119"/>
                  </a:lnTo>
                  <a:lnTo>
                    <a:pt x="400" y="131"/>
                  </a:lnTo>
                  <a:lnTo>
                    <a:pt x="436" y="144"/>
                  </a:lnTo>
                  <a:lnTo>
                    <a:pt x="473" y="156"/>
                  </a:lnTo>
                  <a:lnTo>
                    <a:pt x="509" y="170"/>
                  </a:lnTo>
                  <a:lnTo>
                    <a:pt x="547" y="182"/>
                  </a:lnTo>
                  <a:lnTo>
                    <a:pt x="583" y="195"/>
                  </a:lnTo>
                  <a:lnTo>
                    <a:pt x="620" y="208"/>
                  </a:lnTo>
                  <a:lnTo>
                    <a:pt x="656" y="221"/>
                  </a:lnTo>
                  <a:lnTo>
                    <a:pt x="726" y="245"/>
                  </a:lnTo>
                  <a:lnTo>
                    <a:pt x="760" y="256"/>
                  </a:lnTo>
                  <a:lnTo>
                    <a:pt x="793" y="268"/>
                  </a:lnTo>
                  <a:lnTo>
                    <a:pt x="824" y="279"/>
                  </a:lnTo>
                  <a:lnTo>
                    <a:pt x="854" y="289"/>
                  </a:lnTo>
                  <a:lnTo>
                    <a:pt x="882" y="299"/>
                  </a:lnTo>
                  <a:lnTo>
                    <a:pt x="908" y="308"/>
                  </a:lnTo>
                  <a:lnTo>
                    <a:pt x="933" y="317"/>
                  </a:lnTo>
                  <a:lnTo>
                    <a:pt x="955" y="324"/>
                  </a:lnTo>
                  <a:lnTo>
                    <a:pt x="975" y="331"/>
                  </a:lnTo>
                  <a:lnTo>
                    <a:pt x="992" y="337"/>
                  </a:lnTo>
                  <a:lnTo>
                    <a:pt x="1006" y="342"/>
                  </a:lnTo>
                  <a:lnTo>
                    <a:pt x="1018" y="346"/>
                  </a:lnTo>
                  <a:lnTo>
                    <a:pt x="1027" y="349"/>
                  </a:lnTo>
                  <a:lnTo>
                    <a:pt x="1032" y="351"/>
                  </a:lnTo>
                  <a:lnTo>
                    <a:pt x="1034" y="352"/>
                  </a:lnTo>
                  <a:lnTo>
                    <a:pt x="1020" y="389"/>
                  </a:lnTo>
                  <a:lnTo>
                    <a:pt x="1003" y="384"/>
                  </a:lnTo>
                  <a:lnTo>
                    <a:pt x="991" y="379"/>
                  </a:lnTo>
                  <a:lnTo>
                    <a:pt x="976" y="373"/>
                  </a:lnTo>
                  <a:lnTo>
                    <a:pt x="958" y="367"/>
                  </a:lnTo>
                  <a:lnTo>
                    <a:pt x="937" y="360"/>
                  </a:lnTo>
                  <a:lnTo>
                    <a:pt x="914" y="352"/>
                  </a:lnTo>
                  <a:lnTo>
                    <a:pt x="889" y="343"/>
                  </a:lnTo>
                  <a:lnTo>
                    <a:pt x="861" y="333"/>
                  </a:lnTo>
                  <a:lnTo>
                    <a:pt x="831" y="323"/>
                  </a:lnTo>
                  <a:lnTo>
                    <a:pt x="800" y="312"/>
                  </a:lnTo>
                  <a:lnTo>
                    <a:pt x="768" y="301"/>
                  </a:lnTo>
                  <a:lnTo>
                    <a:pt x="734" y="289"/>
                  </a:lnTo>
                  <a:lnTo>
                    <a:pt x="699" y="277"/>
                  </a:lnTo>
                  <a:lnTo>
                    <a:pt x="627" y="252"/>
                  </a:lnTo>
                  <a:lnTo>
                    <a:pt x="589" y="239"/>
                  </a:lnTo>
                  <a:lnTo>
                    <a:pt x="514" y="212"/>
                  </a:lnTo>
                  <a:lnTo>
                    <a:pt x="476" y="200"/>
                  </a:lnTo>
                  <a:lnTo>
                    <a:pt x="438" y="186"/>
                  </a:lnTo>
                  <a:lnTo>
                    <a:pt x="365" y="161"/>
                  </a:lnTo>
                  <a:lnTo>
                    <a:pt x="329" y="148"/>
                  </a:lnTo>
                  <a:lnTo>
                    <a:pt x="294" y="136"/>
                  </a:lnTo>
                  <a:lnTo>
                    <a:pt x="260" y="124"/>
                  </a:lnTo>
                  <a:lnTo>
                    <a:pt x="228" y="113"/>
                  </a:lnTo>
                  <a:lnTo>
                    <a:pt x="197" y="102"/>
                  </a:lnTo>
                  <a:lnTo>
                    <a:pt x="167" y="92"/>
                  </a:lnTo>
                  <a:lnTo>
                    <a:pt x="140" y="82"/>
                  </a:lnTo>
                  <a:lnTo>
                    <a:pt x="115" y="74"/>
                  </a:lnTo>
                  <a:lnTo>
                    <a:pt x="92" y="66"/>
                  </a:lnTo>
                  <a:lnTo>
                    <a:pt x="71" y="58"/>
                  </a:lnTo>
                  <a:lnTo>
                    <a:pt x="54" y="53"/>
                  </a:lnTo>
                  <a:lnTo>
                    <a:pt x="38" y="47"/>
                  </a:lnTo>
                  <a:lnTo>
                    <a:pt x="26" y="43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10" y="37"/>
                  </a:lnTo>
                  <a:lnTo>
                    <a:pt x="5" y="34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2" y="11"/>
                  </a:lnTo>
                  <a:lnTo>
                    <a:pt x="6" y="5"/>
                  </a:lnTo>
                  <a:lnTo>
                    <a:pt x="11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4"/>
            <p:cNvSpPr>
              <a:spLocks/>
            </p:cNvSpPr>
            <p:nvPr/>
          </p:nvSpPr>
          <p:spPr bwMode="auto">
            <a:xfrm>
              <a:off x="1441451" y="3671888"/>
              <a:ext cx="1641475" cy="620713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4"/>
                </a:cxn>
                <a:cxn ang="0">
                  <a:pos x="50" y="11"/>
                </a:cxn>
                <a:cxn ang="0">
                  <a:pos x="82" y="22"/>
                </a:cxn>
                <a:cxn ang="0">
                  <a:pos x="124" y="37"/>
                </a:cxn>
                <a:cxn ang="0">
                  <a:pos x="174" y="54"/>
                </a:cxn>
                <a:cxn ang="0">
                  <a:pos x="232" y="74"/>
                </a:cxn>
                <a:cxn ang="0">
                  <a:pos x="295" y="97"/>
                </a:cxn>
                <a:cxn ang="0">
                  <a:pos x="364" y="120"/>
                </a:cxn>
                <a:cxn ang="0">
                  <a:pos x="472" y="158"/>
                </a:cxn>
                <a:cxn ang="0">
                  <a:pos x="655" y="221"/>
                </a:cxn>
                <a:cxn ang="0">
                  <a:pos x="726" y="246"/>
                </a:cxn>
                <a:cxn ang="0">
                  <a:pos x="792" y="269"/>
                </a:cxn>
                <a:cxn ang="0">
                  <a:pos x="854" y="290"/>
                </a:cxn>
                <a:cxn ang="0">
                  <a:pos x="908" y="309"/>
                </a:cxn>
                <a:cxn ang="0">
                  <a:pos x="954" y="325"/>
                </a:cxn>
                <a:cxn ang="0">
                  <a:pos x="992" y="338"/>
                </a:cxn>
                <a:cxn ang="0">
                  <a:pos x="1018" y="347"/>
                </a:cxn>
                <a:cxn ang="0">
                  <a:pos x="1034" y="353"/>
                </a:cxn>
                <a:cxn ang="0">
                  <a:pos x="1003" y="385"/>
                </a:cxn>
                <a:cxn ang="0">
                  <a:pos x="976" y="375"/>
                </a:cxn>
                <a:cxn ang="0">
                  <a:pos x="937" y="361"/>
                </a:cxn>
                <a:cxn ang="0">
                  <a:pos x="889" y="344"/>
                </a:cxn>
                <a:cxn ang="0">
                  <a:pos x="831" y="325"/>
                </a:cxn>
                <a:cxn ang="0">
                  <a:pos x="768" y="302"/>
                </a:cxn>
                <a:cxn ang="0">
                  <a:pos x="699" y="279"/>
                </a:cxn>
                <a:cxn ang="0">
                  <a:pos x="589" y="240"/>
                </a:cxn>
                <a:cxn ang="0">
                  <a:pos x="476" y="201"/>
                </a:cxn>
                <a:cxn ang="0">
                  <a:pos x="365" y="162"/>
                </a:cxn>
                <a:cxn ang="0">
                  <a:pos x="294" y="137"/>
                </a:cxn>
                <a:cxn ang="0">
                  <a:pos x="228" y="114"/>
                </a:cxn>
                <a:cxn ang="0">
                  <a:pos x="168" y="93"/>
                </a:cxn>
                <a:cxn ang="0">
                  <a:pos x="115" y="75"/>
                </a:cxn>
                <a:cxn ang="0">
                  <a:pos x="71" y="60"/>
                </a:cxn>
                <a:cxn ang="0">
                  <a:pos x="38" y="48"/>
                </a:cxn>
                <a:cxn ang="0">
                  <a:pos x="17" y="41"/>
                </a:cxn>
                <a:cxn ang="0">
                  <a:pos x="10" y="39"/>
                </a:cxn>
                <a:cxn ang="0">
                  <a:pos x="1" y="30"/>
                </a:cxn>
                <a:cxn ang="0">
                  <a:pos x="0" y="18"/>
                </a:cxn>
                <a:cxn ang="0">
                  <a:pos x="6" y="6"/>
                </a:cxn>
                <a:cxn ang="0">
                  <a:pos x="17" y="0"/>
                </a:cxn>
              </a:cxnLst>
              <a:rect l="0" t="0" r="r" b="b"/>
              <a:pathLst>
                <a:path w="1034" h="391">
                  <a:moveTo>
                    <a:pt x="17" y="0"/>
                  </a:moveTo>
                  <a:lnTo>
                    <a:pt x="23" y="2"/>
                  </a:lnTo>
                  <a:lnTo>
                    <a:pt x="25" y="2"/>
                  </a:lnTo>
                  <a:lnTo>
                    <a:pt x="30" y="4"/>
                  </a:lnTo>
                  <a:lnTo>
                    <a:pt x="38" y="7"/>
                  </a:lnTo>
                  <a:lnTo>
                    <a:pt x="50" y="11"/>
                  </a:lnTo>
                  <a:lnTo>
                    <a:pt x="64" y="16"/>
                  </a:lnTo>
                  <a:lnTo>
                    <a:pt x="82" y="22"/>
                  </a:lnTo>
                  <a:lnTo>
                    <a:pt x="101" y="29"/>
                  </a:lnTo>
                  <a:lnTo>
                    <a:pt x="124" y="37"/>
                  </a:lnTo>
                  <a:lnTo>
                    <a:pt x="148" y="45"/>
                  </a:lnTo>
                  <a:lnTo>
                    <a:pt x="174" y="54"/>
                  </a:lnTo>
                  <a:lnTo>
                    <a:pt x="202" y="64"/>
                  </a:lnTo>
                  <a:lnTo>
                    <a:pt x="232" y="74"/>
                  </a:lnTo>
                  <a:lnTo>
                    <a:pt x="263" y="85"/>
                  </a:lnTo>
                  <a:lnTo>
                    <a:pt x="295" y="97"/>
                  </a:lnTo>
                  <a:lnTo>
                    <a:pt x="329" y="108"/>
                  </a:lnTo>
                  <a:lnTo>
                    <a:pt x="364" y="120"/>
                  </a:lnTo>
                  <a:lnTo>
                    <a:pt x="400" y="132"/>
                  </a:lnTo>
                  <a:lnTo>
                    <a:pt x="472" y="158"/>
                  </a:lnTo>
                  <a:lnTo>
                    <a:pt x="583" y="196"/>
                  </a:lnTo>
                  <a:lnTo>
                    <a:pt x="655" y="221"/>
                  </a:lnTo>
                  <a:lnTo>
                    <a:pt x="691" y="233"/>
                  </a:lnTo>
                  <a:lnTo>
                    <a:pt x="726" y="246"/>
                  </a:lnTo>
                  <a:lnTo>
                    <a:pt x="760" y="258"/>
                  </a:lnTo>
                  <a:lnTo>
                    <a:pt x="792" y="269"/>
                  </a:lnTo>
                  <a:lnTo>
                    <a:pt x="824" y="280"/>
                  </a:lnTo>
                  <a:lnTo>
                    <a:pt x="854" y="290"/>
                  </a:lnTo>
                  <a:lnTo>
                    <a:pt x="882" y="300"/>
                  </a:lnTo>
                  <a:lnTo>
                    <a:pt x="908" y="309"/>
                  </a:lnTo>
                  <a:lnTo>
                    <a:pt x="933" y="318"/>
                  </a:lnTo>
                  <a:lnTo>
                    <a:pt x="954" y="325"/>
                  </a:lnTo>
                  <a:lnTo>
                    <a:pt x="975" y="332"/>
                  </a:lnTo>
                  <a:lnTo>
                    <a:pt x="992" y="338"/>
                  </a:lnTo>
                  <a:lnTo>
                    <a:pt x="1006" y="343"/>
                  </a:lnTo>
                  <a:lnTo>
                    <a:pt x="1018" y="347"/>
                  </a:lnTo>
                  <a:lnTo>
                    <a:pt x="1026" y="350"/>
                  </a:lnTo>
                  <a:lnTo>
                    <a:pt x="1034" y="353"/>
                  </a:lnTo>
                  <a:lnTo>
                    <a:pt x="1020" y="391"/>
                  </a:lnTo>
                  <a:lnTo>
                    <a:pt x="1003" y="385"/>
                  </a:lnTo>
                  <a:lnTo>
                    <a:pt x="991" y="381"/>
                  </a:lnTo>
                  <a:lnTo>
                    <a:pt x="976" y="375"/>
                  </a:lnTo>
                  <a:lnTo>
                    <a:pt x="958" y="368"/>
                  </a:lnTo>
                  <a:lnTo>
                    <a:pt x="937" y="361"/>
                  </a:lnTo>
                  <a:lnTo>
                    <a:pt x="914" y="353"/>
                  </a:lnTo>
                  <a:lnTo>
                    <a:pt x="889" y="344"/>
                  </a:lnTo>
                  <a:lnTo>
                    <a:pt x="861" y="335"/>
                  </a:lnTo>
                  <a:lnTo>
                    <a:pt x="831" y="325"/>
                  </a:lnTo>
                  <a:lnTo>
                    <a:pt x="800" y="314"/>
                  </a:lnTo>
                  <a:lnTo>
                    <a:pt x="768" y="302"/>
                  </a:lnTo>
                  <a:lnTo>
                    <a:pt x="734" y="291"/>
                  </a:lnTo>
                  <a:lnTo>
                    <a:pt x="699" y="279"/>
                  </a:lnTo>
                  <a:lnTo>
                    <a:pt x="627" y="253"/>
                  </a:lnTo>
                  <a:lnTo>
                    <a:pt x="589" y="240"/>
                  </a:lnTo>
                  <a:lnTo>
                    <a:pt x="514" y="214"/>
                  </a:lnTo>
                  <a:lnTo>
                    <a:pt x="476" y="201"/>
                  </a:lnTo>
                  <a:lnTo>
                    <a:pt x="438" y="188"/>
                  </a:lnTo>
                  <a:lnTo>
                    <a:pt x="365" y="162"/>
                  </a:lnTo>
                  <a:lnTo>
                    <a:pt x="329" y="149"/>
                  </a:lnTo>
                  <a:lnTo>
                    <a:pt x="294" y="137"/>
                  </a:lnTo>
                  <a:lnTo>
                    <a:pt x="260" y="126"/>
                  </a:lnTo>
                  <a:lnTo>
                    <a:pt x="228" y="114"/>
                  </a:lnTo>
                  <a:lnTo>
                    <a:pt x="197" y="104"/>
                  </a:lnTo>
                  <a:lnTo>
                    <a:pt x="168" y="93"/>
                  </a:lnTo>
                  <a:lnTo>
                    <a:pt x="140" y="84"/>
                  </a:lnTo>
                  <a:lnTo>
                    <a:pt x="115" y="75"/>
                  </a:lnTo>
                  <a:lnTo>
                    <a:pt x="92" y="67"/>
                  </a:lnTo>
                  <a:lnTo>
                    <a:pt x="71" y="60"/>
                  </a:lnTo>
                  <a:lnTo>
                    <a:pt x="54" y="54"/>
                  </a:lnTo>
                  <a:lnTo>
                    <a:pt x="38" y="48"/>
                  </a:lnTo>
                  <a:lnTo>
                    <a:pt x="26" y="44"/>
                  </a:lnTo>
                  <a:lnTo>
                    <a:pt x="17" y="41"/>
                  </a:lnTo>
                  <a:lnTo>
                    <a:pt x="12" y="39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5"/>
            <p:cNvSpPr>
              <a:spLocks/>
            </p:cNvSpPr>
            <p:nvPr/>
          </p:nvSpPr>
          <p:spPr bwMode="auto">
            <a:xfrm>
              <a:off x="2414588" y="3929063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59" y="173"/>
                </a:cxn>
                <a:cxn ang="0">
                  <a:pos x="52" y="174"/>
                </a:cxn>
                <a:cxn ang="0">
                  <a:pos x="44" y="173"/>
                </a:cxn>
                <a:cxn ang="0">
                  <a:pos x="17" y="164"/>
                </a:cxn>
                <a:cxn ang="0">
                  <a:pos x="11" y="159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2" y="130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59" y="173"/>
                  </a:lnTo>
                  <a:lnTo>
                    <a:pt x="52" y="174"/>
                  </a:lnTo>
                  <a:lnTo>
                    <a:pt x="44" y="173"/>
                  </a:lnTo>
                  <a:lnTo>
                    <a:pt x="17" y="164"/>
                  </a:lnTo>
                  <a:lnTo>
                    <a:pt x="11" y="159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2" y="130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6"/>
            <p:cNvSpPr>
              <a:spLocks/>
            </p:cNvSpPr>
            <p:nvPr/>
          </p:nvSpPr>
          <p:spPr bwMode="auto">
            <a:xfrm>
              <a:off x="2430463" y="3929063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1"/>
                </a:cxn>
                <a:cxn ang="0">
                  <a:pos x="98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0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4" y="159"/>
                </a:cxn>
                <a:cxn ang="0">
                  <a:pos x="15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5"/>
                </a:cxn>
                <a:cxn ang="0">
                  <a:pos x="41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1"/>
                  </a:lnTo>
                  <a:lnTo>
                    <a:pt x="98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0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4" y="159"/>
                  </a:lnTo>
                  <a:lnTo>
                    <a:pt x="15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5"/>
                  </a:lnTo>
                  <a:lnTo>
                    <a:pt x="41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81B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7"/>
            <p:cNvSpPr>
              <a:spLocks/>
            </p:cNvSpPr>
            <p:nvPr/>
          </p:nvSpPr>
          <p:spPr bwMode="auto">
            <a:xfrm>
              <a:off x="2725738" y="4038601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7" y="27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8" y="155"/>
                </a:cxn>
                <a:cxn ang="0">
                  <a:pos x="73" y="163"/>
                </a:cxn>
                <a:cxn ang="0">
                  <a:pos x="68" y="169"/>
                </a:cxn>
                <a:cxn ang="0">
                  <a:pos x="60" y="172"/>
                </a:cxn>
                <a:cxn ang="0">
                  <a:pos x="52" y="173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5" y="153"/>
                </a:cxn>
                <a:cxn ang="0">
                  <a:pos x="1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5" y="10"/>
                </a:cxn>
                <a:cxn ang="0">
                  <a:pos x="50" y="4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7" y="27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8" y="155"/>
                  </a:lnTo>
                  <a:lnTo>
                    <a:pt x="73" y="163"/>
                  </a:lnTo>
                  <a:lnTo>
                    <a:pt x="68" y="169"/>
                  </a:lnTo>
                  <a:lnTo>
                    <a:pt x="60" y="172"/>
                  </a:lnTo>
                  <a:lnTo>
                    <a:pt x="52" y="173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5" y="153"/>
                  </a:lnTo>
                  <a:lnTo>
                    <a:pt x="1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5" y="10"/>
                  </a:lnTo>
                  <a:lnTo>
                    <a:pt x="50" y="4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8"/>
            <p:cNvSpPr>
              <a:spLocks/>
            </p:cNvSpPr>
            <p:nvPr/>
          </p:nvSpPr>
          <p:spPr bwMode="auto">
            <a:xfrm>
              <a:off x="2741613" y="4037013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2"/>
                </a:cxn>
                <a:cxn ang="0">
                  <a:pos x="88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4" y="144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3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2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4" y="144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81B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9"/>
            <p:cNvSpPr>
              <a:spLocks/>
            </p:cNvSpPr>
            <p:nvPr/>
          </p:nvSpPr>
          <p:spPr bwMode="auto">
            <a:xfrm>
              <a:off x="2863851" y="4086226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2" y="20"/>
                </a:cxn>
                <a:cxn ang="0">
                  <a:pos x="116" y="27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7" y="155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0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49" y="4"/>
                </a:cxn>
                <a:cxn ang="0">
                  <a:pos x="57" y="0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3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2" y="20"/>
                  </a:lnTo>
                  <a:lnTo>
                    <a:pt x="116" y="27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7" y="155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0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0"/>
            <p:cNvSpPr>
              <a:spLocks/>
            </p:cNvSpPr>
            <p:nvPr/>
          </p:nvSpPr>
          <p:spPr bwMode="auto">
            <a:xfrm>
              <a:off x="2878138" y="4084638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2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2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81B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1"/>
            <p:cNvSpPr>
              <a:spLocks/>
            </p:cNvSpPr>
            <p:nvPr/>
          </p:nvSpPr>
          <p:spPr bwMode="auto">
            <a:xfrm>
              <a:off x="2906713" y="2170113"/>
              <a:ext cx="1089025" cy="2560638"/>
            </a:xfrm>
            <a:custGeom>
              <a:avLst/>
              <a:gdLst/>
              <a:ahLst/>
              <a:cxnLst>
                <a:cxn ang="0">
                  <a:pos x="600" y="1"/>
                </a:cxn>
                <a:cxn ang="0">
                  <a:pos x="677" y="29"/>
                </a:cxn>
                <a:cxn ang="0">
                  <a:pos x="686" y="43"/>
                </a:cxn>
                <a:cxn ang="0">
                  <a:pos x="686" y="54"/>
                </a:cxn>
                <a:cxn ang="0">
                  <a:pos x="155" y="1588"/>
                </a:cxn>
                <a:cxn ang="0">
                  <a:pos x="145" y="1598"/>
                </a:cxn>
                <a:cxn ang="0">
                  <a:pos x="128" y="1607"/>
                </a:cxn>
                <a:cxn ang="0">
                  <a:pos x="109" y="1612"/>
                </a:cxn>
                <a:cxn ang="0">
                  <a:pos x="95" y="1612"/>
                </a:cxn>
                <a:cxn ang="0">
                  <a:pos x="88" y="1610"/>
                </a:cxn>
                <a:cxn ang="0">
                  <a:pos x="73" y="1605"/>
                </a:cxn>
                <a:cxn ang="0">
                  <a:pos x="43" y="1594"/>
                </a:cxn>
                <a:cxn ang="0">
                  <a:pos x="19" y="1586"/>
                </a:cxn>
                <a:cxn ang="0">
                  <a:pos x="11" y="1582"/>
                </a:cxn>
                <a:cxn ang="0">
                  <a:pos x="3" y="1574"/>
                </a:cxn>
                <a:cxn ang="0">
                  <a:pos x="0" y="1561"/>
                </a:cxn>
                <a:cxn ang="0">
                  <a:pos x="3" y="1549"/>
                </a:cxn>
                <a:cxn ang="0">
                  <a:pos x="9" y="1533"/>
                </a:cxn>
                <a:cxn ang="0">
                  <a:pos x="19" y="1504"/>
                </a:cxn>
                <a:cxn ang="0">
                  <a:pos x="33" y="1462"/>
                </a:cxn>
                <a:cxn ang="0">
                  <a:pos x="52" y="1411"/>
                </a:cxn>
                <a:cxn ang="0">
                  <a:pos x="73" y="1349"/>
                </a:cxn>
                <a:cxn ang="0">
                  <a:pos x="97" y="1280"/>
                </a:cxn>
                <a:cxn ang="0">
                  <a:pos x="123" y="1204"/>
                </a:cxn>
                <a:cxn ang="0">
                  <a:pos x="151" y="1122"/>
                </a:cxn>
                <a:cxn ang="0">
                  <a:pos x="182" y="1036"/>
                </a:cxn>
                <a:cxn ang="0">
                  <a:pos x="213" y="946"/>
                </a:cxn>
                <a:cxn ang="0">
                  <a:pos x="261" y="808"/>
                </a:cxn>
                <a:cxn ang="0">
                  <a:pos x="293" y="715"/>
                </a:cxn>
                <a:cxn ang="0">
                  <a:pos x="356" y="535"/>
                </a:cxn>
                <a:cxn ang="0">
                  <a:pos x="385" y="449"/>
                </a:cxn>
                <a:cxn ang="0">
                  <a:pos x="414" y="368"/>
                </a:cxn>
                <a:cxn ang="0">
                  <a:pos x="440" y="293"/>
                </a:cxn>
                <a:cxn ang="0">
                  <a:pos x="464" y="225"/>
                </a:cxn>
                <a:cxn ang="0">
                  <a:pos x="485" y="165"/>
                </a:cxn>
                <a:cxn ang="0">
                  <a:pos x="502" y="114"/>
                </a:cxn>
                <a:cxn ang="0">
                  <a:pos x="516" y="75"/>
                </a:cxn>
                <a:cxn ang="0">
                  <a:pos x="525" y="47"/>
                </a:cxn>
                <a:cxn ang="0">
                  <a:pos x="530" y="33"/>
                </a:cxn>
                <a:cxn ang="0">
                  <a:pos x="534" y="26"/>
                </a:cxn>
                <a:cxn ang="0">
                  <a:pos x="548" y="16"/>
                </a:cxn>
                <a:cxn ang="0">
                  <a:pos x="577" y="3"/>
                </a:cxn>
                <a:cxn ang="0">
                  <a:pos x="594" y="0"/>
                </a:cxn>
              </a:cxnLst>
              <a:rect l="0" t="0" r="r" b="b"/>
              <a:pathLst>
                <a:path w="686" h="1613">
                  <a:moveTo>
                    <a:pt x="594" y="0"/>
                  </a:moveTo>
                  <a:lnTo>
                    <a:pt x="600" y="1"/>
                  </a:lnTo>
                  <a:lnTo>
                    <a:pt x="670" y="25"/>
                  </a:lnTo>
                  <a:lnTo>
                    <a:pt x="677" y="29"/>
                  </a:lnTo>
                  <a:lnTo>
                    <a:pt x="682" y="35"/>
                  </a:lnTo>
                  <a:lnTo>
                    <a:pt x="686" y="43"/>
                  </a:lnTo>
                  <a:lnTo>
                    <a:pt x="686" y="46"/>
                  </a:lnTo>
                  <a:lnTo>
                    <a:pt x="686" y="54"/>
                  </a:lnTo>
                  <a:lnTo>
                    <a:pt x="685" y="60"/>
                  </a:lnTo>
                  <a:lnTo>
                    <a:pt x="155" y="1588"/>
                  </a:lnTo>
                  <a:lnTo>
                    <a:pt x="151" y="1593"/>
                  </a:lnTo>
                  <a:lnTo>
                    <a:pt x="145" y="1598"/>
                  </a:lnTo>
                  <a:lnTo>
                    <a:pt x="137" y="1603"/>
                  </a:lnTo>
                  <a:lnTo>
                    <a:pt x="128" y="1607"/>
                  </a:lnTo>
                  <a:lnTo>
                    <a:pt x="118" y="1610"/>
                  </a:lnTo>
                  <a:lnTo>
                    <a:pt x="109" y="1612"/>
                  </a:lnTo>
                  <a:lnTo>
                    <a:pt x="101" y="1613"/>
                  </a:lnTo>
                  <a:lnTo>
                    <a:pt x="95" y="1612"/>
                  </a:lnTo>
                  <a:lnTo>
                    <a:pt x="93" y="1612"/>
                  </a:lnTo>
                  <a:lnTo>
                    <a:pt x="88" y="1610"/>
                  </a:lnTo>
                  <a:lnTo>
                    <a:pt x="81" y="1608"/>
                  </a:lnTo>
                  <a:lnTo>
                    <a:pt x="73" y="1605"/>
                  </a:lnTo>
                  <a:lnTo>
                    <a:pt x="63" y="1602"/>
                  </a:lnTo>
                  <a:lnTo>
                    <a:pt x="43" y="1594"/>
                  </a:lnTo>
                  <a:lnTo>
                    <a:pt x="25" y="1588"/>
                  </a:lnTo>
                  <a:lnTo>
                    <a:pt x="19" y="1586"/>
                  </a:lnTo>
                  <a:lnTo>
                    <a:pt x="15" y="1584"/>
                  </a:lnTo>
                  <a:lnTo>
                    <a:pt x="11" y="1582"/>
                  </a:lnTo>
                  <a:lnTo>
                    <a:pt x="7" y="1579"/>
                  </a:lnTo>
                  <a:lnTo>
                    <a:pt x="3" y="1574"/>
                  </a:lnTo>
                  <a:lnTo>
                    <a:pt x="1" y="1568"/>
                  </a:lnTo>
                  <a:lnTo>
                    <a:pt x="0" y="1561"/>
                  </a:lnTo>
                  <a:lnTo>
                    <a:pt x="2" y="1552"/>
                  </a:lnTo>
                  <a:lnTo>
                    <a:pt x="3" y="1549"/>
                  </a:lnTo>
                  <a:lnTo>
                    <a:pt x="5" y="1542"/>
                  </a:lnTo>
                  <a:lnTo>
                    <a:pt x="9" y="1533"/>
                  </a:lnTo>
                  <a:lnTo>
                    <a:pt x="13" y="1519"/>
                  </a:lnTo>
                  <a:lnTo>
                    <a:pt x="19" y="1504"/>
                  </a:lnTo>
                  <a:lnTo>
                    <a:pt x="25" y="1484"/>
                  </a:lnTo>
                  <a:lnTo>
                    <a:pt x="33" y="1462"/>
                  </a:lnTo>
                  <a:lnTo>
                    <a:pt x="42" y="1437"/>
                  </a:lnTo>
                  <a:lnTo>
                    <a:pt x="52" y="1411"/>
                  </a:lnTo>
                  <a:lnTo>
                    <a:pt x="62" y="1381"/>
                  </a:lnTo>
                  <a:lnTo>
                    <a:pt x="73" y="1349"/>
                  </a:lnTo>
                  <a:lnTo>
                    <a:pt x="84" y="1316"/>
                  </a:lnTo>
                  <a:lnTo>
                    <a:pt x="97" y="1280"/>
                  </a:lnTo>
                  <a:lnTo>
                    <a:pt x="109" y="1243"/>
                  </a:lnTo>
                  <a:lnTo>
                    <a:pt x="123" y="1204"/>
                  </a:lnTo>
                  <a:lnTo>
                    <a:pt x="137" y="1164"/>
                  </a:lnTo>
                  <a:lnTo>
                    <a:pt x="151" y="1122"/>
                  </a:lnTo>
                  <a:lnTo>
                    <a:pt x="167" y="1079"/>
                  </a:lnTo>
                  <a:lnTo>
                    <a:pt x="182" y="1036"/>
                  </a:lnTo>
                  <a:lnTo>
                    <a:pt x="197" y="991"/>
                  </a:lnTo>
                  <a:lnTo>
                    <a:pt x="213" y="946"/>
                  </a:lnTo>
                  <a:lnTo>
                    <a:pt x="245" y="854"/>
                  </a:lnTo>
                  <a:lnTo>
                    <a:pt x="261" y="808"/>
                  </a:lnTo>
                  <a:lnTo>
                    <a:pt x="277" y="762"/>
                  </a:lnTo>
                  <a:lnTo>
                    <a:pt x="293" y="715"/>
                  </a:lnTo>
                  <a:lnTo>
                    <a:pt x="325" y="624"/>
                  </a:lnTo>
                  <a:lnTo>
                    <a:pt x="356" y="535"/>
                  </a:lnTo>
                  <a:lnTo>
                    <a:pt x="371" y="491"/>
                  </a:lnTo>
                  <a:lnTo>
                    <a:pt x="385" y="449"/>
                  </a:lnTo>
                  <a:lnTo>
                    <a:pt x="400" y="408"/>
                  </a:lnTo>
                  <a:lnTo>
                    <a:pt x="414" y="368"/>
                  </a:lnTo>
                  <a:lnTo>
                    <a:pt x="427" y="330"/>
                  </a:lnTo>
                  <a:lnTo>
                    <a:pt x="440" y="293"/>
                  </a:lnTo>
                  <a:lnTo>
                    <a:pt x="452" y="258"/>
                  </a:lnTo>
                  <a:lnTo>
                    <a:pt x="464" y="225"/>
                  </a:lnTo>
                  <a:lnTo>
                    <a:pt x="474" y="193"/>
                  </a:lnTo>
                  <a:lnTo>
                    <a:pt x="485" y="165"/>
                  </a:lnTo>
                  <a:lnTo>
                    <a:pt x="494" y="138"/>
                  </a:lnTo>
                  <a:lnTo>
                    <a:pt x="502" y="114"/>
                  </a:lnTo>
                  <a:lnTo>
                    <a:pt x="509" y="93"/>
                  </a:lnTo>
                  <a:lnTo>
                    <a:pt x="516" y="75"/>
                  </a:lnTo>
                  <a:lnTo>
                    <a:pt x="521" y="60"/>
                  </a:lnTo>
                  <a:lnTo>
                    <a:pt x="525" y="47"/>
                  </a:lnTo>
                  <a:lnTo>
                    <a:pt x="529" y="38"/>
                  </a:lnTo>
                  <a:lnTo>
                    <a:pt x="530" y="33"/>
                  </a:lnTo>
                  <a:lnTo>
                    <a:pt x="531" y="31"/>
                  </a:lnTo>
                  <a:lnTo>
                    <a:pt x="534" y="26"/>
                  </a:lnTo>
                  <a:lnTo>
                    <a:pt x="541" y="21"/>
                  </a:lnTo>
                  <a:lnTo>
                    <a:pt x="548" y="16"/>
                  </a:lnTo>
                  <a:lnTo>
                    <a:pt x="567" y="7"/>
                  </a:lnTo>
                  <a:lnTo>
                    <a:pt x="577" y="3"/>
                  </a:lnTo>
                  <a:lnTo>
                    <a:pt x="586" y="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CD8D3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2"/>
            <p:cNvSpPr>
              <a:spLocks/>
            </p:cNvSpPr>
            <p:nvPr/>
          </p:nvSpPr>
          <p:spPr bwMode="auto">
            <a:xfrm>
              <a:off x="2911476" y="2200276"/>
              <a:ext cx="1023938" cy="25273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559" y="1"/>
                </a:cxn>
                <a:cxn ang="0">
                  <a:pos x="629" y="25"/>
                </a:cxn>
                <a:cxn ang="0">
                  <a:pos x="636" y="29"/>
                </a:cxn>
                <a:cxn ang="0">
                  <a:pos x="641" y="35"/>
                </a:cxn>
                <a:cxn ang="0">
                  <a:pos x="644" y="43"/>
                </a:cxn>
                <a:cxn ang="0">
                  <a:pos x="645" y="51"/>
                </a:cxn>
                <a:cxn ang="0">
                  <a:pos x="643" y="60"/>
                </a:cxn>
                <a:cxn ang="0">
                  <a:pos x="118" y="1573"/>
                </a:cxn>
                <a:cxn ang="0">
                  <a:pos x="114" y="1581"/>
                </a:cxn>
                <a:cxn ang="0">
                  <a:pos x="108" y="1587"/>
                </a:cxn>
                <a:cxn ang="0">
                  <a:pos x="101" y="1591"/>
                </a:cxn>
                <a:cxn ang="0">
                  <a:pos x="93" y="1592"/>
                </a:cxn>
                <a:cxn ang="0">
                  <a:pos x="85" y="1591"/>
                </a:cxn>
                <a:cxn ang="0">
                  <a:pos x="16" y="1567"/>
                </a:cxn>
                <a:cxn ang="0">
                  <a:pos x="9" y="1563"/>
                </a:cxn>
                <a:cxn ang="0">
                  <a:pos x="4" y="1557"/>
                </a:cxn>
                <a:cxn ang="0">
                  <a:pos x="1" y="1549"/>
                </a:cxn>
                <a:cxn ang="0">
                  <a:pos x="0" y="1541"/>
                </a:cxn>
                <a:cxn ang="0">
                  <a:pos x="1" y="1533"/>
                </a:cxn>
                <a:cxn ang="0">
                  <a:pos x="527" y="19"/>
                </a:cxn>
                <a:cxn ang="0">
                  <a:pos x="531" y="11"/>
                </a:cxn>
                <a:cxn ang="0">
                  <a:pos x="537" y="6"/>
                </a:cxn>
                <a:cxn ang="0">
                  <a:pos x="544" y="1"/>
                </a:cxn>
                <a:cxn ang="0">
                  <a:pos x="552" y="0"/>
                </a:cxn>
              </a:cxnLst>
              <a:rect l="0" t="0" r="r" b="b"/>
              <a:pathLst>
                <a:path w="645" h="1592">
                  <a:moveTo>
                    <a:pt x="552" y="0"/>
                  </a:moveTo>
                  <a:lnTo>
                    <a:pt x="559" y="1"/>
                  </a:lnTo>
                  <a:lnTo>
                    <a:pt x="629" y="25"/>
                  </a:lnTo>
                  <a:lnTo>
                    <a:pt x="636" y="29"/>
                  </a:lnTo>
                  <a:lnTo>
                    <a:pt x="641" y="35"/>
                  </a:lnTo>
                  <a:lnTo>
                    <a:pt x="644" y="43"/>
                  </a:lnTo>
                  <a:lnTo>
                    <a:pt x="645" y="51"/>
                  </a:lnTo>
                  <a:lnTo>
                    <a:pt x="643" y="60"/>
                  </a:lnTo>
                  <a:lnTo>
                    <a:pt x="118" y="1573"/>
                  </a:lnTo>
                  <a:lnTo>
                    <a:pt x="114" y="1581"/>
                  </a:lnTo>
                  <a:lnTo>
                    <a:pt x="108" y="1587"/>
                  </a:lnTo>
                  <a:lnTo>
                    <a:pt x="101" y="1591"/>
                  </a:lnTo>
                  <a:lnTo>
                    <a:pt x="93" y="1592"/>
                  </a:lnTo>
                  <a:lnTo>
                    <a:pt x="85" y="1591"/>
                  </a:lnTo>
                  <a:lnTo>
                    <a:pt x="16" y="1567"/>
                  </a:lnTo>
                  <a:lnTo>
                    <a:pt x="9" y="1563"/>
                  </a:lnTo>
                  <a:lnTo>
                    <a:pt x="4" y="1557"/>
                  </a:lnTo>
                  <a:lnTo>
                    <a:pt x="1" y="1549"/>
                  </a:lnTo>
                  <a:lnTo>
                    <a:pt x="0" y="1541"/>
                  </a:lnTo>
                  <a:lnTo>
                    <a:pt x="1" y="1533"/>
                  </a:lnTo>
                  <a:lnTo>
                    <a:pt x="527" y="19"/>
                  </a:lnTo>
                  <a:lnTo>
                    <a:pt x="531" y="11"/>
                  </a:lnTo>
                  <a:lnTo>
                    <a:pt x="537" y="6"/>
                  </a:lnTo>
                  <a:lnTo>
                    <a:pt x="544" y="1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E9C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3"/>
            <p:cNvSpPr>
              <a:spLocks/>
            </p:cNvSpPr>
            <p:nvPr/>
          </p:nvSpPr>
          <p:spPr bwMode="auto">
            <a:xfrm>
              <a:off x="2911476" y="2208213"/>
              <a:ext cx="1008063" cy="2516188"/>
            </a:xfrm>
            <a:custGeom>
              <a:avLst/>
              <a:gdLst/>
              <a:ahLst/>
              <a:cxnLst>
                <a:cxn ang="0">
                  <a:pos x="548" y="0"/>
                </a:cxn>
                <a:cxn ang="0">
                  <a:pos x="555" y="1"/>
                </a:cxn>
                <a:cxn ang="0">
                  <a:pos x="620" y="24"/>
                </a:cxn>
                <a:cxn ang="0">
                  <a:pos x="627" y="27"/>
                </a:cxn>
                <a:cxn ang="0">
                  <a:pos x="632" y="33"/>
                </a:cxn>
                <a:cxn ang="0">
                  <a:pos x="634" y="40"/>
                </a:cxn>
                <a:cxn ang="0">
                  <a:pos x="635" y="48"/>
                </a:cxn>
                <a:cxn ang="0">
                  <a:pos x="633" y="57"/>
                </a:cxn>
                <a:cxn ang="0">
                  <a:pos x="110" y="1565"/>
                </a:cxn>
                <a:cxn ang="0">
                  <a:pos x="106" y="1573"/>
                </a:cxn>
                <a:cxn ang="0">
                  <a:pos x="100" y="1579"/>
                </a:cxn>
                <a:cxn ang="0">
                  <a:pos x="94" y="1583"/>
                </a:cxn>
                <a:cxn ang="0">
                  <a:pos x="87" y="1585"/>
                </a:cxn>
                <a:cxn ang="0">
                  <a:pos x="79" y="1584"/>
                </a:cxn>
                <a:cxn ang="0">
                  <a:pos x="14" y="1561"/>
                </a:cxn>
                <a:cxn ang="0">
                  <a:pos x="8" y="1557"/>
                </a:cxn>
                <a:cxn ang="0">
                  <a:pos x="3" y="1551"/>
                </a:cxn>
                <a:cxn ang="0">
                  <a:pos x="0" y="1544"/>
                </a:cxn>
                <a:cxn ang="0">
                  <a:pos x="0" y="1536"/>
                </a:cxn>
                <a:cxn ang="0">
                  <a:pos x="1" y="1528"/>
                </a:cxn>
                <a:cxn ang="0">
                  <a:pos x="525" y="20"/>
                </a:cxn>
                <a:cxn ang="0">
                  <a:pos x="529" y="12"/>
                </a:cxn>
                <a:cxn ang="0">
                  <a:pos x="534" y="6"/>
                </a:cxn>
                <a:cxn ang="0">
                  <a:pos x="541" y="2"/>
                </a:cxn>
                <a:cxn ang="0">
                  <a:pos x="548" y="0"/>
                </a:cxn>
              </a:cxnLst>
              <a:rect l="0" t="0" r="r" b="b"/>
              <a:pathLst>
                <a:path w="635" h="1585">
                  <a:moveTo>
                    <a:pt x="548" y="0"/>
                  </a:moveTo>
                  <a:lnTo>
                    <a:pt x="555" y="1"/>
                  </a:lnTo>
                  <a:lnTo>
                    <a:pt x="620" y="24"/>
                  </a:lnTo>
                  <a:lnTo>
                    <a:pt x="627" y="27"/>
                  </a:lnTo>
                  <a:lnTo>
                    <a:pt x="632" y="33"/>
                  </a:lnTo>
                  <a:lnTo>
                    <a:pt x="634" y="40"/>
                  </a:lnTo>
                  <a:lnTo>
                    <a:pt x="635" y="48"/>
                  </a:lnTo>
                  <a:lnTo>
                    <a:pt x="633" y="57"/>
                  </a:lnTo>
                  <a:lnTo>
                    <a:pt x="110" y="1565"/>
                  </a:lnTo>
                  <a:lnTo>
                    <a:pt x="106" y="1573"/>
                  </a:lnTo>
                  <a:lnTo>
                    <a:pt x="100" y="1579"/>
                  </a:lnTo>
                  <a:lnTo>
                    <a:pt x="94" y="1583"/>
                  </a:lnTo>
                  <a:lnTo>
                    <a:pt x="87" y="1585"/>
                  </a:lnTo>
                  <a:lnTo>
                    <a:pt x="79" y="1584"/>
                  </a:lnTo>
                  <a:lnTo>
                    <a:pt x="14" y="1561"/>
                  </a:lnTo>
                  <a:lnTo>
                    <a:pt x="8" y="1557"/>
                  </a:lnTo>
                  <a:lnTo>
                    <a:pt x="3" y="1551"/>
                  </a:lnTo>
                  <a:lnTo>
                    <a:pt x="0" y="1544"/>
                  </a:lnTo>
                  <a:lnTo>
                    <a:pt x="0" y="1536"/>
                  </a:lnTo>
                  <a:lnTo>
                    <a:pt x="1" y="1528"/>
                  </a:lnTo>
                  <a:lnTo>
                    <a:pt x="525" y="20"/>
                  </a:lnTo>
                  <a:lnTo>
                    <a:pt x="529" y="12"/>
                  </a:lnTo>
                  <a:lnTo>
                    <a:pt x="534" y="6"/>
                  </a:lnTo>
                  <a:lnTo>
                    <a:pt x="541" y="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DFAB5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4"/>
            <p:cNvSpPr>
              <a:spLocks/>
            </p:cNvSpPr>
            <p:nvPr/>
          </p:nvSpPr>
          <p:spPr bwMode="auto">
            <a:xfrm>
              <a:off x="2187576" y="2051051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2"/>
                </a:cxn>
                <a:cxn ang="0">
                  <a:pos x="99" y="11"/>
                </a:cxn>
                <a:cxn ang="0">
                  <a:pos x="106" y="14"/>
                </a:cxn>
                <a:cxn ang="0">
                  <a:pos x="112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3"/>
                </a:cxn>
                <a:cxn ang="0">
                  <a:pos x="51" y="174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60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7" y="1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3" y="2"/>
                  </a:lnTo>
                  <a:lnTo>
                    <a:pt x="99" y="11"/>
                  </a:lnTo>
                  <a:lnTo>
                    <a:pt x="106" y="14"/>
                  </a:lnTo>
                  <a:lnTo>
                    <a:pt x="112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3"/>
                  </a:lnTo>
                  <a:lnTo>
                    <a:pt x="51" y="174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60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7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5"/>
            <p:cNvSpPr>
              <a:spLocks/>
            </p:cNvSpPr>
            <p:nvPr/>
          </p:nvSpPr>
          <p:spPr bwMode="auto">
            <a:xfrm>
              <a:off x="2201863" y="2051051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7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3" y="23"/>
                </a:cxn>
                <a:cxn ang="0">
                  <a:pos x="103" y="30"/>
                </a:cxn>
                <a:cxn ang="0">
                  <a:pos x="102" y="37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0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7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3" y="23"/>
                  </a:lnTo>
                  <a:lnTo>
                    <a:pt x="103" y="30"/>
                  </a:lnTo>
                  <a:lnTo>
                    <a:pt x="102" y="37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6"/>
            <p:cNvSpPr>
              <a:spLocks/>
            </p:cNvSpPr>
            <p:nvPr/>
          </p:nvSpPr>
          <p:spPr bwMode="auto">
            <a:xfrm>
              <a:off x="2324101" y="209867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99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3"/>
                </a:cxn>
                <a:cxn ang="0">
                  <a:pos x="52" y="174"/>
                </a:cxn>
                <a:cxn ang="0">
                  <a:pos x="43" y="173"/>
                </a:cxn>
                <a:cxn ang="0">
                  <a:pos x="17" y="164"/>
                </a:cxn>
                <a:cxn ang="0">
                  <a:pos x="10" y="159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7" y="2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2"/>
                  </a:lnTo>
                  <a:lnTo>
                    <a:pt x="99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3"/>
                  </a:lnTo>
                  <a:lnTo>
                    <a:pt x="52" y="174"/>
                  </a:lnTo>
                  <a:lnTo>
                    <a:pt x="43" y="173"/>
                  </a:lnTo>
                  <a:lnTo>
                    <a:pt x="17" y="164"/>
                  </a:lnTo>
                  <a:lnTo>
                    <a:pt x="10" y="159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7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7"/>
            <p:cNvSpPr>
              <a:spLocks/>
            </p:cNvSpPr>
            <p:nvPr/>
          </p:nvSpPr>
          <p:spPr bwMode="auto">
            <a:xfrm>
              <a:off x="2339976" y="209867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7"/>
                </a:cxn>
                <a:cxn ang="0">
                  <a:pos x="93" y="11"/>
                </a:cxn>
                <a:cxn ang="0">
                  <a:pos x="98" y="16"/>
                </a:cxn>
                <a:cxn ang="0">
                  <a:pos x="101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4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9" y="149"/>
                </a:cxn>
                <a:cxn ang="0">
                  <a:pos x="3" y="144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7"/>
                  </a:lnTo>
                  <a:lnTo>
                    <a:pt x="93" y="11"/>
                  </a:lnTo>
                  <a:lnTo>
                    <a:pt x="98" y="16"/>
                  </a:lnTo>
                  <a:lnTo>
                    <a:pt x="101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4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9" y="149"/>
                  </a:lnTo>
                  <a:lnTo>
                    <a:pt x="3" y="144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8"/>
            <p:cNvSpPr>
              <a:spLocks/>
            </p:cNvSpPr>
            <p:nvPr/>
          </p:nvSpPr>
          <p:spPr bwMode="auto">
            <a:xfrm>
              <a:off x="2460626" y="2146301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2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60" y="173"/>
                </a:cxn>
                <a:cxn ang="0">
                  <a:pos x="51" y="174"/>
                </a:cxn>
                <a:cxn ang="0">
                  <a:pos x="43" y="173"/>
                </a:cxn>
                <a:cxn ang="0">
                  <a:pos x="18" y="164"/>
                </a:cxn>
                <a:cxn ang="0">
                  <a:pos x="10" y="159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8" y="2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4" y="2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60" y="173"/>
                  </a:lnTo>
                  <a:lnTo>
                    <a:pt x="51" y="174"/>
                  </a:lnTo>
                  <a:lnTo>
                    <a:pt x="43" y="173"/>
                  </a:lnTo>
                  <a:lnTo>
                    <a:pt x="18" y="164"/>
                  </a:lnTo>
                  <a:lnTo>
                    <a:pt x="10" y="159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9"/>
            <p:cNvSpPr>
              <a:spLocks/>
            </p:cNvSpPr>
            <p:nvPr/>
          </p:nvSpPr>
          <p:spPr bwMode="auto">
            <a:xfrm>
              <a:off x="2474913" y="2146301"/>
              <a:ext cx="165100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1"/>
                </a:cxn>
                <a:cxn ang="0">
                  <a:pos x="88" y="8"/>
                </a:cxn>
                <a:cxn ang="0">
                  <a:pos x="95" y="11"/>
                </a:cxn>
                <a:cxn ang="0">
                  <a:pos x="100" y="16"/>
                </a:cxn>
                <a:cxn ang="0">
                  <a:pos x="103" y="23"/>
                </a:cxn>
                <a:cxn ang="0">
                  <a:pos x="104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2" y="150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3"/>
                </a:cxn>
                <a:cxn ang="0">
                  <a:pos x="2" y="136"/>
                </a:cxn>
                <a:cxn ang="0">
                  <a:pos x="0" y="129"/>
                </a:cxn>
                <a:cxn ang="0">
                  <a:pos x="2" y="122"/>
                </a:cxn>
                <a:cxn ang="0">
                  <a:pos x="39" y="16"/>
                </a:cxn>
                <a:cxn ang="0">
                  <a:pos x="42" y="9"/>
                </a:cxn>
                <a:cxn ang="0">
                  <a:pos x="48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4" h="160">
                  <a:moveTo>
                    <a:pt x="61" y="0"/>
                  </a:moveTo>
                  <a:lnTo>
                    <a:pt x="69" y="1"/>
                  </a:lnTo>
                  <a:lnTo>
                    <a:pt x="88" y="8"/>
                  </a:lnTo>
                  <a:lnTo>
                    <a:pt x="95" y="11"/>
                  </a:lnTo>
                  <a:lnTo>
                    <a:pt x="100" y="16"/>
                  </a:lnTo>
                  <a:lnTo>
                    <a:pt x="103" y="23"/>
                  </a:lnTo>
                  <a:lnTo>
                    <a:pt x="104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2" y="150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3"/>
                  </a:lnTo>
                  <a:lnTo>
                    <a:pt x="2" y="136"/>
                  </a:lnTo>
                  <a:lnTo>
                    <a:pt x="0" y="129"/>
                  </a:lnTo>
                  <a:lnTo>
                    <a:pt x="2" y="122"/>
                  </a:lnTo>
                  <a:lnTo>
                    <a:pt x="39" y="16"/>
                  </a:lnTo>
                  <a:lnTo>
                    <a:pt x="42" y="9"/>
                  </a:lnTo>
                  <a:lnTo>
                    <a:pt x="48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0"/>
            <p:cNvSpPr>
              <a:spLocks/>
            </p:cNvSpPr>
            <p:nvPr/>
          </p:nvSpPr>
          <p:spPr bwMode="auto">
            <a:xfrm>
              <a:off x="2733676" y="2241551"/>
              <a:ext cx="187325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5" y="1"/>
                </a:cxn>
                <a:cxn ang="0">
                  <a:pos x="100" y="10"/>
                </a:cxn>
                <a:cxn ang="0">
                  <a:pos x="108" y="15"/>
                </a:cxn>
                <a:cxn ang="0">
                  <a:pos x="113" y="20"/>
                </a:cxn>
                <a:cxn ang="0">
                  <a:pos x="117" y="28"/>
                </a:cxn>
                <a:cxn ang="0">
                  <a:pos x="118" y="36"/>
                </a:cxn>
                <a:cxn ang="0">
                  <a:pos x="117" y="45"/>
                </a:cxn>
                <a:cxn ang="0">
                  <a:pos x="78" y="156"/>
                </a:cxn>
                <a:cxn ang="0">
                  <a:pos x="73" y="164"/>
                </a:cxn>
                <a:cxn ang="0">
                  <a:pos x="68" y="169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4" y="173"/>
                </a:cxn>
                <a:cxn ang="0">
                  <a:pos x="18" y="164"/>
                </a:cxn>
                <a:cxn ang="0">
                  <a:pos x="11" y="159"/>
                </a:cxn>
                <a:cxn ang="0">
                  <a:pos x="5" y="153"/>
                </a:cxn>
                <a:cxn ang="0">
                  <a:pos x="2" y="146"/>
                </a:cxn>
                <a:cxn ang="0">
                  <a:pos x="0" y="138"/>
                </a:cxn>
                <a:cxn ang="0">
                  <a:pos x="2" y="130"/>
                </a:cxn>
                <a:cxn ang="0">
                  <a:pos x="40" y="18"/>
                </a:cxn>
                <a:cxn ang="0">
                  <a:pos x="45" y="10"/>
                </a:cxn>
                <a:cxn ang="0">
                  <a:pos x="51" y="5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8" h="174">
                  <a:moveTo>
                    <a:pt x="66" y="0"/>
                  </a:moveTo>
                  <a:lnTo>
                    <a:pt x="75" y="1"/>
                  </a:lnTo>
                  <a:lnTo>
                    <a:pt x="100" y="10"/>
                  </a:lnTo>
                  <a:lnTo>
                    <a:pt x="108" y="15"/>
                  </a:lnTo>
                  <a:lnTo>
                    <a:pt x="113" y="20"/>
                  </a:lnTo>
                  <a:lnTo>
                    <a:pt x="117" y="28"/>
                  </a:lnTo>
                  <a:lnTo>
                    <a:pt x="118" y="36"/>
                  </a:lnTo>
                  <a:lnTo>
                    <a:pt x="117" y="45"/>
                  </a:lnTo>
                  <a:lnTo>
                    <a:pt x="78" y="156"/>
                  </a:lnTo>
                  <a:lnTo>
                    <a:pt x="73" y="164"/>
                  </a:lnTo>
                  <a:lnTo>
                    <a:pt x="68" y="169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4" y="173"/>
                  </a:lnTo>
                  <a:lnTo>
                    <a:pt x="18" y="164"/>
                  </a:lnTo>
                  <a:lnTo>
                    <a:pt x="11" y="159"/>
                  </a:lnTo>
                  <a:lnTo>
                    <a:pt x="5" y="153"/>
                  </a:lnTo>
                  <a:lnTo>
                    <a:pt x="2" y="146"/>
                  </a:lnTo>
                  <a:lnTo>
                    <a:pt x="0" y="138"/>
                  </a:lnTo>
                  <a:lnTo>
                    <a:pt x="2" y="130"/>
                  </a:lnTo>
                  <a:lnTo>
                    <a:pt x="40" y="18"/>
                  </a:lnTo>
                  <a:lnTo>
                    <a:pt x="45" y="10"/>
                  </a:lnTo>
                  <a:lnTo>
                    <a:pt x="51" y="5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1"/>
            <p:cNvSpPr>
              <a:spLocks/>
            </p:cNvSpPr>
            <p:nvPr/>
          </p:nvSpPr>
          <p:spPr bwMode="auto">
            <a:xfrm>
              <a:off x="2749551" y="2239963"/>
              <a:ext cx="163513" cy="255588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2"/>
                </a:cxn>
                <a:cxn ang="0">
                  <a:pos x="88" y="9"/>
                </a:cxn>
                <a:cxn ang="0">
                  <a:pos x="94" y="12"/>
                </a:cxn>
                <a:cxn ang="0">
                  <a:pos x="99" y="18"/>
                </a:cxn>
                <a:cxn ang="0">
                  <a:pos x="102" y="24"/>
                </a:cxn>
                <a:cxn ang="0">
                  <a:pos x="103" y="31"/>
                </a:cxn>
                <a:cxn ang="0">
                  <a:pos x="102" y="39"/>
                </a:cxn>
                <a:cxn ang="0">
                  <a:pos x="65" y="145"/>
                </a:cxn>
                <a:cxn ang="0">
                  <a:pos x="62" y="151"/>
                </a:cxn>
                <a:cxn ang="0">
                  <a:pos x="56" y="156"/>
                </a:cxn>
                <a:cxn ang="0">
                  <a:pos x="49" y="160"/>
                </a:cxn>
                <a:cxn ang="0">
                  <a:pos x="42" y="161"/>
                </a:cxn>
                <a:cxn ang="0">
                  <a:pos x="35" y="160"/>
                </a:cxn>
                <a:cxn ang="0">
                  <a:pos x="16" y="153"/>
                </a:cxn>
                <a:cxn ang="0">
                  <a:pos x="9" y="149"/>
                </a:cxn>
                <a:cxn ang="0">
                  <a:pos x="4" y="144"/>
                </a:cxn>
                <a:cxn ang="0">
                  <a:pos x="1" y="138"/>
                </a:cxn>
                <a:cxn ang="0">
                  <a:pos x="0" y="131"/>
                </a:cxn>
                <a:cxn ang="0">
                  <a:pos x="1" y="123"/>
                </a:cxn>
                <a:cxn ang="0">
                  <a:pos x="39" y="16"/>
                </a:cxn>
                <a:cxn ang="0">
                  <a:pos x="42" y="10"/>
                </a:cxn>
                <a:cxn ang="0">
                  <a:pos x="48" y="5"/>
                </a:cxn>
                <a:cxn ang="0">
                  <a:pos x="54" y="2"/>
                </a:cxn>
                <a:cxn ang="0">
                  <a:pos x="61" y="0"/>
                </a:cxn>
              </a:cxnLst>
              <a:rect l="0" t="0" r="r" b="b"/>
              <a:pathLst>
                <a:path w="103" h="161">
                  <a:moveTo>
                    <a:pt x="61" y="0"/>
                  </a:moveTo>
                  <a:lnTo>
                    <a:pt x="69" y="2"/>
                  </a:lnTo>
                  <a:lnTo>
                    <a:pt x="88" y="9"/>
                  </a:lnTo>
                  <a:lnTo>
                    <a:pt x="94" y="12"/>
                  </a:lnTo>
                  <a:lnTo>
                    <a:pt x="99" y="18"/>
                  </a:lnTo>
                  <a:lnTo>
                    <a:pt x="102" y="24"/>
                  </a:lnTo>
                  <a:lnTo>
                    <a:pt x="103" y="31"/>
                  </a:lnTo>
                  <a:lnTo>
                    <a:pt x="102" y="39"/>
                  </a:lnTo>
                  <a:lnTo>
                    <a:pt x="65" y="145"/>
                  </a:lnTo>
                  <a:lnTo>
                    <a:pt x="62" y="151"/>
                  </a:lnTo>
                  <a:lnTo>
                    <a:pt x="56" y="156"/>
                  </a:lnTo>
                  <a:lnTo>
                    <a:pt x="49" y="160"/>
                  </a:lnTo>
                  <a:lnTo>
                    <a:pt x="42" y="161"/>
                  </a:lnTo>
                  <a:lnTo>
                    <a:pt x="35" y="160"/>
                  </a:lnTo>
                  <a:lnTo>
                    <a:pt x="16" y="153"/>
                  </a:lnTo>
                  <a:lnTo>
                    <a:pt x="9" y="149"/>
                  </a:lnTo>
                  <a:lnTo>
                    <a:pt x="4" y="144"/>
                  </a:lnTo>
                  <a:lnTo>
                    <a:pt x="1" y="138"/>
                  </a:lnTo>
                  <a:lnTo>
                    <a:pt x="0" y="131"/>
                  </a:lnTo>
                  <a:lnTo>
                    <a:pt x="1" y="123"/>
                  </a:lnTo>
                  <a:lnTo>
                    <a:pt x="39" y="16"/>
                  </a:lnTo>
                  <a:lnTo>
                    <a:pt x="42" y="10"/>
                  </a:lnTo>
                  <a:lnTo>
                    <a:pt x="48" y="5"/>
                  </a:lnTo>
                  <a:lnTo>
                    <a:pt x="54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2"/>
            <p:cNvSpPr>
              <a:spLocks/>
            </p:cNvSpPr>
            <p:nvPr/>
          </p:nvSpPr>
          <p:spPr bwMode="auto">
            <a:xfrm>
              <a:off x="2871788" y="2289176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5"/>
                </a:cxn>
                <a:cxn ang="0">
                  <a:pos x="112" y="20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5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69"/>
                </a:cxn>
                <a:cxn ang="0">
                  <a:pos x="60" y="173"/>
                </a:cxn>
                <a:cxn ang="0">
                  <a:pos x="51" y="174"/>
                </a:cxn>
                <a:cxn ang="0">
                  <a:pos x="43" y="173"/>
                </a:cxn>
                <a:cxn ang="0">
                  <a:pos x="18" y="164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0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5"/>
                  </a:lnTo>
                  <a:lnTo>
                    <a:pt x="112" y="20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5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69"/>
                  </a:lnTo>
                  <a:lnTo>
                    <a:pt x="60" y="173"/>
                  </a:lnTo>
                  <a:lnTo>
                    <a:pt x="51" y="174"/>
                  </a:lnTo>
                  <a:lnTo>
                    <a:pt x="43" y="173"/>
                  </a:lnTo>
                  <a:lnTo>
                    <a:pt x="18" y="164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0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3"/>
            <p:cNvSpPr>
              <a:spLocks/>
            </p:cNvSpPr>
            <p:nvPr/>
          </p:nvSpPr>
          <p:spPr bwMode="auto">
            <a:xfrm>
              <a:off x="2886076" y="2287588"/>
              <a:ext cx="163513" cy="255588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2"/>
                </a:cxn>
                <a:cxn ang="0">
                  <a:pos x="87" y="9"/>
                </a:cxn>
                <a:cxn ang="0">
                  <a:pos x="94" y="12"/>
                </a:cxn>
                <a:cxn ang="0">
                  <a:pos x="100" y="18"/>
                </a:cxn>
                <a:cxn ang="0">
                  <a:pos x="103" y="24"/>
                </a:cxn>
                <a:cxn ang="0">
                  <a:pos x="103" y="31"/>
                </a:cxn>
                <a:cxn ang="0">
                  <a:pos x="102" y="39"/>
                </a:cxn>
                <a:cxn ang="0">
                  <a:pos x="65" y="145"/>
                </a:cxn>
                <a:cxn ang="0">
                  <a:pos x="61" y="152"/>
                </a:cxn>
                <a:cxn ang="0">
                  <a:pos x="56" y="157"/>
                </a:cxn>
                <a:cxn ang="0">
                  <a:pos x="50" y="160"/>
                </a:cxn>
                <a:cxn ang="0">
                  <a:pos x="43" y="161"/>
                </a:cxn>
                <a:cxn ang="0">
                  <a:pos x="35" y="160"/>
                </a:cxn>
                <a:cxn ang="0">
                  <a:pos x="16" y="153"/>
                </a:cxn>
                <a:cxn ang="0">
                  <a:pos x="10" y="149"/>
                </a:cxn>
                <a:cxn ang="0">
                  <a:pos x="5" y="144"/>
                </a:cxn>
                <a:cxn ang="0">
                  <a:pos x="2" y="138"/>
                </a:cxn>
                <a:cxn ang="0">
                  <a:pos x="0" y="131"/>
                </a:cxn>
                <a:cxn ang="0">
                  <a:pos x="2" y="123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5"/>
                </a:cxn>
                <a:cxn ang="0">
                  <a:pos x="54" y="2"/>
                </a:cxn>
                <a:cxn ang="0">
                  <a:pos x="61" y="0"/>
                </a:cxn>
              </a:cxnLst>
              <a:rect l="0" t="0" r="r" b="b"/>
              <a:pathLst>
                <a:path w="103" h="161">
                  <a:moveTo>
                    <a:pt x="61" y="0"/>
                  </a:moveTo>
                  <a:lnTo>
                    <a:pt x="68" y="2"/>
                  </a:lnTo>
                  <a:lnTo>
                    <a:pt x="87" y="9"/>
                  </a:lnTo>
                  <a:lnTo>
                    <a:pt x="94" y="12"/>
                  </a:lnTo>
                  <a:lnTo>
                    <a:pt x="100" y="18"/>
                  </a:lnTo>
                  <a:lnTo>
                    <a:pt x="103" y="24"/>
                  </a:lnTo>
                  <a:lnTo>
                    <a:pt x="103" y="31"/>
                  </a:lnTo>
                  <a:lnTo>
                    <a:pt x="102" y="39"/>
                  </a:lnTo>
                  <a:lnTo>
                    <a:pt x="65" y="145"/>
                  </a:lnTo>
                  <a:lnTo>
                    <a:pt x="61" y="152"/>
                  </a:lnTo>
                  <a:lnTo>
                    <a:pt x="56" y="157"/>
                  </a:lnTo>
                  <a:lnTo>
                    <a:pt x="50" y="160"/>
                  </a:lnTo>
                  <a:lnTo>
                    <a:pt x="43" y="161"/>
                  </a:lnTo>
                  <a:lnTo>
                    <a:pt x="35" y="160"/>
                  </a:lnTo>
                  <a:lnTo>
                    <a:pt x="16" y="153"/>
                  </a:lnTo>
                  <a:lnTo>
                    <a:pt x="10" y="149"/>
                  </a:lnTo>
                  <a:lnTo>
                    <a:pt x="5" y="144"/>
                  </a:lnTo>
                  <a:lnTo>
                    <a:pt x="2" y="138"/>
                  </a:lnTo>
                  <a:lnTo>
                    <a:pt x="0" y="131"/>
                  </a:lnTo>
                  <a:lnTo>
                    <a:pt x="2" y="123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5"/>
                  </a:lnTo>
                  <a:lnTo>
                    <a:pt x="54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4"/>
            <p:cNvSpPr>
              <a:spLocks/>
            </p:cNvSpPr>
            <p:nvPr/>
          </p:nvSpPr>
          <p:spPr bwMode="auto">
            <a:xfrm>
              <a:off x="3008313" y="2338388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3" y="19"/>
                </a:cxn>
                <a:cxn ang="0">
                  <a:pos x="116" y="27"/>
                </a:cxn>
                <a:cxn ang="0">
                  <a:pos x="117" y="35"/>
                </a:cxn>
                <a:cxn ang="0">
                  <a:pos x="116" y="43"/>
                </a:cxn>
                <a:cxn ang="0">
                  <a:pos x="77" y="155"/>
                </a:cxn>
                <a:cxn ang="0">
                  <a:pos x="73" y="163"/>
                </a:cxn>
                <a:cxn ang="0">
                  <a:pos x="67" y="168"/>
                </a:cxn>
                <a:cxn ang="0">
                  <a:pos x="59" y="172"/>
                </a:cxn>
                <a:cxn ang="0">
                  <a:pos x="52" y="173"/>
                </a:cxn>
                <a:cxn ang="0">
                  <a:pos x="44" y="171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5" y="153"/>
                </a:cxn>
                <a:cxn ang="0">
                  <a:pos x="1" y="145"/>
                </a:cxn>
                <a:cxn ang="0">
                  <a:pos x="0" y="137"/>
                </a:cxn>
                <a:cxn ang="0">
                  <a:pos x="2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8" y="0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3" y="19"/>
                  </a:lnTo>
                  <a:lnTo>
                    <a:pt x="116" y="27"/>
                  </a:lnTo>
                  <a:lnTo>
                    <a:pt x="117" y="35"/>
                  </a:lnTo>
                  <a:lnTo>
                    <a:pt x="116" y="43"/>
                  </a:lnTo>
                  <a:lnTo>
                    <a:pt x="77" y="155"/>
                  </a:lnTo>
                  <a:lnTo>
                    <a:pt x="73" y="163"/>
                  </a:lnTo>
                  <a:lnTo>
                    <a:pt x="67" y="168"/>
                  </a:lnTo>
                  <a:lnTo>
                    <a:pt x="59" y="172"/>
                  </a:lnTo>
                  <a:lnTo>
                    <a:pt x="52" y="173"/>
                  </a:lnTo>
                  <a:lnTo>
                    <a:pt x="44" y="171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5" y="153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2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5"/>
            <p:cNvSpPr>
              <a:spLocks/>
            </p:cNvSpPr>
            <p:nvPr/>
          </p:nvSpPr>
          <p:spPr bwMode="auto">
            <a:xfrm>
              <a:off x="3024188" y="2335213"/>
              <a:ext cx="163513" cy="2555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2"/>
                </a:cxn>
                <a:cxn ang="0">
                  <a:pos x="87" y="9"/>
                </a:cxn>
                <a:cxn ang="0">
                  <a:pos x="93" y="12"/>
                </a:cxn>
                <a:cxn ang="0">
                  <a:pos x="98" y="17"/>
                </a:cxn>
                <a:cxn ang="0">
                  <a:pos x="102" y="24"/>
                </a:cxn>
                <a:cxn ang="0">
                  <a:pos x="103" y="31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2"/>
                </a:cxn>
                <a:cxn ang="0">
                  <a:pos x="56" y="157"/>
                </a:cxn>
                <a:cxn ang="0">
                  <a:pos x="49" y="160"/>
                </a:cxn>
                <a:cxn ang="0">
                  <a:pos x="42" y="161"/>
                </a:cxn>
                <a:cxn ang="0">
                  <a:pos x="35" y="159"/>
                </a:cxn>
                <a:cxn ang="0">
                  <a:pos x="15" y="153"/>
                </a:cxn>
                <a:cxn ang="0">
                  <a:pos x="9" y="149"/>
                </a:cxn>
                <a:cxn ang="0">
                  <a:pos x="4" y="144"/>
                </a:cxn>
                <a:cxn ang="0">
                  <a:pos x="0" y="138"/>
                </a:cxn>
                <a:cxn ang="0">
                  <a:pos x="0" y="131"/>
                </a:cxn>
                <a:cxn ang="0">
                  <a:pos x="1" y="123"/>
                </a:cxn>
                <a:cxn ang="0">
                  <a:pos x="38" y="16"/>
                </a:cxn>
                <a:cxn ang="0">
                  <a:pos x="41" y="10"/>
                </a:cxn>
                <a:cxn ang="0">
                  <a:pos x="47" y="5"/>
                </a:cxn>
                <a:cxn ang="0">
                  <a:pos x="53" y="2"/>
                </a:cxn>
                <a:cxn ang="0">
                  <a:pos x="60" y="0"/>
                </a:cxn>
              </a:cxnLst>
              <a:rect l="0" t="0" r="r" b="b"/>
              <a:pathLst>
                <a:path w="103" h="161">
                  <a:moveTo>
                    <a:pt x="60" y="0"/>
                  </a:moveTo>
                  <a:lnTo>
                    <a:pt x="68" y="2"/>
                  </a:lnTo>
                  <a:lnTo>
                    <a:pt x="87" y="9"/>
                  </a:lnTo>
                  <a:lnTo>
                    <a:pt x="93" y="12"/>
                  </a:lnTo>
                  <a:lnTo>
                    <a:pt x="98" y="17"/>
                  </a:lnTo>
                  <a:lnTo>
                    <a:pt x="102" y="24"/>
                  </a:lnTo>
                  <a:lnTo>
                    <a:pt x="103" y="31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2"/>
                  </a:lnTo>
                  <a:lnTo>
                    <a:pt x="56" y="157"/>
                  </a:lnTo>
                  <a:lnTo>
                    <a:pt x="49" y="160"/>
                  </a:lnTo>
                  <a:lnTo>
                    <a:pt x="42" y="161"/>
                  </a:lnTo>
                  <a:lnTo>
                    <a:pt x="35" y="159"/>
                  </a:lnTo>
                  <a:lnTo>
                    <a:pt x="15" y="153"/>
                  </a:lnTo>
                  <a:lnTo>
                    <a:pt x="9" y="149"/>
                  </a:lnTo>
                  <a:lnTo>
                    <a:pt x="4" y="144"/>
                  </a:lnTo>
                  <a:lnTo>
                    <a:pt x="0" y="138"/>
                  </a:lnTo>
                  <a:lnTo>
                    <a:pt x="0" y="131"/>
                  </a:lnTo>
                  <a:lnTo>
                    <a:pt x="1" y="123"/>
                  </a:lnTo>
                  <a:lnTo>
                    <a:pt x="38" y="16"/>
                  </a:lnTo>
                  <a:lnTo>
                    <a:pt x="41" y="10"/>
                  </a:lnTo>
                  <a:lnTo>
                    <a:pt x="47" y="5"/>
                  </a:lnTo>
                  <a:lnTo>
                    <a:pt x="53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6"/>
            <p:cNvSpPr>
              <a:spLocks/>
            </p:cNvSpPr>
            <p:nvPr/>
          </p:nvSpPr>
          <p:spPr bwMode="auto">
            <a:xfrm>
              <a:off x="3144838" y="238442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100" y="11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7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8" y="169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60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5" y="11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2"/>
                  </a:lnTo>
                  <a:lnTo>
                    <a:pt x="100" y="11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7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8" y="169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60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5" y="11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7"/>
            <p:cNvSpPr>
              <a:spLocks/>
            </p:cNvSpPr>
            <p:nvPr/>
          </p:nvSpPr>
          <p:spPr bwMode="auto">
            <a:xfrm>
              <a:off x="3160713" y="238442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7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1" y="37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8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0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7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1" y="37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8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8"/>
            <p:cNvSpPr>
              <a:spLocks/>
            </p:cNvSpPr>
            <p:nvPr/>
          </p:nvSpPr>
          <p:spPr bwMode="auto">
            <a:xfrm>
              <a:off x="3282951" y="2432051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2"/>
                </a:cxn>
                <a:cxn ang="0">
                  <a:pos x="99" y="11"/>
                </a:cxn>
                <a:cxn ang="0">
                  <a:pos x="106" y="14"/>
                </a:cxn>
                <a:cxn ang="0">
                  <a:pos x="112" y="20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7" y="156"/>
                </a:cxn>
                <a:cxn ang="0">
                  <a:pos x="72" y="163"/>
                </a:cxn>
                <a:cxn ang="0">
                  <a:pos x="66" y="169"/>
                </a:cxn>
                <a:cxn ang="0">
                  <a:pos x="59" y="173"/>
                </a:cxn>
                <a:cxn ang="0">
                  <a:pos x="51" y="174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60"/>
                </a:cxn>
                <a:cxn ang="0">
                  <a:pos x="4" y="154"/>
                </a:cxn>
                <a:cxn ang="0">
                  <a:pos x="0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3" y="11"/>
                </a:cxn>
                <a:cxn ang="0">
                  <a:pos x="49" y="5"/>
                </a:cxn>
                <a:cxn ang="0">
                  <a:pos x="57" y="1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3" y="2"/>
                  </a:lnTo>
                  <a:lnTo>
                    <a:pt x="99" y="11"/>
                  </a:lnTo>
                  <a:lnTo>
                    <a:pt x="106" y="14"/>
                  </a:lnTo>
                  <a:lnTo>
                    <a:pt x="112" y="20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7" y="156"/>
                  </a:lnTo>
                  <a:lnTo>
                    <a:pt x="72" y="163"/>
                  </a:lnTo>
                  <a:lnTo>
                    <a:pt x="66" y="169"/>
                  </a:lnTo>
                  <a:lnTo>
                    <a:pt x="59" y="173"/>
                  </a:lnTo>
                  <a:lnTo>
                    <a:pt x="51" y="174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60"/>
                  </a:lnTo>
                  <a:lnTo>
                    <a:pt x="4" y="154"/>
                  </a:lnTo>
                  <a:lnTo>
                    <a:pt x="0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3" y="11"/>
                  </a:lnTo>
                  <a:lnTo>
                    <a:pt x="49" y="5"/>
                  </a:lnTo>
                  <a:lnTo>
                    <a:pt x="57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9"/>
            <p:cNvSpPr>
              <a:spLocks/>
            </p:cNvSpPr>
            <p:nvPr/>
          </p:nvSpPr>
          <p:spPr bwMode="auto">
            <a:xfrm>
              <a:off x="3297238" y="2432051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7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7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8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0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7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7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8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0"/>
            <p:cNvSpPr>
              <a:spLocks/>
            </p:cNvSpPr>
            <p:nvPr/>
          </p:nvSpPr>
          <p:spPr bwMode="auto">
            <a:xfrm>
              <a:off x="3417888" y="2479676"/>
              <a:ext cx="187325" cy="274638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75" y="2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7" y="28"/>
                </a:cxn>
                <a:cxn ang="0">
                  <a:pos x="118" y="36"/>
                </a:cxn>
                <a:cxn ang="0">
                  <a:pos x="117" y="44"/>
                </a:cxn>
                <a:cxn ang="0">
                  <a:pos x="78" y="156"/>
                </a:cxn>
                <a:cxn ang="0">
                  <a:pos x="74" y="163"/>
                </a:cxn>
                <a:cxn ang="0">
                  <a:pos x="68" y="169"/>
                </a:cxn>
                <a:cxn ang="0">
                  <a:pos x="60" y="173"/>
                </a:cxn>
                <a:cxn ang="0">
                  <a:pos x="52" y="173"/>
                </a:cxn>
                <a:cxn ang="0">
                  <a:pos x="44" y="172"/>
                </a:cxn>
                <a:cxn ang="0">
                  <a:pos x="18" y="163"/>
                </a:cxn>
                <a:cxn ang="0">
                  <a:pos x="11" y="159"/>
                </a:cxn>
                <a:cxn ang="0">
                  <a:pos x="5" y="154"/>
                </a:cxn>
                <a:cxn ang="0">
                  <a:pos x="2" y="146"/>
                </a:cxn>
                <a:cxn ang="0">
                  <a:pos x="0" y="138"/>
                </a:cxn>
                <a:cxn ang="0">
                  <a:pos x="2" y="130"/>
                </a:cxn>
                <a:cxn ang="0">
                  <a:pos x="41" y="18"/>
                </a:cxn>
                <a:cxn ang="0">
                  <a:pos x="45" y="10"/>
                </a:cxn>
                <a:cxn ang="0">
                  <a:pos x="51" y="5"/>
                </a:cxn>
                <a:cxn ang="0">
                  <a:pos x="58" y="1"/>
                </a:cxn>
                <a:cxn ang="0">
                  <a:pos x="67" y="0"/>
                </a:cxn>
              </a:cxnLst>
              <a:rect l="0" t="0" r="r" b="b"/>
              <a:pathLst>
                <a:path w="118" h="173">
                  <a:moveTo>
                    <a:pt x="67" y="0"/>
                  </a:moveTo>
                  <a:lnTo>
                    <a:pt x="75" y="2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7" y="28"/>
                  </a:lnTo>
                  <a:lnTo>
                    <a:pt x="118" y="36"/>
                  </a:lnTo>
                  <a:lnTo>
                    <a:pt x="117" y="44"/>
                  </a:lnTo>
                  <a:lnTo>
                    <a:pt x="78" y="156"/>
                  </a:lnTo>
                  <a:lnTo>
                    <a:pt x="74" y="163"/>
                  </a:lnTo>
                  <a:lnTo>
                    <a:pt x="68" y="169"/>
                  </a:lnTo>
                  <a:lnTo>
                    <a:pt x="60" y="173"/>
                  </a:lnTo>
                  <a:lnTo>
                    <a:pt x="52" y="173"/>
                  </a:lnTo>
                  <a:lnTo>
                    <a:pt x="44" y="172"/>
                  </a:lnTo>
                  <a:lnTo>
                    <a:pt x="18" y="163"/>
                  </a:lnTo>
                  <a:lnTo>
                    <a:pt x="11" y="159"/>
                  </a:lnTo>
                  <a:lnTo>
                    <a:pt x="5" y="154"/>
                  </a:lnTo>
                  <a:lnTo>
                    <a:pt x="2" y="146"/>
                  </a:lnTo>
                  <a:lnTo>
                    <a:pt x="0" y="138"/>
                  </a:lnTo>
                  <a:lnTo>
                    <a:pt x="2" y="130"/>
                  </a:lnTo>
                  <a:lnTo>
                    <a:pt x="41" y="18"/>
                  </a:lnTo>
                  <a:lnTo>
                    <a:pt x="45" y="10"/>
                  </a:lnTo>
                  <a:lnTo>
                    <a:pt x="51" y="5"/>
                  </a:lnTo>
                  <a:lnTo>
                    <a:pt x="58" y="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1"/>
            <p:cNvSpPr>
              <a:spLocks/>
            </p:cNvSpPr>
            <p:nvPr/>
          </p:nvSpPr>
          <p:spPr bwMode="auto">
            <a:xfrm>
              <a:off x="3433763" y="2479676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1"/>
                </a:cxn>
                <a:cxn ang="0">
                  <a:pos x="88" y="7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7"/>
                </a:cxn>
                <a:cxn ang="0">
                  <a:pos x="65" y="144"/>
                </a:cxn>
                <a:cxn ang="0">
                  <a:pos x="62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9" y="16"/>
                </a:cxn>
                <a:cxn ang="0">
                  <a:pos x="42" y="9"/>
                </a:cxn>
                <a:cxn ang="0">
                  <a:pos x="47" y="3"/>
                </a:cxn>
                <a:cxn ang="0">
                  <a:pos x="54" y="0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9" y="1"/>
                  </a:lnTo>
                  <a:lnTo>
                    <a:pt x="88" y="7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7"/>
                  </a:lnTo>
                  <a:lnTo>
                    <a:pt x="65" y="144"/>
                  </a:lnTo>
                  <a:lnTo>
                    <a:pt x="62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9" y="16"/>
                  </a:lnTo>
                  <a:lnTo>
                    <a:pt x="42" y="9"/>
                  </a:lnTo>
                  <a:lnTo>
                    <a:pt x="47" y="3"/>
                  </a:lnTo>
                  <a:lnTo>
                    <a:pt x="54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2"/>
            <p:cNvSpPr>
              <a:spLocks/>
            </p:cNvSpPr>
            <p:nvPr/>
          </p:nvSpPr>
          <p:spPr bwMode="auto">
            <a:xfrm>
              <a:off x="2597151" y="219392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7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4" y="164"/>
                </a:cxn>
                <a:cxn ang="0">
                  <a:pos x="67" y="169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4" y="173"/>
                </a:cxn>
                <a:cxn ang="0">
                  <a:pos x="18" y="164"/>
                </a:cxn>
                <a:cxn ang="0">
                  <a:pos x="11" y="159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2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7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4" y="164"/>
                  </a:lnTo>
                  <a:lnTo>
                    <a:pt x="67" y="169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4" y="173"/>
                  </a:lnTo>
                  <a:lnTo>
                    <a:pt x="18" y="164"/>
                  </a:lnTo>
                  <a:lnTo>
                    <a:pt x="11" y="159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2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3"/>
            <p:cNvSpPr>
              <a:spLocks/>
            </p:cNvSpPr>
            <p:nvPr/>
          </p:nvSpPr>
          <p:spPr bwMode="auto">
            <a:xfrm>
              <a:off x="2613026" y="219392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1"/>
                </a:cxn>
                <a:cxn ang="0">
                  <a:pos x="99" y="16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0"/>
                </a:cxn>
                <a:cxn ang="0">
                  <a:pos x="56" y="155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1"/>
                  </a:lnTo>
                  <a:lnTo>
                    <a:pt x="99" y="16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0"/>
                  </a:lnTo>
                  <a:lnTo>
                    <a:pt x="56" y="155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4"/>
            <p:cNvSpPr>
              <a:spLocks/>
            </p:cNvSpPr>
            <p:nvPr/>
          </p:nvSpPr>
          <p:spPr bwMode="auto">
            <a:xfrm>
              <a:off x="1901826" y="2312988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3" y="19"/>
                </a:cxn>
                <a:cxn ang="0">
                  <a:pos x="117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8" y="168"/>
                </a:cxn>
                <a:cxn ang="0">
                  <a:pos x="60" y="172"/>
                </a:cxn>
                <a:cxn ang="0">
                  <a:pos x="52" y="173"/>
                </a:cxn>
                <a:cxn ang="0">
                  <a:pos x="44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5" y="153"/>
                </a:cxn>
                <a:cxn ang="0">
                  <a:pos x="1" y="145"/>
                </a:cxn>
                <a:cxn ang="0">
                  <a:pos x="0" y="137"/>
                </a:cxn>
                <a:cxn ang="0">
                  <a:pos x="2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0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3" y="19"/>
                  </a:lnTo>
                  <a:lnTo>
                    <a:pt x="117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8" y="168"/>
                  </a:lnTo>
                  <a:lnTo>
                    <a:pt x="60" y="172"/>
                  </a:lnTo>
                  <a:lnTo>
                    <a:pt x="52" y="173"/>
                  </a:lnTo>
                  <a:lnTo>
                    <a:pt x="44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5" y="153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2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5"/>
            <p:cNvSpPr>
              <a:spLocks/>
            </p:cNvSpPr>
            <p:nvPr/>
          </p:nvSpPr>
          <p:spPr bwMode="auto">
            <a:xfrm>
              <a:off x="1917701" y="2311401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1"/>
                </a:cxn>
                <a:cxn ang="0">
                  <a:pos x="98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1"/>
                  </a:lnTo>
                  <a:lnTo>
                    <a:pt x="98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6"/>
            <p:cNvSpPr>
              <a:spLocks/>
            </p:cNvSpPr>
            <p:nvPr/>
          </p:nvSpPr>
          <p:spPr bwMode="auto">
            <a:xfrm>
              <a:off x="2039938" y="2360613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2" y="20"/>
                </a:cxn>
                <a:cxn ang="0">
                  <a:pos x="115" y="27"/>
                </a:cxn>
                <a:cxn ang="0">
                  <a:pos x="117" y="35"/>
                </a:cxn>
                <a:cxn ang="0">
                  <a:pos x="115" y="43"/>
                </a:cxn>
                <a:cxn ang="0">
                  <a:pos x="77" y="156"/>
                </a:cxn>
                <a:cxn ang="0">
                  <a:pos x="72" y="163"/>
                </a:cxn>
                <a:cxn ang="0">
                  <a:pos x="67" y="168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1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0" y="145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49" y="4"/>
                </a:cxn>
                <a:cxn ang="0">
                  <a:pos x="57" y="0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2" y="20"/>
                  </a:lnTo>
                  <a:lnTo>
                    <a:pt x="115" y="27"/>
                  </a:lnTo>
                  <a:lnTo>
                    <a:pt x="117" y="35"/>
                  </a:lnTo>
                  <a:lnTo>
                    <a:pt x="115" y="43"/>
                  </a:lnTo>
                  <a:lnTo>
                    <a:pt x="77" y="156"/>
                  </a:lnTo>
                  <a:lnTo>
                    <a:pt x="72" y="163"/>
                  </a:lnTo>
                  <a:lnTo>
                    <a:pt x="67" y="168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1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0" y="145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7"/>
            <p:cNvSpPr>
              <a:spLocks/>
            </p:cNvSpPr>
            <p:nvPr/>
          </p:nvSpPr>
          <p:spPr bwMode="auto">
            <a:xfrm>
              <a:off x="2054226" y="2359026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7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2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7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2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8"/>
            <p:cNvSpPr>
              <a:spLocks/>
            </p:cNvSpPr>
            <p:nvPr/>
          </p:nvSpPr>
          <p:spPr bwMode="auto">
            <a:xfrm>
              <a:off x="2176463" y="2406651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2"/>
                </a:cxn>
                <a:cxn ang="0">
                  <a:pos x="99" y="11"/>
                </a:cxn>
                <a:cxn ang="0">
                  <a:pos x="106" y="15"/>
                </a:cxn>
                <a:cxn ang="0">
                  <a:pos x="112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3"/>
                </a:cxn>
                <a:cxn ang="0">
                  <a:pos x="51" y="174"/>
                </a:cxn>
                <a:cxn ang="0">
                  <a:pos x="43" y="173"/>
                </a:cxn>
                <a:cxn ang="0">
                  <a:pos x="17" y="164"/>
                </a:cxn>
                <a:cxn ang="0">
                  <a:pos x="10" y="160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7" y="2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3" y="2"/>
                  </a:lnTo>
                  <a:lnTo>
                    <a:pt x="99" y="11"/>
                  </a:lnTo>
                  <a:lnTo>
                    <a:pt x="106" y="15"/>
                  </a:lnTo>
                  <a:lnTo>
                    <a:pt x="112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3"/>
                  </a:lnTo>
                  <a:lnTo>
                    <a:pt x="51" y="174"/>
                  </a:lnTo>
                  <a:lnTo>
                    <a:pt x="43" y="173"/>
                  </a:lnTo>
                  <a:lnTo>
                    <a:pt x="17" y="164"/>
                  </a:lnTo>
                  <a:lnTo>
                    <a:pt x="10" y="160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7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9"/>
            <p:cNvSpPr>
              <a:spLocks/>
            </p:cNvSpPr>
            <p:nvPr/>
          </p:nvSpPr>
          <p:spPr bwMode="auto">
            <a:xfrm>
              <a:off x="2190751" y="2406651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3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4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3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4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0"/>
            <p:cNvSpPr>
              <a:spLocks/>
            </p:cNvSpPr>
            <p:nvPr/>
          </p:nvSpPr>
          <p:spPr bwMode="auto">
            <a:xfrm>
              <a:off x="2449513" y="2501901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2"/>
                </a:cxn>
                <a:cxn ang="0">
                  <a:pos x="100" y="11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8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60" y="173"/>
                </a:cxn>
                <a:cxn ang="0">
                  <a:pos x="51" y="174"/>
                </a:cxn>
                <a:cxn ang="0">
                  <a:pos x="43" y="173"/>
                </a:cxn>
                <a:cxn ang="0">
                  <a:pos x="18" y="164"/>
                </a:cxn>
                <a:cxn ang="0">
                  <a:pos x="10" y="159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8" y="2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4" y="2"/>
                  </a:lnTo>
                  <a:lnTo>
                    <a:pt x="100" y="11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8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60" y="173"/>
                  </a:lnTo>
                  <a:lnTo>
                    <a:pt x="51" y="174"/>
                  </a:lnTo>
                  <a:lnTo>
                    <a:pt x="43" y="173"/>
                  </a:lnTo>
                  <a:lnTo>
                    <a:pt x="18" y="164"/>
                  </a:lnTo>
                  <a:lnTo>
                    <a:pt x="10" y="159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1"/>
            <p:cNvSpPr>
              <a:spLocks/>
            </p:cNvSpPr>
            <p:nvPr/>
          </p:nvSpPr>
          <p:spPr bwMode="auto">
            <a:xfrm>
              <a:off x="2463801" y="2501901"/>
              <a:ext cx="165100" cy="2540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9" y="1"/>
                </a:cxn>
                <a:cxn ang="0">
                  <a:pos x="88" y="8"/>
                </a:cxn>
                <a:cxn ang="0">
                  <a:pos x="95" y="11"/>
                </a:cxn>
                <a:cxn ang="0">
                  <a:pos x="100" y="17"/>
                </a:cxn>
                <a:cxn ang="0">
                  <a:pos x="103" y="23"/>
                </a:cxn>
                <a:cxn ang="0">
                  <a:pos x="104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2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4"/>
                </a:cxn>
                <a:cxn ang="0">
                  <a:pos x="2" y="137"/>
                </a:cxn>
                <a:cxn ang="0">
                  <a:pos x="0" y="130"/>
                </a:cxn>
                <a:cxn ang="0">
                  <a:pos x="2" y="123"/>
                </a:cxn>
                <a:cxn ang="0">
                  <a:pos x="39" y="16"/>
                </a:cxn>
                <a:cxn ang="0">
                  <a:pos x="42" y="9"/>
                </a:cxn>
                <a:cxn ang="0">
                  <a:pos x="48" y="4"/>
                </a:cxn>
                <a:cxn ang="0">
                  <a:pos x="55" y="1"/>
                </a:cxn>
                <a:cxn ang="0">
                  <a:pos x="62" y="0"/>
                </a:cxn>
              </a:cxnLst>
              <a:rect l="0" t="0" r="r" b="b"/>
              <a:pathLst>
                <a:path w="104" h="160">
                  <a:moveTo>
                    <a:pt x="62" y="0"/>
                  </a:moveTo>
                  <a:lnTo>
                    <a:pt x="69" y="1"/>
                  </a:lnTo>
                  <a:lnTo>
                    <a:pt x="88" y="8"/>
                  </a:lnTo>
                  <a:lnTo>
                    <a:pt x="95" y="11"/>
                  </a:lnTo>
                  <a:lnTo>
                    <a:pt x="100" y="17"/>
                  </a:lnTo>
                  <a:lnTo>
                    <a:pt x="103" y="23"/>
                  </a:lnTo>
                  <a:lnTo>
                    <a:pt x="104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2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4"/>
                  </a:lnTo>
                  <a:lnTo>
                    <a:pt x="2" y="137"/>
                  </a:lnTo>
                  <a:lnTo>
                    <a:pt x="0" y="130"/>
                  </a:lnTo>
                  <a:lnTo>
                    <a:pt x="2" y="123"/>
                  </a:lnTo>
                  <a:lnTo>
                    <a:pt x="39" y="16"/>
                  </a:lnTo>
                  <a:lnTo>
                    <a:pt x="42" y="9"/>
                  </a:lnTo>
                  <a:lnTo>
                    <a:pt x="48" y="4"/>
                  </a:lnTo>
                  <a:lnTo>
                    <a:pt x="55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2"/>
            <p:cNvSpPr>
              <a:spLocks/>
            </p:cNvSpPr>
            <p:nvPr/>
          </p:nvSpPr>
          <p:spPr bwMode="auto">
            <a:xfrm>
              <a:off x="2586038" y="254952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7" y="28"/>
                </a:cxn>
                <a:cxn ang="0">
                  <a:pos x="117" y="37"/>
                </a:cxn>
                <a:cxn ang="0">
                  <a:pos x="116" y="45"/>
                </a:cxn>
                <a:cxn ang="0">
                  <a:pos x="77" y="156"/>
                </a:cxn>
                <a:cxn ang="0">
                  <a:pos x="74" y="164"/>
                </a:cxn>
                <a:cxn ang="0">
                  <a:pos x="68" y="170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4" y="173"/>
                </a:cxn>
                <a:cxn ang="0">
                  <a:pos x="18" y="164"/>
                </a:cxn>
                <a:cxn ang="0">
                  <a:pos x="11" y="159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2" y="130"/>
                </a:cxn>
                <a:cxn ang="0">
                  <a:pos x="41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8" y="2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2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7" y="28"/>
                  </a:lnTo>
                  <a:lnTo>
                    <a:pt x="117" y="37"/>
                  </a:lnTo>
                  <a:lnTo>
                    <a:pt x="116" y="45"/>
                  </a:lnTo>
                  <a:lnTo>
                    <a:pt x="77" y="156"/>
                  </a:lnTo>
                  <a:lnTo>
                    <a:pt x="74" y="164"/>
                  </a:lnTo>
                  <a:lnTo>
                    <a:pt x="68" y="170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4" y="173"/>
                  </a:lnTo>
                  <a:lnTo>
                    <a:pt x="18" y="164"/>
                  </a:lnTo>
                  <a:lnTo>
                    <a:pt x="11" y="159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2" y="130"/>
                  </a:lnTo>
                  <a:lnTo>
                    <a:pt x="41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8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3"/>
            <p:cNvSpPr>
              <a:spLocks/>
            </p:cNvSpPr>
            <p:nvPr/>
          </p:nvSpPr>
          <p:spPr bwMode="auto">
            <a:xfrm>
              <a:off x="2601913" y="254952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4"/>
            <p:cNvSpPr>
              <a:spLocks/>
            </p:cNvSpPr>
            <p:nvPr/>
          </p:nvSpPr>
          <p:spPr bwMode="auto">
            <a:xfrm>
              <a:off x="2722563" y="2598738"/>
              <a:ext cx="187325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5" y="1"/>
                </a:cxn>
                <a:cxn ang="0">
                  <a:pos x="100" y="10"/>
                </a:cxn>
                <a:cxn ang="0">
                  <a:pos x="108" y="14"/>
                </a:cxn>
                <a:cxn ang="0">
                  <a:pos x="113" y="20"/>
                </a:cxn>
                <a:cxn ang="0">
                  <a:pos x="117" y="27"/>
                </a:cxn>
                <a:cxn ang="0">
                  <a:pos x="118" y="35"/>
                </a:cxn>
                <a:cxn ang="0">
                  <a:pos x="117" y="44"/>
                </a:cxn>
                <a:cxn ang="0">
                  <a:pos x="78" y="155"/>
                </a:cxn>
                <a:cxn ang="0">
                  <a:pos x="73" y="163"/>
                </a:cxn>
                <a:cxn ang="0">
                  <a:pos x="68" y="168"/>
                </a:cxn>
                <a:cxn ang="0">
                  <a:pos x="60" y="172"/>
                </a:cxn>
                <a:cxn ang="0">
                  <a:pos x="52" y="173"/>
                </a:cxn>
                <a:cxn ang="0">
                  <a:pos x="44" y="172"/>
                </a:cxn>
                <a:cxn ang="0">
                  <a:pos x="18" y="163"/>
                </a:cxn>
                <a:cxn ang="0">
                  <a:pos x="11" y="158"/>
                </a:cxn>
                <a:cxn ang="0">
                  <a:pos x="5" y="153"/>
                </a:cxn>
                <a:cxn ang="0">
                  <a:pos x="2" y="145"/>
                </a:cxn>
                <a:cxn ang="0">
                  <a:pos x="0" y="137"/>
                </a:cxn>
                <a:cxn ang="0">
                  <a:pos x="2" y="129"/>
                </a:cxn>
                <a:cxn ang="0">
                  <a:pos x="40" y="17"/>
                </a:cxn>
                <a:cxn ang="0">
                  <a:pos x="45" y="10"/>
                </a:cxn>
                <a:cxn ang="0">
                  <a:pos x="51" y="4"/>
                </a:cxn>
                <a:cxn ang="0">
                  <a:pos x="58" y="0"/>
                </a:cxn>
                <a:cxn ang="0">
                  <a:pos x="66" y="0"/>
                </a:cxn>
              </a:cxnLst>
              <a:rect l="0" t="0" r="r" b="b"/>
              <a:pathLst>
                <a:path w="118" h="173">
                  <a:moveTo>
                    <a:pt x="66" y="0"/>
                  </a:moveTo>
                  <a:lnTo>
                    <a:pt x="75" y="1"/>
                  </a:lnTo>
                  <a:lnTo>
                    <a:pt x="100" y="10"/>
                  </a:lnTo>
                  <a:lnTo>
                    <a:pt x="108" y="14"/>
                  </a:lnTo>
                  <a:lnTo>
                    <a:pt x="113" y="20"/>
                  </a:lnTo>
                  <a:lnTo>
                    <a:pt x="117" y="27"/>
                  </a:lnTo>
                  <a:lnTo>
                    <a:pt x="118" y="35"/>
                  </a:lnTo>
                  <a:lnTo>
                    <a:pt x="117" y="44"/>
                  </a:lnTo>
                  <a:lnTo>
                    <a:pt x="78" y="155"/>
                  </a:lnTo>
                  <a:lnTo>
                    <a:pt x="73" y="163"/>
                  </a:lnTo>
                  <a:lnTo>
                    <a:pt x="68" y="168"/>
                  </a:lnTo>
                  <a:lnTo>
                    <a:pt x="60" y="172"/>
                  </a:lnTo>
                  <a:lnTo>
                    <a:pt x="52" y="173"/>
                  </a:lnTo>
                  <a:lnTo>
                    <a:pt x="44" y="172"/>
                  </a:lnTo>
                  <a:lnTo>
                    <a:pt x="18" y="163"/>
                  </a:lnTo>
                  <a:lnTo>
                    <a:pt x="11" y="158"/>
                  </a:lnTo>
                  <a:lnTo>
                    <a:pt x="5" y="153"/>
                  </a:lnTo>
                  <a:lnTo>
                    <a:pt x="2" y="145"/>
                  </a:lnTo>
                  <a:lnTo>
                    <a:pt x="0" y="137"/>
                  </a:lnTo>
                  <a:lnTo>
                    <a:pt x="2" y="129"/>
                  </a:lnTo>
                  <a:lnTo>
                    <a:pt x="40" y="17"/>
                  </a:lnTo>
                  <a:lnTo>
                    <a:pt x="45" y="10"/>
                  </a:lnTo>
                  <a:lnTo>
                    <a:pt x="51" y="4"/>
                  </a:lnTo>
                  <a:lnTo>
                    <a:pt x="5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5"/>
            <p:cNvSpPr>
              <a:spLocks/>
            </p:cNvSpPr>
            <p:nvPr/>
          </p:nvSpPr>
          <p:spPr bwMode="auto">
            <a:xfrm>
              <a:off x="2738438" y="2597151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1"/>
                </a:cxn>
                <a:cxn ang="0">
                  <a:pos x="88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2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9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9" y="1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2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9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6"/>
            <p:cNvSpPr>
              <a:spLocks/>
            </p:cNvSpPr>
            <p:nvPr/>
          </p:nvSpPr>
          <p:spPr bwMode="auto">
            <a:xfrm>
              <a:off x="2860676" y="2646363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2" y="19"/>
                </a:cxn>
                <a:cxn ang="0">
                  <a:pos x="116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5"/>
                </a:cxn>
                <a:cxn ang="0">
                  <a:pos x="73" y="163"/>
                </a:cxn>
                <a:cxn ang="0">
                  <a:pos x="67" y="168"/>
                </a:cxn>
                <a:cxn ang="0">
                  <a:pos x="60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5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0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2" y="19"/>
                  </a:lnTo>
                  <a:lnTo>
                    <a:pt x="116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5"/>
                  </a:lnTo>
                  <a:lnTo>
                    <a:pt x="73" y="163"/>
                  </a:lnTo>
                  <a:lnTo>
                    <a:pt x="67" y="168"/>
                  </a:lnTo>
                  <a:lnTo>
                    <a:pt x="60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7"/>
            <p:cNvSpPr>
              <a:spLocks/>
            </p:cNvSpPr>
            <p:nvPr/>
          </p:nvSpPr>
          <p:spPr bwMode="auto">
            <a:xfrm>
              <a:off x="2874963" y="2644776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2"/>
                </a:cxn>
                <a:cxn ang="0">
                  <a:pos x="100" y="17"/>
                </a:cxn>
                <a:cxn ang="0">
                  <a:pos x="103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8"/>
                </a:cxn>
                <a:cxn ang="0">
                  <a:pos x="5" y="143"/>
                </a:cxn>
                <a:cxn ang="0">
                  <a:pos x="2" y="137"/>
                </a:cxn>
                <a:cxn ang="0">
                  <a:pos x="0" y="130"/>
                </a:cxn>
                <a:cxn ang="0">
                  <a:pos x="2" y="122"/>
                </a:cxn>
                <a:cxn ang="0">
                  <a:pos x="38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100" y="17"/>
                  </a:lnTo>
                  <a:lnTo>
                    <a:pt x="103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8"/>
                  </a:lnTo>
                  <a:lnTo>
                    <a:pt x="5" y="143"/>
                  </a:lnTo>
                  <a:lnTo>
                    <a:pt x="2" y="137"/>
                  </a:lnTo>
                  <a:lnTo>
                    <a:pt x="0" y="130"/>
                  </a:lnTo>
                  <a:lnTo>
                    <a:pt x="2" y="122"/>
                  </a:lnTo>
                  <a:lnTo>
                    <a:pt x="38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8"/>
            <p:cNvSpPr>
              <a:spLocks/>
            </p:cNvSpPr>
            <p:nvPr/>
          </p:nvSpPr>
          <p:spPr bwMode="auto">
            <a:xfrm>
              <a:off x="3171826" y="2754313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6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2"/>
                </a:cxn>
                <a:cxn ang="0">
                  <a:pos x="52" y="173"/>
                </a:cxn>
                <a:cxn ang="0">
                  <a:pos x="44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5" y="153"/>
                </a:cxn>
                <a:cxn ang="0">
                  <a:pos x="1" y="146"/>
                </a:cxn>
                <a:cxn ang="0">
                  <a:pos x="0" y="137"/>
                </a:cxn>
                <a:cxn ang="0">
                  <a:pos x="2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8" y="0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6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2"/>
                  </a:lnTo>
                  <a:lnTo>
                    <a:pt x="52" y="173"/>
                  </a:lnTo>
                  <a:lnTo>
                    <a:pt x="44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5" y="153"/>
                  </a:lnTo>
                  <a:lnTo>
                    <a:pt x="1" y="146"/>
                  </a:lnTo>
                  <a:lnTo>
                    <a:pt x="0" y="137"/>
                  </a:lnTo>
                  <a:lnTo>
                    <a:pt x="2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9"/>
            <p:cNvSpPr>
              <a:spLocks/>
            </p:cNvSpPr>
            <p:nvPr/>
          </p:nvSpPr>
          <p:spPr bwMode="auto">
            <a:xfrm>
              <a:off x="3187701" y="2752726"/>
              <a:ext cx="163513" cy="2555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2"/>
                </a:cxn>
                <a:cxn ang="0">
                  <a:pos x="98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1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1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2"/>
                  </a:lnTo>
                  <a:lnTo>
                    <a:pt x="98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1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0"/>
            <p:cNvSpPr>
              <a:spLocks/>
            </p:cNvSpPr>
            <p:nvPr/>
          </p:nvSpPr>
          <p:spPr bwMode="auto">
            <a:xfrm>
              <a:off x="3308351" y="2801938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7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8" y="168"/>
                </a:cxn>
                <a:cxn ang="0">
                  <a:pos x="60" y="172"/>
                </a:cxn>
                <a:cxn ang="0">
                  <a:pos x="52" y="173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5" y="153"/>
                </a:cxn>
                <a:cxn ang="0">
                  <a:pos x="1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8"/>
                </a:cxn>
                <a:cxn ang="0">
                  <a:pos x="45" y="10"/>
                </a:cxn>
                <a:cxn ang="0">
                  <a:pos x="50" y="4"/>
                </a:cxn>
                <a:cxn ang="0">
                  <a:pos x="58" y="0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7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8" y="168"/>
                  </a:lnTo>
                  <a:lnTo>
                    <a:pt x="60" y="172"/>
                  </a:lnTo>
                  <a:lnTo>
                    <a:pt x="52" y="173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5" y="153"/>
                  </a:lnTo>
                  <a:lnTo>
                    <a:pt x="1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8"/>
                  </a:lnTo>
                  <a:lnTo>
                    <a:pt x="45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1"/>
            <p:cNvSpPr>
              <a:spLocks/>
            </p:cNvSpPr>
            <p:nvPr/>
          </p:nvSpPr>
          <p:spPr bwMode="auto">
            <a:xfrm>
              <a:off x="3324226" y="2800351"/>
              <a:ext cx="163513" cy="2555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1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5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1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1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5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2"/>
            <p:cNvSpPr>
              <a:spLocks/>
            </p:cNvSpPr>
            <p:nvPr/>
          </p:nvSpPr>
          <p:spPr bwMode="auto">
            <a:xfrm>
              <a:off x="2312988" y="245427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99" y="11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59" y="173"/>
                </a:cxn>
                <a:cxn ang="0">
                  <a:pos x="52" y="174"/>
                </a:cxn>
                <a:cxn ang="0">
                  <a:pos x="43" y="173"/>
                </a:cxn>
                <a:cxn ang="0">
                  <a:pos x="17" y="164"/>
                </a:cxn>
                <a:cxn ang="0">
                  <a:pos x="10" y="160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9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7" y="2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2"/>
                  </a:lnTo>
                  <a:lnTo>
                    <a:pt x="99" y="11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59" y="173"/>
                  </a:lnTo>
                  <a:lnTo>
                    <a:pt x="52" y="174"/>
                  </a:lnTo>
                  <a:lnTo>
                    <a:pt x="43" y="173"/>
                  </a:lnTo>
                  <a:lnTo>
                    <a:pt x="17" y="164"/>
                  </a:lnTo>
                  <a:lnTo>
                    <a:pt x="10" y="160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9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7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3"/>
            <p:cNvSpPr>
              <a:spLocks/>
            </p:cNvSpPr>
            <p:nvPr/>
          </p:nvSpPr>
          <p:spPr bwMode="auto">
            <a:xfrm>
              <a:off x="2328863" y="245427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1"/>
                </a:cxn>
                <a:cxn ang="0">
                  <a:pos x="98" y="16"/>
                </a:cxn>
                <a:cxn ang="0">
                  <a:pos x="101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3" y="144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1"/>
                  </a:lnTo>
                  <a:lnTo>
                    <a:pt x="98" y="16"/>
                  </a:lnTo>
                  <a:lnTo>
                    <a:pt x="101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3" y="144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4"/>
            <p:cNvSpPr>
              <a:spLocks/>
            </p:cNvSpPr>
            <p:nvPr/>
          </p:nvSpPr>
          <p:spPr bwMode="auto">
            <a:xfrm>
              <a:off x="3198813" y="3122613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2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60" y="173"/>
                </a:cxn>
                <a:cxn ang="0">
                  <a:pos x="51" y="174"/>
                </a:cxn>
                <a:cxn ang="0">
                  <a:pos x="43" y="173"/>
                </a:cxn>
                <a:cxn ang="0">
                  <a:pos x="18" y="164"/>
                </a:cxn>
                <a:cxn ang="0">
                  <a:pos x="10" y="159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2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60" y="173"/>
                  </a:lnTo>
                  <a:lnTo>
                    <a:pt x="51" y="174"/>
                  </a:lnTo>
                  <a:lnTo>
                    <a:pt x="43" y="173"/>
                  </a:lnTo>
                  <a:lnTo>
                    <a:pt x="18" y="164"/>
                  </a:lnTo>
                  <a:lnTo>
                    <a:pt x="10" y="159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5"/>
            <p:cNvSpPr>
              <a:spLocks/>
            </p:cNvSpPr>
            <p:nvPr/>
          </p:nvSpPr>
          <p:spPr bwMode="auto">
            <a:xfrm>
              <a:off x="3213101" y="3122613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8" y="7"/>
                </a:cxn>
                <a:cxn ang="0">
                  <a:pos x="94" y="11"/>
                </a:cxn>
                <a:cxn ang="0">
                  <a:pos x="100" y="16"/>
                </a:cxn>
                <a:cxn ang="0">
                  <a:pos x="103" y="22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0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3"/>
                </a:cxn>
                <a:cxn ang="0">
                  <a:pos x="2" y="136"/>
                </a:cxn>
                <a:cxn ang="0">
                  <a:pos x="0" y="129"/>
                </a:cxn>
                <a:cxn ang="0">
                  <a:pos x="2" y="122"/>
                </a:cxn>
                <a:cxn ang="0">
                  <a:pos x="39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8" y="7"/>
                  </a:lnTo>
                  <a:lnTo>
                    <a:pt x="94" y="11"/>
                  </a:lnTo>
                  <a:lnTo>
                    <a:pt x="100" y="16"/>
                  </a:lnTo>
                  <a:lnTo>
                    <a:pt x="103" y="22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0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3"/>
                  </a:lnTo>
                  <a:lnTo>
                    <a:pt x="2" y="136"/>
                  </a:lnTo>
                  <a:lnTo>
                    <a:pt x="0" y="129"/>
                  </a:lnTo>
                  <a:lnTo>
                    <a:pt x="2" y="122"/>
                  </a:lnTo>
                  <a:lnTo>
                    <a:pt x="39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F3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6"/>
            <p:cNvSpPr>
              <a:spLocks/>
            </p:cNvSpPr>
            <p:nvPr/>
          </p:nvSpPr>
          <p:spPr bwMode="auto">
            <a:xfrm>
              <a:off x="2890838" y="3016251"/>
              <a:ext cx="187325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6" y="28"/>
                </a:cxn>
                <a:cxn ang="0">
                  <a:pos x="118" y="35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60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5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8" h="173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6" y="28"/>
                  </a:lnTo>
                  <a:lnTo>
                    <a:pt x="118" y="35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60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7"/>
            <p:cNvSpPr>
              <a:spLocks/>
            </p:cNvSpPr>
            <p:nvPr/>
          </p:nvSpPr>
          <p:spPr bwMode="auto">
            <a:xfrm>
              <a:off x="2905126" y="3014663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1"/>
                </a:cxn>
                <a:cxn ang="0">
                  <a:pos x="88" y="8"/>
                </a:cxn>
                <a:cxn ang="0">
                  <a:pos x="95" y="12"/>
                </a:cxn>
                <a:cxn ang="0">
                  <a:pos x="100" y="17"/>
                </a:cxn>
                <a:cxn ang="0">
                  <a:pos x="103" y="24"/>
                </a:cxn>
                <a:cxn ang="0">
                  <a:pos x="103" y="31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2" y="151"/>
                </a:cxn>
                <a:cxn ang="0">
                  <a:pos x="57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4"/>
                </a:cxn>
                <a:cxn ang="0">
                  <a:pos x="2" y="137"/>
                </a:cxn>
                <a:cxn ang="0">
                  <a:pos x="0" y="130"/>
                </a:cxn>
                <a:cxn ang="0">
                  <a:pos x="2" y="122"/>
                </a:cxn>
                <a:cxn ang="0">
                  <a:pos x="39" y="16"/>
                </a:cxn>
                <a:cxn ang="0">
                  <a:pos x="42" y="10"/>
                </a:cxn>
                <a:cxn ang="0">
                  <a:pos x="47" y="5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9" y="1"/>
                  </a:lnTo>
                  <a:lnTo>
                    <a:pt x="88" y="8"/>
                  </a:lnTo>
                  <a:lnTo>
                    <a:pt x="95" y="12"/>
                  </a:lnTo>
                  <a:lnTo>
                    <a:pt x="100" y="17"/>
                  </a:lnTo>
                  <a:lnTo>
                    <a:pt x="103" y="24"/>
                  </a:lnTo>
                  <a:lnTo>
                    <a:pt x="103" y="31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2" y="151"/>
                  </a:lnTo>
                  <a:lnTo>
                    <a:pt x="57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4"/>
                  </a:lnTo>
                  <a:lnTo>
                    <a:pt x="2" y="137"/>
                  </a:lnTo>
                  <a:lnTo>
                    <a:pt x="0" y="130"/>
                  </a:lnTo>
                  <a:lnTo>
                    <a:pt x="2" y="122"/>
                  </a:lnTo>
                  <a:lnTo>
                    <a:pt x="39" y="16"/>
                  </a:lnTo>
                  <a:lnTo>
                    <a:pt x="42" y="10"/>
                  </a:lnTo>
                  <a:lnTo>
                    <a:pt x="47" y="5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F3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8"/>
            <p:cNvSpPr>
              <a:spLocks/>
            </p:cNvSpPr>
            <p:nvPr/>
          </p:nvSpPr>
          <p:spPr bwMode="auto">
            <a:xfrm>
              <a:off x="2754313" y="296862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6" y="28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8"/>
                </a:cxn>
                <a:cxn ang="0">
                  <a:pos x="60" y="172"/>
                </a:cxn>
                <a:cxn ang="0">
                  <a:pos x="52" y="174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1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6" y="28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8"/>
                  </a:lnTo>
                  <a:lnTo>
                    <a:pt x="60" y="172"/>
                  </a:lnTo>
                  <a:lnTo>
                    <a:pt x="52" y="174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9"/>
            <p:cNvSpPr>
              <a:spLocks/>
            </p:cNvSpPr>
            <p:nvPr/>
          </p:nvSpPr>
          <p:spPr bwMode="auto">
            <a:xfrm>
              <a:off x="2770188" y="2967038"/>
              <a:ext cx="163513" cy="2555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2"/>
                </a:cxn>
                <a:cxn ang="0">
                  <a:pos x="98" y="17"/>
                </a:cxn>
                <a:cxn ang="0">
                  <a:pos x="101" y="23"/>
                </a:cxn>
                <a:cxn ang="0">
                  <a:pos x="103" y="31"/>
                </a:cxn>
                <a:cxn ang="0">
                  <a:pos x="101" y="38"/>
                </a:cxn>
                <a:cxn ang="0">
                  <a:pos x="64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1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8" y="149"/>
                </a:cxn>
                <a:cxn ang="0">
                  <a:pos x="3" y="144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5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1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2"/>
                  </a:lnTo>
                  <a:lnTo>
                    <a:pt x="98" y="17"/>
                  </a:lnTo>
                  <a:lnTo>
                    <a:pt x="101" y="23"/>
                  </a:lnTo>
                  <a:lnTo>
                    <a:pt x="103" y="31"/>
                  </a:lnTo>
                  <a:lnTo>
                    <a:pt x="101" y="38"/>
                  </a:lnTo>
                  <a:lnTo>
                    <a:pt x="64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1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8" y="149"/>
                  </a:lnTo>
                  <a:lnTo>
                    <a:pt x="3" y="144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5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7F3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0"/>
            <p:cNvSpPr>
              <a:spLocks/>
            </p:cNvSpPr>
            <p:nvPr/>
          </p:nvSpPr>
          <p:spPr bwMode="auto">
            <a:xfrm>
              <a:off x="2617788" y="2921001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1"/>
                </a:cxn>
                <a:cxn ang="0">
                  <a:pos x="99" y="10"/>
                </a:cxn>
                <a:cxn ang="0">
                  <a:pos x="106" y="15"/>
                </a:cxn>
                <a:cxn ang="0">
                  <a:pos x="112" y="20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6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1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3" y="1"/>
                  </a:lnTo>
                  <a:lnTo>
                    <a:pt x="99" y="10"/>
                  </a:lnTo>
                  <a:lnTo>
                    <a:pt x="106" y="15"/>
                  </a:lnTo>
                  <a:lnTo>
                    <a:pt x="112" y="20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6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1"/>
            <p:cNvSpPr>
              <a:spLocks/>
            </p:cNvSpPr>
            <p:nvPr/>
          </p:nvSpPr>
          <p:spPr bwMode="auto">
            <a:xfrm>
              <a:off x="2632076" y="2919413"/>
              <a:ext cx="163513" cy="2555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2"/>
                </a:cxn>
                <a:cxn ang="0">
                  <a:pos x="88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1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5"/>
                </a:cxn>
                <a:cxn ang="0">
                  <a:pos x="53" y="2"/>
                </a:cxn>
                <a:cxn ang="0">
                  <a:pos x="60" y="0"/>
                </a:cxn>
              </a:cxnLst>
              <a:rect l="0" t="0" r="r" b="b"/>
              <a:pathLst>
                <a:path w="103" h="161">
                  <a:moveTo>
                    <a:pt x="60" y="0"/>
                  </a:moveTo>
                  <a:lnTo>
                    <a:pt x="68" y="2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1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5"/>
                  </a:lnTo>
                  <a:lnTo>
                    <a:pt x="53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7F3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2"/>
            <p:cNvSpPr>
              <a:spLocks/>
            </p:cNvSpPr>
            <p:nvPr/>
          </p:nvSpPr>
          <p:spPr bwMode="auto">
            <a:xfrm>
              <a:off x="2676526" y="3300413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7"/>
                </a:cxn>
                <a:cxn ang="0">
                  <a:pos x="116" y="45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3" y="173"/>
                </a:cxn>
                <a:cxn ang="0">
                  <a:pos x="18" y="164"/>
                </a:cxn>
                <a:cxn ang="0">
                  <a:pos x="10" y="159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5" y="10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7"/>
                  </a:lnTo>
                  <a:lnTo>
                    <a:pt x="116" y="45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3" y="173"/>
                  </a:lnTo>
                  <a:lnTo>
                    <a:pt x="18" y="164"/>
                  </a:lnTo>
                  <a:lnTo>
                    <a:pt x="10" y="159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5" y="10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3"/>
            <p:cNvSpPr>
              <a:spLocks/>
            </p:cNvSpPr>
            <p:nvPr/>
          </p:nvSpPr>
          <p:spPr bwMode="auto">
            <a:xfrm>
              <a:off x="2692401" y="3300413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4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4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9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4"/>
            <p:cNvSpPr>
              <a:spLocks/>
            </p:cNvSpPr>
            <p:nvPr/>
          </p:nvSpPr>
          <p:spPr bwMode="auto">
            <a:xfrm>
              <a:off x="2814638" y="3349626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1"/>
                </a:cxn>
                <a:cxn ang="0">
                  <a:pos x="99" y="10"/>
                </a:cxn>
                <a:cxn ang="0">
                  <a:pos x="106" y="14"/>
                </a:cxn>
                <a:cxn ang="0">
                  <a:pos x="112" y="20"/>
                </a:cxn>
                <a:cxn ang="0">
                  <a:pos x="115" y="27"/>
                </a:cxn>
                <a:cxn ang="0">
                  <a:pos x="117" y="35"/>
                </a:cxn>
                <a:cxn ang="0">
                  <a:pos x="115" y="44"/>
                </a:cxn>
                <a:cxn ang="0">
                  <a:pos x="76" y="155"/>
                </a:cxn>
                <a:cxn ang="0">
                  <a:pos x="72" y="163"/>
                </a:cxn>
                <a:cxn ang="0">
                  <a:pos x="66" y="168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0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3" y="10"/>
                </a:cxn>
                <a:cxn ang="0">
                  <a:pos x="49" y="4"/>
                </a:cxn>
                <a:cxn ang="0">
                  <a:pos x="57" y="0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3" y="1"/>
                  </a:lnTo>
                  <a:lnTo>
                    <a:pt x="99" y="10"/>
                  </a:lnTo>
                  <a:lnTo>
                    <a:pt x="106" y="14"/>
                  </a:lnTo>
                  <a:lnTo>
                    <a:pt x="112" y="20"/>
                  </a:lnTo>
                  <a:lnTo>
                    <a:pt x="115" y="27"/>
                  </a:lnTo>
                  <a:lnTo>
                    <a:pt x="117" y="35"/>
                  </a:lnTo>
                  <a:lnTo>
                    <a:pt x="115" y="44"/>
                  </a:lnTo>
                  <a:lnTo>
                    <a:pt x="76" y="155"/>
                  </a:lnTo>
                  <a:lnTo>
                    <a:pt x="72" y="163"/>
                  </a:lnTo>
                  <a:lnTo>
                    <a:pt x="66" y="168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0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3" y="10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5"/>
            <p:cNvSpPr>
              <a:spLocks/>
            </p:cNvSpPr>
            <p:nvPr/>
          </p:nvSpPr>
          <p:spPr bwMode="auto">
            <a:xfrm>
              <a:off x="2828926" y="3348038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9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6"/>
            <p:cNvSpPr>
              <a:spLocks/>
            </p:cNvSpPr>
            <p:nvPr/>
          </p:nvSpPr>
          <p:spPr bwMode="auto">
            <a:xfrm>
              <a:off x="2949576" y="3397251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19"/>
                </a:cxn>
                <a:cxn ang="0">
                  <a:pos x="117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5"/>
                </a:cxn>
                <a:cxn ang="0">
                  <a:pos x="74" y="163"/>
                </a:cxn>
                <a:cxn ang="0">
                  <a:pos x="68" y="168"/>
                </a:cxn>
                <a:cxn ang="0">
                  <a:pos x="60" y="172"/>
                </a:cxn>
                <a:cxn ang="0">
                  <a:pos x="52" y="173"/>
                </a:cxn>
                <a:cxn ang="0">
                  <a:pos x="44" y="172"/>
                </a:cxn>
                <a:cxn ang="0">
                  <a:pos x="18" y="163"/>
                </a:cxn>
                <a:cxn ang="0">
                  <a:pos x="11" y="159"/>
                </a:cxn>
                <a:cxn ang="0">
                  <a:pos x="5" y="153"/>
                </a:cxn>
                <a:cxn ang="0">
                  <a:pos x="2" y="145"/>
                </a:cxn>
                <a:cxn ang="0">
                  <a:pos x="0" y="137"/>
                </a:cxn>
                <a:cxn ang="0">
                  <a:pos x="2" y="129"/>
                </a:cxn>
                <a:cxn ang="0">
                  <a:pos x="40" y="17"/>
                </a:cxn>
                <a:cxn ang="0">
                  <a:pos x="45" y="10"/>
                </a:cxn>
                <a:cxn ang="0">
                  <a:pos x="51" y="4"/>
                </a:cxn>
                <a:cxn ang="0">
                  <a:pos x="58" y="0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19"/>
                  </a:lnTo>
                  <a:lnTo>
                    <a:pt x="117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5"/>
                  </a:lnTo>
                  <a:lnTo>
                    <a:pt x="74" y="163"/>
                  </a:lnTo>
                  <a:lnTo>
                    <a:pt x="68" y="168"/>
                  </a:lnTo>
                  <a:lnTo>
                    <a:pt x="60" y="172"/>
                  </a:lnTo>
                  <a:lnTo>
                    <a:pt x="52" y="173"/>
                  </a:lnTo>
                  <a:lnTo>
                    <a:pt x="44" y="172"/>
                  </a:lnTo>
                  <a:lnTo>
                    <a:pt x="18" y="163"/>
                  </a:lnTo>
                  <a:lnTo>
                    <a:pt x="11" y="159"/>
                  </a:lnTo>
                  <a:lnTo>
                    <a:pt x="5" y="153"/>
                  </a:lnTo>
                  <a:lnTo>
                    <a:pt x="2" y="145"/>
                  </a:lnTo>
                  <a:lnTo>
                    <a:pt x="0" y="137"/>
                  </a:lnTo>
                  <a:lnTo>
                    <a:pt x="2" y="129"/>
                  </a:lnTo>
                  <a:lnTo>
                    <a:pt x="40" y="17"/>
                  </a:lnTo>
                  <a:lnTo>
                    <a:pt x="45" y="10"/>
                  </a:lnTo>
                  <a:lnTo>
                    <a:pt x="51" y="4"/>
                  </a:lnTo>
                  <a:lnTo>
                    <a:pt x="5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7"/>
            <p:cNvSpPr>
              <a:spLocks/>
            </p:cNvSpPr>
            <p:nvPr/>
          </p:nvSpPr>
          <p:spPr bwMode="auto">
            <a:xfrm>
              <a:off x="2965451" y="3395663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1"/>
                </a:cxn>
                <a:cxn ang="0">
                  <a:pos x="88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2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9" y="1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2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69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8"/>
            <p:cNvSpPr>
              <a:spLocks/>
            </p:cNvSpPr>
            <p:nvPr/>
          </p:nvSpPr>
          <p:spPr bwMode="auto">
            <a:xfrm>
              <a:off x="3087688" y="3444876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2" y="19"/>
                </a:cxn>
                <a:cxn ang="0">
                  <a:pos x="116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5"/>
                </a:cxn>
                <a:cxn ang="0">
                  <a:pos x="73" y="163"/>
                </a:cxn>
                <a:cxn ang="0">
                  <a:pos x="67" y="168"/>
                </a:cxn>
                <a:cxn ang="0">
                  <a:pos x="60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5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49" y="4"/>
                </a:cxn>
                <a:cxn ang="0">
                  <a:pos x="57" y="0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2" y="19"/>
                  </a:lnTo>
                  <a:lnTo>
                    <a:pt x="116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5"/>
                  </a:lnTo>
                  <a:lnTo>
                    <a:pt x="73" y="163"/>
                  </a:lnTo>
                  <a:lnTo>
                    <a:pt x="67" y="168"/>
                  </a:lnTo>
                  <a:lnTo>
                    <a:pt x="60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9"/>
            <p:cNvSpPr>
              <a:spLocks/>
            </p:cNvSpPr>
            <p:nvPr/>
          </p:nvSpPr>
          <p:spPr bwMode="auto">
            <a:xfrm>
              <a:off x="3101976" y="3443288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8" y="8"/>
                </a:cxn>
                <a:cxn ang="0">
                  <a:pos x="94" y="11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8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2" y="122"/>
                </a:cxn>
                <a:cxn ang="0">
                  <a:pos x="39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8" y="8"/>
                  </a:lnTo>
                  <a:lnTo>
                    <a:pt x="94" y="11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8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2" y="122"/>
                  </a:lnTo>
                  <a:lnTo>
                    <a:pt x="39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69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0"/>
            <p:cNvSpPr>
              <a:spLocks/>
            </p:cNvSpPr>
            <p:nvPr/>
          </p:nvSpPr>
          <p:spPr bwMode="auto">
            <a:xfrm>
              <a:off x="2397126" y="3571876"/>
              <a:ext cx="187325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100" y="11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8" y="37"/>
                </a:cxn>
                <a:cxn ang="0">
                  <a:pos x="116" y="45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4" y="173"/>
                </a:cxn>
                <a:cxn ang="0">
                  <a:pos x="18" y="164"/>
                </a:cxn>
                <a:cxn ang="0">
                  <a:pos x="11" y="160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9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7" y="2"/>
                </a:cxn>
                <a:cxn ang="0">
                  <a:pos x="66" y="0"/>
                </a:cxn>
              </a:cxnLst>
              <a:rect l="0" t="0" r="r" b="b"/>
              <a:pathLst>
                <a:path w="118" h="174">
                  <a:moveTo>
                    <a:pt x="66" y="0"/>
                  </a:moveTo>
                  <a:lnTo>
                    <a:pt x="74" y="2"/>
                  </a:lnTo>
                  <a:lnTo>
                    <a:pt x="100" y="11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8" y="37"/>
                  </a:lnTo>
                  <a:lnTo>
                    <a:pt x="116" y="45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4" y="173"/>
                  </a:lnTo>
                  <a:lnTo>
                    <a:pt x="18" y="164"/>
                  </a:lnTo>
                  <a:lnTo>
                    <a:pt x="11" y="160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9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7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1"/>
            <p:cNvSpPr>
              <a:spLocks/>
            </p:cNvSpPr>
            <p:nvPr/>
          </p:nvSpPr>
          <p:spPr bwMode="auto">
            <a:xfrm>
              <a:off x="2413001" y="357187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1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4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4" y="159"/>
                </a:cxn>
                <a:cxn ang="0">
                  <a:pos x="15" y="153"/>
                </a:cxn>
                <a:cxn ang="0">
                  <a:pos x="9" y="149"/>
                </a:cxn>
                <a:cxn ang="0">
                  <a:pos x="4" y="144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3"/>
                </a:cxn>
                <a:cxn ang="0">
                  <a:pos x="38" y="16"/>
                </a:cxn>
                <a:cxn ang="0">
                  <a:pos x="41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1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4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4" y="159"/>
                  </a:lnTo>
                  <a:lnTo>
                    <a:pt x="15" y="153"/>
                  </a:lnTo>
                  <a:lnTo>
                    <a:pt x="9" y="149"/>
                  </a:lnTo>
                  <a:lnTo>
                    <a:pt x="4" y="144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8" y="16"/>
                  </a:lnTo>
                  <a:lnTo>
                    <a:pt x="41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BF8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2"/>
            <p:cNvSpPr>
              <a:spLocks/>
            </p:cNvSpPr>
            <p:nvPr/>
          </p:nvSpPr>
          <p:spPr bwMode="auto">
            <a:xfrm>
              <a:off x="2700338" y="3678238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2" y="20"/>
                </a:cxn>
                <a:cxn ang="0">
                  <a:pos x="115" y="28"/>
                </a:cxn>
                <a:cxn ang="0">
                  <a:pos x="117" y="35"/>
                </a:cxn>
                <a:cxn ang="0">
                  <a:pos x="115" y="44"/>
                </a:cxn>
                <a:cxn ang="0">
                  <a:pos x="77" y="156"/>
                </a:cxn>
                <a:cxn ang="0">
                  <a:pos x="72" y="163"/>
                </a:cxn>
                <a:cxn ang="0">
                  <a:pos x="66" y="169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0" y="145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49" y="4"/>
                </a:cxn>
                <a:cxn ang="0">
                  <a:pos x="57" y="1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3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2" y="20"/>
                  </a:lnTo>
                  <a:lnTo>
                    <a:pt x="115" y="28"/>
                  </a:lnTo>
                  <a:lnTo>
                    <a:pt x="117" y="35"/>
                  </a:lnTo>
                  <a:lnTo>
                    <a:pt x="115" y="44"/>
                  </a:lnTo>
                  <a:lnTo>
                    <a:pt x="77" y="156"/>
                  </a:lnTo>
                  <a:lnTo>
                    <a:pt x="72" y="163"/>
                  </a:lnTo>
                  <a:lnTo>
                    <a:pt x="66" y="169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49" y="4"/>
                  </a:lnTo>
                  <a:lnTo>
                    <a:pt x="57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3"/>
            <p:cNvSpPr>
              <a:spLocks/>
            </p:cNvSpPr>
            <p:nvPr/>
          </p:nvSpPr>
          <p:spPr bwMode="auto">
            <a:xfrm>
              <a:off x="2714626" y="3676651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1"/>
                </a:cxn>
                <a:cxn ang="0">
                  <a:pos x="99" y="17"/>
                </a:cxn>
                <a:cxn ang="0">
                  <a:pos x="102" y="24"/>
                </a:cxn>
                <a:cxn ang="0">
                  <a:pos x="103" y="31"/>
                </a:cxn>
                <a:cxn ang="0">
                  <a:pos x="102" y="38"/>
                </a:cxn>
                <a:cxn ang="0">
                  <a:pos x="64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9" y="149"/>
                </a:cxn>
                <a:cxn ang="0">
                  <a:pos x="4" y="144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1"/>
                  </a:lnTo>
                  <a:lnTo>
                    <a:pt x="99" y="17"/>
                  </a:lnTo>
                  <a:lnTo>
                    <a:pt x="102" y="24"/>
                  </a:lnTo>
                  <a:lnTo>
                    <a:pt x="103" y="31"/>
                  </a:lnTo>
                  <a:lnTo>
                    <a:pt x="102" y="38"/>
                  </a:lnTo>
                  <a:lnTo>
                    <a:pt x="64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9" y="149"/>
                  </a:lnTo>
                  <a:lnTo>
                    <a:pt x="4" y="144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6BF8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4"/>
            <p:cNvSpPr>
              <a:spLocks/>
            </p:cNvSpPr>
            <p:nvPr/>
          </p:nvSpPr>
          <p:spPr bwMode="auto">
            <a:xfrm>
              <a:off x="2836863" y="3725863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1"/>
                </a:cxn>
                <a:cxn ang="0">
                  <a:pos x="99" y="10"/>
                </a:cxn>
                <a:cxn ang="0">
                  <a:pos x="106" y="14"/>
                </a:cxn>
                <a:cxn ang="0">
                  <a:pos x="112" y="20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6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5"/>
                </a:cxn>
                <a:cxn ang="0">
                  <a:pos x="0" y="138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1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3" y="1"/>
                  </a:lnTo>
                  <a:lnTo>
                    <a:pt x="99" y="10"/>
                  </a:lnTo>
                  <a:lnTo>
                    <a:pt x="106" y="14"/>
                  </a:lnTo>
                  <a:lnTo>
                    <a:pt x="112" y="20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6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8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5"/>
            <p:cNvSpPr>
              <a:spLocks/>
            </p:cNvSpPr>
            <p:nvPr/>
          </p:nvSpPr>
          <p:spPr bwMode="auto">
            <a:xfrm>
              <a:off x="2851151" y="372427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1"/>
                </a:cxn>
                <a:cxn ang="0">
                  <a:pos x="99" y="17"/>
                </a:cxn>
                <a:cxn ang="0">
                  <a:pos x="102" y="24"/>
                </a:cxn>
                <a:cxn ang="0">
                  <a:pos x="103" y="31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3"/>
                </a:cxn>
                <a:cxn ang="0">
                  <a:pos x="10" y="149"/>
                </a:cxn>
                <a:cxn ang="0">
                  <a:pos x="5" y="144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3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1"/>
                  </a:lnTo>
                  <a:lnTo>
                    <a:pt x="99" y="17"/>
                  </a:lnTo>
                  <a:lnTo>
                    <a:pt x="102" y="24"/>
                  </a:lnTo>
                  <a:lnTo>
                    <a:pt x="103" y="31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3"/>
                  </a:lnTo>
                  <a:lnTo>
                    <a:pt x="10" y="149"/>
                  </a:lnTo>
                  <a:lnTo>
                    <a:pt x="5" y="144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BF8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6"/>
            <p:cNvSpPr>
              <a:spLocks/>
            </p:cNvSpPr>
            <p:nvPr/>
          </p:nvSpPr>
          <p:spPr bwMode="auto">
            <a:xfrm>
              <a:off x="2973388" y="3773488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5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2"/>
                </a:cxn>
                <a:cxn ang="0">
                  <a:pos x="52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5"/>
                </a:cxn>
                <a:cxn ang="0">
                  <a:pos x="0" y="138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1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5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2"/>
                  </a:lnTo>
                  <a:lnTo>
                    <a:pt x="52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8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7"/>
            <p:cNvSpPr>
              <a:spLocks/>
            </p:cNvSpPr>
            <p:nvPr/>
          </p:nvSpPr>
          <p:spPr bwMode="auto">
            <a:xfrm>
              <a:off x="2989263" y="3771901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2"/>
                </a:cxn>
                <a:cxn ang="0">
                  <a:pos x="98" y="17"/>
                </a:cxn>
                <a:cxn ang="0">
                  <a:pos x="101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4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60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5" y="153"/>
                </a:cxn>
                <a:cxn ang="0">
                  <a:pos x="8" y="149"/>
                </a:cxn>
                <a:cxn ang="0">
                  <a:pos x="3" y="144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3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2"/>
                  </a:lnTo>
                  <a:lnTo>
                    <a:pt x="98" y="17"/>
                  </a:lnTo>
                  <a:lnTo>
                    <a:pt x="101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4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60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5" y="153"/>
                  </a:lnTo>
                  <a:lnTo>
                    <a:pt x="8" y="149"/>
                  </a:lnTo>
                  <a:lnTo>
                    <a:pt x="3" y="144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BF8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383275" y="639862"/>
            <a:ext cx="1889125" cy="2214563"/>
            <a:chOff x="8761413" y="381000"/>
            <a:chExt cx="1889125" cy="2214563"/>
          </a:xfrm>
          <a:effectLst/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8761413" y="381000"/>
              <a:ext cx="1889125" cy="2214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8761413" y="381000"/>
              <a:ext cx="1884363" cy="2211388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0217151" y="557213"/>
              <a:ext cx="398463" cy="431800"/>
            </a:xfrm>
            <a:custGeom>
              <a:avLst/>
              <a:gdLst/>
              <a:ahLst/>
              <a:cxnLst>
                <a:cxn ang="0">
                  <a:pos x="213" y="0"/>
                </a:cxn>
                <a:cxn ang="0">
                  <a:pos x="251" y="30"/>
                </a:cxn>
                <a:cxn ang="0">
                  <a:pos x="163" y="272"/>
                </a:cxn>
                <a:cxn ang="0">
                  <a:pos x="55" y="251"/>
                </a:cxn>
                <a:cxn ang="0">
                  <a:pos x="0" y="147"/>
                </a:cxn>
                <a:cxn ang="0">
                  <a:pos x="213" y="0"/>
                </a:cxn>
              </a:cxnLst>
              <a:rect l="0" t="0" r="r" b="b"/>
              <a:pathLst>
                <a:path w="251" h="272">
                  <a:moveTo>
                    <a:pt x="213" y="0"/>
                  </a:moveTo>
                  <a:lnTo>
                    <a:pt x="251" y="30"/>
                  </a:lnTo>
                  <a:lnTo>
                    <a:pt x="163" y="272"/>
                  </a:lnTo>
                  <a:lnTo>
                    <a:pt x="55" y="251"/>
                  </a:lnTo>
                  <a:lnTo>
                    <a:pt x="0" y="14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EBE7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0515601" y="501650"/>
              <a:ext cx="131763" cy="14922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0" y="0"/>
                </a:cxn>
                <a:cxn ang="0">
                  <a:pos x="82" y="1"/>
                </a:cxn>
                <a:cxn ang="0">
                  <a:pos x="83" y="4"/>
                </a:cxn>
                <a:cxn ang="0">
                  <a:pos x="83" y="9"/>
                </a:cxn>
                <a:cxn ang="0">
                  <a:pos x="83" y="11"/>
                </a:cxn>
                <a:cxn ang="0">
                  <a:pos x="67" y="53"/>
                </a:cxn>
                <a:cxn ang="0">
                  <a:pos x="52" y="94"/>
                </a:cxn>
                <a:cxn ang="0">
                  <a:pos x="48" y="91"/>
                </a:cxn>
                <a:cxn ang="0">
                  <a:pos x="44" y="89"/>
                </a:cxn>
                <a:cxn ang="0">
                  <a:pos x="41" y="88"/>
                </a:cxn>
                <a:cxn ang="0">
                  <a:pos x="38" y="86"/>
                </a:cxn>
                <a:cxn ang="0">
                  <a:pos x="33" y="85"/>
                </a:cxn>
                <a:cxn ang="0">
                  <a:pos x="26" y="82"/>
                </a:cxn>
                <a:cxn ang="0">
                  <a:pos x="21" y="79"/>
                </a:cxn>
                <a:cxn ang="0">
                  <a:pos x="16" y="75"/>
                </a:cxn>
                <a:cxn ang="0">
                  <a:pos x="12" y="69"/>
                </a:cxn>
                <a:cxn ang="0">
                  <a:pos x="4" y="57"/>
                </a:cxn>
                <a:cxn ang="0">
                  <a:pos x="0" y="52"/>
                </a:cxn>
                <a:cxn ang="0">
                  <a:pos x="1" y="51"/>
                </a:cxn>
                <a:cxn ang="0">
                  <a:pos x="3" y="50"/>
                </a:cxn>
                <a:cxn ang="0">
                  <a:pos x="5" y="49"/>
                </a:cxn>
                <a:cxn ang="0">
                  <a:pos x="7" y="47"/>
                </a:cxn>
                <a:cxn ang="0">
                  <a:pos x="8" y="46"/>
                </a:cxn>
                <a:cxn ang="0">
                  <a:pos x="9" y="45"/>
                </a:cxn>
                <a:cxn ang="0">
                  <a:pos x="51" y="17"/>
                </a:cxn>
                <a:cxn ang="0">
                  <a:pos x="57" y="13"/>
                </a:cxn>
                <a:cxn ang="0">
                  <a:pos x="67" y="6"/>
                </a:cxn>
                <a:cxn ang="0">
                  <a:pos x="72" y="2"/>
                </a:cxn>
                <a:cxn ang="0">
                  <a:pos x="76" y="0"/>
                </a:cxn>
              </a:cxnLst>
              <a:rect l="0" t="0" r="r" b="b"/>
              <a:pathLst>
                <a:path w="83" h="94">
                  <a:moveTo>
                    <a:pt x="76" y="0"/>
                  </a:moveTo>
                  <a:lnTo>
                    <a:pt x="80" y="0"/>
                  </a:lnTo>
                  <a:lnTo>
                    <a:pt x="82" y="1"/>
                  </a:lnTo>
                  <a:lnTo>
                    <a:pt x="83" y="4"/>
                  </a:lnTo>
                  <a:lnTo>
                    <a:pt x="83" y="9"/>
                  </a:lnTo>
                  <a:lnTo>
                    <a:pt x="83" y="11"/>
                  </a:lnTo>
                  <a:lnTo>
                    <a:pt x="67" y="53"/>
                  </a:lnTo>
                  <a:lnTo>
                    <a:pt x="52" y="94"/>
                  </a:lnTo>
                  <a:lnTo>
                    <a:pt x="48" y="91"/>
                  </a:lnTo>
                  <a:lnTo>
                    <a:pt x="44" y="89"/>
                  </a:lnTo>
                  <a:lnTo>
                    <a:pt x="41" y="88"/>
                  </a:lnTo>
                  <a:lnTo>
                    <a:pt x="38" y="86"/>
                  </a:lnTo>
                  <a:lnTo>
                    <a:pt x="33" y="85"/>
                  </a:lnTo>
                  <a:lnTo>
                    <a:pt x="26" y="82"/>
                  </a:lnTo>
                  <a:lnTo>
                    <a:pt x="21" y="79"/>
                  </a:lnTo>
                  <a:lnTo>
                    <a:pt x="16" y="75"/>
                  </a:lnTo>
                  <a:lnTo>
                    <a:pt x="12" y="69"/>
                  </a:lnTo>
                  <a:lnTo>
                    <a:pt x="4" y="57"/>
                  </a:lnTo>
                  <a:lnTo>
                    <a:pt x="0" y="52"/>
                  </a:lnTo>
                  <a:lnTo>
                    <a:pt x="1" y="51"/>
                  </a:lnTo>
                  <a:lnTo>
                    <a:pt x="3" y="50"/>
                  </a:lnTo>
                  <a:lnTo>
                    <a:pt x="5" y="49"/>
                  </a:lnTo>
                  <a:lnTo>
                    <a:pt x="7" y="47"/>
                  </a:lnTo>
                  <a:lnTo>
                    <a:pt x="8" y="46"/>
                  </a:lnTo>
                  <a:lnTo>
                    <a:pt x="9" y="45"/>
                  </a:lnTo>
                  <a:lnTo>
                    <a:pt x="51" y="17"/>
                  </a:lnTo>
                  <a:lnTo>
                    <a:pt x="57" y="13"/>
                  </a:lnTo>
                  <a:lnTo>
                    <a:pt x="67" y="6"/>
                  </a:lnTo>
                  <a:lnTo>
                    <a:pt x="72" y="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547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9115426" y="908050"/>
              <a:ext cx="1368425" cy="1662113"/>
            </a:xfrm>
            <a:custGeom>
              <a:avLst/>
              <a:gdLst/>
              <a:ahLst/>
              <a:cxnLst>
                <a:cxn ang="0">
                  <a:pos x="838" y="0"/>
                </a:cxn>
                <a:cxn ang="0">
                  <a:pos x="845" y="2"/>
                </a:cxn>
                <a:cxn ang="0">
                  <a:pos x="852" y="5"/>
                </a:cxn>
                <a:cxn ang="0">
                  <a:pos x="856" y="10"/>
                </a:cxn>
                <a:cxn ang="0">
                  <a:pos x="859" y="15"/>
                </a:cxn>
                <a:cxn ang="0">
                  <a:pos x="861" y="22"/>
                </a:cxn>
                <a:cxn ang="0">
                  <a:pos x="862" y="29"/>
                </a:cxn>
                <a:cxn ang="0">
                  <a:pos x="861" y="37"/>
                </a:cxn>
                <a:cxn ang="0">
                  <a:pos x="859" y="46"/>
                </a:cxn>
                <a:cxn ang="0">
                  <a:pos x="856" y="54"/>
                </a:cxn>
                <a:cxn ang="0">
                  <a:pos x="851" y="62"/>
                </a:cxn>
                <a:cxn ang="0">
                  <a:pos x="846" y="71"/>
                </a:cxn>
                <a:cxn ang="0">
                  <a:pos x="844" y="72"/>
                </a:cxn>
                <a:cxn ang="0">
                  <a:pos x="843" y="74"/>
                </a:cxn>
                <a:cxn ang="0">
                  <a:pos x="124" y="1003"/>
                </a:cxn>
                <a:cxn ang="0">
                  <a:pos x="0" y="1047"/>
                </a:cxn>
                <a:cxn ang="0">
                  <a:pos x="787" y="31"/>
                </a:cxn>
                <a:cxn ang="0">
                  <a:pos x="789" y="27"/>
                </a:cxn>
                <a:cxn ang="0">
                  <a:pos x="797" y="19"/>
                </a:cxn>
                <a:cxn ang="0">
                  <a:pos x="805" y="12"/>
                </a:cxn>
                <a:cxn ang="0">
                  <a:pos x="814" y="6"/>
                </a:cxn>
                <a:cxn ang="0">
                  <a:pos x="822" y="2"/>
                </a:cxn>
                <a:cxn ang="0">
                  <a:pos x="830" y="0"/>
                </a:cxn>
                <a:cxn ang="0">
                  <a:pos x="838" y="0"/>
                </a:cxn>
              </a:cxnLst>
              <a:rect l="0" t="0" r="r" b="b"/>
              <a:pathLst>
                <a:path w="862" h="1047">
                  <a:moveTo>
                    <a:pt x="838" y="0"/>
                  </a:moveTo>
                  <a:lnTo>
                    <a:pt x="845" y="2"/>
                  </a:lnTo>
                  <a:lnTo>
                    <a:pt x="852" y="5"/>
                  </a:lnTo>
                  <a:lnTo>
                    <a:pt x="856" y="10"/>
                  </a:lnTo>
                  <a:lnTo>
                    <a:pt x="859" y="15"/>
                  </a:lnTo>
                  <a:lnTo>
                    <a:pt x="861" y="22"/>
                  </a:lnTo>
                  <a:lnTo>
                    <a:pt x="862" y="29"/>
                  </a:lnTo>
                  <a:lnTo>
                    <a:pt x="861" y="37"/>
                  </a:lnTo>
                  <a:lnTo>
                    <a:pt x="859" y="46"/>
                  </a:lnTo>
                  <a:lnTo>
                    <a:pt x="856" y="54"/>
                  </a:lnTo>
                  <a:lnTo>
                    <a:pt x="851" y="62"/>
                  </a:lnTo>
                  <a:lnTo>
                    <a:pt x="846" y="71"/>
                  </a:lnTo>
                  <a:lnTo>
                    <a:pt x="844" y="72"/>
                  </a:lnTo>
                  <a:lnTo>
                    <a:pt x="843" y="74"/>
                  </a:lnTo>
                  <a:lnTo>
                    <a:pt x="124" y="1003"/>
                  </a:lnTo>
                  <a:lnTo>
                    <a:pt x="0" y="1047"/>
                  </a:lnTo>
                  <a:lnTo>
                    <a:pt x="787" y="31"/>
                  </a:lnTo>
                  <a:lnTo>
                    <a:pt x="789" y="27"/>
                  </a:lnTo>
                  <a:lnTo>
                    <a:pt x="797" y="19"/>
                  </a:lnTo>
                  <a:lnTo>
                    <a:pt x="805" y="12"/>
                  </a:lnTo>
                  <a:lnTo>
                    <a:pt x="814" y="6"/>
                  </a:lnTo>
                  <a:lnTo>
                    <a:pt x="822" y="2"/>
                  </a:lnTo>
                  <a:lnTo>
                    <a:pt x="830" y="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BE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9017001" y="839788"/>
              <a:ext cx="1377950" cy="1755775"/>
            </a:xfrm>
            <a:custGeom>
              <a:avLst/>
              <a:gdLst/>
              <a:ahLst/>
              <a:cxnLst>
                <a:cxn ang="0">
                  <a:pos x="845" y="0"/>
                </a:cxn>
                <a:cxn ang="0">
                  <a:pos x="852" y="1"/>
                </a:cxn>
                <a:cxn ang="0">
                  <a:pos x="858" y="5"/>
                </a:cxn>
                <a:cxn ang="0">
                  <a:pos x="863" y="10"/>
                </a:cxn>
                <a:cxn ang="0">
                  <a:pos x="867" y="17"/>
                </a:cxn>
                <a:cxn ang="0">
                  <a:pos x="868" y="25"/>
                </a:cxn>
                <a:cxn ang="0">
                  <a:pos x="868" y="33"/>
                </a:cxn>
                <a:cxn ang="0">
                  <a:pos x="866" y="42"/>
                </a:cxn>
                <a:cxn ang="0">
                  <a:pos x="863" y="52"/>
                </a:cxn>
                <a:cxn ang="0">
                  <a:pos x="858" y="61"/>
                </a:cxn>
                <a:cxn ang="0">
                  <a:pos x="852" y="71"/>
                </a:cxn>
                <a:cxn ang="0">
                  <a:pos x="849" y="74"/>
                </a:cxn>
                <a:cxn ang="0">
                  <a:pos x="62" y="1090"/>
                </a:cxn>
                <a:cxn ang="0">
                  <a:pos x="19" y="1106"/>
                </a:cxn>
                <a:cxn ang="0">
                  <a:pos x="0" y="1055"/>
                </a:cxn>
                <a:cxn ang="0">
                  <a:pos x="793" y="31"/>
                </a:cxn>
                <a:cxn ang="0">
                  <a:pos x="796" y="28"/>
                </a:cxn>
                <a:cxn ang="0">
                  <a:pos x="804" y="19"/>
                </a:cxn>
                <a:cxn ang="0">
                  <a:pos x="812" y="12"/>
                </a:cxn>
                <a:cxn ang="0">
                  <a:pos x="820" y="7"/>
                </a:cxn>
                <a:cxn ang="0">
                  <a:pos x="829" y="3"/>
                </a:cxn>
                <a:cxn ang="0">
                  <a:pos x="837" y="0"/>
                </a:cxn>
                <a:cxn ang="0">
                  <a:pos x="845" y="0"/>
                </a:cxn>
              </a:cxnLst>
              <a:rect l="0" t="0" r="r" b="b"/>
              <a:pathLst>
                <a:path w="868" h="1106">
                  <a:moveTo>
                    <a:pt x="845" y="0"/>
                  </a:moveTo>
                  <a:lnTo>
                    <a:pt x="852" y="1"/>
                  </a:lnTo>
                  <a:lnTo>
                    <a:pt x="858" y="5"/>
                  </a:lnTo>
                  <a:lnTo>
                    <a:pt x="863" y="10"/>
                  </a:lnTo>
                  <a:lnTo>
                    <a:pt x="867" y="17"/>
                  </a:lnTo>
                  <a:lnTo>
                    <a:pt x="868" y="25"/>
                  </a:lnTo>
                  <a:lnTo>
                    <a:pt x="868" y="33"/>
                  </a:lnTo>
                  <a:lnTo>
                    <a:pt x="866" y="42"/>
                  </a:lnTo>
                  <a:lnTo>
                    <a:pt x="863" y="52"/>
                  </a:lnTo>
                  <a:lnTo>
                    <a:pt x="858" y="61"/>
                  </a:lnTo>
                  <a:lnTo>
                    <a:pt x="852" y="71"/>
                  </a:lnTo>
                  <a:lnTo>
                    <a:pt x="849" y="74"/>
                  </a:lnTo>
                  <a:lnTo>
                    <a:pt x="62" y="1090"/>
                  </a:lnTo>
                  <a:lnTo>
                    <a:pt x="19" y="1106"/>
                  </a:lnTo>
                  <a:lnTo>
                    <a:pt x="0" y="1055"/>
                  </a:lnTo>
                  <a:lnTo>
                    <a:pt x="793" y="31"/>
                  </a:lnTo>
                  <a:lnTo>
                    <a:pt x="796" y="28"/>
                  </a:lnTo>
                  <a:lnTo>
                    <a:pt x="804" y="19"/>
                  </a:lnTo>
                  <a:lnTo>
                    <a:pt x="812" y="12"/>
                  </a:lnTo>
                  <a:lnTo>
                    <a:pt x="820" y="7"/>
                  </a:lnTo>
                  <a:lnTo>
                    <a:pt x="829" y="3"/>
                  </a:lnTo>
                  <a:lnTo>
                    <a:pt x="837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DC32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8972551" y="771525"/>
              <a:ext cx="1333500" cy="1744663"/>
            </a:xfrm>
            <a:custGeom>
              <a:avLst/>
              <a:gdLst/>
              <a:ahLst/>
              <a:cxnLst>
                <a:cxn ang="0">
                  <a:pos x="817" y="0"/>
                </a:cxn>
                <a:cxn ang="0">
                  <a:pos x="824" y="2"/>
                </a:cxn>
                <a:cxn ang="0">
                  <a:pos x="831" y="5"/>
                </a:cxn>
                <a:cxn ang="0">
                  <a:pos x="836" y="10"/>
                </a:cxn>
                <a:cxn ang="0">
                  <a:pos x="839" y="17"/>
                </a:cxn>
                <a:cxn ang="0">
                  <a:pos x="840" y="25"/>
                </a:cxn>
                <a:cxn ang="0">
                  <a:pos x="840" y="33"/>
                </a:cxn>
                <a:cxn ang="0">
                  <a:pos x="839" y="42"/>
                </a:cxn>
                <a:cxn ang="0">
                  <a:pos x="835" y="52"/>
                </a:cxn>
                <a:cxn ang="0">
                  <a:pos x="831" y="61"/>
                </a:cxn>
                <a:cxn ang="0">
                  <a:pos x="824" y="71"/>
                </a:cxn>
                <a:cxn ang="0">
                  <a:pos x="823" y="73"/>
                </a:cxn>
                <a:cxn ang="0">
                  <a:pos x="821" y="74"/>
                </a:cxn>
                <a:cxn ang="0">
                  <a:pos x="29" y="1099"/>
                </a:cxn>
                <a:cxn ang="0">
                  <a:pos x="0" y="1020"/>
                </a:cxn>
                <a:cxn ang="0">
                  <a:pos x="766" y="31"/>
                </a:cxn>
                <a:cxn ang="0">
                  <a:pos x="769" y="28"/>
                </a:cxn>
                <a:cxn ang="0">
                  <a:pos x="776" y="19"/>
                </a:cxn>
                <a:cxn ang="0">
                  <a:pos x="784" y="12"/>
                </a:cxn>
                <a:cxn ang="0">
                  <a:pos x="792" y="6"/>
                </a:cxn>
                <a:cxn ang="0">
                  <a:pos x="801" y="3"/>
                </a:cxn>
                <a:cxn ang="0">
                  <a:pos x="809" y="0"/>
                </a:cxn>
                <a:cxn ang="0">
                  <a:pos x="817" y="0"/>
                </a:cxn>
              </a:cxnLst>
              <a:rect l="0" t="0" r="r" b="b"/>
              <a:pathLst>
                <a:path w="840" h="1099">
                  <a:moveTo>
                    <a:pt x="817" y="0"/>
                  </a:moveTo>
                  <a:lnTo>
                    <a:pt x="824" y="2"/>
                  </a:lnTo>
                  <a:lnTo>
                    <a:pt x="831" y="5"/>
                  </a:lnTo>
                  <a:lnTo>
                    <a:pt x="836" y="10"/>
                  </a:lnTo>
                  <a:lnTo>
                    <a:pt x="839" y="17"/>
                  </a:lnTo>
                  <a:lnTo>
                    <a:pt x="840" y="25"/>
                  </a:lnTo>
                  <a:lnTo>
                    <a:pt x="840" y="33"/>
                  </a:lnTo>
                  <a:lnTo>
                    <a:pt x="839" y="42"/>
                  </a:lnTo>
                  <a:lnTo>
                    <a:pt x="835" y="52"/>
                  </a:lnTo>
                  <a:lnTo>
                    <a:pt x="831" y="61"/>
                  </a:lnTo>
                  <a:lnTo>
                    <a:pt x="824" y="71"/>
                  </a:lnTo>
                  <a:lnTo>
                    <a:pt x="823" y="73"/>
                  </a:lnTo>
                  <a:lnTo>
                    <a:pt x="821" y="74"/>
                  </a:lnTo>
                  <a:lnTo>
                    <a:pt x="29" y="1099"/>
                  </a:lnTo>
                  <a:lnTo>
                    <a:pt x="0" y="1020"/>
                  </a:lnTo>
                  <a:lnTo>
                    <a:pt x="766" y="31"/>
                  </a:lnTo>
                  <a:lnTo>
                    <a:pt x="769" y="28"/>
                  </a:lnTo>
                  <a:lnTo>
                    <a:pt x="776" y="19"/>
                  </a:lnTo>
                  <a:lnTo>
                    <a:pt x="784" y="12"/>
                  </a:lnTo>
                  <a:lnTo>
                    <a:pt x="792" y="6"/>
                  </a:lnTo>
                  <a:lnTo>
                    <a:pt x="801" y="3"/>
                  </a:lnTo>
                  <a:lnTo>
                    <a:pt x="809" y="0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88A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9282113" y="603250"/>
              <a:ext cx="312738" cy="461963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93" y="14"/>
                </a:cxn>
                <a:cxn ang="0">
                  <a:pos x="197" y="272"/>
                </a:cxn>
                <a:cxn ang="0">
                  <a:pos x="88" y="291"/>
                </a:cxn>
                <a:cxn ang="0">
                  <a:pos x="0" y="213"/>
                </a:cxn>
                <a:cxn ang="0">
                  <a:pos x="146" y="0"/>
                </a:cxn>
              </a:cxnLst>
              <a:rect l="0" t="0" r="r" b="b"/>
              <a:pathLst>
                <a:path w="197" h="291">
                  <a:moveTo>
                    <a:pt x="146" y="0"/>
                  </a:moveTo>
                  <a:lnTo>
                    <a:pt x="193" y="14"/>
                  </a:lnTo>
                  <a:lnTo>
                    <a:pt x="197" y="272"/>
                  </a:lnTo>
                  <a:lnTo>
                    <a:pt x="88" y="291"/>
                  </a:lnTo>
                  <a:lnTo>
                    <a:pt x="0" y="21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BE7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9488488" y="520700"/>
              <a:ext cx="100013" cy="155575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7" y="0"/>
                </a:cxn>
                <a:cxn ang="0">
                  <a:pos x="60" y="2"/>
                </a:cxn>
                <a:cxn ang="0">
                  <a:pos x="61" y="5"/>
                </a:cxn>
                <a:cxn ang="0">
                  <a:pos x="62" y="8"/>
                </a:cxn>
                <a:cxn ang="0">
                  <a:pos x="62" y="53"/>
                </a:cxn>
                <a:cxn ang="0">
                  <a:pos x="63" y="98"/>
                </a:cxn>
                <a:cxn ang="0">
                  <a:pos x="58" y="96"/>
                </a:cxn>
                <a:cxn ang="0">
                  <a:pos x="46" y="95"/>
                </a:cxn>
                <a:cxn ang="0">
                  <a:pos x="34" y="95"/>
                </a:cxn>
                <a:cxn ang="0">
                  <a:pos x="27" y="94"/>
                </a:cxn>
                <a:cxn ang="0">
                  <a:pos x="20" y="90"/>
                </a:cxn>
                <a:cxn ang="0">
                  <a:pos x="13" y="86"/>
                </a:cxn>
                <a:cxn ang="0">
                  <a:pos x="6" y="81"/>
                </a:cxn>
                <a:cxn ang="0">
                  <a:pos x="0" y="76"/>
                </a:cxn>
                <a:cxn ang="0">
                  <a:pos x="0" y="75"/>
                </a:cxn>
                <a:cxn ang="0">
                  <a:pos x="1" y="74"/>
                </a:cxn>
                <a:cxn ang="0">
                  <a:pos x="3" y="71"/>
                </a:cxn>
                <a:cxn ang="0">
                  <a:pos x="4" y="69"/>
                </a:cxn>
                <a:cxn ang="0">
                  <a:pos x="5" y="68"/>
                </a:cxn>
                <a:cxn ang="0">
                  <a:pos x="5" y="67"/>
                </a:cxn>
                <a:cxn ang="0">
                  <a:pos x="34" y="25"/>
                </a:cxn>
                <a:cxn ang="0">
                  <a:pos x="38" y="20"/>
                </a:cxn>
                <a:cxn ang="0">
                  <a:pos x="42" y="15"/>
                </a:cxn>
                <a:cxn ang="0">
                  <a:pos x="45" y="10"/>
                </a:cxn>
                <a:cxn ang="0">
                  <a:pos x="49" y="4"/>
                </a:cxn>
                <a:cxn ang="0">
                  <a:pos x="52" y="0"/>
                </a:cxn>
                <a:cxn ang="0">
                  <a:pos x="55" y="0"/>
                </a:cxn>
              </a:cxnLst>
              <a:rect l="0" t="0" r="r" b="b"/>
              <a:pathLst>
                <a:path w="63" h="98">
                  <a:moveTo>
                    <a:pt x="55" y="0"/>
                  </a:moveTo>
                  <a:lnTo>
                    <a:pt x="57" y="0"/>
                  </a:lnTo>
                  <a:lnTo>
                    <a:pt x="60" y="2"/>
                  </a:lnTo>
                  <a:lnTo>
                    <a:pt x="61" y="5"/>
                  </a:lnTo>
                  <a:lnTo>
                    <a:pt x="62" y="8"/>
                  </a:lnTo>
                  <a:lnTo>
                    <a:pt x="62" y="53"/>
                  </a:lnTo>
                  <a:lnTo>
                    <a:pt x="63" y="98"/>
                  </a:lnTo>
                  <a:lnTo>
                    <a:pt x="58" y="96"/>
                  </a:lnTo>
                  <a:lnTo>
                    <a:pt x="46" y="95"/>
                  </a:lnTo>
                  <a:lnTo>
                    <a:pt x="34" y="95"/>
                  </a:lnTo>
                  <a:lnTo>
                    <a:pt x="27" y="94"/>
                  </a:lnTo>
                  <a:lnTo>
                    <a:pt x="20" y="90"/>
                  </a:lnTo>
                  <a:lnTo>
                    <a:pt x="13" y="86"/>
                  </a:lnTo>
                  <a:lnTo>
                    <a:pt x="6" y="81"/>
                  </a:lnTo>
                  <a:lnTo>
                    <a:pt x="0" y="76"/>
                  </a:lnTo>
                  <a:lnTo>
                    <a:pt x="0" y="75"/>
                  </a:lnTo>
                  <a:lnTo>
                    <a:pt x="1" y="74"/>
                  </a:lnTo>
                  <a:lnTo>
                    <a:pt x="3" y="71"/>
                  </a:lnTo>
                  <a:lnTo>
                    <a:pt x="4" y="69"/>
                  </a:lnTo>
                  <a:lnTo>
                    <a:pt x="5" y="68"/>
                  </a:lnTo>
                  <a:lnTo>
                    <a:pt x="5" y="67"/>
                  </a:lnTo>
                  <a:lnTo>
                    <a:pt x="34" y="25"/>
                  </a:lnTo>
                  <a:lnTo>
                    <a:pt x="38" y="20"/>
                  </a:lnTo>
                  <a:lnTo>
                    <a:pt x="42" y="15"/>
                  </a:lnTo>
                  <a:lnTo>
                    <a:pt x="45" y="10"/>
                  </a:lnTo>
                  <a:lnTo>
                    <a:pt x="49" y="4"/>
                  </a:lnTo>
                  <a:lnTo>
                    <a:pt x="52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BF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9094788" y="968375"/>
              <a:ext cx="498475" cy="1435100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293" y="0"/>
                </a:cxn>
                <a:cxn ang="0">
                  <a:pos x="300" y="3"/>
                </a:cxn>
                <a:cxn ang="0">
                  <a:pos x="305" y="8"/>
                </a:cxn>
                <a:cxn ang="0">
                  <a:pos x="309" y="15"/>
                </a:cxn>
                <a:cxn ang="0">
                  <a:pos x="312" y="23"/>
                </a:cxn>
                <a:cxn ang="0">
                  <a:pos x="314" y="32"/>
                </a:cxn>
                <a:cxn ang="0">
                  <a:pos x="314" y="43"/>
                </a:cxn>
                <a:cxn ang="0">
                  <a:pos x="313" y="53"/>
                </a:cxn>
                <a:cxn ang="0">
                  <a:pos x="311" y="64"/>
                </a:cxn>
                <a:cxn ang="0">
                  <a:pos x="310" y="66"/>
                </a:cxn>
                <a:cxn ang="0">
                  <a:pos x="309" y="68"/>
                </a:cxn>
                <a:cxn ang="0">
                  <a:pos x="55" y="904"/>
                </a:cxn>
                <a:cxn ang="0">
                  <a:pos x="0" y="841"/>
                </a:cxn>
                <a:cxn ang="0">
                  <a:pos x="242" y="48"/>
                </a:cxn>
                <a:cxn ang="0">
                  <a:pos x="242" y="46"/>
                </a:cxn>
                <a:cxn ang="0">
                  <a:pos x="243" y="43"/>
                </a:cxn>
                <a:cxn ang="0">
                  <a:pos x="247" y="33"/>
                </a:cxn>
                <a:cxn ang="0">
                  <a:pos x="252" y="24"/>
                </a:cxn>
                <a:cxn ang="0">
                  <a:pos x="258" y="16"/>
                </a:cxn>
                <a:cxn ang="0">
                  <a:pos x="264" y="9"/>
                </a:cxn>
                <a:cxn ang="0">
                  <a:pos x="271" y="4"/>
                </a:cxn>
                <a:cxn ang="0">
                  <a:pos x="278" y="1"/>
                </a:cxn>
                <a:cxn ang="0">
                  <a:pos x="286" y="0"/>
                </a:cxn>
              </a:cxnLst>
              <a:rect l="0" t="0" r="r" b="b"/>
              <a:pathLst>
                <a:path w="314" h="904">
                  <a:moveTo>
                    <a:pt x="286" y="0"/>
                  </a:moveTo>
                  <a:lnTo>
                    <a:pt x="293" y="0"/>
                  </a:lnTo>
                  <a:lnTo>
                    <a:pt x="300" y="3"/>
                  </a:lnTo>
                  <a:lnTo>
                    <a:pt x="305" y="8"/>
                  </a:lnTo>
                  <a:lnTo>
                    <a:pt x="309" y="15"/>
                  </a:lnTo>
                  <a:lnTo>
                    <a:pt x="312" y="23"/>
                  </a:lnTo>
                  <a:lnTo>
                    <a:pt x="314" y="32"/>
                  </a:lnTo>
                  <a:lnTo>
                    <a:pt x="314" y="43"/>
                  </a:lnTo>
                  <a:lnTo>
                    <a:pt x="313" y="53"/>
                  </a:lnTo>
                  <a:lnTo>
                    <a:pt x="311" y="64"/>
                  </a:lnTo>
                  <a:lnTo>
                    <a:pt x="310" y="66"/>
                  </a:lnTo>
                  <a:lnTo>
                    <a:pt x="309" y="68"/>
                  </a:lnTo>
                  <a:lnTo>
                    <a:pt x="55" y="904"/>
                  </a:lnTo>
                  <a:lnTo>
                    <a:pt x="0" y="841"/>
                  </a:lnTo>
                  <a:lnTo>
                    <a:pt x="242" y="48"/>
                  </a:lnTo>
                  <a:lnTo>
                    <a:pt x="242" y="46"/>
                  </a:lnTo>
                  <a:lnTo>
                    <a:pt x="243" y="43"/>
                  </a:lnTo>
                  <a:lnTo>
                    <a:pt x="247" y="33"/>
                  </a:lnTo>
                  <a:lnTo>
                    <a:pt x="252" y="24"/>
                  </a:lnTo>
                  <a:lnTo>
                    <a:pt x="258" y="16"/>
                  </a:lnTo>
                  <a:lnTo>
                    <a:pt x="264" y="9"/>
                  </a:lnTo>
                  <a:lnTo>
                    <a:pt x="271" y="4"/>
                  </a:lnTo>
                  <a:lnTo>
                    <a:pt x="278" y="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6FE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9009063" y="935038"/>
              <a:ext cx="477838" cy="1368425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80" y="1"/>
                </a:cxn>
                <a:cxn ang="0">
                  <a:pos x="286" y="4"/>
                </a:cxn>
                <a:cxn ang="0">
                  <a:pos x="292" y="9"/>
                </a:cxn>
                <a:cxn ang="0">
                  <a:pos x="296" y="16"/>
                </a:cxn>
                <a:cxn ang="0">
                  <a:pos x="299" y="24"/>
                </a:cxn>
                <a:cxn ang="0">
                  <a:pos x="301" y="33"/>
                </a:cxn>
                <a:cxn ang="0">
                  <a:pos x="301" y="43"/>
                </a:cxn>
                <a:cxn ang="0">
                  <a:pos x="300" y="53"/>
                </a:cxn>
                <a:cxn ang="0">
                  <a:pos x="297" y="64"/>
                </a:cxn>
                <a:cxn ang="0">
                  <a:pos x="296" y="67"/>
                </a:cxn>
                <a:cxn ang="0">
                  <a:pos x="296" y="69"/>
                </a:cxn>
                <a:cxn ang="0">
                  <a:pos x="55" y="862"/>
                </a:cxn>
                <a:cxn ang="0">
                  <a:pos x="0" y="799"/>
                </a:cxn>
                <a:cxn ang="0">
                  <a:pos x="228" y="48"/>
                </a:cxn>
                <a:cxn ang="0">
                  <a:pos x="229" y="46"/>
                </a:cxn>
                <a:cxn ang="0">
                  <a:pos x="230" y="44"/>
                </a:cxn>
                <a:cxn ang="0">
                  <a:pos x="233" y="34"/>
                </a:cxn>
                <a:cxn ang="0">
                  <a:pos x="239" y="24"/>
                </a:cxn>
                <a:cxn ang="0">
                  <a:pos x="244" y="16"/>
                </a:cxn>
                <a:cxn ang="0">
                  <a:pos x="251" y="9"/>
                </a:cxn>
                <a:cxn ang="0">
                  <a:pos x="258" y="4"/>
                </a:cxn>
                <a:cxn ang="0">
                  <a:pos x="266" y="1"/>
                </a:cxn>
                <a:cxn ang="0">
                  <a:pos x="273" y="0"/>
                </a:cxn>
              </a:cxnLst>
              <a:rect l="0" t="0" r="r" b="b"/>
              <a:pathLst>
                <a:path w="301" h="862">
                  <a:moveTo>
                    <a:pt x="273" y="0"/>
                  </a:moveTo>
                  <a:lnTo>
                    <a:pt x="280" y="1"/>
                  </a:lnTo>
                  <a:lnTo>
                    <a:pt x="286" y="4"/>
                  </a:lnTo>
                  <a:lnTo>
                    <a:pt x="292" y="9"/>
                  </a:lnTo>
                  <a:lnTo>
                    <a:pt x="296" y="16"/>
                  </a:lnTo>
                  <a:lnTo>
                    <a:pt x="299" y="24"/>
                  </a:lnTo>
                  <a:lnTo>
                    <a:pt x="301" y="33"/>
                  </a:lnTo>
                  <a:lnTo>
                    <a:pt x="301" y="43"/>
                  </a:lnTo>
                  <a:lnTo>
                    <a:pt x="300" y="53"/>
                  </a:lnTo>
                  <a:lnTo>
                    <a:pt x="297" y="64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55" y="862"/>
                  </a:lnTo>
                  <a:lnTo>
                    <a:pt x="0" y="799"/>
                  </a:lnTo>
                  <a:lnTo>
                    <a:pt x="228" y="48"/>
                  </a:lnTo>
                  <a:lnTo>
                    <a:pt x="229" y="46"/>
                  </a:lnTo>
                  <a:lnTo>
                    <a:pt x="230" y="44"/>
                  </a:lnTo>
                  <a:lnTo>
                    <a:pt x="233" y="34"/>
                  </a:lnTo>
                  <a:lnTo>
                    <a:pt x="239" y="24"/>
                  </a:lnTo>
                  <a:lnTo>
                    <a:pt x="244" y="16"/>
                  </a:lnTo>
                  <a:lnTo>
                    <a:pt x="251" y="9"/>
                  </a:lnTo>
                  <a:lnTo>
                    <a:pt x="258" y="4"/>
                  </a:lnTo>
                  <a:lnTo>
                    <a:pt x="266" y="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8BF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8923338" y="901700"/>
              <a:ext cx="457200" cy="1301750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267" y="1"/>
                </a:cxn>
                <a:cxn ang="0">
                  <a:pos x="273" y="5"/>
                </a:cxn>
                <a:cxn ang="0">
                  <a:pos x="279" y="10"/>
                </a:cxn>
                <a:cxn ang="0">
                  <a:pos x="283" y="16"/>
                </a:cxn>
                <a:cxn ang="0">
                  <a:pos x="286" y="24"/>
                </a:cxn>
                <a:cxn ang="0">
                  <a:pos x="288" y="33"/>
                </a:cxn>
                <a:cxn ang="0">
                  <a:pos x="288" y="44"/>
                </a:cxn>
                <a:cxn ang="0">
                  <a:pos x="287" y="54"/>
                </a:cxn>
                <a:cxn ang="0">
                  <a:pos x="285" y="65"/>
                </a:cxn>
                <a:cxn ang="0">
                  <a:pos x="284" y="67"/>
                </a:cxn>
                <a:cxn ang="0">
                  <a:pos x="283" y="68"/>
                </a:cxn>
                <a:cxn ang="0">
                  <a:pos x="283" y="69"/>
                </a:cxn>
                <a:cxn ang="0">
                  <a:pos x="54" y="820"/>
                </a:cxn>
                <a:cxn ang="0">
                  <a:pos x="0" y="757"/>
                </a:cxn>
                <a:cxn ang="0">
                  <a:pos x="216" y="49"/>
                </a:cxn>
                <a:cxn ang="0">
                  <a:pos x="216" y="47"/>
                </a:cxn>
                <a:cxn ang="0">
                  <a:pos x="216" y="46"/>
                </a:cxn>
                <a:cxn ang="0">
                  <a:pos x="216" y="44"/>
                </a:cxn>
                <a:cxn ang="0">
                  <a:pos x="221" y="34"/>
                </a:cxn>
                <a:cxn ang="0">
                  <a:pos x="226" y="25"/>
                </a:cxn>
                <a:cxn ang="0">
                  <a:pos x="232" y="17"/>
                </a:cxn>
                <a:cxn ang="0">
                  <a:pos x="238" y="10"/>
                </a:cxn>
                <a:cxn ang="0">
                  <a:pos x="245" y="5"/>
                </a:cxn>
                <a:cxn ang="0">
                  <a:pos x="252" y="2"/>
                </a:cxn>
                <a:cxn ang="0">
                  <a:pos x="260" y="0"/>
                </a:cxn>
              </a:cxnLst>
              <a:rect l="0" t="0" r="r" b="b"/>
              <a:pathLst>
                <a:path w="288" h="820">
                  <a:moveTo>
                    <a:pt x="260" y="0"/>
                  </a:moveTo>
                  <a:lnTo>
                    <a:pt x="267" y="1"/>
                  </a:lnTo>
                  <a:lnTo>
                    <a:pt x="273" y="5"/>
                  </a:lnTo>
                  <a:lnTo>
                    <a:pt x="279" y="10"/>
                  </a:lnTo>
                  <a:lnTo>
                    <a:pt x="283" y="16"/>
                  </a:lnTo>
                  <a:lnTo>
                    <a:pt x="286" y="24"/>
                  </a:lnTo>
                  <a:lnTo>
                    <a:pt x="288" y="33"/>
                  </a:lnTo>
                  <a:lnTo>
                    <a:pt x="288" y="44"/>
                  </a:lnTo>
                  <a:lnTo>
                    <a:pt x="287" y="54"/>
                  </a:lnTo>
                  <a:lnTo>
                    <a:pt x="285" y="65"/>
                  </a:lnTo>
                  <a:lnTo>
                    <a:pt x="284" y="67"/>
                  </a:lnTo>
                  <a:lnTo>
                    <a:pt x="283" y="68"/>
                  </a:lnTo>
                  <a:lnTo>
                    <a:pt x="283" y="69"/>
                  </a:lnTo>
                  <a:lnTo>
                    <a:pt x="54" y="820"/>
                  </a:lnTo>
                  <a:lnTo>
                    <a:pt x="0" y="757"/>
                  </a:lnTo>
                  <a:lnTo>
                    <a:pt x="216" y="49"/>
                  </a:lnTo>
                  <a:lnTo>
                    <a:pt x="216" y="47"/>
                  </a:lnTo>
                  <a:lnTo>
                    <a:pt x="216" y="46"/>
                  </a:lnTo>
                  <a:lnTo>
                    <a:pt x="216" y="44"/>
                  </a:lnTo>
                  <a:lnTo>
                    <a:pt x="221" y="34"/>
                  </a:lnTo>
                  <a:lnTo>
                    <a:pt x="226" y="25"/>
                  </a:lnTo>
                  <a:lnTo>
                    <a:pt x="232" y="17"/>
                  </a:lnTo>
                  <a:lnTo>
                    <a:pt x="238" y="10"/>
                  </a:lnTo>
                  <a:lnTo>
                    <a:pt x="245" y="5"/>
                  </a:lnTo>
                  <a:lnTo>
                    <a:pt x="252" y="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D1FF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8890001" y="477838"/>
              <a:ext cx="323850" cy="471488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56" y="6"/>
                </a:cxn>
                <a:cxn ang="0">
                  <a:pos x="204" y="260"/>
                </a:cxn>
                <a:cxn ang="0">
                  <a:pos x="100" y="297"/>
                </a:cxn>
                <a:cxn ang="0">
                  <a:pos x="0" y="235"/>
                </a:cxn>
                <a:cxn ang="0">
                  <a:pos x="108" y="0"/>
                </a:cxn>
              </a:cxnLst>
              <a:rect l="0" t="0" r="r" b="b"/>
              <a:pathLst>
                <a:path w="204" h="297">
                  <a:moveTo>
                    <a:pt x="108" y="0"/>
                  </a:moveTo>
                  <a:lnTo>
                    <a:pt x="156" y="6"/>
                  </a:lnTo>
                  <a:lnTo>
                    <a:pt x="204" y="260"/>
                  </a:lnTo>
                  <a:lnTo>
                    <a:pt x="100" y="297"/>
                  </a:lnTo>
                  <a:lnTo>
                    <a:pt x="0" y="23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BE7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9040813" y="385763"/>
              <a:ext cx="106363" cy="15557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4" y="0"/>
                </a:cxn>
                <a:cxn ang="0">
                  <a:pos x="47" y="2"/>
                </a:cxn>
                <a:cxn ang="0">
                  <a:pos x="49" y="5"/>
                </a:cxn>
                <a:cxn ang="0">
                  <a:pos x="50" y="8"/>
                </a:cxn>
                <a:cxn ang="0">
                  <a:pos x="58" y="52"/>
                </a:cxn>
                <a:cxn ang="0">
                  <a:pos x="67" y="95"/>
                </a:cxn>
                <a:cxn ang="0">
                  <a:pos x="62" y="95"/>
                </a:cxn>
                <a:cxn ang="0">
                  <a:pos x="57" y="95"/>
                </a:cxn>
                <a:cxn ang="0">
                  <a:pos x="54" y="95"/>
                </a:cxn>
                <a:cxn ang="0">
                  <a:pos x="50" y="96"/>
                </a:cxn>
                <a:cxn ang="0">
                  <a:pos x="45" y="97"/>
                </a:cxn>
                <a:cxn ang="0">
                  <a:pos x="38" y="98"/>
                </a:cxn>
                <a:cxn ang="0">
                  <a:pos x="30" y="98"/>
                </a:cxn>
                <a:cxn ang="0">
                  <a:pos x="23" y="96"/>
                </a:cxn>
                <a:cxn ang="0">
                  <a:pos x="15" y="92"/>
                </a:cxn>
                <a:cxn ang="0">
                  <a:pos x="8" y="88"/>
                </a:cxn>
                <a:cxn ang="0">
                  <a:pos x="0" y="85"/>
                </a:cxn>
                <a:cxn ang="0">
                  <a:pos x="2" y="82"/>
                </a:cxn>
                <a:cxn ang="0">
                  <a:pos x="3" y="79"/>
                </a:cxn>
                <a:cxn ang="0">
                  <a:pos x="4" y="76"/>
                </a:cxn>
                <a:cxn ang="0">
                  <a:pos x="5" y="75"/>
                </a:cxn>
                <a:cxn ang="0">
                  <a:pos x="26" y="29"/>
                </a:cxn>
                <a:cxn ang="0">
                  <a:pos x="29" y="23"/>
                </a:cxn>
                <a:cxn ang="0">
                  <a:pos x="32" y="17"/>
                </a:cxn>
                <a:cxn ang="0">
                  <a:pos x="34" y="12"/>
                </a:cxn>
                <a:cxn ang="0">
                  <a:pos x="37" y="5"/>
                </a:cxn>
                <a:cxn ang="0">
                  <a:pos x="39" y="2"/>
                </a:cxn>
                <a:cxn ang="0">
                  <a:pos x="42" y="0"/>
                </a:cxn>
              </a:cxnLst>
              <a:rect l="0" t="0" r="r" b="b"/>
              <a:pathLst>
                <a:path w="67" h="98">
                  <a:moveTo>
                    <a:pt x="42" y="0"/>
                  </a:moveTo>
                  <a:lnTo>
                    <a:pt x="44" y="0"/>
                  </a:lnTo>
                  <a:lnTo>
                    <a:pt x="47" y="2"/>
                  </a:lnTo>
                  <a:lnTo>
                    <a:pt x="49" y="5"/>
                  </a:lnTo>
                  <a:lnTo>
                    <a:pt x="50" y="8"/>
                  </a:lnTo>
                  <a:lnTo>
                    <a:pt x="58" y="52"/>
                  </a:lnTo>
                  <a:lnTo>
                    <a:pt x="67" y="95"/>
                  </a:lnTo>
                  <a:lnTo>
                    <a:pt x="62" y="95"/>
                  </a:lnTo>
                  <a:lnTo>
                    <a:pt x="57" y="95"/>
                  </a:lnTo>
                  <a:lnTo>
                    <a:pt x="54" y="95"/>
                  </a:lnTo>
                  <a:lnTo>
                    <a:pt x="50" y="96"/>
                  </a:lnTo>
                  <a:lnTo>
                    <a:pt x="45" y="97"/>
                  </a:lnTo>
                  <a:lnTo>
                    <a:pt x="38" y="98"/>
                  </a:lnTo>
                  <a:lnTo>
                    <a:pt x="30" y="98"/>
                  </a:lnTo>
                  <a:lnTo>
                    <a:pt x="23" y="96"/>
                  </a:lnTo>
                  <a:lnTo>
                    <a:pt x="15" y="92"/>
                  </a:lnTo>
                  <a:lnTo>
                    <a:pt x="8" y="88"/>
                  </a:lnTo>
                  <a:lnTo>
                    <a:pt x="0" y="85"/>
                  </a:lnTo>
                  <a:lnTo>
                    <a:pt x="2" y="82"/>
                  </a:lnTo>
                  <a:lnTo>
                    <a:pt x="3" y="79"/>
                  </a:lnTo>
                  <a:lnTo>
                    <a:pt x="4" y="76"/>
                  </a:lnTo>
                  <a:lnTo>
                    <a:pt x="5" y="75"/>
                  </a:lnTo>
                  <a:lnTo>
                    <a:pt x="26" y="29"/>
                  </a:lnTo>
                  <a:lnTo>
                    <a:pt x="29" y="23"/>
                  </a:lnTo>
                  <a:lnTo>
                    <a:pt x="32" y="17"/>
                  </a:lnTo>
                  <a:lnTo>
                    <a:pt x="34" y="12"/>
                  </a:lnTo>
                  <a:lnTo>
                    <a:pt x="37" y="5"/>
                  </a:lnTo>
                  <a:lnTo>
                    <a:pt x="39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B0F8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8863013" y="817563"/>
              <a:ext cx="241300" cy="11969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30" y="2"/>
                </a:cxn>
                <a:cxn ang="0">
                  <a:pos x="136" y="6"/>
                </a:cxn>
                <a:cxn ang="0">
                  <a:pos x="141" y="12"/>
                </a:cxn>
                <a:cxn ang="0">
                  <a:pos x="146" y="19"/>
                </a:cxn>
                <a:cxn ang="0">
                  <a:pos x="149" y="28"/>
                </a:cxn>
                <a:cxn ang="0">
                  <a:pos x="151" y="37"/>
                </a:cxn>
                <a:cxn ang="0">
                  <a:pos x="152" y="48"/>
                </a:cxn>
                <a:cxn ang="0">
                  <a:pos x="151" y="59"/>
                </a:cxn>
                <a:cxn ang="0">
                  <a:pos x="151" y="62"/>
                </a:cxn>
                <a:cxn ang="0">
                  <a:pos x="150" y="64"/>
                </a:cxn>
                <a:cxn ang="0">
                  <a:pos x="65" y="754"/>
                </a:cxn>
                <a:cxn ang="0">
                  <a:pos x="0" y="701"/>
                </a:cxn>
                <a:cxn ang="0">
                  <a:pos x="80" y="55"/>
                </a:cxn>
                <a:cxn ang="0">
                  <a:pos x="81" y="54"/>
                </a:cxn>
                <a:cxn ang="0">
                  <a:pos x="81" y="51"/>
                </a:cxn>
                <a:cxn ang="0">
                  <a:pos x="83" y="38"/>
                </a:cxn>
                <a:cxn ang="0">
                  <a:pos x="87" y="27"/>
                </a:cxn>
                <a:cxn ang="0">
                  <a:pos x="93" y="17"/>
                </a:cxn>
                <a:cxn ang="0">
                  <a:pos x="99" y="9"/>
                </a:cxn>
                <a:cxn ang="0">
                  <a:pos x="107" y="4"/>
                </a:cxn>
                <a:cxn ang="0">
                  <a:pos x="114" y="0"/>
                </a:cxn>
                <a:cxn ang="0">
                  <a:pos x="123" y="0"/>
                </a:cxn>
              </a:cxnLst>
              <a:rect l="0" t="0" r="r" b="b"/>
              <a:pathLst>
                <a:path w="152" h="754">
                  <a:moveTo>
                    <a:pt x="123" y="0"/>
                  </a:moveTo>
                  <a:lnTo>
                    <a:pt x="130" y="2"/>
                  </a:lnTo>
                  <a:lnTo>
                    <a:pt x="136" y="6"/>
                  </a:lnTo>
                  <a:lnTo>
                    <a:pt x="141" y="12"/>
                  </a:lnTo>
                  <a:lnTo>
                    <a:pt x="146" y="19"/>
                  </a:lnTo>
                  <a:lnTo>
                    <a:pt x="149" y="28"/>
                  </a:lnTo>
                  <a:lnTo>
                    <a:pt x="151" y="37"/>
                  </a:lnTo>
                  <a:lnTo>
                    <a:pt x="152" y="48"/>
                  </a:lnTo>
                  <a:lnTo>
                    <a:pt x="151" y="59"/>
                  </a:lnTo>
                  <a:lnTo>
                    <a:pt x="151" y="62"/>
                  </a:lnTo>
                  <a:lnTo>
                    <a:pt x="150" y="64"/>
                  </a:lnTo>
                  <a:lnTo>
                    <a:pt x="65" y="754"/>
                  </a:lnTo>
                  <a:lnTo>
                    <a:pt x="0" y="701"/>
                  </a:lnTo>
                  <a:lnTo>
                    <a:pt x="80" y="55"/>
                  </a:lnTo>
                  <a:lnTo>
                    <a:pt x="81" y="54"/>
                  </a:lnTo>
                  <a:lnTo>
                    <a:pt x="81" y="51"/>
                  </a:lnTo>
                  <a:lnTo>
                    <a:pt x="83" y="38"/>
                  </a:lnTo>
                  <a:lnTo>
                    <a:pt x="87" y="27"/>
                  </a:lnTo>
                  <a:lnTo>
                    <a:pt x="93" y="17"/>
                  </a:lnTo>
                  <a:lnTo>
                    <a:pt x="99" y="9"/>
                  </a:lnTo>
                  <a:lnTo>
                    <a:pt x="107" y="4"/>
                  </a:lnTo>
                  <a:lnTo>
                    <a:pt x="114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99F6C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8761413" y="803275"/>
              <a:ext cx="231775" cy="1127125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24" y="2"/>
                </a:cxn>
                <a:cxn ang="0">
                  <a:pos x="130" y="6"/>
                </a:cxn>
                <a:cxn ang="0">
                  <a:pos x="136" y="12"/>
                </a:cxn>
                <a:cxn ang="0">
                  <a:pos x="140" y="19"/>
                </a:cxn>
                <a:cxn ang="0">
                  <a:pos x="143" y="28"/>
                </a:cxn>
                <a:cxn ang="0">
                  <a:pos x="145" y="38"/>
                </a:cxn>
                <a:cxn ang="0">
                  <a:pos x="146" y="49"/>
                </a:cxn>
                <a:cxn ang="0">
                  <a:pos x="145" y="60"/>
                </a:cxn>
                <a:cxn ang="0">
                  <a:pos x="145" y="61"/>
                </a:cxn>
                <a:cxn ang="0">
                  <a:pos x="145" y="63"/>
                </a:cxn>
                <a:cxn ang="0">
                  <a:pos x="145" y="64"/>
                </a:cxn>
                <a:cxn ang="0">
                  <a:pos x="64" y="710"/>
                </a:cxn>
                <a:cxn ang="0">
                  <a:pos x="0" y="657"/>
                </a:cxn>
                <a:cxn ang="0">
                  <a:pos x="75" y="56"/>
                </a:cxn>
                <a:cxn ang="0">
                  <a:pos x="75" y="53"/>
                </a:cxn>
                <a:cxn ang="0">
                  <a:pos x="75" y="51"/>
                </a:cxn>
                <a:cxn ang="0">
                  <a:pos x="78" y="38"/>
                </a:cxn>
                <a:cxn ang="0">
                  <a:pos x="82" y="27"/>
                </a:cxn>
                <a:cxn ang="0">
                  <a:pos x="87" y="18"/>
                </a:cxn>
                <a:cxn ang="0">
                  <a:pos x="94" y="10"/>
                </a:cxn>
                <a:cxn ang="0">
                  <a:pos x="101" y="4"/>
                </a:cxn>
                <a:cxn ang="0">
                  <a:pos x="109" y="0"/>
                </a:cxn>
                <a:cxn ang="0">
                  <a:pos x="117" y="0"/>
                </a:cxn>
              </a:cxnLst>
              <a:rect l="0" t="0" r="r" b="b"/>
              <a:pathLst>
                <a:path w="146" h="710">
                  <a:moveTo>
                    <a:pt x="117" y="0"/>
                  </a:moveTo>
                  <a:lnTo>
                    <a:pt x="124" y="2"/>
                  </a:lnTo>
                  <a:lnTo>
                    <a:pt x="130" y="6"/>
                  </a:lnTo>
                  <a:lnTo>
                    <a:pt x="136" y="12"/>
                  </a:lnTo>
                  <a:lnTo>
                    <a:pt x="140" y="19"/>
                  </a:lnTo>
                  <a:lnTo>
                    <a:pt x="143" y="28"/>
                  </a:lnTo>
                  <a:lnTo>
                    <a:pt x="145" y="38"/>
                  </a:lnTo>
                  <a:lnTo>
                    <a:pt x="146" y="49"/>
                  </a:lnTo>
                  <a:lnTo>
                    <a:pt x="145" y="60"/>
                  </a:lnTo>
                  <a:lnTo>
                    <a:pt x="145" y="61"/>
                  </a:lnTo>
                  <a:lnTo>
                    <a:pt x="145" y="63"/>
                  </a:lnTo>
                  <a:lnTo>
                    <a:pt x="145" y="64"/>
                  </a:lnTo>
                  <a:lnTo>
                    <a:pt x="64" y="710"/>
                  </a:lnTo>
                  <a:lnTo>
                    <a:pt x="0" y="657"/>
                  </a:lnTo>
                  <a:lnTo>
                    <a:pt x="75" y="56"/>
                  </a:lnTo>
                  <a:lnTo>
                    <a:pt x="75" y="53"/>
                  </a:lnTo>
                  <a:lnTo>
                    <a:pt x="75" y="51"/>
                  </a:lnTo>
                  <a:lnTo>
                    <a:pt x="78" y="38"/>
                  </a:lnTo>
                  <a:lnTo>
                    <a:pt x="82" y="27"/>
                  </a:lnTo>
                  <a:lnTo>
                    <a:pt x="87" y="18"/>
                  </a:lnTo>
                  <a:lnTo>
                    <a:pt x="94" y="10"/>
                  </a:lnTo>
                  <a:lnTo>
                    <a:pt x="101" y="4"/>
                  </a:lnTo>
                  <a:lnTo>
                    <a:pt x="109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CDFA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9074151" y="949325"/>
              <a:ext cx="242888" cy="792163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153" y="2"/>
                </a:cxn>
                <a:cxn ang="0">
                  <a:pos x="153" y="6"/>
                </a:cxn>
                <a:cxn ang="0">
                  <a:pos x="153" y="12"/>
                </a:cxn>
                <a:cxn ang="0">
                  <a:pos x="151" y="20"/>
                </a:cxn>
                <a:cxn ang="0">
                  <a:pos x="149" y="30"/>
                </a:cxn>
                <a:cxn ang="0">
                  <a:pos x="147" y="42"/>
                </a:cxn>
                <a:cxn ang="0">
                  <a:pos x="143" y="55"/>
                </a:cxn>
                <a:cxn ang="0">
                  <a:pos x="140" y="69"/>
                </a:cxn>
                <a:cxn ang="0">
                  <a:pos x="135" y="85"/>
                </a:cxn>
                <a:cxn ang="0">
                  <a:pos x="130" y="102"/>
                </a:cxn>
                <a:cxn ang="0">
                  <a:pos x="125" y="120"/>
                </a:cxn>
                <a:cxn ang="0">
                  <a:pos x="119" y="139"/>
                </a:cxn>
                <a:cxn ang="0">
                  <a:pos x="113" y="159"/>
                </a:cxn>
                <a:cxn ang="0">
                  <a:pos x="107" y="179"/>
                </a:cxn>
                <a:cxn ang="0">
                  <a:pos x="100" y="200"/>
                </a:cxn>
                <a:cxn ang="0">
                  <a:pos x="87" y="242"/>
                </a:cxn>
                <a:cxn ang="0">
                  <a:pos x="80" y="263"/>
                </a:cxn>
                <a:cxn ang="0">
                  <a:pos x="73" y="285"/>
                </a:cxn>
                <a:cxn ang="0">
                  <a:pos x="66" y="306"/>
                </a:cxn>
                <a:cxn ang="0">
                  <a:pos x="59" y="326"/>
                </a:cxn>
                <a:cxn ang="0">
                  <a:pos x="52" y="346"/>
                </a:cxn>
                <a:cxn ang="0">
                  <a:pos x="46" y="366"/>
                </a:cxn>
                <a:cxn ang="0">
                  <a:pos x="33" y="403"/>
                </a:cxn>
                <a:cxn ang="0">
                  <a:pos x="28" y="419"/>
                </a:cxn>
                <a:cxn ang="0">
                  <a:pos x="22" y="435"/>
                </a:cxn>
                <a:cxn ang="0">
                  <a:pos x="17" y="449"/>
                </a:cxn>
                <a:cxn ang="0">
                  <a:pos x="13" y="462"/>
                </a:cxn>
                <a:cxn ang="0">
                  <a:pos x="9" y="473"/>
                </a:cxn>
                <a:cxn ang="0">
                  <a:pos x="6" y="483"/>
                </a:cxn>
                <a:cxn ang="0">
                  <a:pos x="3" y="490"/>
                </a:cxn>
                <a:cxn ang="0">
                  <a:pos x="1" y="496"/>
                </a:cxn>
                <a:cxn ang="0">
                  <a:pos x="0" y="499"/>
                </a:cxn>
                <a:cxn ang="0">
                  <a:pos x="1" y="496"/>
                </a:cxn>
                <a:cxn ang="0">
                  <a:pos x="3" y="490"/>
                </a:cxn>
                <a:cxn ang="0">
                  <a:pos x="7" y="471"/>
                </a:cxn>
                <a:cxn ang="0">
                  <a:pos x="11" y="459"/>
                </a:cxn>
                <a:cxn ang="0">
                  <a:pos x="14" y="445"/>
                </a:cxn>
                <a:cxn ang="0">
                  <a:pos x="18" y="430"/>
                </a:cxn>
                <a:cxn ang="0">
                  <a:pos x="23" y="413"/>
                </a:cxn>
                <a:cxn ang="0">
                  <a:pos x="28" y="395"/>
                </a:cxn>
                <a:cxn ang="0">
                  <a:pos x="33" y="376"/>
                </a:cxn>
                <a:cxn ang="0">
                  <a:pos x="38" y="356"/>
                </a:cxn>
                <a:cxn ang="0">
                  <a:pos x="44" y="335"/>
                </a:cxn>
                <a:cxn ang="0">
                  <a:pos x="50" y="314"/>
                </a:cxn>
                <a:cxn ang="0">
                  <a:pos x="55" y="292"/>
                </a:cxn>
                <a:cxn ang="0">
                  <a:pos x="62" y="270"/>
                </a:cxn>
                <a:cxn ang="0">
                  <a:pos x="68" y="248"/>
                </a:cxn>
                <a:cxn ang="0">
                  <a:pos x="80" y="204"/>
                </a:cxn>
                <a:cxn ang="0">
                  <a:pos x="93" y="161"/>
                </a:cxn>
                <a:cxn ang="0">
                  <a:pos x="99" y="140"/>
                </a:cxn>
                <a:cxn ang="0">
                  <a:pos x="105" y="121"/>
                </a:cxn>
                <a:cxn ang="0">
                  <a:pos x="111" y="102"/>
                </a:cxn>
                <a:cxn ang="0">
                  <a:pos x="116" y="84"/>
                </a:cxn>
                <a:cxn ang="0">
                  <a:pos x="127" y="53"/>
                </a:cxn>
                <a:cxn ang="0">
                  <a:pos x="132" y="39"/>
                </a:cxn>
                <a:cxn ang="0">
                  <a:pos x="136" y="27"/>
                </a:cxn>
                <a:cxn ang="0">
                  <a:pos x="140" y="17"/>
                </a:cxn>
                <a:cxn ang="0">
                  <a:pos x="147" y="4"/>
                </a:cxn>
                <a:cxn ang="0">
                  <a:pos x="149" y="1"/>
                </a:cxn>
                <a:cxn ang="0">
                  <a:pos x="151" y="0"/>
                </a:cxn>
              </a:cxnLst>
              <a:rect l="0" t="0" r="r" b="b"/>
              <a:pathLst>
                <a:path w="153" h="499">
                  <a:moveTo>
                    <a:pt x="151" y="0"/>
                  </a:moveTo>
                  <a:lnTo>
                    <a:pt x="153" y="2"/>
                  </a:lnTo>
                  <a:lnTo>
                    <a:pt x="153" y="6"/>
                  </a:lnTo>
                  <a:lnTo>
                    <a:pt x="153" y="12"/>
                  </a:lnTo>
                  <a:lnTo>
                    <a:pt x="151" y="20"/>
                  </a:lnTo>
                  <a:lnTo>
                    <a:pt x="149" y="30"/>
                  </a:lnTo>
                  <a:lnTo>
                    <a:pt x="147" y="42"/>
                  </a:lnTo>
                  <a:lnTo>
                    <a:pt x="143" y="55"/>
                  </a:lnTo>
                  <a:lnTo>
                    <a:pt x="140" y="69"/>
                  </a:lnTo>
                  <a:lnTo>
                    <a:pt x="135" y="85"/>
                  </a:lnTo>
                  <a:lnTo>
                    <a:pt x="130" y="102"/>
                  </a:lnTo>
                  <a:lnTo>
                    <a:pt x="125" y="120"/>
                  </a:lnTo>
                  <a:lnTo>
                    <a:pt x="119" y="139"/>
                  </a:lnTo>
                  <a:lnTo>
                    <a:pt x="113" y="159"/>
                  </a:lnTo>
                  <a:lnTo>
                    <a:pt x="107" y="179"/>
                  </a:lnTo>
                  <a:lnTo>
                    <a:pt x="100" y="200"/>
                  </a:lnTo>
                  <a:lnTo>
                    <a:pt x="87" y="242"/>
                  </a:lnTo>
                  <a:lnTo>
                    <a:pt x="80" y="263"/>
                  </a:lnTo>
                  <a:lnTo>
                    <a:pt x="73" y="285"/>
                  </a:lnTo>
                  <a:lnTo>
                    <a:pt x="66" y="306"/>
                  </a:lnTo>
                  <a:lnTo>
                    <a:pt x="59" y="326"/>
                  </a:lnTo>
                  <a:lnTo>
                    <a:pt x="52" y="346"/>
                  </a:lnTo>
                  <a:lnTo>
                    <a:pt x="46" y="366"/>
                  </a:lnTo>
                  <a:lnTo>
                    <a:pt x="33" y="403"/>
                  </a:lnTo>
                  <a:lnTo>
                    <a:pt x="28" y="419"/>
                  </a:lnTo>
                  <a:lnTo>
                    <a:pt x="22" y="435"/>
                  </a:lnTo>
                  <a:lnTo>
                    <a:pt x="17" y="449"/>
                  </a:lnTo>
                  <a:lnTo>
                    <a:pt x="13" y="462"/>
                  </a:lnTo>
                  <a:lnTo>
                    <a:pt x="9" y="473"/>
                  </a:lnTo>
                  <a:lnTo>
                    <a:pt x="6" y="483"/>
                  </a:lnTo>
                  <a:lnTo>
                    <a:pt x="3" y="490"/>
                  </a:lnTo>
                  <a:lnTo>
                    <a:pt x="1" y="496"/>
                  </a:lnTo>
                  <a:lnTo>
                    <a:pt x="0" y="499"/>
                  </a:lnTo>
                  <a:lnTo>
                    <a:pt x="1" y="496"/>
                  </a:lnTo>
                  <a:lnTo>
                    <a:pt x="3" y="490"/>
                  </a:lnTo>
                  <a:lnTo>
                    <a:pt x="7" y="471"/>
                  </a:lnTo>
                  <a:lnTo>
                    <a:pt x="11" y="459"/>
                  </a:lnTo>
                  <a:lnTo>
                    <a:pt x="14" y="445"/>
                  </a:lnTo>
                  <a:lnTo>
                    <a:pt x="18" y="430"/>
                  </a:lnTo>
                  <a:lnTo>
                    <a:pt x="23" y="413"/>
                  </a:lnTo>
                  <a:lnTo>
                    <a:pt x="28" y="395"/>
                  </a:lnTo>
                  <a:lnTo>
                    <a:pt x="33" y="376"/>
                  </a:lnTo>
                  <a:lnTo>
                    <a:pt x="38" y="356"/>
                  </a:lnTo>
                  <a:lnTo>
                    <a:pt x="44" y="335"/>
                  </a:lnTo>
                  <a:lnTo>
                    <a:pt x="50" y="314"/>
                  </a:lnTo>
                  <a:lnTo>
                    <a:pt x="55" y="292"/>
                  </a:lnTo>
                  <a:lnTo>
                    <a:pt x="62" y="270"/>
                  </a:lnTo>
                  <a:lnTo>
                    <a:pt x="68" y="248"/>
                  </a:lnTo>
                  <a:lnTo>
                    <a:pt x="80" y="204"/>
                  </a:lnTo>
                  <a:lnTo>
                    <a:pt x="93" y="161"/>
                  </a:lnTo>
                  <a:lnTo>
                    <a:pt x="99" y="140"/>
                  </a:lnTo>
                  <a:lnTo>
                    <a:pt x="105" y="121"/>
                  </a:lnTo>
                  <a:lnTo>
                    <a:pt x="111" y="102"/>
                  </a:lnTo>
                  <a:lnTo>
                    <a:pt x="116" y="84"/>
                  </a:lnTo>
                  <a:lnTo>
                    <a:pt x="127" y="53"/>
                  </a:lnTo>
                  <a:lnTo>
                    <a:pt x="132" y="39"/>
                  </a:lnTo>
                  <a:lnTo>
                    <a:pt x="136" y="27"/>
                  </a:lnTo>
                  <a:lnTo>
                    <a:pt x="140" y="17"/>
                  </a:lnTo>
                  <a:lnTo>
                    <a:pt x="147" y="4"/>
                  </a:lnTo>
                  <a:lnTo>
                    <a:pt x="149" y="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9345613" y="823913"/>
              <a:ext cx="893763" cy="1154113"/>
            </a:xfrm>
            <a:custGeom>
              <a:avLst/>
              <a:gdLst/>
              <a:ahLst/>
              <a:cxnLst>
                <a:cxn ang="0">
                  <a:pos x="563" y="0"/>
                </a:cxn>
                <a:cxn ang="0">
                  <a:pos x="562" y="5"/>
                </a:cxn>
                <a:cxn ang="0">
                  <a:pos x="556" y="17"/>
                </a:cxn>
                <a:cxn ang="0">
                  <a:pos x="544" y="34"/>
                </a:cxn>
                <a:cxn ang="0">
                  <a:pos x="529" y="56"/>
                </a:cxn>
                <a:cxn ang="0">
                  <a:pos x="509" y="84"/>
                </a:cxn>
                <a:cxn ang="0">
                  <a:pos x="485" y="115"/>
                </a:cxn>
                <a:cxn ang="0">
                  <a:pos x="458" y="150"/>
                </a:cxn>
                <a:cxn ang="0">
                  <a:pos x="429" y="188"/>
                </a:cxn>
                <a:cxn ang="0">
                  <a:pos x="382" y="249"/>
                </a:cxn>
                <a:cxn ang="0">
                  <a:pos x="348" y="292"/>
                </a:cxn>
                <a:cxn ang="0">
                  <a:pos x="313" y="336"/>
                </a:cxn>
                <a:cxn ang="0">
                  <a:pos x="261" y="402"/>
                </a:cxn>
                <a:cxn ang="0">
                  <a:pos x="226" y="445"/>
                </a:cxn>
                <a:cxn ang="0">
                  <a:pos x="192" y="488"/>
                </a:cxn>
                <a:cxn ang="0">
                  <a:pos x="159" y="529"/>
                </a:cxn>
                <a:cxn ang="0">
                  <a:pos x="128" y="567"/>
                </a:cxn>
                <a:cxn ang="0">
                  <a:pos x="100" y="603"/>
                </a:cxn>
                <a:cxn ang="0">
                  <a:pos x="73" y="635"/>
                </a:cxn>
                <a:cxn ang="0">
                  <a:pos x="51" y="664"/>
                </a:cxn>
                <a:cxn ang="0">
                  <a:pos x="31" y="688"/>
                </a:cxn>
                <a:cxn ang="0">
                  <a:pos x="16" y="707"/>
                </a:cxn>
                <a:cxn ang="0">
                  <a:pos x="5" y="720"/>
                </a:cxn>
                <a:cxn ang="0">
                  <a:pos x="0" y="727"/>
                </a:cxn>
                <a:cxn ang="0">
                  <a:pos x="5" y="719"/>
                </a:cxn>
                <a:cxn ang="0">
                  <a:pos x="16" y="705"/>
                </a:cxn>
                <a:cxn ang="0">
                  <a:pos x="31" y="685"/>
                </a:cxn>
                <a:cxn ang="0">
                  <a:pos x="50" y="660"/>
                </a:cxn>
                <a:cxn ang="0">
                  <a:pos x="72" y="629"/>
                </a:cxn>
                <a:cxn ang="0">
                  <a:pos x="98" y="594"/>
                </a:cxn>
                <a:cxn ang="0">
                  <a:pos x="126" y="556"/>
                </a:cxn>
                <a:cxn ang="0">
                  <a:pos x="157" y="515"/>
                </a:cxn>
                <a:cxn ang="0">
                  <a:pos x="189" y="472"/>
                </a:cxn>
                <a:cxn ang="0">
                  <a:pos x="240" y="405"/>
                </a:cxn>
                <a:cxn ang="0">
                  <a:pos x="344" y="268"/>
                </a:cxn>
                <a:cxn ang="0">
                  <a:pos x="377" y="225"/>
                </a:cxn>
                <a:cxn ang="0">
                  <a:pos x="409" y="183"/>
                </a:cxn>
                <a:cxn ang="0">
                  <a:pos x="440" y="144"/>
                </a:cxn>
                <a:cxn ang="0">
                  <a:pos x="468" y="108"/>
                </a:cxn>
                <a:cxn ang="0">
                  <a:pos x="493" y="77"/>
                </a:cxn>
                <a:cxn ang="0">
                  <a:pos x="515" y="49"/>
                </a:cxn>
                <a:cxn ang="0">
                  <a:pos x="534" y="28"/>
                </a:cxn>
                <a:cxn ang="0">
                  <a:pos x="548" y="11"/>
                </a:cxn>
                <a:cxn ang="0">
                  <a:pos x="558" y="2"/>
                </a:cxn>
              </a:cxnLst>
              <a:rect l="0" t="0" r="r" b="b"/>
              <a:pathLst>
                <a:path w="563" h="727">
                  <a:moveTo>
                    <a:pt x="561" y="0"/>
                  </a:moveTo>
                  <a:lnTo>
                    <a:pt x="563" y="0"/>
                  </a:lnTo>
                  <a:lnTo>
                    <a:pt x="563" y="2"/>
                  </a:lnTo>
                  <a:lnTo>
                    <a:pt x="562" y="5"/>
                  </a:lnTo>
                  <a:lnTo>
                    <a:pt x="559" y="10"/>
                  </a:lnTo>
                  <a:lnTo>
                    <a:pt x="556" y="17"/>
                  </a:lnTo>
                  <a:lnTo>
                    <a:pt x="551" y="25"/>
                  </a:lnTo>
                  <a:lnTo>
                    <a:pt x="544" y="34"/>
                  </a:lnTo>
                  <a:lnTo>
                    <a:pt x="537" y="44"/>
                  </a:lnTo>
                  <a:lnTo>
                    <a:pt x="529" y="56"/>
                  </a:lnTo>
                  <a:lnTo>
                    <a:pt x="519" y="69"/>
                  </a:lnTo>
                  <a:lnTo>
                    <a:pt x="509" y="84"/>
                  </a:lnTo>
                  <a:lnTo>
                    <a:pt x="497" y="99"/>
                  </a:lnTo>
                  <a:lnTo>
                    <a:pt x="485" y="115"/>
                  </a:lnTo>
                  <a:lnTo>
                    <a:pt x="472" y="132"/>
                  </a:lnTo>
                  <a:lnTo>
                    <a:pt x="458" y="150"/>
                  </a:lnTo>
                  <a:lnTo>
                    <a:pt x="444" y="169"/>
                  </a:lnTo>
                  <a:lnTo>
                    <a:pt x="429" y="188"/>
                  </a:lnTo>
                  <a:lnTo>
                    <a:pt x="414" y="208"/>
                  </a:lnTo>
                  <a:lnTo>
                    <a:pt x="382" y="249"/>
                  </a:lnTo>
                  <a:lnTo>
                    <a:pt x="365" y="270"/>
                  </a:lnTo>
                  <a:lnTo>
                    <a:pt x="348" y="292"/>
                  </a:lnTo>
                  <a:lnTo>
                    <a:pt x="331" y="314"/>
                  </a:lnTo>
                  <a:lnTo>
                    <a:pt x="313" y="336"/>
                  </a:lnTo>
                  <a:lnTo>
                    <a:pt x="279" y="380"/>
                  </a:lnTo>
                  <a:lnTo>
                    <a:pt x="261" y="402"/>
                  </a:lnTo>
                  <a:lnTo>
                    <a:pt x="243" y="424"/>
                  </a:lnTo>
                  <a:lnTo>
                    <a:pt x="226" y="445"/>
                  </a:lnTo>
                  <a:lnTo>
                    <a:pt x="209" y="467"/>
                  </a:lnTo>
                  <a:lnTo>
                    <a:pt x="192" y="488"/>
                  </a:lnTo>
                  <a:lnTo>
                    <a:pt x="176" y="509"/>
                  </a:lnTo>
                  <a:lnTo>
                    <a:pt x="159" y="529"/>
                  </a:lnTo>
                  <a:lnTo>
                    <a:pt x="144" y="548"/>
                  </a:lnTo>
                  <a:lnTo>
                    <a:pt x="128" y="567"/>
                  </a:lnTo>
                  <a:lnTo>
                    <a:pt x="114" y="586"/>
                  </a:lnTo>
                  <a:lnTo>
                    <a:pt x="100" y="603"/>
                  </a:lnTo>
                  <a:lnTo>
                    <a:pt x="86" y="620"/>
                  </a:lnTo>
                  <a:lnTo>
                    <a:pt x="73" y="635"/>
                  </a:lnTo>
                  <a:lnTo>
                    <a:pt x="62" y="650"/>
                  </a:lnTo>
                  <a:lnTo>
                    <a:pt x="51" y="664"/>
                  </a:lnTo>
                  <a:lnTo>
                    <a:pt x="40" y="676"/>
                  </a:lnTo>
                  <a:lnTo>
                    <a:pt x="31" y="688"/>
                  </a:lnTo>
                  <a:lnTo>
                    <a:pt x="23" y="698"/>
                  </a:lnTo>
                  <a:lnTo>
                    <a:pt x="16" y="707"/>
                  </a:lnTo>
                  <a:lnTo>
                    <a:pt x="10" y="714"/>
                  </a:lnTo>
                  <a:lnTo>
                    <a:pt x="5" y="720"/>
                  </a:lnTo>
                  <a:lnTo>
                    <a:pt x="2" y="724"/>
                  </a:lnTo>
                  <a:lnTo>
                    <a:pt x="0" y="727"/>
                  </a:lnTo>
                  <a:lnTo>
                    <a:pt x="2" y="724"/>
                  </a:lnTo>
                  <a:lnTo>
                    <a:pt x="5" y="719"/>
                  </a:lnTo>
                  <a:lnTo>
                    <a:pt x="10" y="713"/>
                  </a:lnTo>
                  <a:lnTo>
                    <a:pt x="16" y="705"/>
                  </a:lnTo>
                  <a:lnTo>
                    <a:pt x="23" y="696"/>
                  </a:lnTo>
                  <a:lnTo>
                    <a:pt x="31" y="685"/>
                  </a:lnTo>
                  <a:lnTo>
                    <a:pt x="40" y="673"/>
                  </a:lnTo>
                  <a:lnTo>
                    <a:pt x="50" y="660"/>
                  </a:lnTo>
                  <a:lnTo>
                    <a:pt x="60" y="645"/>
                  </a:lnTo>
                  <a:lnTo>
                    <a:pt x="72" y="629"/>
                  </a:lnTo>
                  <a:lnTo>
                    <a:pt x="85" y="612"/>
                  </a:lnTo>
                  <a:lnTo>
                    <a:pt x="98" y="594"/>
                  </a:lnTo>
                  <a:lnTo>
                    <a:pt x="112" y="576"/>
                  </a:lnTo>
                  <a:lnTo>
                    <a:pt x="126" y="556"/>
                  </a:lnTo>
                  <a:lnTo>
                    <a:pt x="142" y="536"/>
                  </a:lnTo>
                  <a:lnTo>
                    <a:pt x="157" y="515"/>
                  </a:lnTo>
                  <a:lnTo>
                    <a:pt x="173" y="494"/>
                  </a:lnTo>
                  <a:lnTo>
                    <a:pt x="189" y="472"/>
                  </a:lnTo>
                  <a:lnTo>
                    <a:pt x="223" y="427"/>
                  </a:lnTo>
                  <a:lnTo>
                    <a:pt x="240" y="405"/>
                  </a:lnTo>
                  <a:lnTo>
                    <a:pt x="327" y="290"/>
                  </a:lnTo>
                  <a:lnTo>
                    <a:pt x="344" y="268"/>
                  </a:lnTo>
                  <a:lnTo>
                    <a:pt x="361" y="246"/>
                  </a:lnTo>
                  <a:lnTo>
                    <a:pt x="377" y="225"/>
                  </a:lnTo>
                  <a:lnTo>
                    <a:pt x="394" y="203"/>
                  </a:lnTo>
                  <a:lnTo>
                    <a:pt x="409" y="183"/>
                  </a:lnTo>
                  <a:lnTo>
                    <a:pt x="425" y="163"/>
                  </a:lnTo>
                  <a:lnTo>
                    <a:pt x="440" y="144"/>
                  </a:lnTo>
                  <a:lnTo>
                    <a:pt x="454" y="126"/>
                  </a:lnTo>
                  <a:lnTo>
                    <a:pt x="468" y="108"/>
                  </a:lnTo>
                  <a:lnTo>
                    <a:pt x="481" y="92"/>
                  </a:lnTo>
                  <a:lnTo>
                    <a:pt x="493" y="77"/>
                  </a:lnTo>
                  <a:lnTo>
                    <a:pt x="505" y="62"/>
                  </a:lnTo>
                  <a:lnTo>
                    <a:pt x="515" y="49"/>
                  </a:lnTo>
                  <a:lnTo>
                    <a:pt x="525" y="38"/>
                  </a:lnTo>
                  <a:lnTo>
                    <a:pt x="534" y="28"/>
                  </a:lnTo>
                  <a:lnTo>
                    <a:pt x="542" y="19"/>
                  </a:lnTo>
                  <a:lnTo>
                    <a:pt x="548" y="11"/>
                  </a:lnTo>
                  <a:lnTo>
                    <a:pt x="554" y="6"/>
                  </a:lnTo>
                  <a:lnTo>
                    <a:pt x="558" y="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8828088" y="854075"/>
              <a:ext cx="106363" cy="82550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65" y="2"/>
                </a:cxn>
                <a:cxn ang="0">
                  <a:pos x="66" y="6"/>
                </a:cxn>
                <a:cxn ang="0">
                  <a:pos x="67" y="13"/>
                </a:cxn>
                <a:cxn ang="0">
                  <a:pos x="67" y="32"/>
                </a:cxn>
                <a:cxn ang="0">
                  <a:pos x="66" y="44"/>
                </a:cxn>
                <a:cxn ang="0">
                  <a:pos x="65" y="59"/>
                </a:cxn>
                <a:cxn ang="0">
                  <a:pos x="63" y="74"/>
                </a:cxn>
                <a:cxn ang="0">
                  <a:pos x="62" y="92"/>
                </a:cxn>
                <a:cxn ang="0">
                  <a:pos x="59" y="110"/>
                </a:cxn>
                <a:cxn ang="0">
                  <a:pos x="57" y="130"/>
                </a:cxn>
                <a:cxn ang="0">
                  <a:pos x="55" y="150"/>
                </a:cxn>
                <a:cxn ang="0">
                  <a:pos x="52" y="172"/>
                </a:cxn>
                <a:cxn ang="0">
                  <a:pos x="46" y="216"/>
                </a:cxn>
                <a:cxn ang="0">
                  <a:pos x="43" y="238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26" y="351"/>
                </a:cxn>
                <a:cxn ang="0">
                  <a:pos x="23" y="372"/>
                </a:cxn>
                <a:cxn ang="0">
                  <a:pos x="20" y="393"/>
                </a:cxn>
                <a:cxn ang="0">
                  <a:pos x="17" y="412"/>
                </a:cxn>
                <a:cxn ang="0">
                  <a:pos x="14" y="430"/>
                </a:cxn>
                <a:cxn ang="0">
                  <a:pos x="11" y="448"/>
                </a:cxn>
                <a:cxn ang="0">
                  <a:pos x="9" y="463"/>
                </a:cxn>
                <a:cxn ang="0">
                  <a:pos x="7" y="477"/>
                </a:cxn>
                <a:cxn ang="0">
                  <a:pos x="5" y="490"/>
                </a:cxn>
                <a:cxn ang="0">
                  <a:pos x="3" y="500"/>
                </a:cxn>
                <a:cxn ang="0">
                  <a:pos x="2" y="509"/>
                </a:cxn>
                <a:cxn ang="0">
                  <a:pos x="1" y="515"/>
                </a:cxn>
                <a:cxn ang="0">
                  <a:pos x="0" y="519"/>
                </a:cxn>
                <a:cxn ang="0">
                  <a:pos x="0" y="520"/>
                </a:cxn>
                <a:cxn ang="0">
                  <a:pos x="0" y="518"/>
                </a:cxn>
                <a:cxn ang="0">
                  <a:pos x="0" y="514"/>
                </a:cxn>
                <a:cxn ang="0">
                  <a:pos x="1" y="507"/>
                </a:cxn>
                <a:cxn ang="0">
                  <a:pos x="2" y="498"/>
                </a:cxn>
                <a:cxn ang="0">
                  <a:pos x="3" y="486"/>
                </a:cxn>
                <a:cxn ang="0">
                  <a:pos x="4" y="472"/>
                </a:cxn>
                <a:cxn ang="0">
                  <a:pos x="5" y="456"/>
                </a:cxn>
                <a:cxn ang="0">
                  <a:pos x="7" y="438"/>
                </a:cxn>
                <a:cxn ang="0">
                  <a:pos x="8" y="419"/>
                </a:cxn>
                <a:cxn ang="0">
                  <a:pos x="10" y="399"/>
                </a:cxn>
                <a:cxn ang="0">
                  <a:pos x="12" y="378"/>
                </a:cxn>
                <a:cxn ang="0">
                  <a:pos x="14" y="355"/>
                </a:cxn>
                <a:cxn ang="0">
                  <a:pos x="16" y="332"/>
                </a:cxn>
                <a:cxn ang="0">
                  <a:pos x="19" y="308"/>
                </a:cxn>
                <a:cxn ang="0">
                  <a:pos x="21" y="284"/>
                </a:cxn>
                <a:cxn ang="0">
                  <a:pos x="24" y="259"/>
                </a:cxn>
                <a:cxn ang="0">
                  <a:pos x="26" y="235"/>
                </a:cxn>
                <a:cxn ang="0">
                  <a:pos x="29" y="211"/>
                </a:cxn>
                <a:cxn ang="0">
                  <a:pos x="31" y="187"/>
                </a:cxn>
                <a:cxn ang="0">
                  <a:pos x="34" y="164"/>
                </a:cxn>
                <a:cxn ang="0">
                  <a:pos x="37" y="141"/>
                </a:cxn>
                <a:cxn ang="0">
                  <a:pos x="39" y="120"/>
                </a:cxn>
                <a:cxn ang="0">
                  <a:pos x="42" y="99"/>
                </a:cxn>
                <a:cxn ang="0">
                  <a:pos x="44" y="80"/>
                </a:cxn>
                <a:cxn ang="0">
                  <a:pos x="47" y="63"/>
                </a:cxn>
                <a:cxn ang="0">
                  <a:pos x="50" y="47"/>
                </a:cxn>
                <a:cxn ang="0">
                  <a:pos x="52" y="34"/>
                </a:cxn>
                <a:cxn ang="0">
                  <a:pos x="54" y="22"/>
                </a:cxn>
                <a:cxn ang="0">
                  <a:pos x="57" y="13"/>
                </a:cxn>
                <a:cxn ang="0">
                  <a:pos x="59" y="6"/>
                </a:cxn>
                <a:cxn ang="0">
                  <a:pos x="61" y="2"/>
                </a:cxn>
                <a:cxn ang="0">
                  <a:pos x="63" y="0"/>
                </a:cxn>
              </a:cxnLst>
              <a:rect l="0" t="0" r="r" b="b"/>
              <a:pathLst>
                <a:path w="67" h="520">
                  <a:moveTo>
                    <a:pt x="63" y="0"/>
                  </a:moveTo>
                  <a:lnTo>
                    <a:pt x="65" y="2"/>
                  </a:lnTo>
                  <a:lnTo>
                    <a:pt x="66" y="6"/>
                  </a:lnTo>
                  <a:lnTo>
                    <a:pt x="67" y="13"/>
                  </a:lnTo>
                  <a:lnTo>
                    <a:pt x="67" y="32"/>
                  </a:lnTo>
                  <a:lnTo>
                    <a:pt x="66" y="44"/>
                  </a:lnTo>
                  <a:lnTo>
                    <a:pt x="65" y="59"/>
                  </a:lnTo>
                  <a:lnTo>
                    <a:pt x="63" y="74"/>
                  </a:lnTo>
                  <a:lnTo>
                    <a:pt x="62" y="92"/>
                  </a:lnTo>
                  <a:lnTo>
                    <a:pt x="59" y="110"/>
                  </a:lnTo>
                  <a:lnTo>
                    <a:pt x="57" y="130"/>
                  </a:lnTo>
                  <a:lnTo>
                    <a:pt x="55" y="150"/>
                  </a:lnTo>
                  <a:lnTo>
                    <a:pt x="52" y="172"/>
                  </a:lnTo>
                  <a:lnTo>
                    <a:pt x="46" y="216"/>
                  </a:lnTo>
                  <a:lnTo>
                    <a:pt x="43" y="238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26" y="351"/>
                  </a:lnTo>
                  <a:lnTo>
                    <a:pt x="23" y="372"/>
                  </a:lnTo>
                  <a:lnTo>
                    <a:pt x="20" y="393"/>
                  </a:lnTo>
                  <a:lnTo>
                    <a:pt x="17" y="412"/>
                  </a:lnTo>
                  <a:lnTo>
                    <a:pt x="14" y="430"/>
                  </a:lnTo>
                  <a:lnTo>
                    <a:pt x="11" y="448"/>
                  </a:lnTo>
                  <a:lnTo>
                    <a:pt x="9" y="463"/>
                  </a:lnTo>
                  <a:lnTo>
                    <a:pt x="7" y="477"/>
                  </a:lnTo>
                  <a:lnTo>
                    <a:pt x="5" y="490"/>
                  </a:lnTo>
                  <a:lnTo>
                    <a:pt x="3" y="500"/>
                  </a:lnTo>
                  <a:lnTo>
                    <a:pt x="2" y="509"/>
                  </a:lnTo>
                  <a:lnTo>
                    <a:pt x="1" y="515"/>
                  </a:lnTo>
                  <a:lnTo>
                    <a:pt x="0" y="519"/>
                  </a:lnTo>
                  <a:lnTo>
                    <a:pt x="0" y="520"/>
                  </a:lnTo>
                  <a:lnTo>
                    <a:pt x="0" y="518"/>
                  </a:lnTo>
                  <a:lnTo>
                    <a:pt x="0" y="514"/>
                  </a:lnTo>
                  <a:lnTo>
                    <a:pt x="1" y="507"/>
                  </a:lnTo>
                  <a:lnTo>
                    <a:pt x="2" y="498"/>
                  </a:lnTo>
                  <a:lnTo>
                    <a:pt x="3" y="486"/>
                  </a:lnTo>
                  <a:lnTo>
                    <a:pt x="4" y="472"/>
                  </a:lnTo>
                  <a:lnTo>
                    <a:pt x="5" y="456"/>
                  </a:lnTo>
                  <a:lnTo>
                    <a:pt x="7" y="438"/>
                  </a:lnTo>
                  <a:lnTo>
                    <a:pt x="8" y="419"/>
                  </a:lnTo>
                  <a:lnTo>
                    <a:pt x="10" y="399"/>
                  </a:lnTo>
                  <a:lnTo>
                    <a:pt x="12" y="378"/>
                  </a:lnTo>
                  <a:lnTo>
                    <a:pt x="14" y="355"/>
                  </a:lnTo>
                  <a:lnTo>
                    <a:pt x="16" y="332"/>
                  </a:lnTo>
                  <a:lnTo>
                    <a:pt x="19" y="308"/>
                  </a:lnTo>
                  <a:lnTo>
                    <a:pt x="21" y="284"/>
                  </a:lnTo>
                  <a:lnTo>
                    <a:pt x="24" y="259"/>
                  </a:lnTo>
                  <a:lnTo>
                    <a:pt x="26" y="235"/>
                  </a:lnTo>
                  <a:lnTo>
                    <a:pt x="29" y="211"/>
                  </a:lnTo>
                  <a:lnTo>
                    <a:pt x="31" y="187"/>
                  </a:lnTo>
                  <a:lnTo>
                    <a:pt x="34" y="164"/>
                  </a:lnTo>
                  <a:lnTo>
                    <a:pt x="37" y="141"/>
                  </a:lnTo>
                  <a:lnTo>
                    <a:pt x="39" y="120"/>
                  </a:lnTo>
                  <a:lnTo>
                    <a:pt x="42" y="99"/>
                  </a:lnTo>
                  <a:lnTo>
                    <a:pt x="44" y="80"/>
                  </a:lnTo>
                  <a:lnTo>
                    <a:pt x="47" y="63"/>
                  </a:lnTo>
                  <a:lnTo>
                    <a:pt x="50" y="47"/>
                  </a:lnTo>
                  <a:lnTo>
                    <a:pt x="52" y="34"/>
                  </a:lnTo>
                  <a:lnTo>
                    <a:pt x="54" y="22"/>
                  </a:lnTo>
                  <a:lnTo>
                    <a:pt x="57" y="13"/>
                  </a:lnTo>
                  <a:lnTo>
                    <a:pt x="59" y="6"/>
                  </a:lnTo>
                  <a:lnTo>
                    <a:pt x="61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8964613" y="830263"/>
              <a:ext cx="249238" cy="126841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35" y="2"/>
                </a:cxn>
                <a:cxn ang="0">
                  <a:pos x="141" y="7"/>
                </a:cxn>
                <a:cxn ang="0">
                  <a:pos x="147" y="13"/>
                </a:cxn>
                <a:cxn ang="0">
                  <a:pos x="151" y="20"/>
                </a:cxn>
                <a:cxn ang="0">
                  <a:pos x="154" y="29"/>
                </a:cxn>
                <a:cxn ang="0">
                  <a:pos x="157" y="38"/>
                </a:cxn>
                <a:cxn ang="0">
                  <a:pos x="157" y="49"/>
                </a:cxn>
                <a:cxn ang="0">
                  <a:pos x="157" y="60"/>
                </a:cxn>
                <a:cxn ang="0">
                  <a:pos x="157" y="62"/>
                </a:cxn>
                <a:cxn ang="0">
                  <a:pos x="156" y="63"/>
                </a:cxn>
                <a:cxn ang="0">
                  <a:pos x="156" y="65"/>
                </a:cxn>
                <a:cxn ang="0">
                  <a:pos x="64" y="799"/>
                </a:cxn>
                <a:cxn ang="0">
                  <a:pos x="0" y="746"/>
                </a:cxn>
                <a:cxn ang="0">
                  <a:pos x="86" y="56"/>
                </a:cxn>
                <a:cxn ang="0">
                  <a:pos x="86" y="54"/>
                </a:cxn>
                <a:cxn ang="0">
                  <a:pos x="86" y="53"/>
                </a:cxn>
                <a:cxn ang="0">
                  <a:pos x="86" y="51"/>
                </a:cxn>
                <a:cxn ang="0">
                  <a:pos x="89" y="39"/>
                </a:cxn>
                <a:cxn ang="0">
                  <a:pos x="93" y="28"/>
                </a:cxn>
                <a:cxn ang="0">
                  <a:pos x="99" y="18"/>
                </a:cxn>
                <a:cxn ang="0">
                  <a:pos x="105" y="10"/>
                </a:cxn>
                <a:cxn ang="0">
                  <a:pos x="112" y="4"/>
                </a:cxn>
                <a:cxn ang="0">
                  <a:pos x="120" y="1"/>
                </a:cxn>
                <a:cxn ang="0">
                  <a:pos x="128" y="0"/>
                </a:cxn>
              </a:cxnLst>
              <a:rect l="0" t="0" r="r" b="b"/>
              <a:pathLst>
                <a:path w="157" h="799">
                  <a:moveTo>
                    <a:pt x="128" y="0"/>
                  </a:moveTo>
                  <a:lnTo>
                    <a:pt x="135" y="2"/>
                  </a:lnTo>
                  <a:lnTo>
                    <a:pt x="141" y="7"/>
                  </a:lnTo>
                  <a:lnTo>
                    <a:pt x="147" y="13"/>
                  </a:lnTo>
                  <a:lnTo>
                    <a:pt x="151" y="20"/>
                  </a:lnTo>
                  <a:lnTo>
                    <a:pt x="154" y="29"/>
                  </a:lnTo>
                  <a:lnTo>
                    <a:pt x="157" y="38"/>
                  </a:lnTo>
                  <a:lnTo>
                    <a:pt x="157" y="49"/>
                  </a:lnTo>
                  <a:lnTo>
                    <a:pt x="157" y="60"/>
                  </a:lnTo>
                  <a:lnTo>
                    <a:pt x="157" y="62"/>
                  </a:lnTo>
                  <a:lnTo>
                    <a:pt x="156" y="63"/>
                  </a:lnTo>
                  <a:lnTo>
                    <a:pt x="156" y="65"/>
                  </a:lnTo>
                  <a:lnTo>
                    <a:pt x="64" y="799"/>
                  </a:lnTo>
                  <a:lnTo>
                    <a:pt x="0" y="746"/>
                  </a:lnTo>
                  <a:lnTo>
                    <a:pt x="86" y="56"/>
                  </a:lnTo>
                  <a:lnTo>
                    <a:pt x="86" y="54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9" y="39"/>
                  </a:lnTo>
                  <a:lnTo>
                    <a:pt x="93" y="28"/>
                  </a:lnTo>
                  <a:lnTo>
                    <a:pt x="99" y="18"/>
                  </a:lnTo>
                  <a:lnTo>
                    <a:pt x="105" y="10"/>
                  </a:lnTo>
                  <a:lnTo>
                    <a:pt x="112" y="4"/>
                  </a:lnTo>
                  <a:lnTo>
                    <a:pt x="120" y="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BE0A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915674" y="1524000"/>
            <a:ext cx="9601200" cy="4724400"/>
          </a:xfrm>
          <a:prstGeom prst="roundRect">
            <a:avLst>
              <a:gd name="adj" fmla="val 2468"/>
            </a:avLst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4274" y="1724890"/>
          <a:ext cx="9144000" cy="429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29491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Monday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Tuesday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Wednesday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Thursday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Friday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09:00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11:00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12:00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13:00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14:00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15:00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Notes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0" name="TextBox 199"/>
          <p:cNvSpPr txBox="1"/>
          <p:nvPr/>
        </p:nvSpPr>
        <p:spPr>
          <a:xfrm>
            <a:off x="915674" y="699868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Timetable</a:t>
            </a:r>
            <a:endParaRPr lang="en-US" sz="4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5257800"/>
            <a:ext cx="12188825" cy="16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320537" y="5638800"/>
            <a:ext cx="3766848" cy="386175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36612" y="5857335"/>
            <a:ext cx="7010401" cy="2286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1503037" y="1524000"/>
            <a:ext cx="5741987" cy="4447296"/>
            <a:chOff x="4086225" y="1781175"/>
            <a:chExt cx="3738563" cy="2895600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086225" y="1781175"/>
              <a:ext cx="3738563" cy="28067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2"/>
                </a:cxn>
                <a:cxn ang="0">
                  <a:pos x="2313" y="8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6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60"/>
                </a:cxn>
                <a:cxn ang="0">
                  <a:pos x="2298" y="1766"/>
                </a:cxn>
                <a:cxn ang="0">
                  <a:pos x="2281" y="1768"/>
                </a:cxn>
                <a:cxn ang="0">
                  <a:pos x="74" y="1768"/>
                </a:cxn>
                <a:cxn ang="0">
                  <a:pos x="57" y="1766"/>
                </a:cxn>
                <a:cxn ang="0">
                  <a:pos x="41" y="1760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6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8"/>
                </a:cxn>
                <a:cxn ang="0">
                  <a:pos x="57" y="2"/>
                </a:cxn>
                <a:cxn ang="0">
                  <a:pos x="74" y="0"/>
                </a:cxn>
              </a:cxnLst>
              <a:rect l="0" t="0" r="r" b="b"/>
              <a:pathLst>
                <a:path w="2355" h="1768">
                  <a:moveTo>
                    <a:pt x="74" y="0"/>
                  </a:moveTo>
                  <a:lnTo>
                    <a:pt x="2281" y="0"/>
                  </a:lnTo>
                  <a:lnTo>
                    <a:pt x="2298" y="2"/>
                  </a:lnTo>
                  <a:lnTo>
                    <a:pt x="2313" y="8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6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60"/>
                  </a:lnTo>
                  <a:lnTo>
                    <a:pt x="2298" y="1766"/>
                  </a:lnTo>
                  <a:lnTo>
                    <a:pt x="2281" y="1768"/>
                  </a:lnTo>
                  <a:lnTo>
                    <a:pt x="74" y="1768"/>
                  </a:lnTo>
                  <a:lnTo>
                    <a:pt x="57" y="1766"/>
                  </a:lnTo>
                  <a:lnTo>
                    <a:pt x="41" y="1760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6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8"/>
                  </a:lnTo>
                  <a:lnTo>
                    <a:pt x="57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086225" y="1871662"/>
              <a:ext cx="3738563" cy="2805113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1"/>
                </a:cxn>
                <a:cxn ang="0">
                  <a:pos x="2313" y="7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5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59"/>
                </a:cxn>
                <a:cxn ang="0">
                  <a:pos x="2298" y="1765"/>
                </a:cxn>
                <a:cxn ang="0">
                  <a:pos x="2281" y="1767"/>
                </a:cxn>
                <a:cxn ang="0">
                  <a:pos x="74" y="1767"/>
                </a:cxn>
                <a:cxn ang="0">
                  <a:pos x="57" y="1765"/>
                </a:cxn>
                <a:cxn ang="0">
                  <a:pos x="41" y="1759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5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7"/>
                </a:cxn>
                <a:cxn ang="0">
                  <a:pos x="57" y="1"/>
                </a:cxn>
                <a:cxn ang="0">
                  <a:pos x="74" y="0"/>
                </a:cxn>
              </a:cxnLst>
              <a:rect l="0" t="0" r="r" b="b"/>
              <a:pathLst>
                <a:path w="2355" h="1767">
                  <a:moveTo>
                    <a:pt x="74" y="0"/>
                  </a:moveTo>
                  <a:lnTo>
                    <a:pt x="2281" y="0"/>
                  </a:lnTo>
                  <a:lnTo>
                    <a:pt x="2298" y="1"/>
                  </a:lnTo>
                  <a:lnTo>
                    <a:pt x="2313" y="7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5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59"/>
                  </a:lnTo>
                  <a:lnTo>
                    <a:pt x="2298" y="1765"/>
                  </a:lnTo>
                  <a:lnTo>
                    <a:pt x="2281" y="1767"/>
                  </a:lnTo>
                  <a:lnTo>
                    <a:pt x="74" y="1767"/>
                  </a:lnTo>
                  <a:lnTo>
                    <a:pt x="57" y="1765"/>
                  </a:lnTo>
                  <a:lnTo>
                    <a:pt x="41" y="1759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5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7"/>
                  </a:lnTo>
                  <a:lnTo>
                    <a:pt x="57" y="1"/>
                  </a:lnTo>
                  <a:lnTo>
                    <a:pt x="7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356100" y="2114550"/>
              <a:ext cx="3198813" cy="2320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2"/>
                </a:cxn>
                <a:cxn ang="0">
                  <a:pos x="1983" y="8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5"/>
                </a:cxn>
                <a:cxn ang="0">
                  <a:pos x="2015" y="61"/>
                </a:cxn>
                <a:cxn ang="0">
                  <a:pos x="2015" y="1399"/>
                </a:cxn>
                <a:cxn ang="0">
                  <a:pos x="2012" y="1416"/>
                </a:cxn>
                <a:cxn ang="0">
                  <a:pos x="2006" y="1431"/>
                </a:cxn>
                <a:cxn ang="0">
                  <a:pos x="1996" y="1444"/>
                </a:cxn>
                <a:cxn ang="0">
                  <a:pos x="1983" y="1453"/>
                </a:cxn>
                <a:cxn ang="0">
                  <a:pos x="1968" y="1459"/>
                </a:cxn>
                <a:cxn ang="0">
                  <a:pos x="1951" y="1462"/>
                </a:cxn>
                <a:cxn ang="0">
                  <a:pos x="64" y="1462"/>
                </a:cxn>
                <a:cxn ang="0">
                  <a:pos x="47" y="1459"/>
                </a:cxn>
                <a:cxn ang="0">
                  <a:pos x="32" y="1453"/>
                </a:cxn>
                <a:cxn ang="0">
                  <a:pos x="19" y="1444"/>
                </a:cxn>
                <a:cxn ang="0">
                  <a:pos x="9" y="1431"/>
                </a:cxn>
                <a:cxn ang="0">
                  <a:pos x="3" y="1416"/>
                </a:cxn>
                <a:cxn ang="0">
                  <a:pos x="0" y="1399"/>
                </a:cxn>
                <a:cxn ang="0">
                  <a:pos x="0" y="61"/>
                </a:cxn>
                <a:cxn ang="0">
                  <a:pos x="3" y="45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8"/>
                </a:cxn>
                <a:cxn ang="0">
                  <a:pos x="47" y="2"/>
                </a:cxn>
                <a:cxn ang="0">
                  <a:pos x="64" y="0"/>
                </a:cxn>
              </a:cxnLst>
              <a:rect l="0" t="0" r="r" b="b"/>
              <a:pathLst>
                <a:path w="2015" h="1462">
                  <a:moveTo>
                    <a:pt x="64" y="0"/>
                  </a:moveTo>
                  <a:lnTo>
                    <a:pt x="1951" y="0"/>
                  </a:lnTo>
                  <a:lnTo>
                    <a:pt x="1968" y="2"/>
                  </a:lnTo>
                  <a:lnTo>
                    <a:pt x="1983" y="8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5"/>
                  </a:lnTo>
                  <a:lnTo>
                    <a:pt x="2015" y="61"/>
                  </a:lnTo>
                  <a:lnTo>
                    <a:pt x="2015" y="1399"/>
                  </a:lnTo>
                  <a:lnTo>
                    <a:pt x="2012" y="1416"/>
                  </a:lnTo>
                  <a:lnTo>
                    <a:pt x="2006" y="1431"/>
                  </a:lnTo>
                  <a:lnTo>
                    <a:pt x="1996" y="1444"/>
                  </a:lnTo>
                  <a:lnTo>
                    <a:pt x="1983" y="1453"/>
                  </a:lnTo>
                  <a:lnTo>
                    <a:pt x="1968" y="1459"/>
                  </a:lnTo>
                  <a:lnTo>
                    <a:pt x="1951" y="1462"/>
                  </a:lnTo>
                  <a:lnTo>
                    <a:pt x="64" y="1462"/>
                  </a:lnTo>
                  <a:lnTo>
                    <a:pt x="47" y="1459"/>
                  </a:lnTo>
                  <a:lnTo>
                    <a:pt x="32" y="1453"/>
                  </a:lnTo>
                  <a:lnTo>
                    <a:pt x="19" y="1444"/>
                  </a:lnTo>
                  <a:lnTo>
                    <a:pt x="9" y="1431"/>
                  </a:lnTo>
                  <a:lnTo>
                    <a:pt x="3" y="1416"/>
                  </a:lnTo>
                  <a:lnTo>
                    <a:pt x="0" y="1399"/>
                  </a:lnTo>
                  <a:lnTo>
                    <a:pt x="0" y="61"/>
                  </a:lnTo>
                  <a:lnTo>
                    <a:pt x="3" y="45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356100" y="2081212"/>
              <a:ext cx="3198813" cy="22891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381"/>
                </a:cxn>
                <a:cxn ang="0">
                  <a:pos x="2012" y="1397"/>
                </a:cxn>
                <a:cxn ang="0">
                  <a:pos x="2006" y="1412"/>
                </a:cxn>
                <a:cxn ang="0">
                  <a:pos x="1996" y="1424"/>
                </a:cxn>
                <a:cxn ang="0">
                  <a:pos x="1983" y="1433"/>
                </a:cxn>
                <a:cxn ang="0">
                  <a:pos x="1968" y="1439"/>
                </a:cxn>
                <a:cxn ang="0">
                  <a:pos x="1951" y="1442"/>
                </a:cxn>
                <a:cxn ang="0">
                  <a:pos x="64" y="1442"/>
                </a:cxn>
                <a:cxn ang="0">
                  <a:pos x="47" y="1439"/>
                </a:cxn>
                <a:cxn ang="0">
                  <a:pos x="32" y="1433"/>
                </a:cxn>
                <a:cxn ang="0">
                  <a:pos x="19" y="1424"/>
                </a:cxn>
                <a:cxn ang="0">
                  <a:pos x="9" y="1412"/>
                </a:cxn>
                <a:cxn ang="0">
                  <a:pos x="3" y="1397"/>
                </a:cxn>
                <a:cxn ang="0">
                  <a:pos x="0" y="1381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442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381"/>
                  </a:lnTo>
                  <a:lnTo>
                    <a:pt x="2012" y="1397"/>
                  </a:lnTo>
                  <a:lnTo>
                    <a:pt x="2006" y="1412"/>
                  </a:lnTo>
                  <a:lnTo>
                    <a:pt x="1996" y="1424"/>
                  </a:lnTo>
                  <a:lnTo>
                    <a:pt x="1983" y="1433"/>
                  </a:lnTo>
                  <a:lnTo>
                    <a:pt x="1968" y="1439"/>
                  </a:lnTo>
                  <a:lnTo>
                    <a:pt x="1951" y="1442"/>
                  </a:lnTo>
                  <a:lnTo>
                    <a:pt x="64" y="1442"/>
                  </a:lnTo>
                  <a:lnTo>
                    <a:pt x="47" y="1439"/>
                  </a:lnTo>
                  <a:lnTo>
                    <a:pt x="32" y="1433"/>
                  </a:lnTo>
                  <a:lnTo>
                    <a:pt x="19" y="1424"/>
                  </a:lnTo>
                  <a:lnTo>
                    <a:pt x="9" y="1412"/>
                  </a:lnTo>
                  <a:lnTo>
                    <a:pt x="3" y="1397"/>
                  </a:lnTo>
                  <a:lnTo>
                    <a:pt x="0" y="1381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356100" y="2081212"/>
              <a:ext cx="3198813" cy="16668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05"/>
                </a:cxn>
                <a:cxn ang="0">
                  <a:pos x="2012" y="88"/>
                </a:cxn>
                <a:cxn ang="0">
                  <a:pos x="2006" y="74"/>
                </a:cxn>
                <a:cxn ang="0">
                  <a:pos x="1996" y="62"/>
                </a:cxn>
                <a:cxn ang="0">
                  <a:pos x="1983" y="52"/>
                </a:cxn>
                <a:cxn ang="0">
                  <a:pos x="1968" y="46"/>
                </a:cxn>
                <a:cxn ang="0">
                  <a:pos x="1951" y="44"/>
                </a:cxn>
                <a:cxn ang="0">
                  <a:pos x="64" y="44"/>
                </a:cxn>
                <a:cxn ang="0">
                  <a:pos x="47" y="46"/>
                </a:cxn>
                <a:cxn ang="0">
                  <a:pos x="32" y="52"/>
                </a:cxn>
                <a:cxn ang="0">
                  <a:pos x="19" y="62"/>
                </a:cxn>
                <a:cxn ang="0">
                  <a:pos x="9" y="74"/>
                </a:cxn>
                <a:cxn ang="0">
                  <a:pos x="3" y="88"/>
                </a:cxn>
                <a:cxn ang="0">
                  <a:pos x="0" y="105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05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05"/>
                  </a:lnTo>
                  <a:lnTo>
                    <a:pt x="2012" y="88"/>
                  </a:lnTo>
                  <a:lnTo>
                    <a:pt x="2006" y="74"/>
                  </a:lnTo>
                  <a:lnTo>
                    <a:pt x="1996" y="62"/>
                  </a:lnTo>
                  <a:lnTo>
                    <a:pt x="1983" y="52"/>
                  </a:lnTo>
                  <a:lnTo>
                    <a:pt x="1968" y="46"/>
                  </a:lnTo>
                  <a:lnTo>
                    <a:pt x="1951" y="44"/>
                  </a:lnTo>
                  <a:lnTo>
                    <a:pt x="64" y="44"/>
                  </a:lnTo>
                  <a:lnTo>
                    <a:pt x="47" y="46"/>
                  </a:lnTo>
                  <a:lnTo>
                    <a:pt x="32" y="52"/>
                  </a:lnTo>
                  <a:lnTo>
                    <a:pt x="19" y="62"/>
                  </a:lnTo>
                  <a:lnTo>
                    <a:pt x="9" y="74"/>
                  </a:lnTo>
                  <a:lnTo>
                    <a:pt x="3" y="88"/>
                  </a:lnTo>
                  <a:lnTo>
                    <a:pt x="0" y="105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225466" y="2344947"/>
            <a:ext cx="424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GEOGRAPHY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flipH="1">
            <a:off x="2225466" y="2878347"/>
            <a:ext cx="247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770812" y="2438400"/>
            <a:ext cx="2534226" cy="3464122"/>
            <a:chOff x="4590213" y="1365250"/>
            <a:chExt cx="3021851" cy="4130675"/>
          </a:xfrm>
          <a:effectLst/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4670426" y="1606550"/>
              <a:ext cx="2163763" cy="3082925"/>
            </a:xfrm>
            <a:custGeom>
              <a:avLst/>
              <a:gdLst/>
              <a:ahLst/>
              <a:cxnLst>
                <a:cxn ang="0">
                  <a:pos x="660" y="27"/>
                </a:cxn>
                <a:cxn ang="0">
                  <a:pos x="544" y="80"/>
                </a:cxn>
                <a:cxn ang="0">
                  <a:pos x="437" y="147"/>
                </a:cxn>
                <a:cxn ang="0">
                  <a:pos x="340" y="228"/>
                </a:cxn>
                <a:cxn ang="0">
                  <a:pos x="253" y="320"/>
                </a:cxn>
                <a:cxn ang="0">
                  <a:pos x="180" y="424"/>
                </a:cxn>
                <a:cxn ang="0">
                  <a:pos x="119" y="536"/>
                </a:cxn>
                <a:cxn ang="0">
                  <a:pos x="75" y="657"/>
                </a:cxn>
                <a:cxn ang="0">
                  <a:pos x="45" y="785"/>
                </a:cxn>
                <a:cxn ang="0">
                  <a:pos x="33" y="918"/>
                </a:cxn>
                <a:cxn ang="0">
                  <a:pos x="40" y="1057"/>
                </a:cxn>
                <a:cxn ang="0">
                  <a:pos x="65" y="1190"/>
                </a:cxn>
                <a:cxn ang="0">
                  <a:pos x="108" y="1316"/>
                </a:cxn>
                <a:cxn ang="0">
                  <a:pos x="167" y="1434"/>
                </a:cxn>
                <a:cxn ang="0">
                  <a:pos x="240" y="1542"/>
                </a:cxn>
                <a:cxn ang="0">
                  <a:pos x="327" y="1639"/>
                </a:cxn>
                <a:cxn ang="0">
                  <a:pos x="426" y="1723"/>
                </a:cxn>
                <a:cxn ang="0">
                  <a:pos x="535" y="1794"/>
                </a:cxn>
                <a:cxn ang="0">
                  <a:pos x="655" y="1851"/>
                </a:cxn>
                <a:cxn ang="0">
                  <a:pos x="783" y="1891"/>
                </a:cxn>
                <a:cxn ang="0">
                  <a:pos x="918" y="1913"/>
                </a:cxn>
                <a:cxn ang="0">
                  <a:pos x="1052" y="1916"/>
                </a:cxn>
                <a:cxn ang="0">
                  <a:pos x="1178" y="1902"/>
                </a:cxn>
                <a:cxn ang="0">
                  <a:pos x="1299" y="1873"/>
                </a:cxn>
                <a:cxn ang="0">
                  <a:pos x="1359" y="1862"/>
                </a:cxn>
                <a:cxn ang="0">
                  <a:pos x="1363" y="1875"/>
                </a:cxn>
                <a:cxn ang="0">
                  <a:pos x="1241" y="1913"/>
                </a:cxn>
                <a:cxn ang="0">
                  <a:pos x="1112" y="1936"/>
                </a:cxn>
                <a:cxn ang="0">
                  <a:pos x="980" y="1942"/>
                </a:cxn>
                <a:cxn ang="0">
                  <a:pos x="844" y="1930"/>
                </a:cxn>
                <a:cxn ang="0">
                  <a:pos x="714" y="1900"/>
                </a:cxn>
                <a:cxn ang="0">
                  <a:pos x="592" y="1855"/>
                </a:cxn>
                <a:cxn ang="0">
                  <a:pos x="477" y="1794"/>
                </a:cxn>
                <a:cxn ang="0">
                  <a:pos x="372" y="1720"/>
                </a:cxn>
                <a:cxn ang="0">
                  <a:pos x="279" y="1633"/>
                </a:cxn>
                <a:cxn ang="0">
                  <a:pos x="196" y="1535"/>
                </a:cxn>
                <a:cxn ang="0">
                  <a:pos x="127" y="1427"/>
                </a:cxn>
                <a:cxn ang="0">
                  <a:pos x="71" y="1310"/>
                </a:cxn>
                <a:cxn ang="0">
                  <a:pos x="30" y="1185"/>
                </a:cxn>
                <a:cxn ang="0">
                  <a:pos x="7" y="1054"/>
                </a:cxn>
                <a:cxn ang="0">
                  <a:pos x="0" y="918"/>
                </a:cxn>
                <a:cxn ang="0">
                  <a:pos x="13" y="780"/>
                </a:cxn>
                <a:cxn ang="0">
                  <a:pos x="44" y="647"/>
                </a:cxn>
                <a:cxn ang="0">
                  <a:pos x="91" y="522"/>
                </a:cxn>
                <a:cxn ang="0">
                  <a:pos x="153" y="406"/>
                </a:cxn>
                <a:cxn ang="0">
                  <a:pos x="231" y="301"/>
                </a:cxn>
                <a:cxn ang="0">
                  <a:pos x="320" y="206"/>
                </a:cxn>
                <a:cxn ang="0">
                  <a:pos x="421" y="123"/>
                </a:cxn>
                <a:cxn ang="0">
                  <a:pos x="532" y="54"/>
                </a:cxn>
                <a:cxn ang="0">
                  <a:pos x="653" y="0"/>
                </a:cxn>
              </a:cxnLst>
              <a:rect l="0" t="0" r="r" b="b"/>
              <a:pathLst>
                <a:path w="1363" h="1942">
                  <a:moveTo>
                    <a:pt x="653" y="0"/>
                  </a:moveTo>
                  <a:lnTo>
                    <a:pt x="660" y="27"/>
                  </a:lnTo>
                  <a:lnTo>
                    <a:pt x="601" y="51"/>
                  </a:lnTo>
                  <a:lnTo>
                    <a:pt x="544" y="80"/>
                  </a:lnTo>
                  <a:lnTo>
                    <a:pt x="490" y="112"/>
                  </a:lnTo>
                  <a:lnTo>
                    <a:pt x="437" y="147"/>
                  </a:lnTo>
                  <a:lnTo>
                    <a:pt x="387" y="186"/>
                  </a:lnTo>
                  <a:lnTo>
                    <a:pt x="340" y="228"/>
                  </a:lnTo>
                  <a:lnTo>
                    <a:pt x="295" y="273"/>
                  </a:lnTo>
                  <a:lnTo>
                    <a:pt x="253" y="320"/>
                  </a:lnTo>
                  <a:lnTo>
                    <a:pt x="215" y="371"/>
                  </a:lnTo>
                  <a:lnTo>
                    <a:pt x="180" y="424"/>
                  </a:lnTo>
                  <a:lnTo>
                    <a:pt x="148" y="479"/>
                  </a:lnTo>
                  <a:lnTo>
                    <a:pt x="119" y="536"/>
                  </a:lnTo>
                  <a:lnTo>
                    <a:pt x="95" y="596"/>
                  </a:lnTo>
                  <a:lnTo>
                    <a:pt x="75" y="657"/>
                  </a:lnTo>
                  <a:lnTo>
                    <a:pt x="57" y="720"/>
                  </a:lnTo>
                  <a:lnTo>
                    <a:pt x="45" y="785"/>
                  </a:lnTo>
                  <a:lnTo>
                    <a:pt x="37" y="851"/>
                  </a:lnTo>
                  <a:lnTo>
                    <a:pt x="33" y="918"/>
                  </a:lnTo>
                  <a:lnTo>
                    <a:pt x="34" y="989"/>
                  </a:lnTo>
                  <a:lnTo>
                    <a:pt x="40" y="1057"/>
                  </a:lnTo>
                  <a:lnTo>
                    <a:pt x="50" y="1124"/>
                  </a:lnTo>
                  <a:lnTo>
                    <a:pt x="65" y="1190"/>
                  </a:lnTo>
                  <a:lnTo>
                    <a:pt x="84" y="1254"/>
                  </a:lnTo>
                  <a:lnTo>
                    <a:pt x="108" y="1316"/>
                  </a:lnTo>
                  <a:lnTo>
                    <a:pt x="135" y="1376"/>
                  </a:lnTo>
                  <a:lnTo>
                    <a:pt x="167" y="1434"/>
                  </a:lnTo>
                  <a:lnTo>
                    <a:pt x="201" y="1489"/>
                  </a:lnTo>
                  <a:lnTo>
                    <a:pt x="240" y="1542"/>
                  </a:lnTo>
                  <a:lnTo>
                    <a:pt x="282" y="1592"/>
                  </a:lnTo>
                  <a:lnTo>
                    <a:pt x="327" y="1639"/>
                  </a:lnTo>
                  <a:lnTo>
                    <a:pt x="375" y="1683"/>
                  </a:lnTo>
                  <a:lnTo>
                    <a:pt x="426" y="1723"/>
                  </a:lnTo>
                  <a:lnTo>
                    <a:pt x="480" y="1761"/>
                  </a:lnTo>
                  <a:lnTo>
                    <a:pt x="535" y="1794"/>
                  </a:lnTo>
                  <a:lnTo>
                    <a:pt x="595" y="1824"/>
                  </a:lnTo>
                  <a:lnTo>
                    <a:pt x="655" y="1851"/>
                  </a:lnTo>
                  <a:lnTo>
                    <a:pt x="718" y="1873"/>
                  </a:lnTo>
                  <a:lnTo>
                    <a:pt x="783" y="1891"/>
                  </a:lnTo>
                  <a:lnTo>
                    <a:pt x="849" y="1904"/>
                  </a:lnTo>
                  <a:lnTo>
                    <a:pt x="918" y="1913"/>
                  </a:lnTo>
                  <a:lnTo>
                    <a:pt x="987" y="1917"/>
                  </a:lnTo>
                  <a:lnTo>
                    <a:pt x="1052" y="1916"/>
                  </a:lnTo>
                  <a:lnTo>
                    <a:pt x="1115" y="1911"/>
                  </a:lnTo>
                  <a:lnTo>
                    <a:pt x="1178" y="1902"/>
                  </a:lnTo>
                  <a:lnTo>
                    <a:pt x="1239" y="1889"/>
                  </a:lnTo>
                  <a:lnTo>
                    <a:pt x="1299" y="1873"/>
                  </a:lnTo>
                  <a:lnTo>
                    <a:pt x="1357" y="1852"/>
                  </a:lnTo>
                  <a:lnTo>
                    <a:pt x="1359" y="1862"/>
                  </a:lnTo>
                  <a:lnTo>
                    <a:pt x="1361" y="1870"/>
                  </a:lnTo>
                  <a:lnTo>
                    <a:pt x="1363" y="1875"/>
                  </a:lnTo>
                  <a:lnTo>
                    <a:pt x="1302" y="1896"/>
                  </a:lnTo>
                  <a:lnTo>
                    <a:pt x="1241" y="1913"/>
                  </a:lnTo>
                  <a:lnTo>
                    <a:pt x="1178" y="1926"/>
                  </a:lnTo>
                  <a:lnTo>
                    <a:pt x="1112" y="1936"/>
                  </a:lnTo>
                  <a:lnTo>
                    <a:pt x="1047" y="1941"/>
                  </a:lnTo>
                  <a:lnTo>
                    <a:pt x="980" y="1942"/>
                  </a:lnTo>
                  <a:lnTo>
                    <a:pt x="911" y="1938"/>
                  </a:lnTo>
                  <a:lnTo>
                    <a:pt x="844" y="1930"/>
                  </a:lnTo>
                  <a:lnTo>
                    <a:pt x="778" y="1918"/>
                  </a:lnTo>
                  <a:lnTo>
                    <a:pt x="714" y="1900"/>
                  </a:lnTo>
                  <a:lnTo>
                    <a:pt x="652" y="1880"/>
                  </a:lnTo>
                  <a:lnTo>
                    <a:pt x="592" y="1855"/>
                  </a:lnTo>
                  <a:lnTo>
                    <a:pt x="534" y="1826"/>
                  </a:lnTo>
                  <a:lnTo>
                    <a:pt x="477" y="1794"/>
                  </a:lnTo>
                  <a:lnTo>
                    <a:pt x="424" y="1759"/>
                  </a:lnTo>
                  <a:lnTo>
                    <a:pt x="372" y="1720"/>
                  </a:lnTo>
                  <a:lnTo>
                    <a:pt x="324" y="1678"/>
                  </a:lnTo>
                  <a:lnTo>
                    <a:pt x="279" y="1633"/>
                  </a:lnTo>
                  <a:lnTo>
                    <a:pt x="235" y="1585"/>
                  </a:lnTo>
                  <a:lnTo>
                    <a:pt x="196" y="1535"/>
                  </a:lnTo>
                  <a:lnTo>
                    <a:pt x="160" y="1482"/>
                  </a:lnTo>
                  <a:lnTo>
                    <a:pt x="127" y="1427"/>
                  </a:lnTo>
                  <a:lnTo>
                    <a:pt x="97" y="1369"/>
                  </a:lnTo>
                  <a:lnTo>
                    <a:pt x="71" y="1310"/>
                  </a:lnTo>
                  <a:lnTo>
                    <a:pt x="49" y="1248"/>
                  </a:lnTo>
                  <a:lnTo>
                    <a:pt x="30" y="1185"/>
                  </a:lnTo>
                  <a:lnTo>
                    <a:pt x="16" y="1121"/>
                  </a:lnTo>
                  <a:lnTo>
                    <a:pt x="7" y="1054"/>
                  </a:lnTo>
                  <a:lnTo>
                    <a:pt x="1" y="986"/>
                  </a:lnTo>
                  <a:lnTo>
                    <a:pt x="0" y="918"/>
                  </a:lnTo>
                  <a:lnTo>
                    <a:pt x="4" y="847"/>
                  </a:lnTo>
                  <a:lnTo>
                    <a:pt x="13" y="780"/>
                  </a:lnTo>
                  <a:lnTo>
                    <a:pt x="26" y="713"/>
                  </a:lnTo>
                  <a:lnTo>
                    <a:pt x="44" y="647"/>
                  </a:lnTo>
                  <a:lnTo>
                    <a:pt x="65" y="584"/>
                  </a:lnTo>
                  <a:lnTo>
                    <a:pt x="91" y="522"/>
                  </a:lnTo>
                  <a:lnTo>
                    <a:pt x="120" y="463"/>
                  </a:lnTo>
                  <a:lnTo>
                    <a:pt x="153" y="406"/>
                  </a:lnTo>
                  <a:lnTo>
                    <a:pt x="190" y="352"/>
                  </a:lnTo>
                  <a:lnTo>
                    <a:pt x="231" y="301"/>
                  </a:lnTo>
                  <a:lnTo>
                    <a:pt x="274" y="252"/>
                  </a:lnTo>
                  <a:lnTo>
                    <a:pt x="320" y="206"/>
                  </a:lnTo>
                  <a:lnTo>
                    <a:pt x="369" y="162"/>
                  </a:lnTo>
                  <a:lnTo>
                    <a:pt x="421" y="123"/>
                  </a:lnTo>
                  <a:lnTo>
                    <a:pt x="476" y="87"/>
                  </a:lnTo>
                  <a:lnTo>
                    <a:pt x="532" y="54"/>
                  </a:lnTo>
                  <a:lnTo>
                    <a:pt x="591" y="25"/>
                  </a:lnTo>
                  <a:lnTo>
                    <a:pt x="65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4590213" y="1501775"/>
              <a:ext cx="2292350" cy="3297238"/>
            </a:xfrm>
            <a:custGeom>
              <a:avLst/>
              <a:gdLst/>
              <a:ahLst/>
              <a:cxnLst>
                <a:cxn ang="0">
                  <a:pos x="704" y="20"/>
                </a:cxn>
                <a:cxn ang="0">
                  <a:pos x="714" y="66"/>
                </a:cxn>
                <a:cxn ang="0">
                  <a:pos x="593" y="120"/>
                </a:cxn>
                <a:cxn ang="0">
                  <a:pos x="482" y="189"/>
                </a:cxn>
                <a:cxn ang="0">
                  <a:pos x="381" y="272"/>
                </a:cxn>
                <a:cxn ang="0">
                  <a:pos x="292" y="367"/>
                </a:cxn>
                <a:cxn ang="0">
                  <a:pos x="214" y="472"/>
                </a:cxn>
                <a:cxn ang="0">
                  <a:pos x="152" y="588"/>
                </a:cxn>
                <a:cxn ang="0">
                  <a:pos x="105" y="713"/>
                </a:cxn>
                <a:cxn ang="0">
                  <a:pos x="74" y="846"/>
                </a:cxn>
                <a:cxn ang="0">
                  <a:pos x="61" y="984"/>
                </a:cxn>
                <a:cxn ang="0">
                  <a:pos x="68" y="1120"/>
                </a:cxn>
                <a:cxn ang="0">
                  <a:pos x="91" y="1251"/>
                </a:cxn>
                <a:cxn ang="0">
                  <a:pos x="132" y="1376"/>
                </a:cxn>
                <a:cxn ang="0">
                  <a:pos x="188" y="1493"/>
                </a:cxn>
                <a:cxn ang="0">
                  <a:pos x="257" y="1601"/>
                </a:cxn>
                <a:cxn ang="0">
                  <a:pos x="340" y="1699"/>
                </a:cxn>
                <a:cxn ang="0">
                  <a:pos x="433" y="1786"/>
                </a:cxn>
                <a:cxn ang="0">
                  <a:pos x="538" y="1860"/>
                </a:cxn>
                <a:cxn ang="0">
                  <a:pos x="653" y="1921"/>
                </a:cxn>
                <a:cxn ang="0">
                  <a:pos x="775" y="1966"/>
                </a:cxn>
                <a:cxn ang="0">
                  <a:pos x="905" y="1996"/>
                </a:cxn>
                <a:cxn ang="0">
                  <a:pos x="1041" y="2008"/>
                </a:cxn>
                <a:cxn ang="0">
                  <a:pos x="1173" y="2002"/>
                </a:cxn>
                <a:cxn ang="0">
                  <a:pos x="1302" y="1979"/>
                </a:cxn>
                <a:cxn ang="0">
                  <a:pos x="1424" y="1941"/>
                </a:cxn>
                <a:cxn ang="0">
                  <a:pos x="1437" y="1988"/>
                </a:cxn>
                <a:cxn ang="0">
                  <a:pos x="1381" y="2030"/>
                </a:cxn>
                <a:cxn ang="0">
                  <a:pos x="1251" y="2061"/>
                </a:cxn>
                <a:cxn ang="0">
                  <a:pos x="1116" y="2076"/>
                </a:cxn>
                <a:cxn ang="0">
                  <a:pos x="973" y="2073"/>
                </a:cxn>
                <a:cxn ang="0">
                  <a:pos x="831" y="2051"/>
                </a:cxn>
                <a:cxn ang="0">
                  <a:pos x="697" y="2010"/>
                </a:cxn>
                <a:cxn ang="0">
                  <a:pos x="570" y="1953"/>
                </a:cxn>
                <a:cxn ang="0">
                  <a:pos x="452" y="1881"/>
                </a:cxn>
                <a:cxn ang="0">
                  <a:pos x="346" y="1795"/>
                </a:cxn>
                <a:cxn ang="0">
                  <a:pos x="251" y="1696"/>
                </a:cxn>
                <a:cxn ang="0">
                  <a:pos x="170" y="1585"/>
                </a:cxn>
                <a:cxn ang="0">
                  <a:pos x="103" y="1465"/>
                </a:cxn>
                <a:cxn ang="0">
                  <a:pos x="51" y="1336"/>
                </a:cxn>
                <a:cxn ang="0">
                  <a:pos x="17" y="1199"/>
                </a:cxn>
                <a:cxn ang="0">
                  <a:pos x="1" y="1056"/>
                </a:cxn>
                <a:cxn ang="0">
                  <a:pos x="4" y="912"/>
                </a:cxn>
                <a:cxn ang="0">
                  <a:pos x="25" y="774"/>
                </a:cxn>
                <a:cxn ang="0">
                  <a:pos x="63" y="642"/>
                </a:cxn>
                <a:cxn ang="0">
                  <a:pos x="117" y="518"/>
                </a:cxn>
                <a:cxn ang="0">
                  <a:pos x="185" y="403"/>
                </a:cxn>
                <a:cxn ang="0">
                  <a:pos x="266" y="298"/>
                </a:cxn>
                <a:cxn ang="0">
                  <a:pos x="360" y="204"/>
                </a:cxn>
                <a:cxn ang="0">
                  <a:pos x="465" y="122"/>
                </a:cxn>
                <a:cxn ang="0">
                  <a:pos x="579" y="53"/>
                </a:cxn>
                <a:cxn ang="0">
                  <a:pos x="702" y="0"/>
                </a:cxn>
              </a:cxnLst>
              <a:rect l="0" t="0" r="r" b="b"/>
              <a:pathLst>
                <a:path w="1444" h="2077">
                  <a:moveTo>
                    <a:pt x="702" y="0"/>
                  </a:moveTo>
                  <a:lnTo>
                    <a:pt x="704" y="20"/>
                  </a:lnTo>
                  <a:lnTo>
                    <a:pt x="708" y="41"/>
                  </a:lnTo>
                  <a:lnTo>
                    <a:pt x="714" y="66"/>
                  </a:lnTo>
                  <a:lnTo>
                    <a:pt x="652" y="91"/>
                  </a:lnTo>
                  <a:lnTo>
                    <a:pt x="593" y="120"/>
                  </a:lnTo>
                  <a:lnTo>
                    <a:pt x="537" y="153"/>
                  </a:lnTo>
                  <a:lnTo>
                    <a:pt x="482" y="189"/>
                  </a:lnTo>
                  <a:lnTo>
                    <a:pt x="430" y="228"/>
                  </a:lnTo>
                  <a:lnTo>
                    <a:pt x="381" y="272"/>
                  </a:lnTo>
                  <a:lnTo>
                    <a:pt x="335" y="318"/>
                  </a:lnTo>
                  <a:lnTo>
                    <a:pt x="292" y="367"/>
                  </a:lnTo>
                  <a:lnTo>
                    <a:pt x="251" y="418"/>
                  </a:lnTo>
                  <a:lnTo>
                    <a:pt x="214" y="472"/>
                  </a:lnTo>
                  <a:lnTo>
                    <a:pt x="181" y="529"/>
                  </a:lnTo>
                  <a:lnTo>
                    <a:pt x="152" y="588"/>
                  </a:lnTo>
                  <a:lnTo>
                    <a:pt x="126" y="650"/>
                  </a:lnTo>
                  <a:lnTo>
                    <a:pt x="105" y="713"/>
                  </a:lnTo>
                  <a:lnTo>
                    <a:pt x="87" y="779"/>
                  </a:lnTo>
                  <a:lnTo>
                    <a:pt x="74" y="846"/>
                  </a:lnTo>
                  <a:lnTo>
                    <a:pt x="65" y="913"/>
                  </a:lnTo>
                  <a:lnTo>
                    <a:pt x="61" y="984"/>
                  </a:lnTo>
                  <a:lnTo>
                    <a:pt x="62" y="1052"/>
                  </a:lnTo>
                  <a:lnTo>
                    <a:pt x="68" y="1120"/>
                  </a:lnTo>
                  <a:lnTo>
                    <a:pt x="77" y="1187"/>
                  </a:lnTo>
                  <a:lnTo>
                    <a:pt x="91" y="1251"/>
                  </a:lnTo>
                  <a:lnTo>
                    <a:pt x="110" y="1314"/>
                  </a:lnTo>
                  <a:lnTo>
                    <a:pt x="132" y="1376"/>
                  </a:lnTo>
                  <a:lnTo>
                    <a:pt x="158" y="1435"/>
                  </a:lnTo>
                  <a:lnTo>
                    <a:pt x="188" y="1493"/>
                  </a:lnTo>
                  <a:lnTo>
                    <a:pt x="221" y="1548"/>
                  </a:lnTo>
                  <a:lnTo>
                    <a:pt x="257" y="1601"/>
                  </a:lnTo>
                  <a:lnTo>
                    <a:pt x="296" y="1651"/>
                  </a:lnTo>
                  <a:lnTo>
                    <a:pt x="340" y="1699"/>
                  </a:lnTo>
                  <a:lnTo>
                    <a:pt x="385" y="1744"/>
                  </a:lnTo>
                  <a:lnTo>
                    <a:pt x="433" y="1786"/>
                  </a:lnTo>
                  <a:lnTo>
                    <a:pt x="485" y="1825"/>
                  </a:lnTo>
                  <a:lnTo>
                    <a:pt x="538" y="1860"/>
                  </a:lnTo>
                  <a:lnTo>
                    <a:pt x="595" y="1892"/>
                  </a:lnTo>
                  <a:lnTo>
                    <a:pt x="653" y="1921"/>
                  </a:lnTo>
                  <a:lnTo>
                    <a:pt x="713" y="1946"/>
                  </a:lnTo>
                  <a:lnTo>
                    <a:pt x="775" y="1966"/>
                  </a:lnTo>
                  <a:lnTo>
                    <a:pt x="839" y="1984"/>
                  </a:lnTo>
                  <a:lnTo>
                    <a:pt x="905" y="1996"/>
                  </a:lnTo>
                  <a:lnTo>
                    <a:pt x="972" y="2004"/>
                  </a:lnTo>
                  <a:lnTo>
                    <a:pt x="1041" y="2008"/>
                  </a:lnTo>
                  <a:lnTo>
                    <a:pt x="1108" y="2007"/>
                  </a:lnTo>
                  <a:lnTo>
                    <a:pt x="1173" y="2002"/>
                  </a:lnTo>
                  <a:lnTo>
                    <a:pt x="1239" y="1992"/>
                  </a:lnTo>
                  <a:lnTo>
                    <a:pt x="1302" y="1979"/>
                  </a:lnTo>
                  <a:lnTo>
                    <a:pt x="1363" y="1962"/>
                  </a:lnTo>
                  <a:lnTo>
                    <a:pt x="1424" y="1941"/>
                  </a:lnTo>
                  <a:lnTo>
                    <a:pt x="1431" y="1965"/>
                  </a:lnTo>
                  <a:lnTo>
                    <a:pt x="1437" y="1988"/>
                  </a:lnTo>
                  <a:lnTo>
                    <a:pt x="1444" y="2009"/>
                  </a:lnTo>
                  <a:lnTo>
                    <a:pt x="1381" y="2030"/>
                  </a:lnTo>
                  <a:lnTo>
                    <a:pt x="1317" y="2047"/>
                  </a:lnTo>
                  <a:lnTo>
                    <a:pt x="1251" y="2061"/>
                  </a:lnTo>
                  <a:lnTo>
                    <a:pt x="1184" y="2070"/>
                  </a:lnTo>
                  <a:lnTo>
                    <a:pt x="1116" y="2076"/>
                  </a:lnTo>
                  <a:lnTo>
                    <a:pt x="1046" y="2077"/>
                  </a:lnTo>
                  <a:lnTo>
                    <a:pt x="973" y="2073"/>
                  </a:lnTo>
                  <a:lnTo>
                    <a:pt x="901" y="2064"/>
                  </a:lnTo>
                  <a:lnTo>
                    <a:pt x="831" y="2051"/>
                  </a:lnTo>
                  <a:lnTo>
                    <a:pt x="763" y="2032"/>
                  </a:lnTo>
                  <a:lnTo>
                    <a:pt x="697" y="2010"/>
                  </a:lnTo>
                  <a:lnTo>
                    <a:pt x="632" y="1984"/>
                  </a:lnTo>
                  <a:lnTo>
                    <a:pt x="570" y="1953"/>
                  </a:lnTo>
                  <a:lnTo>
                    <a:pt x="510" y="1919"/>
                  </a:lnTo>
                  <a:lnTo>
                    <a:pt x="452" y="1881"/>
                  </a:lnTo>
                  <a:lnTo>
                    <a:pt x="398" y="1839"/>
                  </a:lnTo>
                  <a:lnTo>
                    <a:pt x="346" y="1795"/>
                  </a:lnTo>
                  <a:lnTo>
                    <a:pt x="297" y="1747"/>
                  </a:lnTo>
                  <a:lnTo>
                    <a:pt x="251" y="1696"/>
                  </a:lnTo>
                  <a:lnTo>
                    <a:pt x="209" y="1642"/>
                  </a:lnTo>
                  <a:lnTo>
                    <a:pt x="170" y="1585"/>
                  </a:lnTo>
                  <a:lnTo>
                    <a:pt x="135" y="1527"/>
                  </a:lnTo>
                  <a:lnTo>
                    <a:pt x="103" y="1465"/>
                  </a:lnTo>
                  <a:lnTo>
                    <a:pt x="75" y="1401"/>
                  </a:lnTo>
                  <a:lnTo>
                    <a:pt x="51" y="1336"/>
                  </a:lnTo>
                  <a:lnTo>
                    <a:pt x="32" y="1269"/>
                  </a:lnTo>
                  <a:lnTo>
                    <a:pt x="17" y="1199"/>
                  </a:lnTo>
                  <a:lnTo>
                    <a:pt x="6" y="1128"/>
                  </a:lnTo>
                  <a:lnTo>
                    <a:pt x="1" y="1056"/>
                  </a:lnTo>
                  <a:lnTo>
                    <a:pt x="0" y="983"/>
                  </a:lnTo>
                  <a:lnTo>
                    <a:pt x="4" y="912"/>
                  </a:lnTo>
                  <a:lnTo>
                    <a:pt x="13" y="842"/>
                  </a:lnTo>
                  <a:lnTo>
                    <a:pt x="25" y="774"/>
                  </a:lnTo>
                  <a:lnTo>
                    <a:pt x="42" y="707"/>
                  </a:lnTo>
                  <a:lnTo>
                    <a:pt x="63" y="642"/>
                  </a:lnTo>
                  <a:lnTo>
                    <a:pt x="88" y="579"/>
                  </a:lnTo>
                  <a:lnTo>
                    <a:pt x="117" y="518"/>
                  </a:lnTo>
                  <a:lnTo>
                    <a:pt x="149" y="460"/>
                  </a:lnTo>
                  <a:lnTo>
                    <a:pt x="185" y="403"/>
                  </a:lnTo>
                  <a:lnTo>
                    <a:pt x="224" y="349"/>
                  </a:lnTo>
                  <a:lnTo>
                    <a:pt x="266" y="298"/>
                  </a:lnTo>
                  <a:lnTo>
                    <a:pt x="312" y="250"/>
                  </a:lnTo>
                  <a:lnTo>
                    <a:pt x="360" y="204"/>
                  </a:lnTo>
                  <a:lnTo>
                    <a:pt x="411" y="161"/>
                  </a:lnTo>
                  <a:lnTo>
                    <a:pt x="465" y="122"/>
                  </a:lnTo>
                  <a:lnTo>
                    <a:pt x="521" y="86"/>
                  </a:lnTo>
                  <a:lnTo>
                    <a:pt x="579" y="53"/>
                  </a:lnTo>
                  <a:lnTo>
                    <a:pt x="640" y="25"/>
                  </a:lnTo>
                  <a:lnTo>
                    <a:pt x="70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22E00">
                    <a:shade val="30000"/>
                    <a:satMod val="115000"/>
                  </a:srgbClr>
                </a:gs>
                <a:gs pos="50000">
                  <a:srgbClr val="C22E00">
                    <a:shade val="67500"/>
                    <a:satMod val="115000"/>
                  </a:srgbClr>
                </a:gs>
                <a:gs pos="100000">
                  <a:srgbClr val="C22E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5634038" y="1365250"/>
              <a:ext cx="1296988" cy="34528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12" y="4"/>
                </a:cxn>
                <a:cxn ang="0">
                  <a:pos x="18" y="12"/>
                </a:cxn>
                <a:cxn ang="0">
                  <a:pos x="25" y="22"/>
                </a:cxn>
                <a:cxn ang="0">
                  <a:pos x="31" y="35"/>
                </a:cxn>
                <a:cxn ang="0">
                  <a:pos x="39" y="50"/>
                </a:cxn>
                <a:cxn ang="0">
                  <a:pos x="46" y="67"/>
                </a:cxn>
                <a:cxn ang="0">
                  <a:pos x="53" y="86"/>
                </a:cxn>
                <a:cxn ang="0">
                  <a:pos x="796" y="2078"/>
                </a:cxn>
                <a:cxn ang="0">
                  <a:pos x="802" y="2096"/>
                </a:cxn>
                <a:cxn ang="0">
                  <a:pos x="808" y="2115"/>
                </a:cxn>
                <a:cxn ang="0">
                  <a:pos x="813" y="2130"/>
                </a:cxn>
                <a:cxn ang="0">
                  <a:pos x="816" y="2145"/>
                </a:cxn>
                <a:cxn ang="0">
                  <a:pos x="817" y="2156"/>
                </a:cxn>
                <a:cxn ang="0">
                  <a:pos x="817" y="2166"/>
                </a:cxn>
                <a:cxn ang="0">
                  <a:pos x="816" y="2172"/>
                </a:cxn>
                <a:cxn ang="0">
                  <a:pos x="814" y="2175"/>
                </a:cxn>
                <a:cxn ang="0">
                  <a:pos x="810" y="2175"/>
                </a:cxn>
                <a:cxn ang="0">
                  <a:pos x="805" y="2171"/>
                </a:cxn>
                <a:cxn ang="0">
                  <a:pos x="800" y="2163"/>
                </a:cxn>
                <a:cxn ang="0">
                  <a:pos x="793" y="2153"/>
                </a:cxn>
                <a:cxn ang="0">
                  <a:pos x="787" y="2140"/>
                </a:cxn>
                <a:cxn ang="0">
                  <a:pos x="779" y="2125"/>
                </a:cxn>
                <a:cxn ang="0">
                  <a:pos x="772" y="2108"/>
                </a:cxn>
                <a:cxn ang="0">
                  <a:pos x="764" y="2090"/>
                </a:cxn>
                <a:cxn ang="0">
                  <a:pos x="21" y="97"/>
                </a:cxn>
                <a:cxn ang="0">
                  <a:pos x="15" y="79"/>
                </a:cxn>
                <a:cxn ang="0">
                  <a:pos x="10" y="61"/>
                </a:cxn>
                <a:cxn ang="0">
                  <a:pos x="5" y="45"/>
                </a:cxn>
                <a:cxn ang="0">
                  <a:pos x="2" y="30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1" y="3"/>
                </a:cxn>
                <a:cxn ang="0">
                  <a:pos x="3" y="0"/>
                </a:cxn>
              </a:cxnLst>
              <a:rect l="0" t="0" r="r" b="b"/>
              <a:pathLst>
                <a:path w="817" h="2175">
                  <a:moveTo>
                    <a:pt x="3" y="0"/>
                  </a:moveTo>
                  <a:lnTo>
                    <a:pt x="7" y="0"/>
                  </a:lnTo>
                  <a:lnTo>
                    <a:pt x="12" y="4"/>
                  </a:lnTo>
                  <a:lnTo>
                    <a:pt x="18" y="12"/>
                  </a:lnTo>
                  <a:lnTo>
                    <a:pt x="25" y="22"/>
                  </a:lnTo>
                  <a:lnTo>
                    <a:pt x="31" y="35"/>
                  </a:lnTo>
                  <a:lnTo>
                    <a:pt x="39" y="50"/>
                  </a:lnTo>
                  <a:lnTo>
                    <a:pt x="46" y="67"/>
                  </a:lnTo>
                  <a:lnTo>
                    <a:pt x="53" y="86"/>
                  </a:lnTo>
                  <a:lnTo>
                    <a:pt x="796" y="2078"/>
                  </a:lnTo>
                  <a:lnTo>
                    <a:pt x="802" y="2096"/>
                  </a:lnTo>
                  <a:lnTo>
                    <a:pt x="808" y="2115"/>
                  </a:lnTo>
                  <a:lnTo>
                    <a:pt x="813" y="2130"/>
                  </a:lnTo>
                  <a:lnTo>
                    <a:pt x="816" y="2145"/>
                  </a:lnTo>
                  <a:lnTo>
                    <a:pt x="817" y="2156"/>
                  </a:lnTo>
                  <a:lnTo>
                    <a:pt x="817" y="2166"/>
                  </a:lnTo>
                  <a:lnTo>
                    <a:pt x="816" y="2172"/>
                  </a:lnTo>
                  <a:lnTo>
                    <a:pt x="814" y="2175"/>
                  </a:lnTo>
                  <a:lnTo>
                    <a:pt x="810" y="2175"/>
                  </a:lnTo>
                  <a:lnTo>
                    <a:pt x="805" y="2171"/>
                  </a:lnTo>
                  <a:lnTo>
                    <a:pt x="800" y="2163"/>
                  </a:lnTo>
                  <a:lnTo>
                    <a:pt x="793" y="2153"/>
                  </a:lnTo>
                  <a:lnTo>
                    <a:pt x="787" y="2140"/>
                  </a:lnTo>
                  <a:lnTo>
                    <a:pt x="779" y="2125"/>
                  </a:lnTo>
                  <a:lnTo>
                    <a:pt x="772" y="2108"/>
                  </a:lnTo>
                  <a:lnTo>
                    <a:pt x="764" y="2090"/>
                  </a:lnTo>
                  <a:lnTo>
                    <a:pt x="21" y="97"/>
                  </a:lnTo>
                  <a:lnTo>
                    <a:pt x="15" y="79"/>
                  </a:lnTo>
                  <a:lnTo>
                    <a:pt x="10" y="61"/>
                  </a:lnTo>
                  <a:lnTo>
                    <a:pt x="5" y="45"/>
                  </a:lnTo>
                  <a:lnTo>
                    <a:pt x="2" y="30"/>
                  </a:lnTo>
                  <a:lnTo>
                    <a:pt x="0" y="19"/>
                  </a:lnTo>
                  <a:lnTo>
                    <a:pt x="0" y="9"/>
                  </a:lnTo>
                  <a:lnTo>
                    <a:pt x="1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8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4937126" y="1747838"/>
              <a:ext cx="2674938" cy="2678113"/>
            </a:xfrm>
            <a:custGeom>
              <a:avLst/>
              <a:gdLst/>
              <a:ahLst/>
              <a:cxnLst>
                <a:cxn ang="0">
                  <a:pos x="917" y="3"/>
                </a:cxn>
                <a:cxn ang="0">
                  <a:pos x="1029" y="21"/>
                </a:cxn>
                <a:cxn ang="0">
                  <a:pos x="1137" y="54"/>
                </a:cxn>
                <a:cxn ang="0">
                  <a:pos x="1240" y="100"/>
                </a:cxn>
                <a:cxn ang="0">
                  <a:pos x="1336" y="159"/>
                </a:cxn>
                <a:cxn ang="0">
                  <a:pos x="1422" y="231"/>
                </a:cxn>
                <a:cxn ang="0">
                  <a:pos x="1499" y="315"/>
                </a:cxn>
                <a:cxn ang="0">
                  <a:pos x="1565" y="410"/>
                </a:cxn>
                <a:cxn ang="0">
                  <a:pos x="1618" y="513"/>
                </a:cxn>
                <a:cxn ang="0">
                  <a:pos x="1656" y="627"/>
                </a:cxn>
                <a:cxn ang="0">
                  <a:pos x="1679" y="744"/>
                </a:cxn>
                <a:cxn ang="0">
                  <a:pos x="1685" y="860"/>
                </a:cxn>
                <a:cxn ang="0">
                  <a:pos x="1675" y="975"/>
                </a:cxn>
                <a:cxn ang="0">
                  <a:pos x="1649" y="1086"/>
                </a:cxn>
                <a:cxn ang="0">
                  <a:pos x="1610" y="1192"/>
                </a:cxn>
                <a:cxn ang="0">
                  <a:pos x="1557" y="1290"/>
                </a:cxn>
                <a:cxn ang="0">
                  <a:pos x="1491" y="1382"/>
                </a:cxn>
                <a:cxn ang="0">
                  <a:pos x="1414" y="1464"/>
                </a:cxn>
                <a:cxn ang="0">
                  <a:pos x="1325" y="1536"/>
                </a:cxn>
                <a:cxn ang="0">
                  <a:pos x="1226" y="1595"/>
                </a:cxn>
                <a:cxn ang="0">
                  <a:pos x="1117" y="1642"/>
                </a:cxn>
                <a:cxn ang="0">
                  <a:pos x="1001" y="1672"/>
                </a:cxn>
                <a:cxn ang="0">
                  <a:pos x="884" y="1687"/>
                </a:cxn>
                <a:cxn ang="0">
                  <a:pos x="769" y="1684"/>
                </a:cxn>
                <a:cxn ang="0">
                  <a:pos x="656" y="1667"/>
                </a:cxn>
                <a:cxn ang="0">
                  <a:pos x="547" y="1634"/>
                </a:cxn>
                <a:cxn ang="0">
                  <a:pos x="445" y="1587"/>
                </a:cxn>
                <a:cxn ang="0">
                  <a:pos x="349" y="1528"/>
                </a:cxn>
                <a:cxn ang="0">
                  <a:pos x="263" y="1456"/>
                </a:cxn>
                <a:cxn ang="0">
                  <a:pos x="186" y="1372"/>
                </a:cxn>
                <a:cxn ang="0">
                  <a:pos x="120" y="1278"/>
                </a:cxn>
                <a:cxn ang="0">
                  <a:pos x="67" y="1174"/>
                </a:cxn>
                <a:cxn ang="0">
                  <a:pos x="29" y="1061"/>
                </a:cxn>
                <a:cxn ang="0">
                  <a:pos x="6" y="943"/>
                </a:cxn>
                <a:cxn ang="0">
                  <a:pos x="0" y="827"/>
                </a:cxn>
                <a:cxn ang="0">
                  <a:pos x="11" y="713"/>
                </a:cxn>
                <a:cxn ang="0">
                  <a:pos x="36" y="601"/>
                </a:cxn>
                <a:cxn ang="0">
                  <a:pos x="75" y="496"/>
                </a:cxn>
                <a:cxn ang="0">
                  <a:pos x="128" y="397"/>
                </a:cxn>
                <a:cxn ang="0">
                  <a:pos x="194" y="305"/>
                </a:cxn>
                <a:cxn ang="0">
                  <a:pos x="271" y="223"/>
                </a:cxn>
                <a:cxn ang="0">
                  <a:pos x="360" y="152"/>
                </a:cxn>
                <a:cxn ang="0">
                  <a:pos x="459" y="92"/>
                </a:cxn>
                <a:cxn ang="0">
                  <a:pos x="568" y="46"/>
                </a:cxn>
                <a:cxn ang="0">
                  <a:pos x="684" y="15"/>
                </a:cxn>
                <a:cxn ang="0">
                  <a:pos x="801" y="1"/>
                </a:cxn>
              </a:cxnLst>
              <a:rect l="0" t="0" r="r" b="b"/>
              <a:pathLst>
                <a:path w="1685" h="1687">
                  <a:moveTo>
                    <a:pt x="859" y="0"/>
                  </a:moveTo>
                  <a:lnTo>
                    <a:pt x="917" y="3"/>
                  </a:lnTo>
                  <a:lnTo>
                    <a:pt x="973" y="10"/>
                  </a:lnTo>
                  <a:lnTo>
                    <a:pt x="1029" y="21"/>
                  </a:lnTo>
                  <a:lnTo>
                    <a:pt x="1084" y="36"/>
                  </a:lnTo>
                  <a:lnTo>
                    <a:pt x="1137" y="54"/>
                  </a:lnTo>
                  <a:lnTo>
                    <a:pt x="1189" y="75"/>
                  </a:lnTo>
                  <a:lnTo>
                    <a:pt x="1240" y="100"/>
                  </a:lnTo>
                  <a:lnTo>
                    <a:pt x="1289" y="128"/>
                  </a:lnTo>
                  <a:lnTo>
                    <a:pt x="1336" y="159"/>
                  </a:lnTo>
                  <a:lnTo>
                    <a:pt x="1380" y="194"/>
                  </a:lnTo>
                  <a:lnTo>
                    <a:pt x="1422" y="231"/>
                  </a:lnTo>
                  <a:lnTo>
                    <a:pt x="1462" y="272"/>
                  </a:lnTo>
                  <a:lnTo>
                    <a:pt x="1499" y="315"/>
                  </a:lnTo>
                  <a:lnTo>
                    <a:pt x="1534" y="361"/>
                  </a:lnTo>
                  <a:lnTo>
                    <a:pt x="1565" y="410"/>
                  </a:lnTo>
                  <a:lnTo>
                    <a:pt x="1593" y="460"/>
                  </a:lnTo>
                  <a:lnTo>
                    <a:pt x="1618" y="513"/>
                  </a:lnTo>
                  <a:lnTo>
                    <a:pt x="1639" y="569"/>
                  </a:lnTo>
                  <a:lnTo>
                    <a:pt x="1656" y="627"/>
                  </a:lnTo>
                  <a:lnTo>
                    <a:pt x="1670" y="685"/>
                  </a:lnTo>
                  <a:lnTo>
                    <a:pt x="1679" y="744"/>
                  </a:lnTo>
                  <a:lnTo>
                    <a:pt x="1684" y="803"/>
                  </a:lnTo>
                  <a:lnTo>
                    <a:pt x="1685" y="860"/>
                  </a:lnTo>
                  <a:lnTo>
                    <a:pt x="1682" y="918"/>
                  </a:lnTo>
                  <a:lnTo>
                    <a:pt x="1675" y="975"/>
                  </a:lnTo>
                  <a:lnTo>
                    <a:pt x="1664" y="1031"/>
                  </a:lnTo>
                  <a:lnTo>
                    <a:pt x="1649" y="1086"/>
                  </a:lnTo>
                  <a:lnTo>
                    <a:pt x="1631" y="1140"/>
                  </a:lnTo>
                  <a:lnTo>
                    <a:pt x="1610" y="1192"/>
                  </a:lnTo>
                  <a:lnTo>
                    <a:pt x="1585" y="1242"/>
                  </a:lnTo>
                  <a:lnTo>
                    <a:pt x="1557" y="1290"/>
                  </a:lnTo>
                  <a:lnTo>
                    <a:pt x="1526" y="1338"/>
                  </a:lnTo>
                  <a:lnTo>
                    <a:pt x="1491" y="1382"/>
                  </a:lnTo>
                  <a:lnTo>
                    <a:pt x="1454" y="1425"/>
                  </a:lnTo>
                  <a:lnTo>
                    <a:pt x="1414" y="1464"/>
                  </a:lnTo>
                  <a:lnTo>
                    <a:pt x="1370" y="1501"/>
                  </a:lnTo>
                  <a:lnTo>
                    <a:pt x="1325" y="1536"/>
                  </a:lnTo>
                  <a:lnTo>
                    <a:pt x="1276" y="1567"/>
                  </a:lnTo>
                  <a:lnTo>
                    <a:pt x="1226" y="1595"/>
                  </a:lnTo>
                  <a:lnTo>
                    <a:pt x="1173" y="1620"/>
                  </a:lnTo>
                  <a:lnTo>
                    <a:pt x="1117" y="1642"/>
                  </a:lnTo>
                  <a:lnTo>
                    <a:pt x="1059" y="1659"/>
                  </a:lnTo>
                  <a:lnTo>
                    <a:pt x="1001" y="1672"/>
                  </a:lnTo>
                  <a:lnTo>
                    <a:pt x="942" y="1682"/>
                  </a:lnTo>
                  <a:lnTo>
                    <a:pt x="884" y="1687"/>
                  </a:lnTo>
                  <a:lnTo>
                    <a:pt x="826" y="1687"/>
                  </a:lnTo>
                  <a:lnTo>
                    <a:pt x="769" y="1684"/>
                  </a:lnTo>
                  <a:lnTo>
                    <a:pt x="712" y="1677"/>
                  </a:lnTo>
                  <a:lnTo>
                    <a:pt x="656" y="1667"/>
                  </a:lnTo>
                  <a:lnTo>
                    <a:pt x="601" y="1652"/>
                  </a:lnTo>
                  <a:lnTo>
                    <a:pt x="547" y="1634"/>
                  </a:lnTo>
                  <a:lnTo>
                    <a:pt x="495" y="1612"/>
                  </a:lnTo>
                  <a:lnTo>
                    <a:pt x="445" y="1587"/>
                  </a:lnTo>
                  <a:lnTo>
                    <a:pt x="397" y="1559"/>
                  </a:lnTo>
                  <a:lnTo>
                    <a:pt x="349" y="1528"/>
                  </a:lnTo>
                  <a:lnTo>
                    <a:pt x="305" y="1493"/>
                  </a:lnTo>
                  <a:lnTo>
                    <a:pt x="263" y="1456"/>
                  </a:lnTo>
                  <a:lnTo>
                    <a:pt x="223" y="1416"/>
                  </a:lnTo>
                  <a:lnTo>
                    <a:pt x="186" y="1372"/>
                  </a:lnTo>
                  <a:lnTo>
                    <a:pt x="152" y="1327"/>
                  </a:lnTo>
                  <a:lnTo>
                    <a:pt x="120" y="1278"/>
                  </a:lnTo>
                  <a:lnTo>
                    <a:pt x="92" y="1227"/>
                  </a:lnTo>
                  <a:lnTo>
                    <a:pt x="67" y="1174"/>
                  </a:lnTo>
                  <a:lnTo>
                    <a:pt x="46" y="1118"/>
                  </a:lnTo>
                  <a:lnTo>
                    <a:pt x="29" y="1061"/>
                  </a:lnTo>
                  <a:lnTo>
                    <a:pt x="15" y="1002"/>
                  </a:lnTo>
                  <a:lnTo>
                    <a:pt x="6" y="943"/>
                  </a:lnTo>
                  <a:lnTo>
                    <a:pt x="1" y="885"/>
                  </a:lnTo>
                  <a:lnTo>
                    <a:pt x="0" y="827"/>
                  </a:lnTo>
                  <a:lnTo>
                    <a:pt x="3" y="770"/>
                  </a:lnTo>
                  <a:lnTo>
                    <a:pt x="11" y="713"/>
                  </a:lnTo>
                  <a:lnTo>
                    <a:pt x="21" y="657"/>
                  </a:lnTo>
                  <a:lnTo>
                    <a:pt x="36" y="601"/>
                  </a:lnTo>
                  <a:lnTo>
                    <a:pt x="54" y="548"/>
                  </a:lnTo>
                  <a:lnTo>
                    <a:pt x="75" y="496"/>
                  </a:lnTo>
                  <a:lnTo>
                    <a:pt x="100" y="445"/>
                  </a:lnTo>
                  <a:lnTo>
                    <a:pt x="128" y="397"/>
                  </a:lnTo>
                  <a:lnTo>
                    <a:pt x="159" y="350"/>
                  </a:lnTo>
                  <a:lnTo>
                    <a:pt x="194" y="305"/>
                  </a:lnTo>
                  <a:lnTo>
                    <a:pt x="231" y="263"/>
                  </a:lnTo>
                  <a:lnTo>
                    <a:pt x="271" y="223"/>
                  </a:lnTo>
                  <a:lnTo>
                    <a:pt x="315" y="186"/>
                  </a:lnTo>
                  <a:lnTo>
                    <a:pt x="360" y="152"/>
                  </a:lnTo>
                  <a:lnTo>
                    <a:pt x="408" y="120"/>
                  </a:lnTo>
                  <a:lnTo>
                    <a:pt x="459" y="92"/>
                  </a:lnTo>
                  <a:lnTo>
                    <a:pt x="512" y="67"/>
                  </a:lnTo>
                  <a:lnTo>
                    <a:pt x="568" y="46"/>
                  </a:lnTo>
                  <a:lnTo>
                    <a:pt x="625" y="28"/>
                  </a:lnTo>
                  <a:lnTo>
                    <a:pt x="684" y="15"/>
                  </a:lnTo>
                  <a:lnTo>
                    <a:pt x="743" y="6"/>
                  </a:lnTo>
                  <a:lnTo>
                    <a:pt x="801" y="1"/>
                  </a:lnTo>
                  <a:lnTo>
                    <a:pt x="85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37"/>
            <p:cNvGrpSpPr/>
            <p:nvPr/>
          </p:nvGrpSpPr>
          <p:grpSpPr>
            <a:xfrm>
              <a:off x="4908551" y="1749425"/>
              <a:ext cx="2679700" cy="2511426"/>
              <a:chOff x="4908551" y="1749425"/>
              <a:chExt cx="2679700" cy="2511426"/>
            </a:xfr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  <a:alpha val="32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grpSpPr>
          <p:sp>
            <p:nvSpPr>
              <p:cNvPr id="23" name="Freeform 10"/>
              <p:cNvSpPr>
                <a:spLocks noEditPoints="1"/>
              </p:cNvSpPr>
              <p:nvPr/>
            </p:nvSpPr>
            <p:spPr bwMode="auto">
              <a:xfrm>
                <a:off x="5556251" y="1811338"/>
                <a:ext cx="304800" cy="139700"/>
              </a:xfrm>
              <a:custGeom>
                <a:avLst/>
                <a:gdLst/>
                <a:ahLst/>
                <a:cxnLst>
                  <a:cxn ang="0">
                    <a:pos x="6" y="84"/>
                  </a:cxn>
                  <a:cxn ang="0">
                    <a:pos x="6" y="83"/>
                  </a:cxn>
                  <a:cxn ang="0">
                    <a:pos x="11" y="80"/>
                  </a:cxn>
                  <a:cxn ang="0">
                    <a:pos x="30" y="69"/>
                  </a:cxn>
                  <a:cxn ang="0">
                    <a:pos x="36" y="67"/>
                  </a:cxn>
                  <a:cxn ang="0">
                    <a:pos x="37" y="66"/>
                  </a:cxn>
                  <a:cxn ang="0">
                    <a:pos x="36" y="67"/>
                  </a:cxn>
                  <a:cxn ang="0">
                    <a:pos x="53" y="57"/>
                  </a:cxn>
                  <a:cxn ang="0">
                    <a:pos x="52" y="57"/>
                  </a:cxn>
                  <a:cxn ang="0">
                    <a:pos x="71" y="49"/>
                  </a:cxn>
                  <a:cxn ang="0">
                    <a:pos x="81" y="43"/>
                  </a:cxn>
                  <a:cxn ang="0">
                    <a:pos x="84" y="41"/>
                  </a:cxn>
                  <a:cxn ang="0">
                    <a:pos x="147" y="18"/>
                  </a:cxn>
                  <a:cxn ang="0">
                    <a:pos x="167" y="8"/>
                  </a:cxn>
                  <a:cxn ang="0">
                    <a:pos x="181" y="3"/>
                  </a:cxn>
                  <a:cxn ang="0">
                    <a:pos x="178" y="5"/>
                  </a:cxn>
                  <a:cxn ang="0">
                    <a:pos x="178" y="6"/>
                  </a:cxn>
                  <a:cxn ang="0">
                    <a:pos x="119" y="29"/>
                  </a:cxn>
                  <a:cxn ang="0">
                    <a:pos x="86" y="43"/>
                  </a:cxn>
                  <a:cxn ang="0">
                    <a:pos x="84" y="44"/>
                  </a:cxn>
                  <a:cxn ang="0">
                    <a:pos x="69" y="50"/>
                  </a:cxn>
                  <a:cxn ang="0">
                    <a:pos x="36" y="68"/>
                  </a:cxn>
                  <a:cxn ang="0">
                    <a:pos x="0" y="88"/>
                  </a:cxn>
                  <a:cxn ang="0">
                    <a:pos x="7" y="83"/>
                  </a:cxn>
                  <a:cxn ang="0">
                    <a:pos x="6" y="83"/>
                  </a:cxn>
                  <a:cxn ang="0">
                    <a:pos x="5" y="83"/>
                  </a:cxn>
                  <a:cxn ang="0">
                    <a:pos x="11" y="81"/>
                  </a:cxn>
                  <a:cxn ang="0">
                    <a:pos x="35" y="67"/>
                  </a:cxn>
                  <a:cxn ang="0">
                    <a:pos x="41" y="63"/>
                  </a:cxn>
                  <a:cxn ang="0">
                    <a:pos x="47" y="60"/>
                  </a:cxn>
                  <a:cxn ang="0">
                    <a:pos x="74" y="46"/>
                  </a:cxn>
                  <a:cxn ang="0">
                    <a:pos x="97" y="36"/>
                  </a:cxn>
                  <a:cxn ang="0">
                    <a:pos x="115" y="28"/>
                  </a:cxn>
                  <a:cxn ang="0">
                    <a:pos x="133" y="20"/>
                  </a:cxn>
                  <a:cxn ang="0">
                    <a:pos x="133" y="21"/>
                  </a:cxn>
                  <a:cxn ang="0">
                    <a:pos x="153" y="13"/>
                  </a:cxn>
                  <a:cxn ang="0">
                    <a:pos x="164" y="9"/>
                  </a:cxn>
                  <a:cxn ang="0">
                    <a:pos x="162" y="11"/>
                  </a:cxn>
                  <a:cxn ang="0">
                    <a:pos x="167" y="8"/>
                  </a:cxn>
                  <a:cxn ang="0">
                    <a:pos x="171" y="7"/>
                  </a:cxn>
                  <a:cxn ang="0">
                    <a:pos x="183" y="3"/>
                  </a:cxn>
                  <a:cxn ang="0">
                    <a:pos x="187" y="3"/>
                  </a:cxn>
                  <a:cxn ang="0">
                    <a:pos x="185" y="3"/>
                  </a:cxn>
                  <a:cxn ang="0">
                    <a:pos x="187" y="3"/>
                  </a:cxn>
                  <a:cxn ang="0">
                    <a:pos x="188" y="2"/>
                  </a:cxn>
                  <a:cxn ang="0">
                    <a:pos x="188" y="2"/>
                  </a:cxn>
                  <a:cxn ang="0">
                    <a:pos x="185" y="3"/>
                  </a:cxn>
                  <a:cxn ang="0">
                    <a:pos x="189" y="1"/>
                  </a:cxn>
                  <a:cxn ang="0">
                    <a:pos x="184" y="3"/>
                  </a:cxn>
                  <a:cxn ang="0">
                    <a:pos x="184" y="3"/>
                  </a:cxn>
                  <a:cxn ang="0">
                    <a:pos x="192" y="1"/>
                  </a:cxn>
                  <a:cxn ang="0">
                    <a:pos x="189" y="2"/>
                  </a:cxn>
                  <a:cxn ang="0">
                    <a:pos x="192" y="0"/>
                  </a:cxn>
                  <a:cxn ang="0">
                    <a:pos x="192" y="0"/>
                  </a:cxn>
                </a:cxnLst>
                <a:rect l="0" t="0" r="r" b="b"/>
                <a:pathLst>
                  <a:path w="192" h="88">
                    <a:moveTo>
                      <a:pt x="6" y="84"/>
                    </a:moveTo>
                    <a:lnTo>
                      <a:pt x="5" y="85"/>
                    </a:lnTo>
                    <a:lnTo>
                      <a:pt x="6" y="84"/>
                    </a:lnTo>
                    <a:close/>
                    <a:moveTo>
                      <a:pt x="6" y="83"/>
                    </a:moveTo>
                    <a:lnTo>
                      <a:pt x="5" y="84"/>
                    </a:lnTo>
                    <a:lnTo>
                      <a:pt x="6" y="83"/>
                    </a:lnTo>
                    <a:close/>
                    <a:moveTo>
                      <a:pt x="12" y="79"/>
                    </a:moveTo>
                    <a:lnTo>
                      <a:pt x="11" y="80"/>
                    </a:lnTo>
                    <a:lnTo>
                      <a:pt x="11" y="80"/>
                    </a:lnTo>
                    <a:lnTo>
                      <a:pt x="12" y="79"/>
                    </a:lnTo>
                    <a:close/>
                    <a:moveTo>
                      <a:pt x="36" y="67"/>
                    </a:moveTo>
                    <a:lnTo>
                      <a:pt x="30" y="69"/>
                    </a:lnTo>
                    <a:lnTo>
                      <a:pt x="29" y="70"/>
                    </a:lnTo>
                    <a:lnTo>
                      <a:pt x="33" y="67"/>
                    </a:lnTo>
                    <a:lnTo>
                      <a:pt x="36" y="67"/>
                    </a:lnTo>
                    <a:close/>
                    <a:moveTo>
                      <a:pt x="41" y="63"/>
                    </a:moveTo>
                    <a:lnTo>
                      <a:pt x="38" y="65"/>
                    </a:lnTo>
                    <a:lnTo>
                      <a:pt x="37" y="66"/>
                    </a:lnTo>
                    <a:lnTo>
                      <a:pt x="40" y="64"/>
                    </a:lnTo>
                    <a:lnTo>
                      <a:pt x="37" y="66"/>
                    </a:lnTo>
                    <a:lnTo>
                      <a:pt x="36" y="67"/>
                    </a:lnTo>
                    <a:lnTo>
                      <a:pt x="41" y="63"/>
                    </a:lnTo>
                    <a:close/>
                    <a:moveTo>
                      <a:pt x="52" y="57"/>
                    </a:moveTo>
                    <a:lnTo>
                      <a:pt x="53" y="57"/>
                    </a:lnTo>
                    <a:lnTo>
                      <a:pt x="49" y="59"/>
                    </a:lnTo>
                    <a:lnTo>
                      <a:pt x="46" y="60"/>
                    </a:lnTo>
                    <a:lnTo>
                      <a:pt x="52" y="57"/>
                    </a:lnTo>
                    <a:close/>
                    <a:moveTo>
                      <a:pt x="74" y="48"/>
                    </a:moveTo>
                    <a:lnTo>
                      <a:pt x="72" y="49"/>
                    </a:lnTo>
                    <a:lnTo>
                      <a:pt x="71" y="49"/>
                    </a:lnTo>
                    <a:lnTo>
                      <a:pt x="74" y="48"/>
                    </a:lnTo>
                    <a:close/>
                    <a:moveTo>
                      <a:pt x="84" y="41"/>
                    </a:moveTo>
                    <a:lnTo>
                      <a:pt x="81" y="43"/>
                    </a:lnTo>
                    <a:lnTo>
                      <a:pt x="80" y="44"/>
                    </a:lnTo>
                    <a:lnTo>
                      <a:pt x="81" y="42"/>
                    </a:lnTo>
                    <a:lnTo>
                      <a:pt x="84" y="41"/>
                    </a:lnTo>
                    <a:close/>
                    <a:moveTo>
                      <a:pt x="149" y="17"/>
                    </a:moveTo>
                    <a:lnTo>
                      <a:pt x="145" y="18"/>
                    </a:lnTo>
                    <a:lnTo>
                      <a:pt x="147" y="18"/>
                    </a:lnTo>
                    <a:lnTo>
                      <a:pt x="149" y="17"/>
                    </a:lnTo>
                    <a:close/>
                    <a:moveTo>
                      <a:pt x="169" y="7"/>
                    </a:moveTo>
                    <a:lnTo>
                      <a:pt x="167" y="8"/>
                    </a:lnTo>
                    <a:lnTo>
                      <a:pt x="164" y="9"/>
                    </a:lnTo>
                    <a:lnTo>
                      <a:pt x="169" y="7"/>
                    </a:lnTo>
                    <a:close/>
                    <a:moveTo>
                      <a:pt x="181" y="3"/>
                    </a:moveTo>
                    <a:lnTo>
                      <a:pt x="182" y="3"/>
                    </a:lnTo>
                    <a:lnTo>
                      <a:pt x="180" y="4"/>
                    </a:lnTo>
                    <a:lnTo>
                      <a:pt x="178" y="5"/>
                    </a:lnTo>
                    <a:lnTo>
                      <a:pt x="183" y="4"/>
                    </a:lnTo>
                    <a:lnTo>
                      <a:pt x="176" y="7"/>
                    </a:lnTo>
                    <a:lnTo>
                      <a:pt x="178" y="6"/>
                    </a:lnTo>
                    <a:lnTo>
                      <a:pt x="144" y="18"/>
                    </a:lnTo>
                    <a:lnTo>
                      <a:pt x="145" y="18"/>
                    </a:lnTo>
                    <a:lnTo>
                      <a:pt x="119" y="29"/>
                    </a:lnTo>
                    <a:lnTo>
                      <a:pt x="89" y="41"/>
                    </a:lnTo>
                    <a:lnTo>
                      <a:pt x="95" y="38"/>
                    </a:lnTo>
                    <a:lnTo>
                      <a:pt x="86" y="43"/>
                    </a:lnTo>
                    <a:lnTo>
                      <a:pt x="78" y="47"/>
                    </a:lnTo>
                    <a:lnTo>
                      <a:pt x="79" y="45"/>
                    </a:lnTo>
                    <a:lnTo>
                      <a:pt x="84" y="44"/>
                    </a:lnTo>
                    <a:lnTo>
                      <a:pt x="74" y="47"/>
                    </a:lnTo>
                    <a:lnTo>
                      <a:pt x="66" y="52"/>
                    </a:lnTo>
                    <a:lnTo>
                      <a:pt x="69" y="50"/>
                    </a:lnTo>
                    <a:lnTo>
                      <a:pt x="71" y="49"/>
                    </a:lnTo>
                    <a:lnTo>
                      <a:pt x="55" y="59"/>
                    </a:lnTo>
                    <a:lnTo>
                      <a:pt x="36" y="68"/>
                    </a:lnTo>
                    <a:lnTo>
                      <a:pt x="17" y="78"/>
                    </a:lnTo>
                    <a:lnTo>
                      <a:pt x="22" y="76"/>
                    </a:lnTo>
                    <a:lnTo>
                      <a:pt x="0" y="88"/>
                    </a:lnTo>
                    <a:lnTo>
                      <a:pt x="2" y="86"/>
                    </a:lnTo>
                    <a:lnTo>
                      <a:pt x="5" y="85"/>
                    </a:lnTo>
                    <a:lnTo>
                      <a:pt x="7" y="83"/>
                    </a:lnTo>
                    <a:lnTo>
                      <a:pt x="7" y="83"/>
                    </a:lnTo>
                    <a:lnTo>
                      <a:pt x="6" y="84"/>
                    </a:lnTo>
                    <a:lnTo>
                      <a:pt x="6" y="83"/>
                    </a:lnTo>
                    <a:lnTo>
                      <a:pt x="5" y="84"/>
                    </a:lnTo>
                    <a:lnTo>
                      <a:pt x="3" y="86"/>
                    </a:lnTo>
                    <a:lnTo>
                      <a:pt x="5" y="83"/>
                    </a:lnTo>
                    <a:lnTo>
                      <a:pt x="8" y="82"/>
                    </a:lnTo>
                    <a:lnTo>
                      <a:pt x="11" y="80"/>
                    </a:lnTo>
                    <a:lnTo>
                      <a:pt x="11" y="81"/>
                    </a:lnTo>
                    <a:lnTo>
                      <a:pt x="30" y="69"/>
                    </a:lnTo>
                    <a:lnTo>
                      <a:pt x="37" y="66"/>
                    </a:lnTo>
                    <a:lnTo>
                      <a:pt x="35" y="67"/>
                    </a:lnTo>
                    <a:lnTo>
                      <a:pt x="38" y="65"/>
                    </a:lnTo>
                    <a:lnTo>
                      <a:pt x="45" y="62"/>
                    </a:lnTo>
                    <a:lnTo>
                      <a:pt x="41" y="63"/>
                    </a:lnTo>
                    <a:lnTo>
                      <a:pt x="41" y="63"/>
                    </a:lnTo>
                    <a:lnTo>
                      <a:pt x="48" y="60"/>
                    </a:lnTo>
                    <a:lnTo>
                      <a:pt x="47" y="60"/>
                    </a:lnTo>
                    <a:lnTo>
                      <a:pt x="66" y="51"/>
                    </a:lnTo>
                    <a:lnTo>
                      <a:pt x="65" y="51"/>
                    </a:lnTo>
                    <a:lnTo>
                      <a:pt x="74" y="46"/>
                    </a:lnTo>
                    <a:lnTo>
                      <a:pt x="79" y="45"/>
                    </a:lnTo>
                    <a:lnTo>
                      <a:pt x="81" y="43"/>
                    </a:lnTo>
                    <a:lnTo>
                      <a:pt x="97" y="36"/>
                    </a:lnTo>
                    <a:lnTo>
                      <a:pt x="94" y="37"/>
                    </a:lnTo>
                    <a:lnTo>
                      <a:pt x="115" y="28"/>
                    </a:lnTo>
                    <a:lnTo>
                      <a:pt x="115" y="28"/>
                    </a:lnTo>
                    <a:lnTo>
                      <a:pt x="128" y="22"/>
                    </a:lnTo>
                    <a:lnTo>
                      <a:pt x="127" y="23"/>
                    </a:lnTo>
                    <a:lnTo>
                      <a:pt x="133" y="20"/>
                    </a:lnTo>
                    <a:lnTo>
                      <a:pt x="140" y="18"/>
                    </a:lnTo>
                    <a:lnTo>
                      <a:pt x="136" y="19"/>
                    </a:lnTo>
                    <a:lnTo>
                      <a:pt x="133" y="21"/>
                    </a:lnTo>
                    <a:lnTo>
                      <a:pt x="148" y="15"/>
                    </a:lnTo>
                    <a:lnTo>
                      <a:pt x="148" y="15"/>
                    </a:lnTo>
                    <a:lnTo>
                      <a:pt x="153" y="13"/>
                    </a:lnTo>
                    <a:lnTo>
                      <a:pt x="156" y="12"/>
                    </a:lnTo>
                    <a:lnTo>
                      <a:pt x="159" y="11"/>
                    </a:lnTo>
                    <a:lnTo>
                      <a:pt x="164" y="9"/>
                    </a:lnTo>
                    <a:lnTo>
                      <a:pt x="159" y="11"/>
                    </a:lnTo>
                    <a:lnTo>
                      <a:pt x="161" y="11"/>
                    </a:lnTo>
                    <a:lnTo>
                      <a:pt x="162" y="11"/>
                    </a:lnTo>
                    <a:lnTo>
                      <a:pt x="163" y="10"/>
                    </a:lnTo>
                    <a:lnTo>
                      <a:pt x="166" y="9"/>
                    </a:lnTo>
                    <a:lnTo>
                      <a:pt x="167" y="8"/>
                    </a:lnTo>
                    <a:lnTo>
                      <a:pt x="168" y="7"/>
                    </a:lnTo>
                    <a:lnTo>
                      <a:pt x="170" y="7"/>
                    </a:lnTo>
                    <a:lnTo>
                      <a:pt x="171" y="7"/>
                    </a:lnTo>
                    <a:lnTo>
                      <a:pt x="172" y="7"/>
                    </a:lnTo>
                    <a:lnTo>
                      <a:pt x="181" y="3"/>
                    </a:lnTo>
                    <a:close/>
                    <a:moveTo>
                      <a:pt x="183" y="3"/>
                    </a:moveTo>
                    <a:lnTo>
                      <a:pt x="182" y="3"/>
                    </a:lnTo>
                    <a:lnTo>
                      <a:pt x="183" y="3"/>
                    </a:lnTo>
                    <a:close/>
                    <a:moveTo>
                      <a:pt x="187" y="3"/>
                    </a:moveTo>
                    <a:lnTo>
                      <a:pt x="185" y="3"/>
                    </a:lnTo>
                    <a:lnTo>
                      <a:pt x="183" y="4"/>
                    </a:lnTo>
                    <a:lnTo>
                      <a:pt x="185" y="3"/>
                    </a:lnTo>
                    <a:lnTo>
                      <a:pt x="187" y="3"/>
                    </a:lnTo>
                    <a:close/>
                    <a:moveTo>
                      <a:pt x="188" y="2"/>
                    </a:moveTo>
                    <a:lnTo>
                      <a:pt x="187" y="3"/>
                    </a:lnTo>
                    <a:lnTo>
                      <a:pt x="186" y="3"/>
                    </a:lnTo>
                    <a:lnTo>
                      <a:pt x="187" y="3"/>
                    </a:lnTo>
                    <a:lnTo>
                      <a:pt x="188" y="2"/>
                    </a:lnTo>
                    <a:close/>
                    <a:moveTo>
                      <a:pt x="189" y="2"/>
                    </a:moveTo>
                    <a:lnTo>
                      <a:pt x="189" y="2"/>
                    </a:lnTo>
                    <a:lnTo>
                      <a:pt x="188" y="2"/>
                    </a:lnTo>
                    <a:lnTo>
                      <a:pt x="187" y="3"/>
                    </a:lnTo>
                    <a:lnTo>
                      <a:pt x="186" y="3"/>
                    </a:lnTo>
                    <a:lnTo>
                      <a:pt x="185" y="3"/>
                    </a:lnTo>
                    <a:lnTo>
                      <a:pt x="182" y="4"/>
                    </a:lnTo>
                    <a:lnTo>
                      <a:pt x="189" y="2"/>
                    </a:lnTo>
                    <a:close/>
                    <a:moveTo>
                      <a:pt x="189" y="1"/>
                    </a:moveTo>
                    <a:lnTo>
                      <a:pt x="185" y="3"/>
                    </a:lnTo>
                    <a:lnTo>
                      <a:pt x="185" y="3"/>
                    </a:lnTo>
                    <a:lnTo>
                      <a:pt x="184" y="3"/>
                    </a:lnTo>
                    <a:lnTo>
                      <a:pt x="182" y="3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9" y="1"/>
                    </a:lnTo>
                    <a:close/>
                    <a:moveTo>
                      <a:pt x="190" y="1"/>
                    </a:moveTo>
                    <a:lnTo>
                      <a:pt x="192" y="1"/>
                    </a:lnTo>
                    <a:lnTo>
                      <a:pt x="189" y="2"/>
                    </a:lnTo>
                    <a:lnTo>
                      <a:pt x="190" y="1"/>
                    </a:lnTo>
                    <a:lnTo>
                      <a:pt x="189" y="2"/>
                    </a:lnTo>
                    <a:lnTo>
                      <a:pt x="188" y="2"/>
                    </a:lnTo>
                    <a:lnTo>
                      <a:pt x="190" y="1"/>
                    </a:lnTo>
                    <a:close/>
                    <a:moveTo>
                      <a:pt x="192" y="0"/>
                    </a:moveTo>
                    <a:lnTo>
                      <a:pt x="190" y="1"/>
                    </a:lnTo>
                    <a:lnTo>
                      <a:pt x="189" y="1"/>
                    </a:lnTo>
                    <a:lnTo>
                      <a:pt x="1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 noEditPoints="1"/>
              </p:cNvSpPr>
              <p:nvPr/>
            </p:nvSpPr>
            <p:spPr bwMode="auto">
              <a:xfrm>
                <a:off x="7518401" y="2593975"/>
                <a:ext cx="6350" cy="17463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4" y="10"/>
                  </a:cxn>
                  <a:cxn ang="0">
                    <a:pos x="4" y="11"/>
                  </a:cxn>
                  <a:cxn ang="0">
                    <a:pos x="3" y="10"/>
                  </a:cxn>
                  <a:cxn ang="0">
                    <a:pos x="3" y="9"/>
                  </a:cxn>
                  <a:cxn ang="0">
                    <a:pos x="3" y="8"/>
                  </a:cxn>
                  <a:cxn ang="0">
                    <a:pos x="3" y="9"/>
                  </a:cxn>
                  <a:cxn ang="0">
                    <a:pos x="3" y="8"/>
                  </a:cxn>
                  <a:cxn ang="0">
                    <a:pos x="2" y="5"/>
                  </a:cxn>
                  <a:cxn ang="0">
                    <a:pos x="3" y="8"/>
                  </a:cxn>
                  <a:cxn ang="0">
                    <a:pos x="3" y="8"/>
                  </a:cxn>
                  <a:cxn ang="0">
                    <a:pos x="2" y="7"/>
                  </a:cxn>
                  <a:cxn ang="0">
                    <a:pos x="2" y="5"/>
                  </a:cxn>
                  <a:cxn ang="0">
                    <a:pos x="1" y="1"/>
                  </a:cxn>
                  <a:cxn ang="0">
                    <a:pos x="1" y="4"/>
                  </a:cxn>
                  <a:cxn ang="0">
                    <a:pos x="2" y="5"/>
                  </a:cxn>
                  <a:cxn ang="0">
                    <a:pos x="1" y="3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1">
                    <a:moveTo>
                      <a:pt x="3" y="9"/>
                    </a:moveTo>
                    <a:lnTo>
                      <a:pt x="4" y="10"/>
                    </a:lnTo>
                    <a:lnTo>
                      <a:pt x="4" y="11"/>
                    </a:lnTo>
                    <a:lnTo>
                      <a:pt x="3" y="10"/>
                    </a:lnTo>
                    <a:lnTo>
                      <a:pt x="3" y="9"/>
                    </a:lnTo>
                    <a:close/>
                    <a:moveTo>
                      <a:pt x="3" y="8"/>
                    </a:moveTo>
                    <a:lnTo>
                      <a:pt x="3" y="9"/>
                    </a:lnTo>
                    <a:lnTo>
                      <a:pt x="3" y="8"/>
                    </a:lnTo>
                    <a:close/>
                    <a:moveTo>
                      <a:pt x="2" y="5"/>
                    </a:moveTo>
                    <a:lnTo>
                      <a:pt x="3" y="8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2" y="5"/>
                    </a:lnTo>
                    <a:close/>
                    <a:moveTo>
                      <a:pt x="1" y="1"/>
                    </a:moveTo>
                    <a:lnTo>
                      <a:pt x="1" y="4"/>
                    </a:lnTo>
                    <a:lnTo>
                      <a:pt x="2" y="5"/>
                    </a:lnTo>
                    <a:lnTo>
                      <a:pt x="1" y="3"/>
                    </a:lnTo>
                    <a:lnTo>
                      <a:pt x="1" y="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5689601" y="1873250"/>
                <a:ext cx="7938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2"/>
                  </a:cxn>
                  <a:cxn ang="0">
                    <a:pos x="2" y="1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2"/>
                    </a:lnTo>
                    <a:lnTo>
                      <a:pt x="2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 noEditPoints="1"/>
              </p:cNvSpPr>
              <p:nvPr/>
            </p:nvSpPr>
            <p:spPr bwMode="auto">
              <a:xfrm>
                <a:off x="5594351" y="1911350"/>
                <a:ext cx="26988" cy="1587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7" y="5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5" y="5"/>
                  </a:cxn>
                  <a:cxn ang="0">
                    <a:pos x="17" y="0"/>
                  </a:cxn>
                  <a:cxn ang="0">
                    <a:pos x="13" y="3"/>
                  </a:cxn>
                  <a:cxn ang="0">
                    <a:pos x="8" y="5"/>
                  </a:cxn>
                  <a:cxn ang="0">
                    <a:pos x="7" y="5"/>
                  </a:cxn>
                  <a:cxn ang="0">
                    <a:pos x="9" y="4"/>
                  </a:cxn>
                  <a:cxn ang="0">
                    <a:pos x="17" y="0"/>
                  </a:cxn>
                </a:cxnLst>
                <a:rect l="0" t="0" r="r" b="b"/>
                <a:pathLst>
                  <a:path w="17" h="10">
                    <a:moveTo>
                      <a:pt x="5" y="5"/>
                    </a:moveTo>
                    <a:lnTo>
                      <a:pt x="7" y="5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5" y="5"/>
                    </a:lnTo>
                    <a:close/>
                    <a:moveTo>
                      <a:pt x="17" y="0"/>
                    </a:moveTo>
                    <a:lnTo>
                      <a:pt x="13" y="3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9" y="4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auto">
              <a:xfrm>
                <a:off x="5527676" y="1944688"/>
                <a:ext cx="36513" cy="2063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" y="13"/>
                  </a:cxn>
                  <a:cxn ang="0">
                    <a:pos x="0" y="13"/>
                  </a:cxn>
                  <a:cxn ang="0">
                    <a:pos x="3" y="12"/>
                  </a:cxn>
                  <a:cxn ang="0">
                    <a:pos x="23" y="0"/>
                  </a:cxn>
                </a:cxnLst>
                <a:rect l="0" t="0" r="r" b="b"/>
                <a:pathLst>
                  <a:path w="23" h="13">
                    <a:moveTo>
                      <a:pt x="23" y="0"/>
                    </a:moveTo>
                    <a:lnTo>
                      <a:pt x="2" y="13"/>
                    </a:lnTo>
                    <a:lnTo>
                      <a:pt x="0" y="13"/>
                    </a:lnTo>
                    <a:lnTo>
                      <a:pt x="3" y="1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auto">
              <a:xfrm>
                <a:off x="5626101" y="2659063"/>
                <a:ext cx="1389063" cy="1298575"/>
              </a:xfrm>
              <a:custGeom>
                <a:avLst/>
                <a:gdLst/>
                <a:ahLst/>
                <a:cxnLst>
                  <a:cxn ang="0">
                    <a:pos x="299" y="8"/>
                  </a:cxn>
                  <a:cxn ang="0">
                    <a:pos x="297" y="21"/>
                  </a:cxn>
                  <a:cxn ang="0">
                    <a:pos x="333" y="48"/>
                  </a:cxn>
                  <a:cxn ang="0">
                    <a:pos x="379" y="66"/>
                  </a:cxn>
                  <a:cxn ang="0">
                    <a:pos x="417" y="65"/>
                  </a:cxn>
                  <a:cxn ang="0">
                    <a:pos x="426" y="31"/>
                  </a:cxn>
                  <a:cxn ang="0">
                    <a:pos x="485" y="21"/>
                  </a:cxn>
                  <a:cxn ang="0">
                    <a:pos x="557" y="20"/>
                  </a:cxn>
                  <a:cxn ang="0">
                    <a:pos x="599" y="57"/>
                  </a:cxn>
                  <a:cxn ang="0">
                    <a:pos x="670" y="128"/>
                  </a:cxn>
                  <a:cxn ang="0">
                    <a:pos x="713" y="181"/>
                  </a:cxn>
                  <a:cxn ang="0">
                    <a:pos x="772" y="223"/>
                  </a:cxn>
                  <a:cxn ang="0">
                    <a:pos x="796" y="246"/>
                  </a:cxn>
                  <a:cxn ang="0">
                    <a:pos x="832" y="242"/>
                  </a:cxn>
                  <a:cxn ang="0">
                    <a:pos x="857" y="225"/>
                  </a:cxn>
                  <a:cxn ang="0">
                    <a:pos x="875" y="248"/>
                  </a:cxn>
                  <a:cxn ang="0">
                    <a:pos x="855" y="302"/>
                  </a:cxn>
                  <a:cxn ang="0">
                    <a:pos x="805" y="379"/>
                  </a:cxn>
                  <a:cxn ang="0">
                    <a:pos x="772" y="430"/>
                  </a:cxn>
                  <a:cxn ang="0">
                    <a:pos x="762" y="479"/>
                  </a:cxn>
                  <a:cxn ang="0">
                    <a:pos x="780" y="556"/>
                  </a:cxn>
                  <a:cxn ang="0">
                    <a:pos x="757" y="605"/>
                  </a:cxn>
                  <a:cxn ang="0">
                    <a:pos x="722" y="658"/>
                  </a:cxn>
                  <a:cxn ang="0">
                    <a:pos x="720" y="690"/>
                  </a:cxn>
                  <a:cxn ang="0">
                    <a:pos x="699" y="723"/>
                  </a:cxn>
                  <a:cxn ang="0">
                    <a:pos x="682" y="763"/>
                  </a:cxn>
                  <a:cxn ang="0">
                    <a:pos x="656" y="794"/>
                  </a:cxn>
                  <a:cxn ang="0">
                    <a:pos x="617" y="815"/>
                  </a:cxn>
                  <a:cxn ang="0">
                    <a:pos x="572" y="817"/>
                  </a:cxn>
                  <a:cxn ang="0">
                    <a:pos x="556" y="783"/>
                  </a:cxn>
                  <a:cxn ang="0">
                    <a:pos x="522" y="738"/>
                  </a:cxn>
                  <a:cxn ang="0">
                    <a:pos x="479" y="680"/>
                  </a:cxn>
                  <a:cxn ang="0">
                    <a:pos x="476" y="607"/>
                  </a:cxn>
                  <a:cxn ang="0">
                    <a:pos x="446" y="551"/>
                  </a:cxn>
                  <a:cxn ang="0">
                    <a:pos x="397" y="502"/>
                  </a:cxn>
                  <a:cxn ang="0">
                    <a:pos x="391" y="464"/>
                  </a:cxn>
                  <a:cxn ang="0">
                    <a:pos x="358" y="437"/>
                  </a:cxn>
                  <a:cxn ang="0">
                    <a:pos x="303" y="431"/>
                  </a:cxn>
                  <a:cxn ang="0">
                    <a:pos x="260" y="445"/>
                  </a:cxn>
                  <a:cxn ang="0">
                    <a:pos x="215" y="461"/>
                  </a:cxn>
                  <a:cxn ang="0">
                    <a:pos x="183" y="480"/>
                  </a:cxn>
                  <a:cxn ang="0">
                    <a:pos x="140" y="473"/>
                  </a:cxn>
                  <a:cxn ang="0">
                    <a:pos x="89" y="436"/>
                  </a:cxn>
                  <a:cxn ang="0">
                    <a:pos x="45" y="408"/>
                  </a:cxn>
                  <a:cxn ang="0">
                    <a:pos x="30" y="360"/>
                  </a:cxn>
                  <a:cxn ang="0">
                    <a:pos x="19" y="316"/>
                  </a:cxn>
                  <a:cxn ang="0">
                    <a:pos x="2" y="305"/>
                  </a:cxn>
                  <a:cxn ang="0">
                    <a:pos x="5" y="283"/>
                  </a:cxn>
                  <a:cxn ang="0">
                    <a:pos x="7" y="257"/>
                  </a:cxn>
                  <a:cxn ang="0">
                    <a:pos x="30" y="226"/>
                  </a:cxn>
                  <a:cxn ang="0">
                    <a:pos x="45" y="183"/>
                  </a:cxn>
                  <a:cxn ang="0">
                    <a:pos x="68" y="144"/>
                  </a:cxn>
                  <a:cxn ang="0">
                    <a:pos x="89" y="89"/>
                  </a:cxn>
                  <a:cxn ang="0">
                    <a:pos x="143" y="62"/>
                  </a:cxn>
                  <a:cxn ang="0">
                    <a:pos x="181" y="39"/>
                  </a:cxn>
                  <a:cxn ang="0">
                    <a:pos x="240" y="12"/>
                  </a:cxn>
                  <a:cxn ang="0">
                    <a:pos x="290" y="0"/>
                  </a:cxn>
                </a:cxnLst>
                <a:rect l="0" t="0" r="r" b="b"/>
                <a:pathLst>
                  <a:path w="875" h="818">
                    <a:moveTo>
                      <a:pt x="290" y="0"/>
                    </a:moveTo>
                    <a:lnTo>
                      <a:pt x="297" y="2"/>
                    </a:lnTo>
                    <a:lnTo>
                      <a:pt x="302" y="6"/>
                    </a:lnTo>
                    <a:lnTo>
                      <a:pt x="299" y="8"/>
                    </a:lnTo>
                    <a:lnTo>
                      <a:pt x="296" y="11"/>
                    </a:lnTo>
                    <a:lnTo>
                      <a:pt x="294" y="12"/>
                    </a:lnTo>
                    <a:lnTo>
                      <a:pt x="291" y="15"/>
                    </a:lnTo>
                    <a:lnTo>
                      <a:pt x="297" y="21"/>
                    </a:lnTo>
                    <a:lnTo>
                      <a:pt x="304" y="28"/>
                    </a:lnTo>
                    <a:lnTo>
                      <a:pt x="312" y="35"/>
                    </a:lnTo>
                    <a:lnTo>
                      <a:pt x="322" y="42"/>
                    </a:lnTo>
                    <a:lnTo>
                      <a:pt x="333" y="48"/>
                    </a:lnTo>
                    <a:lnTo>
                      <a:pt x="344" y="53"/>
                    </a:lnTo>
                    <a:lnTo>
                      <a:pt x="357" y="59"/>
                    </a:lnTo>
                    <a:lnTo>
                      <a:pt x="368" y="63"/>
                    </a:lnTo>
                    <a:lnTo>
                      <a:pt x="379" y="66"/>
                    </a:lnTo>
                    <a:lnTo>
                      <a:pt x="390" y="68"/>
                    </a:lnTo>
                    <a:lnTo>
                      <a:pt x="401" y="68"/>
                    </a:lnTo>
                    <a:lnTo>
                      <a:pt x="409" y="67"/>
                    </a:lnTo>
                    <a:lnTo>
                      <a:pt x="417" y="65"/>
                    </a:lnTo>
                    <a:lnTo>
                      <a:pt x="423" y="59"/>
                    </a:lnTo>
                    <a:lnTo>
                      <a:pt x="427" y="52"/>
                    </a:lnTo>
                    <a:lnTo>
                      <a:pt x="427" y="42"/>
                    </a:lnTo>
                    <a:lnTo>
                      <a:pt x="426" y="31"/>
                    </a:lnTo>
                    <a:lnTo>
                      <a:pt x="437" y="28"/>
                    </a:lnTo>
                    <a:lnTo>
                      <a:pt x="451" y="25"/>
                    </a:lnTo>
                    <a:lnTo>
                      <a:pt x="468" y="23"/>
                    </a:lnTo>
                    <a:lnTo>
                      <a:pt x="485" y="21"/>
                    </a:lnTo>
                    <a:lnTo>
                      <a:pt x="504" y="20"/>
                    </a:lnTo>
                    <a:lnTo>
                      <a:pt x="523" y="19"/>
                    </a:lnTo>
                    <a:lnTo>
                      <a:pt x="541" y="19"/>
                    </a:lnTo>
                    <a:lnTo>
                      <a:pt x="557" y="20"/>
                    </a:lnTo>
                    <a:lnTo>
                      <a:pt x="571" y="21"/>
                    </a:lnTo>
                    <a:lnTo>
                      <a:pt x="582" y="24"/>
                    </a:lnTo>
                    <a:lnTo>
                      <a:pt x="589" y="41"/>
                    </a:lnTo>
                    <a:lnTo>
                      <a:pt x="599" y="57"/>
                    </a:lnTo>
                    <a:lnTo>
                      <a:pt x="613" y="72"/>
                    </a:lnTo>
                    <a:lnTo>
                      <a:pt x="643" y="102"/>
                    </a:lnTo>
                    <a:lnTo>
                      <a:pt x="658" y="116"/>
                    </a:lnTo>
                    <a:lnTo>
                      <a:pt x="670" y="128"/>
                    </a:lnTo>
                    <a:lnTo>
                      <a:pt x="683" y="143"/>
                    </a:lnTo>
                    <a:lnTo>
                      <a:pt x="694" y="157"/>
                    </a:lnTo>
                    <a:lnTo>
                      <a:pt x="703" y="169"/>
                    </a:lnTo>
                    <a:lnTo>
                      <a:pt x="713" y="181"/>
                    </a:lnTo>
                    <a:lnTo>
                      <a:pt x="723" y="192"/>
                    </a:lnTo>
                    <a:lnTo>
                      <a:pt x="736" y="203"/>
                    </a:lnTo>
                    <a:lnTo>
                      <a:pt x="751" y="213"/>
                    </a:lnTo>
                    <a:lnTo>
                      <a:pt x="772" y="223"/>
                    </a:lnTo>
                    <a:lnTo>
                      <a:pt x="776" y="233"/>
                    </a:lnTo>
                    <a:lnTo>
                      <a:pt x="781" y="240"/>
                    </a:lnTo>
                    <a:lnTo>
                      <a:pt x="788" y="244"/>
                    </a:lnTo>
                    <a:lnTo>
                      <a:pt x="796" y="246"/>
                    </a:lnTo>
                    <a:lnTo>
                      <a:pt x="805" y="246"/>
                    </a:lnTo>
                    <a:lnTo>
                      <a:pt x="814" y="245"/>
                    </a:lnTo>
                    <a:lnTo>
                      <a:pt x="825" y="243"/>
                    </a:lnTo>
                    <a:lnTo>
                      <a:pt x="832" y="242"/>
                    </a:lnTo>
                    <a:lnTo>
                      <a:pt x="840" y="239"/>
                    </a:lnTo>
                    <a:lnTo>
                      <a:pt x="846" y="234"/>
                    </a:lnTo>
                    <a:lnTo>
                      <a:pt x="851" y="229"/>
                    </a:lnTo>
                    <a:lnTo>
                      <a:pt x="857" y="225"/>
                    </a:lnTo>
                    <a:lnTo>
                      <a:pt x="864" y="222"/>
                    </a:lnTo>
                    <a:lnTo>
                      <a:pt x="870" y="229"/>
                    </a:lnTo>
                    <a:lnTo>
                      <a:pt x="874" y="237"/>
                    </a:lnTo>
                    <a:lnTo>
                      <a:pt x="875" y="248"/>
                    </a:lnTo>
                    <a:lnTo>
                      <a:pt x="873" y="259"/>
                    </a:lnTo>
                    <a:lnTo>
                      <a:pt x="869" y="273"/>
                    </a:lnTo>
                    <a:lnTo>
                      <a:pt x="862" y="287"/>
                    </a:lnTo>
                    <a:lnTo>
                      <a:pt x="855" y="302"/>
                    </a:lnTo>
                    <a:lnTo>
                      <a:pt x="846" y="317"/>
                    </a:lnTo>
                    <a:lnTo>
                      <a:pt x="836" y="333"/>
                    </a:lnTo>
                    <a:lnTo>
                      <a:pt x="816" y="364"/>
                    </a:lnTo>
                    <a:lnTo>
                      <a:pt x="805" y="379"/>
                    </a:lnTo>
                    <a:lnTo>
                      <a:pt x="795" y="394"/>
                    </a:lnTo>
                    <a:lnTo>
                      <a:pt x="786" y="407"/>
                    </a:lnTo>
                    <a:lnTo>
                      <a:pt x="778" y="420"/>
                    </a:lnTo>
                    <a:lnTo>
                      <a:pt x="772" y="430"/>
                    </a:lnTo>
                    <a:lnTo>
                      <a:pt x="766" y="439"/>
                    </a:lnTo>
                    <a:lnTo>
                      <a:pt x="764" y="446"/>
                    </a:lnTo>
                    <a:lnTo>
                      <a:pt x="762" y="463"/>
                    </a:lnTo>
                    <a:lnTo>
                      <a:pt x="762" y="479"/>
                    </a:lnTo>
                    <a:lnTo>
                      <a:pt x="766" y="494"/>
                    </a:lnTo>
                    <a:lnTo>
                      <a:pt x="775" y="524"/>
                    </a:lnTo>
                    <a:lnTo>
                      <a:pt x="778" y="540"/>
                    </a:lnTo>
                    <a:lnTo>
                      <a:pt x="780" y="556"/>
                    </a:lnTo>
                    <a:lnTo>
                      <a:pt x="778" y="570"/>
                    </a:lnTo>
                    <a:lnTo>
                      <a:pt x="773" y="583"/>
                    </a:lnTo>
                    <a:lnTo>
                      <a:pt x="766" y="594"/>
                    </a:lnTo>
                    <a:lnTo>
                      <a:pt x="757" y="605"/>
                    </a:lnTo>
                    <a:lnTo>
                      <a:pt x="736" y="626"/>
                    </a:lnTo>
                    <a:lnTo>
                      <a:pt x="726" y="635"/>
                    </a:lnTo>
                    <a:lnTo>
                      <a:pt x="717" y="645"/>
                    </a:lnTo>
                    <a:lnTo>
                      <a:pt x="722" y="658"/>
                    </a:lnTo>
                    <a:lnTo>
                      <a:pt x="725" y="668"/>
                    </a:lnTo>
                    <a:lnTo>
                      <a:pt x="725" y="677"/>
                    </a:lnTo>
                    <a:lnTo>
                      <a:pt x="724" y="683"/>
                    </a:lnTo>
                    <a:lnTo>
                      <a:pt x="720" y="690"/>
                    </a:lnTo>
                    <a:lnTo>
                      <a:pt x="714" y="697"/>
                    </a:lnTo>
                    <a:lnTo>
                      <a:pt x="706" y="704"/>
                    </a:lnTo>
                    <a:lnTo>
                      <a:pt x="696" y="713"/>
                    </a:lnTo>
                    <a:lnTo>
                      <a:pt x="699" y="723"/>
                    </a:lnTo>
                    <a:lnTo>
                      <a:pt x="699" y="733"/>
                    </a:lnTo>
                    <a:lnTo>
                      <a:pt x="695" y="743"/>
                    </a:lnTo>
                    <a:lnTo>
                      <a:pt x="689" y="753"/>
                    </a:lnTo>
                    <a:lnTo>
                      <a:pt x="682" y="763"/>
                    </a:lnTo>
                    <a:lnTo>
                      <a:pt x="674" y="772"/>
                    </a:lnTo>
                    <a:lnTo>
                      <a:pt x="666" y="779"/>
                    </a:lnTo>
                    <a:lnTo>
                      <a:pt x="659" y="785"/>
                    </a:lnTo>
                    <a:lnTo>
                      <a:pt x="656" y="794"/>
                    </a:lnTo>
                    <a:lnTo>
                      <a:pt x="649" y="801"/>
                    </a:lnTo>
                    <a:lnTo>
                      <a:pt x="640" y="807"/>
                    </a:lnTo>
                    <a:lnTo>
                      <a:pt x="629" y="812"/>
                    </a:lnTo>
                    <a:lnTo>
                      <a:pt x="617" y="815"/>
                    </a:lnTo>
                    <a:lnTo>
                      <a:pt x="604" y="817"/>
                    </a:lnTo>
                    <a:lnTo>
                      <a:pt x="592" y="818"/>
                    </a:lnTo>
                    <a:lnTo>
                      <a:pt x="581" y="818"/>
                    </a:lnTo>
                    <a:lnTo>
                      <a:pt x="572" y="817"/>
                    </a:lnTo>
                    <a:lnTo>
                      <a:pt x="565" y="816"/>
                    </a:lnTo>
                    <a:lnTo>
                      <a:pt x="565" y="804"/>
                    </a:lnTo>
                    <a:lnTo>
                      <a:pt x="562" y="794"/>
                    </a:lnTo>
                    <a:lnTo>
                      <a:pt x="556" y="783"/>
                    </a:lnTo>
                    <a:lnTo>
                      <a:pt x="547" y="772"/>
                    </a:lnTo>
                    <a:lnTo>
                      <a:pt x="539" y="761"/>
                    </a:lnTo>
                    <a:lnTo>
                      <a:pt x="529" y="750"/>
                    </a:lnTo>
                    <a:lnTo>
                      <a:pt x="522" y="738"/>
                    </a:lnTo>
                    <a:lnTo>
                      <a:pt x="517" y="726"/>
                    </a:lnTo>
                    <a:lnTo>
                      <a:pt x="500" y="712"/>
                    </a:lnTo>
                    <a:lnTo>
                      <a:pt x="487" y="697"/>
                    </a:lnTo>
                    <a:lnTo>
                      <a:pt x="479" y="680"/>
                    </a:lnTo>
                    <a:lnTo>
                      <a:pt x="475" y="662"/>
                    </a:lnTo>
                    <a:lnTo>
                      <a:pt x="474" y="642"/>
                    </a:lnTo>
                    <a:lnTo>
                      <a:pt x="476" y="620"/>
                    </a:lnTo>
                    <a:lnTo>
                      <a:pt x="476" y="607"/>
                    </a:lnTo>
                    <a:lnTo>
                      <a:pt x="473" y="593"/>
                    </a:lnTo>
                    <a:lnTo>
                      <a:pt x="466" y="578"/>
                    </a:lnTo>
                    <a:lnTo>
                      <a:pt x="457" y="564"/>
                    </a:lnTo>
                    <a:lnTo>
                      <a:pt x="446" y="551"/>
                    </a:lnTo>
                    <a:lnTo>
                      <a:pt x="435" y="538"/>
                    </a:lnTo>
                    <a:lnTo>
                      <a:pt x="424" y="527"/>
                    </a:lnTo>
                    <a:lnTo>
                      <a:pt x="403" y="510"/>
                    </a:lnTo>
                    <a:lnTo>
                      <a:pt x="397" y="502"/>
                    </a:lnTo>
                    <a:lnTo>
                      <a:pt x="394" y="493"/>
                    </a:lnTo>
                    <a:lnTo>
                      <a:pt x="392" y="484"/>
                    </a:lnTo>
                    <a:lnTo>
                      <a:pt x="392" y="475"/>
                    </a:lnTo>
                    <a:lnTo>
                      <a:pt x="391" y="464"/>
                    </a:lnTo>
                    <a:lnTo>
                      <a:pt x="390" y="450"/>
                    </a:lnTo>
                    <a:lnTo>
                      <a:pt x="387" y="434"/>
                    </a:lnTo>
                    <a:lnTo>
                      <a:pt x="372" y="436"/>
                    </a:lnTo>
                    <a:lnTo>
                      <a:pt x="358" y="437"/>
                    </a:lnTo>
                    <a:lnTo>
                      <a:pt x="346" y="436"/>
                    </a:lnTo>
                    <a:lnTo>
                      <a:pt x="335" y="435"/>
                    </a:lnTo>
                    <a:lnTo>
                      <a:pt x="314" y="431"/>
                    </a:lnTo>
                    <a:lnTo>
                      <a:pt x="303" y="431"/>
                    </a:lnTo>
                    <a:lnTo>
                      <a:pt x="292" y="433"/>
                    </a:lnTo>
                    <a:lnTo>
                      <a:pt x="279" y="436"/>
                    </a:lnTo>
                    <a:lnTo>
                      <a:pt x="266" y="443"/>
                    </a:lnTo>
                    <a:lnTo>
                      <a:pt x="260" y="445"/>
                    </a:lnTo>
                    <a:lnTo>
                      <a:pt x="251" y="448"/>
                    </a:lnTo>
                    <a:lnTo>
                      <a:pt x="240" y="452"/>
                    </a:lnTo>
                    <a:lnTo>
                      <a:pt x="227" y="456"/>
                    </a:lnTo>
                    <a:lnTo>
                      <a:pt x="215" y="461"/>
                    </a:lnTo>
                    <a:lnTo>
                      <a:pt x="203" y="465"/>
                    </a:lnTo>
                    <a:lnTo>
                      <a:pt x="193" y="471"/>
                    </a:lnTo>
                    <a:lnTo>
                      <a:pt x="186" y="476"/>
                    </a:lnTo>
                    <a:lnTo>
                      <a:pt x="183" y="480"/>
                    </a:lnTo>
                    <a:lnTo>
                      <a:pt x="174" y="484"/>
                    </a:lnTo>
                    <a:lnTo>
                      <a:pt x="163" y="484"/>
                    </a:lnTo>
                    <a:lnTo>
                      <a:pt x="152" y="480"/>
                    </a:lnTo>
                    <a:lnTo>
                      <a:pt x="140" y="473"/>
                    </a:lnTo>
                    <a:lnTo>
                      <a:pt x="129" y="466"/>
                    </a:lnTo>
                    <a:lnTo>
                      <a:pt x="117" y="458"/>
                    </a:lnTo>
                    <a:lnTo>
                      <a:pt x="97" y="442"/>
                    </a:lnTo>
                    <a:lnTo>
                      <a:pt x="89" y="436"/>
                    </a:lnTo>
                    <a:lnTo>
                      <a:pt x="82" y="432"/>
                    </a:lnTo>
                    <a:lnTo>
                      <a:pt x="66" y="425"/>
                    </a:lnTo>
                    <a:lnTo>
                      <a:pt x="53" y="416"/>
                    </a:lnTo>
                    <a:lnTo>
                      <a:pt x="45" y="408"/>
                    </a:lnTo>
                    <a:lnTo>
                      <a:pt x="39" y="398"/>
                    </a:lnTo>
                    <a:lnTo>
                      <a:pt x="35" y="386"/>
                    </a:lnTo>
                    <a:lnTo>
                      <a:pt x="32" y="374"/>
                    </a:lnTo>
                    <a:lnTo>
                      <a:pt x="30" y="360"/>
                    </a:lnTo>
                    <a:lnTo>
                      <a:pt x="28" y="347"/>
                    </a:lnTo>
                    <a:lnTo>
                      <a:pt x="26" y="332"/>
                    </a:lnTo>
                    <a:lnTo>
                      <a:pt x="23" y="323"/>
                    </a:lnTo>
                    <a:lnTo>
                      <a:pt x="19" y="316"/>
                    </a:lnTo>
                    <a:lnTo>
                      <a:pt x="14" y="313"/>
                    </a:lnTo>
                    <a:lnTo>
                      <a:pt x="10" y="311"/>
                    </a:lnTo>
                    <a:lnTo>
                      <a:pt x="5" y="308"/>
                    </a:lnTo>
                    <a:lnTo>
                      <a:pt x="2" y="305"/>
                    </a:lnTo>
                    <a:lnTo>
                      <a:pt x="0" y="299"/>
                    </a:lnTo>
                    <a:lnTo>
                      <a:pt x="1" y="292"/>
                    </a:lnTo>
                    <a:lnTo>
                      <a:pt x="4" y="286"/>
                    </a:lnTo>
                    <a:lnTo>
                      <a:pt x="5" y="283"/>
                    </a:lnTo>
                    <a:lnTo>
                      <a:pt x="8" y="279"/>
                    </a:lnTo>
                    <a:lnTo>
                      <a:pt x="8" y="274"/>
                    </a:lnTo>
                    <a:lnTo>
                      <a:pt x="8" y="267"/>
                    </a:lnTo>
                    <a:lnTo>
                      <a:pt x="7" y="257"/>
                    </a:lnTo>
                    <a:lnTo>
                      <a:pt x="15" y="252"/>
                    </a:lnTo>
                    <a:lnTo>
                      <a:pt x="21" y="245"/>
                    </a:lnTo>
                    <a:lnTo>
                      <a:pt x="26" y="237"/>
                    </a:lnTo>
                    <a:lnTo>
                      <a:pt x="30" y="226"/>
                    </a:lnTo>
                    <a:lnTo>
                      <a:pt x="33" y="215"/>
                    </a:lnTo>
                    <a:lnTo>
                      <a:pt x="37" y="204"/>
                    </a:lnTo>
                    <a:lnTo>
                      <a:pt x="40" y="193"/>
                    </a:lnTo>
                    <a:lnTo>
                      <a:pt x="45" y="183"/>
                    </a:lnTo>
                    <a:lnTo>
                      <a:pt x="51" y="174"/>
                    </a:lnTo>
                    <a:lnTo>
                      <a:pt x="60" y="168"/>
                    </a:lnTo>
                    <a:lnTo>
                      <a:pt x="70" y="164"/>
                    </a:lnTo>
                    <a:lnTo>
                      <a:pt x="68" y="144"/>
                    </a:lnTo>
                    <a:lnTo>
                      <a:pt x="70" y="127"/>
                    </a:lnTo>
                    <a:lnTo>
                      <a:pt x="74" y="113"/>
                    </a:lnTo>
                    <a:lnTo>
                      <a:pt x="80" y="99"/>
                    </a:lnTo>
                    <a:lnTo>
                      <a:pt x="89" y="89"/>
                    </a:lnTo>
                    <a:lnTo>
                      <a:pt x="100" y="79"/>
                    </a:lnTo>
                    <a:lnTo>
                      <a:pt x="112" y="72"/>
                    </a:lnTo>
                    <a:lnTo>
                      <a:pt x="127" y="67"/>
                    </a:lnTo>
                    <a:lnTo>
                      <a:pt x="143" y="62"/>
                    </a:lnTo>
                    <a:lnTo>
                      <a:pt x="149" y="57"/>
                    </a:lnTo>
                    <a:lnTo>
                      <a:pt x="157" y="52"/>
                    </a:lnTo>
                    <a:lnTo>
                      <a:pt x="168" y="46"/>
                    </a:lnTo>
                    <a:lnTo>
                      <a:pt x="181" y="39"/>
                    </a:lnTo>
                    <a:lnTo>
                      <a:pt x="195" y="31"/>
                    </a:lnTo>
                    <a:lnTo>
                      <a:pt x="209" y="24"/>
                    </a:lnTo>
                    <a:lnTo>
                      <a:pt x="225" y="18"/>
                    </a:lnTo>
                    <a:lnTo>
                      <a:pt x="240" y="12"/>
                    </a:lnTo>
                    <a:lnTo>
                      <a:pt x="254" y="7"/>
                    </a:lnTo>
                    <a:lnTo>
                      <a:pt x="268" y="3"/>
                    </a:lnTo>
                    <a:lnTo>
                      <a:pt x="279" y="1"/>
                    </a:lnTo>
                    <a:lnTo>
                      <a:pt x="2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auto">
              <a:xfrm>
                <a:off x="7561263" y="3211513"/>
                <a:ext cx="9525" cy="4127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13"/>
                  </a:cxn>
                  <a:cxn ang="0">
                    <a:pos x="1" y="26"/>
                  </a:cxn>
                  <a:cxn ang="0">
                    <a:pos x="1" y="23"/>
                  </a:cxn>
                  <a:cxn ang="0">
                    <a:pos x="2" y="22"/>
                  </a:cxn>
                  <a:cxn ang="0">
                    <a:pos x="2" y="20"/>
                  </a:cxn>
                  <a:cxn ang="0">
                    <a:pos x="3" y="18"/>
                  </a:cxn>
                  <a:cxn ang="0">
                    <a:pos x="3" y="16"/>
                  </a:cxn>
                  <a:cxn ang="0">
                    <a:pos x="1" y="17"/>
                  </a:cxn>
                  <a:cxn ang="0">
                    <a:pos x="0" y="19"/>
                  </a:cxn>
                  <a:cxn ang="0">
                    <a:pos x="0" y="10"/>
                  </a:cxn>
                  <a:cxn ang="0">
                    <a:pos x="1" y="8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3" y="1"/>
                  </a:cxn>
                  <a:cxn ang="0">
                    <a:pos x="6" y="0"/>
                  </a:cxn>
                </a:cxnLst>
                <a:rect l="0" t="0" r="r" b="b"/>
                <a:pathLst>
                  <a:path w="6" h="26">
                    <a:moveTo>
                      <a:pt x="6" y="0"/>
                    </a:moveTo>
                    <a:lnTo>
                      <a:pt x="4" y="13"/>
                    </a:lnTo>
                    <a:lnTo>
                      <a:pt x="1" y="26"/>
                    </a:lnTo>
                    <a:lnTo>
                      <a:pt x="1" y="23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3" y="18"/>
                    </a:lnTo>
                    <a:lnTo>
                      <a:pt x="3" y="16"/>
                    </a:lnTo>
                    <a:lnTo>
                      <a:pt x="1" y="17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auto">
              <a:xfrm>
                <a:off x="7556501" y="3197225"/>
                <a:ext cx="1588" cy="63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1" y="0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2"/>
                    </a:lnTo>
                    <a:lnTo>
                      <a:pt x="0" y="4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8"/>
              <p:cNvSpPr>
                <a:spLocks/>
              </p:cNvSpPr>
              <p:nvPr/>
            </p:nvSpPr>
            <p:spPr bwMode="auto">
              <a:xfrm>
                <a:off x="7537451" y="2987675"/>
                <a:ext cx="41275" cy="2174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2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6" y="6"/>
                  </a:cxn>
                  <a:cxn ang="0">
                    <a:pos x="7" y="4"/>
                  </a:cxn>
                  <a:cxn ang="0">
                    <a:pos x="7" y="3"/>
                  </a:cxn>
                  <a:cxn ang="0">
                    <a:pos x="8" y="3"/>
                  </a:cxn>
                  <a:cxn ang="0">
                    <a:pos x="9" y="10"/>
                  </a:cxn>
                  <a:cxn ang="0">
                    <a:pos x="11" y="18"/>
                  </a:cxn>
                  <a:cxn ang="0">
                    <a:pos x="12" y="27"/>
                  </a:cxn>
                  <a:cxn ang="0">
                    <a:pos x="15" y="35"/>
                  </a:cxn>
                  <a:cxn ang="0">
                    <a:pos x="18" y="41"/>
                  </a:cxn>
                  <a:cxn ang="0">
                    <a:pos x="18" y="41"/>
                  </a:cxn>
                  <a:cxn ang="0">
                    <a:pos x="19" y="40"/>
                  </a:cxn>
                  <a:cxn ang="0">
                    <a:pos x="19" y="48"/>
                  </a:cxn>
                  <a:cxn ang="0">
                    <a:pos x="18" y="52"/>
                  </a:cxn>
                  <a:cxn ang="0">
                    <a:pos x="18" y="55"/>
                  </a:cxn>
                  <a:cxn ang="0">
                    <a:pos x="18" y="56"/>
                  </a:cxn>
                  <a:cxn ang="0">
                    <a:pos x="21" y="56"/>
                  </a:cxn>
                  <a:cxn ang="0">
                    <a:pos x="21" y="71"/>
                  </a:cxn>
                  <a:cxn ang="0">
                    <a:pos x="22" y="77"/>
                  </a:cxn>
                  <a:cxn ang="0">
                    <a:pos x="22" y="82"/>
                  </a:cxn>
                  <a:cxn ang="0">
                    <a:pos x="22" y="90"/>
                  </a:cxn>
                  <a:cxn ang="0">
                    <a:pos x="23" y="88"/>
                  </a:cxn>
                  <a:cxn ang="0">
                    <a:pos x="24" y="86"/>
                  </a:cxn>
                  <a:cxn ang="0">
                    <a:pos x="24" y="82"/>
                  </a:cxn>
                  <a:cxn ang="0">
                    <a:pos x="25" y="82"/>
                  </a:cxn>
                  <a:cxn ang="0">
                    <a:pos x="26" y="85"/>
                  </a:cxn>
                  <a:cxn ang="0">
                    <a:pos x="26" y="90"/>
                  </a:cxn>
                  <a:cxn ang="0">
                    <a:pos x="25" y="95"/>
                  </a:cxn>
                  <a:cxn ang="0">
                    <a:pos x="24" y="100"/>
                  </a:cxn>
                  <a:cxn ang="0">
                    <a:pos x="23" y="104"/>
                  </a:cxn>
                  <a:cxn ang="0">
                    <a:pos x="23" y="102"/>
                  </a:cxn>
                  <a:cxn ang="0">
                    <a:pos x="20" y="110"/>
                  </a:cxn>
                  <a:cxn ang="0">
                    <a:pos x="18" y="119"/>
                  </a:cxn>
                  <a:cxn ang="0">
                    <a:pos x="17" y="128"/>
                  </a:cxn>
                  <a:cxn ang="0">
                    <a:pos x="15" y="137"/>
                  </a:cxn>
                  <a:cxn ang="0">
                    <a:pos x="15" y="127"/>
                  </a:cxn>
                  <a:cxn ang="0">
                    <a:pos x="14" y="116"/>
                  </a:cxn>
                  <a:cxn ang="0">
                    <a:pos x="11" y="101"/>
                  </a:cxn>
                  <a:cxn ang="0">
                    <a:pos x="5" y="67"/>
                  </a:cxn>
                  <a:cxn ang="0">
                    <a:pos x="3" y="50"/>
                  </a:cxn>
                  <a:cxn ang="0">
                    <a:pos x="0" y="34"/>
                  </a:cxn>
                  <a:cxn ang="0">
                    <a:pos x="0" y="20"/>
                  </a:cxn>
                  <a:cxn ang="0">
                    <a:pos x="0" y="8"/>
                  </a:cxn>
                  <a:cxn ang="0">
                    <a:pos x="2" y="0"/>
                  </a:cxn>
                </a:cxnLst>
                <a:rect l="0" t="0" r="r" b="b"/>
                <a:pathLst>
                  <a:path w="26" h="137">
                    <a:moveTo>
                      <a:pt x="2" y="0"/>
                    </a:moveTo>
                    <a:lnTo>
                      <a:pt x="4" y="2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8" y="3"/>
                    </a:lnTo>
                    <a:lnTo>
                      <a:pt x="9" y="10"/>
                    </a:lnTo>
                    <a:lnTo>
                      <a:pt x="11" y="18"/>
                    </a:lnTo>
                    <a:lnTo>
                      <a:pt x="12" y="27"/>
                    </a:lnTo>
                    <a:lnTo>
                      <a:pt x="15" y="35"/>
                    </a:lnTo>
                    <a:lnTo>
                      <a:pt x="18" y="41"/>
                    </a:lnTo>
                    <a:lnTo>
                      <a:pt x="18" y="41"/>
                    </a:lnTo>
                    <a:lnTo>
                      <a:pt x="19" y="40"/>
                    </a:lnTo>
                    <a:lnTo>
                      <a:pt x="19" y="48"/>
                    </a:lnTo>
                    <a:lnTo>
                      <a:pt x="18" y="52"/>
                    </a:lnTo>
                    <a:lnTo>
                      <a:pt x="18" y="55"/>
                    </a:lnTo>
                    <a:lnTo>
                      <a:pt x="18" y="56"/>
                    </a:lnTo>
                    <a:lnTo>
                      <a:pt x="21" y="56"/>
                    </a:lnTo>
                    <a:lnTo>
                      <a:pt x="21" y="71"/>
                    </a:lnTo>
                    <a:lnTo>
                      <a:pt x="22" y="77"/>
                    </a:lnTo>
                    <a:lnTo>
                      <a:pt x="22" y="82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4" y="86"/>
                    </a:lnTo>
                    <a:lnTo>
                      <a:pt x="24" y="82"/>
                    </a:lnTo>
                    <a:lnTo>
                      <a:pt x="25" y="82"/>
                    </a:lnTo>
                    <a:lnTo>
                      <a:pt x="26" y="85"/>
                    </a:lnTo>
                    <a:lnTo>
                      <a:pt x="26" y="90"/>
                    </a:lnTo>
                    <a:lnTo>
                      <a:pt x="25" y="95"/>
                    </a:lnTo>
                    <a:lnTo>
                      <a:pt x="24" y="100"/>
                    </a:lnTo>
                    <a:lnTo>
                      <a:pt x="23" y="104"/>
                    </a:lnTo>
                    <a:lnTo>
                      <a:pt x="23" y="102"/>
                    </a:lnTo>
                    <a:lnTo>
                      <a:pt x="20" y="110"/>
                    </a:lnTo>
                    <a:lnTo>
                      <a:pt x="18" y="119"/>
                    </a:lnTo>
                    <a:lnTo>
                      <a:pt x="17" y="128"/>
                    </a:lnTo>
                    <a:lnTo>
                      <a:pt x="15" y="137"/>
                    </a:lnTo>
                    <a:lnTo>
                      <a:pt x="15" y="127"/>
                    </a:lnTo>
                    <a:lnTo>
                      <a:pt x="14" y="116"/>
                    </a:lnTo>
                    <a:lnTo>
                      <a:pt x="11" y="101"/>
                    </a:lnTo>
                    <a:lnTo>
                      <a:pt x="5" y="67"/>
                    </a:lnTo>
                    <a:lnTo>
                      <a:pt x="3" y="50"/>
                    </a:lnTo>
                    <a:lnTo>
                      <a:pt x="0" y="34"/>
                    </a:lnTo>
                    <a:lnTo>
                      <a:pt x="0" y="20"/>
                    </a:lnTo>
                    <a:lnTo>
                      <a:pt x="0" y="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9"/>
              <p:cNvSpPr>
                <a:spLocks noEditPoints="1"/>
              </p:cNvSpPr>
              <p:nvPr/>
            </p:nvSpPr>
            <p:spPr bwMode="auto">
              <a:xfrm>
                <a:off x="4970463" y="3416300"/>
                <a:ext cx="15875" cy="52388"/>
              </a:xfrm>
              <a:custGeom>
                <a:avLst/>
                <a:gdLst/>
                <a:ahLst/>
                <a:cxnLst>
                  <a:cxn ang="0">
                    <a:pos x="6" y="21"/>
                  </a:cxn>
                  <a:cxn ang="0">
                    <a:pos x="8" y="24"/>
                  </a:cxn>
                  <a:cxn ang="0">
                    <a:pos x="10" y="33"/>
                  </a:cxn>
                  <a:cxn ang="0">
                    <a:pos x="8" y="28"/>
                  </a:cxn>
                  <a:cxn ang="0">
                    <a:pos x="7" y="24"/>
                  </a:cxn>
                  <a:cxn ang="0">
                    <a:pos x="6" y="21"/>
                  </a:cxn>
                  <a:cxn ang="0">
                    <a:pos x="5" y="18"/>
                  </a:cxn>
                  <a:cxn ang="0">
                    <a:pos x="6" y="21"/>
                  </a:cxn>
                  <a:cxn ang="0">
                    <a:pos x="5" y="18"/>
                  </a:cxn>
                  <a:cxn ang="0">
                    <a:pos x="5" y="16"/>
                  </a:cxn>
                  <a:cxn ang="0">
                    <a:pos x="5" y="18"/>
                  </a:cxn>
                  <a:cxn ang="0">
                    <a:pos x="5" y="17"/>
                  </a:cxn>
                  <a:cxn ang="0">
                    <a:pos x="5" y="16"/>
                  </a:cxn>
                  <a:cxn ang="0">
                    <a:pos x="1" y="6"/>
                  </a:cxn>
                  <a:cxn ang="0">
                    <a:pos x="8" y="25"/>
                  </a:cxn>
                  <a:cxn ang="0">
                    <a:pos x="8" y="24"/>
                  </a:cxn>
                  <a:cxn ang="0">
                    <a:pos x="7" y="22"/>
                  </a:cxn>
                  <a:cxn ang="0">
                    <a:pos x="5" y="16"/>
                  </a:cxn>
                  <a:cxn ang="0">
                    <a:pos x="3" y="11"/>
                  </a:cxn>
                  <a:cxn ang="0">
                    <a:pos x="1" y="6"/>
                  </a:cxn>
                  <a:cxn ang="0">
                    <a:pos x="0" y="0"/>
                  </a:cxn>
                  <a:cxn ang="0">
                    <a:pos x="1" y="6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0" h="33">
                    <a:moveTo>
                      <a:pt x="6" y="21"/>
                    </a:moveTo>
                    <a:lnTo>
                      <a:pt x="8" y="24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7" y="24"/>
                    </a:lnTo>
                    <a:lnTo>
                      <a:pt x="6" y="21"/>
                    </a:lnTo>
                    <a:close/>
                    <a:moveTo>
                      <a:pt x="5" y="18"/>
                    </a:moveTo>
                    <a:lnTo>
                      <a:pt x="6" y="21"/>
                    </a:lnTo>
                    <a:lnTo>
                      <a:pt x="5" y="18"/>
                    </a:lnTo>
                    <a:close/>
                    <a:moveTo>
                      <a:pt x="5" y="16"/>
                    </a:moveTo>
                    <a:lnTo>
                      <a:pt x="5" y="18"/>
                    </a:lnTo>
                    <a:lnTo>
                      <a:pt x="5" y="17"/>
                    </a:lnTo>
                    <a:lnTo>
                      <a:pt x="5" y="16"/>
                    </a:lnTo>
                    <a:close/>
                    <a:moveTo>
                      <a:pt x="1" y="6"/>
                    </a:moveTo>
                    <a:lnTo>
                      <a:pt x="8" y="25"/>
                    </a:lnTo>
                    <a:lnTo>
                      <a:pt x="8" y="24"/>
                    </a:lnTo>
                    <a:lnTo>
                      <a:pt x="7" y="22"/>
                    </a:lnTo>
                    <a:lnTo>
                      <a:pt x="5" y="16"/>
                    </a:lnTo>
                    <a:lnTo>
                      <a:pt x="3" y="11"/>
                    </a:lnTo>
                    <a:lnTo>
                      <a:pt x="1" y="6"/>
                    </a:lnTo>
                    <a:close/>
                    <a:moveTo>
                      <a:pt x="0" y="0"/>
                    </a:moveTo>
                    <a:lnTo>
                      <a:pt x="1" y="6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20"/>
              <p:cNvSpPr>
                <a:spLocks/>
              </p:cNvSpPr>
              <p:nvPr/>
            </p:nvSpPr>
            <p:spPr bwMode="auto">
              <a:xfrm>
                <a:off x="4954588" y="3379788"/>
                <a:ext cx="15875" cy="381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16"/>
                  </a:cxn>
                  <a:cxn ang="0">
                    <a:pos x="10" y="24"/>
                  </a:cxn>
                  <a:cxn ang="0">
                    <a:pos x="3" y="17"/>
                  </a:cxn>
                  <a:cxn ang="0">
                    <a:pos x="0" y="10"/>
                  </a:cxn>
                  <a:cxn ang="0">
                    <a:pos x="0" y="4"/>
                  </a:cxn>
                  <a:cxn ang="0">
                    <a:pos x="3" y="0"/>
                  </a:cxn>
                </a:cxnLst>
                <a:rect l="0" t="0" r="r" b="b"/>
                <a:pathLst>
                  <a:path w="10" h="24">
                    <a:moveTo>
                      <a:pt x="3" y="0"/>
                    </a:moveTo>
                    <a:lnTo>
                      <a:pt x="7" y="16"/>
                    </a:lnTo>
                    <a:lnTo>
                      <a:pt x="10" y="24"/>
                    </a:lnTo>
                    <a:lnTo>
                      <a:pt x="3" y="17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1"/>
              <p:cNvSpPr>
                <a:spLocks/>
              </p:cNvSpPr>
              <p:nvPr/>
            </p:nvSpPr>
            <p:spPr bwMode="auto">
              <a:xfrm>
                <a:off x="7553326" y="3111500"/>
                <a:ext cx="4763" cy="539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1" y="15"/>
                  </a:cxn>
                  <a:cxn ang="0">
                    <a:pos x="1" y="19"/>
                  </a:cxn>
                  <a:cxn ang="0">
                    <a:pos x="2" y="19"/>
                  </a:cxn>
                  <a:cxn ang="0">
                    <a:pos x="3" y="22"/>
                  </a:cxn>
                  <a:cxn ang="0">
                    <a:pos x="3" y="26"/>
                  </a:cxn>
                  <a:cxn ang="0">
                    <a:pos x="2" y="30"/>
                  </a:cxn>
                  <a:cxn ang="0">
                    <a:pos x="1" y="34"/>
                  </a:cxn>
                  <a:cxn ang="0">
                    <a:pos x="1" y="34"/>
                  </a:cxn>
                  <a:cxn ang="0">
                    <a:pos x="1" y="30"/>
                  </a:cxn>
                  <a:cxn ang="0">
                    <a:pos x="0" y="23"/>
                  </a:cxn>
                  <a:cxn ang="0">
                    <a:pos x="0" y="15"/>
                  </a:cxn>
                  <a:cxn ang="0">
                    <a:pos x="1" y="8"/>
                  </a:cxn>
                  <a:cxn ang="0">
                    <a:pos x="1" y="2"/>
                  </a:cxn>
                  <a:cxn ang="0">
                    <a:pos x="1" y="0"/>
                  </a:cxn>
                </a:cxnLst>
                <a:rect l="0" t="0" r="r" b="b"/>
                <a:pathLst>
                  <a:path w="3" h="34">
                    <a:moveTo>
                      <a:pt x="1" y="0"/>
                    </a:moveTo>
                    <a:lnTo>
                      <a:pt x="2" y="4"/>
                    </a:lnTo>
                    <a:lnTo>
                      <a:pt x="2" y="9"/>
                    </a:lnTo>
                    <a:lnTo>
                      <a:pt x="1" y="15"/>
                    </a:lnTo>
                    <a:lnTo>
                      <a:pt x="1" y="19"/>
                    </a:lnTo>
                    <a:lnTo>
                      <a:pt x="2" y="19"/>
                    </a:lnTo>
                    <a:lnTo>
                      <a:pt x="3" y="22"/>
                    </a:lnTo>
                    <a:lnTo>
                      <a:pt x="3" y="26"/>
                    </a:lnTo>
                    <a:lnTo>
                      <a:pt x="2" y="30"/>
                    </a:lnTo>
                    <a:lnTo>
                      <a:pt x="1" y="34"/>
                    </a:lnTo>
                    <a:lnTo>
                      <a:pt x="1" y="34"/>
                    </a:lnTo>
                    <a:lnTo>
                      <a:pt x="1" y="30"/>
                    </a:lnTo>
                    <a:lnTo>
                      <a:pt x="0" y="23"/>
                    </a:lnTo>
                    <a:lnTo>
                      <a:pt x="0" y="15"/>
                    </a:lnTo>
                    <a:lnTo>
                      <a:pt x="1" y="8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22"/>
              <p:cNvSpPr>
                <a:spLocks/>
              </p:cNvSpPr>
              <p:nvPr/>
            </p:nvSpPr>
            <p:spPr bwMode="auto">
              <a:xfrm>
                <a:off x="7550151" y="3068638"/>
                <a:ext cx="3175" cy="25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8"/>
                  </a:cxn>
                  <a:cxn ang="0">
                    <a:pos x="2" y="16"/>
                  </a:cxn>
                  <a:cxn ang="0">
                    <a:pos x="1" y="11"/>
                  </a:cxn>
                  <a:cxn ang="0">
                    <a:pos x="0" y="6"/>
                  </a:cxn>
                  <a:cxn ang="0">
                    <a:pos x="0" y="0"/>
                  </a:cxn>
                </a:cxnLst>
                <a:rect l="0" t="0" r="r" b="b"/>
                <a:pathLst>
                  <a:path w="2" h="16">
                    <a:moveTo>
                      <a:pt x="0" y="0"/>
                    </a:moveTo>
                    <a:lnTo>
                      <a:pt x="2" y="8"/>
                    </a:lnTo>
                    <a:lnTo>
                      <a:pt x="2" y="16"/>
                    </a:lnTo>
                    <a:lnTo>
                      <a:pt x="1" y="11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7543801" y="3040063"/>
                <a:ext cx="3175" cy="174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8"/>
                  </a:cxn>
                  <a:cxn ang="0">
                    <a:pos x="2" y="11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2" h="11">
                    <a:moveTo>
                      <a:pt x="0" y="0"/>
                    </a:moveTo>
                    <a:lnTo>
                      <a:pt x="2" y="8"/>
                    </a:lnTo>
                    <a:lnTo>
                      <a:pt x="2" y="11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4"/>
              <p:cNvSpPr>
                <a:spLocks/>
              </p:cNvSpPr>
              <p:nvPr/>
            </p:nvSpPr>
            <p:spPr bwMode="auto">
              <a:xfrm>
                <a:off x="7578726" y="3040063"/>
                <a:ext cx="7938" cy="1127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6"/>
                  </a:cxn>
                  <a:cxn ang="0">
                    <a:pos x="4" y="38"/>
                  </a:cxn>
                  <a:cxn ang="0">
                    <a:pos x="0" y="71"/>
                  </a:cxn>
                  <a:cxn ang="0">
                    <a:pos x="1" y="47"/>
                  </a:cxn>
                  <a:cxn ang="0">
                    <a:pos x="4" y="24"/>
                  </a:cxn>
                  <a:cxn ang="0">
                    <a:pos x="5" y="0"/>
                  </a:cxn>
                </a:cxnLst>
                <a:rect l="0" t="0" r="r" b="b"/>
                <a:pathLst>
                  <a:path w="5" h="71">
                    <a:moveTo>
                      <a:pt x="5" y="0"/>
                    </a:moveTo>
                    <a:lnTo>
                      <a:pt x="5" y="6"/>
                    </a:lnTo>
                    <a:lnTo>
                      <a:pt x="4" y="38"/>
                    </a:lnTo>
                    <a:lnTo>
                      <a:pt x="0" y="71"/>
                    </a:lnTo>
                    <a:lnTo>
                      <a:pt x="1" y="47"/>
                    </a:lnTo>
                    <a:lnTo>
                      <a:pt x="4" y="24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5"/>
              <p:cNvSpPr>
                <a:spLocks noEditPoints="1"/>
              </p:cNvSpPr>
              <p:nvPr/>
            </p:nvSpPr>
            <p:spPr bwMode="auto">
              <a:xfrm>
                <a:off x="7586663" y="3011488"/>
                <a:ext cx="1588" cy="38100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0" y="24"/>
                  </a:cxn>
                  <a:cxn ang="0">
                    <a:pos x="0" y="22"/>
                  </a:cxn>
                  <a:cxn ang="0">
                    <a:pos x="1" y="0"/>
                  </a:cxn>
                  <a:cxn ang="0">
                    <a:pos x="1" y="11"/>
                  </a:cxn>
                  <a:cxn ang="0">
                    <a:pos x="0" y="22"/>
                  </a:cxn>
                  <a:cxn ang="0">
                    <a:pos x="1" y="0"/>
                  </a:cxn>
                </a:cxnLst>
                <a:rect l="0" t="0" r="r" b="b"/>
                <a:pathLst>
                  <a:path w="1" h="24">
                    <a:moveTo>
                      <a:pt x="0" y="22"/>
                    </a:moveTo>
                    <a:lnTo>
                      <a:pt x="0" y="24"/>
                    </a:lnTo>
                    <a:lnTo>
                      <a:pt x="0" y="22"/>
                    </a:lnTo>
                    <a:close/>
                    <a:moveTo>
                      <a:pt x="1" y="0"/>
                    </a:moveTo>
                    <a:lnTo>
                      <a:pt x="1" y="11"/>
                    </a:lnTo>
                    <a:lnTo>
                      <a:pt x="0" y="2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6"/>
              <p:cNvSpPr>
                <a:spLocks noEditPoints="1"/>
              </p:cNvSpPr>
              <p:nvPr/>
            </p:nvSpPr>
            <p:spPr bwMode="auto">
              <a:xfrm>
                <a:off x="5311776" y="1798638"/>
                <a:ext cx="601663" cy="519113"/>
              </a:xfrm>
              <a:custGeom>
                <a:avLst/>
                <a:gdLst/>
                <a:ahLst/>
                <a:cxnLst>
                  <a:cxn ang="0">
                    <a:pos x="261" y="43"/>
                  </a:cxn>
                  <a:cxn ang="0">
                    <a:pos x="307" y="23"/>
                  </a:cxn>
                  <a:cxn ang="0">
                    <a:pos x="312" y="22"/>
                  </a:cxn>
                  <a:cxn ang="0">
                    <a:pos x="317" y="20"/>
                  </a:cxn>
                  <a:cxn ang="0">
                    <a:pos x="315" y="23"/>
                  </a:cxn>
                  <a:cxn ang="0">
                    <a:pos x="343" y="11"/>
                  </a:cxn>
                  <a:cxn ang="0">
                    <a:pos x="379" y="0"/>
                  </a:cxn>
                  <a:cxn ang="0">
                    <a:pos x="368" y="6"/>
                  </a:cxn>
                  <a:cxn ang="0">
                    <a:pos x="339" y="17"/>
                  </a:cxn>
                  <a:cxn ang="0">
                    <a:pos x="351" y="13"/>
                  </a:cxn>
                  <a:cxn ang="0">
                    <a:pos x="347" y="18"/>
                  </a:cxn>
                  <a:cxn ang="0">
                    <a:pos x="343" y="23"/>
                  </a:cxn>
                  <a:cxn ang="0">
                    <a:pos x="299" y="54"/>
                  </a:cxn>
                  <a:cxn ang="0">
                    <a:pos x="307" y="51"/>
                  </a:cxn>
                  <a:cxn ang="0">
                    <a:pos x="299" y="57"/>
                  </a:cxn>
                  <a:cxn ang="0">
                    <a:pos x="301" y="61"/>
                  </a:cxn>
                  <a:cxn ang="0">
                    <a:pos x="296" y="64"/>
                  </a:cxn>
                  <a:cxn ang="0">
                    <a:pos x="286" y="69"/>
                  </a:cxn>
                  <a:cxn ang="0">
                    <a:pos x="274" y="90"/>
                  </a:cxn>
                  <a:cxn ang="0">
                    <a:pos x="257" y="101"/>
                  </a:cxn>
                  <a:cxn ang="0">
                    <a:pos x="257" y="105"/>
                  </a:cxn>
                  <a:cxn ang="0">
                    <a:pos x="247" y="106"/>
                  </a:cxn>
                  <a:cxn ang="0">
                    <a:pos x="236" y="115"/>
                  </a:cxn>
                  <a:cxn ang="0">
                    <a:pos x="235" y="124"/>
                  </a:cxn>
                  <a:cxn ang="0">
                    <a:pos x="222" y="142"/>
                  </a:cxn>
                  <a:cxn ang="0">
                    <a:pos x="214" y="145"/>
                  </a:cxn>
                  <a:cxn ang="0">
                    <a:pos x="201" y="153"/>
                  </a:cxn>
                  <a:cxn ang="0">
                    <a:pos x="209" y="158"/>
                  </a:cxn>
                  <a:cxn ang="0">
                    <a:pos x="212" y="159"/>
                  </a:cxn>
                  <a:cxn ang="0">
                    <a:pos x="167" y="188"/>
                  </a:cxn>
                  <a:cxn ang="0">
                    <a:pos x="154" y="189"/>
                  </a:cxn>
                  <a:cxn ang="0">
                    <a:pos x="117" y="224"/>
                  </a:cxn>
                  <a:cxn ang="0">
                    <a:pos x="102" y="227"/>
                  </a:cxn>
                  <a:cxn ang="0">
                    <a:pos x="78" y="243"/>
                  </a:cxn>
                  <a:cxn ang="0">
                    <a:pos x="35" y="301"/>
                  </a:cxn>
                  <a:cxn ang="0">
                    <a:pos x="11" y="325"/>
                  </a:cxn>
                  <a:cxn ang="0">
                    <a:pos x="7" y="315"/>
                  </a:cxn>
                  <a:cxn ang="0">
                    <a:pos x="1" y="313"/>
                  </a:cxn>
                  <a:cxn ang="0">
                    <a:pos x="20" y="267"/>
                  </a:cxn>
                  <a:cxn ang="0">
                    <a:pos x="18" y="263"/>
                  </a:cxn>
                  <a:cxn ang="0">
                    <a:pos x="32" y="243"/>
                  </a:cxn>
                  <a:cxn ang="0">
                    <a:pos x="48" y="214"/>
                  </a:cxn>
                  <a:cxn ang="0">
                    <a:pos x="81" y="182"/>
                  </a:cxn>
                  <a:cxn ang="0">
                    <a:pos x="94" y="170"/>
                  </a:cxn>
                  <a:cxn ang="0">
                    <a:pos x="100" y="170"/>
                  </a:cxn>
                  <a:cxn ang="0">
                    <a:pos x="103" y="161"/>
                  </a:cxn>
                  <a:cxn ang="0">
                    <a:pos x="99" y="160"/>
                  </a:cxn>
                  <a:cxn ang="0">
                    <a:pos x="117" y="143"/>
                  </a:cxn>
                  <a:cxn ang="0">
                    <a:pos x="169" y="97"/>
                  </a:cxn>
                  <a:cxn ang="0">
                    <a:pos x="172" y="94"/>
                  </a:cxn>
                  <a:cxn ang="0">
                    <a:pos x="167" y="95"/>
                  </a:cxn>
                  <a:cxn ang="0">
                    <a:pos x="158" y="99"/>
                  </a:cxn>
                  <a:cxn ang="0">
                    <a:pos x="187" y="81"/>
                  </a:cxn>
                  <a:cxn ang="0">
                    <a:pos x="195" y="75"/>
                  </a:cxn>
                  <a:cxn ang="0">
                    <a:pos x="233" y="56"/>
                  </a:cxn>
                  <a:cxn ang="0">
                    <a:pos x="291" y="30"/>
                  </a:cxn>
                  <a:cxn ang="0">
                    <a:pos x="310" y="23"/>
                  </a:cxn>
                  <a:cxn ang="0">
                    <a:pos x="325" y="17"/>
                  </a:cxn>
                  <a:cxn ang="0">
                    <a:pos x="330" y="16"/>
                  </a:cxn>
                  <a:cxn ang="0">
                    <a:pos x="336" y="15"/>
                  </a:cxn>
                  <a:cxn ang="0">
                    <a:pos x="336" y="15"/>
                  </a:cxn>
                  <a:cxn ang="0">
                    <a:pos x="347" y="11"/>
                  </a:cxn>
                  <a:cxn ang="0">
                    <a:pos x="362" y="5"/>
                  </a:cxn>
                </a:cxnLst>
                <a:rect l="0" t="0" r="r" b="b"/>
                <a:pathLst>
                  <a:path w="379" h="327">
                    <a:moveTo>
                      <a:pt x="165" y="95"/>
                    </a:moveTo>
                    <a:lnTo>
                      <a:pt x="165" y="96"/>
                    </a:lnTo>
                    <a:lnTo>
                      <a:pt x="164" y="96"/>
                    </a:lnTo>
                    <a:lnTo>
                      <a:pt x="165" y="95"/>
                    </a:lnTo>
                    <a:close/>
                    <a:moveTo>
                      <a:pt x="261" y="43"/>
                    </a:moveTo>
                    <a:lnTo>
                      <a:pt x="260" y="44"/>
                    </a:lnTo>
                    <a:lnTo>
                      <a:pt x="261" y="43"/>
                    </a:lnTo>
                    <a:lnTo>
                      <a:pt x="261" y="43"/>
                    </a:lnTo>
                    <a:close/>
                    <a:moveTo>
                      <a:pt x="309" y="23"/>
                    </a:moveTo>
                    <a:lnTo>
                      <a:pt x="307" y="23"/>
                    </a:lnTo>
                    <a:lnTo>
                      <a:pt x="309" y="23"/>
                    </a:lnTo>
                    <a:close/>
                    <a:moveTo>
                      <a:pt x="312" y="22"/>
                    </a:moveTo>
                    <a:lnTo>
                      <a:pt x="311" y="23"/>
                    </a:lnTo>
                    <a:lnTo>
                      <a:pt x="309" y="23"/>
                    </a:lnTo>
                    <a:lnTo>
                      <a:pt x="312" y="22"/>
                    </a:lnTo>
                    <a:close/>
                    <a:moveTo>
                      <a:pt x="347" y="22"/>
                    </a:moveTo>
                    <a:lnTo>
                      <a:pt x="346" y="23"/>
                    </a:lnTo>
                    <a:lnTo>
                      <a:pt x="345" y="23"/>
                    </a:lnTo>
                    <a:lnTo>
                      <a:pt x="347" y="22"/>
                    </a:lnTo>
                    <a:close/>
                    <a:moveTo>
                      <a:pt x="317" y="20"/>
                    </a:moveTo>
                    <a:lnTo>
                      <a:pt x="312" y="22"/>
                    </a:lnTo>
                    <a:lnTo>
                      <a:pt x="313" y="21"/>
                    </a:lnTo>
                    <a:lnTo>
                      <a:pt x="317" y="20"/>
                    </a:lnTo>
                    <a:close/>
                    <a:moveTo>
                      <a:pt x="331" y="16"/>
                    </a:moveTo>
                    <a:lnTo>
                      <a:pt x="315" y="23"/>
                    </a:lnTo>
                    <a:lnTo>
                      <a:pt x="331" y="16"/>
                    </a:lnTo>
                    <a:close/>
                    <a:moveTo>
                      <a:pt x="343" y="11"/>
                    </a:moveTo>
                    <a:lnTo>
                      <a:pt x="343" y="11"/>
                    </a:lnTo>
                    <a:lnTo>
                      <a:pt x="342" y="12"/>
                    </a:lnTo>
                    <a:lnTo>
                      <a:pt x="343" y="11"/>
                    </a:lnTo>
                    <a:close/>
                    <a:moveTo>
                      <a:pt x="346" y="11"/>
                    </a:moveTo>
                    <a:lnTo>
                      <a:pt x="347" y="11"/>
                    </a:lnTo>
                    <a:lnTo>
                      <a:pt x="346" y="11"/>
                    </a:lnTo>
                    <a:close/>
                    <a:moveTo>
                      <a:pt x="377" y="0"/>
                    </a:moveTo>
                    <a:lnTo>
                      <a:pt x="379" y="0"/>
                    </a:lnTo>
                    <a:lnTo>
                      <a:pt x="371" y="4"/>
                    </a:lnTo>
                    <a:lnTo>
                      <a:pt x="369" y="4"/>
                    </a:lnTo>
                    <a:lnTo>
                      <a:pt x="370" y="4"/>
                    </a:lnTo>
                    <a:lnTo>
                      <a:pt x="369" y="5"/>
                    </a:lnTo>
                    <a:lnTo>
                      <a:pt x="368" y="6"/>
                    </a:lnTo>
                    <a:lnTo>
                      <a:pt x="369" y="6"/>
                    </a:lnTo>
                    <a:lnTo>
                      <a:pt x="353" y="11"/>
                    </a:lnTo>
                    <a:lnTo>
                      <a:pt x="336" y="18"/>
                    </a:lnTo>
                    <a:lnTo>
                      <a:pt x="339" y="18"/>
                    </a:lnTo>
                    <a:lnTo>
                      <a:pt x="339" y="17"/>
                    </a:lnTo>
                    <a:lnTo>
                      <a:pt x="340" y="17"/>
                    </a:lnTo>
                    <a:lnTo>
                      <a:pt x="341" y="16"/>
                    </a:lnTo>
                    <a:lnTo>
                      <a:pt x="346" y="15"/>
                    </a:lnTo>
                    <a:lnTo>
                      <a:pt x="349" y="14"/>
                    </a:lnTo>
                    <a:lnTo>
                      <a:pt x="351" y="13"/>
                    </a:lnTo>
                    <a:lnTo>
                      <a:pt x="351" y="13"/>
                    </a:lnTo>
                    <a:lnTo>
                      <a:pt x="357" y="11"/>
                    </a:lnTo>
                    <a:lnTo>
                      <a:pt x="344" y="18"/>
                    </a:lnTo>
                    <a:lnTo>
                      <a:pt x="332" y="25"/>
                    </a:lnTo>
                    <a:lnTo>
                      <a:pt x="347" y="18"/>
                    </a:lnTo>
                    <a:lnTo>
                      <a:pt x="362" y="11"/>
                    </a:lnTo>
                    <a:lnTo>
                      <a:pt x="365" y="11"/>
                    </a:lnTo>
                    <a:lnTo>
                      <a:pt x="366" y="11"/>
                    </a:lnTo>
                    <a:lnTo>
                      <a:pt x="355" y="18"/>
                    </a:lnTo>
                    <a:lnTo>
                      <a:pt x="343" y="23"/>
                    </a:lnTo>
                    <a:lnTo>
                      <a:pt x="343" y="23"/>
                    </a:lnTo>
                    <a:lnTo>
                      <a:pt x="345" y="23"/>
                    </a:lnTo>
                    <a:lnTo>
                      <a:pt x="331" y="31"/>
                    </a:lnTo>
                    <a:lnTo>
                      <a:pt x="313" y="42"/>
                    </a:lnTo>
                    <a:lnTo>
                      <a:pt x="299" y="54"/>
                    </a:lnTo>
                    <a:lnTo>
                      <a:pt x="302" y="53"/>
                    </a:lnTo>
                    <a:lnTo>
                      <a:pt x="303" y="52"/>
                    </a:lnTo>
                    <a:lnTo>
                      <a:pt x="305" y="52"/>
                    </a:lnTo>
                    <a:lnTo>
                      <a:pt x="306" y="51"/>
                    </a:lnTo>
                    <a:lnTo>
                      <a:pt x="307" y="51"/>
                    </a:lnTo>
                    <a:lnTo>
                      <a:pt x="306" y="53"/>
                    </a:lnTo>
                    <a:lnTo>
                      <a:pt x="305" y="54"/>
                    </a:lnTo>
                    <a:lnTo>
                      <a:pt x="303" y="55"/>
                    </a:lnTo>
                    <a:lnTo>
                      <a:pt x="301" y="56"/>
                    </a:lnTo>
                    <a:lnTo>
                      <a:pt x="299" y="57"/>
                    </a:lnTo>
                    <a:lnTo>
                      <a:pt x="300" y="58"/>
                    </a:lnTo>
                    <a:lnTo>
                      <a:pt x="301" y="58"/>
                    </a:lnTo>
                    <a:lnTo>
                      <a:pt x="302" y="57"/>
                    </a:lnTo>
                    <a:lnTo>
                      <a:pt x="302" y="57"/>
                    </a:lnTo>
                    <a:lnTo>
                      <a:pt x="301" y="61"/>
                    </a:lnTo>
                    <a:lnTo>
                      <a:pt x="297" y="66"/>
                    </a:lnTo>
                    <a:lnTo>
                      <a:pt x="293" y="70"/>
                    </a:lnTo>
                    <a:lnTo>
                      <a:pt x="289" y="72"/>
                    </a:lnTo>
                    <a:lnTo>
                      <a:pt x="292" y="68"/>
                    </a:lnTo>
                    <a:lnTo>
                      <a:pt x="296" y="64"/>
                    </a:lnTo>
                    <a:lnTo>
                      <a:pt x="295" y="63"/>
                    </a:lnTo>
                    <a:lnTo>
                      <a:pt x="293" y="63"/>
                    </a:lnTo>
                    <a:lnTo>
                      <a:pt x="290" y="64"/>
                    </a:lnTo>
                    <a:lnTo>
                      <a:pt x="287" y="68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7" y="70"/>
                    </a:lnTo>
                    <a:lnTo>
                      <a:pt x="288" y="70"/>
                    </a:lnTo>
                    <a:lnTo>
                      <a:pt x="280" y="81"/>
                    </a:lnTo>
                    <a:lnTo>
                      <a:pt x="274" y="90"/>
                    </a:lnTo>
                    <a:lnTo>
                      <a:pt x="271" y="93"/>
                    </a:lnTo>
                    <a:lnTo>
                      <a:pt x="267" y="94"/>
                    </a:lnTo>
                    <a:lnTo>
                      <a:pt x="262" y="96"/>
                    </a:lnTo>
                    <a:lnTo>
                      <a:pt x="258" y="98"/>
                    </a:lnTo>
                    <a:lnTo>
                      <a:pt x="257" y="101"/>
                    </a:lnTo>
                    <a:lnTo>
                      <a:pt x="258" y="100"/>
                    </a:lnTo>
                    <a:lnTo>
                      <a:pt x="259" y="99"/>
                    </a:lnTo>
                    <a:lnTo>
                      <a:pt x="261" y="98"/>
                    </a:lnTo>
                    <a:lnTo>
                      <a:pt x="260" y="102"/>
                    </a:lnTo>
                    <a:lnTo>
                      <a:pt x="257" y="105"/>
                    </a:lnTo>
                    <a:lnTo>
                      <a:pt x="253" y="108"/>
                    </a:lnTo>
                    <a:lnTo>
                      <a:pt x="248" y="109"/>
                    </a:lnTo>
                    <a:lnTo>
                      <a:pt x="243" y="110"/>
                    </a:lnTo>
                    <a:lnTo>
                      <a:pt x="246" y="108"/>
                    </a:lnTo>
                    <a:lnTo>
                      <a:pt x="247" y="106"/>
                    </a:lnTo>
                    <a:lnTo>
                      <a:pt x="244" y="107"/>
                    </a:lnTo>
                    <a:lnTo>
                      <a:pt x="243" y="108"/>
                    </a:lnTo>
                    <a:lnTo>
                      <a:pt x="239" y="111"/>
                    </a:lnTo>
                    <a:lnTo>
                      <a:pt x="239" y="112"/>
                    </a:lnTo>
                    <a:lnTo>
                      <a:pt x="236" y="115"/>
                    </a:lnTo>
                    <a:lnTo>
                      <a:pt x="239" y="114"/>
                    </a:lnTo>
                    <a:lnTo>
                      <a:pt x="246" y="111"/>
                    </a:lnTo>
                    <a:lnTo>
                      <a:pt x="244" y="115"/>
                    </a:lnTo>
                    <a:lnTo>
                      <a:pt x="238" y="123"/>
                    </a:lnTo>
                    <a:lnTo>
                      <a:pt x="235" y="124"/>
                    </a:lnTo>
                    <a:lnTo>
                      <a:pt x="234" y="123"/>
                    </a:lnTo>
                    <a:lnTo>
                      <a:pt x="234" y="122"/>
                    </a:lnTo>
                    <a:lnTo>
                      <a:pt x="229" y="129"/>
                    </a:lnTo>
                    <a:lnTo>
                      <a:pt x="226" y="135"/>
                    </a:lnTo>
                    <a:lnTo>
                      <a:pt x="222" y="142"/>
                    </a:lnTo>
                    <a:lnTo>
                      <a:pt x="218" y="147"/>
                    </a:lnTo>
                    <a:lnTo>
                      <a:pt x="215" y="151"/>
                    </a:lnTo>
                    <a:lnTo>
                      <a:pt x="213" y="150"/>
                    </a:lnTo>
                    <a:lnTo>
                      <a:pt x="213" y="146"/>
                    </a:lnTo>
                    <a:lnTo>
                      <a:pt x="214" y="145"/>
                    </a:lnTo>
                    <a:lnTo>
                      <a:pt x="217" y="142"/>
                    </a:lnTo>
                    <a:lnTo>
                      <a:pt x="214" y="143"/>
                    </a:lnTo>
                    <a:lnTo>
                      <a:pt x="211" y="146"/>
                    </a:lnTo>
                    <a:lnTo>
                      <a:pt x="207" y="148"/>
                    </a:lnTo>
                    <a:lnTo>
                      <a:pt x="201" y="153"/>
                    </a:lnTo>
                    <a:lnTo>
                      <a:pt x="200" y="154"/>
                    </a:lnTo>
                    <a:lnTo>
                      <a:pt x="202" y="155"/>
                    </a:lnTo>
                    <a:lnTo>
                      <a:pt x="206" y="155"/>
                    </a:lnTo>
                    <a:lnTo>
                      <a:pt x="208" y="158"/>
                    </a:lnTo>
                    <a:lnTo>
                      <a:pt x="209" y="158"/>
                    </a:lnTo>
                    <a:lnTo>
                      <a:pt x="209" y="157"/>
                    </a:lnTo>
                    <a:lnTo>
                      <a:pt x="213" y="156"/>
                    </a:lnTo>
                    <a:lnTo>
                      <a:pt x="216" y="153"/>
                    </a:lnTo>
                    <a:lnTo>
                      <a:pt x="217" y="154"/>
                    </a:lnTo>
                    <a:lnTo>
                      <a:pt x="212" y="159"/>
                    </a:lnTo>
                    <a:lnTo>
                      <a:pt x="204" y="166"/>
                    </a:lnTo>
                    <a:lnTo>
                      <a:pt x="195" y="172"/>
                    </a:lnTo>
                    <a:lnTo>
                      <a:pt x="185" y="179"/>
                    </a:lnTo>
                    <a:lnTo>
                      <a:pt x="176" y="184"/>
                    </a:lnTo>
                    <a:lnTo>
                      <a:pt x="167" y="188"/>
                    </a:lnTo>
                    <a:lnTo>
                      <a:pt x="160" y="191"/>
                    </a:lnTo>
                    <a:lnTo>
                      <a:pt x="159" y="189"/>
                    </a:lnTo>
                    <a:lnTo>
                      <a:pt x="158" y="188"/>
                    </a:lnTo>
                    <a:lnTo>
                      <a:pt x="157" y="188"/>
                    </a:lnTo>
                    <a:lnTo>
                      <a:pt x="154" y="189"/>
                    </a:lnTo>
                    <a:lnTo>
                      <a:pt x="150" y="193"/>
                    </a:lnTo>
                    <a:lnTo>
                      <a:pt x="143" y="199"/>
                    </a:lnTo>
                    <a:lnTo>
                      <a:pt x="135" y="208"/>
                    </a:lnTo>
                    <a:lnTo>
                      <a:pt x="126" y="216"/>
                    </a:lnTo>
                    <a:lnTo>
                      <a:pt x="117" y="224"/>
                    </a:lnTo>
                    <a:lnTo>
                      <a:pt x="108" y="229"/>
                    </a:lnTo>
                    <a:lnTo>
                      <a:pt x="100" y="232"/>
                    </a:lnTo>
                    <a:lnTo>
                      <a:pt x="100" y="229"/>
                    </a:lnTo>
                    <a:lnTo>
                      <a:pt x="101" y="228"/>
                    </a:lnTo>
                    <a:lnTo>
                      <a:pt x="102" y="227"/>
                    </a:lnTo>
                    <a:lnTo>
                      <a:pt x="103" y="225"/>
                    </a:lnTo>
                    <a:lnTo>
                      <a:pt x="98" y="225"/>
                    </a:lnTo>
                    <a:lnTo>
                      <a:pt x="93" y="228"/>
                    </a:lnTo>
                    <a:lnTo>
                      <a:pt x="86" y="234"/>
                    </a:lnTo>
                    <a:lnTo>
                      <a:pt x="78" y="243"/>
                    </a:lnTo>
                    <a:lnTo>
                      <a:pt x="70" y="254"/>
                    </a:lnTo>
                    <a:lnTo>
                      <a:pt x="61" y="265"/>
                    </a:lnTo>
                    <a:lnTo>
                      <a:pt x="52" y="277"/>
                    </a:lnTo>
                    <a:lnTo>
                      <a:pt x="43" y="289"/>
                    </a:lnTo>
                    <a:lnTo>
                      <a:pt x="35" y="301"/>
                    </a:lnTo>
                    <a:lnTo>
                      <a:pt x="27" y="311"/>
                    </a:lnTo>
                    <a:lnTo>
                      <a:pt x="21" y="319"/>
                    </a:lnTo>
                    <a:lnTo>
                      <a:pt x="16" y="325"/>
                    </a:lnTo>
                    <a:lnTo>
                      <a:pt x="12" y="327"/>
                    </a:lnTo>
                    <a:lnTo>
                      <a:pt x="11" y="325"/>
                    </a:lnTo>
                    <a:lnTo>
                      <a:pt x="10" y="323"/>
                    </a:lnTo>
                    <a:lnTo>
                      <a:pt x="9" y="318"/>
                    </a:lnTo>
                    <a:lnTo>
                      <a:pt x="9" y="316"/>
                    </a:lnTo>
                    <a:lnTo>
                      <a:pt x="8" y="315"/>
                    </a:lnTo>
                    <a:lnTo>
                      <a:pt x="7" y="315"/>
                    </a:lnTo>
                    <a:lnTo>
                      <a:pt x="5" y="317"/>
                    </a:lnTo>
                    <a:lnTo>
                      <a:pt x="4" y="317"/>
                    </a:lnTo>
                    <a:lnTo>
                      <a:pt x="2" y="318"/>
                    </a:lnTo>
                    <a:lnTo>
                      <a:pt x="2" y="314"/>
                    </a:lnTo>
                    <a:lnTo>
                      <a:pt x="1" y="313"/>
                    </a:lnTo>
                    <a:lnTo>
                      <a:pt x="0" y="312"/>
                    </a:lnTo>
                    <a:lnTo>
                      <a:pt x="3" y="299"/>
                    </a:lnTo>
                    <a:lnTo>
                      <a:pt x="8" y="287"/>
                    </a:lnTo>
                    <a:lnTo>
                      <a:pt x="13" y="277"/>
                    </a:lnTo>
                    <a:lnTo>
                      <a:pt x="20" y="267"/>
                    </a:lnTo>
                    <a:lnTo>
                      <a:pt x="27" y="257"/>
                    </a:lnTo>
                    <a:lnTo>
                      <a:pt x="25" y="258"/>
                    </a:lnTo>
                    <a:lnTo>
                      <a:pt x="22" y="261"/>
                    </a:lnTo>
                    <a:lnTo>
                      <a:pt x="20" y="262"/>
                    </a:lnTo>
                    <a:lnTo>
                      <a:pt x="18" y="263"/>
                    </a:lnTo>
                    <a:lnTo>
                      <a:pt x="20" y="261"/>
                    </a:lnTo>
                    <a:lnTo>
                      <a:pt x="22" y="256"/>
                    </a:lnTo>
                    <a:lnTo>
                      <a:pt x="25" y="251"/>
                    </a:lnTo>
                    <a:lnTo>
                      <a:pt x="31" y="243"/>
                    </a:lnTo>
                    <a:lnTo>
                      <a:pt x="32" y="243"/>
                    </a:lnTo>
                    <a:lnTo>
                      <a:pt x="31" y="243"/>
                    </a:lnTo>
                    <a:lnTo>
                      <a:pt x="29" y="245"/>
                    </a:lnTo>
                    <a:lnTo>
                      <a:pt x="31" y="235"/>
                    </a:lnTo>
                    <a:lnTo>
                      <a:pt x="39" y="225"/>
                    </a:lnTo>
                    <a:lnTo>
                      <a:pt x="48" y="214"/>
                    </a:lnTo>
                    <a:lnTo>
                      <a:pt x="72" y="195"/>
                    </a:lnTo>
                    <a:lnTo>
                      <a:pt x="82" y="187"/>
                    </a:lnTo>
                    <a:lnTo>
                      <a:pt x="91" y="180"/>
                    </a:lnTo>
                    <a:lnTo>
                      <a:pt x="86" y="179"/>
                    </a:lnTo>
                    <a:lnTo>
                      <a:pt x="81" y="182"/>
                    </a:lnTo>
                    <a:lnTo>
                      <a:pt x="77" y="187"/>
                    </a:lnTo>
                    <a:lnTo>
                      <a:pt x="72" y="191"/>
                    </a:lnTo>
                    <a:lnTo>
                      <a:pt x="76" y="183"/>
                    </a:lnTo>
                    <a:lnTo>
                      <a:pt x="84" y="176"/>
                    </a:lnTo>
                    <a:lnTo>
                      <a:pt x="94" y="170"/>
                    </a:lnTo>
                    <a:lnTo>
                      <a:pt x="92" y="172"/>
                    </a:lnTo>
                    <a:lnTo>
                      <a:pt x="94" y="172"/>
                    </a:lnTo>
                    <a:lnTo>
                      <a:pt x="96" y="172"/>
                    </a:lnTo>
                    <a:lnTo>
                      <a:pt x="98" y="171"/>
                    </a:lnTo>
                    <a:lnTo>
                      <a:pt x="100" y="170"/>
                    </a:lnTo>
                    <a:lnTo>
                      <a:pt x="101" y="168"/>
                    </a:lnTo>
                    <a:lnTo>
                      <a:pt x="102" y="165"/>
                    </a:lnTo>
                    <a:lnTo>
                      <a:pt x="102" y="164"/>
                    </a:lnTo>
                    <a:lnTo>
                      <a:pt x="103" y="162"/>
                    </a:lnTo>
                    <a:lnTo>
                      <a:pt x="103" y="161"/>
                    </a:lnTo>
                    <a:lnTo>
                      <a:pt x="107" y="157"/>
                    </a:lnTo>
                    <a:lnTo>
                      <a:pt x="106" y="157"/>
                    </a:lnTo>
                    <a:lnTo>
                      <a:pt x="103" y="159"/>
                    </a:lnTo>
                    <a:lnTo>
                      <a:pt x="101" y="160"/>
                    </a:lnTo>
                    <a:lnTo>
                      <a:pt x="99" y="160"/>
                    </a:lnTo>
                    <a:lnTo>
                      <a:pt x="98" y="161"/>
                    </a:lnTo>
                    <a:lnTo>
                      <a:pt x="98" y="161"/>
                    </a:lnTo>
                    <a:lnTo>
                      <a:pt x="104" y="154"/>
                    </a:lnTo>
                    <a:lnTo>
                      <a:pt x="111" y="149"/>
                    </a:lnTo>
                    <a:lnTo>
                      <a:pt x="117" y="143"/>
                    </a:lnTo>
                    <a:lnTo>
                      <a:pt x="116" y="143"/>
                    </a:lnTo>
                    <a:lnTo>
                      <a:pt x="135" y="127"/>
                    </a:lnTo>
                    <a:lnTo>
                      <a:pt x="154" y="111"/>
                    </a:lnTo>
                    <a:lnTo>
                      <a:pt x="161" y="104"/>
                    </a:lnTo>
                    <a:lnTo>
                      <a:pt x="169" y="97"/>
                    </a:lnTo>
                    <a:lnTo>
                      <a:pt x="171" y="96"/>
                    </a:lnTo>
                    <a:lnTo>
                      <a:pt x="169" y="96"/>
                    </a:lnTo>
                    <a:lnTo>
                      <a:pt x="171" y="94"/>
                    </a:lnTo>
                    <a:lnTo>
                      <a:pt x="172" y="94"/>
                    </a:lnTo>
                    <a:lnTo>
                      <a:pt x="172" y="94"/>
                    </a:lnTo>
                    <a:lnTo>
                      <a:pt x="173" y="92"/>
                    </a:lnTo>
                    <a:lnTo>
                      <a:pt x="172" y="93"/>
                    </a:lnTo>
                    <a:lnTo>
                      <a:pt x="171" y="93"/>
                    </a:lnTo>
                    <a:lnTo>
                      <a:pt x="170" y="94"/>
                    </a:lnTo>
                    <a:lnTo>
                      <a:pt x="167" y="95"/>
                    </a:lnTo>
                    <a:lnTo>
                      <a:pt x="167" y="94"/>
                    </a:lnTo>
                    <a:lnTo>
                      <a:pt x="166" y="95"/>
                    </a:lnTo>
                    <a:lnTo>
                      <a:pt x="165" y="95"/>
                    </a:lnTo>
                    <a:lnTo>
                      <a:pt x="163" y="96"/>
                    </a:lnTo>
                    <a:lnTo>
                      <a:pt x="158" y="99"/>
                    </a:lnTo>
                    <a:lnTo>
                      <a:pt x="172" y="89"/>
                    </a:lnTo>
                    <a:lnTo>
                      <a:pt x="186" y="81"/>
                    </a:lnTo>
                    <a:lnTo>
                      <a:pt x="187" y="80"/>
                    </a:lnTo>
                    <a:lnTo>
                      <a:pt x="188" y="80"/>
                    </a:lnTo>
                    <a:lnTo>
                      <a:pt x="187" y="81"/>
                    </a:lnTo>
                    <a:lnTo>
                      <a:pt x="193" y="78"/>
                    </a:lnTo>
                    <a:lnTo>
                      <a:pt x="199" y="75"/>
                    </a:lnTo>
                    <a:lnTo>
                      <a:pt x="196" y="75"/>
                    </a:lnTo>
                    <a:lnTo>
                      <a:pt x="194" y="77"/>
                    </a:lnTo>
                    <a:lnTo>
                      <a:pt x="195" y="75"/>
                    </a:lnTo>
                    <a:lnTo>
                      <a:pt x="198" y="74"/>
                    </a:lnTo>
                    <a:lnTo>
                      <a:pt x="197" y="74"/>
                    </a:lnTo>
                    <a:lnTo>
                      <a:pt x="215" y="64"/>
                    </a:lnTo>
                    <a:lnTo>
                      <a:pt x="234" y="55"/>
                    </a:lnTo>
                    <a:lnTo>
                      <a:pt x="233" y="56"/>
                    </a:lnTo>
                    <a:lnTo>
                      <a:pt x="260" y="44"/>
                    </a:lnTo>
                    <a:lnTo>
                      <a:pt x="258" y="44"/>
                    </a:lnTo>
                    <a:lnTo>
                      <a:pt x="293" y="29"/>
                    </a:lnTo>
                    <a:lnTo>
                      <a:pt x="292" y="30"/>
                    </a:lnTo>
                    <a:lnTo>
                      <a:pt x="291" y="30"/>
                    </a:lnTo>
                    <a:lnTo>
                      <a:pt x="291" y="30"/>
                    </a:lnTo>
                    <a:lnTo>
                      <a:pt x="304" y="25"/>
                    </a:lnTo>
                    <a:lnTo>
                      <a:pt x="307" y="23"/>
                    </a:lnTo>
                    <a:lnTo>
                      <a:pt x="306" y="25"/>
                    </a:lnTo>
                    <a:lnTo>
                      <a:pt x="310" y="23"/>
                    </a:lnTo>
                    <a:lnTo>
                      <a:pt x="313" y="22"/>
                    </a:lnTo>
                    <a:lnTo>
                      <a:pt x="317" y="20"/>
                    </a:lnTo>
                    <a:lnTo>
                      <a:pt x="320" y="19"/>
                    </a:lnTo>
                    <a:lnTo>
                      <a:pt x="322" y="18"/>
                    </a:lnTo>
                    <a:lnTo>
                      <a:pt x="325" y="17"/>
                    </a:lnTo>
                    <a:lnTo>
                      <a:pt x="325" y="17"/>
                    </a:lnTo>
                    <a:lnTo>
                      <a:pt x="334" y="14"/>
                    </a:lnTo>
                    <a:lnTo>
                      <a:pt x="309" y="25"/>
                    </a:lnTo>
                    <a:lnTo>
                      <a:pt x="331" y="16"/>
                    </a:lnTo>
                    <a:lnTo>
                      <a:pt x="330" y="16"/>
                    </a:lnTo>
                    <a:lnTo>
                      <a:pt x="332" y="15"/>
                    </a:lnTo>
                    <a:lnTo>
                      <a:pt x="335" y="14"/>
                    </a:lnTo>
                    <a:lnTo>
                      <a:pt x="338" y="13"/>
                    </a:lnTo>
                    <a:lnTo>
                      <a:pt x="336" y="14"/>
                    </a:lnTo>
                    <a:lnTo>
                      <a:pt x="336" y="15"/>
                    </a:lnTo>
                    <a:lnTo>
                      <a:pt x="336" y="15"/>
                    </a:lnTo>
                    <a:lnTo>
                      <a:pt x="329" y="17"/>
                    </a:lnTo>
                    <a:lnTo>
                      <a:pt x="324" y="20"/>
                    </a:lnTo>
                    <a:lnTo>
                      <a:pt x="330" y="17"/>
                    </a:lnTo>
                    <a:lnTo>
                      <a:pt x="336" y="15"/>
                    </a:lnTo>
                    <a:lnTo>
                      <a:pt x="339" y="13"/>
                    </a:lnTo>
                    <a:lnTo>
                      <a:pt x="344" y="11"/>
                    </a:lnTo>
                    <a:lnTo>
                      <a:pt x="343" y="11"/>
                    </a:lnTo>
                    <a:lnTo>
                      <a:pt x="346" y="11"/>
                    </a:lnTo>
                    <a:lnTo>
                      <a:pt x="347" y="11"/>
                    </a:lnTo>
                    <a:lnTo>
                      <a:pt x="362" y="5"/>
                    </a:lnTo>
                    <a:lnTo>
                      <a:pt x="361" y="6"/>
                    </a:lnTo>
                    <a:lnTo>
                      <a:pt x="362" y="5"/>
                    </a:lnTo>
                    <a:lnTo>
                      <a:pt x="362" y="5"/>
                    </a:lnTo>
                    <a:lnTo>
                      <a:pt x="362" y="5"/>
                    </a:lnTo>
                    <a:lnTo>
                      <a:pt x="363" y="4"/>
                    </a:lnTo>
                    <a:lnTo>
                      <a:pt x="373" y="2"/>
                    </a:lnTo>
                    <a:lnTo>
                      <a:pt x="372" y="2"/>
                    </a:lnTo>
                    <a:lnTo>
                      <a:pt x="3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7"/>
              <p:cNvSpPr>
                <a:spLocks noEditPoints="1"/>
              </p:cNvSpPr>
              <p:nvPr/>
            </p:nvSpPr>
            <p:spPr bwMode="auto">
              <a:xfrm>
                <a:off x="5719763" y="1749425"/>
                <a:ext cx="1857375" cy="1320800"/>
              </a:xfrm>
              <a:custGeom>
                <a:avLst/>
                <a:gdLst/>
                <a:ahLst/>
                <a:cxnLst>
                  <a:cxn ang="0">
                    <a:pos x="1155" y="684"/>
                  </a:cxn>
                  <a:cxn ang="0">
                    <a:pos x="1146" y="577"/>
                  </a:cxn>
                  <a:cxn ang="0">
                    <a:pos x="1145" y="574"/>
                  </a:cxn>
                  <a:cxn ang="0">
                    <a:pos x="555" y="81"/>
                  </a:cxn>
                  <a:cxn ang="0">
                    <a:pos x="536" y="61"/>
                  </a:cxn>
                  <a:cxn ang="0">
                    <a:pos x="490" y="8"/>
                  </a:cxn>
                  <a:cxn ang="0">
                    <a:pos x="498" y="9"/>
                  </a:cxn>
                  <a:cxn ang="0">
                    <a:pos x="1130" y="526"/>
                  </a:cxn>
                  <a:cxn ang="0">
                    <a:pos x="1156" y="686"/>
                  </a:cxn>
                  <a:cxn ang="0">
                    <a:pos x="1108" y="592"/>
                  </a:cxn>
                  <a:cxn ang="0">
                    <a:pos x="1065" y="704"/>
                  </a:cxn>
                  <a:cxn ang="0">
                    <a:pos x="999" y="619"/>
                  </a:cxn>
                  <a:cxn ang="0">
                    <a:pos x="927" y="585"/>
                  </a:cxn>
                  <a:cxn ang="0">
                    <a:pos x="724" y="551"/>
                  </a:cxn>
                  <a:cxn ang="0">
                    <a:pos x="777" y="613"/>
                  </a:cxn>
                  <a:cxn ang="0">
                    <a:pos x="819" y="585"/>
                  </a:cxn>
                  <a:cxn ang="0">
                    <a:pos x="814" y="727"/>
                  </a:cxn>
                  <a:cxn ang="0">
                    <a:pos x="707" y="759"/>
                  </a:cxn>
                  <a:cxn ang="0">
                    <a:pos x="558" y="619"/>
                  </a:cxn>
                  <a:cxn ang="0">
                    <a:pos x="552" y="533"/>
                  </a:cxn>
                  <a:cxn ang="0">
                    <a:pos x="446" y="536"/>
                  </a:cxn>
                  <a:cxn ang="0">
                    <a:pos x="376" y="495"/>
                  </a:cxn>
                  <a:cxn ang="0">
                    <a:pos x="400" y="523"/>
                  </a:cxn>
                  <a:cxn ang="0">
                    <a:pos x="344" y="525"/>
                  </a:cxn>
                  <a:cxn ang="0">
                    <a:pos x="243" y="451"/>
                  </a:cxn>
                  <a:cxn ang="0">
                    <a:pos x="309" y="512"/>
                  </a:cxn>
                  <a:cxn ang="0">
                    <a:pos x="269" y="563"/>
                  </a:cxn>
                  <a:cxn ang="0">
                    <a:pos x="195" y="492"/>
                  </a:cxn>
                  <a:cxn ang="0">
                    <a:pos x="27" y="626"/>
                  </a:cxn>
                  <a:cxn ang="0">
                    <a:pos x="56" y="527"/>
                  </a:cxn>
                  <a:cxn ang="0">
                    <a:pos x="49" y="452"/>
                  </a:cxn>
                  <a:cxn ang="0">
                    <a:pos x="102" y="421"/>
                  </a:cxn>
                  <a:cxn ang="0">
                    <a:pos x="177" y="295"/>
                  </a:cxn>
                  <a:cxn ang="0">
                    <a:pos x="207" y="319"/>
                  </a:cxn>
                  <a:cxn ang="0">
                    <a:pos x="209" y="333"/>
                  </a:cxn>
                  <a:cxn ang="0">
                    <a:pos x="290" y="271"/>
                  </a:cxn>
                  <a:cxn ang="0">
                    <a:pos x="282" y="261"/>
                  </a:cxn>
                  <a:cxn ang="0">
                    <a:pos x="311" y="226"/>
                  </a:cxn>
                  <a:cxn ang="0">
                    <a:pos x="268" y="167"/>
                  </a:cxn>
                  <a:cxn ang="0">
                    <a:pos x="249" y="249"/>
                  </a:cxn>
                  <a:cxn ang="0">
                    <a:pos x="243" y="290"/>
                  </a:cxn>
                  <a:cxn ang="0">
                    <a:pos x="187" y="278"/>
                  </a:cxn>
                  <a:cxn ang="0">
                    <a:pos x="134" y="290"/>
                  </a:cxn>
                  <a:cxn ang="0">
                    <a:pos x="127" y="271"/>
                  </a:cxn>
                  <a:cxn ang="0">
                    <a:pos x="171" y="198"/>
                  </a:cxn>
                  <a:cxn ang="0">
                    <a:pos x="186" y="147"/>
                  </a:cxn>
                  <a:cxn ang="0">
                    <a:pos x="199" y="137"/>
                  </a:cxn>
                  <a:cxn ang="0">
                    <a:pos x="233" y="120"/>
                  </a:cxn>
                  <a:cxn ang="0">
                    <a:pos x="261" y="106"/>
                  </a:cxn>
                  <a:cxn ang="0">
                    <a:pos x="310" y="114"/>
                  </a:cxn>
                  <a:cxn ang="0">
                    <a:pos x="345" y="154"/>
                  </a:cxn>
                  <a:cxn ang="0">
                    <a:pos x="398" y="149"/>
                  </a:cxn>
                  <a:cxn ang="0">
                    <a:pos x="379" y="102"/>
                  </a:cxn>
                  <a:cxn ang="0">
                    <a:pos x="435" y="84"/>
                  </a:cxn>
                  <a:cxn ang="0">
                    <a:pos x="458" y="82"/>
                  </a:cxn>
                  <a:cxn ang="0">
                    <a:pos x="462" y="65"/>
                  </a:cxn>
                  <a:cxn ang="0">
                    <a:pos x="439" y="38"/>
                  </a:cxn>
                  <a:cxn ang="0">
                    <a:pos x="457" y="31"/>
                  </a:cxn>
                  <a:cxn ang="0">
                    <a:pos x="458" y="23"/>
                  </a:cxn>
                  <a:cxn ang="0">
                    <a:pos x="415" y="5"/>
                  </a:cxn>
                </a:cxnLst>
                <a:rect l="0" t="0" r="r" b="b"/>
                <a:pathLst>
                  <a:path w="1170" h="832">
                    <a:moveTo>
                      <a:pt x="1160" y="750"/>
                    </a:moveTo>
                    <a:lnTo>
                      <a:pt x="1163" y="763"/>
                    </a:lnTo>
                    <a:lnTo>
                      <a:pt x="1167" y="785"/>
                    </a:lnTo>
                    <a:lnTo>
                      <a:pt x="1170" y="808"/>
                    </a:lnTo>
                    <a:lnTo>
                      <a:pt x="1169" y="832"/>
                    </a:lnTo>
                    <a:lnTo>
                      <a:pt x="1168" y="832"/>
                    </a:lnTo>
                    <a:lnTo>
                      <a:pt x="1165" y="821"/>
                    </a:lnTo>
                    <a:lnTo>
                      <a:pt x="1163" y="808"/>
                    </a:lnTo>
                    <a:lnTo>
                      <a:pt x="1162" y="793"/>
                    </a:lnTo>
                    <a:lnTo>
                      <a:pt x="1161" y="776"/>
                    </a:lnTo>
                    <a:lnTo>
                      <a:pt x="1160" y="758"/>
                    </a:lnTo>
                    <a:lnTo>
                      <a:pt x="1160" y="750"/>
                    </a:lnTo>
                    <a:close/>
                    <a:moveTo>
                      <a:pt x="1151" y="672"/>
                    </a:moveTo>
                    <a:lnTo>
                      <a:pt x="1151" y="678"/>
                    </a:lnTo>
                    <a:lnTo>
                      <a:pt x="1152" y="682"/>
                    </a:lnTo>
                    <a:lnTo>
                      <a:pt x="1155" y="684"/>
                    </a:lnTo>
                    <a:lnTo>
                      <a:pt x="1155" y="686"/>
                    </a:lnTo>
                    <a:lnTo>
                      <a:pt x="1157" y="703"/>
                    </a:lnTo>
                    <a:lnTo>
                      <a:pt x="1158" y="721"/>
                    </a:lnTo>
                    <a:lnTo>
                      <a:pt x="1160" y="740"/>
                    </a:lnTo>
                    <a:lnTo>
                      <a:pt x="1160" y="750"/>
                    </a:lnTo>
                    <a:lnTo>
                      <a:pt x="1157" y="740"/>
                    </a:lnTo>
                    <a:lnTo>
                      <a:pt x="1152" y="718"/>
                    </a:lnTo>
                    <a:lnTo>
                      <a:pt x="1150" y="695"/>
                    </a:lnTo>
                    <a:lnTo>
                      <a:pt x="1151" y="672"/>
                    </a:lnTo>
                    <a:close/>
                    <a:moveTo>
                      <a:pt x="50" y="627"/>
                    </a:moveTo>
                    <a:lnTo>
                      <a:pt x="52" y="628"/>
                    </a:lnTo>
                    <a:lnTo>
                      <a:pt x="49" y="628"/>
                    </a:lnTo>
                    <a:lnTo>
                      <a:pt x="50" y="627"/>
                    </a:lnTo>
                    <a:close/>
                    <a:moveTo>
                      <a:pt x="1145" y="576"/>
                    </a:moveTo>
                    <a:lnTo>
                      <a:pt x="1146" y="576"/>
                    </a:lnTo>
                    <a:lnTo>
                      <a:pt x="1146" y="577"/>
                    </a:lnTo>
                    <a:lnTo>
                      <a:pt x="1147" y="579"/>
                    </a:lnTo>
                    <a:lnTo>
                      <a:pt x="1152" y="598"/>
                    </a:lnTo>
                    <a:lnTo>
                      <a:pt x="1150" y="597"/>
                    </a:lnTo>
                    <a:lnTo>
                      <a:pt x="1149" y="593"/>
                    </a:lnTo>
                    <a:lnTo>
                      <a:pt x="1148" y="586"/>
                    </a:lnTo>
                    <a:lnTo>
                      <a:pt x="1145" y="576"/>
                    </a:lnTo>
                    <a:close/>
                    <a:moveTo>
                      <a:pt x="1140" y="559"/>
                    </a:moveTo>
                    <a:lnTo>
                      <a:pt x="1141" y="559"/>
                    </a:lnTo>
                    <a:lnTo>
                      <a:pt x="1142" y="563"/>
                    </a:lnTo>
                    <a:lnTo>
                      <a:pt x="1145" y="570"/>
                    </a:lnTo>
                    <a:lnTo>
                      <a:pt x="1145" y="574"/>
                    </a:lnTo>
                    <a:lnTo>
                      <a:pt x="1145" y="575"/>
                    </a:lnTo>
                    <a:lnTo>
                      <a:pt x="1146" y="576"/>
                    </a:lnTo>
                    <a:lnTo>
                      <a:pt x="1145" y="576"/>
                    </a:lnTo>
                    <a:lnTo>
                      <a:pt x="1145" y="575"/>
                    </a:lnTo>
                    <a:lnTo>
                      <a:pt x="1145" y="574"/>
                    </a:lnTo>
                    <a:lnTo>
                      <a:pt x="1140" y="559"/>
                    </a:lnTo>
                    <a:close/>
                    <a:moveTo>
                      <a:pt x="939" y="230"/>
                    </a:moveTo>
                    <a:lnTo>
                      <a:pt x="960" y="252"/>
                    </a:lnTo>
                    <a:lnTo>
                      <a:pt x="981" y="273"/>
                    </a:lnTo>
                    <a:lnTo>
                      <a:pt x="961" y="254"/>
                    </a:lnTo>
                    <a:lnTo>
                      <a:pt x="939" y="230"/>
                    </a:lnTo>
                    <a:close/>
                    <a:moveTo>
                      <a:pt x="525" y="54"/>
                    </a:moveTo>
                    <a:lnTo>
                      <a:pt x="528" y="56"/>
                    </a:lnTo>
                    <a:lnTo>
                      <a:pt x="529" y="57"/>
                    </a:lnTo>
                    <a:lnTo>
                      <a:pt x="522" y="57"/>
                    </a:lnTo>
                    <a:lnTo>
                      <a:pt x="517" y="56"/>
                    </a:lnTo>
                    <a:lnTo>
                      <a:pt x="521" y="57"/>
                    </a:lnTo>
                    <a:lnTo>
                      <a:pt x="535" y="62"/>
                    </a:lnTo>
                    <a:lnTo>
                      <a:pt x="546" y="69"/>
                    </a:lnTo>
                    <a:lnTo>
                      <a:pt x="553" y="75"/>
                    </a:lnTo>
                    <a:lnTo>
                      <a:pt x="555" y="81"/>
                    </a:lnTo>
                    <a:lnTo>
                      <a:pt x="553" y="81"/>
                    </a:lnTo>
                    <a:lnTo>
                      <a:pt x="551" y="82"/>
                    </a:lnTo>
                    <a:lnTo>
                      <a:pt x="548" y="82"/>
                    </a:lnTo>
                    <a:lnTo>
                      <a:pt x="552" y="84"/>
                    </a:lnTo>
                    <a:lnTo>
                      <a:pt x="557" y="85"/>
                    </a:lnTo>
                    <a:lnTo>
                      <a:pt x="568" y="84"/>
                    </a:lnTo>
                    <a:lnTo>
                      <a:pt x="565" y="82"/>
                    </a:lnTo>
                    <a:lnTo>
                      <a:pt x="564" y="81"/>
                    </a:lnTo>
                    <a:lnTo>
                      <a:pt x="563" y="80"/>
                    </a:lnTo>
                    <a:lnTo>
                      <a:pt x="562" y="77"/>
                    </a:lnTo>
                    <a:lnTo>
                      <a:pt x="564" y="76"/>
                    </a:lnTo>
                    <a:lnTo>
                      <a:pt x="559" y="74"/>
                    </a:lnTo>
                    <a:lnTo>
                      <a:pt x="554" y="71"/>
                    </a:lnTo>
                    <a:lnTo>
                      <a:pt x="548" y="69"/>
                    </a:lnTo>
                    <a:lnTo>
                      <a:pt x="543" y="65"/>
                    </a:lnTo>
                    <a:lnTo>
                      <a:pt x="536" y="61"/>
                    </a:lnTo>
                    <a:lnTo>
                      <a:pt x="537" y="57"/>
                    </a:lnTo>
                    <a:lnTo>
                      <a:pt x="539" y="56"/>
                    </a:lnTo>
                    <a:lnTo>
                      <a:pt x="534" y="54"/>
                    </a:lnTo>
                    <a:lnTo>
                      <a:pt x="525" y="54"/>
                    </a:lnTo>
                    <a:close/>
                    <a:moveTo>
                      <a:pt x="495" y="38"/>
                    </a:moveTo>
                    <a:lnTo>
                      <a:pt x="498" y="39"/>
                    </a:lnTo>
                    <a:lnTo>
                      <a:pt x="504" y="40"/>
                    </a:lnTo>
                    <a:lnTo>
                      <a:pt x="506" y="41"/>
                    </a:lnTo>
                    <a:lnTo>
                      <a:pt x="499" y="39"/>
                    </a:lnTo>
                    <a:lnTo>
                      <a:pt x="495" y="38"/>
                    </a:lnTo>
                    <a:close/>
                    <a:moveTo>
                      <a:pt x="490" y="8"/>
                    </a:moveTo>
                    <a:lnTo>
                      <a:pt x="493" y="9"/>
                    </a:lnTo>
                    <a:lnTo>
                      <a:pt x="491" y="9"/>
                    </a:lnTo>
                    <a:lnTo>
                      <a:pt x="490" y="8"/>
                    </a:lnTo>
                    <a:close/>
                    <a:moveTo>
                      <a:pt x="488" y="8"/>
                    </a:moveTo>
                    <a:lnTo>
                      <a:pt x="490" y="8"/>
                    </a:lnTo>
                    <a:lnTo>
                      <a:pt x="488" y="8"/>
                    </a:lnTo>
                    <a:close/>
                    <a:moveTo>
                      <a:pt x="386" y="0"/>
                    </a:moveTo>
                    <a:lnTo>
                      <a:pt x="414" y="1"/>
                    </a:lnTo>
                    <a:lnTo>
                      <a:pt x="411" y="0"/>
                    </a:lnTo>
                    <a:lnTo>
                      <a:pt x="414" y="0"/>
                    </a:lnTo>
                    <a:lnTo>
                      <a:pt x="443" y="2"/>
                    </a:lnTo>
                    <a:lnTo>
                      <a:pt x="474" y="6"/>
                    </a:lnTo>
                    <a:lnTo>
                      <a:pt x="504" y="12"/>
                    </a:lnTo>
                    <a:lnTo>
                      <a:pt x="489" y="9"/>
                    </a:lnTo>
                    <a:lnTo>
                      <a:pt x="473" y="5"/>
                    </a:lnTo>
                    <a:lnTo>
                      <a:pt x="484" y="7"/>
                    </a:lnTo>
                    <a:lnTo>
                      <a:pt x="488" y="8"/>
                    </a:lnTo>
                    <a:lnTo>
                      <a:pt x="487" y="8"/>
                    </a:lnTo>
                    <a:lnTo>
                      <a:pt x="491" y="9"/>
                    </a:lnTo>
                    <a:lnTo>
                      <a:pt x="493" y="9"/>
                    </a:lnTo>
                    <a:lnTo>
                      <a:pt x="498" y="9"/>
                    </a:lnTo>
                    <a:lnTo>
                      <a:pt x="561" y="24"/>
                    </a:lnTo>
                    <a:lnTo>
                      <a:pt x="621" y="42"/>
                    </a:lnTo>
                    <a:lnTo>
                      <a:pt x="678" y="63"/>
                    </a:lnTo>
                    <a:lnTo>
                      <a:pt x="733" y="89"/>
                    </a:lnTo>
                    <a:lnTo>
                      <a:pt x="787" y="118"/>
                    </a:lnTo>
                    <a:lnTo>
                      <a:pt x="838" y="151"/>
                    </a:lnTo>
                    <a:lnTo>
                      <a:pt x="888" y="188"/>
                    </a:lnTo>
                    <a:lnTo>
                      <a:pt x="935" y="229"/>
                    </a:lnTo>
                    <a:lnTo>
                      <a:pt x="961" y="254"/>
                    </a:lnTo>
                    <a:lnTo>
                      <a:pt x="974" y="268"/>
                    </a:lnTo>
                    <a:lnTo>
                      <a:pt x="1007" y="308"/>
                    </a:lnTo>
                    <a:lnTo>
                      <a:pt x="1037" y="348"/>
                    </a:lnTo>
                    <a:lnTo>
                      <a:pt x="1064" y="390"/>
                    </a:lnTo>
                    <a:lnTo>
                      <a:pt x="1089" y="433"/>
                    </a:lnTo>
                    <a:lnTo>
                      <a:pt x="1111" y="479"/>
                    </a:lnTo>
                    <a:lnTo>
                      <a:pt x="1130" y="526"/>
                    </a:lnTo>
                    <a:lnTo>
                      <a:pt x="1140" y="559"/>
                    </a:lnTo>
                    <a:lnTo>
                      <a:pt x="1138" y="558"/>
                    </a:lnTo>
                    <a:lnTo>
                      <a:pt x="1143" y="589"/>
                    </a:lnTo>
                    <a:lnTo>
                      <a:pt x="1157" y="649"/>
                    </a:lnTo>
                    <a:lnTo>
                      <a:pt x="1163" y="678"/>
                    </a:lnTo>
                    <a:lnTo>
                      <a:pt x="1167" y="708"/>
                    </a:lnTo>
                    <a:lnTo>
                      <a:pt x="1169" y="739"/>
                    </a:lnTo>
                    <a:lnTo>
                      <a:pt x="1167" y="724"/>
                    </a:lnTo>
                    <a:lnTo>
                      <a:pt x="1164" y="712"/>
                    </a:lnTo>
                    <a:lnTo>
                      <a:pt x="1163" y="703"/>
                    </a:lnTo>
                    <a:lnTo>
                      <a:pt x="1162" y="697"/>
                    </a:lnTo>
                    <a:lnTo>
                      <a:pt x="1160" y="692"/>
                    </a:lnTo>
                    <a:lnTo>
                      <a:pt x="1160" y="689"/>
                    </a:lnTo>
                    <a:lnTo>
                      <a:pt x="1159" y="686"/>
                    </a:lnTo>
                    <a:lnTo>
                      <a:pt x="1157" y="683"/>
                    </a:lnTo>
                    <a:lnTo>
                      <a:pt x="1156" y="686"/>
                    </a:lnTo>
                    <a:lnTo>
                      <a:pt x="1155" y="684"/>
                    </a:lnTo>
                    <a:lnTo>
                      <a:pt x="1152" y="670"/>
                    </a:lnTo>
                    <a:lnTo>
                      <a:pt x="1149" y="656"/>
                    </a:lnTo>
                    <a:lnTo>
                      <a:pt x="1145" y="643"/>
                    </a:lnTo>
                    <a:lnTo>
                      <a:pt x="1138" y="634"/>
                    </a:lnTo>
                    <a:lnTo>
                      <a:pt x="1131" y="628"/>
                    </a:lnTo>
                    <a:lnTo>
                      <a:pt x="1132" y="633"/>
                    </a:lnTo>
                    <a:lnTo>
                      <a:pt x="1132" y="637"/>
                    </a:lnTo>
                    <a:lnTo>
                      <a:pt x="1131" y="641"/>
                    </a:lnTo>
                    <a:lnTo>
                      <a:pt x="1128" y="644"/>
                    </a:lnTo>
                    <a:lnTo>
                      <a:pt x="1124" y="638"/>
                    </a:lnTo>
                    <a:lnTo>
                      <a:pt x="1123" y="630"/>
                    </a:lnTo>
                    <a:lnTo>
                      <a:pt x="1121" y="616"/>
                    </a:lnTo>
                    <a:lnTo>
                      <a:pt x="1117" y="610"/>
                    </a:lnTo>
                    <a:lnTo>
                      <a:pt x="1115" y="610"/>
                    </a:lnTo>
                    <a:lnTo>
                      <a:pt x="1108" y="592"/>
                    </a:lnTo>
                    <a:lnTo>
                      <a:pt x="1098" y="574"/>
                    </a:lnTo>
                    <a:lnTo>
                      <a:pt x="1088" y="559"/>
                    </a:lnTo>
                    <a:lnTo>
                      <a:pt x="1089" y="563"/>
                    </a:lnTo>
                    <a:lnTo>
                      <a:pt x="1090" y="566"/>
                    </a:lnTo>
                    <a:lnTo>
                      <a:pt x="1085" y="570"/>
                    </a:lnTo>
                    <a:lnTo>
                      <a:pt x="1082" y="574"/>
                    </a:lnTo>
                    <a:lnTo>
                      <a:pt x="1080" y="579"/>
                    </a:lnTo>
                    <a:lnTo>
                      <a:pt x="1080" y="590"/>
                    </a:lnTo>
                    <a:lnTo>
                      <a:pt x="1079" y="596"/>
                    </a:lnTo>
                    <a:lnTo>
                      <a:pt x="1078" y="600"/>
                    </a:lnTo>
                    <a:lnTo>
                      <a:pt x="1076" y="608"/>
                    </a:lnTo>
                    <a:lnTo>
                      <a:pt x="1074" y="619"/>
                    </a:lnTo>
                    <a:lnTo>
                      <a:pt x="1073" y="633"/>
                    </a:lnTo>
                    <a:lnTo>
                      <a:pt x="1071" y="649"/>
                    </a:lnTo>
                    <a:lnTo>
                      <a:pt x="1067" y="685"/>
                    </a:lnTo>
                    <a:lnTo>
                      <a:pt x="1065" y="704"/>
                    </a:lnTo>
                    <a:lnTo>
                      <a:pt x="1063" y="721"/>
                    </a:lnTo>
                    <a:lnTo>
                      <a:pt x="1062" y="738"/>
                    </a:lnTo>
                    <a:lnTo>
                      <a:pt x="1059" y="752"/>
                    </a:lnTo>
                    <a:lnTo>
                      <a:pt x="1058" y="762"/>
                    </a:lnTo>
                    <a:lnTo>
                      <a:pt x="1056" y="770"/>
                    </a:lnTo>
                    <a:lnTo>
                      <a:pt x="1055" y="772"/>
                    </a:lnTo>
                    <a:lnTo>
                      <a:pt x="1048" y="763"/>
                    </a:lnTo>
                    <a:lnTo>
                      <a:pt x="1043" y="750"/>
                    </a:lnTo>
                    <a:lnTo>
                      <a:pt x="1038" y="735"/>
                    </a:lnTo>
                    <a:lnTo>
                      <a:pt x="1033" y="717"/>
                    </a:lnTo>
                    <a:lnTo>
                      <a:pt x="1028" y="700"/>
                    </a:lnTo>
                    <a:lnTo>
                      <a:pt x="1023" y="681"/>
                    </a:lnTo>
                    <a:lnTo>
                      <a:pt x="1018" y="664"/>
                    </a:lnTo>
                    <a:lnTo>
                      <a:pt x="1012" y="647"/>
                    </a:lnTo>
                    <a:lnTo>
                      <a:pt x="1006" y="632"/>
                    </a:lnTo>
                    <a:lnTo>
                      <a:pt x="999" y="619"/>
                    </a:lnTo>
                    <a:lnTo>
                      <a:pt x="991" y="610"/>
                    </a:lnTo>
                    <a:lnTo>
                      <a:pt x="982" y="604"/>
                    </a:lnTo>
                    <a:lnTo>
                      <a:pt x="981" y="607"/>
                    </a:lnTo>
                    <a:lnTo>
                      <a:pt x="979" y="611"/>
                    </a:lnTo>
                    <a:lnTo>
                      <a:pt x="978" y="615"/>
                    </a:lnTo>
                    <a:lnTo>
                      <a:pt x="976" y="619"/>
                    </a:lnTo>
                    <a:lnTo>
                      <a:pt x="972" y="619"/>
                    </a:lnTo>
                    <a:lnTo>
                      <a:pt x="967" y="617"/>
                    </a:lnTo>
                    <a:lnTo>
                      <a:pt x="963" y="615"/>
                    </a:lnTo>
                    <a:lnTo>
                      <a:pt x="958" y="611"/>
                    </a:lnTo>
                    <a:lnTo>
                      <a:pt x="955" y="607"/>
                    </a:lnTo>
                    <a:lnTo>
                      <a:pt x="954" y="603"/>
                    </a:lnTo>
                    <a:lnTo>
                      <a:pt x="955" y="600"/>
                    </a:lnTo>
                    <a:lnTo>
                      <a:pt x="961" y="596"/>
                    </a:lnTo>
                    <a:lnTo>
                      <a:pt x="943" y="590"/>
                    </a:lnTo>
                    <a:lnTo>
                      <a:pt x="927" y="585"/>
                    </a:lnTo>
                    <a:lnTo>
                      <a:pt x="911" y="581"/>
                    </a:lnTo>
                    <a:lnTo>
                      <a:pt x="893" y="578"/>
                    </a:lnTo>
                    <a:lnTo>
                      <a:pt x="876" y="578"/>
                    </a:lnTo>
                    <a:lnTo>
                      <a:pt x="858" y="576"/>
                    </a:lnTo>
                    <a:lnTo>
                      <a:pt x="840" y="575"/>
                    </a:lnTo>
                    <a:lnTo>
                      <a:pt x="825" y="574"/>
                    </a:lnTo>
                    <a:lnTo>
                      <a:pt x="814" y="570"/>
                    </a:lnTo>
                    <a:lnTo>
                      <a:pt x="802" y="569"/>
                    </a:lnTo>
                    <a:lnTo>
                      <a:pt x="788" y="567"/>
                    </a:lnTo>
                    <a:lnTo>
                      <a:pt x="773" y="566"/>
                    </a:lnTo>
                    <a:lnTo>
                      <a:pt x="758" y="563"/>
                    </a:lnTo>
                    <a:lnTo>
                      <a:pt x="743" y="556"/>
                    </a:lnTo>
                    <a:lnTo>
                      <a:pt x="734" y="551"/>
                    </a:lnTo>
                    <a:lnTo>
                      <a:pt x="729" y="549"/>
                    </a:lnTo>
                    <a:lnTo>
                      <a:pt x="725" y="549"/>
                    </a:lnTo>
                    <a:lnTo>
                      <a:pt x="724" y="551"/>
                    </a:lnTo>
                    <a:lnTo>
                      <a:pt x="725" y="555"/>
                    </a:lnTo>
                    <a:lnTo>
                      <a:pt x="727" y="559"/>
                    </a:lnTo>
                    <a:lnTo>
                      <a:pt x="730" y="565"/>
                    </a:lnTo>
                    <a:lnTo>
                      <a:pt x="749" y="590"/>
                    </a:lnTo>
                    <a:lnTo>
                      <a:pt x="754" y="596"/>
                    </a:lnTo>
                    <a:lnTo>
                      <a:pt x="757" y="600"/>
                    </a:lnTo>
                    <a:lnTo>
                      <a:pt x="760" y="604"/>
                    </a:lnTo>
                    <a:lnTo>
                      <a:pt x="761" y="606"/>
                    </a:lnTo>
                    <a:lnTo>
                      <a:pt x="773" y="604"/>
                    </a:lnTo>
                    <a:lnTo>
                      <a:pt x="785" y="603"/>
                    </a:lnTo>
                    <a:lnTo>
                      <a:pt x="797" y="602"/>
                    </a:lnTo>
                    <a:lnTo>
                      <a:pt x="796" y="603"/>
                    </a:lnTo>
                    <a:lnTo>
                      <a:pt x="792" y="605"/>
                    </a:lnTo>
                    <a:lnTo>
                      <a:pt x="786" y="608"/>
                    </a:lnTo>
                    <a:lnTo>
                      <a:pt x="781" y="611"/>
                    </a:lnTo>
                    <a:lnTo>
                      <a:pt x="777" y="613"/>
                    </a:lnTo>
                    <a:lnTo>
                      <a:pt x="780" y="619"/>
                    </a:lnTo>
                    <a:lnTo>
                      <a:pt x="783" y="621"/>
                    </a:lnTo>
                    <a:lnTo>
                      <a:pt x="786" y="623"/>
                    </a:lnTo>
                    <a:lnTo>
                      <a:pt x="790" y="623"/>
                    </a:lnTo>
                    <a:lnTo>
                      <a:pt x="793" y="617"/>
                    </a:lnTo>
                    <a:lnTo>
                      <a:pt x="796" y="614"/>
                    </a:lnTo>
                    <a:lnTo>
                      <a:pt x="799" y="612"/>
                    </a:lnTo>
                    <a:lnTo>
                      <a:pt x="805" y="612"/>
                    </a:lnTo>
                    <a:lnTo>
                      <a:pt x="811" y="610"/>
                    </a:lnTo>
                    <a:lnTo>
                      <a:pt x="814" y="607"/>
                    </a:lnTo>
                    <a:lnTo>
                      <a:pt x="815" y="604"/>
                    </a:lnTo>
                    <a:lnTo>
                      <a:pt x="814" y="600"/>
                    </a:lnTo>
                    <a:lnTo>
                      <a:pt x="814" y="596"/>
                    </a:lnTo>
                    <a:lnTo>
                      <a:pt x="814" y="593"/>
                    </a:lnTo>
                    <a:lnTo>
                      <a:pt x="815" y="589"/>
                    </a:lnTo>
                    <a:lnTo>
                      <a:pt x="819" y="585"/>
                    </a:lnTo>
                    <a:lnTo>
                      <a:pt x="833" y="595"/>
                    </a:lnTo>
                    <a:lnTo>
                      <a:pt x="845" y="607"/>
                    </a:lnTo>
                    <a:lnTo>
                      <a:pt x="854" y="620"/>
                    </a:lnTo>
                    <a:lnTo>
                      <a:pt x="860" y="635"/>
                    </a:lnTo>
                    <a:lnTo>
                      <a:pt x="864" y="650"/>
                    </a:lnTo>
                    <a:lnTo>
                      <a:pt x="866" y="664"/>
                    </a:lnTo>
                    <a:lnTo>
                      <a:pt x="861" y="667"/>
                    </a:lnTo>
                    <a:lnTo>
                      <a:pt x="858" y="672"/>
                    </a:lnTo>
                    <a:lnTo>
                      <a:pt x="854" y="679"/>
                    </a:lnTo>
                    <a:lnTo>
                      <a:pt x="851" y="688"/>
                    </a:lnTo>
                    <a:lnTo>
                      <a:pt x="846" y="697"/>
                    </a:lnTo>
                    <a:lnTo>
                      <a:pt x="841" y="705"/>
                    </a:lnTo>
                    <a:lnTo>
                      <a:pt x="835" y="712"/>
                    </a:lnTo>
                    <a:lnTo>
                      <a:pt x="828" y="716"/>
                    </a:lnTo>
                    <a:lnTo>
                      <a:pt x="822" y="720"/>
                    </a:lnTo>
                    <a:lnTo>
                      <a:pt x="814" y="727"/>
                    </a:lnTo>
                    <a:lnTo>
                      <a:pt x="806" y="735"/>
                    </a:lnTo>
                    <a:lnTo>
                      <a:pt x="788" y="754"/>
                    </a:lnTo>
                    <a:lnTo>
                      <a:pt x="781" y="762"/>
                    </a:lnTo>
                    <a:lnTo>
                      <a:pt x="773" y="770"/>
                    </a:lnTo>
                    <a:lnTo>
                      <a:pt x="766" y="775"/>
                    </a:lnTo>
                    <a:lnTo>
                      <a:pt x="758" y="778"/>
                    </a:lnTo>
                    <a:lnTo>
                      <a:pt x="751" y="782"/>
                    </a:lnTo>
                    <a:lnTo>
                      <a:pt x="744" y="787"/>
                    </a:lnTo>
                    <a:lnTo>
                      <a:pt x="738" y="791"/>
                    </a:lnTo>
                    <a:lnTo>
                      <a:pt x="733" y="794"/>
                    </a:lnTo>
                    <a:lnTo>
                      <a:pt x="728" y="795"/>
                    </a:lnTo>
                    <a:lnTo>
                      <a:pt x="723" y="793"/>
                    </a:lnTo>
                    <a:lnTo>
                      <a:pt x="719" y="788"/>
                    </a:lnTo>
                    <a:lnTo>
                      <a:pt x="715" y="780"/>
                    </a:lnTo>
                    <a:lnTo>
                      <a:pt x="711" y="765"/>
                    </a:lnTo>
                    <a:lnTo>
                      <a:pt x="707" y="759"/>
                    </a:lnTo>
                    <a:lnTo>
                      <a:pt x="701" y="751"/>
                    </a:lnTo>
                    <a:lnTo>
                      <a:pt x="685" y="732"/>
                    </a:lnTo>
                    <a:lnTo>
                      <a:pt x="677" y="724"/>
                    </a:lnTo>
                    <a:lnTo>
                      <a:pt x="667" y="716"/>
                    </a:lnTo>
                    <a:lnTo>
                      <a:pt x="658" y="710"/>
                    </a:lnTo>
                    <a:lnTo>
                      <a:pt x="651" y="708"/>
                    </a:lnTo>
                    <a:lnTo>
                      <a:pt x="646" y="705"/>
                    </a:lnTo>
                    <a:lnTo>
                      <a:pt x="640" y="700"/>
                    </a:lnTo>
                    <a:lnTo>
                      <a:pt x="622" y="682"/>
                    </a:lnTo>
                    <a:lnTo>
                      <a:pt x="614" y="671"/>
                    </a:lnTo>
                    <a:lnTo>
                      <a:pt x="603" y="660"/>
                    </a:lnTo>
                    <a:lnTo>
                      <a:pt x="594" y="649"/>
                    </a:lnTo>
                    <a:lnTo>
                      <a:pt x="584" y="638"/>
                    </a:lnTo>
                    <a:lnTo>
                      <a:pt x="577" y="629"/>
                    </a:lnTo>
                    <a:lnTo>
                      <a:pt x="563" y="615"/>
                    </a:lnTo>
                    <a:lnTo>
                      <a:pt x="558" y="619"/>
                    </a:lnTo>
                    <a:lnTo>
                      <a:pt x="553" y="620"/>
                    </a:lnTo>
                    <a:lnTo>
                      <a:pt x="547" y="619"/>
                    </a:lnTo>
                    <a:lnTo>
                      <a:pt x="540" y="614"/>
                    </a:lnTo>
                    <a:lnTo>
                      <a:pt x="533" y="608"/>
                    </a:lnTo>
                    <a:lnTo>
                      <a:pt x="527" y="603"/>
                    </a:lnTo>
                    <a:lnTo>
                      <a:pt x="520" y="596"/>
                    </a:lnTo>
                    <a:lnTo>
                      <a:pt x="513" y="592"/>
                    </a:lnTo>
                    <a:lnTo>
                      <a:pt x="507" y="589"/>
                    </a:lnTo>
                    <a:lnTo>
                      <a:pt x="520" y="589"/>
                    </a:lnTo>
                    <a:lnTo>
                      <a:pt x="530" y="585"/>
                    </a:lnTo>
                    <a:lnTo>
                      <a:pt x="539" y="580"/>
                    </a:lnTo>
                    <a:lnTo>
                      <a:pt x="545" y="573"/>
                    </a:lnTo>
                    <a:lnTo>
                      <a:pt x="549" y="563"/>
                    </a:lnTo>
                    <a:lnTo>
                      <a:pt x="551" y="554"/>
                    </a:lnTo>
                    <a:lnTo>
                      <a:pt x="553" y="544"/>
                    </a:lnTo>
                    <a:lnTo>
                      <a:pt x="552" y="533"/>
                    </a:lnTo>
                    <a:lnTo>
                      <a:pt x="550" y="524"/>
                    </a:lnTo>
                    <a:lnTo>
                      <a:pt x="546" y="516"/>
                    </a:lnTo>
                    <a:lnTo>
                      <a:pt x="541" y="510"/>
                    </a:lnTo>
                    <a:lnTo>
                      <a:pt x="535" y="507"/>
                    </a:lnTo>
                    <a:lnTo>
                      <a:pt x="528" y="506"/>
                    </a:lnTo>
                    <a:lnTo>
                      <a:pt x="520" y="509"/>
                    </a:lnTo>
                    <a:lnTo>
                      <a:pt x="523" y="518"/>
                    </a:lnTo>
                    <a:lnTo>
                      <a:pt x="507" y="522"/>
                    </a:lnTo>
                    <a:lnTo>
                      <a:pt x="493" y="527"/>
                    </a:lnTo>
                    <a:lnTo>
                      <a:pt x="480" y="529"/>
                    </a:lnTo>
                    <a:lnTo>
                      <a:pt x="466" y="529"/>
                    </a:lnTo>
                    <a:lnTo>
                      <a:pt x="453" y="525"/>
                    </a:lnTo>
                    <a:lnTo>
                      <a:pt x="452" y="527"/>
                    </a:lnTo>
                    <a:lnTo>
                      <a:pt x="452" y="538"/>
                    </a:lnTo>
                    <a:lnTo>
                      <a:pt x="451" y="542"/>
                    </a:lnTo>
                    <a:lnTo>
                      <a:pt x="446" y="536"/>
                    </a:lnTo>
                    <a:lnTo>
                      <a:pt x="439" y="528"/>
                    </a:lnTo>
                    <a:lnTo>
                      <a:pt x="432" y="519"/>
                    </a:lnTo>
                    <a:lnTo>
                      <a:pt x="424" y="510"/>
                    </a:lnTo>
                    <a:lnTo>
                      <a:pt x="419" y="502"/>
                    </a:lnTo>
                    <a:lnTo>
                      <a:pt x="416" y="494"/>
                    </a:lnTo>
                    <a:lnTo>
                      <a:pt x="417" y="492"/>
                    </a:lnTo>
                    <a:lnTo>
                      <a:pt x="419" y="492"/>
                    </a:lnTo>
                    <a:lnTo>
                      <a:pt x="414" y="488"/>
                    </a:lnTo>
                    <a:lnTo>
                      <a:pt x="409" y="484"/>
                    </a:lnTo>
                    <a:lnTo>
                      <a:pt x="402" y="481"/>
                    </a:lnTo>
                    <a:lnTo>
                      <a:pt x="396" y="480"/>
                    </a:lnTo>
                    <a:lnTo>
                      <a:pt x="390" y="482"/>
                    </a:lnTo>
                    <a:lnTo>
                      <a:pt x="385" y="487"/>
                    </a:lnTo>
                    <a:lnTo>
                      <a:pt x="386" y="490"/>
                    </a:lnTo>
                    <a:lnTo>
                      <a:pt x="387" y="494"/>
                    </a:lnTo>
                    <a:lnTo>
                      <a:pt x="376" y="495"/>
                    </a:lnTo>
                    <a:lnTo>
                      <a:pt x="367" y="496"/>
                    </a:lnTo>
                    <a:lnTo>
                      <a:pt x="369" y="499"/>
                    </a:lnTo>
                    <a:lnTo>
                      <a:pt x="374" y="503"/>
                    </a:lnTo>
                    <a:lnTo>
                      <a:pt x="380" y="508"/>
                    </a:lnTo>
                    <a:lnTo>
                      <a:pt x="386" y="512"/>
                    </a:lnTo>
                    <a:lnTo>
                      <a:pt x="391" y="515"/>
                    </a:lnTo>
                    <a:lnTo>
                      <a:pt x="395" y="516"/>
                    </a:lnTo>
                    <a:lnTo>
                      <a:pt x="396" y="514"/>
                    </a:lnTo>
                    <a:lnTo>
                      <a:pt x="396" y="510"/>
                    </a:lnTo>
                    <a:lnTo>
                      <a:pt x="395" y="508"/>
                    </a:lnTo>
                    <a:lnTo>
                      <a:pt x="398" y="509"/>
                    </a:lnTo>
                    <a:lnTo>
                      <a:pt x="401" y="509"/>
                    </a:lnTo>
                    <a:lnTo>
                      <a:pt x="403" y="510"/>
                    </a:lnTo>
                    <a:lnTo>
                      <a:pt x="406" y="513"/>
                    </a:lnTo>
                    <a:lnTo>
                      <a:pt x="399" y="515"/>
                    </a:lnTo>
                    <a:lnTo>
                      <a:pt x="400" y="523"/>
                    </a:lnTo>
                    <a:lnTo>
                      <a:pt x="398" y="529"/>
                    </a:lnTo>
                    <a:lnTo>
                      <a:pt x="394" y="532"/>
                    </a:lnTo>
                    <a:lnTo>
                      <a:pt x="389" y="534"/>
                    </a:lnTo>
                    <a:lnTo>
                      <a:pt x="383" y="535"/>
                    </a:lnTo>
                    <a:lnTo>
                      <a:pt x="376" y="535"/>
                    </a:lnTo>
                    <a:lnTo>
                      <a:pt x="370" y="534"/>
                    </a:lnTo>
                    <a:lnTo>
                      <a:pt x="364" y="533"/>
                    </a:lnTo>
                    <a:lnTo>
                      <a:pt x="359" y="532"/>
                    </a:lnTo>
                    <a:lnTo>
                      <a:pt x="358" y="533"/>
                    </a:lnTo>
                    <a:lnTo>
                      <a:pt x="358" y="535"/>
                    </a:lnTo>
                    <a:lnTo>
                      <a:pt x="354" y="535"/>
                    </a:lnTo>
                    <a:lnTo>
                      <a:pt x="351" y="534"/>
                    </a:lnTo>
                    <a:lnTo>
                      <a:pt x="348" y="532"/>
                    </a:lnTo>
                    <a:lnTo>
                      <a:pt x="343" y="528"/>
                    </a:lnTo>
                    <a:lnTo>
                      <a:pt x="343" y="526"/>
                    </a:lnTo>
                    <a:lnTo>
                      <a:pt x="344" y="525"/>
                    </a:lnTo>
                    <a:lnTo>
                      <a:pt x="344" y="524"/>
                    </a:lnTo>
                    <a:lnTo>
                      <a:pt x="346" y="525"/>
                    </a:lnTo>
                    <a:lnTo>
                      <a:pt x="349" y="527"/>
                    </a:lnTo>
                    <a:lnTo>
                      <a:pt x="351" y="526"/>
                    </a:lnTo>
                    <a:lnTo>
                      <a:pt x="354" y="525"/>
                    </a:lnTo>
                    <a:lnTo>
                      <a:pt x="350" y="518"/>
                    </a:lnTo>
                    <a:lnTo>
                      <a:pt x="344" y="510"/>
                    </a:lnTo>
                    <a:lnTo>
                      <a:pt x="336" y="502"/>
                    </a:lnTo>
                    <a:lnTo>
                      <a:pt x="326" y="492"/>
                    </a:lnTo>
                    <a:lnTo>
                      <a:pt x="315" y="483"/>
                    </a:lnTo>
                    <a:lnTo>
                      <a:pt x="302" y="474"/>
                    </a:lnTo>
                    <a:lnTo>
                      <a:pt x="289" y="466"/>
                    </a:lnTo>
                    <a:lnTo>
                      <a:pt x="276" y="460"/>
                    </a:lnTo>
                    <a:lnTo>
                      <a:pt x="264" y="454"/>
                    </a:lnTo>
                    <a:lnTo>
                      <a:pt x="253" y="451"/>
                    </a:lnTo>
                    <a:lnTo>
                      <a:pt x="243" y="451"/>
                    </a:lnTo>
                    <a:lnTo>
                      <a:pt x="235" y="454"/>
                    </a:lnTo>
                    <a:lnTo>
                      <a:pt x="236" y="459"/>
                    </a:lnTo>
                    <a:lnTo>
                      <a:pt x="236" y="468"/>
                    </a:lnTo>
                    <a:lnTo>
                      <a:pt x="237" y="473"/>
                    </a:lnTo>
                    <a:lnTo>
                      <a:pt x="242" y="473"/>
                    </a:lnTo>
                    <a:lnTo>
                      <a:pt x="250" y="476"/>
                    </a:lnTo>
                    <a:lnTo>
                      <a:pt x="259" y="479"/>
                    </a:lnTo>
                    <a:lnTo>
                      <a:pt x="270" y="484"/>
                    </a:lnTo>
                    <a:lnTo>
                      <a:pt x="282" y="489"/>
                    </a:lnTo>
                    <a:lnTo>
                      <a:pt x="294" y="495"/>
                    </a:lnTo>
                    <a:lnTo>
                      <a:pt x="304" y="501"/>
                    </a:lnTo>
                    <a:lnTo>
                      <a:pt x="313" y="507"/>
                    </a:lnTo>
                    <a:lnTo>
                      <a:pt x="318" y="511"/>
                    </a:lnTo>
                    <a:lnTo>
                      <a:pt x="320" y="515"/>
                    </a:lnTo>
                    <a:lnTo>
                      <a:pt x="315" y="513"/>
                    </a:lnTo>
                    <a:lnTo>
                      <a:pt x="309" y="512"/>
                    </a:lnTo>
                    <a:lnTo>
                      <a:pt x="305" y="514"/>
                    </a:lnTo>
                    <a:lnTo>
                      <a:pt x="300" y="518"/>
                    </a:lnTo>
                    <a:lnTo>
                      <a:pt x="302" y="520"/>
                    </a:lnTo>
                    <a:lnTo>
                      <a:pt x="304" y="521"/>
                    </a:lnTo>
                    <a:lnTo>
                      <a:pt x="306" y="521"/>
                    </a:lnTo>
                    <a:lnTo>
                      <a:pt x="309" y="520"/>
                    </a:lnTo>
                    <a:lnTo>
                      <a:pt x="311" y="518"/>
                    </a:lnTo>
                    <a:lnTo>
                      <a:pt x="312" y="526"/>
                    </a:lnTo>
                    <a:lnTo>
                      <a:pt x="309" y="532"/>
                    </a:lnTo>
                    <a:lnTo>
                      <a:pt x="305" y="537"/>
                    </a:lnTo>
                    <a:lnTo>
                      <a:pt x="302" y="542"/>
                    </a:lnTo>
                    <a:lnTo>
                      <a:pt x="298" y="548"/>
                    </a:lnTo>
                    <a:lnTo>
                      <a:pt x="295" y="553"/>
                    </a:lnTo>
                    <a:lnTo>
                      <a:pt x="295" y="561"/>
                    </a:lnTo>
                    <a:lnTo>
                      <a:pt x="282" y="564"/>
                    </a:lnTo>
                    <a:lnTo>
                      <a:pt x="269" y="563"/>
                    </a:lnTo>
                    <a:lnTo>
                      <a:pt x="257" y="557"/>
                    </a:lnTo>
                    <a:lnTo>
                      <a:pt x="261" y="553"/>
                    </a:lnTo>
                    <a:lnTo>
                      <a:pt x="267" y="549"/>
                    </a:lnTo>
                    <a:lnTo>
                      <a:pt x="275" y="546"/>
                    </a:lnTo>
                    <a:lnTo>
                      <a:pt x="283" y="543"/>
                    </a:lnTo>
                    <a:lnTo>
                      <a:pt x="291" y="540"/>
                    </a:lnTo>
                    <a:lnTo>
                      <a:pt x="297" y="537"/>
                    </a:lnTo>
                    <a:lnTo>
                      <a:pt x="293" y="525"/>
                    </a:lnTo>
                    <a:lnTo>
                      <a:pt x="286" y="516"/>
                    </a:lnTo>
                    <a:lnTo>
                      <a:pt x="276" y="507"/>
                    </a:lnTo>
                    <a:lnTo>
                      <a:pt x="265" y="501"/>
                    </a:lnTo>
                    <a:lnTo>
                      <a:pt x="252" y="496"/>
                    </a:lnTo>
                    <a:lnTo>
                      <a:pt x="238" y="493"/>
                    </a:lnTo>
                    <a:lnTo>
                      <a:pt x="224" y="492"/>
                    </a:lnTo>
                    <a:lnTo>
                      <a:pt x="209" y="491"/>
                    </a:lnTo>
                    <a:lnTo>
                      <a:pt x="195" y="492"/>
                    </a:lnTo>
                    <a:lnTo>
                      <a:pt x="183" y="493"/>
                    </a:lnTo>
                    <a:lnTo>
                      <a:pt x="171" y="496"/>
                    </a:lnTo>
                    <a:lnTo>
                      <a:pt x="161" y="499"/>
                    </a:lnTo>
                    <a:lnTo>
                      <a:pt x="154" y="504"/>
                    </a:lnTo>
                    <a:lnTo>
                      <a:pt x="142" y="516"/>
                    </a:lnTo>
                    <a:lnTo>
                      <a:pt x="131" y="529"/>
                    </a:lnTo>
                    <a:lnTo>
                      <a:pt x="121" y="544"/>
                    </a:lnTo>
                    <a:lnTo>
                      <a:pt x="112" y="558"/>
                    </a:lnTo>
                    <a:lnTo>
                      <a:pt x="103" y="573"/>
                    </a:lnTo>
                    <a:lnTo>
                      <a:pt x="93" y="588"/>
                    </a:lnTo>
                    <a:lnTo>
                      <a:pt x="81" y="602"/>
                    </a:lnTo>
                    <a:lnTo>
                      <a:pt x="67" y="615"/>
                    </a:lnTo>
                    <a:lnTo>
                      <a:pt x="50" y="627"/>
                    </a:lnTo>
                    <a:lnTo>
                      <a:pt x="45" y="627"/>
                    </a:lnTo>
                    <a:lnTo>
                      <a:pt x="37" y="626"/>
                    </a:lnTo>
                    <a:lnTo>
                      <a:pt x="27" y="626"/>
                    </a:lnTo>
                    <a:lnTo>
                      <a:pt x="18" y="626"/>
                    </a:lnTo>
                    <a:lnTo>
                      <a:pt x="11" y="625"/>
                    </a:lnTo>
                    <a:lnTo>
                      <a:pt x="7" y="625"/>
                    </a:lnTo>
                    <a:lnTo>
                      <a:pt x="4" y="614"/>
                    </a:lnTo>
                    <a:lnTo>
                      <a:pt x="2" y="602"/>
                    </a:lnTo>
                    <a:lnTo>
                      <a:pt x="1" y="590"/>
                    </a:lnTo>
                    <a:lnTo>
                      <a:pt x="0" y="578"/>
                    </a:lnTo>
                    <a:lnTo>
                      <a:pt x="0" y="566"/>
                    </a:lnTo>
                    <a:lnTo>
                      <a:pt x="1" y="555"/>
                    </a:lnTo>
                    <a:lnTo>
                      <a:pt x="4" y="546"/>
                    </a:lnTo>
                    <a:lnTo>
                      <a:pt x="9" y="538"/>
                    </a:lnTo>
                    <a:lnTo>
                      <a:pt x="17" y="533"/>
                    </a:lnTo>
                    <a:lnTo>
                      <a:pt x="27" y="530"/>
                    </a:lnTo>
                    <a:lnTo>
                      <a:pt x="38" y="529"/>
                    </a:lnTo>
                    <a:lnTo>
                      <a:pt x="48" y="528"/>
                    </a:lnTo>
                    <a:lnTo>
                      <a:pt x="56" y="527"/>
                    </a:lnTo>
                    <a:lnTo>
                      <a:pt x="64" y="527"/>
                    </a:lnTo>
                    <a:lnTo>
                      <a:pt x="71" y="525"/>
                    </a:lnTo>
                    <a:lnTo>
                      <a:pt x="76" y="523"/>
                    </a:lnTo>
                    <a:lnTo>
                      <a:pt x="81" y="519"/>
                    </a:lnTo>
                    <a:lnTo>
                      <a:pt x="83" y="512"/>
                    </a:lnTo>
                    <a:lnTo>
                      <a:pt x="85" y="502"/>
                    </a:lnTo>
                    <a:lnTo>
                      <a:pt x="85" y="488"/>
                    </a:lnTo>
                    <a:lnTo>
                      <a:pt x="82" y="486"/>
                    </a:lnTo>
                    <a:lnTo>
                      <a:pt x="77" y="482"/>
                    </a:lnTo>
                    <a:lnTo>
                      <a:pt x="71" y="478"/>
                    </a:lnTo>
                    <a:lnTo>
                      <a:pt x="64" y="473"/>
                    </a:lnTo>
                    <a:lnTo>
                      <a:pt x="56" y="468"/>
                    </a:lnTo>
                    <a:lnTo>
                      <a:pt x="50" y="463"/>
                    </a:lnTo>
                    <a:lnTo>
                      <a:pt x="45" y="460"/>
                    </a:lnTo>
                    <a:lnTo>
                      <a:pt x="43" y="458"/>
                    </a:lnTo>
                    <a:lnTo>
                      <a:pt x="49" y="452"/>
                    </a:lnTo>
                    <a:lnTo>
                      <a:pt x="54" y="450"/>
                    </a:lnTo>
                    <a:lnTo>
                      <a:pt x="68" y="450"/>
                    </a:lnTo>
                    <a:lnTo>
                      <a:pt x="75" y="448"/>
                    </a:lnTo>
                    <a:lnTo>
                      <a:pt x="75" y="445"/>
                    </a:lnTo>
                    <a:lnTo>
                      <a:pt x="75" y="444"/>
                    </a:lnTo>
                    <a:lnTo>
                      <a:pt x="75" y="443"/>
                    </a:lnTo>
                    <a:lnTo>
                      <a:pt x="75" y="441"/>
                    </a:lnTo>
                    <a:lnTo>
                      <a:pt x="76" y="439"/>
                    </a:lnTo>
                    <a:lnTo>
                      <a:pt x="74" y="438"/>
                    </a:lnTo>
                    <a:lnTo>
                      <a:pt x="71" y="438"/>
                    </a:lnTo>
                    <a:lnTo>
                      <a:pt x="71" y="434"/>
                    </a:lnTo>
                    <a:lnTo>
                      <a:pt x="72" y="432"/>
                    </a:lnTo>
                    <a:lnTo>
                      <a:pt x="73" y="430"/>
                    </a:lnTo>
                    <a:lnTo>
                      <a:pt x="84" y="431"/>
                    </a:lnTo>
                    <a:lnTo>
                      <a:pt x="94" y="428"/>
                    </a:lnTo>
                    <a:lnTo>
                      <a:pt x="102" y="421"/>
                    </a:lnTo>
                    <a:lnTo>
                      <a:pt x="110" y="413"/>
                    </a:lnTo>
                    <a:lnTo>
                      <a:pt x="116" y="404"/>
                    </a:lnTo>
                    <a:lnTo>
                      <a:pt x="121" y="394"/>
                    </a:lnTo>
                    <a:lnTo>
                      <a:pt x="124" y="386"/>
                    </a:lnTo>
                    <a:lnTo>
                      <a:pt x="126" y="378"/>
                    </a:lnTo>
                    <a:lnTo>
                      <a:pt x="136" y="374"/>
                    </a:lnTo>
                    <a:lnTo>
                      <a:pt x="155" y="363"/>
                    </a:lnTo>
                    <a:lnTo>
                      <a:pt x="164" y="358"/>
                    </a:lnTo>
                    <a:lnTo>
                      <a:pt x="175" y="354"/>
                    </a:lnTo>
                    <a:lnTo>
                      <a:pt x="173" y="343"/>
                    </a:lnTo>
                    <a:lnTo>
                      <a:pt x="171" y="334"/>
                    </a:lnTo>
                    <a:lnTo>
                      <a:pt x="169" y="327"/>
                    </a:lnTo>
                    <a:lnTo>
                      <a:pt x="168" y="320"/>
                    </a:lnTo>
                    <a:lnTo>
                      <a:pt x="169" y="313"/>
                    </a:lnTo>
                    <a:lnTo>
                      <a:pt x="172" y="305"/>
                    </a:lnTo>
                    <a:lnTo>
                      <a:pt x="177" y="295"/>
                    </a:lnTo>
                    <a:lnTo>
                      <a:pt x="179" y="296"/>
                    </a:lnTo>
                    <a:lnTo>
                      <a:pt x="179" y="297"/>
                    </a:lnTo>
                    <a:lnTo>
                      <a:pt x="180" y="299"/>
                    </a:lnTo>
                    <a:lnTo>
                      <a:pt x="183" y="303"/>
                    </a:lnTo>
                    <a:lnTo>
                      <a:pt x="185" y="310"/>
                    </a:lnTo>
                    <a:lnTo>
                      <a:pt x="186" y="309"/>
                    </a:lnTo>
                    <a:lnTo>
                      <a:pt x="188" y="309"/>
                    </a:lnTo>
                    <a:lnTo>
                      <a:pt x="189" y="308"/>
                    </a:lnTo>
                    <a:lnTo>
                      <a:pt x="189" y="317"/>
                    </a:lnTo>
                    <a:lnTo>
                      <a:pt x="190" y="320"/>
                    </a:lnTo>
                    <a:lnTo>
                      <a:pt x="193" y="319"/>
                    </a:lnTo>
                    <a:lnTo>
                      <a:pt x="195" y="316"/>
                    </a:lnTo>
                    <a:lnTo>
                      <a:pt x="198" y="312"/>
                    </a:lnTo>
                    <a:lnTo>
                      <a:pt x="201" y="311"/>
                    </a:lnTo>
                    <a:lnTo>
                      <a:pt x="205" y="312"/>
                    </a:lnTo>
                    <a:lnTo>
                      <a:pt x="207" y="319"/>
                    </a:lnTo>
                    <a:lnTo>
                      <a:pt x="207" y="324"/>
                    </a:lnTo>
                    <a:lnTo>
                      <a:pt x="206" y="328"/>
                    </a:lnTo>
                    <a:lnTo>
                      <a:pt x="205" y="331"/>
                    </a:lnTo>
                    <a:lnTo>
                      <a:pt x="201" y="331"/>
                    </a:lnTo>
                    <a:lnTo>
                      <a:pt x="197" y="331"/>
                    </a:lnTo>
                    <a:lnTo>
                      <a:pt x="189" y="331"/>
                    </a:lnTo>
                    <a:lnTo>
                      <a:pt x="186" y="332"/>
                    </a:lnTo>
                    <a:lnTo>
                      <a:pt x="185" y="335"/>
                    </a:lnTo>
                    <a:lnTo>
                      <a:pt x="186" y="340"/>
                    </a:lnTo>
                    <a:lnTo>
                      <a:pt x="188" y="340"/>
                    </a:lnTo>
                    <a:lnTo>
                      <a:pt x="191" y="341"/>
                    </a:lnTo>
                    <a:lnTo>
                      <a:pt x="195" y="342"/>
                    </a:lnTo>
                    <a:lnTo>
                      <a:pt x="201" y="342"/>
                    </a:lnTo>
                    <a:lnTo>
                      <a:pt x="202" y="339"/>
                    </a:lnTo>
                    <a:lnTo>
                      <a:pt x="202" y="335"/>
                    </a:lnTo>
                    <a:lnTo>
                      <a:pt x="209" y="333"/>
                    </a:lnTo>
                    <a:lnTo>
                      <a:pt x="218" y="331"/>
                    </a:lnTo>
                    <a:lnTo>
                      <a:pt x="249" y="327"/>
                    </a:lnTo>
                    <a:lnTo>
                      <a:pt x="258" y="324"/>
                    </a:lnTo>
                    <a:lnTo>
                      <a:pt x="266" y="322"/>
                    </a:lnTo>
                    <a:lnTo>
                      <a:pt x="272" y="319"/>
                    </a:lnTo>
                    <a:lnTo>
                      <a:pt x="274" y="316"/>
                    </a:lnTo>
                    <a:lnTo>
                      <a:pt x="272" y="312"/>
                    </a:lnTo>
                    <a:lnTo>
                      <a:pt x="278" y="308"/>
                    </a:lnTo>
                    <a:lnTo>
                      <a:pt x="284" y="307"/>
                    </a:lnTo>
                    <a:lnTo>
                      <a:pt x="291" y="307"/>
                    </a:lnTo>
                    <a:lnTo>
                      <a:pt x="290" y="302"/>
                    </a:lnTo>
                    <a:lnTo>
                      <a:pt x="287" y="297"/>
                    </a:lnTo>
                    <a:lnTo>
                      <a:pt x="286" y="289"/>
                    </a:lnTo>
                    <a:lnTo>
                      <a:pt x="286" y="282"/>
                    </a:lnTo>
                    <a:lnTo>
                      <a:pt x="287" y="275"/>
                    </a:lnTo>
                    <a:lnTo>
                      <a:pt x="290" y="271"/>
                    </a:lnTo>
                    <a:lnTo>
                      <a:pt x="294" y="267"/>
                    </a:lnTo>
                    <a:lnTo>
                      <a:pt x="295" y="269"/>
                    </a:lnTo>
                    <a:lnTo>
                      <a:pt x="296" y="270"/>
                    </a:lnTo>
                    <a:lnTo>
                      <a:pt x="298" y="271"/>
                    </a:lnTo>
                    <a:lnTo>
                      <a:pt x="300" y="271"/>
                    </a:lnTo>
                    <a:lnTo>
                      <a:pt x="302" y="272"/>
                    </a:lnTo>
                    <a:lnTo>
                      <a:pt x="307" y="272"/>
                    </a:lnTo>
                    <a:lnTo>
                      <a:pt x="308" y="271"/>
                    </a:lnTo>
                    <a:lnTo>
                      <a:pt x="307" y="271"/>
                    </a:lnTo>
                    <a:lnTo>
                      <a:pt x="305" y="270"/>
                    </a:lnTo>
                    <a:lnTo>
                      <a:pt x="303" y="268"/>
                    </a:lnTo>
                    <a:lnTo>
                      <a:pt x="300" y="267"/>
                    </a:lnTo>
                    <a:lnTo>
                      <a:pt x="295" y="266"/>
                    </a:lnTo>
                    <a:lnTo>
                      <a:pt x="290" y="265"/>
                    </a:lnTo>
                    <a:lnTo>
                      <a:pt x="283" y="263"/>
                    </a:lnTo>
                    <a:lnTo>
                      <a:pt x="282" y="261"/>
                    </a:lnTo>
                    <a:lnTo>
                      <a:pt x="282" y="259"/>
                    </a:lnTo>
                    <a:lnTo>
                      <a:pt x="283" y="257"/>
                    </a:lnTo>
                    <a:lnTo>
                      <a:pt x="283" y="256"/>
                    </a:lnTo>
                    <a:lnTo>
                      <a:pt x="286" y="255"/>
                    </a:lnTo>
                    <a:lnTo>
                      <a:pt x="289" y="254"/>
                    </a:lnTo>
                    <a:lnTo>
                      <a:pt x="291" y="251"/>
                    </a:lnTo>
                    <a:lnTo>
                      <a:pt x="298" y="248"/>
                    </a:lnTo>
                    <a:lnTo>
                      <a:pt x="307" y="244"/>
                    </a:lnTo>
                    <a:lnTo>
                      <a:pt x="318" y="239"/>
                    </a:lnTo>
                    <a:lnTo>
                      <a:pt x="330" y="234"/>
                    </a:lnTo>
                    <a:lnTo>
                      <a:pt x="340" y="228"/>
                    </a:lnTo>
                    <a:lnTo>
                      <a:pt x="348" y="221"/>
                    </a:lnTo>
                    <a:lnTo>
                      <a:pt x="339" y="219"/>
                    </a:lnTo>
                    <a:lnTo>
                      <a:pt x="330" y="220"/>
                    </a:lnTo>
                    <a:lnTo>
                      <a:pt x="321" y="222"/>
                    </a:lnTo>
                    <a:lnTo>
                      <a:pt x="311" y="226"/>
                    </a:lnTo>
                    <a:lnTo>
                      <a:pt x="300" y="234"/>
                    </a:lnTo>
                    <a:lnTo>
                      <a:pt x="290" y="237"/>
                    </a:lnTo>
                    <a:lnTo>
                      <a:pt x="282" y="237"/>
                    </a:lnTo>
                    <a:lnTo>
                      <a:pt x="275" y="233"/>
                    </a:lnTo>
                    <a:lnTo>
                      <a:pt x="269" y="228"/>
                    </a:lnTo>
                    <a:lnTo>
                      <a:pt x="265" y="220"/>
                    </a:lnTo>
                    <a:lnTo>
                      <a:pt x="263" y="211"/>
                    </a:lnTo>
                    <a:lnTo>
                      <a:pt x="262" y="202"/>
                    </a:lnTo>
                    <a:lnTo>
                      <a:pt x="263" y="193"/>
                    </a:lnTo>
                    <a:lnTo>
                      <a:pt x="266" y="185"/>
                    </a:lnTo>
                    <a:lnTo>
                      <a:pt x="271" y="180"/>
                    </a:lnTo>
                    <a:lnTo>
                      <a:pt x="278" y="176"/>
                    </a:lnTo>
                    <a:lnTo>
                      <a:pt x="277" y="173"/>
                    </a:lnTo>
                    <a:lnTo>
                      <a:pt x="276" y="171"/>
                    </a:lnTo>
                    <a:lnTo>
                      <a:pt x="271" y="168"/>
                    </a:lnTo>
                    <a:lnTo>
                      <a:pt x="268" y="167"/>
                    </a:lnTo>
                    <a:lnTo>
                      <a:pt x="267" y="170"/>
                    </a:lnTo>
                    <a:lnTo>
                      <a:pt x="262" y="170"/>
                    </a:lnTo>
                    <a:lnTo>
                      <a:pt x="260" y="167"/>
                    </a:lnTo>
                    <a:lnTo>
                      <a:pt x="258" y="166"/>
                    </a:lnTo>
                    <a:lnTo>
                      <a:pt x="257" y="166"/>
                    </a:lnTo>
                    <a:lnTo>
                      <a:pt x="252" y="169"/>
                    </a:lnTo>
                    <a:lnTo>
                      <a:pt x="253" y="181"/>
                    </a:lnTo>
                    <a:lnTo>
                      <a:pt x="251" y="192"/>
                    </a:lnTo>
                    <a:lnTo>
                      <a:pt x="248" y="200"/>
                    </a:lnTo>
                    <a:lnTo>
                      <a:pt x="245" y="208"/>
                    </a:lnTo>
                    <a:lnTo>
                      <a:pt x="242" y="217"/>
                    </a:lnTo>
                    <a:lnTo>
                      <a:pt x="239" y="226"/>
                    </a:lnTo>
                    <a:lnTo>
                      <a:pt x="238" y="236"/>
                    </a:lnTo>
                    <a:lnTo>
                      <a:pt x="241" y="248"/>
                    </a:lnTo>
                    <a:lnTo>
                      <a:pt x="246" y="248"/>
                    </a:lnTo>
                    <a:lnTo>
                      <a:pt x="249" y="249"/>
                    </a:lnTo>
                    <a:lnTo>
                      <a:pt x="249" y="252"/>
                    </a:lnTo>
                    <a:lnTo>
                      <a:pt x="248" y="257"/>
                    </a:lnTo>
                    <a:lnTo>
                      <a:pt x="246" y="263"/>
                    </a:lnTo>
                    <a:lnTo>
                      <a:pt x="243" y="269"/>
                    </a:lnTo>
                    <a:lnTo>
                      <a:pt x="241" y="275"/>
                    </a:lnTo>
                    <a:lnTo>
                      <a:pt x="238" y="280"/>
                    </a:lnTo>
                    <a:lnTo>
                      <a:pt x="237" y="285"/>
                    </a:lnTo>
                    <a:lnTo>
                      <a:pt x="238" y="285"/>
                    </a:lnTo>
                    <a:lnTo>
                      <a:pt x="239" y="286"/>
                    </a:lnTo>
                    <a:lnTo>
                      <a:pt x="243" y="285"/>
                    </a:lnTo>
                    <a:lnTo>
                      <a:pt x="247" y="284"/>
                    </a:lnTo>
                    <a:lnTo>
                      <a:pt x="248" y="286"/>
                    </a:lnTo>
                    <a:lnTo>
                      <a:pt x="248" y="287"/>
                    </a:lnTo>
                    <a:lnTo>
                      <a:pt x="249" y="289"/>
                    </a:lnTo>
                    <a:lnTo>
                      <a:pt x="246" y="289"/>
                    </a:lnTo>
                    <a:lnTo>
                      <a:pt x="243" y="290"/>
                    </a:lnTo>
                    <a:lnTo>
                      <a:pt x="240" y="290"/>
                    </a:lnTo>
                    <a:lnTo>
                      <a:pt x="241" y="293"/>
                    </a:lnTo>
                    <a:lnTo>
                      <a:pt x="242" y="294"/>
                    </a:lnTo>
                    <a:lnTo>
                      <a:pt x="242" y="297"/>
                    </a:lnTo>
                    <a:lnTo>
                      <a:pt x="233" y="299"/>
                    </a:lnTo>
                    <a:lnTo>
                      <a:pt x="227" y="301"/>
                    </a:lnTo>
                    <a:lnTo>
                      <a:pt x="223" y="304"/>
                    </a:lnTo>
                    <a:lnTo>
                      <a:pt x="220" y="305"/>
                    </a:lnTo>
                    <a:lnTo>
                      <a:pt x="216" y="305"/>
                    </a:lnTo>
                    <a:lnTo>
                      <a:pt x="212" y="304"/>
                    </a:lnTo>
                    <a:lnTo>
                      <a:pt x="206" y="302"/>
                    </a:lnTo>
                    <a:lnTo>
                      <a:pt x="202" y="300"/>
                    </a:lnTo>
                    <a:lnTo>
                      <a:pt x="198" y="294"/>
                    </a:lnTo>
                    <a:lnTo>
                      <a:pt x="194" y="288"/>
                    </a:lnTo>
                    <a:lnTo>
                      <a:pt x="190" y="282"/>
                    </a:lnTo>
                    <a:lnTo>
                      <a:pt x="187" y="278"/>
                    </a:lnTo>
                    <a:lnTo>
                      <a:pt x="185" y="277"/>
                    </a:lnTo>
                    <a:lnTo>
                      <a:pt x="184" y="276"/>
                    </a:lnTo>
                    <a:lnTo>
                      <a:pt x="184" y="275"/>
                    </a:lnTo>
                    <a:lnTo>
                      <a:pt x="183" y="273"/>
                    </a:lnTo>
                    <a:lnTo>
                      <a:pt x="182" y="271"/>
                    </a:lnTo>
                    <a:lnTo>
                      <a:pt x="179" y="271"/>
                    </a:lnTo>
                    <a:lnTo>
                      <a:pt x="176" y="271"/>
                    </a:lnTo>
                    <a:lnTo>
                      <a:pt x="176" y="277"/>
                    </a:lnTo>
                    <a:lnTo>
                      <a:pt x="173" y="282"/>
                    </a:lnTo>
                    <a:lnTo>
                      <a:pt x="168" y="286"/>
                    </a:lnTo>
                    <a:lnTo>
                      <a:pt x="160" y="288"/>
                    </a:lnTo>
                    <a:lnTo>
                      <a:pt x="153" y="289"/>
                    </a:lnTo>
                    <a:lnTo>
                      <a:pt x="146" y="291"/>
                    </a:lnTo>
                    <a:lnTo>
                      <a:pt x="140" y="292"/>
                    </a:lnTo>
                    <a:lnTo>
                      <a:pt x="135" y="293"/>
                    </a:lnTo>
                    <a:lnTo>
                      <a:pt x="134" y="290"/>
                    </a:lnTo>
                    <a:lnTo>
                      <a:pt x="134" y="289"/>
                    </a:lnTo>
                    <a:lnTo>
                      <a:pt x="136" y="287"/>
                    </a:lnTo>
                    <a:lnTo>
                      <a:pt x="138" y="286"/>
                    </a:lnTo>
                    <a:lnTo>
                      <a:pt x="138" y="283"/>
                    </a:lnTo>
                    <a:lnTo>
                      <a:pt x="135" y="284"/>
                    </a:lnTo>
                    <a:lnTo>
                      <a:pt x="134" y="284"/>
                    </a:lnTo>
                    <a:lnTo>
                      <a:pt x="132" y="285"/>
                    </a:lnTo>
                    <a:lnTo>
                      <a:pt x="131" y="285"/>
                    </a:lnTo>
                    <a:lnTo>
                      <a:pt x="131" y="284"/>
                    </a:lnTo>
                    <a:lnTo>
                      <a:pt x="130" y="284"/>
                    </a:lnTo>
                    <a:lnTo>
                      <a:pt x="131" y="279"/>
                    </a:lnTo>
                    <a:lnTo>
                      <a:pt x="132" y="275"/>
                    </a:lnTo>
                    <a:lnTo>
                      <a:pt x="134" y="271"/>
                    </a:lnTo>
                    <a:lnTo>
                      <a:pt x="132" y="271"/>
                    </a:lnTo>
                    <a:lnTo>
                      <a:pt x="129" y="271"/>
                    </a:lnTo>
                    <a:lnTo>
                      <a:pt x="127" y="271"/>
                    </a:lnTo>
                    <a:lnTo>
                      <a:pt x="125" y="272"/>
                    </a:lnTo>
                    <a:lnTo>
                      <a:pt x="125" y="262"/>
                    </a:lnTo>
                    <a:lnTo>
                      <a:pt x="128" y="254"/>
                    </a:lnTo>
                    <a:lnTo>
                      <a:pt x="133" y="247"/>
                    </a:lnTo>
                    <a:lnTo>
                      <a:pt x="139" y="241"/>
                    </a:lnTo>
                    <a:lnTo>
                      <a:pt x="146" y="234"/>
                    </a:lnTo>
                    <a:lnTo>
                      <a:pt x="153" y="227"/>
                    </a:lnTo>
                    <a:lnTo>
                      <a:pt x="153" y="223"/>
                    </a:lnTo>
                    <a:lnTo>
                      <a:pt x="156" y="220"/>
                    </a:lnTo>
                    <a:lnTo>
                      <a:pt x="161" y="216"/>
                    </a:lnTo>
                    <a:lnTo>
                      <a:pt x="168" y="212"/>
                    </a:lnTo>
                    <a:lnTo>
                      <a:pt x="172" y="207"/>
                    </a:lnTo>
                    <a:lnTo>
                      <a:pt x="175" y="201"/>
                    </a:lnTo>
                    <a:lnTo>
                      <a:pt x="171" y="202"/>
                    </a:lnTo>
                    <a:lnTo>
                      <a:pt x="168" y="203"/>
                    </a:lnTo>
                    <a:lnTo>
                      <a:pt x="171" y="198"/>
                    </a:lnTo>
                    <a:lnTo>
                      <a:pt x="179" y="190"/>
                    </a:lnTo>
                    <a:lnTo>
                      <a:pt x="179" y="192"/>
                    </a:lnTo>
                    <a:lnTo>
                      <a:pt x="180" y="185"/>
                    </a:lnTo>
                    <a:lnTo>
                      <a:pt x="183" y="177"/>
                    </a:lnTo>
                    <a:lnTo>
                      <a:pt x="186" y="169"/>
                    </a:lnTo>
                    <a:lnTo>
                      <a:pt x="190" y="161"/>
                    </a:lnTo>
                    <a:lnTo>
                      <a:pt x="195" y="155"/>
                    </a:lnTo>
                    <a:lnTo>
                      <a:pt x="201" y="151"/>
                    </a:lnTo>
                    <a:lnTo>
                      <a:pt x="200" y="150"/>
                    </a:lnTo>
                    <a:lnTo>
                      <a:pt x="199" y="149"/>
                    </a:lnTo>
                    <a:lnTo>
                      <a:pt x="193" y="151"/>
                    </a:lnTo>
                    <a:lnTo>
                      <a:pt x="182" y="159"/>
                    </a:lnTo>
                    <a:lnTo>
                      <a:pt x="175" y="162"/>
                    </a:lnTo>
                    <a:lnTo>
                      <a:pt x="181" y="155"/>
                    </a:lnTo>
                    <a:lnTo>
                      <a:pt x="188" y="149"/>
                    </a:lnTo>
                    <a:lnTo>
                      <a:pt x="186" y="147"/>
                    </a:lnTo>
                    <a:lnTo>
                      <a:pt x="190" y="147"/>
                    </a:lnTo>
                    <a:lnTo>
                      <a:pt x="191" y="146"/>
                    </a:lnTo>
                    <a:lnTo>
                      <a:pt x="193" y="144"/>
                    </a:lnTo>
                    <a:lnTo>
                      <a:pt x="193" y="143"/>
                    </a:lnTo>
                    <a:lnTo>
                      <a:pt x="192" y="140"/>
                    </a:lnTo>
                    <a:lnTo>
                      <a:pt x="193" y="140"/>
                    </a:lnTo>
                    <a:lnTo>
                      <a:pt x="194" y="140"/>
                    </a:lnTo>
                    <a:lnTo>
                      <a:pt x="195" y="142"/>
                    </a:lnTo>
                    <a:lnTo>
                      <a:pt x="197" y="143"/>
                    </a:lnTo>
                    <a:lnTo>
                      <a:pt x="200" y="145"/>
                    </a:lnTo>
                    <a:lnTo>
                      <a:pt x="201" y="145"/>
                    </a:lnTo>
                    <a:lnTo>
                      <a:pt x="203" y="143"/>
                    </a:lnTo>
                    <a:lnTo>
                      <a:pt x="202" y="142"/>
                    </a:lnTo>
                    <a:lnTo>
                      <a:pt x="201" y="141"/>
                    </a:lnTo>
                    <a:lnTo>
                      <a:pt x="198" y="140"/>
                    </a:lnTo>
                    <a:lnTo>
                      <a:pt x="199" y="137"/>
                    </a:lnTo>
                    <a:lnTo>
                      <a:pt x="201" y="136"/>
                    </a:lnTo>
                    <a:lnTo>
                      <a:pt x="201" y="135"/>
                    </a:lnTo>
                    <a:lnTo>
                      <a:pt x="203" y="133"/>
                    </a:lnTo>
                    <a:lnTo>
                      <a:pt x="204" y="135"/>
                    </a:lnTo>
                    <a:lnTo>
                      <a:pt x="206" y="137"/>
                    </a:lnTo>
                    <a:lnTo>
                      <a:pt x="209" y="134"/>
                    </a:lnTo>
                    <a:lnTo>
                      <a:pt x="209" y="131"/>
                    </a:lnTo>
                    <a:lnTo>
                      <a:pt x="207" y="128"/>
                    </a:lnTo>
                    <a:lnTo>
                      <a:pt x="207" y="125"/>
                    </a:lnTo>
                    <a:lnTo>
                      <a:pt x="213" y="124"/>
                    </a:lnTo>
                    <a:lnTo>
                      <a:pt x="218" y="126"/>
                    </a:lnTo>
                    <a:lnTo>
                      <a:pt x="222" y="130"/>
                    </a:lnTo>
                    <a:lnTo>
                      <a:pt x="222" y="126"/>
                    </a:lnTo>
                    <a:lnTo>
                      <a:pt x="220" y="123"/>
                    </a:lnTo>
                    <a:lnTo>
                      <a:pt x="235" y="121"/>
                    </a:lnTo>
                    <a:lnTo>
                      <a:pt x="233" y="120"/>
                    </a:lnTo>
                    <a:lnTo>
                      <a:pt x="231" y="119"/>
                    </a:lnTo>
                    <a:lnTo>
                      <a:pt x="230" y="119"/>
                    </a:lnTo>
                    <a:lnTo>
                      <a:pt x="229" y="118"/>
                    </a:lnTo>
                    <a:lnTo>
                      <a:pt x="227" y="118"/>
                    </a:lnTo>
                    <a:lnTo>
                      <a:pt x="226" y="117"/>
                    </a:lnTo>
                    <a:lnTo>
                      <a:pt x="224" y="116"/>
                    </a:lnTo>
                    <a:lnTo>
                      <a:pt x="227" y="114"/>
                    </a:lnTo>
                    <a:lnTo>
                      <a:pt x="237" y="109"/>
                    </a:lnTo>
                    <a:lnTo>
                      <a:pt x="243" y="107"/>
                    </a:lnTo>
                    <a:lnTo>
                      <a:pt x="248" y="107"/>
                    </a:lnTo>
                    <a:lnTo>
                      <a:pt x="253" y="109"/>
                    </a:lnTo>
                    <a:lnTo>
                      <a:pt x="256" y="112"/>
                    </a:lnTo>
                    <a:lnTo>
                      <a:pt x="256" y="108"/>
                    </a:lnTo>
                    <a:lnTo>
                      <a:pt x="253" y="105"/>
                    </a:lnTo>
                    <a:lnTo>
                      <a:pt x="257" y="104"/>
                    </a:lnTo>
                    <a:lnTo>
                      <a:pt x="261" y="106"/>
                    </a:lnTo>
                    <a:lnTo>
                      <a:pt x="263" y="107"/>
                    </a:lnTo>
                    <a:lnTo>
                      <a:pt x="264" y="108"/>
                    </a:lnTo>
                    <a:lnTo>
                      <a:pt x="267" y="108"/>
                    </a:lnTo>
                    <a:lnTo>
                      <a:pt x="266" y="106"/>
                    </a:lnTo>
                    <a:lnTo>
                      <a:pt x="264" y="104"/>
                    </a:lnTo>
                    <a:lnTo>
                      <a:pt x="271" y="103"/>
                    </a:lnTo>
                    <a:lnTo>
                      <a:pt x="276" y="104"/>
                    </a:lnTo>
                    <a:lnTo>
                      <a:pt x="279" y="105"/>
                    </a:lnTo>
                    <a:lnTo>
                      <a:pt x="281" y="106"/>
                    </a:lnTo>
                    <a:lnTo>
                      <a:pt x="281" y="109"/>
                    </a:lnTo>
                    <a:lnTo>
                      <a:pt x="279" y="110"/>
                    </a:lnTo>
                    <a:lnTo>
                      <a:pt x="287" y="110"/>
                    </a:lnTo>
                    <a:lnTo>
                      <a:pt x="294" y="110"/>
                    </a:lnTo>
                    <a:lnTo>
                      <a:pt x="302" y="112"/>
                    </a:lnTo>
                    <a:lnTo>
                      <a:pt x="308" y="113"/>
                    </a:lnTo>
                    <a:lnTo>
                      <a:pt x="310" y="114"/>
                    </a:lnTo>
                    <a:lnTo>
                      <a:pt x="309" y="111"/>
                    </a:lnTo>
                    <a:lnTo>
                      <a:pt x="315" y="110"/>
                    </a:lnTo>
                    <a:lnTo>
                      <a:pt x="324" y="110"/>
                    </a:lnTo>
                    <a:lnTo>
                      <a:pt x="335" y="110"/>
                    </a:lnTo>
                    <a:lnTo>
                      <a:pt x="347" y="110"/>
                    </a:lnTo>
                    <a:lnTo>
                      <a:pt x="358" y="112"/>
                    </a:lnTo>
                    <a:lnTo>
                      <a:pt x="368" y="114"/>
                    </a:lnTo>
                    <a:lnTo>
                      <a:pt x="376" y="118"/>
                    </a:lnTo>
                    <a:lnTo>
                      <a:pt x="380" y="123"/>
                    </a:lnTo>
                    <a:lnTo>
                      <a:pt x="370" y="136"/>
                    </a:lnTo>
                    <a:lnTo>
                      <a:pt x="352" y="137"/>
                    </a:lnTo>
                    <a:lnTo>
                      <a:pt x="333" y="136"/>
                    </a:lnTo>
                    <a:lnTo>
                      <a:pt x="315" y="136"/>
                    </a:lnTo>
                    <a:lnTo>
                      <a:pt x="322" y="143"/>
                    </a:lnTo>
                    <a:lnTo>
                      <a:pt x="332" y="148"/>
                    </a:lnTo>
                    <a:lnTo>
                      <a:pt x="345" y="154"/>
                    </a:lnTo>
                    <a:lnTo>
                      <a:pt x="357" y="158"/>
                    </a:lnTo>
                    <a:lnTo>
                      <a:pt x="368" y="162"/>
                    </a:lnTo>
                    <a:lnTo>
                      <a:pt x="378" y="166"/>
                    </a:lnTo>
                    <a:lnTo>
                      <a:pt x="379" y="163"/>
                    </a:lnTo>
                    <a:lnTo>
                      <a:pt x="380" y="162"/>
                    </a:lnTo>
                    <a:lnTo>
                      <a:pt x="381" y="161"/>
                    </a:lnTo>
                    <a:lnTo>
                      <a:pt x="387" y="161"/>
                    </a:lnTo>
                    <a:lnTo>
                      <a:pt x="384" y="158"/>
                    </a:lnTo>
                    <a:lnTo>
                      <a:pt x="380" y="158"/>
                    </a:lnTo>
                    <a:lnTo>
                      <a:pt x="376" y="158"/>
                    </a:lnTo>
                    <a:lnTo>
                      <a:pt x="371" y="157"/>
                    </a:lnTo>
                    <a:lnTo>
                      <a:pt x="367" y="155"/>
                    </a:lnTo>
                    <a:lnTo>
                      <a:pt x="365" y="151"/>
                    </a:lnTo>
                    <a:lnTo>
                      <a:pt x="371" y="150"/>
                    </a:lnTo>
                    <a:lnTo>
                      <a:pt x="380" y="149"/>
                    </a:lnTo>
                    <a:lnTo>
                      <a:pt x="398" y="149"/>
                    </a:lnTo>
                    <a:lnTo>
                      <a:pt x="394" y="143"/>
                    </a:lnTo>
                    <a:lnTo>
                      <a:pt x="389" y="140"/>
                    </a:lnTo>
                    <a:lnTo>
                      <a:pt x="383" y="140"/>
                    </a:lnTo>
                    <a:lnTo>
                      <a:pt x="391" y="136"/>
                    </a:lnTo>
                    <a:lnTo>
                      <a:pt x="398" y="130"/>
                    </a:lnTo>
                    <a:lnTo>
                      <a:pt x="403" y="128"/>
                    </a:lnTo>
                    <a:lnTo>
                      <a:pt x="411" y="126"/>
                    </a:lnTo>
                    <a:lnTo>
                      <a:pt x="408" y="122"/>
                    </a:lnTo>
                    <a:lnTo>
                      <a:pt x="402" y="117"/>
                    </a:lnTo>
                    <a:lnTo>
                      <a:pt x="396" y="113"/>
                    </a:lnTo>
                    <a:lnTo>
                      <a:pt x="389" y="109"/>
                    </a:lnTo>
                    <a:lnTo>
                      <a:pt x="383" y="106"/>
                    </a:lnTo>
                    <a:lnTo>
                      <a:pt x="379" y="105"/>
                    </a:lnTo>
                    <a:lnTo>
                      <a:pt x="378" y="104"/>
                    </a:lnTo>
                    <a:lnTo>
                      <a:pt x="378" y="102"/>
                    </a:lnTo>
                    <a:lnTo>
                      <a:pt x="379" y="102"/>
                    </a:lnTo>
                    <a:lnTo>
                      <a:pt x="388" y="100"/>
                    </a:lnTo>
                    <a:lnTo>
                      <a:pt x="398" y="102"/>
                    </a:lnTo>
                    <a:lnTo>
                      <a:pt x="407" y="106"/>
                    </a:lnTo>
                    <a:lnTo>
                      <a:pt x="400" y="109"/>
                    </a:lnTo>
                    <a:lnTo>
                      <a:pt x="403" y="111"/>
                    </a:lnTo>
                    <a:lnTo>
                      <a:pt x="413" y="116"/>
                    </a:lnTo>
                    <a:lnTo>
                      <a:pt x="417" y="116"/>
                    </a:lnTo>
                    <a:lnTo>
                      <a:pt x="420" y="114"/>
                    </a:lnTo>
                    <a:lnTo>
                      <a:pt x="423" y="109"/>
                    </a:lnTo>
                    <a:lnTo>
                      <a:pt x="422" y="109"/>
                    </a:lnTo>
                    <a:lnTo>
                      <a:pt x="421" y="108"/>
                    </a:lnTo>
                    <a:lnTo>
                      <a:pt x="420" y="108"/>
                    </a:lnTo>
                    <a:lnTo>
                      <a:pt x="418" y="106"/>
                    </a:lnTo>
                    <a:lnTo>
                      <a:pt x="416" y="106"/>
                    </a:lnTo>
                    <a:lnTo>
                      <a:pt x="426" y="95"/>
                    </a:lnTo>
                    <a:lnTo>
                      <a:pt x="435" y="84"/>
                    </a:lnTo>
                    <a:lnTo>
                      <a:pt x="439" y="87"/>
                    </a:lnTo>
                    <a:lnTo>
                      <a:pt x="443" y="89"/>
                    </a:lnTo>
                    <a:lnTo>
                      <a:pt x="446" y="90"/>
                    </a:lnTo>
                    <a:lnTo>
                      <a:pt x="451" y="90"/>
                    </a:lnTo>
                    <a:lnTo>
                      <a:pt x="450" y="89"/>
                    </a:lnTo>
                    <a:lnTo>
                      <a:pt x="449" y="88"/>
                    </a:lnTo>
                    <a:lnTo>
                      <a:pt x="448" y="87"/>
                    </a:lnTo>
                    <a:lnTo>
                      <a:pt x="450" y="86"/>
                    </a:lnTo>
                    <a:lnTo>
                      <a:pt x="452" y="86"/>
                    </a:lnTo>
                    <a:lnTo>
                      <a:pt x="454" y="85"/>
                    </a:lnTo>
                    <a:lnTo>
                      <a:pt x="456" y="84"/>
                    </a:lnTo>
                    <a:lnTo>
                      <a:pt x="455" y="84"/>
                    </a:lnTo>
                    <a:lnTo>
                      <a:pt x="455" y="83"/>
                    </a:lnTo>
                    <a:lnTo>
                      <a:pt x="454" y="83"/>
                    </a:lnTo>
                    <a:lnTo>
                      <a:pt x="454" y="82"/>
                    </a:lnTo>
                    <a:lnTo>
                      <a:pt x="458" y="82"/>
                    </a:lnTo>
                    <a:lnTo>
                      <a:pt x="461" y="80"/>
                    </a:lnTo>
                    <a:lnTo>
                      <a:pt x="459" y="79"/>
                    </a:lnTo>
                    <a:lnTo>
                      <a:pt x="459" y="77"/>
                    </a:lnTo>
                    <a:lnTo>
                      <a:pt x="463" y="77"/>
                    </a:lnTo>
                    <a:lnTo>
                      <a:pt x="467" y="79"/>
                    </a:lnTo>
                    <a:lnTo>
                      <a:pt x="471" y="81"/>
                    </a:lnTo>
                    <a:lnTo>
                      <a:pt x="470" y="80"/>
                    </a:lnTo>
                    <a:lnTo>
                      <a:pt x="470" y="78"/>
                    </a:lnTo>
                    <a:lnTo>
                      <a:pt x="472" y="76"/>
                    </a:lnTo>
                    <a:lnTo>
                      <a:pt x="468" y="74"/>
                    </a:lnTo>
                    <a:lnTo>
                      <a:pt x="461" y="72"/>
                    </a:lnTo>
                    <a:lnTo>
                      <a:pt x="453" y="69"/>
                    </a:lnTo>
                    <a:lnTo>
                      <a:pt x="444" y="67"/>
                    </a:lnTo>
                    <a:lnTo>
                      <a:pt x="435" y="65"/>
                    </a:lnTo>
                    <a:lnTo>
                      <a:pt x="448" y="63"/>
                    </a:lnTo>
                    <a:lnTo>
                      <a:pt x="462" y="65"/>
                    </a:lnTo>
                    <a:lnTo>
                      <a:pt x="476" y="67"/>
                    </a:lnTo>
                    <a:lnTo>
                      <a:pt x="491" y="70"/>
                    </a:lnTo>
                    <a:lnTo>
                      <a:pt x="506" y="72"/>
                    </a:lnTo>
                    <a:lnTo>
                      <a:pt x="519" y="70"/>
                    </a:lnTo>
                    <a:lnTo>
                      <a:pt x="504" y="64"/>
                    </a:lnTo>
                    <a:lnTo>
                      <a:pt x="489" y="59"/>
                    </a:lnTo>
                    <a:lnTo>
                      <a:pt x="473" y="55"/>
                    </a:lnTo>
                    <a:lnTo>
                      <a:pt x="458" y="50"/>
                    </a:lnTo>
                    <a:lnTo>
                      <a:pt x="459" y="50"/>
                    </a:lnTo>
                    <a:lnTo>
                      <a:pt x="459" y="49"/>
                    </a:lnTo>
                    <a:lnTo>
                      <a:pt x="460" y="48"/>
                    </a:lnTo>
                    <a:lnTo>
                      <a:pt x="458" y="47"/>
                    </a:lnTo>
                    <a:lnTo>
                      <a:pt x="454" y="46"/>
                    </a:lnTo>
                    <a:lnTo>
                      <a:pt x="448" y="42"/>
                    </a:lnTo>
                    <a:lnTo>
                      <a:pt x="443" y="40"/>
                    </a:lnTo>
                    <a:lnTo>
                      <a:pt x="439" y="38"/>
                    </a:lnTo>
                    <a:lnTo>
                      <a:pt x="441" y="37"/>
                    </a:lnTo>
                    <a:lnTo>
                      <a:pt x="440" y="35"/>
                    </a:lnTo>
                    <a:lnTo>
                      <a:pt x="453" y="35"/>
                    </a:lnTo>
                    <a:lnTo>
                      <a:pt x="465" y="39"/>
                    </a:lnTo>
                    <a:lnTo>
                      <a:pt x="464" y="39"/>
                    </a:lnTo>
                    <a:lnTo>
                      <a:pt x="462" y="39"/>
                    </a:lnTo>
                    <a:lnTo>
                      <a:pt x="469" y="42"/>
                    </a:lnTo>
                    <a:lnTo>
                      <a:pt x="480" y="44"/>
                    </a:lnTo>
                    <a:lnTo>
                      <a:pt x="485" y="46"/>
                    </a:lnTo>
                    <a:lnTo>
                      <a:pt x="484" y="45"/>
                    </a:lnTo>
                    <a:lnTo>
                      <a:pt x="475" y="40"/>
                    </a:lnTo>
                    <a:lnTo>
                      <a:pt x="469" y="37"/>
                    </a:lnTo>
                    <a:lnTo>
                      <a:pt x="471" y="37"/>
                    </a:lnTo>
                    <a:lnTo>
                      <a:pt x="462" y="34"/>
                    </a:lnTo>
                    <a:lnTo>
                      <a:pt x="454" y="31"/>
                    </a:lnTo>
                    <a:lnTo>
                      <a:pt x="457" y="31"/>
                    </a:lnTo>
                    <a:lnTo>
                      <a:pt x="464" y="32"/>
                    </a:lnTo>
                    <a:lnTo>
                      <a:pt x="472" y="34"/>
                    </a:lnTo>
                    <a:lnTo>
                      <a:pt x="478" y="35"/>
                    </a:lnTo>
                    <a:lnTo>
                      <a:pt x="484" y="35"/>
                    </a:lnTo>
                    <a:lnTo>
                      <a:pt x="480" y="34"/>
                    </a:lnTo>
                    <a:lnTo>
                      <a:pt x="473" y="34"/>
                    </a:lnTo>
                    <a:lnTo>
                      <a:pt x="472" y="31"/>
                    </a:lnTo>
                    <a:lnTo>
                      <a:pt x="486" y="32"/>
                    </a:lnTo>
                    <a:lnTo>
                      <a:pt x="494" y="33"/>
                    </a:lnTo>
                    <a:lnTo>
                      <a:pt x="500" y="32"/>
                    </a:lnTo>
                    <a:lnTo>
                      <a:pt x="490" y="31"/>
                    </a:lnTo>
                    <a:lnTo>
                      <a:pt x="468" y="27"/>
                    </a:lnTo>
                    <a:lnTo>
                      <a:pt x="458" y="24"/>
                    </a:lnTo>
                    <a:lnTo>
                      <a:pt x="459" y="24"/>
                    </a:lnTo>
                    <a:lnTo>
                      <a:pt x="460" y="24"/>
                    </a:lnTo>
                    <a:lnTo>
                      <a:pt x="458" y="23"/>
                    </a:lnTo>
                    <a:lnTo>
                      <a:pt x="458" y="23"/>
                    </a:lnTo>
                    <a:lnTo>
                      <a:pt x="457" y="22"/>
                    </a:lnTo>
                    <a:lnTo>
                      <a:pt x="458" y="20"/>
                    </a:lnTo>
                    <a:lnTo>
                      <a:pt x="460" y="20"/>
                    </a:lnTo>
                    <a:lnTo>
                      <a:pt x="462" y="20"/>
                    </a:lnTo>
                    <a:lnTo>
                      <a:pt x="461" y="18"/>
                    </a:lnTo>
                    <a:lnTo>
                      <a:pt x="463" y="18"/>
                    </a:lnTo>
                    <a:lnTo>
                      <a:pt x="451" y="16"/>
                    </a:lnTo>
                    <a:lnTo>
                      <a:pt x="439" y="14"/>
                    </a:lnTo>
                    <a:lnTo>
                      <a:pt x="428" y="9"/>
                    </a:lnTo>
                    <a:lnTo>
                      <a:pt x="431" y="9"/>
                    </a:lnTo>
                    <a:lnTo>
                      <a:pt x="428" y="8"/>
                    </a:lnTo>
                    <a:lnTo>
                      <a:pt x="424" y="7"/>
                    </a:lnTo>
                    <a:lnTo>
                      <a:pt x="425" y="6"/>
                    </a:lnTo>
                    <a:lnTo>
                      <a:pt x="421" y="6"/>
                    </a:lnTo>
                    <a:lnTo>
                      <a:pt x="415" y="5"/>
                    </a:lnTo>
                    <a:lnTo>
                      <a:pt x="426" y="5"/>
                    </a:lnTo>
                    <a:lnTo>
                      <a:pt x="423" y="4"/>
                    </a:lnTo>
                    <a:lnTo>
                      <a:pt x="417" y="4"/>
                    </a:lnTo>
                    <a:lnTo>
                      <a:pt x="415" y="3"/>
                    </a:lnTo>
                    <a:lnTo>
                      <a:pt x="413" y="3"/>
                    </a:lnTo>
                    <a:lnTo>
                      <a:pt x="415" y="2"/>
                    </a:lnTo>
                    <a:lnTo>
                      <a:pt x="408" y="2"/>
                    </a:lnTo>
                    <a:lnTo>
                      <a:pt x="403" y="1"/>
                    </a:lnTo>
                    <a:lnTo>
                      <a:pt x="396" y="1"/>
                    </a:lnTo>
                    <a:lnTo>
                      <a:pt x="38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8"/>
              <p:cNvSpPr>
                <a:spLocks/>
              </p:cNvSpPr>
              <p:nvPr/>
            </p:nvSpPr>
            <p:spPr bwMode="auto">
              <a:xfrm>
                <a:off x="5754688" y="2252663"/>
                <a:ext cx="14288" cy="2381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6" y="8"/>
                  </a:cxn>
                  <a:cxn ang="0">
                    <a:pos x="1" y="14"/>
                  </a:cxn>
                  <a:cxn ang="0">
                    <a:pos x="0" y="15"/>
                  </a:cxn>
                  <a:cxn ang="0">
                    <a:pos x="1" y="13"/>
                  </a:cxn>
                  <a:cxn ang="0">
                    <a:pos x="2" y="9"/>
                  </a:cxn>
                  <a:cxn ang="0">
                    <a:pos x="5" y="5"/>
                  </a:cxn>
                  <a:cxn ang="0">
                    <a:pos x="9" y="0"/>
                  </a:cxn>
                </a:cxnLst>
                <a:rect l="0" t="0" r="r" b="b"/>
                <a:pathLst>
                  <a:path w="9" h="15">
                    <a:moveTo>
                      <a:pt x="9" y="0"/>
                    </a:moveTo>
                    <a:lnTo>
                      <a:pt x="6" y="8"/>
                    </a:lnTo>
                    <a:lnTo>
                      <a:pt x="1" y="14"/>
                    </a:lnTo>
                    <a:lnTo>
                      <a:pt x="0" y="15"/>
                    </a:lnTo>
                    <a:lnTo>
                      <a:pt x="1" y="13"/>
                    </a:lnTo>
                    <a:lnTo>
                      <a:pt x="2" y="9"/>
                    </a:lnTo>
                    <a:lnTo>
                      <a:pt x="5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9"/>
              <p:cNvSpPr>
                <a:spLocks/>
              </p:cNvSpPr>
              <p:nvPr/>
            </p:nvSpPr>
            <p:spPr bwMode="auto">
              <a:xfrm>
                <a:off x="5759451" y="2244725"/>
                <a:ext cx="133350" cy="195263"/>
              </a:xfrm>
              <a:custGeom>
                <a:avLst/>
                <a:gdLst/>
                <a:ahLst/>
                <a:cxnLst>
                  <a:cxn ang="0">
                    <a:pos x="31" y="1"/>
                  </a:cxn>
                  <a:cxn ang="0">
                    <a:pos x="24" y="15"/>
                  </a:cxn>
                  <a:cxn ang="0">
                    <a:pos x="41" y="18"/>
                  </a:cxn>
                  <a:cxn ang="0">
                    <a:pos x="37" y="27"/>
                  </a:cxn>
                  <a:cxn ang="0">
                    <a:pos x="31" y="37"/>
                  </a:cxn>
                  <a:cxn ang="0">
                    <a:pos x="48" y="51"/>
                  </a:cxn>
                  <a:cxn ang="0">
                    <a:pos x="62" y="63"/>
                  </a:cxn>
                  <a:cxn ang="0">
                    <a:pos x="69" y="71"/>
                  </a:cxn>
                  <a:cxn ang="0">
                    <a:pos x="77" y="67"/>
                  </a:cxn>
                  <a:cxn ang="0">
                    <a:pos x="83" y="71"/>
                  </a:cxn>
                  <a:cxn ang="0">
                    <a:pos x="82" y="77"/>
                  </a:cxn>
                  <a:cxn ang="0">
                    <a:pos x="78" y="80"/>
                  </a:cxn>
                  <a:cxn ang="0">
                    <a:pos x="76" y="84"/>
                  </a:cxn>
                  <a:cxn ang="0">
                    <a:pos x="66" y="93"/>
                  </a:cxn>
                  <a:cxn ang="0">
                    <a:pos x="42" y="112"/>
                  </a:cxn>
                  <a:cxn ang="0">
                    <a:pos x="24" y="122"/>
                  </a:cxn>
                  <a:cxn ang="0">
                    <a:pos x="10" y="123"/>
                  </a:cxn>
                  <a:cxn ang="0">
                    <a:pos x="31" y="101"/>
                  </a:cxn>
                  <a:cxn ang="0">
                    <a:pos x="24" y="98"/>
                  </a:cxn>
                  <a:cxn ang="0">
                    <a:pos x="13" y="100"/>
                  </a:cxn>
                  <a:cxn ang="0">
                    <a:pos x="13" y="97"/>
                  </a:cxn>
                  <a:cxn ang="0">
                    <a:pos x="18" y="92"/>
                  </a:cxn>
                  <a:cxn ang="0">
                    <a:pos x="22" y="87"/>
                  </a:cxn>
                  <a:cxn ang="0">
                    <a:pos x="20" y="84"/>
                  </a:cxn>
                  <a:cxn ang="0">
                    <a:pos x="17" y="86"/>
                  </a:cxn>
                  <a:cxn ang="0">
                    <a:pos x="13" y="86"/>
                  </a:cxn>
                  <a:cxn ang="0">
                    <a:pos x="20" y="82"/>
                  </a:cxn>
                  <a:cxn ang="0">
                    <a:pos x="29" y="73"/>
                  </a:cxn>
                  <a:cxn ang="0">
                    <a:pos x="35" y="64"/>
                  </a:cxn>
                  <a:cxn ang="0">
                    <a:pos x="31" y="56"/>
                  </a:cxn>
                  <a:cxn ang="0">
                    <a:pos x="24" y="56"/>
                  </a:cxn>
                  <a:cxn ang="0">
                    <a:pos x="20" y="58"/>
                  </a:cxn>
                  <a:cxn ang="0">
                    <a:pos x="13" y="55"/>
                  </a:cxn>
                  <a:cxn ang="0">
                    <a:pos x="16" y="47"/>
                  </a:cxn>
                  <a:cxn ang="0">
                    <a:pos x="12" y="45"/>
                  </a:cxn>
                  <a:cxn ang="0">
                    <a:pos x="5" y="45"/>
                  </a:cxn>
                  <a:cxn ang="0">
                    <a:pos x="4" y="37"/>
                  </a:cxn>
                  <a:cxn ang="0">
                    <a:pos x="3" y="28"/>
                  </a:cxn>
                  <a:cxn ang="0">
                    <a:pos x="2" y="24"/>
                  </a:cxn>
                  <a:cxn ang="0">
                    <a:pos x="9" y="15"/>
                  </a:cxn>
                  <a:cxn ang="0">
                    <a:pos x="19" y="4"/>
                  </a:cxn>
                  <a:cxn ang="0">
                    <a:pos x="28" y="0"/>
                  </a:cxn>
                </a:cxnLst>
                <a:rect l="0" t="0" r="r" b="b"/>
                <a:pathLst>
                  <a:path w="84" h="123">
                    <a:moveTo>
                      <a:pt x="28" y="0"/>
                    </a:moveTo>
                    <a:lnTo>
                      <a:pt x="31" y="1"/>
                    </a:lnTo>
                    <a:lnTo>
                      <a:pt x="27" y="7"/>
                    </a:lnTo>
                    <a:lnTo>
                      <a:pt x="24" y="15"/>
                    </a:lnTo>
                    <a:lnTo>
                      <a:pt x="42" y="11"/>
                    </a:lnTo>
                    <a:lnTo>
                      <a:pt x="41" y="18"/>
                    </a:lnTo>
                    <a:lnTo>
                      <a:pt x="39" y="22"/>
                    </a:lnTo>
                    <a:lnTo>
                      <a:pt x="37" y="27"/>
                    </a:lnTo>
                    <a:lnTo>
                      <a:pt x="34" y="31"/>
                    </a:lnTo>
                    <a:lnTo>
                      <a:pt x="31" y="37"/>
                    </a:lnTo>
                    <a:lnTo>
                      <a:pt x="39" y="45"/>
                    </a:lnTo>
                    <a:lnTo>
                      <a:pt x="48" y="51"/>
                    </a:lnTo>
                    <a:lnTo>
                      <a:pt x="55" y="56"/>
                    </a:lnTo>
                    <a:lnTo>
                      <a:pt x="62" y="63"/>
                    </a:lnTo>
                    <a:lnTo>
                      <a:pt x="69" y="72"/>
                    </a:lnTo>
                    <a:lnTo>
                      <a:pt x="69" y="71"/>
                    </a:lnTo>
                    <a:lnTo>
                      <a:pt x="73" y="67"/>
                    </a:lnTo>
                    <a:lnTo>
                      <a:pt x="77" y="67"/>
                    </a:lnTo>
                    <a:lnTo>
                      <a:pt x="80" y="67"/>
                    </a:lnTo>
                    <a:lnTo>
                      <a:pt x="83" y="71"/>
                    </a:lnTo>
                    <a:lnTo>
                      <a:pt x="84" y="77"/>
                    </a:lnTo>
                    <a:lnTo>
                      <a:pt x="82" y="77"/>
                    </a:lnTo>
                    <a:lnTo>
                      <a:pt x="79" y="78"/>
                    </a:lnTo>
                    <a:lnTo>
                      <a:pt x="78" y="80"/>
                    </a:lnTo>
                    <a:lnTo>
                      <a:pt x="78" y="82"/>
                    </a:lnTo>
                    <a:lnTo>
                      <a:pt x="76" y="84"/>
                    </a:lnTo>
                    <a:lnTo>
                      <a:pt x="72" y="87"/>
                    </a:lnTo>
                    <a:lnTo>
                      <a:pt x="66" y="93"/>
                    </a:lnTo>
                    <a:lnTo>
                      <a:pt x="59" y="99"/>
                    </a:lnTo>
                    <a:lnTo>
                      <a:pt x="42" y="112"/>
                    </a:lnTo>
                    <a:lnTo>
                      <a:pt x="33" y="117"/>
                    </a:lnTo>
                    <a:lnTo>
                      <a:pt x="24" y="122"/>
                    </a:lnTo>
                    <a:lnTo>
                      <a:pt x="17" y="123"/>
                    </a:lnTo>
                    <a:lnTo>
                      <a:pt x="10" y="123"/>
                    </a:lnTo>
                    <a:lnTo>
                      <a:pt x="26" y="107"/>
                    </a:lnTo>
                    <a:lnTo>
                      <a:pt x="31" y="101"/>
                    </a:lnTo>
                    <a:lnTo>
                      <a:pt x="35" y="97"/>
                    </a:lnTo>
                    <a:lnTo>
                      <a:pt x="24" y="98"/>
                    </a:lnTo>
                    <a:lnTo>
                      <a:pt x="14" y="101"/>
                    </a:lnTo>
                    <a:lnTo>
                      <a:pt x="13" y="100"/>
                    </a:lnTo>
                    <a:lnTo>
                      <a:pt x="13" y="99"/>
                    </a:lnTo>
                    <a:lnTo>
                      <a:pt x="13" y="97"/>
                    </a:lnTo>
                    <a:lnTo>
                      <a:pt x="13" y="95"/>
                    </a:lnTo>
                    <a:lnTo>
                      <a:pt x="18" y="92"/>
                    </a:lnTo>
                    <a:lnTo>
                      <a:pt x="20" y="90"/>
                    </a:lnTo>
                    <a:lnTo>
                      <a:pt x="22" y="87"/>
                    </a:lnTo>
                    <a:lnTo>
                      <a:pt x="23" y="84"/>
                    </a:lnTo>
                    <a:lnTo>
                      <a:pt x="20" y="84"/>
                    </a:lnTo>
                    <a:lnTo>
                      <a:pt x="18" y="85"/>
                    </a:lnTo>
                    <a:lnTo>
                      <a:pt x="17" y="86"/>
                    </a:lnTo>
                    <a:lnTo>
                      <a:pt x="14" y="86"/>
                    </a:lnTo>
                    <a:lnTo>
                      <a:pt x="13" y="86"/>
                    </a:lnTo>
                    <a:lnTo>
                      <a:pt x="16" y="84"/>
                    </a:lnTo>
                    <a:lnTo>
                      <a:pt x="20" y="82"/>
                    </a:lnTo>
                    <a:lnTo>
                      <a:pt x="24" y="78"/>
                    </a:lnTo>
                    <a:lnTo>
                      <a:pt x="29" y="73"/>
                    </a:lnTo>
                    <a:lnTo>
                      <a:pt x="32" y="68"/>
                    </a:lnTo>
                    <a:lnTo>
                      <a:pt x="35" y="64"/>
                    </a:lnTo>
                    <a:lnTo>
                      <a:pt x="35" y="60"/>
                    </a:lnTo>
                    <a:lnTo>
                      <a:pt x="31" y="56"/>
                    </a:lnTo>
                    <a:lnTo>
                      <a:pt x="25" y="53"/>
                    </a:lnTo>
                    <a:lnTo>
                      <a:pt x="24" y="56"/>
                    </a:lnTo>
                    <a:lnTo>
                      <a:pt x="23" y="57"/>
                    </a:lnTo>
                    <a:lnTo>
                      <a:pt x="20" y="58"/>
                    </a:lnTo>
                    <a:lnTo>
                      <a:pt x="14" y="58"/>
                    </a:lnTo>
                    <a:lnTo>
                      <a:pt x="13" y="55"/>
                    </a:lnTo>
                    <a:lnTo>
                      <a:pt x="14" y="51"/>
                    </a:lnTo>
                    <a:lnTo>
                      <a:pt x="16" y="47"/>
                    </a:lnTo>
                    <a:lnTo>
                      <a:pt x="14" y="41"/>
                    </a:lnTo>
                    <a:lnTo>
                      <a:pt x="12" y="45"/>
                    </a:lnTo>
                    <a:lnTo>
                      <a:pt x="9" y="46"/>
                    </a:lnTo>
                    <a:lnTo>
                      <a:pt x="5" y="45"/>
                    </a:lnTo>
                    <a:lnTo>
                      <a:pt x="0" y="46"/>
                    </a:lnTo>
                    <a:lnTo>
                      <a:pt x="4" y="37"/>
                    </a:lnTo>
                    <a:lnTo>
                      <a:pt x="7" y="28"/>
                    </a:lnTo>
                    <a:lnTo>
                      <a:pt x="3" y="28"/>
                    </a:lnTo>
                    <a:lnTo>
                      <a:pt x="2" y="26"/>
                    </a:lnTo>
                    <a:lnTo>
                      <a:pt x="2" y="24"/>
                    </a:lnTo>
                    <a:lnTo>
                      <a:pt x="5" y="20"/>
                    </a:lnTo>
                    <a:lnTo>
                      <a:pt x="9" y="15"/>
                    </a:lnTo>
                    <a:lnTo>
                      <a:pt x="13" y="9"/>
                    </a:lnTo>
                    <a:lnTo>
                      <a:pt x="19" y="4"/>
                    </a:lnTo>
                    <a:lnTo>
                      <a:pt x="24" y="1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30"/>
              <p:cNvSpPr>
                <a:spLocks/>
              </p:cNvSpPr>
              <p:nvPr/>
            </p:nvSpPr>
            <p:spPr bwMode="auto">
              <a:xfrm>
                <a:off x="5702301" y="2335213"/>
                <a:ext cx="69850" cy="88900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5" y="0"/>
                  </a:cxn>
                  <a:cxn ang="0">
                    <a:pos x="39" y="2"/>
                  </a:cxn>
                  <a:cxn ang="0">
                    <a:pos x="42" y="6"/>
                  </a:cxn>
                  <a:cxn ang="0">
                    <a:pos x="44" y="12"/>
                  </a:cxn>
                  <a:cxn ang="0">
                    <a:pos x="42" y="21"/>
                  </a:cxn>
                  <a:cxn ang="0">
                    <a:pos x="38" y="32"/>
                  </a:cxn>
                  <a:cxn ang="0">
                    <a:pos x="36" y="34"/>
                  </a:cxn>
                  <a:cxn ang="0">
                    <a:pos x="32" y="39"/>
                  </a:cxn>
                  <a:cxn ang="0">
                    <a:pos x="27" y="44"/>
                  </a:cxn>
                  <a:cxn ang="0">
                    <a:pos x="20" y="49"/>
                  </a:cxn>
                  <a:cxn ang="0">
                    <a:pos x="13" y="54"/>
                  </a:cxn>
                  <a:cxn ang="0">
                    <a:pos x="6" y="56"/>
                  </a:cxn>
                  <a:cxn ang="0">
                    <a:pos x="1" y="55"/>
                  </a:cxn>
                  <a:cxn ang="0">
                    <a:pos x="0" y="52"/>
                  </a:cxn>
                  <a:cxn ang="0">
                    <a:pos x="1" y="48"/>
                  </a:cxn>
                  <a:cxn ang="0">
                    <a:pos x="3" y="43"/>
                  </a:cxn>
                  <a:cxn ang="0">
                    <a:pos x="6" y="37"/>
                  </a:cxn>
                  <a:cxn ang="0">
                    <a:pos x="8" y="33"/>
                  </a:cxn>
                  <a:cxn ang="0">
                    <a:pos x="9" y="30"/>
                  </a:cxn>
                  <a:cxn ang="0">
                    <a:pos x="8" y="31"/>
                  </a:cxn>
                  <a:cxn ang="0">
                    <a:pos x="7" y="32"/>
                  </a:cxn>
                  <a:cxn ang="0">
                    <a:pos x="3" y="32"/>
                  </a:cxn>
                  <a:cxn ang="0">
                    <a:pos x="4" y="24"/>
                  </a:cxn>
                  <a:cxn ang="0">
                    <a:pos x="8" y="17"/>
                  </a:cxn>
                  <a:cxn ang="0">
                    <a:pos x="12" y="10"/>
                  </a:cxn>
                  <a:cxn ang="0">
                    <a:pos x="18" y="6"/>
                  </a:cxn>
                  <a:cxn ang="0">
                    <a:pos x="23" y="2"/>
                  </a:cxn>
                  <a:cxn ang="0">
                    <a:pos x="30" y="0"/>
                  </a:cxn>
                </a:cxnLst>
                <a:rect l="0" t="0" r="r" b="b"/>
                <a:pathLst>
                  <a:path w="44" h="56">
                    <a:moveTo>
                      <a:pt x="30" y="0"/>
                    </a:moveTo>
                    <a:lnTo>
                      <a:pt x="35" y="0"/>
                    </a:lnTo>
                    <a:lnTo>
                      <a:pt x="39" y="2"/>
                    </a:lnTo>
                    <a:lnTo>
                      <a:pt x="42" y="6"/>
                    </a:lnTo>
                    <a:lnTo>
                      <a:pt x="44" y="12"/>
                    </a:lnTo>
                    <a:lnTo>
                      <a:pt x="42" y="21"/>
                    </a:lnTo>
                    <a:lnTo>
                      <a:pt x="38" y="32"/>
                    </a:lnTo>
                    <a:lnTo>
                      <a:pt x="36" y="34"/>
                    </a:lnTo>
                    <a:lnTo>
                      <a:pt x="32" y="39"/>
                    </a:lnTo>
                    <a:lnTo>
                      <a:pt x="27" y="44"/>
                    </a:lnTo>
                    <a:lnTo>
                      <a:pt x="20" y="49"/>
                    </a:lnTo>
                    <a:lnTo>
                      <a:pt x="13" y="54"/>
                    </a:lnTo>
                    <a:lnTo>
                      <a:pt x="6" y="56"/>
                    </a:lnTo>
                    <a:lnTo>
                      <a:pt x="1" y="55"/>
                    </a:lnTo>
                    <a:lnTo>
                      <a:pt x="0" y="52"/>
                    </a:lnTo>
                    <a:lnTo>
                      <a:pt x="1" y="48"/>
                    </a:lnTo>
                    <a:lnTo>
                      <a:pt x="3" y="43"/>
                    </a:lnTo>
                    <a:lnTo>
                      <a:pt x="6" y="37"/>
                    </a:lnTo>
                    <a:lnTo>
                      <a:pt x="8" y="33"/>
                    </a:lnTo>
                    <a:lnTo>
                      <a:pt x="9" y="30"/>
                    </a:lnTo>
                    <a:lnTo>
                      <a:pt x="8" y="31"/>
                    </a:lnTo>
                    <a:lnTo>
                      <a:pt x="7" y="32"/>
                    </a:lnTo>
                    <a:lnTo>
                      <a:pt x="3" y="32"/>
                    </a:lnTo>
                    <a:lnTo>
                      <a:pt x="4" y="24"/>
                    </a:lnTo>
                    <a:lnTo>
                      <a:pt x="8" y="17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23" y="2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31"/>
              <p:cNvSpPr>
                <a:spLocks noEditPoints="1"/>
              </p:cNvSpPr>
              <p:nvPr/>
            </p:nvSpPr>
            <p:spPr bwMode="auto">
              <a:xfrm>
                <a:off x="4908551" y="2274888"/>
                <a:ext cx="284163" cy="896938"/>
              </a:xfrm>
              <a:custGeom>
                <a:avLst/>
                <a:gdLst/>
                <a:ahLst/>
                <a:cxnLst>
                  <a:cxn ang="0">
                    <a:pos x="0" y="499"/>
                  </a:cxn>
                  <a:cxn ang="0">
                    <a:pos x="179" y="5"/>
                  </a:cxn>
                  <a:cxn ang="0">
                    <a:pos x="177" y="9"/>
                  </a:cxn>
                  <a:cxn ang="0">
                    <a:pos x="179" y="0"/>
                  </a:cxn>
                  <a:cxn ang="0">
                    <a:pos x="176" y="6"/>
                  </a:cxn>
                  <a:cxn ang="0">
                    <a:pos x="174" y="9"/>
                  </a:cxn>
                  <a:cxn ang="0">
                    <a:pos x="177" y="9"/>
                  </a:cxn>
                  <a:cxn ang="0">
                    <a:pos x="170" y="29"/>
                  </a:cxn>
                  <a:cxn ang="0">
                    <a:pos x="150" y="61"/>
                  </a:cxn>
                  <a:cxn ang="0">
                    <a:pos x="147" y="70"/>
                  </a:cxn>
                  <a:cxn ang="0">
                    <a:pos x="156" y="63"/>
                  </a:cxn>
                  <a:cxn ang="0">
                    <a:pos x="176" y="38"/>
                  </a:cxn>
                  <a:cxn ang="0">
                    <a:pos x="156" y="82"/>
                  </a:cxn>
                  <a:cxn ang="0">
                    <a:pos x="151" y="103"/>
                  </a:cxn>
                  <a:cxn ang="0">
                    <a:pos x="155" y="121"/>
                  </a:cxn>
                  <a:cxn ang="0">
                    <a:pos x="139" y="137"/>
                  </a:cxn>
                  <a:cxn ang="0">
                    <a:pos x="138" y="140"/>
                  </a:cxn>
                  <a:cxn ang="0">
                    <a:pos x="151" y="133"/>
                  </a:cxn>
                  <a:cxn ang="0">
                    <a:pos x="153" y="139"/>
                  </a:cxn>
                  <a:cxn ang="0">
                    <a:pos x="140" y="164"/>
                  </a:cxn>
                  <a:cxn ang="0">
                    <a:pos x="110" y="193"/>
                  </a:cxn>
                  <a:cxn ang="0">
                    <a:pos x="106" y="196"/>
                  </a:cxn>
                  <a:cxn ang="0">
                    <a:pos x="94" y="204"/>
                  </a:cxn>
                  <a:cxn ang="0">
                    <a:pos x="81" y="214"/>
                  </a:cxn>
                  <a:cxn ang="0">
                    <a:pos x="70" y="223"/>
                  </a:cxn>
                  <a:cxn ang="0">
                    <a:pos x="66" y="227"/>
                  </a:cxn>
                  <a:cxn ang="0">
                    <a:pos x="61" y="246"/>
                  </a:cxn>
                  <a:cxn ang="0">
                    <a:pos x="62" y="244"/>
                  </a:cxn>
                  <a:cxn ang="0">
                    <a:pos x="74" y="224"/>
                  </a:cxn>
                  <a:cxn ang="0">
                    <a:pos x="92" y="210"/>
                  </a:cxn>
                  <a:cxn ang="0">
                    <a:pos x="80" y="244"/>
                  </a:cxn>
                  <a:cxn ang="0">
                    <a:pos x="90" y="253"/>
                  </a:cxn>
                  <a:cxn ang="0">
                    <a:pos x="92" y="257"/>
                  </a:cxn>
                  <a:cxn ang="0">
                    <a:pos x="73" y="283"/>
                  </a:cxn>
                  <a:cxn ang="0">
                    <a:pos x="63" y="288"/>
                  </a:cxn>
                  <a:cxn ang="0">
                    <a:pos x="67" y="280"/>
                  </a:cxn>
                  <a:cxn ang="0">
                    <a:pos x="77" y="269"/>
                  </a:cxn>
                  <a:cxn ang="0">
                    <a:pos x="66" y="272"/>
                  </a:cxn>
                  <a:cxn ang="0">
                    <a:pos x="54" y="289"/>
                  </a:cxn>
                  <a:cxn ang="0">
                    <a:pos x="41" y="315"/>
                  </a:cxn>
                  <a:cxn ang="0">
                    <a:pos x="26" y="357"/>
                  </a:cxn>
                  <a:cxn ang="0">
                    <a:pos x="20" y="378"/>
                  </a:cxn>
                  <a:cxn ang="0">
                    <a:pos x="19" y="372"/>
                  </a:cxn>
                  <a:cxn ang="0">
                    <a:pos x="6" y="465"/>
                  </a:cxn>
                  <a:cxn ang="0">
                    <a:pos x="6" y="560"/>
                  </a:cxn>
                  <a:cxn ang="0">
                    <a:pos x="2" y="529"/>
                  </a:cxn>
                  <a:cxn ang="0">
                    <a:pos x="2" y="456"/>
                  </a:cxn>
                  <a:cxn ang="0">
                    <a:pos x="10" y="370"/>
                  </a:cxn>
                  <a:cxn ang="0">
                    <a:pos x="28" y="289"/>
                  </a:cxn>
                  <a:cxn ang="0">
                    <a:pos x="59" y="198"/>
                  </a:cxn>
                  <a:cxn ang="0">
                    <a:pos x="101" y="110"/>
                  </a:cxn>
                  <a:cxn ang="0">
                    <a:pos x="67" y="184"/>
                  </a:cxn>
                  <a:cxn ang="0">
                    <a:pos x="118" y="89"/>
                  </a:cxn>
                  <a:cxn ang="0">
                    <a:pos x="156" y="28"/>
                  </a:cxn>
                </a:cxnLst>
                <a:rect l="0" t="0" r="r" b="b"/>
                <a:pathLst>
                  <a:path w="179" h="565">
                    <a:moveTo>
                      <a:pt x="0" y="493"/>
                    </a:moveTo>
                    <a:lnTo>
                      <a:pt x="0" y="499"/>
                    </a:lnTo>
                    <a:lnTo>
                      <a:pt x="0" y="493"/>
                    </a:lnTo>
                    <a:close/>
                    <a:moveTo>
                      <a:pt x="179" y="5"/>
                    </a:moveTo>
                    <a:lnTo>
                      <a:pt x="178" y="7"/>
                    </a:lnTo>
                    <a:lnTo>
                      <a:pt x="177" y="9"/>
                    </a:lnTo>
                    <a:lnTo>
                      <a:pt x="179" y="5"/>
                    </a:lnTo>
                    <a:close/>
                    <a:moveTo>
                      <a:pt x="179" y="0"/>
                    </a:moveTo>
                    <a:lnTo>
                      <a:pt x="174" y="6"/>
                    </a:lnTo>
                    <a:lnTo>
                      <a:pt x="176" y="6"/>
                    </a:lnTo>
                    <a:lnTo>
                      <a:pt x="176" y="7"/>
                    </a:lnTo>
                    <a:lnTo>
                      <a:pt x="174" y="9"/>
                    </a:lnTo>
                    <a:lnTo>
                      <a:pt x="176" y="10"/>
                    </a:lnTo>
                    <a:lnTo>
                      <a:pt x="177" y="9"/>
                    </a:lnTo>
                    <a:lnTo>
                      <a:pt x="168" y="28"/>
                    </a:lnTo>
                    <a:lnTo>
                      <a:pt x="170" y="29"/>
                    </a:lnTo>
                    <a:lnTo>
                      <a:pt x="147" y="64"/>
                    </a:lnTo>
                    <a:lnTo>
                      <a:pt x="150" y="61"/>
                    </a:lnTo>
                    <a:lnTo>
                      <a:pt x="148" y="67"/>
                    </a:lnTo>
                    <a:lnTo>
                      <a:pt x="147" y="70"/>
                    </a:lnTo>
                    <a:lnTo>
                      <a:pt x="145" y="73"/>
                    </a:lnTo>
                    <a:lnTo>
                      <a:pt x="156" y="63"/>
                    </a:lnTo>
                    <a:lnTo>
                      <a:pt x="166" y="51"/>
                    </a:lnTo>
                    <a:lnTo>
                      <a:pt x="176" y="38"/>
                    </a:lnTo>
                    <a:lnTo>
                      <a:pt x="160" y="70"/>
                    </a:lnTo>
                    <a:lnTo>
                      <a:pt x="156" y="82"/>
                    </a:lnTo>
                    <a:lnTo>
                      <a:pt x="153" y="93"/>
                    </a:lnTo>
                    <a:lnTo>
                      <a:pt x="151" y="103"/>
                    </a:lnTo>
                    <a:lnTo>
                      <a:pt x="152" y="113"/>
                    </a:lnTo>
                    <a:lnTo>
                      <a:pt x="155" y="121"/>
                    </a:lnTo>
                    <a:lnTo>
                      <a:pt x="146" y="128"/>
                    </a:lnTo>
                    <a:lnTo>
                      <a:pt x="139" y="137"/>
                    </a:lnTo>
                    <a:lnTo>
                      <a:pt x="133" y="146"/>
                    </a:lnTo>
                    <a:lnTo>
                      <a:pt x="138" y="140"/>
                    </a:lnTo>
                    <a:lnTo>
                      <a:pt x="144" y="135"/>
                    </a:lnTo>
                    <a:lnTo>
                      <a:pt x="151" y="133"/>
                    </a:lnTo>
                    <a:lnTo>
                      <a:pt x="149" y="138"/>
                    </a:lnTo>
                    <a:lnTo>
                      <a:pt x="153" y="139"/>
                    </a:lnTo>
                    <a:lnTo>
                      <a:pt x="147" y="153"/>
                    </a:lnTo>
                    <a:lnTo>
                      <a:pt x="140" y="164"/>
                    </a:lnTo>
                    <a:lnTo>
                      <a:pt x="130" y="174"/>
                    </a:lnTo>
                    <a:lnTo>
                      <a:pt x="110" y="193"/>
                    </a:lnTo>
                    <a:lnTo>
                      <a:pt x="109" y="194"/>
                    </a:lnTo>
                    <a:lnTo>
                      <a:pt x="106" y="196"/>
                    </a:lnTo>
                    <a:lnTo>
                      <a:pt x="100" y="199"/>
                    </a:lnTo>
                    <a:lnTo>
                      <a:pt x="94" y="204"/>
                    </a:lnTo>
                    <a:lnTo>
                      <a:pt x="88" y="209"/>
                    </a:lnTo>
                    <a:lnTo>
                      <a:pt x="81" y="214"/>
                    </a:lnTo>
                    <a:lnTo>
                      <a:pt x="74" y="219"/>
                    </a:lnTo>
                    <a:lnTo>
                      <a:pt x="70" y="223"/>
                    </a:lnTo>
                    <a:lnTo>
                      <a:pt x="67" y="226"/>
                    </a:lnTo>
                    <a:lnTo>
                      <a:pt x="66" y="227"/>
                    </a:lnTo>
                    <a:lnTo>
                      <a:pt x="65" y="235"/>
                    </a:lnTo>
                    <a:lnTo>
                      <a:pt x="61" y="246"/>
                    </a:lnTo>
                    <a:lnTo>
                      <a:pt x="56" y="255"/>
                    </a:lnTo>
                    <a:lnTo>
                      <a:pt x="62" y="244"/>
                    </a:lnTo>
                    <a:lnTo>
                      <a:pt x="68" y="234"/>
                    </a:lnTo>
                    <a:lnTo>
                      <a:pt x="74" y="224"/>
                    </a:lnTo>
                    <a:lnTo>
                      <a:pt x="82" y="217"/>
                    </a:lnTo>
                    <a:lnTo>
                      <a:pt x="92" y="210"/>
                    </a:lnTo>
                    <a:lnTo>
                      <a:pt x="84" y="227"/>
                    </a:lnTo>
                    <a:lnTo>
                      <a:pt x="80" y="244"/>
                    </a:lnTo>
                    <a:lnTo>
                      <a:pt x="81" y="262"/>
                    </a:lnTo>
                    <a:lnTo>
                      <a:pt x="90" y="253"/>
                    </a:lnTo>
                    <a:lnTo>
                      <a:pt x="99" y="243"/>
                    </a:lnTo>
                    <a:lnTo>
                      <a:pt x="92" y="257"/>
                    </a:lnTo>
                    <a:lnTo>
                      <a:pt x="83" y="270"/>
                    </a:lnTo>
                    <a:lnTo>
                      <a:pt x="73" y="283"/>
                    </a:lnTo>
                    <a:lnTo>
                      <a:pt x="63" y="295"/>
                    </a:lnTo>
                    <a:lnTo>
                      <a:pt x="63" y="288"/>
                    </a:lnTo>
                    <a:lnTo>
                      <a:pt x="65" y="284"/>
                    </a:lnTo>
                    <a:lnTo>
                      <a:pt x="67" y="280"/>
                    </a:lnTo>
                    <a:lnTo>
                      <a:pt x="74" y="273"/>
                    </a:lnTo>
                    <a:lnTo>
                      <a:pt x="77" y="269"/>
                    </a:lnTo>
                    <a:lnTo>
                      <a:pt x="72" y="268"/>
                    </a:lnTo>
                    <a:lnTo>
                      <a:pt x="66" y="272"/>
                    </a:lnTo>
                    <a:lnTo>
                      <a:pt x="60" y="279"/>
                    </a:lnTo>
                    <a:lnTo>
                      <a:pt x="54" y="289"/>
                    </a:lnTo>
                    <a:lnTo>
                      <a:pt x="47" y="302"/>
                    </a:lnTo>
                    <a:lnTo>
                      <a:pt x="41" y="315"/>
                    </a:lnTo>
                    <a:lnTo>
                      <a:pt x="30" y="344"/>
                    </a:lnTo>
                    <a:lnTo>
                      <a:pt x="26" y="357"/>
                    </a:lnTo>
                    <a:lnTo>
                      <a:pt x="22" y="368"/>
                    </a:lnTo>
                    <a:lnTo>
                      <a:pt x="20" y="378"/>
                    </a:lnTo>
                    <a:lnTo>
                      <a:pt x="18" y="383"/>
                    </a:lnTo>
                    <a:lnTo>
                      <a:pt x="19" y="372"/>
                    </a:lnTo>
                    <a:lnTo>
                      <a:pt x="12" y="419"/>
                    </a:lnTo>
                    <a:lnTo>
                      <a:pt x="6" y="465"/>
                    </a:lnTo>
                    <a:lnTo>
                      <a:pt x="5" y="512"/>
                    </a:lnTo>
                    <a:lnTo>
                      <a:pt x="6" y="560"/>
                    </a:lnTo>
                    <a:lnTo>
                      <a:pt x="6" y="565"/>
                    </a:lnTo>
                    <a:lnTo>
                      <a:pt x="2" y="529"/>
                    </a:lnTo>
                    <a:lnTo>
                      <a:pt x="0" y="496"/>
                    </a:lnTo>
                    <a:lnTo>
                      <a:pt x="2" y="456"/>
                    </a:lnTo>
                    <a:lnTo>
                      <a:pt x="5" y="414"/>
                    </a:lnTo>
                    <a:lnTo>
                      <a:pt x="10" y="370"/>
                    </a:lnTo>
                    <a:lnTo>
                      <a:pt x="18" y="329"/>
                    </a:lnTo>
                    <a:lnTo>
                      <a:pt x="28" y="289"/>
                    </a:lnTo>
                    <a:lnTo>
                      <a:pt x="43" y="243"/>
                    </a:lnTo>
                    <a:lnTo>
                      <a:pt x="59" y="198"/>
                    </a:lnTo>
                    <a:lnTo>
                      <a:pt x="79" y="153"/>
                    </a:lnTo>
                    <a:lnTo>
                      <a:pt x="101" y="110"/>
                    </a:lnTo>
                    <a:lnTo>
                      <a:pt x="83" y="147"/>
                    </a:lnTo>
                    <a:lnTo>
                      <a:pt x="67" y="184"/>
                    </a:lnTo>
                    <a:lnTo>
                      <a:pt x="102" y="121"/>
                    </a:lnTo>
                    <a:lnTo>
                      <a:pt x="118" y="89"/>
                    </a:lnTo>
                    <a:lnTo>
                      <a:pt x="136" y="58"/>
                    </a:lnTo>
                    <a:lnTo>
                      <a:pt x="156" y="28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32"/>
              <p:cNvSpPr>
                <a:spLocks/>
              </p:cNvSpPr>
              <p:nvPr/>
            </p:nvSpPr>
            <p:spPr bwMode="auto">
              <a:xfrm>
                <a:off x="6340476" y="1752600"/>
                <a:ext cx="14288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9" y="1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7" y="2"/>
                  </a:cxn>
                  <a:cxn ang="0">
                    <a:pos x="5" y="1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9" h="2">
                    <a:moveTo>
                      <a:pt x="0" y="0"/>
                    </a:moveTo>
                    <a:lnTo>
                      <a:pt x="6" y="0"/>
                    </a:lnTo>
                    <a:lnTo>
                      <a:pt x="9" y="1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7" y="2"/>
                    </a:lnTo>
                    <a:lnTo>
                      <a:pt x="5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33"/>
              <p:cNvSpPr>
                <a:spLocks noEditPoints="1"/>
              </p:cNvSpPr>
              <p:nvPr/>
            </p:nvSpPr>
            <p:spPr bwMode="auto">
              <a:xfrm>
                <a:off x="6502401" y="1763713"/>
                <a:ext cx="7938" cy="158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5" y="0"/>
                    </a:lnTo>
                    <a:lnTo>
                      <a:pt x="5" y="0"/>
                    </a:lnTo>
                    <a:close/>
                    <a:moveTo>
                      <a:pt x="0" y="0"/>
                    </a:moveTo>
                    <a:lnTo>
                      <a:pt x="4" y="0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34"/>
              <p:cNvSpPr>
                <a:spLocks noEditPoints="1"/>
              </p:cNvSpPr>
              <p:nvPr/>
            </p:nvSpPr>
            <p:spPr bwMode="auto">
              <a:xfrm>
                <a:off x="4913313" y="3040063"/>
                <a:ext cx="736600" cy="1220788"/>
              </a:xfrm>
              <a:custGeom>
                <a:avLst/>
                <a:gdLst/>
                <a:ahLst/>
                <a:cxnLst>
                  <a:cxn ang="0">
                    <a:pos x="444" y="759"/>
                  </a:cxn>
                  <a:cxn ang="0">
                    <a:pos x="446" y="760"/>
                  </a:cxn>
                  <a:cxn ang="0">
                    <a:pos x="390" y="730"/>
                  </a:cxn>
                  <a:cxn ang="0">
                    <a:pos x="409" y="743"/>
                  </a:cxn>
                  <a:cxn ang="0">
                    <a:pos x="307" y="670"/>
                  </a:cxn>
                  <a:cxn ang="0">
                    <a:pos x="21" y="0"/>
                  </a:cxn>
                  <a:cxn ang="0">
                    <a:pos x="19" y="45"/>
                  </a:cxn>
                  <a:cxn ang="0">
                    <a:pos x="24" y="17"/>
                  </a:cxn>
                  <a:cxn ang="0">
                    <a:pos x="30" y="17"/>
                  </a:cxn>
                  <a:cxn ang="0">
                    <a:pos x="41" y="41"/>
                  </a:cxn>
                  <a:cxn ang="0">
                    <a:pos x="46" y="34"/>
                  </a:cxn>
                  <a:cxn ang="0">
                    <a:pos x="49" y="34"/>
                  </a:cxn>
                  <a:cxn ang="0">
                    <a:pos x="55" y="38"/>
                  </a:cxn>
                  <a:cxn ang="0">
                    <a:pos x="59" y="48"/>
                  </a:cxn>
                  <a:cxn ang="0">
                    <a:pos x="79" y="92"/>
                  </a:cxn>
                  <a:cxn ang="0">
                    <a:pos x="106" y="116"/>
                  </a:cxn>
                  <a:cxn ang="0">
                    <a:pos x="119" y="153"/>
                  </a:cxn>
                  <a:cxn ang="0">
                    <a:pos x="128" y="184"/>
                  </a:cxn>
                  <a:cxn ang="0">
                    <a:pos x="140" y="199"/>
                  </a:cxn>
                  <a:cxn ang="0">
                    <a:pos x="145" y="197"/>
                  </a:cxn>
                  <a:cxn ang="0">
                    <a:pos x="178" y="221"/>
                  </a:cxn>
                  <a:cxn ang="0">
                    <a:pos x="174" y="229"/>
                  </a:cxn>
                  <a:cxn ang="0">
                    <a:pos x="183" y="228"/>
                  </a:cxn>
                  <a:cxn ang="0">
                    <a:pos x="228" y="240"/>
                  </a:cxn>
                  <a:cxn ang="0">
                    <a:pos x="255" y="285"/>
                  </a:cxn>
                  <a:cxn ang="0">
                    <a:pos x="249" y="341"/>
                  </a:cxn>
                  <a:cxn ang="0">
                    <a:pos x="242" y="386"/>
                  </a:cxn>
                  <a:cxn ang="0">
                    <a:pos x="255" y="441"/>
                  </a:cxn>
                  <a:cxn ang="0">
                    <a:pos x="256" y="468"/>
                  </a:cxn>
                  <a:cxn ang="0">
                    <a:pos x="234" y="473"/>
                  </a:cxn>
                  <a:cxn ang="0">
                    <a:pos x="234" y="506"/>
                  </a:cxn>
                  <a:cxn ang="0">
                    <a:pos x="252" y="550"/>
                  </a:cxn>
                  <a:cxn ang="0">
                    <a:pos x="245" y="547"/>
                  </a:cxn>
                  <a:cxn ang="0">
                    <a:pos x="260" y="579"/>
                  </a:cxn>
                  <a:cxn ang="0">
                    <a:pos x="245" y="576"/>
                  </a:cxn>
                  <a:cxn ang="0">
                    <a:pos x="280" y="621"/>
                  </a:cxn>
                  <a:cxn ang="0">
                    <a:pos x="291" y="641"/>
                  </a:cxn>
                  <a:cxn ang="0">
                    <a:pos x="287" y="641"/>
                  </a:cxn>
                  <a:cxn ang="0">
                    <a:pos x="282" y="637"/>
                  </a:cxn>
                  <a:cxn ang="0">
                    <a:pos x="313" y="666"/>
                  </a:cxn>
                  <a:cxn ang="0">
                    <a:pos x="354" y="705"/>
                  </a:cxn>
                  <a:cxn ang="0">
                    <a:pos x="323" y="683"/>
                  </a:cxn>
                  <a:cxn ang="0">
                    <a:pos x="320" y="680"/>
                  </a:cxn>
                  <a:cxn ang="0">
                    <a:pos x="256" y="625"/>
                  </a:cxn>
                  <a:cxn ang="0">
                    <a:pos x="132" y="469"/>
                  </a:cxn>
                  <a:cxn ang="0">
                    <a:pos x="50" y="286"/>
                  </a:cxn>
                  <a:cxn ang="0">
                    <a:pos x="7" y="92"/>
                  </a:cxn>
                  <a:cxn ang="0">
                    <a:pos x="0" y="46"/>
                  </a:cxn>
                  <a:cxn ang="0">
                    <a:pos x="6" y="45"/>
                  </a:cxn>
                </a:cxnLst>
                <a:rect l="0" t="0" r="r" b="b"/>
                <a:pathLst>
                  <a:path w="464" h="769">
                    <a:moveTo>
                      <a:pt x="444" y="759"/>
                    </a:moveTo>
                    <a:lnTo>
                      <a:pt x="445" y="759"/>
                    </a:lnTo>
                    <a:lnTo>
                      <a:pt x="445" y="760"/>
                    </a:lnTo>
                    <a:lnTo>
                      <a:pt x="444" y="759"/>
                    </a:lnTo>
                    <a:close/>
                    <a:moveTo>
                      <a:pt x="436" y="756"/>
                    </a:moveTo>
                    <a:lnTo>
                      <a:pt x="444" y="759"/>
                    </a:lnTo>
                    <a:lnTo>
                      <a:pt x="445" y="760"/>
                    </a:lnTo>
                    <a:lnTo>
                      <a:pt x="446" y="760"/>
                    </a:lnTo>
                    <a:lnTo>
                      <a:pt x="464" y="769"/>
                    </a:lnTo>
                    <a:lnTo>
                      <a:pt x="436" y="756"/>
                    </a:lnTo>
                    <a:close/>
                    <a:moveTo>
                      <a:pt x="361" y="711"/>
                    </a:moveTo>
                    <a:lnTo>
                      <a:pt x="390" y="730"/>
                    </a:lnTo>
                    <a:lnTo>
                      <a:pt x="426" y="751"/>
                    </a:lnTo>
                    <a:lnTo>
                      <a:pt x="436" y="756"/>
                    </a:lnTo>
                    <a:lnTo>
                      <a:pt x="427" y="753"/>
                    </a:lnTo>
                    <a:lnTo>
                      <a:pt x="409" y="743"/>
                    </a:lnTo>
                    <a:lnTo>
                      <a:pt x="390" y="732"/>
                    </a:lnTo>
                    <a:lnTo>
                      <a:pt x="372" y="719"/>
                    </a:lnTo>
                    <a:lnTo>
                      <a:pt x="361" y="711"/>
                    </a:lnTo>
                    <a:close/>
                    <a:moveTo>
                      <a:pt x="307" y="670"/>
                    </a:moveTo>
                    <a:lnTo>
                      <a:pt x="318" y="678"/>
                    </a:lnTo>
                    <a:lnTo>
                      <a:pt x="313" y="675"/>
                    </a:lnTo>
                    <a:lnTo>
                      <a:pt x="307" y="670"/>
                    </a:lnTo>
                    <a:close/>
                    <a:moveTo>
                      <a:pt x="21" y="0"/>
                    </a:moveTo>
                    <a:lnTo>
                      <a:pt x="22" y="0"/>
                    </a:lnTo>
                    <a:lnTo>
                      <a:pt x="19" y="15"/>
                    </a:lnTo>
                    <a:lnTo>
                      <a:pt x="18" y="30"/>
                    </a:lnTo>
                    <a:lnTo>
                      <a:pt x="19" y="45"/>
                    </a:lnTo>
                    <a:lnTo>
                      <a:pt x="21" y="40"/>
                    </a:lnTo>
                    <a:lnTo>
                      <a:pt x="22" y="33"/>
                    </a:lnTo>
                    <a:lnTo>
                      <a:pt x="23" y="24"/>
                    </a:lnTo>
                    <a:lnTo>
                      <a:pt x="24" y="17"/>
                    </a:lnTo>
                    <a:lnTo>
                      <a:pt x="25" y="12"/>
                    </a:lnTo>
                    <a:lnTo>
                      <a:pt x="25" y="9"/>
                    </a:lnTo>
                    <a:lnTo>
                      <a:pt x="27" y="12"/>
                    </a:lnTo>
                    <a:lnTo>
                      <a:pt x="30" y="17"/>
                    </a:lnTo>
                    <a:lnTo>
                      <a:pt x="34" y="24"/>
                    </a:lnTo>
                    <a:lnTo>
                      <a:pt x="37" y="31"/>
                    </a:lnTo>
                    <a:lnTo>
                      <a:pt x="40" y="37"/>
                    </a:lnTo>
                    <a:lnTo>
                      <a:pt x="41" y="41"/>
                    </a:lnTo>
                    <a:lnTo>
                      <a:pt x="44" y="40"/>
                    </a:lnTo>
                    <a:lnTo>
                      <a:pt x="44" y="38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5" y="31"/>
                    </a:lnTo>
                    <a:lnTo>
                      <a:pt x="47" y="31"/>
                    </a:lnTo>
                    <a:lnTo>
                      <a:pt x="48" y="32"/>
                    </a:lnTo>
                    <a:lnTo>
                      <a:pt x="49" y="34"/>
                    </a:lnTo>
                    <a:lnTo>
                      <a:pt x="50" y="34"/>
                    </a:lnTo>
                    <a:lnTo>
                      <a:pt x="52" y="30"/>
                    </a:lnTo>
                    <a:lnTo>
                      <a:pt x="55" y="34"/>
                    </a:lnTo>
                    <a:lnTo>
                      <a:pt x="55" y="38"/>
                    </a:lnTo>
                    <a:lnTo>
                      <a:pt x="54" y="42"/>
                    </a:lnTo>
                    <a:lnTo>
                      <a:pt x="54" y="45"/>
                    </a:lnTo>
                    <a:lnTo>
                      <a:pt x="56" y="50"/>
                    </a:lnTo>
                    <a:lnTo>
                      <a:pt x="59" y="48"/>
                    </a:lnTo>
                    <a:lnTo>
                      <a:pt x="62" y="48"/>
                    </a:lnTo>
                    <a:lnTo>
                      <a:pt x="63" y="64"/>
                    </a:lnTo>
                    <a:lnTo>
                      <a:pt x="70" y="79"/>
                    </a:lnTo>
                    <a:lnTo>
                      <a:pt x="79" y="92"/>
                    </a:lnTo>
                    <a:lnTo>
                      <a:pt x="91" y="102"/>
                    </a:lnTo>
                    <a:lnTo>
                      <a:pt x="104" y="109"/>
                    </a:lnTo>
                    <a:lnTo>
                      <a:pt x="104" y="110"/>
                    </a:lnTo>
                    <a:lnTo>
                      <a:pt x="106" y="116"/>
                    </a:lnTo>
                    <a:lnTo>
                      <a:pt x="109" y="123"/>
                    </a:lnTo>
                    <a:lnTo>
                      <a:pt x="112" y="132"/>
                    </a:lnTo>
                    <a:lnTo>
                      <a:pt x="115" y="143"/>
                    </a:lnTo>
                    <a:lnTo>
                      <a:pt x="119" y="153"/>
                    </a:lnTo>
                    <a:lnTo>
                      <a:pt x="122" y="164"/>
                    </a:lnTo>
                    <a:lnTo>
                      <a:pt x="126" y="174"/>
                    </a:lnTo>
                    <a:lnTo>
                      <a:pt x="128" y="183"/>
                    </a:lnTo>
                    <a:lnTo>
                      <a:pt x="128" y="184"/>
                    </a:lnTo>
                    <a:lnTo>
                      <a:pt x="134" y="184"/>
                    </a:lnTo>
                    <a:lnTo>
                      <a:pt x="140" y="188"/>
                    </a:lnTo>
                    <a:lnTo>
                      <a:pt x="143" y="194"/>
                    </a:lnTo>
                    <a:lnTo>
                      <a:pt x="140" y="199"/>
                    </a:lnTo>
                    <a:lnTo>
                      <a:pt x="139" y="204"/>
                    </a:lnTo>
                    <a:lnTo>
                      <a:pt x="141" y="207"/>
                    </a:lnTo>
                    <a:lnTo>
                      <a:pt x="146" y="210"/>
                    </a:lnTo>
                    <a:lnTo>
                      <a:pt x="145" y="197"/>
                    </a:lnTo>
                    <a:lnTo>
                      <a:pt x="152" y="199"/>
                    </a:lnTo>
                    <a:lnTo>
                      <a:pt x="159" y="204"/>
                    </a:lnTo>
                    <a:lnTo>
                      <a:pt x="167" y="210"/>
                    </a:lnTo>
                    <a:lnTo>
                      <a:pt x="178" y="221"/>
                    </a:lnTo>
                    <a:lnTo>
                      <a:pt x="175" y="222"/>
                    </a:lnTo>
                    <a:lnTo>
                      <a:pt x="174" y="224"/>
                    </a:lnTo>
                    <a:lnTo>
                      <a:pt x="174" y="227"/>
                    </a:lnTo>
                    <a:lnTo>
                      <a:pt x="174" y="229"/>
                    </a:lnTo>
                    <a:lnTo>
                      <a:pt x="177" y="231"/>
                    </a:lnTo>
                    <a:lnTo>
                      <a:pt x="180" y="232"/>
                    </a:lnTo>
                    <a:lnTo>
                      <a:pt x="183" y="233"/>
                    </a:lnTo>
                    <a:lnTo>
                      <a:pt x="183" y="228"/>
                    </a:lnTo>
                    <a:lnTo>
                      <a:pt x="182" y="225"/>
                    </a:lnTo>
                    <a:lnTo>
                      <a:pt x="200" y="228"/>
                    </a:lnTo>
                    <a:lnTo>
                      <a:pt x="215" y="232"/>
                    </a:lnTo>
                    <a:lnTo>
                      <a:pt x="228" y="240"/>
                    </a:lnTo>
                    <a:lnTo>
                      <a:pt x="238" y="248"/>
                    </a:lnTo>
                    <a:lnTo>
                      <a:pt x="246" y="259"/>
                    </a:lnTo>
                    <a:lnTo>
                      <a:pt x="252" y="271"/>
                    </a:lnTo>
                    <a:lnTo>
                      <a:pt x="255" y="285"/>
                    </a:lnTo>
                    <a:lnTo>
                      <a:pt x="256" y="299"/>
                    </a:lnTo>
                    <a:lnTo>
                      <a:pt x="256" y="313"/>
                    </a:lnTo>
                    <a:lnTo>
                      <a:pt x="253" y="327"/>
                    </a:lnTo>
                    <a:lnTo>
                      <a:pt x="249" y="341"/>
                    </a:lnTo>
                    <a:lnTo>
                      <a:pt x="243" y="355"/>
                    </a:lnTo>
                    <a:lnTo>
                      <a:pt x="241" y="363"/>
                    </a:lnTo>
                    <a:lnTo>
                      <a:pt x="241" y="374"/>
                    </a:lnTo>
                    <a:lnTo>
                      <a:pt x="242" y="386"/>
                    </a:lnTo>
                    <a:lnTo>
                      <a:pt x="245" y="400"/>
                    </a:lnTo>
                    <a:lnTo>
                      <a:pt x="249" y="413"/>
                    </a:lnTo>
                    <a:lnTo>
                      <a:pt x="252" y="427"/>
                    </a:lnTo>
                    <a:lnTo>
                      <a:pt x="255" y="441"/>
                    </a:lnTo>
                    <a:lnTo>
                      <a:pt x="256" y="453"/>
                    </a:lnTo>
                    <a:lnTo>
                      <a:pt x="256" y="462"/>
                    </a:lnTo>
                    <a:lnTo>
                      <a:pt x="256" y="465"/>
                    </a:lnTo>
                    <a:lnTo>
                      <a:pt x="256" y="468"/>
                    </a:lnTo>
                    <a:lnTo>
                      <a:pt x="257" y="470"/>
                    </a:lnTo>
                    <a:lnTo>
                      <a:pt x="240" y="467"/>
                    </a:lnTo>
                    <a:lnTo>
                      <a:pt x="237" y="474"/>
                    </a:lnTo>
                    <a:lnTo>
                      <a:pt x="234" y="473"/>
                    </a:lnTo>
                    <a:lnTo>
                      <a:pt x="230" y="472"/>
                    </a:lnTo>
                    <a:lnTo>
                      <a:pt x="229" y="484"/>
                    </a:lnTo>
                    <a:lnTo>
                      <a:pt x="230" y="496"/>
                    </a:lnTo>
                    <a:lnTo>
                      <a:pt x="234" y="506"/>
                    </a:lnTo>
                    <a:lnTo>
                      <a:pt x="239" y="517"/>
                    </a:lnTo>
                    <a:lnTo>
                      <a:pt x="244" y="528"/>
                    </a:lnTo>
                    <a:lnTo>
                      <a:pt x="249" y="539"/>
                    </a:lnTo>
                    <a:lnTo>
                      <a:pt x="252" y="550"/>
                    </a:lnTo>
                    <a:lnTo>
                      <a:pt x="249" y="548"/>
                    </a:lnTo>
                    <a:lnTo>
                      <a:pt x="245" y="541"/>
                    </a:lnTo>
                    <a:lnTo>
                      <a:pt x="245" y="544"/>
                    </a:lnTo>
                    <a:lnTo>
                      <a:pt x="245" y="547"/>
                    </a:lnTo>
                    <a:lnTo>
                      <a:pt x="247" y="552"/>
                    </a:lnTo>
                    <a:lnTo>
                      <a:pt x="250" y="558"/>
                    </a:lnTo>
                    <a:lnTo>
                      <a:pt x="254" y="567"/>
                    </a:lnTo>
                    <a:lnTo>
                      <a:pt x="260" y="579"/>
                    </a:lnTo>
                    <a:lnTo>
                      <a:pt x="257" y="581"/>
                    </a:lnTo>
                    <a:lnTo>
                      <a:pt x="253" y="581"/>
                    </a:lnTo>
                    <a:lnTo>
                      <a:pt x="249" y="579"/>
                    </a:lnTo>
                    <a:lnTo>
                      <a:pt x="245" y="576"/>
                    </a:lnTo>
                    <a:lnTo>
                      <a:pt x="241" y="574"/>
                    </a:lnTo>
                    <a:lnTo>
                      <a:pt x="255" y="590"/>
                    </a:lnTo>
                    <a:lnTo>
                      <a:pt x="267" y="605"/>
                    </a:lnTo>
                    <a:lnTo>
                      <a:pt x="280" y="621"/>
                    </a:lnTo>
                    <a:lnTo>
                      <a:pt x="278" y="620"/>
                    </a:lnTo>
                    <a:lnTo>
                      <a:pt x="269" y="620"/>
                    </a:lnTo>
                    <a:lnTo>
                      <a:pt x="280" y="631"/>
                    </a:lnTo>
                    <a:lnTo>
                      <a:pt x="291" y="641"/>
                    </a:lnTo>
                    <a:lnTo>
                      <a:pt x="290" y="642"/>
                    </a:lnTo>
                    <a:lnTo>
                      <a:pt x="290" y="642"/>
                    </a:lnTo>
                    <a:lnTo>
                      <a:pt x="289" y="641"/>
                    </a:lnTo>
                    <a:lnTo>
                      <a:pt x="287" y="641"/>
                    </a:lnTo>
                    <a:lnTo>
                      <a:pt x="286" y="640"/>
                    </a:lnTo>
                    <a:lnTo>
                      <a:pt x="284" y="639"/>
                    </a:lnTo>
                    <a:lnTo>
                      <a:pt x="282" y="637"/>
                    </a:lnTo>
                    <a:lnTo>
                      <a:pt x="282" y="637"/>
                    </a:lnTo>
                    <a:lnTo>
                      <a:pt x="290" y="645"/>
                    </a:lnTo>
                    <a:lnTo>
                      <a:pt x="299" y="652"/>
                    </a:lnTo>
                    <a:lnTo>
                      <a:pt x="297" y="651"/>
                    </a:lnTo>
                    <a:lnTo>
                      <a:pt x="313" y="666"/>
                    </a:lnTo>
                    <a:lnTo>
                      <a:pt x="330" y="680"/>
                    </a:lnTo>
                    <a:lnTo>
                      <a:pt x="327" y="680"/>
                    </a:lnTo>
                    <a:lnTo>
                      <a:pt x="339" y="693"/>
                    </a:lnTo>
                    <a:lnTo>
                      <a:pt x="354" y="705"/>
                    </a:lnTo>
                    <a:lnTo>
                      <a:pt x="361" y="711"/>
                    </a:lnTo>
                    <a:lnTo>
                      <a:pt x="354" y="706"/>
                    </a:lnTo>
                    <a:lnTo>
                      <a:pt x="321" y="682"/>
                    </a:lnTo>
                    <a:lnTo>
                      <a:pt x="323" y="683"/>
                    </a:lnTo>
                    <a:lnTo>
                      <a:pt x="327" y="685"/>
                    </a:lnTo>
                    <a:lnTo>
                      <a:pt x="329" y="687"/>
                    </a:lnTo>
                    <a:lnTo>
                      <a:pt x="318" y="678"/>
                    </a:lnTo>
                    <a:lnTo>
                      <a:pt x="320" y="680"/>
                    </a:lnTo>
                    <a:lnTo>
                      <a:pt x="298" y="662"/>
                    </a:lnTo>
                    <a:lnTo>
                      <a:pt x="277" y="643"/>
                    </a:lnTo>
                    <a:lnTo>
                      <a:pt x="294" y="659"/>
                    </a:lnTo>
                    <a:lnTo>
                      <a:pt x="256" y="625"/>
                    </a:lnTo>
                    <a:lnTo>
                      <a:pt x="221" y="590"/>
                    </a:lnTo>
                    <a:lnTo>
                      <a:pt x="189" y="552"/>
                    </a:lnTo>
                    <a:lnTo>
                      <a:pt x="159" y="512"/>
                    </a:lnTo>
                    <a:lnTo>
                      <a:pt x="132" y="469"/>
                    </a:lnTo>
                    <a:lnTo>
                      <a:pt x="107" y="426"/>
                    </a:lnTo>
                    <a:lnTo>
                      <a:pt x="85" y="380"/>
                    </a:lnTo>
                    <a:lnTo>
                      <a:pt x="67" y="334"/>
                    </a:lnTo>
                    <a:lnTo>
                      <a:pt x="50" y="286"/>
                    </a:lnTo>
                    <a:lnTo>
                      <a:pt x="36" y="238"/>
                    </a:lnTo>
                    <a:lnTo>
                      <a:pt x="24" y="190"/>
                    </a:lnTo>
                    <a:lnTo>
                      <a:pt x="15" y="141"/>
                    </a:lnTo>
                    <a:lnTo>
                      <a:pt x="7" y="92"/>
                    </a:lnTo>
                    <a:lnTo>
                      <a:pt x="3" y="44"/>
                    </a:lnTo>
                    <a:lnTo>
                      <a:pt x="3" y="61"/>
                    </a:lnTo>
                    <a:lnTo>
                      <a:pt x="1" y="45"/>
                    </a:lnTo>
                    <a:lnTo>
                      <a:pt x="0" y="46"/>
                    </a:lnTo>
                    <a:lnTo>
                      <a:pt x="0" y="19"/>
                    </a:lnTo>
                    <a:lnTo>
                      <a:pt x="2" y="3"/>
                    </a:lnTo>
                    <a:lnTo>
                      <a:pt x="2" y="25"/>
                    </a:lnTo>
                    <a:lnTo>
                      <a:pt x="6" y="45"/>
                    </a:lnTo>
                    <a:lnTo>
                      <a:pt x="11" y="29"/>
                    </a:lnTo>
                    <a:lnTo>
                      <a:pt x="15" y="14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Freeform 35"/>
            <p:cNvSpPr>
              <a:spLocks/>
            </p:cNvSpPr>
            <p:nvPr/>
          </p:nvSpPr>
          <p:spPr bwMode="auto">
            <a:xfrm>
              <a:off x="5443538" y="4565650"/>
              <a:ext cx="1733550" cy="930275"/>
            </a:xfrm>
            <a:custGeom>
              <a:avLst/>
              <a:gdLst/>
              <a:ahLst/>
              <a:cxnLst>
                <a:cxn ang="0">
                  <a:pos x="598" y="9"/>
                </a:cxn>
                <a:cxn ang="0">
                  <a:pos x="644" y="48"/>
                </a:cxn>
                <a:cxn ang="0">
                  <a:pos x="661" y="107"/>
                </a:cxn>
                <a:cxn ang="0">
                  <a:pos x="641" y="166"/>
                </a:cxn>
                <a:cxn ang="0">
                  <a:pos x="594" y="263"/>
                </a:cxn>
                <a:cxn ang="0">
                  <a:pos x="624" y="282"/>
                </a:cxn>
                <a:cxn ang="0">
                  <a:pos x="645" y="320"/>
                </a:cxn>
                <a:cxn ang="0">
                  <a:pos x="649" y="359"/>
                </a:cxn>
                <a:cxn ang="0">
                  <a:pos x="650" y="391"/>
                </a:cxn>
                <a:cxn ang="0">
                  <a:pos x="668" y="422"/>
                </a:cxn>
                <a:cxn ang="0">
                  <a:pos x="773" y="436"/>
                </a:cxn>
                <a:cxn ang="0">
                  <a:pos x="893" y="447"/>
                </a:cxn>
                <a:cxn ang="0">
                  <a:pos x="983" y="461"/>
                </a:cxn>
                <a:cxn ang="0">
                  <a:pos x="1036" y="477"/>
                </a:cxn>
                <a:cxn ang="0">
                  <a:pos x="1048" y="498"/>
                </a:cxn>
                <a:cxn ang="0">
                  <a:pos x="1063" y="520"/>
                </a:cxn>
                <a:cxn ang="0">
                  <a:pos x="1082" y="530"/>
                </a:cxn>
                <a:cxn ang="0">
                  <a:pos x="1089" y="547"/>
                </a:cxn>
                <a:cxn ang="0">
                  <a:pos x="1049" y="562"/>
                </a:cxn>
                <a:cxn ang="0">
                  <a:pos x="967" y="574"/>
                </a:cxn>
                <a:cxn ang="0">
                  <a:pos x="851" y="582"/>
                </a:cxn>
                <a:cxn ang="0">
                  <a:pos x="707" y="586"/>
                </a:cxn>
                <a:cxn ang="0">
                  <a:pos x="545" y="585"/>
                </a:cxn>
                <a:cxn ang="0">
                  <a:pos x="383" y="579"/>
                </a:cxn>
                <a:cxn ang="0">
                  <a:pos x="240" y="569"/>
                </a:cxn>
                <a:cxn ang="0">
                  <a:pos x="124" y="555"/>
                </a:cxn>
                <a:cxn ang="0">
                  <a:pos x="43" y="540"/>
                </a:cxn>
                <a:cxn ang="0">
                  <a:pos x="3" y="523"/>
                </a:cxn>
                <a:cxn ang="0">
                  <a:pos x="11" y="507"/>
                </a:cxn>
                <a:cxn ang="0">
                  <a:pos x="30" y="499"/>
                </a:cxn>
                <a:cxn ang="0">
                  <a:pos x="47" y="477"/>
                </a:cxn>
                <a:cxn ang="0">
                  <a:pos x="60" y="455"/>
                </a:cxn>
                <a:cxn ang="0">
                  <a:pos x="113" y="442"/>
                </a:cxn>
                <a:cxn ang="0">
                  <a:pos x="204" y="432"/>
                </a:cxn>
                <a:cxn ang="0">
                  <a:pos x="326" y="427"/>
                </a:cxn>
                <a:cxn ang="0">
                  <a:pos x="431" y="417"/>
                </a:cxn>
                <a:cxn ang="0">
                  <a:pos x="451" y="387"/>
                </a:cxn>
                <a:cxn ang="0">
                  <a:pos x="454" y="360"/>
                </a:cxn>
                <a:cxn ang="0">
                  <a:pos x="455" y="334"/>
                </a:cxn>
                <a:cxn ang="0">
                  <a:pos x="472" y="290"/>
                </a:cxn>
                <a:cxn ang="0">
                  <a:pos x="499" y="267"/>
                </a:cxn>
                <a:cxn ang="0">
                  <a:pos x="480" y="178"/>
                </a:cxn>
                <a:cxn ang="0">
                  <a:pos x="452" y="124"/>
                </a:cxn>
                <a:cxn ang="0">
                  <a:pos x="460" y="61"/>
                </a:cxn>
                <a:cxn ang="0">
                  <a:pos x="498" y="16"/>
                </a:cxn>
                <a:cxn ang="0">
                  <a:pos x="557" y="0"/>
                </a:cxn>
              </a:cxnLst>
              <a:rect l="0" t="0" r="r" b="b"/>
              <a:pathLst>
                <a:path w="1092" h="586">
                  <a:moveTo>
                    <a:pt x="557" y="0"/>
                  </a:moveTo>
                  <a:lnTo>
                    <a:pt x="579" y="2"/>
                  </a:lnTo>
                  <a:lnTo>
                    <a:pt x="598" y="9"/>
                  </a:lnTo>
                  <a:lnTo>
                    <a:pt x="616" y="19"/>
                  </a:lnTo>
                  <a:lnTo>
                    <a:pt x="632" y="32"/>
                  </a:lnTo>
                  <a:lnTo>
                    <a:pt x="644" y="48"/>
                  </a:lnTo>
                  <a:lnTo>
                    <a:pt x="653" y="66"/>
                  </a:lnTo>
                  <a:lnTo>
                    <a:pt x="659" y="86"/>
                  </a:lnTo>
                  <a:lnTo>
                    <a:pt x="661" y="107"/>
                  </a:lnTo>
                  <a:lnTo>
                    <a:pt x="658" y="129"/>
                  </a:lnTo>
                  <a:lnTo>
                    <a:pt x="651" y="148"/>
                  </a:lnTo>
                  <a:lnTo>
                    <a:pt x="641" y="166"/>
                  </a:lnTo>
                  <a:lnTo>
                    <a:pt x="627" y="181"/>
                  </a:lnTo>
                  <a:lnTo>
                    <a:pt x="610" y="194"/>
                  </a:lnTo>
                  <a:lnTo>
                    <a:pt x="594" y="263"/>
                  </a:lnTo>
                  <a:lnTo>
                    <a:pt x="604" y="268"/>
                  </a:lnTo>
                  <a:lnTo>
                    <a:pt x="614" y="275"/>
                  </a:lnTo>
                  <a:lnTo>
                    <a:pt x="624" y="282"/>
                  </a:lnTo>
                  <a:lnTo>
                    <a:pt x="632" y="293"/>
                  </a:lnTo>
                  <a:lnTo>
                    <a:pt x="639" y="305"/>
                  </a:lnTo>
                  <a:lnTo>
                    <a:pt x="645" y="320"/>
                  </a:lnTo>
                  <a:lnTo>
                    <a:pt x="648" y="337"/>
                  </a:lnTo>
                  <a:lnTo>
                    <a:pt x="649" y="357"/>
                  </a:lnTo>
                  <a:lnTo>
                    <a:pt x="649" y="359"/>
                  </a:lnTo>
                  <a:lnTo>
                    <a:pt x="648" y="364"/>
                  </a:lnTo>
                  <a:lnTo>
                    <a:pt x="648" y="380"/>
                  </a:lnTo>
                  <a:lnTo>
                    <a:pt x="650" y="391"/>
                  </a:lnTo>
                  <a:lnTo>
                    <a:pt x="654" y="402"/>
                  </a:lnTo>
                  <a:lnTo>
                    <a:pt x="659" y="412"/>
                  </a:lnTo>
                  <a:lnTo>
                    <a:pt x="668" y="422"/>
                  </a:lnTo>
                  <a:lnTo>
                    <a:pt x="680" y="431"/>
                  </a:lnTo>
                  <a:lnTo>
                    <a:pt x="728" y="433"/>
                  </a:lnTo>
                  <a:lnTo>
                    <a:pt x="773" y="436"/>
                  </a:lnTo>
                  <a:lnTo>
                    <a:pt x="816" y="439"/>
                  </a:lnTo>
                  <a:lnTo>
                    <a:pt x="856" y="443"/>
                  </a:lnTo>
                  <a:lnTo>
                    <a:pt x="893" y="447"/>
                  </a:lnTo>
                  <a:lnTo>
                    <a:pt x="927" y="452"/>
                  </a:lnTo>
                  <a:lnTo>
                    <a:pt x="957" y="456"/>
                  </a:lnTo>
                  <a:lnTo>
                    <a:pt x="983" y="461"/>
                  </a:lnTo>
                  <a:lnTo>
                    <a:pt x="1005" y="466"/>
                  </a:lnTo>
                  <a:lnTo>
                    <a:pt x="1022" y="471"/>
                  </a:lnTo>
                  <a:lnTo>
                    <a:pt x="1036" y="477"/>
                  </a:lnTo>
                  <a:lnTo>
                    <a:pt x="1044" y="481"/>
                  </a:lnTo>
                  <a:lnTo>
                    <a:pt x="1046" y="487"/>
                  </a:lnTo>
                  <a:lnTo>
                    <a:pt x="1048" y="498"/>
                  </a:lnTo>
                  <a:lnTo>
                    <a:pt x="1052" y="507"/>
                  </a:lnTo>
                  <a:lnTo>
                    <a:pt x="1058" y="515"/>
                  </a:lnTo>
                  <a:lnTo>
                    <a:pt x="1063" y="520"/>
                  </a:lnTo>
                  <a:lnTo>
                    <a:pt x="1068" y="524"/>
                  </a:lnTo>
                  <a:lnTo>
                    <a:pt x="1070" y="525"/>
                  </a:lnTo>
                  <a:lnTo>
                    <a:pt x="1082" y="530"/>
                  </a:lnTo>
                  <a:lnTo>
                    <a:pt x="1090" y="536"/>
                  </a:lnTo>
                  <a:lnTo>
                    <a:pt x="1092" y="541"/>
                  </a:lnTo>
                  <a:lnTo>
                    <a:pt x="1089" y="547"/>
                  </a:lnTo>
                  <a:lnTo>
                    <a:pt x="1081" y="552"/>
                  </a:lnTo>
                  <a:lnTo>
                    <a:pt x="1067" y="557"/>
                  </a:lnTo>
                  <a:lnTo>
                    <a:pt x="1049" y="562"/>
                  </a:lnTo>
                  <a:lnTo>
                    <a:pt x="1026" y="567"/>
                  </a:lnTo>
                  <a:lnTo>
                    <a:pt x="999" y="570"/>
                  </a:lnTo>
                  <a:lnTo>
                    <a:pt x="967" y="574"/>
                  </a:lnTo>
                  <a:lnTo>
                    <a:pt x="932" y="578"/>
                  </a:lnTo>
                  <a:lnTo>
                    <a:pt x="892" y="580"/>
                  </a:lnTo>
                  <a:lnTo>
                    <a:pt x="851" y="582"/>
                  </a:lnTo>
                  <a:lnTo>
                    <a:pt x="806" y="584"/>
                  </a:lnTo>
                  <a:lnTo>
                    <a:pt x="758" y="585"/>
                  </a:lnTo>
                  <a:lnTo>
                    <a:pt x="707" y="586"/>
                  </a:lnTo>
                  <a:lnTo>
                    <a:pt x="655" y="586"/>
                  </a:lnTo>
                  <a:lnTo>
                    <a:pt x="601" y="585"/>
                  </a:lnTo>
                  <a:lnTo>
                    <a:pt x="545" y="585"/>
                  </a:lnTo>
                  <a:lnTo>
                    <a:pt x="489" y="583"/>
                  </a:lnTo>
                  <a:lnTo>
                    <a:pt x="435" y="582"/>
                  </a:lnTo>
                  <a:lnTo>
                    <a:pt x="383" y="579"/>
                  </a:lnTo>
                  <a:lnTo>
                    <a:pt x="333" y="576"/>
                  </a:lnTo>
                  <a:lnTo>
                    <a:pt x="285" y="573"/>
                  </a:lnTo>
                  <a:lnTo>
                    <a:pt x="240" y="569"/>
                  </a:lnTo>
                  <a:lnTo>
                    <a:pt x="198" y="565"/>
                  </a:lnTo>
                  <a:lnTo>
                    <a:pt x="160" y="560"/>
                  </a:lnTo>
                  <a:lnTo>
                    <a:pt x="124" y="555"/>
                  </a:lnTo>
                  <a:lnTo>
                    <a:pt x="93" y="551"/>
                  </a:lnTo>
                  <a:lnTo>
                    <a:pt x="66" y="545"/>
                  </a:lnTo>
                  <a:lnTo>
                    <a:pt x="43" y="540"/>
                  </a:lnTo>
                  <a:lnTo>
                    <a:pt x="25" y="535"/>
                  </a:lnTo>
                  <a:lnTo>
                    <a:pt x="11" y="529"/>
                  </a:lnTo>
                  <a:lnTo>
                    <a:pt x="3" y="523"/>
                  </a:lnTo>
                  <a:lnTo>
                    <a:pt x="0" y="518"/>
                  </a:lnTo>
                  <a:lnTo>
                    <a:pt x="3" y="512"/>
                  </a:lnTo>
                  <a:lnTo>
                    <a:pt x="11" y="507"/>
                  </a:lnTo>
                  <a:lnTo>
                    <a:pt x="24" y="503"/>
                  </a:lnTo>
                  <a:lnTo>
                    <a:pt x="26" y="502"/>
                  </a:lnTo>
                  <a:lnTo>
                    <a:pt x="30" y="499"/>
                  </a:lnTo>
                  <a:lnTo>
                    <a:pt x="36" y="493"/>
                  </a:lnTo>
                  <a:lnTo>
                    <a:pt x="42" y="486"/>
                  </a:lnTo>
                  <a:lnTo>
                    <a:pt x="47" y="477"/>
                  </a:lnTo>
                  <a:lnTo>
                    <a:pt x="48" y="465"/>
                  </a:lnTo>
                  <a:lnTo>
                    <a:pt x="52" y="460"/>
                  </a:lnTo>
                  <a:lnTo>
                    <a:pt x="60" y="455"/>
                  </a:lnTo>
                  <a:lnTo>
                    <a:pt x="73" y="451"/>
                  </a:lnTo>
                  <a:lnTo>
                    <a:pt x="91" y="446"/>
                  </a:lnTo>
                  <a:lnTo>
                    <a:pt x="113" y="442"/>
                  </a:lnTo>
                  <a:lnTo>
                    <a:pt x="140" y="439"/>
                  </a:lnTo>
                  <a:lnTo>
                    <a:pt x="171" y="436"/>
                  </a:lnTo>
                  <a:lnTo>
                    <a:pt x="204" y="432"/>
                  </a:lnTo>
                  <a:lnTo>
                    <a:pt x="242" y="430"/>
                  </a:lnTo>
                  <a:lnTo>
                    <a:pt x="282" y="428"/>
                  </a:lnTo>
                  <a:lnTo>
                    <a:pt x="326" y="427"/>
                  </a:lnTo>
                  <a:lnTo>
                    <a:pt x="372" y="426"/>
                  </a:lnTo>
                  <a:lnTo>
                    <a:pt x="420" y="425"/>
                  </a:lnTo>
                  <a:lnTo>
                    <a:pt x="431" y="417"/>
                  </a:lnTo>
                  <a:lnTo>
                    <a:pt x="441" y="407"/>
                  </a:lnTo>
                  <a:lnTo>
                    <a:pt x="447" y="397"/>
                  </a:lnTo>
                  <a:lnTo>
                    <a:pt x="451" y="387"/>
                  </a:lnTo>
                  <a:lnTo>
                    <a:pt x="453" y="376"/>
                  </a:lnTo>
                  <a:lnTo>
                    <a:pt x="454" y="367"/>
                  </a:lnTo>
                  <a:lnTo>
                    <a:pt x="454" y="360"/>
                  </a:lnTo>
                  <a:lnTo>
                    <a:pt x="453" y="355"/>
                  </a:lnTo>
                  <a:lnTo>
                    <a:pt x="453" y="353"/>
                  </a:lnTo>
                  <a:lnTo>
                    <a:pt x="455" y="334"/>
                  </a:lnTo>
                  <a:lnTo>
                    <a:pt x="459" y="316"/>
                  </a:lnTo>
                  <a:lnTo>
                    <a:pt x="464" y="302"/>
                  </a:lnTo>
                  <a:lnTo>
                    <a:pt x="472" y="290"/>
                  </a:lnTo>
                  <a:lnTo>
                    <a:pt x="480" y="281"/>
                  </a:lnTo>
                  <a:lnTo>
                    <a:pt x="490" y="273"/>
                  </a:lnTo>
                  <a:lnTo>
                    <a:pt x="499" y="267"/>
                  </a:lnTo>
                  <a:lnTo>
                    <a:pt x="509" y="263"/>
                  </a:lnTo>
                  <a:lnTo>
                    <a:pt x="495" y="191"/>
                  </a:lnTo>
                  <a:lnTo>
                    <a:pt x="480" y="178"/>
                  </a:lnTo>
                  <a:lnTo>
                    <a:pt x="468" y="162"/>
                  </a:lnTo>
                  <a:lnTo>
                    <a:pt x="458" y="144"/>
                  </a:lnTo>
                  <a:lnTo>
                    <a:pt x="452" y="124"/>
                  </a:lnTo>
                  <a:lnTo>
                    <a:pt x="450" y="102"/>
                  </a:lnTo>
                  <a:lnTo>
                    <a:pt x="453" y="81"/>
                  </a:lnTo>
                  <a:lnTo>
                    <a:pt x="460" y="61"/>
                  </a:lnTo>
                  <a:lnTo>
                    <a:pt x="470" y="44"/>
                  </a:lnTo>
                  <a:lnTo>
                    <a:pt x="483" y="29"/>
                  </a:lnTo>
                  <a:lnTo>
                    <a:pt x="498" y="16"/>
                  </a:lnTo>
                  <a:lnTo>
                    <a:pt x="516" y="7"/>
                  </a:lnTo>
                  <a:lnTo>
                    <a:pt x="536" y="1"/>
                  </a:lnTo>
                  <a:lnTo>
                    <a:pt x="55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6"/>
            <p:cNvSpPr>
              <a:spLocks/>
            </p:cNvSpPr>
            <p:nvPr/>
          </p:nvSpPr>
          <p:spPr bwMode="auto">
            <a:xfrm>
              <a:off x="6242051" y="4649788"/>
              <a:ext cx="163513" cy="161925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65" y="1"/>
                </a:cxn>
                <a:cxn ang="0">
                  <a:pos x="77" y="7"/>
                </a:cxn>
                <a:cxn ang="0">
                  <a:pos x="88" y="15"/>
                </a:cxn>
                <a:cxn ang="0">
                  <a:pos x="95" y="25"/>
                </a:cxn>
                <a:cxn ang="0">
                  <a:pos x="101" y="37"/>
                </a:cxn>
                <a:cxn ang="0">
                  <a:pos x="103" y="50"/>
                </a:cxn>
                <a:cxn ang="0">
                  <a:pos x="101" y="64"/>
                </a:cxn>
                <a:cxn ang="0">
                  <a:pos x="95" y="76"/>
                </a:cxn>
                <a:cxn ang="0">
                  <a:pos x="88" y="87"/>
                </a:cxn>
                <a:cxn ang="0">
                  <a:pos x="77" y="94"/>
                </a:cxn>
                <a:cxn ang="0">
                  <a:pos x="65" y="100"/>
                </a:cxn>
                <a:cxn ang="0">
                  <a:pos x="51" y="102"/>
                </a:cxn>
                <a:cxn ang="0">
                  <a:pos x="38" y="100"/>
                </a:cxn>
                <a:cxn ang="0">
                  <a:pos x="25" y="94"/>
                </a:cxn>
                <a:cxn ang="0">
                  <a:pos x="15" y="87"/>
                </a:cxn>
                <a:cxn ang="0">
                  <a:pos x="7" y="76"/>
                </a:cxn>
                <a:cxn ang="0">
                  <a:pos x="2" y="64"/>
                </a:cxn>
                <a:cxn ang="0">
                  <a:pos x="0" y="50"/>
                </a:cxn>
                <a:cxn ang="0">
                  <a:pos x="2" y="37"/>
                </a:cxn>
                <a:cxn ang="0">
                  <a:pos x="7" y="25"/>
                </a:cxn>
                <a:cxn ang="0">
                  <a:pos x="15" y="15"/>
                </a:cxn>
                <a:cxn ang="0">
                  <a:pos x="25" y="7"/>
                </a:cxn>
                <a:cxn ang="0">
                  <a:pos x="38" y="1"/>
                </a:cxn>
                <a:cxn ang="0">
                  <a:pos x="51" y="0"/>
                </a:cxn>
              </a:cxnLst>
              <a:rect l="0" t="0" r="r" b="b"/>
              <a:pathLst>
                <a:path w="103" h="102">
                  <a:moveTo>
                    <a:pt x="51" y="0"/>
                  </a:moveTo>
                  <a:lnTo>
                    <a:pt x="65" y="1"/>
                  </a:lnTo>
                  <a:lnTo>
                    <a:pt x="77" y="7"/>
                  </a:lnTo>
                  <a:lnTo>
                    <a:pt x="88" y="15"/>
                  </a:lnTo>
                  <a:lnTo>
                    <a:pt x="95" y="25"/>
                  </a:lnTo>
                  <a:lnTo>
                    <a:pt x="101" y="37"/>
                  </a:lnTo>
                  <a:lnTo>
                    <a:pt x="103" y="50"/>
                  </a:lnTo>
                  <a:lnTo>
                    <a:pt x="101" y="64"/>
                  </a:lnTo>
                  <a:lnTo>
                    <a:pt x="95" y="76"/>
                  </a:lnTo>
                  <a:lnTo>
                    <a:pt x="88" y="87"/>
                  </a:lnTo>
                  <a:lnTo>
                    <a:pt x="77" y="94"/>
                  </a:lnTo>
                  <a:lnTo>
                    <a:pt x="65" y="100"/>
                  </a:lnTo>
                  <a:lnTo>
                    <a:pt x="51" y="102"/>
                  </a:lnTo>
                  <a:lnTo>
                    <a:pt x="38" y="100"/>
                  </a:lnTo>
                  <a:lnTo>
                    <a:pt x="25" y="94"/>
                  </a:lnTo>
                  <a:lnTo>
                    <a:pt x="15" y="87"/>
                  </a:lnTo>
                  <a:lnTo>
                    <a:pt x="7" y="76"/>
                  </a:lnTo>
                  <a:lnTo>
                    <a:pt x="2" y="64"/>
                  </a:lnTo>
                  <a:lnTo>
                    <a:pt x="0" y="50"/>
                  </a:lnTo>
                  <a:lnTo>
                    <a:pt x="2" y="37"/>
                  </a:lnTo>
                  <a:lnTo>
                    <a:pt x="7" y="25"/>
                  </a:lnTo>
                  <a:lnTo>
                    <a:pt x="15" y="15"/>
                  </a:lnTo>
                  <a:lnTo>
                    <a:pt x="25" y="7"/>
                  </a:lnTo>
                  <a:lnTo>
                    <a:pt x="38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22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5257800"/>
            <a:ext cx="12188825" cy="16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36612" y="5857335"/>
            <a:ext cx="7010401" cy="2286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1503037" y="1524000"/>
            <a:ext cx="5741987" cy="4447296"/>
            <a:chOff x="4086225" y="1781175"/>
            <a:chExt cx="3738563" cy="2895600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086225" y="1781175"/>
              <a:ext cx="3738563" cy="28067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2"/>
                </a:cxn>
                <a:cxn ang="0">
                  <a:pos x="2313" y="8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6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60"/>
                </a:cxn>
                <a:cxn ang="0">
                  <a:pos x="2298" y="1766"/>
                </a:cxn>
                <a:cxn ang="0">
                  <a:pos x="2281" y="1768"/>
                </a:cxn>
                <a:cxn ang="0">
                  <a:pos x="74" y="1768"/>
                </a:cxn>
                <a:cxn ang="0">
                  <a:pos x="57" y="1766"/>
                </a:cxn>
                <a:cxn ang="0">
                  <a:pos x="41" y="1760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6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8"/>
                </a:cxn>
                <a:cxn ang="0">
                  <a:pos x="57" y="2"/>
                </a:cxn>
                <a:cxn ang="0">
                  <a:pos x="74" y="0"/>
                </a:cxn>
              </a:cxnLst>
              <a:rect l="0" t="0" r="r" b="b"/>
              <a:pathLst>
                <a:path w="2355" h="1768">
                  <a:moveTo>
                    <a:pt x="74" y="0"/>
                  </a:moveTo>
                  <a:lnTo>
                    <a:pt x="2281" y="0"/>
                  </a:lnTo>
                  <a:lnTo>
                    <a:pt x="2298" y="2"/>
                  </a:lnTo>
                  <a:lnTo>
                    <a:pt x="2313" y="8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6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60"/>
                  </a:lnTo>
                  <a:lnTo>
                    <a:pt x="2298" y="1766"/>
                  </a:lnTo>
                  <a:lnTo>
                    <a:pt x="2281" y="1768"/>
                  </a:lnTo>
                  <a:lnTo>
                    <a:pt x="74" y="1768"/>
                  </a:lnTo>
                  <a:lnTo>
                    <a:pt x="57" y="1766"/>
                  </a:lnTo>
                  <a:lnTo>
                    <a:pt x="41" y="1760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6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8"/>
                  </a:lnTo>
                  <a:lnTo>
                    <a:pt x="57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C49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086225" y="1871662"/>
              <a:ext cx="3738563" cy="2805113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1"/>
                </a:cxn>
                <a:cxn ang="0">
                  <a:pos x="2313" y="7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5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59"/>
                </a:cxn>
                <a:cxn ang="0">
                  <a:pos x="2298" y="1765"/>
                </a:cxn>
                <a:cxn ang="0">
                  <a:pos x="2281" y="1767"/>
                </a:cxn>
                <a:cxn ang="0">
                  <a:pos x="74" y="1767"/>
                </a:cxn>
                <a:cxn ang="0">
                  <a:pos x="57" y="1765"/>
                </a:cxn>
                <a:cxn ang="0">
                  <a:pos x="41" y="1759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5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7"/>
                </a:cxn>
                <a:cxn ang="0">
                  <a:pos x="57" y="1"/>
                </a:cxn>
                <a:cxn ang="0">
                  <a:pos x="74" y="0"/>
                </a:cxn>
              </a:cxnLst>
              <a:rect l="0" t="0" r="r" b="b"/>
              <a:pathLst>
                <a:path w="2355" h="1767">
                  <a:moveTo>
                    <a:pt x="74" y="0"/>
                  </a:moveTo>
                  <a:lnTo>
                    <a:pt x="2281" y="0"/>
                  </a:lnTo>
                  <a:lnTo>
                    <a:pt x="2298" y="1"/>
                  </a:lnTo>
                  <a:lnTo>
                    <a:pt x="2313" y="7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5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59"/>
                  </a:lnTo>
                  <a:lnTo>
                    <a:pt x="2298" y="1765"/>
                  </a:lnTo>
                  <a:lnTo>
                    <a:pt x="2281" y="1767"/>
                  </a:lnTo>
                  <a:lnTo>
                    <a:pt x="74" y="1767"/>
                  </a:lnTo>
                  <a:lnTo>
                    <a:pt x="57" y="1765"/>
                  </a:lnTo>
                  <a:lnTo>
                    <a:pt x="41" y="1759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5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7"/>
                  </a:lnTo>
                  <a:lnTo>
                    <a:pt x="57" y="1"/>
                  </a:lnTo>
                  <a:lnTo>
                    <a:pt x="7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356100" y="2114550"/>
              <a:ext cx="3198813" cy="2320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2"/>
                </a:cxn>
                <a:cxn ang="0">
                  <a:pos x="1983" y="8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5"/>
                </a:cxn>
                <a:cxn ang="0">
                  <a:pos x="2015" y="61"/>
                </a:cxn>
                <a:cxn ang="0">
                  <a:pos x="2015" y="1399"/>
                </a:cxn>
                <a:cxn ang="0">
                  <a:pos x="2012" y="1416"/>
                </a:cxn>
                <a:cxn ang="0">
                  <a:pos x="2006" y="1431"/>
                </a:cxn>
                <a:cxn ang="0">
                  <a:pos x="1996" y="1444"/>
                </a:cxn>
                <a:cxn ang="0">
                  <a:pos x="1983" y="1453"/>
                </a:cxn>
                <a:cxn ang="0">
                  <a:pos x="1968" y="1459"/>
                </a:cxn>
                <a:cxn ang="0">
                  <a:pos x="1951" y="1462"/>
                </a:cxn>
                <a:cxn ang="0">
                  <a:pos x="64" y="1462"/>
                </a:cxn>
                <a:cxn ang="0">
                  <a:pos x="47" y="1459"/>
                </a:cxn>
                <a:cxn ang="0">
                  <a:pos x="32" y="1453"/>
                </a:cxn>
                <a:cxn ang="0">
                  <a:pos x="19" y="1444"/>
                </a:cxn>
                <a:cxn ang="0">
                  <a:pos x="9" y="1431"/>
                </a:cxn>
                <a:cxn ang="0">
                  <a:pos x="3" y="1416"/>
                </a:cxn>
                <a:cxn ang="0">
                  <a:pos x="0" y="1399"/>
                </a:cxn>
                <a:cxn ang="0">
                  <a:pos x="0" y="61"/>
                </a:cxn>
                <a:cxn ang="0">
                  <a:pos x="3" y="45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8"/>
                </a:cxn>
                <a:cxn ang="0">
                  <a:pos x="47" y="2"/>
                </a:cxn>
                <a:cxn ang="0">
                  <a:pos x="64" y="0"/>
                </a:cxn>
              </a:cxnLst>
              <a:rect l="0" t="0" r="r" b="b"/>
              <a:pathLst>
                <a:path w="2015" h="1462">
                  <a:moveTo>
                    <a:pt x="64" y="0"/>
                  </a:moveTo>
                  <a:lnTo>
                    <a:pt x="1951" y="0"/>
                  </a:lnTo>
                  <a:lnTo>
                    <a:pt x="1968" y="2"/>
                  </a:lnTo>
                  <a:lnTo>
                    <a:pt x="1983" y="8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5"/>
                  </a:lnTo>
                  <a:lnTo>
                    <a:pt x="2015" y="61"/>
                  </a:lnTo>
                  <a:lnTo>
                    <a:pt x="2015" y="1399"/>
                  </a:lnTo>
                  <a:lnTo>
                    <a:pt x="2012" y="1416"/>
                  </a:lnTo>
                  <a:lnTo>
                    <a:pt x="2006" y="1431"/>
                  </a:lnTo>
                  <a:lnTo>
                    <a:pt x="1996" y="1444"/>
                  </a:lnTo>
                  <a:lnTo>
                    <a:pt x="1983" y="1453"/>
                  </a:lnTo>
                  <a:lnTo>
                    <a:pt x="1968" y="1459"/>
                  </a:lnTo>
                  <a:lnTo>
                    <a:pt x="1951" y="1462"/>
                  </a:lnTo>
                  <a:lnTo>
                    <a:pt x="64" y="1462"/>
                  </a:lnTo>
                  <a:lnTo>
                    <a:pt x="47" y="1459"/>
                  </a:lnTo>
                  <a:lnTo>
                    <a:pt x="32" y="1453"/>
                  </a:lnTo>
                  <a:lnTo>
                    <a:pt x="19" y="1444"/>
                  </a:lnTo>
                  <a:lnTo>
                    <a:pt x="9" y="1431"/>
                  </a:lnTo>
                  <a:lnTo>
                    <a:pt x="3" y="1416"/>
                  </a:lnTo>
                  <a:lnTo>
                    <a:pt x="0" y="1399"/>
                  </a:lnTo>
                  <a:lnTo>
                    <a:pt x="0" y="61"/>
                  </a:lnTo>
                  <a:lnTo>
                    <a:pt x="3" y="45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C49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356100" y="2081212"/>
              <a:ext cx="3198813" cy="22891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381"/>
                </a:cxn>
                <a:cxn ang="0">
                  <a:pos x="2012" y="1397"/>
                </a:cxn>
                <a:cxn ang="0">
                  <a:pos x="2006" y="1412"/>
                </a:cxn>
                <a:cxn ang="0">
                  <a:pos x="1996" y="1424"/>
                </a:cxn>
                <a:cxn ang="0">
                  <a:pos x="1983" y="1433"/>
                </a:cxn>
                <a:cxn ang="0">
                  <a:pos x="1968" y="1439"/>
                </a:cxn>
                <a:cxn ang="0">
                  <a:pos x="1951" y="1442"/>
                </a:cxn>
                <a:cxn ang="0">
                  <a:pos x="64" y="1442"/>
                </a:cxn>
                <a:cxn ang="0">
                  <a:pos x="47" y="1439"/>
                </a:cxn>
                <a:cxn ang="0">
                  <a:pos x="32" y="1433"/>
                </a:cxn>
                <a:cxn ang="0">
                  <a:pos x="19" y="1424"/>
                </a:cxn>
                <a:cxn ang="0">
                  <a:pos x="9" y="1412"/>
                </a:cxn>
                <a:cxn ang="0">
                  <a:pos x="3" y="1397"/>
                </a:cxn>
                <a:cxn ang="0">
                  <a:pos x="0" y="1381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442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381"/>
                  </a:lnTo>
                  <a:lnTo>
                    <a:pt x="2012" y="1397"/>
                  </a:lnTo>
                  <a:lnTo>
                    <a:pt x="2006" y="1412"/>
                  </a:lnTo>
                  <a:lnTo>
                    <a:pt x="1996" y="1424"/>
                  </a:lnTo>
                  <a:lnTo>
                    <a:pt x="1983" y="1433"/>
                  </a:lnTo>
                  <a:lnTo>
                    <a:pt x="1968" y="1439"/>
                  </a:lnTo>
                  <a:lnTo>
                    <a:pt x="1951" y="1442"/>
                  </a:lnTo>
                  <a:lnTo>
                    <a:pt x="64" y="1442"/>
                  </a:lnTo>
                  <a:lnTo>
                    <a:pt x="47" y="1439"/>
                  </a:lnTo>
                  <a:lnTo>
                    <a:pt x="32" y="1433"/>
                  </a:lnTo>
                  <a:lnTo>
                    <a:pt x="19" y="1424"/>
                  </a:lnTo>
                  <a:lnTo>
                    <a:pt x="9" y="1412"/>
                  </a:lnTo>
                  <a:lnTo>
                    <a:pt x="3" y="1397"/>
                  </a:lnTo>
                  <a:lnTo>
                    <a:pt x="0" y="1381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356100" y="2081212"/>
              <a:ext cx="3198813" cy="16668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05"/>
                </a:cxn>
                <a:cxn ang="0">
                  <a:pos x="2012" y="88"/>
                </a:cxn>
                <a:cxn ang="0">
                  <a:pos x="2006" y="74"/>
                </a:cxn>
                <a:cxn ang="0">
                  <a:pos x="1996" y="62"/>
                </a:cxn>
                <a:cxn ang="0">
                  <a:pos x="1983" y="52"/>
                </a:cxn>
                <a:cxn ang="0">
                  <a:pos x="1968" y="46"/>
                </a:cxn>
                <a:cxn ang="0">
                  <a:pos x="1951" y="44"/>
                </a:cxn>
                <a:cxn ang="0">
                  <a:pos x="64" y="44"/>
                </a:cxn>
                <a:cxn ang="0">
                  <a:pos x="47" y="46"/>
                </a:cxn>
                <a:cxn ang="0">
                  <a:pos x="32" y="52"/>
                </a:cxn>
                <a:cxn ang="0">
                  <a:pos x="19" y="62"/>
                </a:cxn>
                <a:cxn ang="0">
                  <a:pos x="9" y="74"/>
                </a:cxn>
                <a:cxn ang="0">
                  <a:pos x="3" y="88"/>
                </a:cxn>
                <a:cxn ang="0">
                  <a:pos x="0" y="105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05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05"/>
                  </a:lnTo>
                  <a:lnTo>
                    <a:pt x="2012" y="88"/>
                  </a:lnTo>
                  <a:lnTo>
                    <a:pt x="2006" y="74"/>
                  </a:lnTo>
                  <a:lnTo>
                    <a:pt x="1996" y="62"/>
                  </a:lnTo>
                  <a:lnTo>
                    <a:pt x="1983" y="52"/>
                  </a:lnTo>
                  <a:lnTo>
                    <a:pt x="1968" y="46"/>
                  </a:lnTo>
                  <a:lnTo>
                    <a:pt x="1951" y="44"/>
                  </a:lnTo>
                  <a:lnTo>
                    <a:pt x="64" y="44"/>
                  </a:lnTo>
                  <a:lnTo>
                    <a:pt x="47" y="46"/>
                  </a:lnTo>
                  <a:lnTo>
                    <a:pt x="32" y="52"/>
                  </a:lnTo>
                  <a:lnTo>
                    <a:pt x="19" y="62"/>
                  </a:lnTo>
                  <a:lnTo>
                    <a:pt x="9" y="74"/>
                  </a:lnTo>
                  <a:lnTo>
                    <a:pt x="3" y="88"/>
                  </a:lnTo>
                  <a:lnTo>
                    <a:pt x="0" y="105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225466" y="2344947"/>
            <a:ext cx="424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PHYSICS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flipH="1">
            <a:off x="2225466" y="2878347"/>
            <a:ext cx="247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075612" y="2209800"/>
            <a:ext cx="2667000" cy="2819400"/>
            <a:chOff x="8094566" y="2152554"/>
            <a:chExt cx="2667000" cy="2819400"/>
          </a:xfrm>
        </p:grpSpPr>
        <p:grpSp>
          <p:nvGrpSpPr>
            <p:cNvPr id="17" name="Group 16"/>
            <p:cNvGrpSpPr/>
            <p:nvPr/>
          </p:nvGrpSpPr>
          <p:grpSpPr>
            <a:xfrm>
              <a:off x="8094566" y="2152554"/>
              <a:ext cx="2667000" cy="2667000"/>
              <a:chOff x="8286201" y="1447800"/>
              <a:chExt cx="2667000" cy="2667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9276801" y="1447800"/>
                <a:ext cx="685800" cy="2667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 rot="5400000">
                <a:off x="9276801" y="1447800"/>
                <a:ext cx="685800" cy="2667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2700000">
              <a:off x="8094566" y="2304954"/>
              <a:ext cx="2667000" cy="2667000"/>
              <a:chOff x="8286201" y="1447800"/>
              <a:chExt cx="2667000" cy="26670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276801" y="1447800"/>
                <a:ext cx="685800" cy="2667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 rot="5400000">
                <a:off x="9276801" y="1447800"/>
                <a:ext cx="685800" cy="2667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10125822" y="2660073"/>
              <a:ext cx="471440" cy="471998"/>
            </a:xfrm>
            <a:custGeom>
              <a:avLst/>
              <a:gdLst/>
              <a:ahLst/>
              <a:cxnLst>
                <a:cxn ang="0">
                  <a:pos x="917" y="3"/>
                </a:cxn>
                <a:cxn ang="0">
                  <a:pos x="1029" y="21"/>
                </a:cxn>
                <a:cxn ang="0">
                  <a:pos x="1137" y="54"/>
                </a:cxn>
                <a:cxn ang="0">
                  <a:pos x="1240" y="100"/>
                </a:cxn>
                <a:cxn ang="0">
                  <a:pos x="1336" y="159"/>
                </a:cxn>
                <a:cxn ang="0">
                  <a:pos x="1422" y="231"/>
                </a:cxn>
                <a:cxn ang="0">
                  <a:pos x="1499" y="315"/>
                </a:cxn>
                <a:cxn ang="0">
                  <a:pos x="1565" y="410"/>
                </a:cxn>
                <a:cxn ang="0">
                  <a:pos x="1618" y="513"/>
                </a:cxn>
                <a:cxn ang="0">
                  <a:pos x="1656" y="627"/>
                </a:cxn>
                <a:cxn ang="0">
                  <a:pos x="1679" y="744"/>
                </a:cxn>
                <a:cxn ang="0">
                  <a:pos x="1685" y="860"/>
                </a:cxn>
                <a:cxn ang="0">
                  <a:pos x="1675" y="975"/>
                </a:cxn>
                <a:cxn ang="0">
                  <a:pos x="1649" y="1086"/>
                </a:cxn>
                <a:cxn ang="0">
                  <a:pos x="1610" y="1192"/>
                </a:cxn>
                <a:cxn ang="0">
                  <a:pos x="1557" y="1290"/>
                </a:cxn>
                <a:cxn ang="0">
                  <a:pos x="1491" y="1382"/>
                </a:cxn>
                <a:cxn ang="0">
                  <a:pos x="1414" y="1464"/>
                </a:cxn>
                <a:cxn ang="0">
                  <a:pos x="1325" y="1536"/>
                </a:cxn>
                <a:cxn ang="0">
                  <a:pos x="1226" y="1595"/>
                </a:cxn>
                <a:cxn ang="0">
                  <a:pos x="1117" y="1642"/>
                </a:cxn>
                <a:cxn ang="0">
                  <a:pos x="1001" y="1672"/>
                </a:cxn>
                <a:cxn ang="0">
                  <a:pos x="884" y="1687"/>
                </a:cxn>
                <a:cxn ang="0">
                  <a:pos x="769" y="1684"/>
                </a:cxn>
                <a:cxn ang="0">
                  <a:pos x="656" y="1667"/>
                </a:cxn>
                <a:cxn ang="0">
                  <a:pos x="547" y="1634"/>
                </a:cxn>
                <a:cxn ang="0">
                  <a:pos x="445" y="1587"/>
                </a:cxn>
                <a:cxn ang="0">
                  <a:pos x="349" y="1528"/>
                </a:cxn>
                <a:cxn ang="0">
                  <a:pos x="263" y="1456"/>
                </a:cxn>
                <a:cxn ang="0">
                  <a:pos x="186" y="1372"/>
                </a:cxn>
                <a:cxn ang="0">
                  <a:pos x="120" y="1278"/>
                </a:cxn>
                <a:cxn ang="0">
                  <a:pos x="67" y="1174"/>
                </a:cxn>
                <a:cxn ang="0">
                  <a:pos x="29" y="1061"/>
                </a:cxn>
                <a:cxn ang="0">
                  <a:pos x="6" y="943"/>
                </a:cxn>
                <a:cxn ang="0">
                  <a:pos x="0" y="827"/>
                </a:cxn>
                <a:cxn ang="0">
                  <a:pos x="11" y="713"/>
                </a:cxn>
                <a:cxn ang="0">
                  <a:pos x="36" y="601"/>
                </a:cxn>
                <a:cxn ang="0">
                  <a:pos x="75" y="496"/>
                </a:cxn>
                <a:cxn ang="0">
                  <a:pos x="128" y="397"/>
                </a:cxn>
                <a:cxn ang="0">
                  <a:pos x="194" y="305"/>
                </a:cxn>
                <a:cxn ang="0">
                  <a:pos x="271" y="223"/>
                </a:cxn>
                <a:cxn ang="0">
                  <a:pos x="360" y="152"/>
                </a:cxn>
                <a:cxn ang="0">
                  <a:pos x="459" y="92"/>
                </a:cxn>
                <a:cxn ang="0">
                  <a:pos x="568" y="46"/>
                </a:cxn>
                <a:cxn ang="0">
                  <a:pos x="684" y="15"/>
                </a:cxn>
                <a:cxn ang="0">
                  <a:pos x="801" y="1"/>
                </a:cxn>
              </a:cxnLst>
              <a:rect l="0" t="0" r="r" b="b"/>
              <a:pathLst>
                <a:path w="1685" h="1687">
                  <a:moveTo>
                    <a:pt x="859" y="0"/>
                  </a:moveTo>
                  <a:lnTo>
                    <a:pt x="917" y="3"/>
                  </a:lnTo>
                  <a:lnTo>
                    <a:pt x="973" y="10"/>
                  </a:lnTo>
                  <a:lnTo>
                    <a:pt x="1029" y="21"/>
                  </a:lnTo>
                  <a:lnTo>
                    <a:pt x="1084" y="36"/>
                  </a:lnTo>
                  <a:lnTo>
                    <a:pt x="1137" y="54"/>
                  </a:lnTo>
                  <a:lnTo>
                    <a:pt x="1189" y="75"/>
                  </a:lnTo>
                  <a:lnTo>
                    <a:pt x="1240" y="100"/>
                  </a:lnTo>
                  <a:lnTo>
                    <a:pt x="1289" y="128"/>
                  </a:lnTo>
                  <a:lnTo>
                    <a:pt x="1336" y="159"/>
                  </a:lnTo>
                  <a:lnTo>
                    <a:pt x="1380" y="194"/>
                  </a:lnTo>
                  <a:lnTo>
                    <a:pt x="1422" y="231"/>
                  </a:lnTo>
                  <a:lnTo>
                    <a:pt x="1462" y="272"/>
                  </a:lnTo>
                  <a:lnTo>
                    <a:pt x="1499" y="315"/>
                  </a:lnTo>
                  <a:lnTo>
                    <a:pt x="1534" y="361"/>
                  </a:lnTo>
                  <a:lnTo>
                    <a:pt x="1565" y="410"/>
                  </a:lnTo>
                  <a:lnTo>
                    <a:pt x="1593" y="460"/>
                  </a:lnTo>
                  <a:lnTo>
                    <a:pt x="1618" y="513"/>
                  </a:lnTo>
                  <a:lnTo>
                    <a:pt x="1639" y="569"/>
                  </a:lnTo>
                  <a:lnTo>
                    <a:pt x="1656" y="627"/>
                  </a:lnTo>
                  <a:lnTo>
                    <a:pt x="1670" y="685"/>
                  </a:lnTo>
                  <a:lnTo>
                    <a:pt x="1679" y="744"/>
                  </a:lnTo>
                  <a:lnTo>
                    <a:pt x="1684" y="803"/>
                  </a:lnTo>
                  <a:lnTo>
                    <a:pt x="1685" y="860"/>
                  </a:lnTo>
                  <a:lnTo>
                    <a:pt x="1682" y="918"/>
                  </a:lnTo>
                  <a:lnTo>
                    <a:pt x="1675" y="975"/>
                  </a:lnTo>
                  <a:lnTo>
                    <a:pt x="1664" y="1031"/>
                  </a:lnTo>
                  <a:lnTo>
                    <a:pt x="1649" y="1086"/>
                  </a:lnTo>
                  <a:lnTo>
                    <a:pt x="1631" y="1140"/>
                  </a:lnTo>
                  <a:lnTo>
                    <a:pt x="1610" y="1192"/>
                  </a:lnTo>
                  <a:lnTo>
                    <a:pt x="1585" y="1242"/>
                  </a:lnTo>
                  <a:lnTo>
                    <a:pt x="1557" y="1290"/>
                  </a:lnTo>
                  <a:lnTo>
                    <a:pt x="1526" y="1338"/>
                  </a:lnTo>
                  <a:lnTo>
                    <a:pt x="1491" y="1382"/>
                  </a:lnTo>
                  <a:lnTo>
                    <a:pt x="1454" y="1425"/>
                  </a:lnTo>
                  <a:lnTo>
                    <a:pt x="1414" y="1464"/>
                  </a:lnTo>
                  <a:lnTo>
                    <a:pt x="1370" y="1501"/>
                  </a:lnTo>
                  <a:lnTo>
                    <a:pt x="1325" y="1536"/>
                  </a:lnTo>
                  <a:lnTo>
                    <a:pt x="1276" y="1567"/>
                  </a:lnTo>
                  <a:lnTo>
                    <a:pt x="1226" y="1595"/>
                  </a:lnTo>
                  <a:lnTo>
                    <a:pt x="1173" y="1620"/>
                  </a:lnTo>
                  <a:lnTo>
                    <a:pt x="1117" y="1642"/>
                  </a:lnTo>
                  <a:lnTo>
                    <a:pt x="1059" y="1659"/>
                  </a:lnTo>
                  <a:lnTo>
                    <a:pt x="1001" y="1672"/>
                  </a:lnTo>
                  <a:lnTo>
                    <a:pt x="942" y="1682"/>
                  </a:lnTo>
                  <a:lnTo>
                    <a:pt x="884" y="1687"/>
                  </a:lnTo>
                  <a:lnTo>
                    <a:pt x="826" y="1687"/>
                  </a:lnTo>
                  <a:lnTo>
                    <a:pt x="769" y="1684"/>
                  </a:lnTo>
                  <a:lnTo>
                    <a:pt x="712" y="1677"/>
                  </a:lnTo>
                  <a:lnTo>
                    <a:pt x="656" y="1667"/>
                  </a:lnTo>
                  <a:lnTo>
                    <a:pt x="601" y="1652"/>
                  </a:lnTo>
                  <a:lnTo>
                    <a:pt x="547" y="1634"/>
                  </a:lnTo>
                  <a:lnTo>
                    <a:pt x="495" y="1612"/>
                  </a:lnTo>
                  <a:lnTo>
                    <a:pt x="445" y="1587"/>
                  </a:lnTo>
                  <a:lnTo>
                    <a:pt x="397" y="1559"/>
                  </a:lnTo>
                  <a:lnTo>
                    <a:pt x="349" y="1528"/>
                  </a:lnTo>
                  <a:lnTo>
                    <a:pt x="305" y="1493"/>
                  </a:lnTo>
                  <a:lnTo>
                    <a:pt x="263" y="1456"/>
                  </a:lnTo>
                  <a:lnTo>
                    <a:pt x="223" y="1416"/>
                  </a:lnTo>
                  <a:lnTo>
                    <a:pt x="186" y="1372"/>
                  </a:lnTo>
                  <a:lnTo>
                    <a:pt x="152" y="1327"/>
                  </a:lnTo>
                  <a:lnTo>
                    <a:pt x="120" y="1278"/>
                  </a:lnTo>
                  <a:lnTo>
                    <a:pt x="92" y="1227"/>
                  </a:lnTo>
                  <a:lnTo>
                    <a:pt x="67" y="1174"/>
                  </a:lnTo>
                  <a:lnTo>
                    <a:pt x="46" y="1118"/>
                  </a:lnTo>
                  <a:lnTo>
                    <a:pt x="29" y="1061"/>
                  </a:lnTo>
                  <a:lnTo>
                    <a:pt x="15" y="1002"/>
                  </a:lnTo>
                  <a:lnTo>
                    <a:pt x="6" y="943"/>
                  </a:lnTo>
                  <a:lnTo>
                    <a:pt x="1" y="885"/>
                  </a:lnTo>
                  <a:lnTo>
                    <a:pt x="0" y="827"/>
                  </a:lnTo>
                  <a:lnTo>
                    <a:pt x="3" y="770"/>
                  </a:lnTo>
                  <a:lnTo>
                    <a:pt x="11" y="713"/>
                  </a:lnTo>
                  <a:lnTo>
                    <a:pt x="21" y="657"/>
                  </a:lnTo>
                  <a:lnTo>
                    <a:pt x="36" y="601"/>
                  </a:lnTo>
                  <a:lnTo>
                    <a:pt x="54" y="548"/>
                  </a:lnTo>
                  <a:lnTo>
                    <a:pt x="75" y="496"/>
                  </a:lnTo>
                  <a:lnTo>
                    <a:pt x="100" y="445"/>
                  </a:lnTo>
                  <a:lnTo>
                    <a:pt x="128" y="397"/>
                  </a:lnTo>
                  <a:lnTo>
                    <a:pt x="159" y="350"/>
                  </a:lnTo>
                  <a:lnTo>
                    <a:pt x="194" y="305"/>
                  </a:lnTo>
                  <a:lnTo>
                    <a:pt x="231" y="263"/>
                  </a:lnTo>
                  <a:lnTo>
                    <a:pt x="271" y="223"/>
                  </a:lnTo>
                  <a:lnTo>
                    <a:pt x="315" y="186"/>
                  </a:lnTo>
                  <a:lnTo>
                    <a:pt x="360" y="152"/>
                  </a:lnTo>
                  <a:lnTo>
                    <a:pt x="408" y="120"/>
                  </a:lnTo>
                  <a:lnTo>
                    <a:pt x="459" y="92"/>
                  </a:lnTo>
                  <a:lnTo>
                    <a:pt x="512" y="67"/>
                  </a:lnTo>
                  <a:lnTo>
                    <a:pt x="568" y="46"/>
                  </a:lnTo>
                  <a:lnTo>
                    <a:pt x="625" y="28"/>
                  </a:lnTo>
                  <a:lnTo>
                    <a:pt x="684" y="15"/>
                  </a:lnTo>
                  <a:lnTo>
                    <a:pt x="743" y="6"/>
                  </a:lnTo>
                  <a:lnTo>
                    <a:pt x="801" y="1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368300">
                <a:prstClr val="black">
                  <a:alpha val="6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9980612" y="4267200"/>
              <a:ext cx="471440" cy="471998"/>
            </a:xfrm>
            <a:custGeom>
              <a:avLst/>
              <a:gdLst/>
              <a:ahLst/>
              <a:cxnLst>
                <a:cxn ang="0">
                  <a:pos x="917" y="3"/>
                </a:cxn>
                <a:cxn ang="0">
                  <a:pos x="1029" y="21"/>
                </a:cxn>
                <a:cxn ang="0">
                  <a:pos x="1137" y="54"/>
                </a:cxn>
                <a:cxn ang="0">
                  <a:pos x="1240" y="100"/>
                </a:cxn>
                <a:cxn ang="0">
                  <a:pos x="1336" y="159"/>
                </a:cxn>
                <a:cxn ang="0">
                  <a:pos x="1422" y="231"/>
                </a:cxn>
                <a:cxn ang="0">
                  <a:pos x="1499" y="315"/>
                </a:cxn>
                <a:cxn ang="0">
                  <a:pos x="1565" y="410"/>
                </a:cxn>
                <a:cxn ang="0">
                  <a:pos x="1618" y="513"/>
                </a:cxn>
                <a:cxn ang="0">
                  <a:pos x="1656" y="627"/>
                </a:cxn>
                <a:cxn ang="0">
                  <a:pos x="1679" y="744"/>
                </a:cxn>
                <a:cxn ang="0">
                  <a:pos x="1685" y="860"/>
                </a:cxn>
                <a:cxn ang="0">
                  <a:pos x="1675" y="975"/>
                </a:cxn>
                <a:cxn ang="0">
                  <a:pos x="1649" y="1086"/>
                </a:cxn>
                <a:cxn ang="0">
                  <a:pos x="1610" y="1192"/>
                </a:cxn>
                <a:cxn ang="0">
                  <a:pos x="1557" y="1290"/>
                </a:cxn>
                <a:cxn ang="0">
                  <a:pos x="1491" y="1382"/>
                </a:cxn>
                <a:cxn ang="0">
                  <a:pos x="1414" y="1464"/>
                </a:cxn>
                <a:cxn ang="0">
                  <a:pos x="1325" y="1536"/>
                </a:cxn>
                <a:cxn ang="0">
                  <a:pos x="1226" y="1595"/>
                </a:cxn>
                <a:cxn ang="0">
                  <a:pos x="1117" y="1642"/>
                </a:cxn>
                <a:cxn ang="0">
                  <a:pos x="1001" y="1672"/>
                </a:cxn>
                <a:cxn ang="0">
                  <a:pos x="884" y="1687"/>
                </a:cxn>
                <a:cxn ang="0">
                  <a:pos x="769" y="1684"/>
                </a:cxn>
                <a:cxn ang="0">
                  <a:pos x="656" y="1667"/>
                </a:cxn>
                <a:cxn ang="0">
                  <a:pos x="547" y="1634"/>
                </a:cxn>
                <a:cxn ang="0">
                  <a:pos x="445" y="1587"/>
                </a:cxn>
                <a:cxn ang="0">
                  <a:pos x="349" y="1528"/>
                </a:cxn>
                <a:cxn ang="0">
                  <a:pos x="263" y="1456"/>
                </a:cxn>
                <a:cxn ang="0">
                  <a:pos x="186" y="1372"/>
                </a:cxn>
                <a:cxn ang="0">
                  <a:pos x="120" y="1278"/>
                </a:cxn>
                <a:cxn ang="0">
                  <a:pos x="67" y="1174"/>
                </a:cxn>
                <a:cxn ang="0">
                  <a:pos x="29" y="1061"/>
                </a:cxn>
                <a:cxn ang="0">
                  <a:pos x="6" y="943"/>
                </a:cxn>
                <a:cxn ang="0">
                  <a:pos x="0" y="827"/>
                </a:cxn>
                <a:cxn ang="0">
                  <a:pos x="11" y="713"/>
                </a:cxn>
                <a:cxn ang="0">
                  <a:pos x="36" y="601"/>
                </a:cxn>
                <a:cxn ang="0">
                  <a:pos x="75" y="496"/>
                </a:cxn>
                <a:cxn ang="0">
                  <a:pos x="128" y="397"/>
                </a:cxn>
                <a:cxn ang="0">
                  <a:pos x="194" y="305"/>
                </a:cxn>
                <a:cxn ang="0">
                  <a:pos x="271" y="223"/>
                </a:cxn>
                <a:cxn ang="0">
                  <a:pos x="360" y="152"/>
                </a:cxn>
                <a:cxn ang="0">
                  <a:pos x="459" y="92"/>
                </a:cxn>
                <a:cxn ang="0">
                  <a:pos x="568" y="46"/>
                </a:cxn>
                <a:cxn ang="0">
                  <a:pos x="684" y="15"/>
                </a:cxn>
                <a:cxn ang="0">
                  <a:pos x="801" y="1"/>
                </a:cxn>
              </a:cxnLst>
              <a:rect l="0" t="0" r="r" b="b"/>
              <a:pathLst>
                <a:path w="1685" h="1687">
                  <a:moveTo>
                    <a:pt x="859" y="0"/>
                  </a:moveTo>
                  <a:lnTo>
                    <a:pt x="917" y="3"/>
                  </a:lnTo>
                  <a:lnTo>
                    <a:pt x="973" y="10"/>
                  </a:lnTo>
                  <a:lnTo>
                    <a:pt x="1029" y="21"/>
                  </a:lnTo>
                  <a:lnTo>
                    <a:pt x="1084" y="36"/>
                  </a:lnTo>
                  <a:lnTo>
                    <a:pt x="1137" y="54"/>
                  </a:lnTo>
                  <a:lnTo>
                    <a:pt x="1189" y="75"/>
                  </a:lnTo>
                  <a:lnTo>
                    <a:pt x="1240" y="100"/>
                  </a:lnTo>
                  <a:lnTo>
                    <a:pt x="1289" y="128"/>
                  </a:lnTo>
                  <a:lnTo>
                    <a:pt x="1336" y="159"/>
                  </a:lnTo>
                  <a:lnTo>
                    <a:pt x="1380" y="194"/>
                  </a:lnTo>
                  <a:lnTo>
                    <a:pt x="1422" y="231"/>
                  </a:lnTo>
                  <a:lnTo>
                    <a:pt x="1462" y="272"/>
                  </a:lnTo>
                  <a:lnTo>
                    <a:pt x="1499" y="315"/>
                  </a:lnTo>
                  <a:lnTo>
                    <a:pt x="1534" y="361"/>
                  </a:lnTo>
                  <a:lnTo>
                    <a:pt x="1565" y="410"/>
                  </a:lnTo>
                  <a:lnTo>
                    <a:pt x="1593" y="460"/>
                  </a:lnTo>
                  <a:lnTo>
                    <a:pt x="1618" y="513"/>
                  </a:lnTo>
                  <a:lnTo>
                    <a:pt x="1639" y="569"/>
                  </a:lnTo>
                  <a:lnTo>
                    <a:pt x="1656" y="627"/>
                  </a:lnTo>
                  <a:lnTo>
                    <a:pt x="1670" y="685"/>
                  </a:lnTo>
                  <a:lnTo>
                    <a:pt x="1679" y="744"/>
                  </a:lnTo>
                  <a:lnTo>
                    <a:pt x="1684" y="803"/>
                  </a:lnTo>
                  <a:lnTo>
                    <a:pt x="1685" y="860"/>
                  </a:lnTo>
                  <a:lnTo>
                    <a:pt x="1682" y="918"/>
                  </a:lnTo>
                  <a:lnTo>
                    <a:pt x="1675" y="975"/>
                  </a:lnTo>
                  <a:lnTo>
                    <a:pt x="1664" y="1031"/>
                  </a:lnTo>
                  <a:lnTo>
                    <a:pt x="1649" y="1086"/>
                  </a:lnTo>
                  <a:lnTo>
                    <a:pt x="1631" y="1140"/>
                  </a:lnTo>
                  <a:lnTo>
                    <a:pt x="1610" y="1192"/>
                  </a:lnTo>
                  <a:lnTo>
                    <a:pt x="1585" y="1242"/>
                  </a:lnTo>
                  <a:lnTo>
                    <a:pt x="1557" y="1290"/>
                  </a:lnTo>
                  <a:lnTo>
                    <a:pt x="1526" y="1338"/>
                  </a:lnTo>
                  <a:lnTo>
                    <a:pt x="1491" y="1382"/>
                  </a:lnTo>
                  <a:lnTo>
                    <a:pt x="1454" y="1425"/>
                  </a:lnTo>
                  <a:lnTo>
                    <a:pt x="1414" y="1464"/>
                  </a:lnTo>
                  <a:lnTo>
                    <a:pt x="1370" y="1501"/>
                  </a:lnTo>
                  <a:lnTo>
                    <a:pt x="1325" y="1536"/>
                  </a:lnTo>
                  <a:lnTo>
                    <a:pt x="1276" y="1567"/>
                  </a:lnTo>
                  <a:lnTo>
                    <a:pt x="1226" y="1595"/>
                  </a:lnTo>
                  <a:lnTo>
                    <a:pt x="1173" y="1620"/>
                  </a:lnTo>
                  <a:lnTo>
                    <a:pt x="1117" y="1642"/>
                  </a:lnTo>
                  <a:lnTo>
                    <a:pt x="1059" y="1659"/>
                  </a:lnTo>
                  <a:lnTo>
                    <a:pt x="1001" y="1672"/>
                  </a:lnTo>
                  <a:lnTo>
                    <a:pt x="942" y="1682"/>
                  </a:lnTo>
                  <a:lnTo>
                    <a:pt x="884" y="1687"/>
                  </a:lnTo>
                  <a:lnTo>
                    <a:pt x="826" y="1687"/>
                  </a:lnTo>
                  <a:lnTo>
                    <a:pt x="769" y="1684"/>
                  </a:lnTo>
                  <a:lnTo>
                    <a:pt x="712" y="1677"/>
                  </a:lnTo>
                  <a:lnTo>
                    <a:pt x="656" y="1667"/>
                  </a:lnTo>
                  <a:lnTo>
                    <a:pt x="601" y="1652"/>
                  </a:lnTo>
                  <a:lnTo>
                    <a:pt x="547" y="1634"/>
                  </a:lnTo>
                  <a:lnTo>
                    <a:pt x="495" y="1612"/>
                  </a:lnTo>
                  <a:lnTo>
                    <a:pt x="445" y="1587"/>
                  </a:lnTo>
                  <a:lnTo>
                    <a:pt x="397" y="1559"/>
                  </a:lnTo>
                  <a:lnTo>
                    <a:pt x="349" y="1528"/>
                  </a:lnTo>
                  <a:lnTo>
                    <a:pt x="305" y="1493"/>
                  </a:lnTo>
                  <a:lnTo>
                    <a:pt x="263" y="1456"/>
                  </a:lnTo>
                  <a:lnTo>
                    <a:pt x="223" y="1416"/>
                  </a:lnTo>
                  <a:lnTo>
                    <a:pt x="186" y="1372"/>
                  </a:lnTo>
                  <a:lnTo>
                    <a:pt x="152" y="1327"/>
                  </a:lnTo>
                  <a:lnTo>
                    <a:pt x="120" y="1278"/>
                  </a:lnTo>
                  <a:lnTo>
                    <a:pt x="92" y="1227"/>
                  </a:lnTo>
                  <a:lnTo>
                    <a:pt x="67" y="1174"/>
                  </a:lnTo>
                  <a:lnTo>
                    <a:pt x="46" y="1118"/>
                  </a:lnTo>
                  <a:lnTo>
                    <a:pt x="29" y="1061"/>
                  </a:lnTo>
                  <a:lnTo>
                    <a:pt x="15" y="1002"/>
                  </a:lnTo>
                  <a:lnTo>
                    <a:pt x="6" y="943"/>
                  </a:lnTo>
                  <a:lnTo>
                    <a:pt x="1" y="885"/>
                  </a:lnTo>
                  <a:lnTo>
                    <a:pt x="0" y="827"/>
                  </a:lnTo>
                  <a:lnTo>
                    <a:pt x="3" y="770"/>
                  </a:lnTo>
                  <a:lnTo>
                    <a:pt x="11" y="713"/>
                  </a:lnTo>
                  <a:lnTo>
                    <a:pt x="21" y="657"/>
                  </a:lnTo>
                  <a:lnTo>
                    <a:pt x="36" y="601"/>
                  </a:lnTo>
                  <a:lnTo>
                    <a:pt x="54" y="548"/>
                  </a:lnTo>
                  <a:lnTo>
                    <a:pt x="75" y="496"/>
                  </a:lnTo>
                  <a:lnTo>
                    <a:pt x="100" y="445"/>
                  </a:lnTo>
                  <a:lnTo>
                    <a:pt x="128" y="397"/>
                  </a:lnTo>
                  <a:lnTo>
                    <a:pt x="159" y="350"/>
                  </a:lnTo>
                  <a:lnTo>
                    <a:pt x="194" y="305"/>
                  </a:lnTo>
                  <a:lnTo>
                    <a:pt x="231" y="263"/>
                  </a:lnTo>
                  <a:lnTo>
                    <a:pt x="271" y="223"/>
                  </a:lnTo>
                  <a:lnTo>
                    <a:pt x="315" y="186"/>
                  </a:lnTo>
                  <a:lnTo>
                    <a:pt x="360" y="152"/>
                  </a:lnTo>
                  <a:lnTo>
                    <a:pt x="408" y="120"/>
                  </a:lnTo>
                  <a:lnTo>
                    <a:pt x="459" y="92"/>
                  </a:lnTo>
                  <a:lnTo>
                    <a:pt x="512" y="67"/>
                  </a:lnTo>
                  <a:lnTo>
                    <a:pt x="568" y="46"/>
                  </a:lnTo>
                  <a:lnTo>
                    <a:pt x="625" y="28"/>
                  </a:lnTo>
                  <a:lnTo>
                    <a:pt x="684" y="15"/>
                  </a:lnTo>
                  <a:lnTo>
                    <a:pt x="743" y="6"/>
                  </a:lnTo>
                  <a:lnTo>
                    <a:pt x="801" y="1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00B0F0"/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368300">
                <a:prstClr val="black">
                  <a:alpha val="6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8135186" y="3402677"/>
              <a:ext cx="471440" cy="471998"/>
            </a:xfrm>
            <a:custGeom>
              <a:avLst/>
              <a:gdLst/>
              <a:ahLst/>
              <a:cxnLst>
                <a:cxn ang="0">
                  <a:pos x="917" y="3"/>
                </a:cxn>
                <a:cxn ang="0">
                  <a:pos x="1029" y="21"/>
                </a:cxn>
                <a:cxn ang="0">
                  <a:pos x="1137" y="54"/>
                </a:cxn>
                <a:cxn ang="0">
                  <a:pos x="1240" y="100"/>
                </a:cxn>
                <a:cxn ang="0">
                  <a:pos x="1336" y="159"/>
                </a:cxn>
                <a:cxn ang="0">
                  <a:pos x="1422" y="231"/>
                </a:cxn>
                <a:cxn ang="0">
                  <a:pos x="1499" y="315"/>
                </a:cxn>
                <a:cxn ang="0">
                  <a:pos x="1565" y="410"/>
                </a:cxn>
                <a:cxn ang="0">
                  <a:pos x="1618" y="513"/>
                </a:cxn>
                <a:cxn ang="0">
                  <a:pos x="1656" y="627"/>
                </a:cxn>
                <a:cxn ang="0">
                  <a:pos x="1679" y="744"/>
                </a:cxn>
                <a:cxn ang="0">
                  <a:pos x="1685" y="860"/>
                </a:cxn>
                <a:cxn ang="0">
                  <a:pos x="1675" y="975"/>
                </a:cxn>
                <a:cxn ang="0">
                  <a:pos x="1649" y="1086"/>
                </a:cxn>
                <a:cxn ang="0">
                  <a:pos x="1610" y="1192"/>
                </a:cxn>
                <a:cxn ang="0">
                  <a:pos x="1557" y="1290"/>
                </a:cxn>
                <a:cxn ang="0">
                  <a:pos x="1491" y="1382"/>
                </a:cxn>
                <a:cxn ang="0">
                  <a:pos x="1414" y="1464"/>
                </a:cxn>
                <a:cxn ang="0">
                  <a:pos x="1325" y="1536"/>
                </a:cxn>
                <a:cxn ang="0">
                  <a:pos x="1226" y="1595"/>
                </a:cxn>
                <a:cxn ang="0">
                  <a:pos x="1117" y="1642"/>
                </a:cxn>
                <a:cxn ang="0">
                  <a:pos x="1001" y="1672"/>
                </a:cxn>
                <a:cxn ang="0">
                  <a:pos x="884" y="1687"/>
                </a:cxn>
                <a:cxn ang="0">
                  <a:pos x="769" y="1684"/>
                </a:cxn>
                <a:cxn ang="0">
                  <a:pos x="656" y="1667"/>
                </a:cxn>
                <a:cxn ang="0">
                  <a:pos x="547" y="1634"/>
                </a:cxn>
                <a:cxn ang="0">
                  <a:pos x="445" y="1587"/>
                </a:cxn>
                <a:cxn ang="0">
                  <a:pos x="349" y="1528"/>
                </a:cxn>
                <a:cxn ang="0">
                  <a:pos x="263" y="1456"/>
                </a:cxn>
                <a:cxn ang="0">
                  <a:pos x="186" y="1372"/>
                </a:cxn>
                <a:cxn ang="0">
                  <a:pos x="120" y="1278"/>
                </a:cxn>
                <a:cxn ang="0">
                  <a:pos x="67" y="1174"/>
                </a:cxn>
                <a:cxn ang="0">
                  <a:pos x="29" y="1061"/>
                </a:cxn>
                <a:cxn ang="0">
                  <a:pos x="6" y="943"/>
                </a:cxn>
                <a:cxn ang="0">
                  <a:pos x="0" y="827"/>
                </a:cxn>
                <a:cxn ang="0">
                  <a:pos x="11" y="713"/>
                </a:cxn>
                <a:cxn ang="0">
                  <a:pos x="36" y="601"/>
                </a:cxn>
                <a:cxn ang="0">
                  <a:pos x="75" y="496"/>
                </a:cxn>
                <a:cxn ang="0">
                  <a:pos x="128" y="397"/>
                </a:cxn>
                <a:cxn ang="0">
                  <a:pos x="194" y="305"/>
                </a:cxn>
                <a:cxn ang="0">
                  <a:pos x="271" y="223"/>
                </a:cxn>
                <a:cxn ang="0">
                  <a:pos x="360" y="152"/>
                </a:cxn>
                <a:cxn ang="0">
                  <a:pos x="459" y="92"/>
                </a:cxn>
                <a:cxn ang="0">
                  <a:pos x="568" y="46"/>
                </a:cxn>
                <a:cxn ang="0">
                  <a:pos x="684" y="15"/>
                </a:cxn>
                <a:cxn ang="0">
                  <a:pos x="801" y="1"/>
                </a:cxn>
              </a:cxnLst>
              <a:rect l="0" t="0" r="r" b="b"/>
              <a:pathLst>
                <a:path w="1685" h="1687">
                  <a:moveTo>
                    <a:pt x="859" y="0"/>
                  </a:moveTo>
                  <a:lnTo>
                    <a:pt x="917" y="3"/>
                  </a:lnTo>
                  <a:lnTo>
                    <a:pt x="973" y="10"/>
                  </a:lnTo>
                  <a:lnTo>
                    <a:pt x="1029" y="21"/>
                  </a:lnTo>
                  <a:lnTo>
                    <a:pt x="1084" y="36"/>
                  </a:lnTo>
                  <a:lnTo>
                    <a:pt x="1137" y="54"/>
                  </a:lnTo>
                  <a:lnTo>
                    <a:pt x="1189" y="75"/>
                  </a:lnTo>
                  <a:lnTo>
                    <a:pt x="1240" y="100"/>
                  </a:lnTo>
                  <a:lnTo>
                    <a:pt x="1289" y="128"/>
                  </a:lnTo>
                  <a:lnTo>
                    <a:pt x="1336" y="159"/>
                  </a:lnTo>
                  <a:lnTo>
                    <a:pt x="1380" y="194"/>
                  </a:lnTo>
                  <a:lnTo>
                    <a:pt x="1422" y="231"/>
                  </a:lnTo>
                  <a:lnTo>
                    <a:pt x="1462" y="272"/>
                  </a:lnTo>
                  <a:lnTo>
                    <a:pt x="1499" y="315"/>
                  </a:lnTo>
                  <a:lnTo>
                    <a:pt x="1534" y="361"/>
                  </a:lnTo>
                  <a:lnTo>
                    <a:pt x="1565" y="410"/>
                  </a:lnTo>
                  <a:lnTo>
                    <a:pt x="1593" y="460"/>
                  </a:lnTo>
                  <a:lnTo>
                    <a:pt x="1618" y="513"/>
                  </a:lnTo>
                  <a:lnTo>
                    <a:pt x="1639" y="569"/>
                  </a:lnTo>
                  <a:lnTo>
                    <a:pt x="1656" y="627"/>
                  </a:lnTo>
                  <a:lnTo>
                    <a:pt x="1670" y="685"/>
                  </a:lnTo>
                  <a:lnTo>
                    <a:pt x="1679" y="744"/>
                  </a:lnTo>
                  <a:lnTo>
                    <a:pt x="1684" y="803"/>
                  </a:lnTo>
                  <a:lnTo>
                    <a:pt x="1685" y="860"/>
                  </a:lnTo>
                  <a:lnTo>
                    <a:pt x="1682" y="918"/>
                  </a:lnTo>
                  <a:lnTo>
                    <a:pt x="1675" y="975"/>
                  </a:lnTo>
                  <a:lnTo>
                    <a:pt x="1664" y="1031"/>
                  </a:lnTo>
                  <a:lnTo>
                    <a:pt x="1649" y="1086"/>
                  </a:lnTo>
                  <a:lnTo>
                    <a:pt x="1631" y="1140"/>
                  </a:lnTo>
                  <a:lnTo>
                    <a:pt x="1610" y="1192"/>
                  </a:lnTo>
                  <a:lnTo>
                    <a:pt x="1585" y="1242"/>
                  </a:lnTo>
                  <a:lnTo>
                    <a:pt x="1557" y="1290"/>
                  </a:lnTo>
                  <a:lnTo>
                    <a:pt x="1526" y="1338"/>
                  </a:lnTo>
                  <a:lnTo>
                    <a:pt x="1491" y="1382"/>
                  </a:lnTo>
                  <a:lnTo>
                    <a:pt x="1454" y="1425"/>
                  </a:lnTo>
                  <a:lnTo>
                    <a:pt x="1414" y="1464"/>
                  </a:lnTo>
                  <a:lnTo>
                    <a:pt x="1370" y="1501"/>
                  </a:lnTo>
                  <a:lnTo>
                    <a:pt x="1325" y="1536"/>
                  </a:lnTo>
                  <a:lnTo>
                    <a:pt x="1276" y="1567"/>
                  </a:lnTo>
                  <a:lnTo>
                    <a:pt x="1226" y="1595"/>
                  </a:lnTo>
                  <a:lnTo>
                    <a:pt x="1173" y="1620"/>
                  </a:lnTo>
                  <a:lnTo>
                    <a:pt x="1117" y="1642"/>
                  </a:lnTo>
                  <a:lnTo>
                    <a:pt x="1059" y="1659"/>
                  </a:lnTo>
                  <a:lnTo>
                    <a:pt x="1001" y="1672"/>
                  </a:lnTo>
                  <a:lnTo>
                    <a:pt x="942" y="1682"/>
                  </a:lnTo>
                  <a:lnTo>
                    <a:pt x="884" y="1687"/>
                  </a:lnTo>
                  <a:lnTo>
                    <a:pt x="826" y="1687"/>
                  </a:lnTo>
                  <a:lnTo>
                    <a:pt x="769" y="1684"/>
                  </a:lnTo>
                  <a:lnTo>
                    <a:pt x="712" y="1677"/>
                  </a:lnTo>
                  <a:lnTo>
                    <a:pt x="656" y="1667"/>
                  </a:lnTo>
                  <a:lnTo>
                    <a:pt x="601" y="1652"/>
                  </a:lnTo>
                  <a:lnTo>
                    <a:pt x="547" y="1634"/>
                  </a:lnTo>
                  <a:lnTo>
                    <a:pt x="495" y="1612"/>
                  </a:lnTo>
                  <a:lnTo>
                    <a:pt x="445" y="1587"/>
                  </a:lnTo>
                  <a:lnTo>
                    <a:pt x="397" y="1559"/>
                  </a:lnTo>
                  <a:lnTo>
                    <a:pt x="349" y="1528"/>
                  </a:lnTo>
                  <a:lnTo>
                    <a:pt x="305" y="1493"/>
                  </a:lnTo>
                  <a:lnTo>
                    <a:pt x="263" y="1456"/>
                  </a:lnTo>
                  <a:lnTo>
                    <a:pt x="223" y="1416"/>
                  </a:lnTo>
                  <a:lnTo>
                    <a:pt x="186" y="1372"/>
                  </a:lnTo>
                  <a:lnTo>
                    <a:pt x="152" y="1327"/>
                  </a:lnTo>
                  <a:lnTo>
                    <a:pt x="120" y="1278"/>
                  </a:lnTo>
                  <a:lnTo>
                    <a:pt x="92" y="1227"/>
                  </a:lnTo>
                  <a:lnTo>
                    <a:pt x="67" y="1174"/>
                  </a:lnTo>
                  <a:lnTo>
                    <a:pt x="46" y="1118"/>
                  </a:lnTo>
                  <a:lnTo>
                    <a:pt x="29" y="1061"/>
                  </a:lnTo>
                  <a:lnTo>
                    <a:pt x="15" y="1002"/>
                  </a:lnTo>
                  <a:lnTo>
                    <a:pt x="6" y="943"/>
                  </a:lnTo>
                  <a:lnTo>
                    <a:pt x="1" y="885"/>
                  </a:lnTo>
                  <a:lnTo>
                    <a:pt x="0" y="827"/>
                  </a:lnTo>
                  <a:lnTo>
                    <a:pt x="3" y="770"/>
                  </a:lnTo>
                  <a:lnTo>
                    <a:pt x="11" y="713"/>
                  </a:lnTo>
                  <a:lnTo>
                    <a:pt x="21" y="657"/>
                  </a:lnTo>
                  <a:lnTo>
                    <a:pt x="36" y="601"/>
                  </a:lnTo>
                  <a:lnTo>
                    <a:pt x="54" y="548"/>
                  </a:lnTo>
                  <a:lnTo>
                    <a:pt x="75" y="496"/>
                  </a:lnTo>
                  <a:lnTo>
                    <a:pt x="100" y="445"/>
                  </a:lnTo>
                  <a:lnTo>
                    <a:pt x="128" y="397"/>
                  </a:lnTo>
                  <a:lnTo>
                    <a:pt x="159" y="350"/>
                  </a:lnTo>
                  <a:lnTo>
                    <a:pt x="194" y="305"/>
                  </a:lnTo>
                  <a:lnTo>
                    <a:pt x="231" y="263"/>
                  </a:lnTo>
                  <a:lnTo>
                    <a:pt x="271" y="223"/>
                  </a:lnTo>
                  <a:lnTo>
                    <a:pt x="315" y="186"/>
                  </a:lnTo>
                  <a:lnTo>
                    <a:pt x="360" y="152"/>
                  </a:lnTo>
                  <a:lnTo>
                    <a:pt x="408" y="120"/>
                  </a:lnTo>
                  <a:lnTo>
                    <a:pt x="459" y="92"/>
                  </a:lnTo>
                  <a:lnTo>
                    <a:pt x="512" y="67"/>
                  </a:lnTo>
                  <a:lnTo>
                    <a:pt x="568" y="46"/>
                  </a:lnTo>
                  <a:lnTo>
                    <a:pt x="625" y="28"/>
                  </a:lnTo>
                  <a:lnTo>
                    <a:pt x="684" y="15"/>
                  </a:lnTo>
                  <a:lnTo>
                    <a:pt x="743" y="6"/>
                  </a:lnTo>
                  <a:lnTo>
                    <a:pt x="801" y="1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  <a:effectLst>
              <a:innerShdw blurRad="368300">
                <a:prstClr val="black">
                  <a:alpha val="6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9"/>
          <p:cNvGrpSpPr/>
          <p:nvPr/>
        </p:nvGrpSpPr>
        <p:grpSpPr>
          <a:xfrm>
            <a:off x="7618412" y="1912442"/>
            <a:ext cx="2971800" cy="3271992"/>
            <a:chOff x="3960813" y="582613"/>
            <a:chExt cx="4227513" cy="4654551"/>
          </a:xfrm>
          <a:effectLst/>
        </p:grpSpPr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3960813" y="1687513"/>
              <a:ext cx="3543300" cy="3232150"/>
            </a:xfrm>
            <a:custGeom>
              <a:avLst/>
              <a:gdLst/>
              <a:ahLst/>
              <a:cxnLst>
                <a:cxn ang="0">
                  <a:pos x="1011" y="1295"/>
                </a:cxn>
                <a:cxn ang="0">
                  <a:pos x="963" y="1332"/>
                </a:cxn>
                <a:cxn ang="0">
                  <a:pos x="944" y="1391"/>
                </a:cxn>
                <a:cxn ang="0">
                  <a:pos x="956" y="1460"/>
                </a:cxn>
                <a:cxn ang="0">
                  <a:pos x="996" y="1531"/>
                </a:cxn>
                <a:cxn ang="0">
                  <a:pos x="1059" y="1594"/>
                </a:cxn>
                <a:cxn ang="0">
                  <a:pos x="1134" y="1635"/>
                </a:cxn>
                <a:cxn ang="0">
                  <a:pos x="1206" y="1646"/>
                </a:cxn>
                <a:cxn ang="0">
                  <a:pos x="1265" y="1629"/>
                </a:cxn>
                <a:cxn ang="0">
                  <a:pos x="1303" y="1585"/>
                </a:cxn>
                <a:cxn ang="0">
                  <a:pos x="1312" y="1522"/>
                </a:cxn>
                <a:cxn ang="0">
                  <a:pos x="1291" y="1450"/>
                </a:cxn>
                <a:cxn ang="0">
                  <a:pos x="1242" y="1379"/>
                </a:cxn>
                <a:cxn ang="0">
                  <a:pos x="1174" y="1323"/>
                </a:cxn>
                <a:cxn ang="0">
                  <a:pos x="1101" y="1292"/>
                </a:cxn>
                <a:cxn ang="0">
                  <a:pos x="1223" y="0"/>
                </a:cxn>
                <a:cxn ang="0">
                  <a:pos x="1427" y="15"/>
                </a:cxn>
                <a:cxn ang="0">
                  <a:pos x="1624" y="68"/>
                </a:cxn>
                <a:cxn ang="0">
                  <a:pos x="1808" y="160"/>
                </a:cxn>
                <a:cxn ang="0">
                  <a:pos x="1965" y="283"/>
                </a:cxn>
                <a:cxn ang="0">
                  <a:pos x="2086" y="430"/>
                </a:cxn>
                <a:cxn ang="0">
                  <a:pos x="2170" y="596"/>
                </a:cxn>
                <a:cxn ang="0">
                  <a:pos x="2219" y="777"/>
                </a:cxn>
                <a:cxn ang="0">
                  <a:pos x="2232" y="966"/>
                </a:cxn>
                <a:cxn ang="0">
                  <a:pos x="2208" y="1160"/>
                </a:cxn>
                <a:cxn ang="0">
                  <a:pos x="2149" y="1355"/>
                </a:cxn>
                <a:cxn ang="0">
                  <a:pos x="2054" y="1546"/>
                </a:cxn>
                <a:cxn ang="0">
                  <a:pos x="1954" y="1688"/>
                </a:cxn>
                <a:cxn ang="0">
                  <a:pos x="1892" y="1760"/>
                </a:cxn>
                <a:cxn ang="0">
                  <a:pos x="1807" y="1844"/>
                </a:cxn>
                <a:cxn ang="0">
                  <a:pos x="1698" y="1926"/>
                </a:cxn>
                <a:cxn ang="0">
                  <a:pos x="1569" y="1991"/>
                </a:cxn>
                <a:cxn ang="0">
                  <a:pos x="1422" y="2027"/>
                </a:cxn>
                <a:cxn ang="0">
                  <a:pos x="1290" y="2036"/>
                </a:cxn>
                <a:cxn ang="0">
                  <a:pos x="1184" y="2024"/>
                </a:cxn>
                <a:cxn ang="0">
                  <a:pos x="1102" y="1999"/>
                </a:cxn>
                <a:cxn ang="0">
                  <a:pos x="1044" y="1969"/>
                </a:cxn>
                <a:cxn ang="0">
                  <a:pos x="976" y="1909"/>
                </a:cxn>
                <a:cxn ang="0">
                  <a:pos x="948" y="1845"/>
                </a:cxn>
                <a:cxn ang="0">
                  <a:pos x="944" y="1782"/>
                </a:cxn>
                <a:cxn ang="0">
                  <a:pos x="951" y="1704"/>
                </a:cxn>
                <a:cxn ang="0">
                  <a:pos x="946" y="1654"/>
                </a:cxn>
                <a:cxn ang="0">
                  <a:pos x="916" y="1614"/>
                </a:cxn>
                <a:cxn ang="0">
                  <a:pos x="825" y="1583"/>
                </a:cxn>
                <a:cxn ang="0">
                  <a:pos x="716" y="1580"/>
                </a:cxn>
                <a:cxn ang="0">
                  <a:pos x="601" y="1597"/>
                </a:cxn>
                <a:cxn ang="0">
                  <a:pos x="475" y="1612"/>
                </a:cxn>
                <a:cxn ang="0">
                  <a:pos x="349" y="1608"/>
                </a:cxn>
                <a:cxn ang="0">
                  <a:pos x="258" y="1587"/>
                </a:cxn>
                <a:cxn ang="0">
                  <a:pos x="174" y="1547"/>
                </a:cxn>
                <a:cxn ang="0">
                  <a:pos x="102" y="1483"/>
                </a:cxn>
                <a:cxn ang="0">
                  <a:pos x="45" y="1389"/>
                </a:cxn>
                <a:cxn ang="0">
                  <a:pos x="7" y="1253"/>
                </a:cxn>
                <a:cxn ang="0">
                  <a:pos x="4" y="1084"/>
                </a:cxn>
                <a:cxn ang="0">
                  <a:pos x="38" y="913"/>
                </a:cxn>
                <a:cxn ang="0">
                  <a:pos x="107" y="741"/>
                </a:cxn>
                <a:cxn ang="0">
                  <a:pos x="203" y="574"/>
                </a:cxn>
                <a:cxn ang="0">
                  <a:pos x="342" y="396"/>
                </a:cxn>
                <a:cxn ang="0">
                  <a:pos x="506" y="250"/>
                </a:cxn>
                <a:cxn ang="0">
                  <a:pos x="688" y="136"/>
                </a:cxn>
                <a:cxn ang="0">
                  <a:pos x="884" y="56"/>
                </a:cxn>
                <a:cxn ang="0">
                  <a:pos x="1086" y="10"/>
                </a:cxn>
              </a:cxnLst>
              <a:rect l="0" t="0" r="r" b="b"/>
              <a:pathLst>
                <a:path w="2232" h="2036">
                  <a:moveTo>
                    <a:pt x="1054" y="1287"/>
                  </a:moveTo>
                  <a:lnTo>
                    <a:pt x="1031" y="1288"/>
                  </a:lnTo>
                  <a:lnTo>
                    <a:pt x="1011" y="1295"/>
                  </a:lnTo>
                  <a:lnTo>
                    <a:pt x="992" y="1303"/>
                  </a:lnTo>
                  <a:lnTo>
                    <a:pt x="976" y="1316"/>
                  </a:lnTo>
                  <a:lnTo>
                    <a:pt x="963" y="1332"/>
                  </a:lnTo>
                  <a:lnTo>
                    <a:pt x="953" y="1350"/>
                  </a:lnTo>
                  <a:lnTo>
                    <a:pt x="947" y="1369"/>
                  </a:lnTo>
                  <a:lnTo>
                    <a:pt x="944" y="1391"/>
                  </a:lnTo>
                  <a:lnTo>
                    <a:pt x="945" y="1413"/>
                  </a:lnTo>
                  <a:lnTo>
                    <a:pt x="949" y="1436"/>
                  </a:lnTo>
                  <a:lnTo>
                    <a:pt x="956" y="1460"/>
                  </a:lnTo>
                  <a:lnTo>
                    <a:pt x="966" y="1484"/>
                  </a:lnTo>
                  <a:lnTo>
                    <a:pt x="980" y="1508"/>
                  </a:lnTo>
                  <a:lnTo>
                    <a:pt x="996" y="1531"/>
                  </a:lnTo>
                  <a:lnTo>
                    <a:pt x="1014" y="1554"/>
                  </a:lnTo>
                  <a:lnTo>
                    <a:pt x="1036" y="1575"/>
                  </a:lnTo>
                  <a:lnTo>
                    <a:pt x="1059" y="1594"/>
                  </a:lnTo>
                  <a:lnTo>
                    <a:pt x="1084" y="1610"/>
                  </a:lnTo>
                  <a:lnTo>
                    <a:pt x="1109" y="1624"/>
                  </a:lnTo>
                  <a:lnTo>
                    <a:pt x="1134" y="1635"/>
                  </a:lnTo>
                  <a:lnTo>
                    <a:pt x="1158" y="1642"/>
                  </a:lnTo>
                  <a:lnTo>
                    <a:pt x="1182" y="1645"/>
                  </a:lnTo>
                  <a:lnTo>
                    <a:pt x="1206" y="1646"/>
                  </a:lnTo>
                  <a:lnTo>
                    <a:pt x="1227" y="1643"/>
                  </a:lnTo>
                  <a:lnTo>
                    <a:pt x="1247" y="1638"/>
                  </a:lnTo>
                  <a:lnTo>
                    <a:pt x="1265" y="1629"/>
                  </a:lnTo>
                  <a:lnTo>
                    <a:pt x="1281" y="1618"/>
                  </a:lnTo>
                  <a:lnTo>
                    <a:pt x="1294" y="1602"/>
                  </a:lnTo>
                  <a:lnTo>
                    <a:pt x="1303" y="1585"/>
                  </a:lnTo>
                  <a:lnTo>
                    <a:pt x="1310" y="1566"/>
                  </a:lnTo>
                  <a:lnTo>
                    <a:pt x="1312" y="1545"/>
                  </a:lnTo>
                  <a:lnTo>
                    <a:pt x="1312" y="1522"/>
                  </a:lnTo>
                  <a:lnTo>
                    <a:pt x="1309" y="1499"/>
                  </a:lnTo>
                  <a:lnTo>
                    <a:pt x="1302" y="1475"/>
                  </a:lnTo>
                  <a:lnTo>
                    <a:pt x="1291" y="1450"/>
                  </a:lnTo>
                  <a:lnTo>
                    <a:pt x="1278" y="1426"/>
                  </a:lnTo>
                  <a:lnTo>
                    <a:pt x="1262" y="1402"/>
                  </a:lnTo>
                  <a:lnTo>
                    <a:pt x="1242" y="1379"/>
                  </a:lnTo>
                  <a:lnTo>
                    <a:pt x="1221" y="1358"/>
                  </a:lnTo>
                  <a:lnTo>
                    <a:pt x="1198" y="1339"/>
                  </a:lnTo>
                  <a:lnTo>
                    <a:pt x="1174" y="1323"/>
                  </a:lnTo>
                  <a:lnTo>
                    <a:pt x="1150" y="1310"/>
                  </a:lnTo>
                  <a:lnTo>
                    <a:pt x="1126" y="1300"/>
                  </a:lnTo>
                  <a:lnTo>
                    <a:pt x="1101" y="1292"/>
                  </a:lnTo>
                  <a:lnTo>
                    <a:pt x="1077" y="1287"/>
                  </a:lnTo>
                  <a:lnTo>
                    <a:pt x="1054" y="1287"/>
                  </a:lnTo>
                  <a:close/>
                  <a:moveTo>
                    <a:pt x="1223" y="0"/>
                  </a:moveTo>
                  <a:lnTo>
                    <a:pt x="1292" y="0"/>
                  </a:lnTo>
                  <a:lnTo>
                    <a:pt x="1359" y="6"/>
                  </a:lnTo>
                  <a:lnTo>
                    <a:pt x="1427" y="15"/>
                  </a:lnTo>
                  <a:lnTo>
                    <a:pt x="1494" y="28"/>
                  </a:lnTo>
                  <a:lnTo>
                    <a:pt x="1559" y="46"/>
                  </a:lnTo>
                  <a:lnTo>
                    <a:pt x="1624" y="68"/>
                  </a:lnTo>
                  <a:lnTo>
                    <a:pt x="1687" y="94"/>
                  </a:lnTo>
                  <a:lnTo>
                    <a:pt x="1749" y="125"/>
                  </a:lnTo>
                  <a:lnTo>
                    <a:pt x="1808" y="160"/>
                  </a:lnTo>
                  <a:lnTo>
                    <a:pt x="1864" y="198"/>
                  </a:lnTo>
                  <a:lnTo>
                    <a:pt x="1917" y="239"/>
                  </a:lnTo>
                  <a:lnTo>
                    <a:pt x="1965" y="283"/>
                  </a:lnTo>
                  <a:lnTo>
                    <a:pt x="2009" y="330"/>
                  </a:lnTo>
                  <a:lnTo>
                    <a:pt x="2049" y="379"/>
                  </a:lnTo>
                  <a:lnTo>
                    <a:pt x="2086" y="430"/>
                  </a:lnTo>
                  <a:lnTo>
                    <a:pt x="2118" y="484"/>
                  </a:lnTo>
                  <a:lnTo>
                    <a:pt x="2146" y="539"/>
                  </a:lnTo>
                  <a:lnTo>
                    <a:pt x="2170" y="596"/>
                  </a:lnTo>
                  <a:lnTo>
                    <a:pt x="2191" y="655"/>
                  </a:lnTo>
                  <a:lnTo>
                    <a:pt x="2207" y="715"/>
                  </a:lnTo>
                  <a:lnTo>
                    <a:pt x="2219" y="777"/>
                  </a:lnTo>
                  <a:lnTo>
                    <a:pt x="2228" y="839"/>
                  </a:lnTo>
                  <a:lnTo>
                    <a:pt x="2232" y="902"/>
                  </a:lnTo>
                  <a:lnTo>
                    <a:pt x="2232" y="966"/>
                  </a:lnTo>
                  <a:lnTo>
                    <a:pt x="2228" y="1030"/>
                  </a:lnTo>
                  <a:lnTo>
                    <a:pt x="2221" y="1095"/>
                  </a:lnTo>
                  <a:lnTo>
                    <a:pt x="2208" y="1160"/>
                  </a:lnTo>
                  <a:lnTo>
                    <a:pt x="2192" y="1226"/>
                  </a:lnTo>
                  <a:lnTo>
                    <a:pt x="2173" y="1291"/>
                  </a:lnTo>
                  <a:lnTo>
                    <a:pt x="2149" y="1355"/>
                  </a:lnTo>
                  <a:lnTo>
                    <a:pt x="2121" y="1420"/>
                  </a:lnTo>
                  <a:lnTo>
                    <a:pt x="2089" y="1483"/>
                  </a:lnTo>
                  <a:lnTo>
                    <a:pt x="2054" y="1546"/>
                  </a:lnTo>
                  <a:lnTo>
                    <a:pt x="2014" y="1608"/>
                  </a:lnTo>
                  <a:lnTo>
                    <a:pt x="1969" y="1668"/>
                  </a:lnTo>
                  <a:lnTo>
                    <a:pt x="1954" y="1688"/>
                  </a:lnTo>
                  <a:lnTo>
                    <a:pt x="1936" y="1709"/>
                  </a:lnTo>
                  <a:lnTo>
                    <a:pt x="1916" y="1734"/>
                  </a:lnTo>
                  <a:lnTo>
                    <a:pt x="1892" y="1760"/>
                  </a:lnTo>
                  <a:lnTo>
                    <a:pt x="1866" y="1788"/>
                  </a:lnTo>
                  <a:lnTo>
                    <a:pt x="1838" y="1815"/>
                  </a:lnTo>
                  <a:lnTo>
                    <a:pt x="1807" y="1844"/>
                  </a:lnTo>
                  <a:lnTo>
                    <a:pt x="1773" y="1872"/>
                  </a:lnTo>
                  <a:lnTo>
                    <a:pt x="1736" y="1899"/>
                  </a:lnTo>
                  <a:lnTo>
                    <a:pt x="1698" y="1926"/>
                  </a:lnTo>
                  <a:lnTo>
                    <a:pt x="1657" y="1950"/>
                  </a:lnTo>
                  <a:lnTo>
                    <a:pt x="1615" y="1972"/>
                  </a:lnTo>
                  <a:lnTo>
                    <a:pt x="1569" y="1991"/>
                  </a:lnTo>
                  <a:lnTo>
                    <a:pt x="1522" y="2007"/>
                  </a:lnTo>
                  <a:lnTo>
                    <a:pt x="1473" y="2018"/>
                  </a:lnTo>
                  <a:lnTo>
                    <a:pt x="1422" y="2027"/>
                  </a:lnTo>
                  <a:lnTo>
                    <a:pt x="1375" y="2032"/>
                  </a:lnTo>
                  <a:lnTo>
                    <a:pt x="1331" y="2035"/>
                  </a:lnTo>
                  <a:lnTo>
                    <a:pt x="1290" y="2036"/>
                  </a:lnTo>
                  <a:lnTo>
                    <a:pt x="1252" y="2033"/>
                  </a:lnTo>
                  <a:lnTo>
                    <a:pt x="1217" y="2030"/>
                  </a:lnTo>
                  <a:lnTo>
                    <a:pt x="1184" y="2024"/>
                  </a:lnTo>
                  <a:lnTo>
                    <a:pt x="1155" y="2017"/>
                  </a:lnTo>
                  <a:lnTo>
                    <a:pt x="1127" y="2008"/>
                  </a:lnTo>
                  <a:lnTo>
                    <a:pt x="1102" y="1999"/>
                  </a:lnTo>
                  <a:lnTo>
                    <a:pt x="1081" y="1990"/>
                  </a:lnTo>
                  <a:lnTo>
                    <a:pt x="1062" y="1980"/>
                  </a:lnTo>
                  <a:lnTo>
                    <a:pt x="1044" y="1969"/>
                  </a:lnTo>
                  <a:lnTo>
                    <a:pt x="1016" y="1950"/>
                  </a:lnTo>
                  <a:lnTo>
                    <a:pt x="994" y="1929"/>
                  </a:lnTo>
                  <a:lnTo>
                    <a:pt x="976" y="1909"/>
                  </a:lnTo>
                  <a:lnTo>
                    <a:pt x="963" y="1888"/>
                  </a:lnTo>
                  <a:lnTo>
                    <a:pt x="954" y="1867"/>
                  </a:lnTo>
                  <a:lnTo>
                    <a:pt x="948" y="1845"/>
                  </a:lnTo>
                  <a:lnTo>
                    <a:pt x="945" y="1824"/>
                  </a:lnTo>
                  <a:lnTo>
                    <a:pt x="943" y="1804"/>
                  </a:lnTo>
                  <a:lnTo>
                    <a:pt x="944" y="1782"/>
                  </a:lnTo>
                  <a:lnTo>
                    <a:pt x="946" y="1762"/>
                  </a:lnTo>
                  <a:lnTo>
                    <a:pt x="950" y="1723"/>
                  </a:lnTo>
                  <a:lnTo>
                    <a:pt x="951" y="1704"/>
                  </a:lnTo>
                  <a:lnTo>
                    <a:pt x="951" y="1686"/>
                  </a:lnTo>
                  <a:lnTo>
                    <a:pt x="950" y="1669"/>
                  </a:lnTo>
                  <a:lnTo>
                    <a:pt x="946" y="1654"/>
                  </a:lnTo>
                  <a:lnTo>
                    <a:pt x="940" y="1639"/>
                  </a:lnTo>
                  <a:lnTo>
                    <a:pt x="929" y="1626"/>
                  </a:lnTo>
                  <a:lnTo>
                    <a:pt x="916" y="1614"/>
                  </a:lnTo>
                  <a:lnTo>
                    <a:pt x="897" y="1604"/>
                  </a:lnTo>
                  <a:lnTo>
                    <a:pt x="861" y="1591"/>
                  </a:lnTo>
                  <a:lnTo>
                    <a:pt x="825" y="1583"/>
                  </a:lnTo>
                  <a:lnTo>
                    <a:pt x="789" y="1578"/>
                  </a:lnTo>
                  <a:lnTo>
                    <a:pt x="753" y="1578"/>
                  </a:lnTo>
                  <a:lnTo>
                    <a:pt x="716" y="1580"/>
                  </a:lnTo>
                  <a:lnTo>
                    <a:pt x="678" y="1585"/>
                  </a:lnTo>
                  <a:lnTo>
                    <a:pt x="640" y="1591"/>
                  </a:lnTo>
                  <a:lnTo>
                    <a:pt x="601" y="1597"/>
                  </a:lnTo>
                  <a:lnTo>
                    <a:pt x="560" y="1603"/>
                  </a:lnTo>
                  <a:lnTo>
                    <a:pt x="518" y="1609"/>
                  </a:lnTo>
                  <a:lnTo>
                    <a:pt x="475" y="1612"/>
                  </a:lnTo>
                  <a:lnTo>
                    <a:pt x="429" y="1613"/>
                  </a:lnTo>
                  <a:lnTo>
                    <a:pt x="381" y="1611"/>
                  </a:lnTo>
                  <a:lnTo>
                    <a:pt x="349" y="1608"/>
                  </a:lnTo>
                  <a:lnTo>
                    <a:pt x="318" y="1603"/>
                  </a:lnTo>
                  <a:lnTo>
                    <a:pt x="288" y="1596"/>
                  </a:lnTo>
                  <a:lnTo>
                    <a:pt x="258" y="1587"/>
                  </a:lnTo>
                  <a:lnTo>
                    <a:pt x="229" y="1577"/>
                  </a:lnTo>
                  <a:lnTo>
                    <a:pt x="201" y="1563"/>
                  </a:lnTo>
                  <a:lnTo>
                    <a:pt x="174" y="1547"/>
                  </a:lnTo>
                  <a:lnTo>
                    <a:pt x="148" y="1529"/>
                  </a:lnTo>
                  <a:lnTo>
                    <a:pt x="124" y="1507"/>
                  </a:lnTo>
                  <a:lnTo>
                    <a:pt x="102" y="1483"/>
                  </a:lnTo>
                  <a:lnTo>
                    <a:pt x="81" y="1455"/>
                  </a:lnTo>
                  <a:lnTo>
                    <a:pt x="62" y="1424"/>
                  </a:lnTo>
                  <a:lnTo>
                    <a:pt x="45" y="1389"/>
                  </a:lnTo>
                  <a:lnTo>
                    <a:pt x="30" y="1350"/>
                  </a:lnTo>
                  <a:lnTo>
                    <a:pt x="18" y="1307"/>
                  </a:lnTo>
                  <a:lnTo>
                    <a:pt x="7" y="1253"/>
                  </a:lnTo>
                  <a:lnTo>
                    <a:pt x="1" y="1197"/>
                  </a:lnTo>
                  <a:lnTo>
                    <a:pt x="0" y="1141"/>
                  </a:lnTo>
                  <a:lnTo>
                    <a:pt x="4" y="1084"/>
                  </a:lnTo>
                  <a:lnTo>
                    <a:pt x="11" y="1028"/>
                  </a:lnTo>
                  <a:lnTo>
                    <a:pt x="23" y="970"/>
                  </a:lnTo>
                  <a:lnTo>
                    <a:pt x="38" y="913"/>
                  </a:lnTo>
                  <a:lnTo>
                    <a:pt x="58" y="855"/>
                  </a:lnTo>
                  <a:lnTo>
                    <a:pt x="81" y="798"/>
                  </a:lnTo>
                  <a:lnTo>
                    <a:pt x="107" y="741"/>
                  </a:lnTo>
                  <a:lnTo>
                    <a:pt x="136" y="685"/>
                  </a:lnTo>
                  <a:lnTo>
                    <a:pt x="168" y="629"/>
                  </a:lnTo>
                  <a:lnTo>
                    <a:pt x="203" y="574"/>
                  </a:lnTo>
                  <a:lnTo>
                    <a:pt x="246" y="511"/>
                  </a:lnTo>
                  <a:lnTo>
                    <a:pt x="292" y="452"/>
                  </a:lnTo>
                  <a:lnTo>
                    <a:pt x="342" y="396"/>
                  </a:lnTo>
                  <a:lnTo>
                    <a:pt x="394" y="344"/>
                  </a:lnTo>
                  <a:lnTo>
                    <a:pt x="449" y="295"/>
                  </a:lnTo>
                  <a:lnTo>
                    <a:pt x="506" y="250"/>
                  </a:lnTo>
                  <a:lnTo>
                    <a:pt x="565" y="208"/>
                  </a:lnTo>
                  <a:lnTo>
                    <a:pt x="626" y="170"/>
                  </a:lnTo>
                  <a:lnTo>
                    <a:pt x="688" y="136"/>
                  </a:lnTo>
                  <a:lnTo>
                    <a:pt x="752" y="105"/>
                  </a:lnTo>
                  <a:lnTo>
                    <a:pt x="817" y="79"/>
                  </a:lnTo>
                  <a:lnTo>
                    <a:pt x="884" y="56"/>
                  </a:lnTo>
                  <a:lnTo>
                    <a:pt x="950" y="37"/>
                  </a:lnTo>
                  <a:lnTo>
                    <a:pt x="1018" y="22"/>
                  </a:lnTo>
                  <a:lnTo>
                    <a:pt x="1086" y="10"/>
                  </a:lnTo>
                  <a:lnTo>
                    <a:pt x="1155" y="3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rgbClr val="CD8D3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4035426" y="1701801"/>
              <a:ext cx="3506788" cy="3171825"/>
            </a:xfrm>
            <a:custGeom>
              <a:avLst/>
              <a:gdLst/>
              <a:ahLst/>
              <a:cxnLst>
                <a:cxn ang="0">
                  <a:pos x="1001" y="1270"/>
                </a:cxn>
                <a:cxn ang="0">
                  <a:pos x="953" y="1307"/>
                </a:cxn>
                <a:cxn ang="0">
                  <a:pos x="935" y="1365"/>
                </a:cxn>
                <a:cxn ang="0">
                  <a:pos x="947" y="1433"/>
                </a:cxn>
                <a:cxn ang="0">
                  <a:pos x="987" y="1504"/>
                </a:cxn>
                <a:cxn ang="0">
                  <a:pos x="1050" y="1565"/>
                </a:cxn>
                <a:cxn ang="0">
                  <a:pos x="1124" y="1604"/>
                </a:cxn>
                <a:cxn ang="0">
                  <a:pos x="1195" y="1617"/>
                </a:cxn>
                <a:cxn ang="0">
                  <a:pos x="1254" y="1600"/>
                </a:cxn>
                <a:cxn ang="0">
                  <a:pos x="1292" y="1556"/>
                </a:cxn>
                <a:cxn ang="0">
                  <a:pos x="1300" y="1495"/>
                </a:cxn>
                <a:cxn ang="0">
                  <a:pos x="1279" y="1424"/>
                </a:cxn>
                <a:cxn ang="0">
                  <a:pos x="1231" y="1354"/>
                </a:cxn>
                <a:cxn ang="0">
                  <a:pos x="1163" y="1299"/>
                </a:cxn>
                <a:cxn ang="0">
                  <a:pos x="1090" y="1269"/>
                </a:cxn>
                <a:cxn ang="0">
                  <a:pos x="1184" y="0"/>
                </a:cxn>
                <a:cxn ang="0">
                  <a:pos x="1394" y="13"/>
                </a:cxn>
                <a:cxn ang="0">
                  <a:pos x="1598" y="64"/>
                </a:cxn>
                <a:cxn ang="0">
                  <a:pos x="1788" y="158"/>
                </a:cxn>
                <a:cxn ang="0">
                  <a:pos x="1944" y="280"/>
                </a:cxn>
                <a:cxn ang="0">
                  <a:pos x="2063" y="425"/>
                </a:cxn>
                <a:cxn ang="0">
                  <a:pos x="2147" y="588"/>
                </a:cxn>
                <a:cxn ang="0">
                  <a:pos x="2196" y="765"/>
                </a:cxn>
                <a:cxn ang="0">
                  <a:pos x="2209" y="951"/>
                </a:cxn>
                <a:cxn ang="0">
                  <a:pos x="2187" y="1142"/>
                </a:cxn>
                <a:cxn ang="0">
                  <a:pos x="2129" y="1334"/>
                </a:cxn>
                <a:cxn ang="0">
                  <a:pos x="2034" y="1520"/>
                </a:cxn>
                <a:cxn ang="0">
                  <a:pos x="1936" y="1659"/>
                </a:cxn>
                <a:cxn ang="0">
                  <a:pos x="1875" y="1730"/>
                </a:cxn>
                <a:cxn ang="0">
                  <a:pos x="1791" y="1812"/>
                </a:cxn>
                <a:cxn ang="0">
                  <a:pos x="1683" y="1892"/>
                </a:cxn>
                <a:cxn ang="0">
                  <a:pos x="1556" y="1956"/>
                </a:cxn>
                <a:cxn ang="0">
                  <a:pos x="1411" y="1990"/>
                </a:cxn>
                <a:cxn ang="0">
                  <a:pos x="1279" y="1998"/>
                </a:cxn>
                <a:cxn ang="0">
                  <a:pos x="1175" y="1988"/>
                </a:cxn>
                <a:cxn ang="0">
                  <a:pos x="1094" y="1963"/>
                </a:cxn>
                <a:cxn ang="0">
                  <a:pos x="1035" y="1933"/>
                </a:cxn>
                <a:cxn ang="0">
                  <a:pos x="968" y="1874"/>
                </a:cxn>
                <a:cxn ang="0">
                  <a:pos x="941" y="1812"/>
                </a:cxn>
                <a:cxn ang="0">
                  <a:pos x="936" y="1749"/>
                </a:cxn>
                <a:cxn ang="0">
                  <a:pos x="943" y="1690"/>
                </a:cxn>
                <a:cxn ang="0">
                  <a:pos x="943" y="1639"/>
                </a:cxn>
                <a:cxn ang="0">
                  <a:pos x="922" y="1596"/>
                </a:cxn>
                <a:cxn ang="0">
                  <a:pos x="851" y="1561"/>
                </a:cxn>
                <a:cxn ang="0">
                  <a:pos x="734" y="1550"/>
                </a:cxn>
                <a:cxn ang="0">
                  <a:pos x="613" y="1564"/>
                </a:cxn>
                <a:cxn ang="0">
                  <a:pos x="478" y="1581"/>
                </a:cxn>
                <a:cxn ang="0">
                  <a:pos x="348" y="1577"/>
                </a:cxn>
                <a:cxn ang="0">
                  <a:pos x="257" y="1556"/>
                </a:cxn>
                <a:cxn ang="0">
                  <a:pos x="173" y="1516"/>
                </a:cxn>
                <a:cxn ang="0">
                  <a:pos x="102" y="1453"/>
                </a:cxn>
                <a:cxn ang="0">
                  <a:pos x="45" y="1360"/>
                </a:cxn>
                <a:cxn ang="0">
                  <a:pos x="7" y="1227"/>
                </a:cxn>
                <a:cxn ang="0">
                  <a:pos x="3" y="1061"/>
                </a:cxn>
                <a:cxn ang="0">
                  <a:pos x="37" y="893"/>
                </a:cxn>
                <a:cxn ang="0">
                  <a:pos x="105" y="725"/>
                </a:cxn>
                <a:cxn ang="0">
                  <a:pos x="199" y="560"/>
                </a:cxn>
                <a:cxn ang="0">
                  <a:pos x="343" y="380"/>
                </a:cxn>
                <a:cxn ang="0">
                  <a:pos x="512" y="234"/>
                </a:cxn>
                <a:cxn ang="0">
                  <a:pos x="702" y="121"/>
                </a:cxn>
                <a:cxn ang="0">
                  <a:pos x="903" y="45"/>
                </a:cxn>
                <a:cxn ang="0">
                  <a:pos x="1113" y="6"/>
                </a:cxn>
              </a:cxnLst>
              <a:rect l="0" t="0" r="r" b="b"/>
              <a:pathLst>
                <a:path w="2209" h="1998">
                  <a:moveTo>
                    <a:pt x="1044" y="1262"/>
                  </a:moveTo>
                  <a:lnTo>
                    <a:pt x="1022" y="1265"/>
                  </a:lnTo>
                  <a:lnTo>
                    <a:pt x="1001" y="1270"/>
                  </a:lnTo>
                  <a:lnTo>
                    <a:pt x="983" y="1279"/>
                  </a:lnTo>
                  <a:lnTo>
                    <a:pt x="967" y="1292"/>
                  </a:lnTo>
                  <a:lnTo>
                    <a:pt x="953" y="1307"/>
                  </a:lnTo>
                  <a:lnTo>
                    <a:pt x="943" y="1325"/>
                  </a:lnTo>
                  <a:lnTo>
                    <a:pt x="938" y="1344"/>
                  </a:lnTo>
                  <a:lnTo>
                    <a:pt x="935" y="1365"/>
                  </a:lnTo>
                  <a:lnTo>
                    <a:pt x="936" y="1387"/>
                  </a:lnTo>
                  <a:lnTo>
                    <a:pt x="940" y="1410"/>
                  </a:lnTo>
                  <a:lnTo>
                    <a:pt x="947" y="1433"/>
                  </a:lnTo>
                  <a:lnTo>
                    <a:pt x="958" y="1457"/>
                  </a:lnTo>
                  <a:lnTo>
                    <a:pt x="971" y="1480"/>
                  </a:lnTo>
                  <a:lnTo>
                    <a:pt x="987" y="1504"/>
                  </a:lnTo>
                  <a:lnTo>
                    <a:pt x="1006" y="1525"/>
                  </a:lnTo>
                  <a:lnTo>
                    <a:pt x="1027" y="1546"/>
                  </a:lnTo>
                  <a:lnTo>
                    <a:pt x="1050" y="1565"/>
                  </a:lnTo>
                  <a:lnTo>
                    <a:pt x="1074" y="1581"/>
                  </a:lnTo>
                  <a:lnTo>
                    <a:pt x="1099" y="1594"/>
                  </a:lnTo>
                  <a:lnTo>
                    <a:pt x="1124" y="1604"/>
                  </a:lnTo>
                  <a:lnTo>
                    <a:pt x="1148" y="1611"/>
                  </a:lnTo>
                  <a:lnTo>
                    <a:pt x="1172" y="1616"/>
                  </a:lnTo>
                  <a:lnTo>
                    <a:pt x="1195" y="1617"/>
                  </a:lnTo>
                  <a:lnTo>
                    <a:pt x="1216" y="1614"/>
                  </a:lnTo>
                  <a:lnTo>
                    <a:pt x="1236" y="1609"/>
                  </a:lnTo>
                  <a:lnTo>
                    <a:pt x="1254" y="1600"/>
                  </a:lnTo>
                  <a:lnTo>
                    <a:pt x="1270" y="1588"/>
                  </a:lnTo>
                  <a:lnTo>
                    <a:pt x="1282" y="1573"/>
                  </a:lnTo>
                  <a:lnTo>
                    <a:pt x="1292" y="1556"/>
                  </a:lnTo>
                  <a:lnTo>
                    <a:pt x="1297" y="1537"/>
                  </a:lnTo>
                  <a:lnTo>
                    <a:pt x="1301" y="1516"/>
                  </a:lnTo>
                  <a:lnTo>
                    <a:pt x="1300" y="1495"/>
                  </a:lnTo>
                  <a:lnTo>
                    <a:pt x="1296" y="1472"/>
                  </a:lnTo>
                  <a:lnTo>
                    <a:pt x="1289" y="1448"/>
                  </a:lnTo>
                  <a:lnTo>
                    <a:pt x="1279" y="1424"/>
                  </a:lnTo>
                  <a:lnTo>
                    <a:pt x="1266" y="1400"/>
                  </a:lnTo>
                  <a:lnTo>
                    <a:pt x="1250" y="1377"/>
                  </a:lnTo>
                  <a:lnTo>
                    <a:pt x="1231" y="1354"/>
                  </a:lnTo>
                  <a:lnTo>
                    <a:pt x="1209" y="1333"/>
                  </a:lnTo>
                  <a:lnTo>
                    <a:pt x="1186" y="1315"/>
                  </a:lnTo>
                  <a:lnTo>
                    <a:pt x="1163" y="1299"/>
                  </a:lnTo>
                  <a:lnTo>
                    <a:pt x="1139" y="1286"/>
                  </a:lnTo>
                  <a:lnTo>
                    <a:pt x="1114" y="1276"/>
                  </a:lnTo>
                  <a:lnTo>
                    <a:pt x="1090" y="1269"/>
                  </a:lnTo>
                  <a:lnTo>
                    <a:pt x="1066" y="1264"/>
                  </a:lnTo>
                  <a:lnTo>
                    <a:pt x="1044" y="1262"/>
                  </a:lnTo>
                  <a:close/>
                  <a:moveTo>
                    <a:pt x="1184" y="0"/>
                  </a:moveTo>
                  <a:lnTo>
                    <a:pt x="1255" y="0"/>
                  </a:lnTo>
                  <a:lnTo>
                    <a:pt x="1325" y="4"/>
                  </a:lnTo>
                  <a:lnTo>
                    <a:pt x="1394" y="13"/>
                  </a:lnTo>
                  <a:lnTo>
                    <a:pt x="1463" y="25"/>
                  </a:lnTo>
                  <a:lnTo>
                    <a:pt x="1531" y="43"/>
                  </a:lnTo>
                  <a:lnTo>
                    <a:pt x="1598" y="64"/>
                  </a:lnTo>
                  <a:lnTo>
                    <a:pt x="1663" y="91"/>
                  </a:lnTo>
                  <a:lnTo>
                    <a:pt x="1727" y="122"/>
                  </a:lnTo>
                  <a:lnTo>
                    <a:pt x="1788" y="158"/>
                  </a:lnTo>
                  <a:lnTo>
                    <a:pt x="1844" y="196"/>
                  </a:lnTo>
                  <a:lnTo>
                    <a:pt x="1896" y="236"/>
                  </a:lnTo>
                  <a:lnTo>
                    <a:pt x="1944" y="280"/>
                  </a:lnTo>
                  <a:lnTo>
                    <a:pt x="1987" y="326"/>
                  </a:lnTo>
                  <a:lnTo>
                    <a:pt x="2027" y="374"/>
                  </a:lnTo>
                  <a:lnTo>
                    <a:pt x="2063" y="425"/>
                  </a:lnTo>
                  <a:lnTo>
                    <a:pt x="2095" y="477"/>
                  </a:lnTo>
                  <a:lnTo>
                    <a:pt x="2123" y="532"/>
                  </a:lnTo>
                  <a:lnTo>
                    <a:pt x="2147" y="588"/>
                  </a:lnTo>
                  <a:lnTo>
                    <a:pt x="2168" y="646"/>
                  </a:lnTo>
                  <a:lnTo>
                    <a:pt x="2184" y="704"/>
                  </a:lnTo>
                  <a:lnTo>
                    <a:pt x="2196" y="765"/>
                  </a:lnTo>
                  <a:lnTo>
                    <a:pt x="2205" y="826"/>
                  </a:lnTo>
                  <a:lnTo>
                    <a:pt x="2209" y="889"/>
                  </a:lnTo>
                  <a:lnTo>
                    <a:pt x="2209" y="951"/>
                  </a:lnTo>
                  <a:lnTo>
                    <a:pt x="2206" y="1015"/>
                  </a:lnTo>
                  <a:lnTo>
                    <a:pt x="2198" y="1078"/>
                  </a:lnTo>
                  <a:lnTo>
                    <a:pt x="2187" y="1142"/>
                  </a:lnTo>
                  <a:lnTo>
                    <a:pt x="2171" y="1206"/>
                  </a:lnTo>
                  <a:lnTo>
                    <a:pt x="2152" y="1270"/>
                  </a:lnTo>
                  <a:lnTo>
                    <a:pt x="2129" y="1334"/>
                  </a:lnTo>
                  <a:lnTo>
                    <a:pt x="2101" y="1397"/>
                  </a:lnTo>
                  <a:lnTo>
                    <a:pt x="2070" y="1459"/>
                  </a:lnTo>
                  <a:lnTo>
                    <a:pt x="2034" y="1520"/>
                  </a:lnTo>
                  <a:lnTo>
                    <a:pt x="1995" y="1581"/>
                  </a:lnTo>
                  <a:lnTo>
                    <a:pt x="1952" y="1641"/>
                  </a:lnTo>
                  <a:lnTo>
                    <a:pt x="1936" y="1659"/>
                  </a:lnTo>
                  <a:lnTo>
                    <a:pt x="1919" y="1681"/>
                  </a:lnTo>
                  <a:lnTo>
                    <a:pt x="1898" y="1705"/>
                  </a:lnTo>
                  <a:lnTo>
                    <a:pt x="1875" y="1730"/>
                  </a:lnTo>
                  <a:lnTo>
                    <a:pt x="1849" y="1756"/>
                  </a:lnTo>
                  <a:lnTo>
                    <a:pt x="1821" y="1784"/>
                  </a:lnTo>
                  <a:lnTo>
                    <a:pt x="1791" y="1812"/>
                  </a:lnTo>
                  <a:lnTo>
                    <a:pt x="1757" y="1839"/>
                  </a:lnTo>
                  <a:lnTo>
                    <a:pt x="1721" y="1866"/>
                  </a:lnTo>
                  <a:lnTo>
                    <a:pt x="1683" y="1892"/>
                  </a:lnTo>
                  <a:lnTo>
                    <a:pt x="1643" y="1915"/>
                  </a:lnTo>
                  <a:lnTo>
                    <a:pt x="1600" y="1937"/>
                  </a:lnTo>
                  <a:lnTo>
                    <a:pt x="1556" y="1956"/>
                  </a:lnTo>
                  <a:lnTo>
                    <a:pt x="1510" y="1971"/>
                  </a:lnTo>
                  <a:lnTo>
                    <a:pt x="1461" y="1982"/>
                  </a:lnTo>
                  <a:lnTo>
                    <a:pt x="1411" y="1990"/>
                  </a:lnTo>
                  <a:lnTo>
                    <a:pt x="1364" y="1996"/>
                  </a:lnTo>
                  <a:lnTo>
                    <a:pt x="1320" y="1998"/>
                  </a:lnTo>
                  <a:lnTo>
                    <a:pt x="1279" y="1998"/>
                  </a:lnTo>
                  <a:lnTo>
                    <a:pt x="1242" y="1997"/>
                  </a:lnTo>
                  <a:lnTo>
                    <a:pt x="1207" y="1993"/>
                  </a:lnTo>
                  <a:lnTo>
                    <a:pt x="1175" y="1988"/>
                  </a:lnTo>
                  <a:lnTo>
                    <a:pt x="1145" y="1981"/>
                  </a:lnTo>
                  <a:lnTo>
                    <a:pt x="1119" y="1973"/>
                  </a:lnTo>
                  <a:lnTo>
                    <a:pt x="1094" y="1963"/>
                  </a:lnTo>
                  <a:lnTo>
                    <a:pt x="1072" y="1954"/>
                  </a:lnTo>
                  <a:lnTo>
                    <a:pt x="1052" y="1943"/>
                  </a:lnTo>
                  <a:lnTo>
                    <a:pt x="1035" y="1933"/>
                  </a:lnTo>
                  <a:lnTo>
                    <a:pt x="1007" y="1914"/>
                  </a:lnTo>
                  <a:lnTo>
                    <a:pt x="985" y="1894"/>
                  </a:lnTo>
                  <a:lnTo>
                    <a:pt x="968" y="1874"/>
                  </a:lnTo>
                  <a:lnTo>
                    <a:pt x="956" y="1853"/>
                  </a:lnTo>
                  <a:lnTo>
                    <a:pt x="946" y="1832"/>
                  </a:lnTo>
                  <a:lnTo>
                    <a:pt x="941" y="1812"/>
                  </a:lnTo>
                  <a:lnTo>
                    <a:pt x="937" y="1790"/>
                  </a:lnTo>
                  <a:lnTo>
                    <a:pt x="936" y="1770"/>
                  </a:lnTo>
                  <a:lnTo>
                    <a:pt x="936" y="1749"/>
                  </a:lnTo>
                  <a:lnTo>
                    <a:pt x="938" y="1729"/>
                  </a:lnTo>
                  <a:lnTo>
                    <a:pt x="940" y="1709"/>
                  </a:lnTo>
                  <a:lnTo>
                    <a:pt x="943" y="1690"/>
                  </a:lnTo>
                  <a:lnTo>
                    <a:pt x="943" y="1673"/>
                  </a:lnTo>
                  <a:lnTo>
                    <a:pt x="943" y="1655"/>
                  </a:lnTo>
                  <a:lnTo>
                    <a:pt x="943" y="1639"/>
                  </a:lnTo>
                  <a:lnTo>
                    <a:pt x="938" y="1623"/>
                  </a:lnTo>
                  <a:lnTo>
                    <a:pt x="932" y="1609"/>
                  </a:lnTo>
                  <a:lnTo>
                    <a:pt x="922" y="1596"/>
                  </a:lnTo>
                  <a:lnTo>
                    <a:pt x="908" y="1585"/>
                  </a:lnTo>
                  <a:lnTo>
                    <a:pt x="890" y="1575"/>
                  </a:lnTo>
                  <a:lnTo>
                    <a:pt x="851" y="1561"/>
                  </a:lnTo>
                  <a:lnTo>
                    <a:pt x="813" y="1553"/>
                  </a:lnTo>
                  <a:lnTo>
                    <a:pt x="774" y="1549"/>
                  </a:lnTo>
                  <a:lnTo>
                    <a:pt x="734" y="1550"/>
                  </a:lnTo>
                  <a:lnTo>
                    <a:pt x="694" y="1553"/>
                  </a:lnTo>
                  <a:lnTo>
                    <a:pt x="654" y="1558"/>
                  </a:lnTo>
                  <a:lnTo>
                    <a:pt x="613" y="1564"/>
                  </a:lnTo>
                  <a:lnTo>
                    <a:pt x="569" y="1571"/>
                  </a:lnTo>
                  <a:lnTo>
                    <a:pt x="525" y="1577"/>
                  </a:lnTo>
                  <a:lnTo>
                    <a:pt x="478" y="1581"/>
                  </a:lnTo>
                  <a:lnTo>
                    <a:pt x="430" y="1582"/>
                  </a:lnTo>
                  <a:lnTo>
                    <a:pt x="379" y="1580"/>
                  </a:lnTo>
                  <a:lnTo>
                    <a:pt x="348" y="1577"/>
                  </a:lnTo>
                  <a:lnTo>
                    <a:pt x="317" y="1572"/>
                  </a:lnTo>
                  <a:lnTo>
                    <a:pt x="286" y="1565"/>
                  </a:lnTo>
                  <a:lnTo>
                    <a:pt x="257" y="1556"/>
                  </a:lnTo>
                  <a:lnTo>
                    <a:pt x="228" y="1545"/>
                  </a:lnTo>
                  <a:lnTo>
                    <a:pt x="200" y="1532"/>
                  </a:lnTo>
                  <a:lnTo>
                    <a:pt x="173" y="1516"/>
                  </a:lnTo>
                  <a:lnTo>
                    <a:pt x="149" y="1498"/>
                  </a:lnTo>
                  <a:lnTo>
                    <a:pt x="125" y="1477"/>
                  </a:lnTo>
                  <a:lnTo>
                    <a:pt x="102" y="1453"/>
                  </a:lnTo>
                  <a:lnTo>
                    <a:pt x="81" y="1425"/>
                  </a:lnTo>
                  <a:lnTo>
                    <a:pt x="62" y="1394"/>
                  </a:lnTo>
                  <a:lnTo>
                    <a:pt x="45" y="1360"/>
                  </a:lnTo>
                  <a:lnTo>
                    <a:pt x="31" y="1322"/>
                  </a:lnTo>
                  <a:lnTo>
                    <a:pt x="19" y="1280"/>
                  </a:lnTo>
                  <a:lnTo>
                    <a:pt x="7" y="1227"/>
                  </a:lnTo>
                  <a:lnTo>
                    <a:pt x="1" y="1172"/>
                  </a:lnTo>
                  <a:lnTo>
                    <a:pt x="0" y="1117"/>
                  </a:lnTo>
                  <a:lnTo>
                    <a:pt x="3" y="1061"/>
                  </a:lnTo>
                  <a:lnTo>
                    <a:pt x="11" y="1005"/>
                  </a:lnTo>
                  <a:lnTo>
                    <a:pt x="22" y="949"/>
                  </a:lnTo>
                  <a:lnTo>
                    <a:pt x="37" y="893"/>
                  </a:lnTo>
                  <a:lnTo>
                    <a:pt x="57" y="837"/>
                  </a:lnTo>
                  <a:lnTo>
                    <a:pt x="79" y="781"/>
                  </a:lnTo>
                  <a:lnTo>
                    <a:pt x="105" y="725"/>
                  </a:lnTo>
                  <a:lnTo>
                    <a:pt x="133" y="670"/>
                  </a:lnTo>
                  <a:lnTo>
                    <a:pt x="165" y="614"/>
                  </a:lnTo>
                  <a:lnTo>
                    <a:pt x="199" y="560"/>
                  </a:lnTo>
                  <a:lnTo>
                    <a:pt x="244" y="497"/>
                  </a:lnTo>
                  <a:lnTo>
                    <a:pt x="292" y="436"/>
                  </a:lnTo>
                  <a:lnTo>
                    <a:pt x="343" y="380"/>
                  </a:lnTo>
                  <a:lnTo>
                    <a:pt x="397" y="328"/>
                  </a:lnTo>
                  <a:lnTo>
                    <a:pt x="454" y="279"/>
                  </a:lnTo>
                  <a:lnTo>
                    <a:pt x="512" y="234"/>
                  </a:lnTo>
                  <a:lnTo>
                    <a:pt x="574" y="193"/>
                  </a:lnTo>
                  <a:lnTo>
                    <a:pt x="637" y="155"/>
                  </a:lnTo>
                  <a:lnTo>
                    <a:pt x="702" y="121"/>
                  </a:lnTo>
                  <a:lnTo>
                    <a:pt x="767" y="92"/>
                  </a:lnTo>
                  <a:lnTo>
                    <a:pt x="835" y="66"/>
                  </a:lnTo>
                  <a:lnTo>
                    <a:pt x="903" y="45"/>
                  </a:lnTo>
                  <a:lnTo>
                    <a:pt x="973" y="27"/>
                  </a:lnTo>
                  <a:lnTo>
                    <a:pt x="1043" y="15"/>
                  </a:lnTo>
                  <a:lnTo>
                    <a:pt x="1113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DCA3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4414838" y="1782763"/>
              <a:ext cx="2951163" cy="2416175"/>
            </a:xfrm>
            <a:custGeom>
              <a:avLst/>
              <a:gdLst/>
              <a:ahLst/>
              <a:cxnLst>
                <a:cxn ang="0">
                  <a:pos x="1069" y="2"/>
                </a:cxn>
                <a:cxn ang="0">
                  <a:pos x="1188" y="16"/>
                </a:cxn>
                <a:cxn ang="0">
                  <a:pos x="1303" y="45"/>
                </a:cxn>
                <a:cxn ang="0">
                  <a:pos x="1409" y="89"/>
                </a:cxn>
                <a:cxn ang="0">
                  <a:pos x="1508" y="149"/>
                </a:cxn>
                <a:cxn ang="0">
                  <a:pos x="1589" y="217"/>
                </a:cxn>
                <a:cxn ang="0">
                  <a:pos x="1659" y="296"/>
                </a:cxn>
                <a:cxn ang="0">
                  <a:pos x="1719" y="382"/>
                </a:cxn>
                <a:cxn ang="0">
                  <a:pos x="1768" y="475"/>
                </a:cxn>
                <a:cxn ang="0">
                  <a:pos x="1807" y="572"/>
                </a:cxn>
                <a:cxn ang="0">
                  <a:pos x="1834" y="673"/>
                </a:cxn>
                <a:cxn ang="0">
                  <a:pos x="1852" y="775"/>
                </a:cxn>
                <a:cxn ang="0">
                  <a:pos x="1859" y="878"/>
                </a:cxn>
                <a:cxn ang="0">
                  <a:pos x="1857" y="977"/>
                </a:cxn>
                <a:cxn ang="0">
                  <a:pos x="1844" y="1074"/>
                </a:cxn>
                <a:cxn ang="0">
                  <a:pos x="1821" y="1166"/>
                </a:cxn>
                <a:cxn ang="0">
                  <a:pos x="1788" y="1251"/>
                </a:cxn>
                <a:cxn ang="0">
                  <a:pos x="1745" y="1326"/>
                </a:cxn>
                <a:cxn ang="0">
                  <a:pos x="1694" y="1392"/>
                </a:cxn>
                <a:cxn ang="0">
                  <a:pos x="1632" y="1446"/>
                </a:cxn>
                <a:cxn ang="0">
                  <a:pos x="1561" y="1487"/>
                </a:cxn>
                <a:cxn ang="0">
                  <a:pos x="1480" y="1513"/>
                </a:cxn>
                <a:cxn ang="0">
                  <a:pos x="1390" y="1522"/>
                </a:cxn>
                <a:cxn ang="0">
                  <a:pos x="1315" y="1516"/>
                </a:cxn>
                <a:cxn ang="0">
                  <a:pos x="1242" y="1497"/>
                </a:cxn>
                <a:cxn ang="0">
                  <a:pos x="1180" y="1467"/>
                </a:cxn>
                <a:cxn ang="0">
                  <a:pos x="1126" y="1429"/>
                </a:cxn>
                <a:cxn ang="0">
                  <a:pos x="1079" y="1384"/>
                </a:cxn>
                <a:cxn ang="0">
                  <a:pos x="1016" y="1310"/>
                </a:cxn>
                <a:cxn ang="0">
                  <a:pos x="977" y="1259"/>
                </a:cxn>
                <a:cxn ang="0">
                  <a:pos x="939" y="1210"/>
                </a:cxn>
                <a:cxn ang="0">
                  <a:pos x="898" y="1164"/>
                </a:cxn>
                <a:cxn ang="0">
                  <a:pos x="855" y="1124"/>
                </a:cxn>
                <a:cxn ang="0">
                  <a:pos x="806" y="1093"/>
                </a:cxn>
                <a:cxn ang="0">
                  <a:pos x="748" y="1071"/>
                </a:cxn>
                <a:cxn ang="0">
                  <a:pos x="690" y="1060"/>
                </a:cxn>
                <a:cxn ang="0">
                  <a:pos x="618" y="1062"/>
                </a:cxn>
                <a:cxn ang="0">
                  <a:pos x="534" y="1078"/>
                </a:cxn>
                <a:cxn ang="0">
                  <a:pos x="453" y="1098"/>
                </a:cxn>
                <a:cxn ang="0">
                  <a:pos x="384" y="1110"/>
                </a:cxn>
                <a:cxn ang="0">
                  <a:pos x="327" y="1109"/>
                </a:cxn>
                <a:cxn ang="0">
                  <a:pos x="265" y="1098"/>
                </a:cxn>
                <a:cxn ang="0">
                  <a:pos x="206" y="1075"/>
                </a:cxn>
                <a:cxn ang="0">
                  <a:pos x="149" y="1040"/>
                </a:cxn>
                <a:cxn ang="0">
                  <a:pos x="99" y="993"/>
                </a:cxn>
                <a:cxn ang="0">
                  <a:pos x="57" y="933"/>
                </a:cxn>
                <a:cxn ang="0">
                  <a:pos x="24" y="857"/>
                </a:cxn>
                <a:cxn ang="0">
                  <a:pos x="5" y="783"/>
                </a:cxn>
                <a:cxn ang="0">
                  <a:pos x="0" y="716"/>
                </a:cxn>
                <a:cxn ang="0">
                  <a:pos x="10" y="651"/>
                </a:cxn>
                <a:cxn ang="0">
                  <a:pos x="34" y="586"/>
                </a:cxn>
                <a:cxn ang="0">
                  <a:pos x="71" y="515"/>
                </a:cxn>
                <a:cxn ang="0">
                  <a:pos x="119" y="438"/>
                </a:cxn>
                <a:cxn ang="0">
                  <a:pos x="194" y="341"/>
                </a:cxn>
                <a:cxn ang="0">
                  <a:pos x="285" y="255"/>
                </a:cxn>
                <a:cxn ang="0">
                  <a:pos x="388" y="179"/>
                </a:cxn>
                <a:cxn ang="0">
                  <a:pos x="501" y="117"/>
                </a:cxn>
                <a:cxn ang="0">
                  <a:pos x="623" y="67"/>
                </a:cxn>
                <a:cxn ang="0">
                  <a:pos x="749" y="30"/>
                </a:cxn>
                <a:cxn ang="0">
                  <a:pos x="879" y="8"/>
                </a:cxn>
                <a:cxn ang="0">
                  <a:pos x="1008" y="0"/>
                </a:cxn>
              </a:cxnLst>
              <a:rect l="0" t="0" r="r" b="b"/>
              <a:pathLst>
                <a:path w="1859" h="1522">
                  <a:moveTo>
                    <a:pt x="1008" y="0"/>
                  </a:moveTo>
                  <a:lnTo>
                    <a:pt x="1069" y="2"/>
                  </a:lnTo>
                  <a:lnTo>
                    <a:pt x="1129" y="7"/>
                  </a:lnTo>
                  <a:lnTo>
                    <a:pt x="1188" y="16"/>
                  </a:lnTo>
                  <a:lnTo>
                    <a:pt x="1246" y="29"/>
                  </a:lnTo>
                  <a:lnTo>
                    <a:pt x="1303" y="45"/>
                  </a:lnTo>
                  <a:lnTo>
                    <a:pt x="1357" y="65"/>
                  </a:lnTo>
                  <a:lnTo>
                    <a:pt x="1409" y="89"/>
                  </a:lnTo>
                  <a:lnTo>
                    <a:pt x="1460" y="117"/>
                  </a:lnTo>
                  <a:lnTo>
                    <a:pt x="1508" y="149"/>
                  </a:lnTo>
                  <a:lnTo>
                    <a:pt x="1550" y="182"/>
                  </a:lnTo>
                  <a:lnTo>
                    <a:pt x="1589" y="217"/>
                  </a:lnTo>
                  <a:lnTo>
                    <a:pt x="1625" y="255"/>
                  </a:lnTo>
                  <a:lnTo>
                    <a:pt x="1659" y="296"/>
                  </a:lnTo>
                  <a:lnTo>
                    <a:pt x="1690" y="338"/>
                  </a:lnTo>
                  <a:lnTo>
                    <a:pt x="1719" y="382"/>
                  </a:lnTo>
                  <a:lnTo>
                    <a:pt x="1745" y="428"/>
                  </a:lnTo>
                  <a:lnTo>
                    <a:pt x="1768" y="475"/>
                  </a:lnTo>
                  <a:lnTo>
                    <a:pt x="1788" y="523"/>
                  </a:lnTo>
                  <a:lnTo>
                    <a:pt x="1807" y="572"/>
                  </a:lnTo>
                  <a:lnTo>
                    <a:pt x="1822" y="622"/>
                  </a:lnTo>
                  <a:lnTo>
                    <a:pt x="1834" y="673"/>
                  </a:lnTo>
                  <a:lnTo>
                    <a:pt x="1844" y="725"/>
                  </a:lnTo>
                  <a:lnTo>
                    <a:pt x="1852" y="775"/>
                  </a:lnTo>
                  <a:lnTo>
                    <a:pt x="1858" y="827"/>
                  </a:lnTo>
                  <a:lnTo>
                    <a:pt x="1859" y="878"/>
                  </a:lnTo>
                  <a:lnTo>
                    <a:pt x="1859" y="927"/>
                  </a:lnTo>
                  <a:lnTo>
                    <a:pt x="1857" y="977"/>
                  </a:lnTo>
                  <a:lnTo>
                    <a:pt x="1851" y="1026"/>
                  </a:lnTo>
                  <a:lnTo>
                    <a:pt x="1844" y="1074"/>
                  </a:lnTo>
                  <a:lnTo>
                    <a:pt x="1833" y="1121"/>
                  </a:lnTo>
                  <a:lnTo>
                    <a:pt x="1821" y="1166"/>
                  </a:lnTo>
                  <a:lnTo>
                    <a:pt x="1806" y="1209"/>
                  </a:lnTo>
                  <a:lnTo>
                    <a:pt x="1788" y="1251"/>
                  </a:lnTo>
                  <a:lnTo>
                    <a:pt x="1769" y="1290"/>
                  </a:lnTo>
                  <a:lnTo>
                    <a:pt x="1745" y="1326"/>
                  </a:lnTo>
                  <a:lnTo>
                    <a:pt x="1721" y="1361"/>
                  </a:lnTo>
                  <a:lnTo>
                    <a:pt x="1694" y="1392"/>
                  </a:lnTo>
                  <a:lnTo>
                    <a:pt x="1664" y="1421"/>
                  </a:lnTo>
                  <a:lnTo>
                    <a:pt x="1632" y="1446"/>
                  </a:lnTo>
                  <a:lnTo>
                    <a:pt x="1598" y="1469"/>
                  </a:lnTo>
                  <a:lnTo>
                    <a:pt x="1561" y="1487"/>
                  </a:lnTo>
                  <a:lnTo>
                    <a:pt x="1521" y="1502"/>
                  </a:lnTo>
                  <a:lnTo>
                    <a:pt x="1480" y="1513"/>
                  </a:lnTo>
                  <a:lnTo>
                    <a:pt x="1436" y="1519"/>
                  </a:lnTo>
                  <a:lnTo>
                    <a:pt x="1390" y="1522"/>
                  </a:lnTo>
                  <a:lnTo>
                    <a:pt x="1356" y="1520"/>
                  </a:lnTo>
                  <a:lnTo>
                    <a:pt x="1315" y="1516"/>
                  </a:lnTo>
                  <a:lnTo>
                    <a:pt x="1278" y="1508"/>
                  </a:lnTo>
                  <a:lnTo>
                    <a:pt x="1242" y="1497"/>
                  </a:lnTo>
                  <a:lnTo>
                    <a:pt x="1210" y="1483"/>
                  </a:lnTo>
                  <a:lnTo>
                    <a:pt x="1180" y="1467"/>
                  </a:lnTo>
                  <a:lnTo>
                    <a:pt x="1152" y="1449"/>
                  </a:lnTo>
                  <a:lnTo>
                    <a:pt x="1126" y="1429"/>
                  </a:lnTo>
                  <a:lnTo>
                    <a:pt x="1102" y="1407"/>
                  </a:lnTo>
                  <a:lnTo>
                    <a:pt x="1079" y="1384"/>
                  </a:lnTo>
                  <a:lnTo>
                    <a:pt x="1036" y="1336"/>
                  </a:lnTo>
                  <a:lnTo>
                    <a:pt x="1016" y="1310"/>
                  </a:lnTo>
                  <a:lnTo>
                    <a:pt x="997" y="1285"/>
                  </a:lnTo>
                  <a:lnTo>
                    <a:pt x="977" y="1259"/>
                  </a:lnTo>
                  <a:lnTo>
                    <a:pt x="958" y="1235"/>
                  </a:lnTo>
                  <a:lnTo>
                    <a:pt x="939" y="1210"/>
                  </a:lnTo>
                  <a:lnTo>
                    <a:pt x="919" y="1186"/>
                  </a:lnTo>
                  <a:lnTo>
                    <a:pt x="898" y="1164"/>
                  </a:lnTo>
                  <a:lnTo>
                    <a:pt x="877" y="1144"/>
                  </a:lnTo>
                  <a:lnTo>
                    <a:pt x="855" y="1124"/>
                  </a:lnTo>
                  <a:lnTo>
                    <a:pt x="831" y="1107"/>
                  </a:lnTo>
                  <a:lnTo>
                    <a:pt x="806" y="1093"/>
                  </a:lnTo>
                  <a:lnTo>
                    <a:pt x="778" y="1081"/>
                  </a:lnTo>
                  <a:lnTo>
                    <a:pt x="748" y="1071"/>
                  </a:lnTo>
                  <a:lnTo>
                    <a:pt x="719" y="1064"/>
                  </a:lnTo>
                  <a:lnTo>
                    <a:pt x="690" y="1060"/>
                  </a:lnTo>
                  <a:lnTo>
                    <a:pt x="662" y="1059"/>
                  </a:lnTo>
                  <a:lnTo>
                    <a:pt x="618" y="1062"/>
                  </a:lnTo>
                  <a:lnTo>
                    <a:pt x="575" y="1068"/>
                  </a:lnTo>
                  <a:lnTo>
                    <a:pt x="534" y="1078"/>
                  </a:lnTo>
                  <a:lnTo>
                    <a:pt x="493" y="1088"/>
                  </a:lnTo>
                  <a:lnTo>
                    <a:pt x="453" y="1098"/>
                  </a:lnTo>
                  <a:lnTo>
                    <a:pt x="412" y="1106"/>
                  </a:lnTo>
                  <a:lnTo>
                    <a:pt x="384" y="1110"/>
                  </a:lnTo>
                  <a:lnTo>
                    <a:pt x="357" y="1111"/>
                  </a:lnTo>
                  <a:lnTo>
                    <a:pt x="327" y="1109"/>
                  </a:lnTo>
                  <a:lnTo>
                    <a:pt x="295" y="1105"/>
                  </a:lnTo>
                  <a:lnTo>
                    <a:pt x="265" y="1098"/>
                  </a:lnTo>
                  <a:lnTo>
                    <a:pt x="235" y="1089"/>
                  </a:lnTo>
                  <a:lnTo>
                    <a:pt x="206" y="1075"/>
                  </a:lnTo>
                  <a:lnTo>
                    <a:pt x="176" y="1059"/>
                  </a:lnTo>
                  <a:lnTo>
                    <a:pt x="149" y="1040"/>
                  </a:lnTo>
                  <a:lnTo>
                    <a:pt x="123" y="1018"/>
                  </a:lnTo>
                  <a:lnTo>
                    <a:pt x="99" y="993"/>
                  </a:lnTo>
                  <a:lnTo>
                    <a:pt x="77" y="964"/>
                  </a:lnTo>
                  <a:lnTo>
                    <a:pt x="57" y="933"/>
                  </a:lnTo>
                  <a:lnTo>
                    <a:pt x="40" y="897"/>
                  </a:lnTo>
                  <a:lnTo>
                    <a:pt x="24" y="857"/>
                  </a:lnTo>
                  <a:lnTo>
                    <a:pt x="13" y="819"/>
                  </a:lnTo>
                  <a:lnTo>
                    <a:pt x="5" y="783"/>
                  </a:lnTo>
                  <a:lnTo>
                    <a:pt x="0" y="749"/>
                  </a:lnTo>
                  <a:lnTo>
                    <a:pt x="0" y="716"/>
                  </a:lnTo>
                  <a:lnTo>
                    <a:pt x="4" y="683"/>
                  </a:lnTo>
                  <a:lnTo>
                    <a:pt x="10" y="651"/>
                  </a:lnTo>
                  <a:lnTo>
                    <a:pt x="21" y="619"/>
                  </a:lnTo>
                  <a:lnTo>
                    <a:pt x="34" y="586"/>
                  </a:lnTo>
                  <a:lnTo>
                    <a:pt x="50" y="551"/>
                  </a:lnTo>
                  <a:lnTo>
                    <a:pt x="71" y="515"/>
                  </a:lnTo>
                  <a:lnTo>
                    <a:pt x="93" y="478"/>
                  </a:lnTo>
                  <a:lnTo>
                    <a:pt x="119" y="438"/>
                  </a:lnTo>
                  <a:lnTo>
                    <a:pt x="154" y="388"/>
                  </a:lnTo>
                  <a:lnTo>
                    <a:pt x="194" y="341"/>
                  </a:lnTo>
                  <a:lnTo>
                    <a:pt x="238" y="296"/>
                  </a:lnTo>
                  <a:lnTo>
                    <a:pt x="285" y="255"/>
                  </a:lnTo>
                  <a:lnTo>
                    <a:pt x="335" y="215"/>
                  </a:lnTo>
                  <a:lnTo>
                    <a:pt x="388" y="179"/>
                  </a:lnTo>
                  <a:lnTo>
                    <a:pt x="443" y="146"/>
                  </a:lnTo>
                  <a:lnTo>
                    <a:pt x="501" y="117"/>
                  </a:lnTo>
                  <a:lnTo>
                    <a:pt x="561" y="90"/>
                  </a:lnTo>
                  <a:lnTo>
                    <a:pt x="623" y="67"/>
                  </a:lnTo>
                  <a:lnTo>
                    <a:pt x="685" y="46"/>
                  </a:lnTo>
                  <a:lnTo>
                    <a:pt x="749" y="30"/>
                  </a:lnTo>
                  <a:lnTo>
                    <a:pt x="814" y="17"/>
                  </a:lnTo>
                  <a:lnTo>
                    <a:pt x="879" y="8"/>
                  </a:lnTo>
                  <a:lnTo>
                    <a:pt x="944" y="2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E8BE7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5372101" y="1816101"/>
              <a:ext cx="614363" cy="482600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96" y="5"/>
                </a:cxn>
                <a:cxn ang="0">
                  <a:pos x="318" y="18"/>
                </a:cxn>
                <a:cxn ang="0">
                  <a:pos x="333" y="41"/>
                </a:cxn>
                <a:cxn ang="0">
                  <a:pos x="338" y="76"/>
                </a:cxn>
                <a:cxn ang="0">
                  <a:pos x="337" y="110"/>
                </a:cxn>
                <a:cxn ang="0">
                  <a:pos x="360" y="143"/>
                </a:cxn>
                <a:cxn ang="0">
                  <a:pos x="377" y="163"/>
                </a:cxn>
                <a:cxn ang="0">
                  <a:pos x="387" y="200"/>
                </a:cxn>
                <a:cxn ang="0">
                  <a:pos x="380" y="237"/>
                </a:cxn>
                <a:cxn ang="0">
                  <a:pos x="360" y="271"/>
                </a:cxn>
                <a:cxn ang="0">
                  <a:pos x="330" y="295"/>
                </a:cxn>
                <a:cxn ang="0">
                  <a:pos x="293" y="304"/>
                </a:cxn>
                <a:cxn ang="0">
                  <a:pos x="269" y="297"/>
                </a:cxn>
                <a:cxn ang="0">
                  <a:pos x="239" y="272"/>
                </a:cxn>
                <a:cxn ang="0">
                  <a:pos x="221" y="257"/>
                </a:cxn>
                <a:cxn ang="0">
                  <a:pos x="200" y="252"/>
                </a:cxn>
                <a:cxn ang="0">
                  <a:pos x="174" y="266"/>
                </a:cxn>
                <a:cxn ang="0">
                  <a:pos x="147" y="283"/>
                </a:cxn>
                <a:cxn ang="0">
                  <a:pos x="117" y="298"/>
                </a:cxn>
                <a:cxn ang="0">
                  <a:pos x="84" y="300"/>
                </a:cxn>
                <a:cxn ang="0">
                  <a:pos x="47" y="286"/>
                </a:cxn>
                <a:cxn ang="0">
                  <a:pos x="20" y="258"/>
                </a:cxn>
                <a:cxn ang="0">
                  <a:pos x="4" y="220"/>
                </a:cxn>
                <a:cxn ang="0">
                  <a:pos x="0" y="181"/>
                </a:cxn>
                <a:cxn ang="0">
                  <a:pos x="11" y="144"/>
                </a:cxn>
                <a:cxn ang="0">
                  <a:pos x="32" y="114"/>
                </a:cxn>
                <a:cxn ang="0">
                  <a:pos x="61" y="93"/>
                </a:cxn>
                <a:cxn ang="0">
                  <a:pos x="109" y="64"/>
                </a:cxn>
                <a:cxn ang="0">
                  <a:pos x="135" y="46"/>
                </a:cxn>
                <a:cxn ang="0">
                  <a:pos x="177" y="23"/>
                </a:cxn>
                <a:cxn ang="0">
                  <a:pos x="208" y="10"/>
                </a:cxn>
                <a:cxn ang="0">
                  <a:pos x="240" y="2"/>
                </a:cxn>
              </a:cxnLst>
              <a:rect l="0" t="0" r="r" b="b"/>
              <a:pathLst>
                <a:path w="387" h="304">
                  <a:moveTo>
                    <a:pt x="255" y="0"/>
                  </a:moveTo>
                  <a:lnTo>
                    <a:pt x="269" y="0"/>
                  </a:lnTo>
                  <a:lnTo>
                    <a:pt x="284" y="1"/>
                  </a:lnTo>
                  <a:lnTo>
                    <a:pt x="296" y="5"/>
                  </a:lnTo>
                  <a:lnTo>
                    <a:pt x="308" y="10"/>
                  </a:lnTo>
                  <a:lnTo>
                    <a:pt x="318" y="18"/>
                  </a:lnTo>
                  <a:lnTo>
                    <a:pt x="326" y="28"/>
                  </a:lnTo>
                  <a:lnTo>
                    <a:pt x="333" y="41"/>
                  </a:lnTo>
                  <a:lnTo>
                    <a:pt x="336" y="57"/>
                  </a:lnTo>
                  <a:lnTo>
                    <a:pt x="338" y="76"/>
                  </a:lnTo>
                  <a:lnTo>
                    <a:pt x="336" y="98"/>
                  </a:lnTo>
                  <a:lnTo>
                    <a:pt x="337" y="110"/>
                  </a:lnTo>
                  <a:lnTo>
                    <a:pt x="342" y="121"/>
                  </a:lnTo>
                  <a:lnTo>
                    <a:pt x="360" y="143"/>
                  </a:lnTo>
                  <a:lnTo>
                    <a:pt x="370" y="154"/>
                  </a:lnTo>
                  <a:lnTo>
                    <a:pt x="377" y="163"/>
                  </a:lnTo>
                  <a:lnTo>
                    <a:pt x="384" y="181"/>
                  </a:lnTo>
                  <a:lnTo>
                    <a:pt x="387" y="200"/>
                  </a:lnTo>
                  <a:lnTo>
                    <a:pt x="385" y="218"/>
                  </a:lnTo>
                  <a:lnTo>
                    <a:pt x="380" y="237"/>
                  </a:lnTo>
                  <a:lnTo>
                    <a:pt x="372" y="255"/>
                  </a:lnTo>
                  <a:lnTo>
                    <a:pt x="360" y="271"/>
                  </a:lnTo>
                  <a:lnTo>
                    <a:pt x="346" y="284"/>
                  </a:lnTo>
                  <a:lnTo>
                    <a:pt x="330" y="295"/>
                  </a:lnTo>
                  <a:lnTo>
                    <a:pt x="312" y="301"/>
                  </a:lnTo>
                  <a:lnTo>
                    <a:pt x="293" y="304"/>
                  </a:lnTo>
                  <a:lnTo>
                    <a:pt x="280" y="302"/>
                  </a:lnTo>
                  <a:lnTo>
                    <a:pt x="269" y="297"/>
                  </a:lnTo>
                  <a:lnTo>
                    <a:pt x="259" y="290"/>
                  </a:lnTo>
                  <a:lnTo>
                    <a:pt x="239" y="272"/>
                  </a:lnTo>
                  <a:lnTo>
                    <a:pt x="230" y="264"/>
                  </a:lnTo>
                  <a:lnTo>
                    <a:pt x="221" y="257"/>
                  </a:lnTo>
                  <a:lnTo>
                    <a:pt x="211" y="253"/>
                  </a:lnTo>
                  <a:lnTo>
                    <a:pt x="200" y="252"/>
                  </a:lnTo>
                  <a:lnTo>
                    <a:pt x="189" y="257"/>
                  </a:lnTo>
                  <a:lnTo>
                    <a:pt x="174" y="266"/>
                  </a:lnTo>
                  <a:lnTo>
                    <a:pt x="161" y="275"/>
                  </a:lnTo>
                  <a:lnTo>
                    <a:pt x="147" y="283"/>
                  </a:lnTo>
                  <a:lnTo>
                    <a:pt x="133" y="291"/>
                  </a:lnTo>
                  <a:lnTo>
                    <a:pt x="117" y="298"/>
                  </a:lnTo>
                  <a:lnTo>
                    <a:pt x="101" y="300"/>
                  </a:lnTo>
                  <a:lnTo>
                    <a:pt x="84" y="300"/>
                  </a:lnTo>
                  <a:lnTo>
                    <a:pt x="64" y="295"/>
                  </a:lnTo>
                  <a:lnTo>
                    <a:pt x="47" y="286"/>
                  </a:lnTo>
                  <a:lnTo>
                    <a:pt x="32" y="273"/>
                  </a:lnTo>
                  <a:lnTo>
                    <a:pt x="20" y="258"/>
                  </a:lnTo>
                  <a:lnTo>
                    <a:pt x="11" y="240"/>
                  </a:lnTo>
                  <a:lnTo>
                    <a:pt x="4" y="220"/>
                  </a:lnTo>
                  <a:lnTo>
                    <a:pt x="0" y="201"/>
                  </a:lnTo>
                  <a:lnTo>
                    <a:pt x="0" y="181"/>
                  </a:lnTo>
                  <a:lnTo>
                    <a:pt x="4" y="162"/>
                  </a:lnTo>
                  <a:lnTo>
                    <a:pt x="11" y="144"/>
                  </a:lnTo>
                  <a:lnTo>
                    <a:pt x="20" y="128"/>
                  </a:lnTo>
                  <a:lnTo>
                    <a:pt x="32" y="114"/>
                  </a:lnTo>
                  <a:lnTo>
                    <a:pt x="45" y="103"/>
                  </a:lnTo>
                  <a:lnTo>
                    <a:pt x="61" y="93"/>
                  </a:lnTo>
                  <a:lnTo>
                    <a:pt x="93" y="73"/>
                  </a:lnTo>
                  <a:lnTo>
                    <a:pt x="109" y="64"/>
                  </a:lnTo>
                  <a:lnTo>
                    <a:pt x="124" y="54"/>
                  </a:lnTo>
                  <a:lnTo>
                    <a:pt x="135" y="46"/>
                  </a:lnTo>
                  <a:lnTo>
                    <a:pt x="162" y="30"/>
                  </a:lnTo>
                  <a:lnTo>
                    <a:pt x="177" y="23"/>
                  </a:lnTo>
                  <a:lnTo>
                    <a:pt x="192" y="16"/>
                  </a:lnTo>
                  <a:lnTo>
                    <a:pt x="208" y="10"/>
                  </a:lnTo>
                  <a:lnTo>
                    <a:pt x="224" y="6"/>
                  </a:lnTo>
                  <a:lnTo>
                    <a:pt x="240" y="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5400676" y="1830388"/>
              <a:ext cx="542925" cy="415925"/>
            </a:xfrm>
            <a:custGeom>
              <a:avLst/>
              <a:gdLst/>
              <a:ahLst/>
              <a:cxnLst>
                <a:cxn ang="0">
                  <a:pos x="250" y="2"/>
                </a:cxn>
                <a:cxn ang="0">
                  <a:pos x="274" y="12"/>
                </a:cxn>
                <a:cxn ang="0">
                  <a:pos x="287" y="30"/>
                </a:cxn>
                <a:cxn ang="0">
                  <a:pos x="291" y="53"/>
                </a:cxn>
                <a:cxn ang="0">
                  <a:pos x="289" y="88"/>
                </a:cxn>
                <a:cxn ang="0">
                  <a:pos x="291" y="102"/>
                </a:cxn>
                <a:cxn ang="0">
                  <a:pos x="299" y="113"/>
                </a:cxn>
                <a:cxn ang="0">
                  <a:pos x="316" y="131"/>
                </a:cxn>
                <a:cxn ang="0">
                  <a:pos x="334" y="156"/>
                </a:cxn>
                <a:cxn ang="0">
                  <a:pos x="342" y="188"/>
                </a:cxn>
                <a:cxn ang="0">
                  <a:pos x="333" y="217"/>
                </a:cxn>
                <a:cxn ang="0">
                  <a:pos x="311" y="242"/>
                </a:cxn>
                <a:cxn ang="0">
                  <a:pos x="284" y="259"/>
                </a:cxn>
                <a:cxn ang="0">
                  <a:pos x="259" y="260"/>
                </a:cxn>
                <a:cxn ang="0">
                  <a:pos x="237" y="247"/>
                </a:cxn>
                <a:cxn ang="0">
                  <a:pos x="212" y="221"/>
                </a:cxn>
                <a:cxn ang="0">
                  <a:pos x="187" y="209"/>
                </a:cxn>
                <a:cxn ang="0">
                  <a:pos x="164" y="214"/>
                </a:cxn>
                <a:cxn ang="0">
                  <a:pos x="141" y="227"/>
                </a:cxn>
                <a:cxn ang="0">
                  <a:pos x="117" y="243"/>
                </a:cxn>
                <a:cxn ang="0">
                  <a:pos x="91" y="256"/>
                </a:cxn>
                <a:cxn ang="0">
                  <a:pos x="64" y="258"/>
                </a:cxn>
                <a:cxn ang="0">
                  <a:pos x="35" y="246"/>
                </a:cxn>
                <a:cxn ang="0">
                  <a:pos x="14" y="221"/>
                </a:cxn>
                <a:cxn ang="0">
                  <a:pos x="2" y="190"/>
                </a:cxn>
                <a:cxn ang="0">
                  <a:pos x="2" y="156"/>
                </a:cxn>
                <a:cxn ang="0">
                  <a:pos x="17" y="122"/>
                </a:cxn>
                <a:cxn ang="0">
                  <a:pos x="43" y="96"/>
                </a:cxn>
                <a:cxn ang="0">
                  <a:pos x="83" y="75"/>
                </a:cxn>
                <a:cxn ang="0">
                  <a:pos x="123" y="48"/>
                </a:cxn>
                <a:cxn ang="0">
                  <a:pos x="157" y="20"/>
                </a:cxn>
                <a:cxn ang="0">
                  <a:pos x="193" y="5"/>
                </a:cxn>
                <a:cxn ang="0">
                  <a:pos x="231" y="0"/>
                </a:cxn>
              </a:cxnLst>
              <a:rect l="0" t="0" r="r" b="b"/>
              <a:pathLst>
                <a:path w="342" h="262">
                  <a:moveTo>
                    <a:pt x="231" y="0"/>
                  </a:moveTo>
                  <a:lnTo>
                    <a:pt x="250" y="2"/>
                  </a:lnTo>
                  <a:lnTo>
                    <a:pt x="263" y="6"/>
                  </a:lnTo>
                  <a:lnTo>
                    <a:pt x="274" y="12"/>
                  </a:lnTo>
                  <a:lnTo>
                    <a:pt x="282" y="20"/>
                  </a:lnTo>
                  <a:lnTo>
                    <a:pt x="287" y="30"/>
                  </a:lnTo>
                  <a:lnTo>
                    <a:pt x="290" y="40"/>
                  </a:lnTo>
                  <a:lnTo>
                    <a:pt x="291" y="53"/>
                  </a:lnTo>
                  <a:lnTo>
                    <a:pt x="290" y="78"/>
                  </a:lnTo>
                  <a:lnTo>
                    <a:pt x="289" y="88"/>
                  </a:lnTo>
                  <a:lnTo>
                    <a:pt x="289" y="96"/>
                  </a:lnTo>
                  <a:lnTo>
                    <a:pt x="291" y="102"/>
                  </a:lnTo>
                  <a:lnTo>
                    <a:pt x="294" y="107"/>
                  </a:lnTo>
                  <a:lnTo>
                    <a:pt x="299" y="113"/>
                  </a:lnTo>
                  <a:lnTo>
                    <a:pt x="307" y="120"/>
                  </a:lnTo>
                  <a:lnTo>
                    <a:pt x="316" y="131"/>
                  </a:lnTo>
                  <a:lnTo>
                    <a:pt x="326" y="144"/>
                  </a:lnTo>
                  <a:lnTo>
                    <a:pt x="334" y="156"/>
                  </a:lnTo>
                  <a:lnTo>
                    <a:pt x="340" y="172"/>
                  </a:lnTo>
                  <a:lnTo>
                    <a:pt x="342" y="188"/>
                  </a:lnTo>
                  <a:lnTo>
                    <a:pt x="339" y="203"/>
                  </a:lnTo>
                  <a:lnTo>
                    <a:pt x="333" y="217"/>
                  </a:lnTo>
                  <a:lnTo>
                    <a:pt x="323" y="231"/>
                  </a:lnTo>
                  <a:lnTo>
                    <a:pt x="311" y="242"/>
                  </a:lnTo>
                  <a:lnTo>
                    <a:pt x="297" y="253"/>
                  </a:lnTo>
                  <a:lnTo>
                    <a:pt x="284" y="259"/>
                  </a:lnTo>
                  <a:lnTo>
                    <a:pt x="272" y="262"/>
                  </a:lnTo>
                  <a:lnTo>
                    <a:pt x="259" y="260"/>
                  </a:lnTo>
                  <a:lnTo>
                    <a:pt x="249" y="256"/>
                  </a:lnTo>
                  <a:lnTo>
                    <a:pt x="237" y="247"/>
                  </a:lnTo>
                  <a:lnTo>
                    <a:pt x="226" y="234"/>
                  </a:lnTo>
                  <a:lnTo>
                    <a:pt x="212" y="221"/>
                  </a:lnTo>
                  <a:lnTo>
                    <a:pt x="200" y="213"/>
                  </a:lnTo>
                  <a:lnTo>
                    <a:pt x="187" y="209"/>
                  </a:lnTo>
                  <a:lnTo>
                    <a:pt x="176" y="210"/>
                  </a:lnTo>
                  <a:lnTo>
                    <a:pt x="164" y="214"/>
                  </a:lnTo>
                  <a:lnTo>
                    <a:pt x="153" y="219"/>
                  </a:lnTo>
                  <a:lnTo>
                    <a:pt x="141" y="227"/>
                  </a:lnTo>
                  <a:lnTo>
                    <a:pt x="129" y="235"/>
                  </a:lnTo>
                  <a:lnTo>
                    <a:pt x="117" y="243"/>
                  </a:lnTo>
                  <a:lnTo>
                    <a:pt x="105" y="250"/>
                  </a:lnTo>
                  <a:lnTo>
                    <a:pt x="91" y="256"/>
                  </a:lnTo>
                  <a:lnTo>
                    <a:pt x="78" y="258"/>
                  </a:lnTo>
                  <a:lnTo>
                    <a:pt x="64" y="258"/>
                  </a:lnTo>
                  <a:lnTo>
                    <a:pt x="49" y="254"/>
                  </a:lnTo>
                  <a:lnTo>
                    <a:pt x="35" y="246"/>
                  </a:lnTo>
                  <a:lnTo>
                    <a:pt x="24" y="234"/>
                  </a:lnTo>
                  <a:lnTo>
                    <a:pt x="14" y="221"/>
                  </a:lnTo>
                  <a:lnTo>
                    <a:pt x="7" y="206"/>
                  </a:lnTo>
                  <a:lnTo>
                    <a:pt x="2" y="190"/>
                  </a:lnTo>
                  <a:lnTo>
                    <a:pt x="0" y="175"/>
                  </a:lnTo>
                  <a:lnTo>
                    <a:pt x="2" y="156"/>
                  </a:lnTo>
                  <a:lnTo>
                    <a:pt x="7" y="138"/>
                  </a:lnTo>
                  <a:lnTo>
                    <a:pt x="17" y="122"/>
                  </a:lnTo>
                  <a:lnTo>
                    <a:pt x="29" y="109"/>
                  </a:lnTo>
                  <a:lnTo>
                    <a:pt x="43" y="96"/>
                  </a:lnTo>
                  <a:lnTo>
                    <a:pt x="59" y="87"/>
                  </a:lnTo>
                  <a:lnTo>
                    <a:pt x="83" y="75"/>
                  </a:lnTo>
                  <a:lnTo>
                    <a:pt x="103" y="63"/>
                  </a:lnTo>
                  <a:lnTo>
                    <a:pt x="123" y="48"/>
                  </a:lnTo>
                  <a:lnTo>
                    <a:pt x="142" y="31"/>
                  </a:lnTo>
                  <a:lnTo>
                    <a:pt x="157" y="20"/>
                  </a:lnTo>
                  <a:lnTo>
                    <a:pt x="174" y="11"/>
                  </a:lnTo>
                  <a:lnTo>
                    <a:pt x="193" y="5"/>
                  </a:lnTo>
                  <a:lnTo>
                    <a:pt x="211" y="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E81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529138" y="2171701"/>
              <a:ext cx="684213" cy="681038"/>
            </a:xfrm>
            <a:custGeom>
              <a:avLst/>
              <a:gdLst/>
              <a:ahLst/>
              <a:cxnLst>
                <a:cxn ang="0">
                  <a:pos x="256" y="1"/>
                </a:cxn>
                <a:cxn ang="0">
                  <a:pos x="289" y="11"/>
                </a:cxn>
                <a:cxn ang="0">
                  <a:pos x="322" y="29"/>
                </a:cxn>
                <a:cxn ang="0">
                  <a:pos x="360" y="56"/>
                </a:cxn>
                <a:cxn ang="0">
                  <a:pos x="396" y="87"/>
                </a:cxn>
                <a:cxn ang="0">
                  <a:pos x="423" y="121"/>
                </a:cxn>
                <a:cxn ang="0">
                  <a:pos x="431" y="154"/>
                </a:cxn>
                <a:cxn ang="0">
                  <a:pos x="422" y="196"/>
                </a:cxn>
                <a:cxn ang="0">
                  <a:pos x="401" y="228"/>
                </a:cxn>
                <a:cxn ang="0">
                  <a:pos x="373" y="251"/>
                </a:cxn>
                <a:cxn ang="0">
                  <a:pos x="337" y="265"/>
                </a:cxn>
                <a:cxn ang="0">
                  <a:pos x="298" y="272"/>
                </a:cxn>
                <a:cxn ang="0">
                  <a:pos x="267" y="275"/>
                </a:cxn>
                <a:cxn ang="0">
                  <a:pos x="250" y="287"/>
                </a:cxn>
                <a:cxn ang="0">
                  <a:pos x="240" y="310"/>
                </a:cxn>
                <a:cxn ang="0">
                  <a:pos x="233" y="336"/>
                </a:cxn>
                <a:cxn ang="0">
                  <a:pos x="227" y="366"/>
                </a:cxn>
                <a:cxn ang="0">
                  <a:pos x="218" y="392"/>
                </a:cxn>
                <a:cxn ang="0">
                  <a:pos x="204" y="415"/>
                </a:cxn>
                <a:cxn ang="0">
                  <a:pos x="180" y="427"/>
                </a:cxn>
                <a:cxn ang="0">
                  <a:pos x="150" y="427"/>
                </a:cxn>
                <a:cxn ang="0">
                  <a:pos x="128" y="415"/>
                </a:cxn>
                <a:cxn ang="0">
                  <a:pos x="113" y="394"/>
                </a:cxn>
                <a:cxn ang="0">
                  <a:pos x="103" y="370"/>
                </a:cxn>
                <a:cxn ang="0">
                  <a:pos x="93" y="347"/>
                </a:cxn>
                <a:cxn ang="0">
                  <a:pos x="81" y="329"/>
                </a:cxn>
                <a:cxn ang="0">
                  <a:pos x="65" y="320"/>
                </a:cxn>
                <a:cxn ang="0">
                  <a:pos x="41" y="318"/>
                </a:cxn>
                <a:cxn ang="0">
                  <a:pos x="21" y="313"/>
                </a:cxn>
                <a:cxn ang="0">
                  <a:pos x="7" y="300"/>
                </a:cxn>
                <a:cxn ang="0">
                  <a:pos x="0" y="277"/>
                </a:cxn>
                <a:cxn ang="0">
                  <a:pos x="5" y="246"/>
                </a:cxn>
                <a:cxn ang="0">
                  <a:pos x="17" y="226"/>
                </a:cxn>
                <a:cxn ang="0">
                  <a:pos x="36" y="213"/>
                </a:cxn>
                <a:cxn ang="0">
                  <a:pos x="56" y="202"/>
                </a:cxn>
                <a:cxn ang="0">
                  <a:pos x="73" y="188"/>
                </a:cxn>
                <a:cxn ang="0">
                  <a:pos x="84" y="170"/>
                </a:cxn>
                <a:cxn ang="0">
                  <a:pos x="87" y="138"/>
                </a:cxn>
                <a:cxn ang="0">
                  <a:pos x="95" y="110"/>
                </a:cxn>
                <a:cxn ang="0">
                  <a:pos x="111" y="94"/>
                </a:cxn>
                <a:cxn ang="0">
                  <a:pos x="135" y="86"/>
                </a:cxn>
                <a:cxn ang="0">
                  <a:pos x="166" y="84"/>
                </a:cxn>
                <a:cxn ang="0">
                  <a:pos x="179" y="63"/>
                </a:cxn>
                <a:cxn ang="0">
                  <a:pos x="191" y="41"/>
                </a:cxn>
                <a:cxn ang="0">
                  <a:pos x="204" y="21"/>
                </a:cxn>
                <a:cxn ang="0">
                  <a:pos x="221" y="7"/>
                </a:cxn>
                <a:cxn ang="0">
                  <a:pos x="243" y="0"/>
                </a:cxn>
              </a:cxnLst>
              <a:rect l="0" t="0" r="r" b="b"/>
              <a:pathLst>
                <a:path w="431" h="429">
                  <a:moveTo>
                    <a:pt x="243" y="0"/>
                  </a:moveTo>
                  <a:lnTo>
                    <a:pt x="256" y="1"/>
                  </a:lnTo>
                  <a:lnTo>
                    <a:pt x="271" y="4"/>
                  </a:lnTo>
                  <a:lnTo>
                    <a:pt x="289" y="11"/>
                  </a:lnTo>
                  <a:lnTo>
                    <a:pt x="304" y="19"/>
                  </a:lnTo>
                  <a:lnTo>
                    <a:pt x="322" y="29"/>
                  </a:lnTo>
                  <a:lnTo>
                    <a:pt x="341" y="42"/>
                  </a:lnTo>
                  <a:lnTo>
                    <a:pt x="360" y="56"/>
                  </a:lnTo>
                  <a:lnTo>
                    <a:pt x="379" y="71"/>
                  </a:lnTo>
                  <a:lnTo>
                    <a:pt x="396" y="87"/>
                  </a:lnTo>
                  <a:lnTo>
                    <a:pt x="411" y="104"/>
                  </a:lnTo>
                  <a:lnTo>
                    <a:pt x="423" y="121"/>
                  </a:lnTo>
                  <a:lnTo>
                    <a:pt x="430" y="138"/>
                  </a:lnTo>
                  <a:lnTo>
                    <a:pt x="431" y="154"/>
                  </a:lnTo>
                  <a:lnTo>
                    <a:pt x="428" y="176"/>
                  </a:lnTo>
                  <a:lnTo>
                    <a:pt x="422" y="196"/>
                  </a:lnTo>
                  <a:lnTo>
                    <a:pt x="413" y="213"/>
                  </a:lnTo>
                  <a:lnTo>
                    <a:pt x="401" y="228"/>
                  </a:lnTo>
                  <a:lnTo>
                    <a:pt x="388" y="240"/>
                  </a:lnTo>
                  <a:lnTo>
                    <a:pt x="373" y="251"/>
                  </a:lnTo>
                  <a:lnTo>
                    <a:pt x="355" y="259"/>
                  </a:lnTo>
                  <a:lnTo>
                    <a:pt x="337" y="265"/>
                  </a:lnTo>
                  <a:lnTo>
                    <a:pt x="318" y="269"/>
                  </a:lnTo>
                  <a:lnTo>
                    <a:pt x="298" y="272"/>
                  </a:lnTo>
                  <a:lnTo>
                    <a:pt x="279" y="273"/>
                  </a:lnTo>
                  <a:lnTo>
                    <a:pt x="267" y="275"/>
                  </a:lnTo>
                  <a:lnTo>
                    <a:pt x="257" y="280"/>
                  </a:lnTo>
                  <a:lnTo>
                    <a:pt x="250" y="287"/>
                  </a:lnTo>
                  <a:lnTo>
                    <a:pt x="245" y="297"/>
                  </a:lnTo>
                  <a:lnTo>
                    <a:pt x="240" y="310"/>
                  </a:lnTo>
                  <a:lnTo>
                    <a:pt x="237" y="322"/>
                  </a:lnTo>
                  <a:lnTo>
                    <a:pt x="233" y="336"/>
                  </a:lnTo>
                  <a:lnTo>
                    <a:pt x="231" y="350"/>
                  </a:lnTo>
                  <a:lnTo>
                    <a:pt x="227" y="366"/>
                  </a:lnTo>
                  <a:lnTo>
                    <a:pt x="223" y="380"/>
                  </a:lnTo>
                  <a:lnTo>
                    <a:pt x="218" y="392"/>
                  </a:lnTo>
                  <a:lnTo>
                    <a:pt x="212" y="405"/>
                  </a:lnTo>
                  <a:lnTo>
                    <a:pt x="204" y="415"/>
                  </a:lnTo>
                  <a:lnTo>
                    <a:pt x="193" y="422"/>
                  </a:lnTo>
                  <a:lnTo>
                    <a:pt x="180" y="427"/>
                  </a:lnTo>
                  <a:lnTo>
                    <a:pt x="164" y="429"/>
                  </a:lnTo>
                  <a:lnTo>
                    <a:pt x="150" y="427"/>
                  </a:lnTo>
                  <a:lnTo>
                    <a:pt x="138" y="423"/>
                  </a:lnTo>
                  <a:lnTo>
                    <a:pt x="128" y="415"/>
                  </a:lnTo>
                  <a:lnTo>
                    <a:pt x="120" y="406"/>
                  </a:lnTo>
                  <a:lnTo>
                    <a:pt x="113" y="394"/>
                  </a:lnTo>
                  <a:lnTo>
                    <a:pt x="108" y="383"/>
                  </a:lnTo>
                  <a:lnTo>
                    <a:pt x="103" y="370"/>
                  </a:lnTo>
                  <a:lnTo>
                    <a:pt x="97" y="358"/>
                  </a:lnTo>
                  <a:lnTo>
                    <a:pt x="93" y="347"/>
                  </a:lnTo>
                  <a:lnTo>
                    <a:pt x="87" y="337"/>
                  </a:lnTo>
                  <a:lnTo>
                    <a:pt x="81" y="329"/>
                  </a:lnTo>
                  <a:lnTo>
                    <a:pt x="74" y="323"/>
                  </a:lnTo>
                  <a:lnTo>
                    <a:pt x="65" y="320"/>
                  </a:lnTo>
                  <a:lnTo>
                    <a:pt x="53" y="320"/>
                  </a:lnTo>
                  <a:lnTo>
                    <a:pt x="41" y="318"/>
                  </a:lnTo>
                  <a:lnTo>
                    <a:pt x="31" y="317"/>
                  </a:lnTo>
                  <a:lnTo>
                    <a:pt x="21" y="313"/>
                  </a:lnTo>
                  <a:lnTo>
                    <a:pt x="13" y="308"/>
                  </a:lnTo>
                  <a:lnTo>
                    <a:pt x="7" y="300"/>
                  </a:lnTo>
                  <a:lnTo>
                    <a:pt x="2" y="290"/>
                  </a:lnTo>
                  <a:lnTo>
                    <a:pt x="0" y="277"/>
                  </a:lnTo>
                  <a:lnTo>
                    <a:pt x="1" y="261"/>
                  </a:lnTo>
                  <a:lnTo>
                    <a:pt x="5" y="246"/>
                  </a:lnTo>
                  <a:lnTo>
                    <a:pt x="10" y="236"/>
                  </a:lnTo>
                  <a:lnTo>
                    <a:pt x="17" y="226"/>
                  </a:lnTo>
                  <a:lnTo>
                    <a:pt x="26" y="219"/>
                  </a:lnTo>
                  <a:lnTo>
                    <a:pt x="36" y="213"/>
                  </a:lnTo>
                  <a:lnTo>
                    <a:pt x="46" y="207"/>
                  </a:lnTo>
                  <a:lnTo>
                    <a:pt x="56" y="202"/>
                  </a:lnTo>
                  <a:lnTo>
                    <a:pt x="65" y="196"/>
                  </a:lnTo>
                  <a:lnTo>
                    <a:pt x="73" y="188"/>
                  </a:lnTo>
                  <a:lnTo>
                    <a:pt x="79" y="180"/>
                  </a:lnTo>
                  <a:lnTo>
                    <a:pt x="84" y="170"/>
                  </a:lnTo>
                  <a:lnTo>
                    <a:pt x="86" y="156"/>
                  </a:lnTo>
                  <a:lnTo>
                    <a:pt x="87" y="138"/>
                  </a:lnTo>
                  <a:lnTo>
                    <a:pt x="90" y="123"/>
                  </a:lnTo>
                  <a:lnTo>
                    <a:pt x="95" y="110"/>
                  </a:lnTo>
                  <a:lnTo>
                    <a:pt x="102" y="100"/>
                  </a:lnTo>
                  <a:lnTo>
                    <a:pt x="111" y="94"/>
                  </a:lnTo>
                  <a:lnTo>
                    <a:pt x="121" y="89"/>
                  </a:lnTo>
                  <a:lnTo>
                    <a:pt x="135" y="86"/>
                  </a:lnTo>
                  <a:lnTo>
                    <a:pt x="149" y="84"/>
                  </a:lnTo>
                  <a:lnTo>
                    <a:pt x="166" y="84"/>
                  </a:lnTo>
                  <a:lnTo>
                    <a:pt x="173" y="74"/>
                  </a:lnTo>
                  <a:lnTo>
                    <a:pt x="179" y="63"/>
                  </a:lnTo>
                  <a:lnTo>
                    <a:pt x="184" y="51"/>
                  </a:lnTo>
                  <a:lnTo>
                    <a:pt x="191" y="41"/>
                  </a:lnTo>
                  <a:lnTo>
                    <a:pt x="198" y="30"/>
                  </a:lnTo>
                  <a:lnTo>
                    <a:pt x="204" y="21"/>
                  </a:lnTo>
                  <a:lnTo>
                    <a:pt x="212" y="13"/>
                  </a:lnTo>
                  <a:lnTo>
                    <a:pt x="221" y="7"/>
                  </a:lnTo>
                  <a:lnTo>
                    <a:pt x="231" y="2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560888" y="2198688"/>
              <a:ext cx="608013" cy="601663"/>
            </a:xfrm>
            <a:custGeom>
              <a:avLst/>
              <a:gdLst/>
              <a:ahLst/>
              <a:cxnLst>
                <a:cxn ang="0">
                  <a:pos x="250" y="3"/>
                </a:cxn>
                <a:cxn ang="0">
                  <a:pos x="281" y="25"/>
                </a:cxn>
                <a:cxn ang="0">
                  <a:pos x="299" y="47"/>
                </a:cxn>
                <a:cxn ang="0">
                  <a:pos x="316" y="65"/>
                </a:cxn>
                <a:cxn ang="0">
                  <a:pos x="331" y="69"/>
                </a:cxn>
                <a:cxn ang="0">
                  <a:pos x="347" y="70"/>
                </a:cxn>
                <a:cxn ang="0">
                  <a:pos x="367" y="79"/>
                </a:cxn>
                <a:cxn ang="0">
                  <a:pos x="379" y="98"/>
                </a:cxn>
                <a:cxn ang="0">
                  <a:pos x="383" y="122"/>
                </a:cxn>
                <a:cxn ang="0">
                  <a:pos x="379" y="147"/>
                </a:cxn>
                <a:cxn ang="0">
                  <a:pos x="366" y="173"/>
                </a:cxn>
                <a:cxn ang="0">
                  <a:pos x="346" y="199"/>
                </a:cxn>
                <a:cxn ang="0">
                  <a:pos x="319" y="217"/>
                </a:cxn>
                <a:cxn ang="0">
                  <a:pos x="285" y="224"/>
                </a:cxn>
                <a:cxn ang="0">
                  <a:pos x="259" y="223"/>
                </a:cxn>
                <a:cxn ang="0">
                  <a:pos x="223" y="229"/>
                </a:cxn>
                <a:cxn ang="0">
                  <a:pos x="205" y="247"/>
                </a:cxn>
                <a:cxn ang="0">
                  <a:pos x="195" y="279"/>
                </a:cxn>
                <a:cxn ang="0">
                  <a:pos x="189" y="314"/>
                </a:cxn>
                <a:cxn ang="0">
                  <a:pos x="179" y="347"/>
                </a:cxn>
                <a:cxn ang="0">
                  <a:pos x="158" y="373"/>
                </a:cxn>
                <a:cxn ang="0">
                  <a:pos x="135" y="379"/>
                </a:cxn>
                <a:cxn ang="0">
                  <a:pos x="111" y="366"/>
                </a:cxn>
                <a:cxn ang="0">
                  <a:pos x="94" y="342"/>
                </a:cxn>
                <a:cxn ang="0">
                  <a:pos x="76" y="298"/>
                </a:cxn>
                <a:cxn ang="0">
                  <a:pos x="63" y="280"/>
                </a:cxn>
                <a:cxn ang="0">
                  <a:pos x="43" y="271"/>
                </a:cxn>
                <a:cxn ang="0">
                  <a:pos x="27" y="273"/>
                </a:cxn>
                <a:cxn ang="0">
                  <a:pos x="14" y="274"/>
                </a:cxn>
                <a:cxn ang="0">
                  <a:pos x="3" y="261"/>
                </a:cxn>
                <a:cxn ang="0">
                  <a:pos x="0" y="237"/>
                </a:cxn>
                <a:cxn ang="0">
                  <a:pos x="9" y="215"/>
                </a:cxn>
                <a:cxn ang="0">
                  <a:pos x="27" y="201"/>
                </a:cxn>
                <a:cxn ang="0">
                  <a:pos x="47" y="192"/>
                </a:cxn>
                <a:cxn ang="0">
                  <a:pos x="65" y="184"/>
                </a:cxn>
                <a:cxn ang="0">
                  <a:pos x="78" y="168"/>
                </a:cxn>
                <a:cxn ang="0">
                  <a:pos x="84" y="146"/>
                </a:cxn>
                <a:cxn ang="0">
                  <a:pos x="86" y="103"/>
                </a:cxn>
                <a:cxn ang="0">
                  <a:pos x="94" y="86"/>
                </a:cxn>
                <a:cxn ang="0">
                  <a:pos x="111" y="77"/>
                </a:cxn>
                <a:cxn ang="0">
                  <a:pos x="130" y="80"/>
                </a:cxn>
                <a:cxn ang="0">
                  <a:pos x="148" y="80"/>
                </a:cxn>
                <a:cxn ang="0">
                  <a:pos x="162" y="69"/>
                </a:cxn>
                <a:cxn ang="0">
                  <a:pos x="166" y="53"/>
                </a:cxn>
                <a:cxn ang="0">
                  <a:pos x="169" y="35"/>
                </a:cxn>
                <a:cxn ang="0">
                  <a:pos x="176" y="21"/>
                </a:cxn>
                <a:cxn ang="0">
                  <a:pos x="197" y="9"/>
                </a:cxn>
                <a:cxn ang="0">
                  <a:pos x="234" y="0"/>
                </a:cxn>
              </a:cxnLst>
              <a:rect l="0" t="0" r="r" b="b"/>
              <a:pathLst>
                <a:path w="383" h="379">
                  <a:moveTo>
                    <a:pt x="234" y="0"/>
                  </a:moveTo>
                  <a:lnTo>
                    <a:pt x="250" y="3"/>
                  </a:lnTo>
                  <a:lnTo>
                    <a:pt x="266" y="12"/>
                  </a:lnTo>
                  <a:lnTo>
                    <a:pt x="281" y="25"/>
                  </a:lnTo>
                  <a:lnTo>
                    <a:pt x="291" y="35"/>
                  </a:lnTo>
                  <a:lnTo>
                    <a:pt x="299" y="47"/>
                  </a:lnTo>
                  <a:lnTo>
                    <a:pt x="308" y="58"/>
                  </a:lnTo>
                  <a:lnTo>
                    <a:pt x="316" y="65"/>
                  </a:lnTo>
                  <a:lnTo>
                    <a:pt x="324" y="68"/>
                  </a:lnTo>
                  <a:lnTo>
                    <a:pt x="331" y="69"/>
                  </a:lnTo>
                  <a:lnTo>
                    <a:pt x="339" y="69"/>
                  </a:lnTo>
                  <a:lnTo>
                    <a:pt x="347" y="70"/>
                  </a:lnTo>
                  <a:lnTo>
                    <a:pt x="356" y="73"/>
                  </a:lnTo>
                  <a:lnTo>
                    <a:pt x="367" y="79"/>
                  </a:lnTo>
                  <a:lnTo>
                    <a:pt x="374" y="88"/>
                  </a:lnTo>
                  <a:lnTo>
                    <a:pt x="379" y="98"/>
                  </a:lnTo>
                  <a:lnTo>
                    <a:pt x="382" y="109"/>
                  </a:lnTo>
                  <a:lnTo>
                    <a:pt x="383" y="122"/>
                  </a:lnTo>
                  <a:lnTo>
                    <a:pt x="382" y="134"/>
                  </a:lnTo>
                  <a:lnTo>
                    <a:pt x="379" y="147"/>
                  </a:lnTo>
                  <a:lnTo>
                    <a:pt x="375" y="157"/>
                  </a:lnTo>
                  <a:lnTo>
                    <a:pt x="366" y="173"/>
                  </a:lnTo>
                  <a:lnTo>
                    <a:pt x="357" y="187"/>
                  </a:lnTo>
                  <a:lnTo>
                    <a:pt x="346" y="199"/>
                  </a:lnTo>
                  <a:lnTo>
                    <a:pt x="333" y="209"/>
                  </a:lnTo>
                  <a:lnTo>
                    <a:pt x="319" y="217"/>
                  </a:lnTo>
                  <a:lnTo>
                    <a:pt x="303" y="221"/>
                  </a:lnTo>
                  <a:lnTo>
                    <a:pt x="285" y="224"/>
                  </a:lnTo>
                  <a:lnTo>
                    <a:pt x="272" y="224"/>
                  </a:lnTo>
                  <a:lnTo>
                    <a:pt x="259" y="223"/>
                  </a:lnTo>
                  <a:lnTo>
                    <a:pt x="234" y="225"/>
                  </a:lnTo>
                  <a:lnTo>
                    <a:pt x="223" y="229"/>
                  </a:lnTo>
                  <a:lnTo>
                    <a:pt x="213" y="236"/>
                  </a:lnTo>
                  <a:lnTo>
                    <a:pt x="205" y="247"/>
                  </a:lnTo>
                  <a:lnTo>
                    <a:pt x="198" y="263"/>
                  </a:lnTo>
                  <a:lnTo>
                    <a:pt x="195" y="279"/>
                  </a:lnTo>
                  <a:lnTo>
                    <a:pt x="192" y="297"/>
                  </a:lnTo>
                  <a:lnTo>
                    <a:pt x="189" y="314"/>
                  </a:lnTo>
                  <a:lnTo>
                    <a:pt x="185" y="331"/>
                  </a:lnTo>
                  <a:lnTo>
                    <a:pt x="179" y="347"/>
                  </a:lnTo>
                  <a:lnTo>
                    <a:pt x="169" y="362"/>
                  </a:lnTo>
                  <a:lnTo>
                    <a:pt x="158" y="373"/>
                  </a:lnTo>
                  <a:lnTo>
                    <a:pt x="147" y="378"/>
                  </a:lnTo>
                  <a:lnTo>
                    <a:pt x="135" y="379"/>
                  </a:lnTo>
                  <a:lnTo>
                    <a:pt x="123" y="374"/>
                  </a:lnTo>
                  <a:lnTo>
                    <a:pt x="111" y="366"/>
                  </a:lnTo>
                  <a:lnTo>
                    <a:pt x="99" y="352"/>
                  </a:lnTo>
                  <a:lnTo>
                    <a:pt x="94" y="342"/>
                  </a:lnTo>
                  <a:lnTo>
                    <a:pt x="85" y="321"/>
                  </a:lnTo>
                  <a:lnTo>
                    <a:pt x="76" y="298"/>
                  </a:lnTo>
                  <a:lnTo>
                    <a:pt x="70" y="288"/>
                  </a:lnTo>
                  <a:lnTo>
                    <a:pt x="63" y="280"/>
                  </a:lnTo>
                  <a:lnTo>
                    <a:pt x="54" y="274"/>
                  </a:lnTo>
                  <a:lnTo>
                    <a:pt x="43" y="271"/>
                  </a:lnTo>
                  <a:lnTo>
                    <a:pt x="35" y="271"/>
                  </a:lnTo>
                  <a:lnTo>
                    <a:pt x="27" y="273"/>
                  </a:lnTo>
                  <a:lnTo>
                    <a:pt x="20" y="274"/>
                  </a:lnTo>
                  <a:lnTo>
                    <a:pt x="14" y="274"/>
                  </a:lnTo>
                  <a:lnTo>
                    <a:pt x="9" y="270"/>
                  </a:lnTo>
                  <a:lnTo>
                    <a:pt x="3" y="261"/>
                  </a:lnTo>
                  <a:lnTo>
                    <a:pt x="0" y="250"/>
                  </a:lnTo>
                  <a:lnTo>
                    <a:pt x="0" y="237"/>
                  </a:lnTo>
                  <a:lnTo>
                    <a:pt x="3" y="226"/>
                  </a:lnTo>
                  <a:lnTo>
                    <a:pt x="9" y="215"/>
                  </a:lnTo>
                  <a:lnTo>
                    <a:pt x="18" y="206"/>
                  </a:lnTo>
                  <a:lnTo>
                    <a:pt x="27" y="201"/>
                  </a:lnTo>
                  <a:lnTo>
                    <a:pt x="37" y="196"/>
                  </a:lnTo>
                  <a:lnTo>
                    <a:pt x="47" y="192"/>
                  </a:lnTo>
                  <a:lnTo>
                    <a:pt x="56" y="188"/>
                  </a:lnTo>
                  <a:lnTo>
                    <a:pt x="65" y="184"/>
                  </a:lnTo>
                  <a:lnTo>
                    <a:pt x="72" y="177"/>
                  </a:lnTo>
                  <a:lnTo>
                    <a:pt x="78" y="168"/>
                  </a:lnTo>
                  <a:lnTo>
                    <a:pt x="83" y="155"/>
                  </a:lnTo>
                  <a:lnTo>
                    <a:pt x="84" y="146"/>
                  </a:lnTo>
                  <a:lnTo>
                    <a:pt x="84" y="124"/>
                  </a:lnTo>
                  <a:lnTo>
                    <a:pt x="86" y="103"/>
                  </a:lnTo>
                  <a:lnTo>
                    <a:pt x="90" y="94"/>
                  </a:lnTo>
                  <a:lnTo>
                    <a:pt x="94" y="86"/>
                  </a:lnTo>
                  <a:lnTo>
                    <a:pt x="102" y="80"/>
                  </a:lnTo>
                  <a:lnTo>
                    <a:pt x="111" y="77"/>
                  </a:lnTo>
                  <a:lnTo>
                    <a:pt x="121" y="77"/>
                  </a:lnTo>
                  <a:lnTo>
                    <a:pt x="130" y="80"/>
                  </a:lnTo>
                  <a:lnTo>
                    <a:pt x="139" y="81"/>
                  </a:lnTo>
                  <a:lnTo>
                    <a:pt x="148" y="80"/>
                  </a:lnTo>
                  <a:lnTo>
                    <a:pt x="156" y="75"/>
                  </a:lnTo>
                  <a:lnTo>
                    <a:pt x="162" y="69"/>
                  </a:lnTo>
                  <a:lnTo>
                    <a:pt x="164" y="62"/>
                  </a:lnTo>
                  <a:lnTo>
                    <a:pt x="166" y="53"/>
                  </a:lnTo>
                  <a:lnTo>
                    <a:pt x="167" y="44"/>
                  </a:lnTo>
                  <a:lnTo>
                    <a:pt x="169" y="35"/>
                  </a:lnTo>
                  <a:lnTo>
                    <a:pt x="171" y="26"/>
                  </a:lnTo>
                  <a:lnTo>
                    <a:pt x="176" y="21"/>
                  </a:lnTo>
                  <a:lnTo>
                    <a:pt x="181" y="17"/>
                  </a:lnTo>
                  <a:lnTo>
                    <a:pt x="197" y="9"/>
                  </a:lnTo>
                  <a:lnTo>
                    <a:pt x="216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CDD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6253163" y="1993901"/>
              <a:ext cx="766763" cy="590550"/>
            </a:xfrm>
            <a:custGeom>
              <a:avLst/>
              <a:gdLst/>
              <a:ahLst/>
              <a:cxnLst>
                <a:cxn ang="0">
                  <a:pos x="155" y="1"/>
                </a:cxn>
                <a:cxn ang="0">
                  <a:pos x="177" y="11"/>
                </a:cxn>
                <a:cxn ang="0">
                  <a:pos x="198" y="22"/>
                </a:cxn>
                <a:cxn ang="0">
                  <a:pos x="224" y="22"/>
                </a:cxn>
                <a:cxn ang="0">
                  <a:pos x="253" y="16"/>
                </a:cxn>
                <a:cxn ang="0">
                  <a:pos x="282" y="10"/>
                </a:cxn>
                <a:cxn ang="0">
                  <a:pos x="308" y="12"/>
                </a:cxn>
                <a:cxn ang="0">
                  <a:pos x="333" y="26"/>
                </a:cxn>
                <a:cxn ang="0">
                  <a:pos x="352" y="54"/>
                </a:cxn>
                <a:cxn ang="0">
                  <a:pos x="358" y="82"/>
                </a:cxn>
                <a:cxn ang="0">
                  <a:pos x="365" y="112"/>
                </a:cxn>
                <a:cxn ang="0">
                  <a:pos x="386" y="138"/>
                </a:cxn>
                <a:cxn ang="0">
                  <a:pos x="413" y="159"/>
                </a:cxn>
                <a:cxn ang="0">
                  <a:pos x="440" y="178"/>
                </a:cxn>
                <a:cxn ang="0">
                  <a:pos x="465" y="206"/>
                </a:cxn>
                <a:cxn ang="0">
                  <a:pos x="479" y="241"/>
                </a:cxn>
                <a:cxn ang="0">
                  <a:pos x="483" y="277"/>
                </a:cxn>
                <a:cxn ang="0">
                  <a:pos x="476" y="313"/>
                </a:cxn>
                <a:cxn ang="0">
                  <a:pos x="458" y="343"/>
                </a:cxn>
                <a:cxn ang="0">
                  <a:pos x="428" y="364"/>
                </a:cxn>
                <a:cxn ang="0">
                  <a:pos x="388" y="372"/>
                </a:cxn>
                <a:cxn ang="0">
                  <a:pos x="355" y="365"/>
                </a:cxn>
                <a:cxn ang="0">
                  <a:pos x="330" y="346"/>
                </a:cxn>
                <a:cxn ang="0">
                  <a:pos x="307" y="323"/>
                </a:cxn>
                <a:cxn ang="0">
                  <a:pos x="285" y="302"/>
                </a:cxn>
                <a:cxn ang="0">
                  <a:pos x="259" y="288"/>
                </a:cxn>
                <a:cxn ang="0">
                  <a:pos x="226" y="287"/>
                </a:cxn>
                <a:cxn ang="0">
                  <a:pos x="196" y="294"/>
                </a:cxn>
                <a:cxn ang="0">
                  <a:pos x="171" y="305"/>
                </a:cxn>
                <a:cxn ang="0">
                  <a:pos x="145" y="314"/>
                </a:cxn>
                <a:cxn ang="0">
                  <a:pos x="118" y="317"/>
                </a:cxn>
                <a:cxn ang="0">
                  <a:pos x="86" y="310"/>
                </a:cxn>
                <a:cxn ang="0">
                  <a:pos x="45" y="287"/>
                </a:cxn>
                <a:cxn ang="0">
                  <a:pos x="14" y="255"/>
                </a:cxn>
                <a:cxn ang="0">
                  <a:pos x="1" y="220"/>
                </a:cxn>
                <a:cxn ang="0">
                  <a:pos x="2" y="184"/>
                </a:cxn>
                <a:cxn ang="0">
                  <a:pos x="17" y="145"/>
                </a:cxn>
                <a:cxn ang="0">
                  <a:pos x="40" y="106"/>
                </a:cxn>
                <a:cxn ang="0">
                  <a:pos x="63" y="75"/>
                </a:cxn>
                <a:cxn ang="0">
                  <a:pos x="78" y="50"/>
                </a:cxn>
                <a:cxn ang="0">
                  <a:pos x="94" y="25"/>
                </a:cxn>
                <a:cxn ang="0">
                  <a:pos x="115" y="7"/>
                </a:cxn>
                <a:cxn ang="0">
                  <a:pos x="142" y="0"/>
                </a:cxn>
              </a:cxnLst>
              <a:rect l="0" t="0" r="r" b="b"/>
              <a:pathLst>
                <a:path w="483" h="372">
                  <a:moveTo>
                    <a:pt x="142" y="0"/>
                  </a:moveTo>
                  <a:lnTo>
                    <a:pt x="155" y="1"/>
                  </a:lnTo>
                  <a:lnTo>
                    <a:pt x="166" y="6"/>
                  </a:lnTo>
                  <a:lnTo>
                    <a:pt x="177" y="11"/>
                  </a:lnTo>
                  <a:lnTo>
                    <a:pt x="187" y="17"/>
                  </a:lnTo>
                  <a:lnTo>
                    <a:pt x="198" y="22"/>
                  </a:lnTo>
                  <a:lnTo>
                    <a:pt x="210" y="24"/>
                  </a:lnTo>
                  <a:lnTo>
                    <a:pt x="224" y="22"/>
                  </a:lnTo>
                  <a:lnTo>
                    <a:pt x="239" y="18"/>
                  </a:lnTo>
                  <a:lnTo>
                    <a:pt x="253" y="16"/>
                  </a:lnTo>
                  <a:lnTo>
                    <a:pt x="267" y="12"/>
                  </a:lnTo>
                  <a:lnTo>
                    <a:pt x="282" y="10"/>
                  </a:lnTo>
                  <a:lnTo>
                    <a:pt x="295" y="10"/>
                  </a:lnTo>
                  <a:lnTo>
                    <a:pt x="308" y="12"/>
                  </a:lnTo>
                  <a:lnTo>
                    <a:pt x="321" y="17"/>
                  </a:lnTo>
                  <a:lnTo>
                    <a:pt x="333" y="26"/>
                  </a:lnTo>
                  <a:lnTo>
                    <a:pt x="345" y="40"/>
                  </a:lnTo>
                  <a:lnTo>
                    <a:pt x="352" y="54"/>
                  </a:lnTo>
                  <a:lnTo>
                    <a:pt x="355" y="68"/>
                  </a:lnTo>
                  <a:lnTo>
                    <a:pt x="358" y="82"/>
                  </a:lnTo>
                  <a:lnTo>
                    <a:pt x="361" y="98"/>
                  </a:lnTo>
                  <a:lnTo>
                    <a:pt x="365" y="112"/>
                  </a:lnTo>
                  <a:lnTo>
                    <a:pt x="374" y="126"/>
                  </a:lnTo>
                  <a:lnTo>
                    <a:pt x="386" y="138"/>
                  </a:lnTo>
                  <a:lnTo>
                    <a:pt x="399" y="148"/>
                  </a:lnTo>
                  <a:lnTo>
                    <a:pt x="413" y="159"/>
                  </a:lnTo>
                  <a:lnTo>
                    <a:pt x="427" y="168"/>
                  </a:lnTo>
                  <a:lnTo>
                    <a:pt x="440" y="178"/>
                  </a:lnTo>
                  <a:lnTo>
                    <a:pt x="453" y="191"/>
                  </a:lnTo>
                  <a:lnTo>
                    <a:pt x="465" y="206"/>
                  </a:lnTo>
                  <a:lnTo>
                    <a:pt x="474" y="223"/>
                  </a:lnTo>
                  <a:lnTo>
                    <a:pt x="479" y="241"/>
                  </a:lnTo>
                  <a:lnTo>
                    <a:pt x="483" y="259"/>
                  </a:lnTo>
                  <a:lnTo>
                    <a:pt x="483" y="277"/>
                  </a:lnTo>
                  <a:lnTo>
                    <a:pt x="481" y="296"/>
                  </a:lnTo>
                  <a:lnTo>
                    <a:pt x="476" y="313"/>
                  </a:lnTo>
                  <a:lnTo>
                    <a:pt x="468" y="329"/>
                  </a:lnTo>
                  <a:lnTo>
                    <a:pt x="458" y="343"/>
                  </a:lnTo>
                  <a:lnTo>
                    <a:pt x="444" y="355"/>
                  </a:lnTo>
                  <a:lnTo>
                    <a:pt x="428" y="364"/>
                  </a:lnTo>
                  <a:lnTo>
                    <a:pt x="410" y="370"/>
                  </a:lnTo>
                  <a:lnTo>
                    <a:pt x="388" y="372"/>
                  </a:lnTo>
                  <a:lnTo>
                    <a:pt x="371" y="370"/>
                  </a:lnTo>
                  <a:lnTo>
                    <a:pt x="355" y="365"/>
                  </a:lnTo>
                  <a:lnTo>
                    <a:pt x="342" y="356"/>
                  </a:lnTo>
                  <a:lnTo>
                    <a:pt x="330" y="346"/>
                  </a:lnTo>
                  <a:lnTo>
                    <a:pt x="318" y="335"/>
                  </a:lnTo>
                  <a:lnTo>
                    <a:pt x="307" y="323"/>
                  </a:lnTo>
                  <a:lnTo>
                    <a:pt x="297" y="312"/>
                  </a:lnTo>
                  <a:lnTo>
                    <a:pt x="285" y="302"/>
                  </a:lnTo>
                  <a:lnTo>
                    <a:pt x="273" y="293"/>
                  </a:lnTo>
                  <a:lnTo>
                    <a:pt x="259" y="288"/>
                  </a:lnTo>
                  <a:lnTo>
                    <a:pt x="243" y="286"/>
                  </a:lnTo>
                  <a:lnTo>
                    <a:pt x="226" y="287"/>
                  </a:lnTo>
                  <a:lnTo>
                    <a:pt x="211" y="291"/>
                  </a:lnTo>
                  <a:lnTo>
                    <a:pt x="196" y="294"/>
                  </a:lnTo>
                  <a:lnTo>
                    <a:pt x="183" y="300"/>
                  </a:lnTo>
                  <a:lnTo>
                    <a:pt x="171" y="305"/>
                  </a:lnTo>
                  <a:lnTo>
                    <a:pt x="158" y="309"/>
                  </a:lnTo>
                  <a:lnTo>
                    <a:pt x="145" y="314"/>
                  </a:lnTo>
                  <a:lnTo>
                    <a:pt x="131" y="317"/>
                  </a:lnTo>
                  <a:lnTo>
                    <a:pt x="118" y="317"/>
                  </a:lnTo>
                  <a:lnTo>
                    <a:pt x="103" y="315"/>
                  </a:lnTo>
                  <a:lnTo>
                    <a:pt x="86" y="310"/>
                  </a:lnTo>
                  <a:lnTo>
                    <a:pt x="68" y="301"/>
                  </a:lnTo>
                  <a:lnTo>
                    <a:pt x="45" y="287"/>
                  </a:lnTo>
                  <a:lnTo>
                    <a:pt x="27" y="271"/>
                  </a:lnTo>
                  <a:lnTo>
                    <a:pt x="14" y="255"/>
                  </a:lnTo>
                  <a:lnTo>
                    <a:pt x="5" y="238"/>
                  </a:lnTo>
                  <a:lnTo>
                    <a:pt x="1" y="220"/>
                  </a:lnTo>
                  <a:lnTo>
                    <a:pt x="0" y="202"/>
                  </a:lnTo>
                  <a:lnTo>
                    <a:pt x="2" y="184"/>
                  </a:lnTo>
                  <a:lnTo>
                    <a:pt x="8" y="164"/>
                  </a:lnTo>
                  <a:lnTo>
                    <a:pt x="17" y="145"/>
                  </a:lnTo>
                  <a:lnTo>
                    <a:pt x="27" y="126"/>
                  </a:lnTo>
                  <a:lnTo>
                    <a:pt x="40" y="106"/>
                  </a:lnTo>
                  <a:lnTo>
                    <a:pt x="55" y="87"/>
                  </a:lnTo>
                  <a:lnTo>
                    <a:pt x="63" y="75"/>
                  </a:lnTo>
                  <a:lnTo>
                    <a:pt x="70" y="64"/>
                  </a:lnTo>
                  <a:lnTo>
                    <a:pt x="78" y="50"/>
                  </a:lnTo>
                  <a:lnTo>
                    <a:pt x="85" y="38"/>
                  </a:lnTo>
                  <a:lnTo>
                    <a:pt x="94" y="25"/>
                  </a:lnTo>
                  <a:lnTo>
                    <a:pt x="103" y="16"/>
                  </a:lnTo>
                  <a:lnTo>
                    <a:pt x="115" y="7"/>
                  </a:lnTo>
                  <a:lnTo>
                    <a:pt x="127" y="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6272213" y="2016126"/>
              <a:ext cx="709613" cy="515938"/>
            </a:xfrm>
            <a:custGeom>
              <a:avLst/>
              <a:gdLst/>
              <a:ahLst/>
              <a:cxnLst>
                <a:cxn ang="0">
                  <a:pos x="138" y="2"/>
                </a:cxn>
                <a:cxn ang="0">
                  <a:pos x="157" y="11"/>
                </a:cxn>
                <a:cxn ang="0">
                  <a:pos x="175" y="19"/>
                </a:cxn>
                <a:cxn ang="0">
                  <a:pos x="196" y="23"/>
                </a:cxn>
                <a:cxn ang="0">
                  <a:pos x="222" y="18"/>
                </a:cxn>
                <a:cxn ang="0">
                  <a:pos x="256" y="8"/>
                </a:cxn>
                <a:cxn ang="0">
                  <a:pos x="280" y="10"/>
                </a:cxn>
                <a:cxn ang="0">
                  <a:pos x="304" y="24"/>
                </a:cxn>
                <a:cxn ang="0">
                  <a:pos x="315" y="42"/>
                </a:cxn>
                <a:cxn ang="0">
                  <a:pos x="319" y="62"/>
                </a:cxn>
                <a:cxn ang="0">
                  <a:pos x="323" y="85"/>
                </a:cxn>
                <a:cxn ang="0">
                  <a:pos x="335" y="111"/>
                </a:cxn>
                <a:cxn ang="0">
                  <a:pos x="357" y="133"/>
                </a:cxn>
                <a:cxn ang="0">
                  <a:pos x="397" y="164"/>
                </a:cxn>
                <a:cxn ang="0">
                  <a:pos x="422" y="184"/>
                </a:cxn>
                <a:cxn ang="0">
                  <a:pos x="439" y="207"/>
                </a:cxn>
                <a:cxn ang="0">
                  <a:pos x="447" y="238"/>
                </a:cxn>
                <a:cxn ang="0">
                  <a:pos x="439" y="278"/>
                </a:cxn>
                <a:cxn ang="0">
                  <a:pos x="418" y="307"/>
                </a:cxn>
                <a:cxn ang="0">
                  <a:pos x="389" y="323"/>
                </a:cxn>
                <a:cxn ang="0">
                  <a:pos x="355" y="323"/>
                </a:cxn>
                <a:cxn ang="0">
                  <a:pos x="319" y="303"/>
                </a:cxn>
                <a:cxn ang="0">
                  <a:pos x="301" y="284"/>
                </a:cxn>
                <a:cxn ang="0">
                  <a:pos x="285" y="263"/>
                </a:cxn>
                <a:cxn ang="0">
                  <a:pos x="263" y="248"/>
                </a:cxn>
                <a:cxn ang="0">
                  <a:pos x="231" y="240"/>
                </a:cxn>
                <a:cxn ang="0">
                  <a:pos x="202" y="244"/>
                </a:cxn>
                <a:cxn ang="0">
                  <a:pos x="175" y="255"/>
                </a:cxn>
                <a:cxn ang="0">
                  <a:pos x="143" y="270"/>
                </a:cxn>
                <a:cxn ang="0">
                  <a:pos x="111" y="274"/>
                </a:cxn>
                <a:cxn ang="0">
                  <a:pos x="79" y="266"/>
                </a:cxn>
                <a:cxn ang="0">
                  <a:pos x="49" y="250"/>
                </a:cxn>
                <a:cxn ang="0">
                  <a:pos x="24" y="231"/>
                </a:cxn>
                <a:cxn ang="0">
                  <a:pos x="6" y="206"/>
                </a:cxn>
                <a:cxn ang="0">
                  <a:pos x="0" y="176"/>
                </a:cxn>
                <a:cxn ang="0">
                  <a:pos x="15" y="138"/>
                </a:cxn>
                <a:cxn ang="0">
                  <a:pos x="38" y="106"/>
                </a:cxn>
                <a:cxn ang="0">
                  <a:pos x="82" y="44"/>
                </a:cxn>
                <a:cxn ang="0">
                  <a:pos x="89" y="27"/>
                </a:cxn>
                <a:cxn ang="0">
                  <a:pos x="98" y="11"/>
                </a:cxn>
                <a:cxn ang="0">
                  <a:pos x="118" y="1"/>
                </a:cxn>
              </a:cxnLst>
              <a:rect l="0" t="0" r="r" b="b"/>
              <a:pathLst>
                <a:path w="447" h="325">
                  <a:moveTo>
                    <a:pt x="128" y="0"/>
                  </a:moveTo>
                  <a:lnTo>
                    <a:pt x="138" y="2"/>
                  </a:lnTo>
                  <a:lnTo>
                    <a:pt x="147" y="5"/>
                  </a:lnTo>
                  <a:lnTo>
                    <a:pt x="157" y="11"/>
                  </a:lnTo>
                  <a:lnTo>
                    <a:pt x="166" y="15"/>
                  </a:lnTo>
                  <a:lnTo>
                    <a:pt x="175" y="19"/>
                  </a:lnTo>
                  <a:lnTo>
                    <a:pt x="185" y="23"/>
                  </a:lnTo>
                  <a:lnTo>
                    <a:pt x="196" y="23"/>
                  </a:lnTo>
                  <a:lnTo>
                    <a:pt x="209" y="21"/>
                  </a:lnTo>
                  <a:lnTo>
                    <a:pt x="222" y="18"/>
                  </a:lnTo>
                  <a:lnTo>
                    <a:pt x="245" y="11"/>
                  </a:lnTo>
                  <a:lnTo>
                    <a:pt x="256" y="8"/>
                  </a:lnTo>
                  <a:lnTo>
                    <a:pt x="268" y="8"/>
                  </a:lnTo>
                  <a:lnTo>
                    <a:pt x="280" y="10"/>
                  </a:lnTo>
                  <a:lnTo>
                    <a:pt x="294" y="16"/>
                  </a:lnTo>
                  <a:lnTo>
                    <a:pt x="304" y="24"/>
                  </a:lnTo>
                  <a:lnTo>
                    <a:pt x="311" y="33"/>
                  </a:lnTo>
                  <a:lnTo>
                    <a:pt x="315" y="42"/>
                  </a:lnTo>
                  <a:lnTo>
                    <a:pt x="318" y="52"/>
                  </a:lnTo>
                  <a:lnTo>
                    <a:pt x="319" y="62"/>
                  </a:lnTo>
                  <a:lnTo>
                    <a:pt x="320" y="74"/>
                  </a:lnTo>
                  <a:lnTo>
                    <a:pt x="323" y="85"/>
                  </a:lnTo>
                  <a:lnTo>
                    <a:pt x="327" y="98"/>
                  </a:lnTo>
                  <a:lnTo>
                    <a:pt x="335" y="111"/>
                  </a:lnTo>
                  <a:lnTo>
                    <a:pt x="345" y="123"/>
                  </a:lnTo>
                  <a:lnTo>
                    <a:pt x="357" y="133"/>
                  </a:lnTo>
                  <a:lnTo>
                    <a:pt x="370" y="144"/>
                  </a:lnTo>
                  <a:lnTo>
                    <a:pt x="397" y="164"/>
                  </a:lnTo>
                  <a:lnTo>
                    <a:pt x="409" y="173"/>
                  </a:lnTo>
                  <a:lnTo>
                    <a:pt x="422" y="184"/>
                  </a:lnTo>
                  <a:lnTo>
                    <a:pt x="431" y="195"/>
                  </a:lnTo>
                  <a:lnTo>
                    <a:pt x="439" y="207"/>
                  </a:lnTo>
                  <a:lnTo>
                    <a:pt x="445" y="222"/>
                  </a:lnTo>
                  <a:lnTo>
                    <a:pt x="447" y="238"/>
                  </a:lnTo>
                  <a:lnTo>
                    <a:pt x="445" y="259"/>
                  </a:lnTo>
                  <a:lnTo>
                    <a:pt x="439" y="278"/>
                  </a:lnTo>
                  <a:lnTo>
                    <a:pt x="430" y="294"/>
                  </a:lnTo>
                  <a:lnTo>
                    <a:pt x="418" y="307"/>
                  </a:lnTo>
                  <a:lnTo>
                    <a:pt x="405" y="317"/>
                  </a:lnTo>
                  <a:lnTo>
                    <a:pt x="389" y="323"/>
                  </a:lnTo>
                  <a:lnTo>
                    <a:pt x="373" y="325"/>
                  </a:lnTo>
                  <a:lnTo>
                    <a:pt x="355" y="323"/>
                  </a:lnTo>
                  <a:lnTo>
                    <a:pt x="337" y="316"/>
                  </a:lnTo>
                  <a:lnTo>
                    <a:pt x="319" y="303"/>
                  </a:lnTo>
                  <a:lnTo>
                    <a:pt x="310" y="294"/>
                  </a:lnTo>
                  <a:lnTo>
                    <a:pt x="301" y="284"/>
                  </a:lnTo>
                  <a:lnTo>
                    <a:pt x="293" y="273"/>
                  </a:lnTo>
                  <a:lnTo>
                    <a:pt x="285" y="263"/>
                  </a:lnTo>
                  <a:lnTo>
                    <a:pt x="275" y="255"/>
                  </a:lnTo>
                  <a:lnTo>
                    <a:pt x="263" y="248"/>
                  </a:lnTo>
                  <a:lnTo>
                    <a:pt x="249" y="243"/>
                  </a:lnTo>
                  <a:lnTo>
                    <a:pt x="231" y="240"/>
                  </a:lnTo>
                  <a:lnTo>
                    <a:pt x="216" y="240"/>
                  </a:lnTo>
                  <a:lnTo>
                    <a:pt x="202" y="244"/>
                  </a:lnTo>
                  <a:lnTo>
                    <a:pt x="189" y="249"/>
                  </a:lnTo>
                  <a:lnTo>
                    <a:pt x="175" y="255"/>
                  </a:lnTo>
                  <a:lnTo>
                    <a:pt x="160" y="262"/>
                  </a:lnTo>
                  <a:lnTo>
                    <a:pt x="143" y="270"/>
                  </a:lnTo>
                  <a:lnTo>
                    <a:pt x="127" y="273"/>
                  </a:lnTo>
                  <a:lnTo>
                    <a:pt x="111" y="274"/>
                  </a:lnTo>
                  <a:lnTo>
                    <a:pt x="95" y="272"/>
                  </a:lnTo>
                  <a:lnTo>
                    <a:pt x="79" y="266"/>
                  </a:lnTo>
                  <a:lnTo>
                    <a:pt x="62" y="258"/>
                  </a:lnTo>
                  <a:lnTo>
                    <a:pt x="49" y="250"/>
                  </a:lnTo>
                  <a:lnTo>
                    <a:pt x="37" y="241"/>
                  </a:lnTo>
                  <a:lnTo>
                    <a:pt x="24" y="231"/>
                  </a:lnTo>
                  <a:lnTo>
                    <a:pt x="14" y="220"/>
                  </a:lnTo>
                  <a:lnTo>
                    <a:pt x="6" y="206"/>
                  </a:lnTo>
                  <a:lnTo>
                    <a:pt x="1" y="192"/>
                  </a:lnTo>
                  <a:lnTo>
                    <a:pt x="0" y="176"/>
                  </a:lnTo>
                  <a:lnTo>
                    <a:pt x="6" y="157"/>
                  </a:lnTo>
                  <a:lnTo>
                    <a:pt x="15" y="138"/>
                  </a:lnTo>
                  <a:lnTo>
                    <a:pt x="27" y="121"/>
                  </a:lnTo>
                  <a:lnTo>
                    <a:pt x="38" y="106"/>
                  </a:lnTo>
                  <a:lnTo>
                    <a:pt x="54" y="82"/>
                  </a:lnTo>
                  <a:lnTo>
                    <a:pt x="82" y="44"/>
                  </a:lnTo>
                  <a:lnTo>
                    <a:pt x="87" y="36"/>
                  </a:lnTo>
                  <a:lnTo>
                    <a:pt x="89" y="27"/>
                  </a:lnTo>
                  <a:lnTo>
                    <a:pt x="93" y="18"/>
                  </a:lnTo>
                  <a:lnTo>
                    <a:pt x="98" y="11"/>
                  </a:lnTo>
                  <a:lnTo>
                    <a:pt x="106" y="5"/>
                  </a:lnTo>
                  <a:lnTo>
                    <a:pt x="118" y="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4FEAD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6338888" y="2033588"/>
              <a:ext cx="347663" cy="334963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5" y="2"/>
                </a:cxn>
                <a:cxn ang="0">
                  <a:pos x="141" y="6"/>
                </a:cxn>
                <a:cxn ang="0">
                  <a:pos x="159" y="11"/>
                </a:cxn>
                <a:cxn ang="0">
                  <a:pos x="177" y="17"/>
                </a:cxn>
                <a:cxn ang="0">
                  <a:pos x="194" y="24"/>
                </a:cxn>
                <a:cxn ang="0">
                  <a:pos x="208" y="30"/>
                </a:cxn>
                <a:cxn ang="0">
                  <a:pos x="219" y="36"/>
                </a:cxn>
                <a:cxn ang="0">
                  <a:pos x="201" y="42"/>
                </a:cxn>
                <a:cxn ang="0">
                  <a:pos x="182" y="44"/>
                </a:cxn>
                <a:cxn ang="0">
                  <a:pos x="165" y="43"/>
                </a:cxn>
                <a:cxn ang="0">
                  <a:pos x="127" y="41"/>
                </a:cxn>
                <a:cxn ang="0">
                  <a:pos x="116" y="42"/>
                </a:cxn>
                <a:cxn ang="0">
                  <a:pos x="107" y="45"/>
                </a:cxn>
                <a:cxn ang="0">
                  <a:pos x="101" y="49"/>
                </a:cxn>
                <a:cxn ang="0">
                  <a:pos x="97" y="54"/>
                </a:cxn>
                <a:cxn ang="0">
                  <a:pos x="94" y="60"/>
                </a:cxn>
                <a:cxn ang="0">
                  <a:pos x="93" y="67"/>
                </a:cxn>
                <a:cxn ang="0">
                  <a:pos x="90" y="75"/>
                </a:cxn>
                <a:cxn ang="0">
                  <a:pos x="87" y="84"/>
                </a:cxn>
                <a:cxn ang="0">
                  <a:pos x="82" y="93"/>
                </a:cxn>
                <a:cxn ang="0">
                  <a:pos x="74" y="105"/>
                </a:cxn>
                <a:cxn ang="0">
                  <a:pos x="65" y="115"/>
                </a:cxn>
                <a:cxn ang="0">
                  <a:pos x="47" y="133"/>
                </a:cxn>
                <a:cxn ang="0">
                  <a:pos x="39" y="142"/>
                </a:cxn>
                <a:cxn ang="0">
                  <a:pos x="33" y="151"/>
                </a:cxn>
                <a:cxn ang="0">
                  <a:pos x="29" y="160"/>
                </a:cxn>
                <a:cxn ang="0">
                  <a:pos x="25" y="170"/>
                </a:cxn>
                <a:cxn ang="0">
                  <a:pos x="25" y="182"/>
                </a:cxn>
                <a:cxn ang="0">
                  <a:pos x="28" y="195"/>
                </a:cxn>
                <a:cxn ang="0">
                  <a:pos x="33" y="211"/>
                </a:cxn>
                <a:cxn ang="0">
                  <a:pos x="19" y="195"/>
                </a:cxn>
                <a:cxn ang="0">
                  <a:pos x="9" y="180"/>
                </a:cxn>
                <a:cxn ang="0">
                  <a:pos x="3" y="165"/>
                </a:cxn>
                <a:cxn ang="0">
                  <a:pos x="0" y="151"/>
                </a:cxn>
                <a:cxn ang="0">
                  <a:pos x="2" y="137"/>
                </a:cxn>
                <a:cxn ang="0">
                  <a:pos x="7" y="121"/>
                </a:cxn>
                <a:cxn ang="0">
                  <a:pos x="16" y="104"/>
                </a:cxn>
                <a:cxn ang="0">
                  <a:pos x="29" y="85"/>
                </a:cxn>
                <a:cxn ang="0">
                  <a:pos x="37" y="73"/>
                </a:cxn>
                <a:cxn ang="0">
                  <a:pos x="43" y="61"/>
                </a:cxn>
                <a:cxn ang="0">
                  <a:pos x="48" y="49"/>
                </a:cxn>
                <a:cxn ang="0">
                  <a:pos x="53" y="39"/>
                </a:cxn>
                <a:cxn ang="0">
                  <a:pos x="58" y="29"/>
                </a:cxn>
                <a:cxn ang="0">
                  <a:pos x="64" y="20"/>
                </a:cxn>
                <a:cxn ang="0">
                  <a:pos x="72" y="13"/>
                </a:cxn>
                <a:cxn ang="0">
                  <a:pos x="83" y="7"/>
                </a:cxn>
                <a:cxn ang="0">
                  <a:pos x="96" y="3"/>
                </a:cxn>
                <a:cxn ang="0">
                  <a:pos x="113" y="0"/>
                </a:cxn>
              </a:cxnLst>
              <a:rect l="0" t="0" r="r" b="b"/>
              <a:pathLst>
                <a:path w="219" h="211">
                  <a:moveTo>
                    <a:pt x="113" y="0"/>
                  </a:moveTo>
                  <a:lnTo>
                    <a:pt x="125" y="2"/>
                  </a:lnTo>
                  <a:lnTo>
                    <a:pt x="141" y="6"/>
                  </a:lnTo>
                  <a:lnTo>
                    <a:pt x="159" y="11"/>
                  </a:lnTo>
                  <a:lnTo>
                    <a:pt x="177" y="17"/>
                  </a:lnTo>
                  <a:lnTo>
                    <a:pt x="194" y="24"/>
                  </a:lnTo>
                  <a:lnTo>
                    <a:pt x="208" y="30"/>
                  </a:lnTo>
                  <a:lnTo>
                    <a:pt x="219" y="36"/>
                  </a:lnTo>
                  <a:lnTo>
                    <a:pt x="201" y="42"/>
                  </a:lnTo>
                  <a:lnTo>
                    <a:pt x="182" y="44"/>
                  </a:lnTo>
                  <a:lnTo>
                    <a:pt x="165" y="43"/>
                  </a:lnTo>
                  <a:lnTo>
                    <a:pt x="127" y="41"/>
                  </a:lnTo>
                  <a:lnTo>
                    <a:pt x="116" y="42"/>
                  </a:lnTo>
                  <a:lnTo>
                    <a:pt x="107" y="45"/>
                  </a:lnTo>
                  <a:lnTo>
                    <a:pt x="101" y="49"/>
                  </a:lnTo>
                  <a:lnTo>
                    <a:pt x="97" y="54"/>
                  </a:lnTo>
                  <a:lnTo>
                    <a:pt x="94" y="60"/>
                  </a:lnTo>
                  <a:lnTo>
                    <a:pt x="93" y="67"/>
                  </a:lnTo>
                  <a:lnTo>
                    <a:pt x="90" y="75"/>
                  </a:lnTo>
                  <a:lnTo>
                    <a:pt x="87" y="84"/>
                  </a:lnTo>
                  <a:lnTo>
                    <a:pt x="82" y="93"/>
                  </a:lnTo>
                  <a:lnTo>
                    <a:pt x="74" y="105"/>
                  </a:lnTo>
                  <a:lnTo>
                    <a:pt x="65" y="115"/>
                  </a:lnTo>
                  <a:lnTo>
                    <a:pt x="47" y="133"/>
                  </a:lnTo>
                  <a:lnTo>
                    <a:pt x="39" y="142"/>
                  </a:lnTo>
                  <a:lnTo>
                    <a:pt x="33" y="151"/>
                  </a:lnTo>
                  <a:lnTo>
                    <a:pt x="29" y="160"/>
                  </a:lnTo>
                  <a:lnTo>
                    <a:pt x="25" y="170"/>
                  </a:lnTo>
                  <a:lnTo>
                    <a:pt x="25" y="182"/>
                  </a:lnTo>
                  <a:lnTo>
                    <a:pt x="28" y="195"/>
                  </a:lnTo>
                  <a:lnTo>
                    <a:pt x="33" y="211"/>
                  </a:lnTo>
                  <a:lnTo>
                    <a:pt x="19" y="195"/>
                  </a:lnTo>
                  <a:lnTo>
                    <a:pt x="9" y="180"/>
                  </a:lnTo>
                  <a:lnTo>
                    <a:pt x="3" y="165"/>
                  </a:lnTo>
                  <a:lnTo>
                    <a:pt x="0" y="151"/>
                  </a:lnTo>
                  <a:lnTo>
                    <a:pt x="2" y="137"/>
                  </a:lnTo>
                  <a:lnTo>
                    <a:pt x="7" y="121"/>
                  </a:lnTo>
                  <a:lnTo>
                    <a:pt x="16" y="104"/>
                  </a:lnTo>
                  <a:lnTo>
                    <a:pt x="29" y="85"/>
                  </a:lnTo>
                  <a:lnTo>
                    <a:pt x="37" y="73"/>
                  </a:lnTo>
                  <a:lnTo>
                    <a:pt x="43" y="61"/>
                  </a:lnTo>
                  <a:lnTo>
                    <a:pt x="48" y="49"/>
                  </a:lnTo>
                  <a:lnTo>
                    <a:pt x="53" y="39"/>
                  </a:lnTo>
                  <a:lnTo>
                    <a:pt x="58" y="29"/>
                  </a:lnTo>
                  <a:lnTo>
                    <a:pt x="64" y="20"/>
                  </a:lnTo>
                  <a:lnTo>
                    <a:pt x="72" y="13"/>
                  </a:lnTo>
                  <a:lnTo>
                    <a:pt x="83" y="7"/>
                  </a:lnTo>
                  <a:lnTo>
                    <a:pt x="96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D0FFF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6354763" y="3903663"/>
              <a:ext cx="565150" cy="523875"/>
            </a:xfrm>
            <a:custGeom>
              <a:avLst/>
              <a:gdLst/>
              <a:ahLst/>
              <a:cxnLst>
                <a:cxn ang="0">
                  <a:pos x="246" y="3"/>
                </a:cxn>
                <a:cxn ang="0">
                  <a:pos x="275" y="16"/>
                </a:cxn>
                <a:cxn ang="0">
                  <a:pos x="296" y="41"/>
                </a:cxn>
                <a:cxn ang="0">
                  <a:pos x="305" y="76"/>
                </a:cxn>
                <a:cxn ang="0">
                  <a:pos x="305" y="112"/>
                </a:cxn>
                <a:cxn ang="0">
                  <a:pos x="318" y="141"/>
                </a:cxn>
                <a:cxn ang="0">
                  <a:pos x="339" y="168"/>
                </a:cxn>
                <a:cxn ang="0">
                  <a:pos x="353" y="197"/>
                </a:cxn>
                <a:cxn ang="0">
                  <a:pos x="355" y="238"/>
                </a:cxn>
                <a:cxn ang="0">
                  <a:pos x="342" y="277"/>
                </a:cxn>
                <a:cxn ang="0">
                  <a:pos x="316" y="309"/>
                </a:cxn>
                <a:cxn ang="0">
                  <a:pos x="280" y="328"/>
                </a:cxn>
                <a:cxn ang="0">
                  <a:pos x="248" y="329"/>
                </a:cxn>
                <a:cxn ang="0">
                  <a:pos x="232" y="320"/>
                </a:cxn>
                <a:cxn ang="0">
                  <a:pos x="217" y="301"/>
                </a:cxn>
                <a:cxn ang="0">
                  <a:pos x="204" y="289"/>
                </a:cxn>
                <a:cxn ang="0">
                  <a:pos x="184" y="284"/>
                </a:cxn>
                <a:cxn ang="0">
                  <a:pos x="160" y="287"/>
                </a:cxn>
                <a:cxn ang="0">
                  <a:pos x="136" y="289"/>
                </a:cxn>
                <a:cxn ang="0">
                  <a:pos x="106" y="285"/>
                </a:cxn>
                <a:cxn ang="0">
                  <a:pos x="87" y="273"/>
                </a:cxn>
                <a:cxn ang="0">
                  <a:pos x="76" y="256"/>
                </a:cxn>
                <a:cxn ang="0">
                  <a:pos x="68" y="237"/>
                </a:cxn>
                <a:cxn ang="0">
                  <a:pos x="57" y="205"/>
                </a:cxn>
                <a:cxn ang="0">
                  <a:pos x="43" y="186"/>
                </a:cxn>
                <a:cxn ang="0">
                  <a:pos x="16" y="154"/>
                </a:cxn>
                <a:cxn ang="0">
                  <a:pos x="2" y="120"/>
                </a:cxn>
                <a:cxn ang="0">
                  <a:pos x="2" y="86"/>
                </a:cxn>
                <a:cxn ang="0">
                  <a:pos x="18" y="55"/>
                </a:cxn>
                <a:cxn ang="0">
                  <a:pos x="51" y="29"/>
                </a:cxn>
                <a:cxn ang="0">
                  <a:pos x="90" y="15"/>
                </a:cxn>
                <a:cxn ang="0">
                  <a:pos x="120" y="17"/>
                </a:cxn>
                <a:cxn ang="0">
                  <a:pos x="163" y="20"/>
                </a:cxn>
                <a:cxn ang="0">
                  <a:pos x="194" y="6"/>
                </a:cxn>
                <a:cxn ang="0">
                  <a:pos x="229" y="0"/>
                </a:cxn>
              </a:cxnLst>
              <a:rect l="0" t="0" r="r" b="b"/>
              <a:pathLst>
                <a:path w="356" h="330">
                  <a:moveTo>
                    <a:pt x="229" y="0"/>
                  </a:moveTo>
                  <a:lnTo>
                    <a:pt x="246" y="3"/>
                  </a:lnTo>
                  <a:lnTo>
                    <a:pt x="261" y="8"/>
                  </a:lnTo>
                  <a:lnTo>
                    <a:pt x="275" y="16"/>
                  </a:lnTo>
                  <a:lnTo>
                    <a:pt x="286" y="27"/>
                  </a:lnTo>
                  <a:lnTo>
                    <a:pt x="296" y="41"/>
                  </a:lnTo>
                  <a:lnTo>
                    <a:pt x="302" y="57"/>
                  </a:lnTo>
                  <a:lnTo>
                    <a:pt x="305" y="76"/>
                  </a:lnTo>
                  <a:lnTo>
                    <a:pt x="304" y="97"/>
                  </a:lnTo>
                  <a:lnTo>
                    <a:pt x="305" y="112"/>
                  </a:lnTo>
                  <a:lnTo>
                    <a:pt x="310" y="126"/>
                  </a:lnTo>
                  <a:lnTo>
                    <a:pt x="318" y="141"/>
                  </a:lnTo>
                  <a:lnTo>
                    <a:pt x="328" y="155"/>
                  </a:lnTo>
                  <a:lnTo>
                    <a:pt x="339" y="168"/>
                  </a:lnTo>
                  <a:lnTo>
                    <a:pt x="347" y="182"/>
                  </a:lnTo>
                  <a:lnTo>
                    <a:pt x="353" y="197"/>
                  </a:lnTo>
                  <a:lnTo>
                    <a:pt x="356" y="217"/>
                  </a:lnTo>
                  <a:lnTo>
                    <a:pt x="355" y="238"/>
                  </a:lnTo>
                  <a:lnTo>
                    <a:pt x="350" y="257"/>
                  </a:lnTo>
                  <a:lnTo>
                    <a:pt x="342" y="277"/>
                  </a:lnTo>
                  <a:lnTo>
                    <a:pt x="331" y="294"/>
                  </a:lnTo>
                  <a:lnTo>
                    <a:pt x="316" y="309"/>
                  </a:lnTo>
                  <a:lnTo>
                    <a:pt x="299" y="320"/>
                  </a:lnTo>
                  <a:lnTo>
                    <a:pt x="280" y="328"/>
                  </a:lnTo>
                  <a:lnTo>
                    <a:pt x="259" y="330"/>
                  </a:lnTo>
                  <a:lnTo>
                    <a:pt x="248" y="329"/>
                  </a:lnTo>
                  <a:lnTo>
                    <a:pt x="239" y="326"/>
                  </a:lnTo>
                  <a:lnTo>
                    <a:pt x="232" y="320"/>
                  </a:lnTo>
                  <a:lnTo>
                    <a:pt x="221" y="308"/>
                  </a:lnTo>
                  <a:lnTo>
                    <a:pt x="217" y="301"/>
                  </a:lnTo>
                  <a:lnTo>
                    <a:pt x="211" y="295"/>
                  </a:lnTo>
                  <a:lnTo>
                    <a:pt x="204" y="289"/>
                  </a:lnTo>
                  <a:lnTo>
                    <a:pt x="195" y="286"/>
                  </a:lnTo>
                  <a:lnTo>
                    <a:pt x="184" y="284"/>
                  </a:lnTo>
                  <a:lnTo>
                    <a:pt x="171" y="284"/>
                  </a:lnTo>
                  <a:lnTo>
                    <a:pt x="160" y="287"/>
                  </a:lnTo>
                  <a:lnTo>
                    <a:pt x="147" y="288"/>
                  </a:lnTo>
                  <a:lnTo>
                    <a:pt x="136" y="289"/>
                  </a:lnTo>
                  <a:lnTo>
                    <a:pt x="119" y="288"/>
                  </a:lnTo>
                  <a:lnTo>
                    <a:pt x="106" y="285"/>
                  </a:lnTo>
                  <a:lnTo>
                    <a:pt x="95" y="279"/>
                  </a:lnTo>
                  <a:lnTo>
                    <a:pt x="87" y="273"/>
                  </a:lnTo>
                  <a:lnTo>
                    <a:pt x="81" y="265"/>
                  </a:lnTo>
                  <a:lnTo>
                    <a:pt x="76" y="256"/>
                  </a:lnTo>
                  <a:lnTo>
                    <a:pt x="72" y="247"/>
                  </a:lnTo>
                  <a:lnTo>
                    <a:pt x="68" y="237"/>
                  </a:lnTo>
                  <a:lnTo>
                    <a:pt x="61" y="215"/>
                  </a:lnTo>
                  <a:lnTo>
                    <a:pt x="57" y="205"/>
                  </a:lnTo>
                  <a:lnTo>
                    <a:pt x="51" y="195"/>
                  </a:lnTo>
                  <a:lnTo>
                    <a:pt x="43" y="186"/>
                  </a:lnTo>
                  <a:lnTo>
                    <a:pt x="27" y="170"/>
                  </a:lnTo>
                  <a:lnTo>
                    <a:pt x="16" y="154"/>
                  </a:lnTo>
                  <a:lnTo>
                    <a:pt x="7" y="137"/>
                  </a:lnTo>
                  <a:lnTo>
                    <a:pt x="2" y="120"/>
                  </a:lnTo>
                  <a:lnTo>
                    <a:pt x="0" y="102"/>
                  </a:lnTo>
                  <a:lnTo>
                    <a:pt x="2" y="86"/>
                  </a:lnTo>
                  <a:lnTo>
                    <a:pt x="8" y="70"/>
                  </a:lnTo>
                  <a:lnTo>
                    <a:pt x="18" y="55"/>
                  </a:lnTo>
                  <a:lnTo>
                    <a:pt x="32" y="42"/>
                  </a:lnTo>
                  <a:lnTo>
                    <a:pt x="51" y="29"/>
                  </a:lnTo>
                  <a:lnTo>
                    <a:pt x="75" y="19"/>
                  </a:lnTo>
                  <a:lnTo>
                    <a:pt x="90" y="15"/>
                  </a:lnTo>
                  <a:lnTo>
                    <a:pt x="105" y="15"/>
                  </a:lnTo>
                  <a:lnTo>
                    <a:pt x="120" y="17"/>
                  </a:lnTo>
                  <a:lnTo>
                    <a:pt x="148" y="20"/>
                  </a:lnTo>
                  <a:lnTo>
                    <a:pt x="163" y="20"/>
                  </a:lnTo>
                  <a:lnTo>
                    <a:pt x="176" y="14"/>
                  </a:lnTo>
                  <a:lnTo>
                    <a:pt x="194" y="6"/>
                  </a:lnTo>
                  <a:lnTo>
                    <a:pt x="211" y="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6376988" y="3922713"/>
              <a:ext cx="496888" cy="449263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242" y="11"/>
                </a:cxn>
                <a:cxn ang="0">
                  <a:pos x="259" y="34"/>
                </a:cxn>
                <a:cxn ang="0">
                  <a:pos x="268" y="90"/>
                </a:cxn>
                <a:cxn ang="0">
                  <a:pos x="275" y="119"/>
                </a:cxn>
                <a:cxn ang="0">
                  <a:pos x="293" y="148"/>
                </a:cxn>
                <a:cxn ang="0">
                  <a:pos x="309" y="183"/>
                </a:cxn>
                <a:cxn ang="0">
                  <a:pos x="312" y="218"/>
                </a:cxn>
                <a:cxn ang="0">
                  <a:pos x="296" y="255"/>
                </a:cxn>
                <a:cxn ang="0">
                  <a:pos x="271" y="277"/>
                </a:cxn>
                <a:cxn ang="0">
                  <a:pos x="245" y="283"/>
                </a:cxn>
                <a:cxn ang="0">
                  <a:pos x="220" y="273"/>
                </a:cxn>
                <a:cxn ang="0">
                  <a:pos x="198" y="250"/>
                </a:cxn>
                <a:cxn ang="0">
                  <a:pos x="174" y="241"/>
                </a:cxn>
                <a:cxn ang="0">
                  <a:pos x="149" y="242"/>
                </a:cxn>
                <a:cxn ang="0">
                  <a:pos x="109" y="243"/>
                </a:cxn>
                <a:cxn ang="0">
                  <a:pos x="84" y="235"/>
                </a:cxn>
                <a:cxn ang="0">
                  <a:pos x="66" y="217"/>
                </a:cxn>
                <a:cxn ang="0">
                  <a:pos x="56" y="193"/>
                </a:cxn>
                <a:cxn ang="0">
                  <a:pos x="48" y="167"/>
                </a:cxn>
                <a:cxn ang="0">
                  <a:pos x="35" y="145"/>
                </a:cxn>
                <a:cxn ang="0">
                  <a:pos x="13" y="127"/>
                </a:cxn>
                <a:cxn ang="0">
                  <a:pos x="2" y="105"/>
                </a:cxn>
                <a:cxn ang="0">
                  <a:pos x="1" y="83"/>
                </a:cxn>
                <a:cxn ang="0">
                  <a:pos x="12" y="65"/>
                </a:cxn>
                <a:cxn ang="0">
                  <a:pos x="30" y="55"/>
                </a:cxn>
                <a:cxn ang="0">
                  <a:pos x="47" y="41"/>
                </a:cxn>
                <a:cxn ang="0">
                  <a:pos x="69" y="22"/>
                </a:cxn>
                <a:cxn ang="0">
                  <a:pos x="88" y="15"/>
                </a:cxn>
                <a:cxn ang="0">
                  <a:pos x="113" y="18"/>
                </a:cxn>
                <a:cxn ang="0">
                  <a:pos x="140" y="20"/>
                </a:cxn>
                <a:cxn ang="0">
                  <a:pos x="166" y="12"/>
                </a:cxn>
                <a:cxn ang="0">
                  <a:pos x="191" y="2"/>
                </a:cxn>
              </a:cxnLst>
              <a:rect l="0" t="0" r="r" b="b"/>
              <a:pathLst>
                <a:path w="313" h="283">
                  <a:moveTo>
                    <a:pt x="204" y="0"/>
                  </a:moveTo>
                  <a:lnTo>
                    <a:pt x="216" y="0"/>
                  </a:lnTo>
                  <a:lnTo>
                    <a:pt x="229" y="3"/>
                  </a:lnTo>
                  <a:lnTo>
                    <a:pt x="242" y="11"/>
                  </a:lnTo>
                  <a:lnTo>
                    <a:pt x="252" y="22"/>
                  </a:lnTo>
                  <a:lnTo>
                    <a:pt x="259" y="34"/>
                  </a:lnTo>
                  <a:lnTo>
                    <a:pt x="262" y="48"/>
                  </a:lnTo>
                  <a:lnTo>
                    <a:pt x="268" y="90"/>
                  </a:lnTo>
                  <a:lnTo>
                    <a:pt x="270" y="105"/>
                  </a:lnTo>
                  <a:lnTo>
                    <a:pt x="275" y="119"/>
                  </a:lnTo>
                  <a:lnTo>
                    <a:pt x="283" y="132"/>
                  </a:lnTo>
                  <a:lnTo>
                    <a:pt x="293" y="148"/>
                  </a:lnTo>
                  <a:lnTo>
                    <a:pt x="303" y="165"/>
                  </a:lnTo>
                  <a:lnTo>
                    <a:pt x="309" y="183"/>
                  </a:lnTo>
                  <a:lnTo>
                    <a:pt x="313" y="200"/>
                  </a:lnTo>
                  <a:lnTo>
                    <a:pt x="312" y="218"/>
                  </a:lnTo>
                  <a:lnTo>
                    <a:pt x="307" y="236"/>
                  </a:lnTo>
                  <a:lnTo>
                    <a:pt x="296" y="255"/>
                  </a:lnTo>
                  <a:lnTo>
                    <a:pt x="285" y="268"/>
                  </a:lnTo>
                  <a:lnTo>
                    <a:pt x="271" y="277"/>
                  </a:lnTo>
                  <a:lnTo>
                    <a:pt x="259" y="283"/>
                  </a:lnTo>
                  <a:lnTo>
                    <a:pt x="245" y="283"/>
                  </a:lnTo>
                  <a:lnTo>
                    <a:pt x="232" y="280"/>
                  </a:lnTo>
                  <a:lnTo>
                    <a:pt x="220" y="273"/>
                  </a:lnTo>
                  <a:lnTo>
                    <a:pt x="208" y="260"/>
                  </a:lnTo>
                  <a:lnTo>
                    <a:pt x="198" y="250"/>
                  </a:lnTo>
                  <a:lnTo>
                    <a:pt x="187" y="243"/>
                  </a:lnTo>
                  <a:lnTo>
                    <a:pt x="174" y="241"/>
                  </a:lnTo>
                  <a:lnTo>
                    <a:pt x="162" y="240"/>
                  </a:lnTo>
                  <a:lnTo>
                    <a:pt x="149" y="242"/>
                  </a:lnTo>
                  <a:lnTo>
                    <a:pt x="122" y="243"/>
                  </a:lnTo>
                  <a:lnTo>
                    <a:pt x="109" y="243"/>
                  </a:lnTo>
                  <a:lnTo>
                    <a:pt x="96" y="241"/>
                  </a:lnTo>
                  <a:lnTo>
                    <a:pt x="84" y="235"/>
                  </a:lnTo>
                  <a:lnTo>
                    <a:pt x="73" y="227"/>
                  </a:lnTo>
                  <a:lnTo>
                    <a:pt x="66" y="217"/>
                  </a:lnTo>
                  <a:lnTo>
                    <a:pt x="61" y="205"/>
                  </a:lnTo>
                  <a:lnTo>
                    <a:pt x="56" y="193"/>
                  </a:lnTo>
                  <a:lnTo>
                    <a:pt x="53" y="179"/>
                  </a:lnTo>
                  <a:lnTo>
                    <a:pt x="48" y="167"/>
                  </a:lnTo>
                  <a:lnTo>
                    <a:pt x="43" y="155"/>
                  </a:lnTo>
                  <a:lnTo>
                    <a:pt x="35" y="145"/>
                  </a:lnTo>
                  <a:lnTo>
                    <a:pt x="23" y="135"/>
                  </a:lnTo>
                  <a:lnTo>
                    <a:pt x="13" y="127"/>
                  </a:lnTo>
                  <a:lnTo>
                    <a:pt x="6" y="116"/>
                  </a:lnTo>
                  <a:lnTo>
                    <a:pt x="2" y="105"/>
                  </a:lnTo>
                  <a:lnTo>
                    <a:pt x="0" y="94"/>
                  </a:lnTo>
                  <a:lnTo>
                    <a:pt x="1" y="83"/>
                  </a:lnTo>
                  <a:lnTo>
                    <a:pt x="5" y="73"/>
                  </a:lnTo>
                  <a:lnTo>
                    <a:pt x="12" y="65"/>
                  </a:lnTo>
                  <a:lnTo>
                    <a:pt x="21" y="59"/>
                  </a:lnTo>
                  <a:lnTo>
                    <a:pt x="30" y="55"/>
                  </a:lnTo>
                  <a:lnTo>
                    <a:pt x="39" y="49"/>
                  </a:lnTo>
                  <a:lnTo>
                    <a:pt x="47" y="41"/>
                  </a:lnTo>
                  <a:lnTo>
                    <a:pt x="61" y="27"/>
                  </a:lnTo>
                  <a:lnTo>
                    <a:pt x="69" y="22"/>
                  </a:lnTo>
                  <a:lnTo>
                    <a:pt x="77" y="17"/>
                  </a:lnTo>
                  <a:lnTo>
                    <a:pt x="88" y="15"/>
                  </a:lnTo>
                  <a:lnTo>
                    <a:pt x="100" y="15"/>
                  </a:lnTo>
                  <a:lnTo>
                    <a:pt x="113" y="18"/>
                  </a:lnTo>
                  <a:lnTo>
                    <a:pt x="126" y="21"/>
                  </a:lnTo>
                  <a:lnTo>
                    <a:pt x="140" y="20"/>
                  </a:lnTo>
                  <a:lnTo>
                    <a:pt x="153" y="16"/>
                  </a:lnTo>
                  <a:lnTo>
                    <a:pt x="166" y="12"/>
                  </a:lnTo>
                  <a:lnTo>
                    <a:pt x="179" y="7"/>
                  </a:lnTo>
                  <a:lnTo>
                    <a:pt x="191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520C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6637338" y="2805113"/>
              <a:ext cx="735013" cy="852488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253" y="5"/>
                </a:cxn>
                <a:cxn ang="0">
                  <a:pos x="284" y="17"/>
                </a:cxn>
                <a:cxn ang="0">
                  <a:pos x="307" y="38"/>
                </a:cxn>
                <a:cxn ang="0">
                  <a:pos x="321" y="66"/>
                </a:cxn>
                <a:cxn ang="0">
                  <a:pos x="321" y="104"/>
                </a:cxn>
                <a:cxn ang="0">
                  <a:pos x="321" y="127"/>
                </a:cxn>
                <a:cxn ang="0">
                  <a:pos x="332" y="140"/>
                </a:cxn>
                <a:cxn ang="0">
                  <a:pos x="350" y="149"/>
                </a:cxn>
                <a:cxn ang="0">
                  <a:pos x="394" y="160"/>
                </a:cxn>
                <a:cxn ang="0">
                  <a:pos x="415" y="170"/>
                </a:cxn>
                <a:cxn ang="0">
                  <a:pos x="437" y="194"/>
                </a:cxn>
                <a:cxn ang="0">
                  <a:pos x="450" y="228"/>
                </a:cxn>
                <a:cxn ang="0">
                  <a:pos x="453" y="267"/>
                </a:cxn>
                <a:cxn ang="0">
                  <a:pos x="450" y="308"/>
                </a:cxn>
                <a:cxn ang="0">
                  <a:pos x="441" y="347"/>
                </a:cxn>
                <a:cxn ang="0">
                  <a:pos x="432" y="379"/>
                </a:cxn>
                <a:cxn ang="0">
                  <a:pos x="433" y="390"/>
                </a:cxn>
                <a:cxn ang="0">
                  <a:pos x="442" y="407"/>
                </a:cxn>
                <a:cxn ang="0">
                  <a:pos x="452" y="421"/>
                </a:cxn>
                <a:cxn ang="0">
                  <a:pos x="462" y="445"/>
                </a:cxn>
                <a:cxn ang="0">
                  <a:pos x="460" y="478"/>
                </a:cxn>
                <a:cxn ang="0">
                  <a:pos x="446" y="508"/>
                </a:cxn>
                <a:cxn ang="0">
                  <a:pos x="422" y="529"/>
                </a:cxn>
                <a:cxn ang="0">
                  <a:pos x="390" y="537"/>
                </a:cxn>
                <a:cxn ang="0">
                  <a:pos x="361" y="531"/>
                </a:cxn>
                <a:cxn ang="0">
                  <a:pos x="336" y="518"/>
                </a:cxn>
                <a:cxn ang="0">
                  <a:pos x="309" y="512"/>
                </a:cxn>
                <a:cxn ang="0">
                  <a:pos x="286" y="515"/>
                </a:cxn>
                <a:cxn ang="0">
                  <a:pos x="267" y="522"/>
                </a:cxn>
                <a:cxn ang="0">
                  <a:pos x="249" y="526"/>
                </a:cxn>
                <a:cxn ang="0">
                  <a:pos x="225" y="526"/>
                </a:cxn>
                <a:cxn ang="0">
                  <a:pos x="193" y="514"/>
                </a:cxn>
                <a:cxn ang="0">
                  <a:pos x="167" y="493"/>
                </a:cxn>
                <a:cxn ang="0">
                  <a:pos x="153" y="466"/>
                </a:cxn>
                <a:cxn ang="0">
                  <a:pos x="149" y="437"/>
                </a:cxn>
                <a:cxn ang="0">
                  <a:pos x="146" y="405"/>
                </a:cxn>
                <a:cxn ang="0">
                  <a:pos x="142" y="375"/>
                </a:cxn>
                <a:cxn ang="0">
                  <a:pos x="130" y="348"/>
                </a:cxn>
                <a:cxn ang="0">
                  <a:pos x="107" y="324"/>
                </a:cxn>
                <a:cxn ang="0">
                  <a:pos x="77" y="306"/>
                </a:cxn>
                <a:cxn ang="0">
                  <a:pos x="48" y="287"/>
                </a:cxn>
                <a:cxn ang="0">
                  <a:pos x="22" y="267"/>
                </a:cxn>
                <a:cxn ang="0">
                  <a:pos x="5" y="243"/>
                </a:cxn>
                <a:cxn ang="0">
                  <a:pos x="0" y="216"/>
                </a:cxn>
                <a:cxn ang="0">
                  <a:pos x="9" y="183"/>
                </a:cxn>
                <a:cxn ang="0">
                  <a:pos x="26" y="151"/>
                </a:cxn>
                <a:cxn ang="0">
                  <a:pos x="29" y="127"/>
                </a:cxn>
                <a:cxn ang="0">
                  <a:pos x="25" y="104"/>
                </a:cxn>
                <a:cxn ang="0">
                  <a:pos x="25" y="81"/>
                </a:cxn>
                <a:cxn ang="0">
                  <a:pos x="37" y="57"/>
                </a:cxn>
                <a:cxn ang="0">
                  <a:pos x="57" y="44"/>
                </a:cxn>
                <a:cxn ang="0">
                  <a:pos x="92" y="33"/>
                </a:cxn>
                <a:cxn ang="0">
                  <a:pos x="115" y="21"/>
                </a:cxn>
                <a:cxn ang="0">
                  <a:pos x="146" y="8"/>
                </a:cxn>
                <a:cxn ang="0">
                  <a:pos x="181" y="0"/>
                </a:cxn>
              </a:cxnLst>
              <a:rect l="0" t="0" r="r" b="b"/>
              <a:pathLst>
                <a:path w="463" h="537">
                  <a:moveTo>
                    <a:pt x="200" y="0"/>
                  </a:moveTo>
                  <a:lnTo>
                    <a:pt x="217" y="0"/>
                  </a:lnTo>
                  <a:lnTo>
                    <a:pt x="235" y="1"/>
                  </a:lnTo>
                  <a:lnTo>
                    <a:pt x="253" y="5"/>
                  </a:lnTo>
                  <a:lnTo>
                    <a:pt x="269" y="10"/>
                  </a:lnTo>
                  <a:lnTo>
                    <a:pt x="284" y="17"/>
                  </a:lnTo>
                  <a:lnTo>
                    <a:pt x="297" y="27"/>
                  </a:lnTo>
                  <a:lnTo>
                    <a:pt x="307" y="38"/>
                  </a:lnTo>
                  <a:lnTo>
                    <a:pt x="315" y="51"/>
                  </a:lnTo>
                  <a:lnTo>
                    <a:pt x="321" y="66"/>
                  </a:lnTo>
                  <a:lnTo>
                    <a:pt x="322" y="84"/>
                  </a:lnTo>
                  <a:lnTo>
                    <a:pt x="321" y="104"/>
                  </a:lnTo>
                  <a:lnTo>
                    <a:pt x="320" y="116"/>
                  </a:lnTo>
                  <a:lnTo>
                    <a:pt x="321" y="127"/>
                  </a:lnTo>
                  <a:lnTo>
                    <a:pt x="326" y="135"/>
                  </a:lnTo>
                  <a:lnTo>
                    <a:pt x="332" y="140"/>
                  </a:lnTo>
                  <a:lnTo>
                    <a:pt x="340" y="146"/>
                  </a:lnTo>
                  <a:lnTo>
                    <a:pt x="350" y="149"/>
                  </a:lnTo>
                  <a:lnTo>
                    <a:pt x="371" y="154"/>
                  </a:lnTo>
                  <a:lnTo>
                    <a:pt x="394" y="160"/>
                  </a:lnTo>
                  <a:lnTo>
                    <a:pt x="405" y="164"/>
                  </a:lnTo>
                  <a:lnTo>
                    <a:pt x="415" y="170"/>
                  </a:lnTo>
                  <a:lnTo>
                    <a:pt x="427" y="180"/>
                  </a:lnTo>
                  <a:lnTo>
                    <a:pt x="437" y="194"/>
                  </a:lnTo>
                  <a:lnTo>
                    <a:pt x="444" y="210"/>
                  </a:lnTo>
                  <a:lnTo>
                    <a:pt x="450" y="228"/>
                  </a:lnTo>
                  <a:lnTo>
                    <a:pt x="452" y="248"/>
                  </a:lnTo>
                  <a:lnTo>
                    <a:pt x="453" y="267"/>
                  </a:lnTo>
                  <a:lnTo>
                    <a:pt x="452" y="288"/>
                  </a:lnTo>
                  <a:lnTo>
                    <a:pt x="450" y="308"/>
                  </a:lnTo>
                  <a:lnTo>
                    <a:pt x="446" y="328"/>
                  </a:lnTo>
                  <a:lnTo>
                    <a:pt x="441" y="347"/>
                  </a:lnTo>
                  <a:lnTo>
                    <a:pt x="437" y="364"/>
                  </a:lnTo>
                  <a:lnTo>
                    <a:pt x="432" y="379"/>
                  </a:lnTo>
                  <a:lnTo>
                    <a:pt x="432" y="384"/>
                  </a:lnTo>
                  <a:lnTo>
                    <a:pt x="433" y="390"/>
                  </a:lnTo>
                  <a:lnTo>
                    <a:pt x="437" y="398"/>
                  </a:lnTo>
                  <a:lnTo>
                    <a:pt x="442" y="407"/>
                  </a:lnTo>
                  <a:lnTo>
                    <a:pt x="448" y="414"/>
                  </a:lnTo>
                  <a:lnTo>
                    <a:pt x="452" y="421"/>
                  </a:lnTo>
                  <a:lnTo>
                    <a:pt x="458" y="429"/>
                  </a:lnTo>
                  <a:lnTo>
                    <a:pt x="462" y="445"/>
                  </a:lnTo>
                  <a:lnTo>
                    <a:pt x="463" y="462"/>
                  </a:lnTo>
                  <a:lnTo>
                    <a:pt x="460" y="478"/>
                  </a:lnTo>
                  <a:lnTo>
                    <a:pt x="455" y="494"/>
                  </a:lnTo>
                  <a:lnTo>
                    <a:pt x="446" y="508"/>
                  </a:lnTo>
                  <a:lnTo>
                    <a:pt x="435" y="519"/>
                  </a:lnTo>
                  <a:lnTo>
                    <a:pt x="422" y="529"/>
                  </a:lnTo>
                  <a:lnTo>
                    <a:pt x="407" y="535"/>
                  </a:lnTo>
                  <a:lnTo>
                    <a:pt x="390" y="537"/>
                  </a:lnTo>
                  <a:lnTo>
                    <a:pt x="376" y="535"/>
                  </a:lnTo>
                  <a:lnTo>
                    <a:pt x="361" y="531"/>
                  </a:lnTo>
                  <a:lnTo>
                    <a:pt x="348" y="525"/>
                  </a:lnTo>
                  <a:lnTo>
                    <a:pt x="336" y="518"/>
                  </a:lnTo>
                  <a:lnTo>
                    <a:pt x="322" y="514"/>
                  </a:lnTo>
                  <a:lnTo>
                    <a:pt x="309" y="512"/>
                  </a:lnTo>
                  <a:lnTo>
                    <a:pt x="297" y="513"/>
                  </a:lnTo>
                  <a:lnTo>
                    <a:pt x="286" y="515"/>
                  </a:lnTo>
                  <a:lnTo>
                    <a:pt x="276" y="518"/>
                  </a:lnTo>
                  <a:lnTo>
                    <a:pt x="267" y="522"/>
                  </a:lnTo>
                  <a:lnTo>
                    <a:pt x="258" y="525"/>
                  </a:lnTo>
                  <a:lnTo>
                    <a:pt x="249" y="526"/>
                  </a:lnTo>
                  <a:lnTo>
                    <a:pt x="238" y="527"/>
                  </a:lnTo>
                  <a:lnTo>
                    <a:pt x="225" y="526"/>
                  </a:lnTo>
                  <a:lnTo>
                    <a:pt x="211" y="522"/>
                  </a:lnTo>
                  <a:lnTo>
                    <a:pt x="193" y="514"/>
                  </a:lnTo>
                  <a:lnTo>
                    <a:pt x="177" y="504"/>
                  </a:lnTo>
                  <a:lnTo>
                    <a:pt x="167" y="493"/>
                  </a:lnTo>
                  <a:lnTo>
                    <a:pt x="159" y="480"/>
                  </a:lnTo>
                  <a:lnTo>
                    <a:pt x="153" y="466"/>
                  </a:lnTo>
                  <a:lnTo>
                    <a:pt x="151" y="452"/>
                  </a:lnTo>
                  <a:lnTo>
                    <a:pt x="149" y="437"/>
                  </a:lnTo>
                  <a:lnTo>
                    <a:pt x="147" y="421"/>
                  </a:lnTo>
                  <a:lnTo>
                    <a:pt x="146" y="405"/>
                  </a:lnTo>
                  <a:lnTo>
                    <a:pt x="145" y="389"/>
                  </a:lnTo>
                  <a:lnTo>
                    <a:pt x="142" y="375"/>
                  </a:lnTo>
                  <a:lnTo>
                    <a:pt x="137" y="360"/>
                  </a:lnTo>
                  <a:lnTo>
                    <a:pt x="130" y="348"/>
                  </a:lnTo>
                  <a:lnTo>
                    <a:pt x="121" y="335"/>
                  </a:lnTo>
                  <a:lnTo>
                    <a:pt x="107" y="324"/>
                  </a:lnTo>
                  <a:lnTo>
                    <a:pt x="92" y="316"/>
                  </a:lnTo>
                  <a:lnTo>
                    <a:pt x="77" y="306"/>
                  </a:lnTo>
                  <a:lnTo>
                    <a:pt x="62" y="297"/>
                  </a:lnTo>
                  <a:lnTo>
                    <a:pt x="48" y="287"/>
                  </a:lnTo>
                  <a:lnTo>
                    <a:pt x="34" y="277"/>
                  </a:lnTo>
                  <a:lnTo>
                    <a:pt x="22" y="267"/>
                  </a:lnTo>
                  <a:lnTo>
                    <a:pt x="12" y="256"/>
                  </a:lnTo>
                  <a:lnTo>
                    <a:pt x="5" y="243"/>
                  </a:lnTo>
                  <a:lnTo>
                    <a:pt x="1" y="231"/>
                  </a:lnTo>
                  <a:lnTo>
                    <a:pt x="0" y="216"/>
                  </a:lnTo>
                  <a:lnTo>
                    <a:pt x="1" y="200"/>
                  </a:lnTo>
                  <a:lnTo>
                    <a:pt x="9" y="183"/>
                  </a:lnTo>
                  <a:lnTo>
                    <a:pt x="20" y="163"/>
                  </a:lnTo>
                  <a:lnTo>
                    <a:pt x="26" y="151"/>
                  </a:lnTo>
                  <a:lnTo>
                    <a:pt x="29" y="138"/>
                  </a:lnTo>
                  <a:lnTo>
                    <a:pt x="29" y="127"/>
                  </a:lnTo>
                  <a:lnTo>
                    <a:pt x="28" y="115"/>
                  </a:lnTo>
                  <a:lnTo>
                    <a:pt x="25" y="104"/>
                  </a:lnTo>
                  <a:lnTo>
                    <a:pt x="25" y="92"/>
                  </a:lnTo>
                  <a:lnTo>
                    <a:pt x="25" y="81"/>
                  </a:lnTo>
                  <a:lnTo>
                    <a:pt x="30" y="67"/>
                  </a:lnTo>
                  <a:lnTo>
                    <a:pt x="37" y="57"/>
                  </a:lnTo>
                  <a:lnTo>
                    <a:pt x="46" y="49"/>
                  </a:lnTo>
                  <a:lnTo>
                    <a:pt x="57" y="44"/>
                  </a:lnTo>
                  <a:lnTo>
                    <a:pt x="80" y="37"/>
                  </a:lnTo>
                  <a:lnTo>
                    <a:pt x="92" y="33"/>
                  </a:lnTo>
                  <a:lnTo>
                    <a:pt x="103" y="29"/>
                  </a:lnTo>
                  <a:lnTo>
                    <a:pt x="115" y="21"/>
                  </a:lnTo>
                  <a:lnTo>
                    <a:pt x="130" y="14"/>
                  </a:lnTo>
                  <a:lnTo>
                    <a:pt x="146" y="8"/>
                  </a:lnTo>
                  <a:lnTo>
                    <a:pt x="163" y="3"/>
                  </a:lnTo>
                  <a:lnTo>
                    <a:pt x="181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6661151" y="2827338"/>
              <a:ext cx="666750" cy="777875"/>
            </a:xfrm>
            <a:custGeom>
              <a:avLst/>
              <a:gdLst/>
              <a:ahLst/>
              <a:cxnLst>
                <a:cxn ang="0">
                  <a:pos x="198" y="1"/>
                </a:cxn>
                <a:cxn ang="0">
                  <a:pos x="228" y="4"/>
                </a:cxn>
                <a:cxn ang="0">
                  <a:pos x="254" y="15"/>
                </a:cxn>
                <a:cxn ang="0">
                  <a:pos x="272" y="33"/>
                </a:cxn>
                <a:cxn ang="0">
                  <a:pos x="280" y="59"/>
                </a:cxn>
                <a:cxn ang="0">
                  <a:pos x="275" y="89"/>
                </a:cxn>
                <a:cxn ang="0">
                  <a:pos x="273" y="112"/>
                </a:cxn>
                <a:cxn ang="0">
                  <a:pos x="284" y="131"/>
                </a:cxn>
                <a:cxn ang="0">
                  <a:pos x="306" y="141"/>
                </a:cxn>
                <a:cxn ang="0">
                  <a:pos x="327" y="148"/>
                </a:cxn>
                <a:cxn ang="0">
                  <a:pos x="353" y="154"/>
                </a:cxn>
                <a:cxn ang="0">
                  <a:pos x="375" y="162"/>
                </a:cxn>
                <a:cxn ang="0">
                  <a:pos x="392" y="175"/>
                </a:cxn>
                <a:cxn ang="0">
                  <a:pos x="402" y="199"/>
                </a:cxn>
                <a:cxn ang="0">
                  <a:pos x="405" y="252"/>
                </a:cxn>
                <a:cxn ang="0">
                  <a:pos x="402" y="304"/>
                </a:cxn>
                <a:cxn ang="0">
                  <a:pos x="399" y="326"/>
                </a:cxn>
                <a:cxn ang="0">
                  <a:pos x="390" y="347"/>
                </a:cxn>
                <a:cxn ang="0">
                  <a:pos x="386" y="365"/>
                </a:cxn>
                <a:cxn ang="0">
                  <a:pos x="393" y="379"/>
                </a:cxn>
                <a:cxn ang="0">
                  <a:pos x="409" y="399"/>
                </a:cxn>
                <a:cxn ang="0">
                  <a:pos x="419" y="426"/>
                </a:cxn>
                <a:cxn ang="0">
                  <a:pos x="418" y="453"/>
                </a:cxn>
                <a:cxn ang="0">
                  <a:pos x="400" y="479"/>
                </a:cxn>
                <a:cxn ang="0">
                  <a:pos x="374" y="490"/>
                </a:cxn>
                <a:cxn ang="0">
                  <a:pos x="348" y="486"/>
                </a:cxn>
                <a:cxn ang="0">
                  <a:pos x="298" y="466"/>
                </a:cxn>
                <a:cxn ang="0">
                  <a:pos x="277" y="467"/>
                </a:cxn>
                <a:cxn ang="0">
                  <a:pos x="258" y="476"/>
                </a:cxn>
                <a:cxn ang="0">
                  <a:pos x="233" y="483"/>
                </a:cxn>
                <a:cxn ang="0">
                  <a:pos x="199" y="477"/>
                </a:cxn>
                <a:cxn ang="0">
                  <a:pos x="170" y="461"/>
                </a:cxn>
                <a:cxn ang="0">
                  <a:pos x="154" y="438"/>
                </a:cxn>
                <a:cxn ang="0">
                  <a:pos x="146" y="408"/>
                </a:cxn>
                <a:cxn ang="0">
                  <a:pos x="146" y="375"/>
                </a:cxn>
                <a:cxn ang="0">
                  <a:pos x="148" y="348"/>
                </a:cxn>
                <a:cxn ang="0">
                  <a:pos x="142" y="322"/>
                </a:cxn>
                <a:cxn ang="0">
                  <a:pos x="117" y="293"/>
                </a:cxn>
                <a:cxn ang="0">
                  <a:pos x="82" y="270"/>
                </a:cxn>
                <a:cxn ang="0">
                  <a:pos x="53" y="255"/>
                </a:cxn>
                <a:cxn ang="0">
                  <a:pos x="28" y="242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7" y="172"/>
                </a:cxn>
                <a:cxn ang="0">
                  <a:pos x="22" y="149"/>
                </a:cxn>
                <a:cxn ang="0">
                  <a:pos x="35" y="127"/>
                </a:cxn>
                <a:cxn ang="0">
                  <a:pos x="36" y="109"/>
                </a:cxn>
                <a:cxn ang="0">
                  <a:pos x="30" y="80"/>
                </a:cxn>
                <a:cxn ang="0">
                  <a:pos x="28" y="63"/>
                </a:cxn>
                <a:cxn ang="0">
                  <a:pos x="35" y="49"/>
                </a:cxn>
                <a:cxn ang="0">
                  <a:pos x="54" y="40"/>
                </a:cxn>
                <a:cxn ang="0">
                  <a:pos x="72" y="37"/>
                </a:cxn>
                <a:cxn ang="0">
                  <a:pos x="91" y="28"/>
                </a:cxn>
                <a:cxn ang="0">
                  <a:pos x="114" y="13"/>
                </a:cxn>
                <a:cxn ang="0">
                  <a:pos x="138" y="5"/>
                </a:cxn>
                <a:cxn ang="0">
                  <a:pos x="168" y="1"/>
                </a:cxn>
              </a:cxnLst>
              <a:rect l="0" t="0" r="r" b="b"/>
              <a:pathLst>
                <a:path w="420" h="490">
                  <a:moveTo>
                    <a:pt x="183" y="0"/>
                  </a:moveTo>
                  <a:lnTo>
                    <a:pt x="198" y="1"/>
                  </a:lnTo>
                  <a:lnTo>
                    <a:pt x="214" y="2"/>
                  </a:lnTo>
                  <a:lnTo>
                    <a:pt x="228" y="4"/>
                  </a:lnTo>
                  <a:lnTo>
                    <a:pt x="242" y="9"/>
                  </a:lnTo>
                  <a:lnTo>
                    <a:pt x="254" y="15"/>
                  </a:lnTo>
                  <a:lnTo>
                    <a:pt x="264" y="23"/>
                  </a:lnTo>
                  <a:lnTo>
                    <a:pt x="272" y="33"/>
                  </a:lnTo>
                  <a:lnTo>
                    <a:pt x="277" y="45"/>
                  </a:lnTo>
                  <a:lnTo>
                    <a:pt x="280" y="59"/>
                  </a:lnTo>
                  <a:lnTo>
                    <a:pt x="278" y="76"/>
                  </a:lnTo>
                  <a:lnTo>
                    <a:pt x="275" y="89"/>
                  </a:lnTo>
                  <a:lnTo>
                    <a:pt x="273" y="100"/>
                  </a:lnTo>
                  <a:lnTo>
                    <a:pt x="273" y="112"/>
                  </a:lnTo>
                  <a:lnTo>
                    <a:pt x="277" y="123"/>
                  </a:lnTo>
                  <a:lnTo>
                    <a:pt x="284" y="131"/>
                  </a:lnTo>
                  <a:lnTo>
                    <a:pt x="294" y="136"/>
                  </a:lnTo>
                  <a:lnTo>
                    <a:pt x="306" y="141"/>
                  </a:lnTo>
                  <a:lnTo>
                    <a:pt x="316" y="145"/>
                  </a:lnTo>
                  <a:lnTo>
                    <a:pt x="327" y="148"/>
                  </a:lnTo>
                  <a:lnTo>
                    <a:pt x="340" y="151"/>
                  </a:lnTo>
                  <a:lnTo>
                    <a:pt x="353" y="154"/>
                  </a:lnTo>
                  <a:lnTo>
                    <a:pt x="364" y="157"/>
                  </a:lnTo>
                  <a:lnTo>
                    <a:pt x="375" y="162"/>
                  </a:lnTo>
                  <a:lnTo>
                    <a:pt x="385" y="167"/>
                  </a:lnTo>
                  <a:lnTo>
                    <a:pt x="392" y="175"/>
                  </a:lnTo>
                  <a:lnTo>
                    <a:pt x="398" y="185"/>
                  </a:lnTo>
                  <a:lnTo>
                    <a:pt x="402" y="199"/>
                  </a:lnTo>
                  <a:lnTo>
                    <a:pt x="404" y="225"/>
                  </a:lnTo>
                  <a:lnTo>
                    <a:pt x="405" y="252"/>
                  </a:lnTo>
                  <a:lnTo>
                    <a:pt x="404" y="278"/>
                  </a:lnTo>
                  <a:lnTo>
                    <a:pt x="402" y="304"/>
                  </a:lnTo>
                  <a:lnTo>
                    <a:pt x="402" y="316"/>
                  </a:lnTo>
                  <a:lnTo>
                    <a:pt x="399" y="326"/>
                  </a:lnTo>
                  <a:lnTo>
                    <a:pt x="394" y="336"/>
                  </a:lnTo>
                  <a:lnTo>
                    <a:pt x="390" y="347"/>
                  </a:lnTo>
                  <a:lnTo>
                    <a:pt x="387" y="357"/>
                  </a:lnTo>
                  <a:lnTo>
                    <a:pt x="386" y="365"/>
                  </a:lnTo>
                  <a:lnTo>
                    <a:pt x="388" y="372"/>
                  </a:lnTo>
                  <a:lnTo>
                    <a:pt x="393" y="379"/>
                  </a:lnTo>
                  <a:lnTo>
                    <a:pt x="400" y="387"/>
                  </a:lnTo>
                  <a:lnTo>
                    <a:pt x="409" y="399"/>
                  </a:lnTo>
                  <a:lnTo>
                    <a:pt x="415" y="413"/>
                  </a:lnTo>
                  <a:lnTo>
                    <a:pt x="419" y="426"/>
                  </a:lnTo>
                  <a:lnTo>
                    <a:pt x="420" y="439"/>
                  </a:lnTo>
                  <a:lnTo>
                    <a:pt x="418" y="453"/>
                  </a:lnTo>
                  <a:lnTo>
                    <a:pt x="411" y="466"/>
                  </a:lnTo>
                  <a:lnTo>
                    <a:pt x="400" y="479"/>
                  </a:lnTo>
                  <a:lnTo>
                    <a:pt x="386" y="487"/>
                  </a:lnTo>
                  <a:lnTo>
                    <a:pt x="374" y="490"/>
                  </a:lnTo>
                  <a:lnTo>
                    <a:pt x="361" y="489"/>
                  </a:lnTo>
                  <a:lnTo>
                    <a:pt x="348" y="486"/>
                  </a:lnTo>
                  <a:lnTo>
                    <a:pt x="311" y="470"/>
                  </a:lnTo>
                  <a:lnTo>
                    <a:pt x="298" y="466"/>
                  </a:lnTo>
                  <a:lnTo>
                    <a:pt x="287" y="465"/>
                  </a:lnTo>
                  <a:lnTo>
                    <a:pt x="277" y="467"/>
                  </a:lnTo>
                  <a:lnTo>
                    <a:pt x="268" y="471"/>
                  </a:lnTo>
                  <a:lnTo>
                    <a:pt x="258" y="476"/>
                  </a:lnTo>
                  <a:lnTo>
                    <a:pt x="249" y="480"/>
                  </a:lnTo>
                  <a:lnTo>
                    <a:pt x="233" y="483"/>
                  </a:lnTo>
                  <a:lnTo>
                    <a:pt x="216" y="481"/>
                  </a:lnTo>
                  <a:lnTo>
                    <a:pt x="199" y="477"/>
                  </a:lnTo>
                  <a:lnTo>
                    <a:pt x="183" y="470"/>
                  </a:lnTo>
                  <a:lnTo>
                    <a:pt x="170" y="461"/>
                  </a:lnTo>
                  <a:lnTo>
                    <a:pt x="161" y="450"/>
                  </a:lnTo>
                  <a:lnTo>
                    <a:pt x="154" y="438"/>
                  </a:lnTo>
                  <a:lnTo>
                    <a:pt x="148" y="424"/>
                  </a:lnTo>
                  <a:lnTo>
                    <a:pt x="146" y="408"/>
                  </a:lnTo>
                  <a:lnTo>
                    <a:pt x="146" y="391"/>
                  </a:lnTo>
                  <a:lnTo>
                    <a:pt x="146" y="375"/>
                  </a:lnTo>
                  <a:lnTo>
                    <a:pt x="148" y="361"/>
                  </a:lnTo>
                  <a:lnTo>
                    <a:pt x="148" y="348"/>
                  </a:lnTo>
                  <a:lnTo>
                    <a:pt x="146" y="335"/>
                  </a:lnTo>
                  <a:lnTo>
                    <a:pt x="142" y="322"/>
                  </a:lnTo>
                  <a:lnTo>
                    <a:pt x="132" y="309"/>
                  </a:lnTo>
                  <a:lnTo>
                    <a:pt x="117" y="293"/>
                  </a:lnTo>
                  <a:lnTo>
                    <a:pt x="100" y="281"/>
                  </a:lnTo>
                  <a:lnTo>
                    <a:pt x="82" y="270"/>
                  </a:lnTo>
                  <a:lnTo>
                    <a:pt x="65" y="261"/>
                  </a:lnTo>
                  <a:lnTo>
                    <a:pt x="53" y="255"/>
                  </a:lnTo>
                  <a:lnTo>
                    <a:pt x="41" y="249"/>
                  </a:lnTo>
                  <a:lnTo>
                    <a:pt x="28" y="242"/>
                  </a:lnTo>
                  <a:lnTo>
                    <a:pt x="18" y="233"/>
                  </a:lnTo>
                  <a:lnTo>
                    <a:pt x="9" y="223"/>
                  </a:lnTo>
                  <a:lnTo>
                    <a:pt x="2" y="212"/>
                  </a:lnTo>
                  <a:lnTo>
                    <a:pt x="0" y="197"/>
                  </a:lnTo>
                  <a:lnTo>
                    <a:pt x="2" y="185"/>
                  </a:lnTo>
                  <a:lnTo>
                    <a:pt x="7" y="172"/>
                  </a:lnTo>
                  <a:lnTo>
                    <a:pt x="14" y="161"/>
                  </a:lnTo>
                  <a:lnTo>
                    <a:pt x="22" y="149"/>
                  </a:lnTo>
                  <a:lnTo>
                    <a:pt x="29" y="139"/>
                  </a:lnTo>
                  <a:lnTo>
                    <a:pt x="35" y="127"/>
                  </a:lnTo>
                  <a:lnTo>
                    <a:pt x="37" y="118"/>
                  </a:lnTo>
                  <a:lnTo>
                    <a:pt x="36" y="109"/>
                  </a:lnTo>
                  <a:lnTo>
                    <a:pt x="33" y="90"/>
                  </a:lnTo>
                  <a:lnTo>
                    <a:pt x="30" y="80"/>
                  </a:lnTo>
                  <a:lnTo>
                    <a:pt x="28" y="71"/>
                  </a:lnTo>
                  <a:lnTo>
                    <a:pt x="28" y="63"/>
                  </a:lnTo>
                  <a:lnTo>
                    <a:pt x="31" y="55"/>
                  </a:lnTo>
                  <a:lnTo>
                    <a:pt x="35" y="49"/>
                  </a:lnTo>
                  <a:lnTo>
                    <a:pt x="44" y="43"/>
                  </a:lnTo>
                  <a:lnTo>
                    <a:pt x="54" y="40"/>
                  </a:lnTo>
                  <a:lnTo>
                    <a:pt x="64" y="38"/>
                  </a:lnTo>
                  <a:lnTo>
                    <a:pt x="72" y="37"/>
                  </a:lnTo>
                  <a:lnTo>
                    <a:pt x="82" y="34"/>
                  </a:lnTo>
                  <a:lnTo>
                    <a:pt x="91" y="28"/>
                  </a:lnTo>
                  <a:lnTo>
                    <a:pt x="103" y="20"/>
                  </a:lnTo>
                  <a:lnTo>
                    <a:pt x="114" y="13"/>
                  </a:lnTo>
                  <a:lnTo>
                    <a:pt x="126" y="8"/>
                  </a:lnTo>
                  <a:lnTo>
                    <a:pt x="138" y="5"/>
                  </a:lnTo>
                  <a:lnTo>
                    <a:pt x="153" y="2"/>
                  </a:lnTo>
                  <a:lnTo>
                    <a:pt x="168" y="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8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6721476" y="2851151"/>
              <a:ext cx="334963" cy="355600"/>
            </a:xfrm>
            <a:custGeom>
              <a:avLst/>
              <a:gdLst/>
              <a:ahLst/>
              <a:cxnLst>
                <a:cxn ang="0">
                  <a:pos x="161" y="1"/>
                </a:cxn>
                <a:cxn ang="0">
                  <a:pos x="187" y="11"/>
                </a:cxn>
                <a:cxn ang="0">
                  <a:pos x="204" y="31"/>
                </a:cxn>
                <a:cxn ang="0">
                  <a:pos x="208" y="61"/>
                </a:cxn>
                <a:cxn ang="0">
                  <a:pos x="206" y="71"/>
                </a:cxn>
                <a:cxn ang="0">
                  <a:pos x="204" y="92"/>
                </a:cxn>
                <a:cxn ang="0">
                  <a:pos x="202" y="114"/>
                </a:cxn>
                <a:cxn ang="0">
                  <a:pos x="204" y="132"/>
                </a:cxn>
                <a:cxn ang="0">
                  <a:pos x="211" y="137"/>
                </a:cxn>
                <a:cxn ang="0">
                  <a:pos x="206" y="138"/>
                </a:cxn>
                <a:cxn ang="0">
                  <a:pos x="198" y="131"/>
                </a:cxn>
                <a:cxn ang="0">
                  <a:pos x="191" y="124"/>
                </a:cxn>
                <a:cxn ang="0">
                  <a:pos x="183" y="102"/>
                </a:cxn>
                <a:cxn ang="0">
                  <a:pos x="181" y="78"/>
                </a:cxn>
                <a:cxn ang="0">
                  <a:pos x="176" y="57"/>
                </a:cxn>
                <a:cxn ang="0">
                  <a:pos x="161" y="45"/>
                </a:cxn>
                <a:cxn ang="0">
                  <a:pos x="140" y="47"/>
                </a:cxn>
                <a:cxn ang="0">
                  <a:pos x="117" y="57"/>
                </a:cxn>
                <a:cxn ang="0">
                  <a:pos x="97" y="69"/>
                </a:cxn>
                <a:cxn ang="0">
                  <a:pos x="81" y="80"/>
                </a:cxn>
                <a:cxn ang="0">
                  <a:pos x="67" y="104"/>
                </a:cxn>
                <a:cxn ang="0">
                  <a:pos x="45" y="148"/>
                </a:cxn>
                <a:cxn ang="0">
                  <a:pos x="36" y="164"/>
                </a:cxn>
                <a:cxn ang="0">
                  <a:pos x="41" y="181"/>
                </a:cxn>
                <a:cxn ang="0">
                  <a:pos x="53" y="201"/>
                </a:cxn>
                <a:cxn ang="0">
                  <a:pos x="68" y="216"/>
                </a:cxn>
                <a:cxn ang="0">
                  <a:pos x="79" y="222"/>
                </a:cxn>
                <a:cxn ang="0">
                  <a:pos x="71" y="224"/>
                </a:cxn>
                <a:cxn ang="0">
                  <a:pos x="56" y="216"/>
                </a:cxn>
                <a:cxn ang="0">
                  <a:pos x="27" y="197"/>
                </a:cxn>
                <a:cxn ang="0">
                  <a:pos x="11" y="183"/>
                </a:cxn>
                <a:cxn ang="0">
                  <a:pos x="3" y="173"/>
                </a:cxn>
                <a:cxn ang="0">
                  <a:pos x="1" y="150"/>
                </a:cxn>
                <a:cxn ang="0">
                  <a:pos x="9" y="133"/>
                </a:cxn>
                <a:cxn ang="0">
                  <a:pos x="19" y="116"/>
                </a:cxn>
                <a:cxn ang="0">
                  <a:pos x="21" y="96"/>
                </a:cxn>
                <a:cxn ang="0">
                  <a:pos x="23" y="62"/>
                </a:cxn>
                <a:cxn ang="0">
                  <a:pos x="39" y="37"/>
                </a:cxn>
                <a:cxn ang="0">
                  <a:pos x="65" y="19"/>
                </a:cxn>
                <a:cxn ang="0">
                  <a:pos x="97" y="6"/>
                </a:cxn>
                <a:cxn ang="0">
                  <a:pos x="129" y="1"/>
                </a:cxn>
              </a:cxnLst>
              <a:rect l="0" t="0" r="r" b="b"/>
              <a:pathLst>
                <a:path w="211" h="224">
                  <a:moveTo>
                    <a:pt x="145" y="0"/>
                  </a:moveTo>
                  <a:lnTo>
                    <a:pt x="161" y="1"/>
                  </a:lnTo>
                  <a:lnTo>
                    <a:pt x="175" y="4"/>
                  </a:lnTo>
                  <a:lnTo>
                    <a:pt x="187" y="11"/>
                  </a:lnTo>
                  <a:lnTo>
                    <a:pt x="196" y="19"/>
                  </a:lnTo>
                  <a:lnTo>
                    <a:pt x="204" y="31"/>
                  </a:lnTo>
                  <a:lnTo>
                    <a:pt x="208" y="44"/>
                  </a:lnTo>
                  <a:lnTo>
                    <a:pt x="208" y="61"/>
                  </a:lnTo>
                  <a:lnTo>
                    <a:pt x="207" y="65"/>
                  </a:lnTo>
                  <a:lnTo>
                    <a:pt x="206" y="71"/>
                  </a:lnTo>
                  <a:lnTo>
                    <a:pt x="205" y="81"/>
                  </a:lnTo>
                  <a:lnTo>
                    <a:pt x="204" y="92"/>
                  </a:lnTo>
                  <a:lnTo>
                    <a:pt x="203" y="103"/>
                  </a:lnTo>
                  <a:lnTo>
                    <a:pt x="202" y="114"/>
                  </a:lnTo>
                  <a:lnTo>
                    <a:pt x="203" y="124"/>
                  </a:lnTo>
                  <a:lnTo>
                    <a:pt x="204" y="132"/>
                  </a:lnTo>
                  <a:lnTo>
                    <a:pt x="206" y="136"/>
                  </a:lnTo>
                  <a:lnTo>
                    <a:pt x="211" y="137"/>
                  </a:lnTo>
                  <a:lnTo>
                    <a:pt x="209" y="139"/>
                  </a:lnTo>
                  <a:lnTo>
                    <a:pt x="206" y="138"/>
                  </a:lnTo>
                  <a:lnTo>
                    <a:pt x="203" y="134"/>
                  </a:lnTo>
                  <a:lnTo>
                    <a:pt x="198" y="131"/>
                  </a:lnTo>
                  <a:lnTo>
                    <a:pt x="195" y="126"/>
                  </a:lnTo>
                  <a:lnTo>
                    <a:pt x="191" y="124"/>
                  </a:lnTo>
                  <a:lnTo>
                    <a:pt x="186" y="113"/>
                  </a:lnTo>
                  <a:lnTo>
                    <a:pt x="183" y="102"/>
                  </a:lnTo>
                  <a:lnTo>
                    <a:pt x="181" y="90"/>
                  </a:lnTo>
                  <a:lnTo>
                    <a:pt x="181" y="78"/>
                  </a:lnTo>
                  <a:lnTo>
                    <a:pt x="180" y="67"/>
                  </a:lnTo>
                  <a:lnTo>
                    <a:pt x="176" y="57"/>
                  </a:lnTo>
                  <a:lnTo>
                    <a:pt x="169" y="49"/>
                  </a:lnTo>
                  <a:lnTo>
                    <a:pt x="161" y="45"/>
                  </a:lnTo>
                  <a:lnTo>
                    <a:pt x="151" y="45"/>
                  </a:lnTo>
                  <a:lnTo>
                    <a:pt x="140" y="47"/>
                  </a:lnTo>
                  <a:lnTo>
                    <a:pt x="129" y="52"/>
                  </a:lnTo>
                  <a:lnTo>
                    <a:pt x="117" y="57"/>
                  </a:lnTo>
                  <a:lnTo>
                    <a:pt x="107" y="63"/>
                  </a:lnTo>
                  <a:lnTo>
                    <a:pt x="97" y="69"/>
                  </a:lnTo>
                  <a:lnTo>
                    <a:pt x="88" y="74"/>
                  </a:lnTo>
                  <a:lnTo>
                    <a:pt x="81" y="80"/>
                  </a:lnTo>
                  <a:lnTo>
                    <a:pt x="74" y="91"/>
                  </a:lnTo>
                  <a:lnTo>
                    <a:pt x="67" y="104"/>
                  </a:lnTo>
                  <a:lnTo>
                    <a:pt x="52" y="134"/>
                  </a:lnTo>
                  <a:lnTo>
                    <a:pt x="45" y="148"/>
                  </a:lnTo>
                  <a:lnTo>
                    <a:pt x="38" y="158"/>
                  </a:lnTo>
                  <a:lnTo>
                    <a:pt x="36" y="164"/>
                  </a:lnTo>
                  <a:lnTo>
                    <a:pt x="37" y="172"/>
                  </a:lnTo>
                  <a:lnTo>
                    <a:pt x="41" y="181"/>
                  </a:lnTo>
                  <a:lnTo>
                    <a:pt x="46" y="191"/>
                  </a:lnTo>
                  <a:lnTo>
                    <a:pt x="53" y="201"/>
                  </a:lnTo>
                  <a:lnTo>
                    <a:pt x="60" y="210"/>
                  </a:lnTo>
                  <a:lnTo>
                    <a:pt x="68" y="216"/>
                  </a:lnTo>
                  <a:lnTo>
                    <a:pt x="74" y="222"/>
                  </a:lnTo>
                  <a:lnTo>
                    <a:pt x="79" y="222"/>
                  </a:lnTo>
                  <a:lnTo>
                    <a:pt x="76" y="224"/>
                  </a:lnTo>
                  <a:lnTo>
                    <a:pt x="71" y="224"/>
                  </a:lnTo>
                  <a:lnTo>
                    <a:pt x="64" y="222"/>
                  </a:lnTo>
                  <a:lnTo>
                    <a:pt x="56" y="216"/>
                  </a:lnTo>
                  <a:lnTo>
                    <a:pt x="46" y="211"/>
                  </a:lnTo>
                  <a:lnTo>
                    <a:pt x="27" y="197"/>
                  </a:lnTo>
                  <a:lnTo>
                    <a:pt x="18" y="189"/>
                  </a:lnTo>
                  <a:lnTo>
                    <a:pt x="11" y="183"/>
                  </a:lnTo>
                  <a:lnTo>
                    <a:pt x="5" y="178"/>
                  </a:lnTo>
                  <a:lnTo>
                    <a:pt x="3" y="173"/>
                  </a:lnTo>
                  <a:lnTo>
                    <a:pt x="0" y="161"/>
                  </a:lnTo>
                  <a:lnTo>
                    <a:pt x="1" y="150"/>
                  </a:lnTo>
                  <a:lnTo>
                    <a:pt x="4" y="141"/>
                  </a:lnTo>
                  <a:lnTo>
                    <a:pt x="9" y="133"/>
                  </a:lnTo>
                  <a:lnTo>
                    <a:pt x="14" y="124"/>
                  </a:lnTo>
                  <a:lnTo>
                    <a:pt x="19" y="116"/>
                  </a:lnTo>
                  <a:lnTo>
                    <a:pt x="21" y="106"/>
                  </a:lnTo>
                  <a:lnTo>
                    <a:pt x="21" y="96"/>
                  </a:lnTo>
                  <a:lnTo>
                    <a:pt x="20" y="78"/>
                  </a:lnTo>
                  <a:lnTo>
                    <a:pt x="23" y="62"/>
                  </a:lnTo>
                  <a:lnTo>
                    <a:pt x="29" y="49"/>
                  </a:lnTo>
                  <a:lnTo>
                    <a:pt x="39" y="37"/>
                  </a:lnTo>
                  <a:lnTo>
                    <a:pt x="51" y="27"/>
                  </a:lnTo>
                  <a:lnTo>
                    <a:pt x="65" y="19"/>
                  </a:lnTo>
                  <a:lnTo>
                    <a:pt x="80" y="11"/>
                  </a:lnTo>
                  <a:lnTo>
                    <a:pt x="97" y="6"/>
                  </a:lnTo>
                  <a:lnTo>
                    <a:pt x="113" y="3"/>
                  </a:lnTo>
                  <a:lnTo>
                    <a:pt x="129" y="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AED1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7204076" y="2273301"/>
              <a:ext cx="984250" cy="779463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430" y="1"/>
                </a:cxn>
                <a:cxn ang="0">
                  <a:pos x="473" y="4"/>
                </a:cxn>
                <a:cxn ang="0">
                  <a:pos x="518" y="10"/>
                </a:cxn>
                <a:cxn ang="0">
                  <a:pos x="567" y="19"/>
                </a:cxn>
                <a:cxn ang="0">
                  <a:pos x="620" y="30"/>
                </a:cxn>
                <a:cxn ang="0">
                  <a:pos x="594" y="41"/>
                </a:cxn>
                <a:cxn ang="0">
                  <a:pos x="572" y="53"/>
                </a:cxn>
                <a:cxn ang="0">
                  <a:pos x="553" y="68"/>
                </a:cxn>
                <a:cxn ang="0">
                  <a:pos x="537" y="86"/>
                </a:cxn>
                <a:cxn ang="0">
                  <a:pos x="524" y="105"/>
                </a:cxn>
                <a:cxn ang="0">
                  <a:pos x="512" y="126"/>
                </a:cxn>
                <a:cxn ang="0">
                  <a:pos x="502" y="149"/>
                </a:cxn>
                <a:cxn ang="0">
                  <a:pos x="493" y="172"/>
                </a:cxn>
                <a:cxn ang="0">
                  <a:pos x="485" y="196"/>
                </a:cxn>
                <a:cxn ang="0">
                  <a:pos x="477" y="221"/>
                </a:cxn>
                <a:cxn ang="0">
                  <a:pos x="461" y="272"/>
                </a:cxn>
                <a:cxn ang="0">
                  <a:pos x="453" y="298"/>
                </a:cxn>
                <a:cxn ang="0">
                  <a:pos x="442" y="323"/>
                </a:cxn>
                <a:cxn ang="0">
                  <a:pos x="429" y="348"/>
                </a:cxn>
                <a:cxn ang="0">
                  <a:pos x="415" y="372"/>
                </a:cxn>
                <a:cxn ang="0">
                  <a:pos x="398" y="395"/>
                </a:cxn>
                <a:cxn ang="0">
                  <a:pos x="379" y="417"/>
                </a:cxn>
                <a:cxn ang="0">
                  <a:pos x="356" y="438"/>
                </a:cxn>
                <a:cxn ang="0">
                  <a:pos x="329" y="456"/>
                </a:cxn>
                <a:cxn ang="0">
                  <a:pos x="302" y="471"/>
                </a:cxn>
                <a:cxn ang="0">
                  <a:pos x="276" y="481"/>
                </a:cxn>
                <a:cxn ang="0">
                  <a:pos x="248" y="488"/>
                </a:cxn>
                <a:cxn ang="0">
                  <a:pos x="220" y="491"/>
                </a:cxn>
                <a:cxn ang="0">
                  <a:pos x="192" y="490"/>
                </a:cxn>
                <a:cxn ang="0">
                  <a:pos x="165" y="487"/>
                </a:cxn>
                <a:cxn ang="0">
                  <a:pos x="139" y="480"/>
                </a:cxn>
                <a:cxn ang="0">
                  <a:pos x="114" y="469"/>
                </a:cxn>
                <a:cxn ang="0">
                  <a:pos x="90" y="456"/>
                </a:cxn>
                <a:cxn ang="0">
                  <a:pos x="68" y="439"/>
                </a:cxn>
                <a:cxn ang="0">
                  <a:pos x="50" y="418"/>
                </a:cxn>
                <a:cxn ang="0">
                  <a:pos x="33" y="395"/>
                </a:cxn>
                <a:cxn ang="0">
                  <a:pos x="17" y="365"/>
                </a:cxn>
                <a:cxn ang="0">
                  <a:pos x="7" y="334"/>
                </a:cxn>
                <a:cxn ang="0">
                  <a:pos x="1" y="302"/>
                </a:cxn>
                <a:cxn ang="0">
                  <a:pos x="0" y="269"/>
                </a:cxn>
                <a:cxn ang="0">
                  <a:pos x="4" y="238"/>
                </a:cxn>
                <a:cxn ang="0">
                  <a:pos x="12" y="206"/>
                </a:cxn>
                <a:cxn ang="0">
                  <a:pos x="24" y="177"/>
                </a:cxn>
                <a:cxn ang="0">
                  <a:pos x="40" y="149"/>
                </a:cxn>
                <a:cxn ang="0">
                  <a:pos x="60" y="124"/>
                </a:cxn>
                <a:cxn ang="0">
                  <a:pos x="83" y="101"/>
                </a:cxn>
                <a:cxn ang="0">
                  <a:pos x="109" y="82"/>
                </a:cxn>
                <a:cxn ang="0">
                  <a:pos x="132" y="68"/>
                </a:cxn>
                <a:cxn ang="0">
                  <a:pos x="154" y="56"/>
                </a:cxn>
                <a:cxn ang="0">
                  <a:pos x="178" y="44"/>
                </a:cxn>
                <a:cxn ang="0">
                  <a:pos x="203" y="34"/>
                </a:cxn>
                <a:cxn ang="0">
                  <a:pos x="229" y="24"/>
                </a:cxn>
                <a:cxn ang="0">
                  <a:pos x="258" y="16"/>
                </a:cxn>
                <a:cxn ang="0">
                  <a:pos x="288" y="9"/>
                </a:cxn>
                <a:cxn ang="0">
                  <a:pos x="320" y="4"/>
                </a:cxn>
                <a:cxn ang="0">
                  <a:pos x="354" y="1"/>
                </a:cxn>
                <a:cxn ang="0">
                  <a:pos x="391" y="0"/>
                </a:cxn>
              </a:cxnLst>
              <a:rect l="0" t="0" r="r" b="b"/>
              <a:pathLst>
                <a:path w="620" h="491">
                  <a:moveTo>
                    <a:pt x="391" y="0"/>
                  </a:moveTo>
                  <a:lnTo>
                    <a:pt x="430" y="1"/>
                  </a:lnTo>
                  <a:lnTo>
                    <a:pt x="473" y="4"/>
                  </a:lnTo>
                  <a:lnTo>
                    <a:pt x="518" y="10"/>
                  </a:lnTo>
                  <a:lnTo>
                    <a:pt x="567" y="19"/>
                  </a:lnTo>
                  <a:lnTo>
                    <a:pt x="620" y="30"/>
                  </a:lnTo>
                  <a:lnTo>
                    <a:pt x="594" y="41"/>
                  </a:lnTo>
                  <a:lnTo>
                    <a:pt x="572" y="53"/>
                  </a:lnTo>
                  <a:lnTo>
                    <a:pt x="553" y="68"/>
                  </a:lnTo>
                  <a:lnTo>
                    <a:pt x="537" y="86"/>
                  </a:lnTo>
                  <a:lnTo>
                    <a:pt x="524" y="105"/>
                  </a:lnTo>
                  <a:lnTo>
                    <a:pt x="512" y="126"/>
                  </a:lnTo>
                  <a:lnTo>
                    <a:pt x="502" y="149"/>
                  </a:lnTo>
                  <a:lnTo>
                    <a:pt x="493" y="172"/>
                  </a:lnTo>
                  <a:lnTo>
                    <a:pt x="485" y="196"/>
                  </a:lnTo>
                  <a:lnTo>
                    <a:pt x="477" y="221"/>
                  </a:lnTo>
                  <a:lnTo>
                    <a:pt x="461" y="272"/>
                  </a:lnTo>
                  <a:lnTo>
                    <a:pt x="453" y="298"/>
                  </a:lnTo>
                  <a:lnTo>
                    <a:pt x="442" y="323"/>
                  </a:lnTo>
                  <a:lnTo>
                    <a:pt x="429" y="348"/>
                  </a:lnTo>
                  <a:lnTo>
                    <a:pt x="415" y="372"/>
                  </a:lnTo>
                  <a:lnTo>
                    <a:pt x="398" y="395"/>
                  </a:lnTo>
                  <a:lnTo>
                    <a:pt x="379" y="417"/>
                  </a:lnTo>
                  <a:lnTo>
                    <a:pt x="356" y="438"/>
                  </a:lnTo>
                  <a:lnTo>
                    <a:pt x="329" y="456"/>
                  </a:lnTo>
                  <a:lnTo>
                    <a:pt x="302" y="471"/>
                  </a:lnTo>
                  <a:lnTo>
                    <a:pt x="276" y="481"/>
                  </a:lnTo>
                  <a:lnTo>
                    <a:pt x="248" y="488"/>
                  </a:lnTo>
                  <a:lnTo>
                    <a:pt x="220" y="491"/>
                  </a:lnTo>
                  <a:lnTo>
                    <a:pt x="192" y="490"/>
                  </a:lnTo>
                  <a:lnTo>
                    <a:pt x="165" y="487"/>
                  </a:lnTo>
                  <a:lnTo>
                    <a:pt x="139" y="480"/>
                  </a:lnTo>
                  <a:lnTo>
                    <a:pt x="114" y="469"/>
                  </a:lnTo>
                  <a:lnTo>
                    <a:pt x="90" y="456"/>
                  </a:lnTo>
                  <a:lnTo>
                    <a:pt x="68" y="439"/>
                  </a:lnTo>
                  <a:lnTo>
                    <a:pt x="50" y="418"/>
                  </a:lnTo>
                  <a:lnTo>
                    <a:pt x="33" y="395"/>
                  </a:lnTo>
                  <a:lnTo>
                    <a:pt x="17" y="365"/>
                  </a:lnTo>
                  <a:lnTo>
                    <a:pt x="7" y="334"/>
                  </a:lnTo>
                  <a:lnTo>
                    <a:pt x="1" y="302"/>
                  </a:lnTo>
                  <a:lnTo>
                    <a:pt x="0" y="269"/>
                  </a:lnTo>
                  <a:lnTo>
                    <a:pt x="4" y="238"/>
                  </a:lnTo>
                  <a:lnTo>
                    <a:pt x="12" y="206"/>
                  </a:lnTo>
                  <a:lnTo>
                    <a:pt x="24" y="177"/>
                  </a:lnTo>
                  <a:lnTo>
                    <a:pt x="40" y="149"/>
                  </a:lnTo>
                  <a:lnTo>
                    <a:pt x="60" y="124"/>
                  </a:lnTo>
                  <a:lnTo>
                    <a:pt x="83" y="101"/>
                  </a:lnTo>
                  <a:lnTo>
                    <a:pt x="109" y="82"/>
                  </a:lnTo>
                  <a:lnTo>
                    <a:pt x="132" y="68"/>
                  </a:lnTo>
                  <a:lnTo>
                    <a:pt x="154" y="56"/>
                  </a:lnTo>
                  <a:lnTo>
                    <a:pt x="178" y="44"/>
                  </a:lnTo>
                  <a:lnTo>
                    <a:pt x="203" y="34"/>
                  </a:lnTo>
                  <a:lnTo>
                    <a:pt x="229" y="24"/>
                  </a:lnTo>
                  <a:lnTo>
                    <a:pt x="258" y="16"/>
                  </a:lnTo>
                  <a:lnTo>
                    <a:pt x="288" y="9"/>
                  </a:lnTo>
                  <a:lnTo>
                    <a:pt x="320" y="4"/>
                  </a:lnTo>
                  <a:lnTo>
                    <a:pt x="354" y="1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4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7243763" y="2297113"/>
              <a:ext cx="882650" cy="714375"/>
            </a:xfrm>
            <a:custGeom>
              <a:avLst/>
              <a:gdLst/>
              <a:ahLst/>
              <a:cxnLst>
                <a:cxn ang="0">
                  <a:pos x="374" y="0"/>
                </a:cxn>
                <a:cxn ang="0">
                  <a:pos x="416" y="0"/>
                </a:cxn>
                <a:cxn ang="0">
                  <a:pos x="460" y="3"/>
                </a:cxn>
                <a:cxn ang="0">
                  <a:pos x="507" y="8"/>
                </a:cxn>
                <a:cxn ang="0">
                  <a:pos x="556" y="17"/>
                </a:cxn>
                <a:cxn ang="0">
                  <a:pos x="532" y="27"/>
                </a:cxn>
                <a:cxn ang="0">
                  <a:pos x="513" y="39"/>
                </a:cxn>
                <a:cxn ang="0">
                  <a:pos x="495" y="53"/>
                </a:cxn>
                <a:cxn ang="0">
                  <a:pos x="481" y="69"/>
                </a:cxn>
                <a:cxn ang="0">
                  <a:pos x="469" y="87"/>
                </a:cxn>
                <a:cxn ang="0">
                  <a:pos x="460" y="107"/>
                </a:cxn>
                <a:cxn ang="0">
                  <a:pos x="452" y="128"/>
                </a:cxn>
                <a:cxn ang="0">
                  <a:pos x="444" y="150"/>
                </a:cxn>
                <a:cxn ang="0">
                  <a:pos x="432" y="196"/>
                </a:cxn>
                <a:cxn ang="0">
                  <a:pos x="420" y="244"/>
                </a:cxn>
                <a:cxn ang="0">
                  <a:pos x="412" y="268"/>
                </a:cxn>
                <a:cxn ang="0">
                  <a:pos x="404" y="292"/>
                </a:cxn>
                <a:cxn ang="0">
                  <a:pos x="393" y="315"/>
                </a:cxn>
                <a:cxn ang="0">
                  <a:pos x="380" y="338"/>
                </a:cxn>
                <a:cxn ang="0">
                  <a:pos x="366" y="360"/>
                </a:cxn>
                <a:cxn ang="0">
                  <a:pos x="348" y="380"/>
                </a:cxn>
                <a:cxn ang="0">
                  <a:pos x="327" y="400"/>
                </a:cxn>
                <a:cxn ang="0">
                  <a:pos x="302" y="417"/>
                </a:cxn>
                <a:cxn ang="0">
                  <a:pos x="276" y="432"/>
                </a:cxn>
                <a:cxn ang="0">
                  <a:pos x="248" y="441"/>
                </a:cxn>
                <a:cxn ang="0">
                  <a:pos x="220" y="448"/>
                </a:cxn>
                <a:cxn ang="0">
                  <a:pos x="191" y="450"/>
                </a:cxn>
                <a:cxn ang="0">
                  <a:pos x="164" y="449"/>
                </a:cxn>
                <a:cxn ang="0">
                  <a:pos x="136" y="443"/>
                </a:cxn>
                <a:cxn ang="0">
                  <a:pos x="110" y="434"/>
                </a:cxn>
                <a:cxn ang="0">
                  <a:pos x="86" y="421"/>
                </a:cxn>
                <a:cxn ang="0">
                  <a:pos x="64" y="405"/>
                </a:cxn>
                <a:cxn ang="0">
                  <a:pos x="44" y="385"/>
                </a:cxn>
                <a:cxn ang="0">
                  <a:pos x="27" y="362"/>
                </a:cxn>
                <a:cxn ang="0">
                  <a:pos x="14" y="336"/>
                </a:cxn>
                <a:cxn ang="0">
                  <a:pos x="5" y="310"/>
                </a:cxn>
                <a:cxn ang="0">
                  <a:pos x="1" y="282"/>
                </a:cxn>
                <a:cxn ang="0">
                  <a:pos x="0" y="254"/>
                </a:cxn>
                <a:cxn ang="0">
                  <a:pos x="3" y="225"/>
                </a:cxn>
                <a:cxn ang="0">
                  <a:pos x="10" y="198"/>
                </a:cxn>
                <a:cxn ang="0">
                  <a:pos x="20" y="171"/>
                </a:cxn>
                <a:cxn ang="0">
                  <a:pos x="35" y="145"/>
                </a:cxn>
                <a:cxn ang="0">
                  <a:pos x="52" y="122"/>
                </a:cxn>
                <a:cxn ang="0">
                  <a:pos x="73" y="101"/>
                </a:cxn>
                <a:cxn ang="0">
                  <a:pos x="98" y="83"/>
                </a:cxn>
                <a:cxn ang="0">
                  <a:pos x="122" y="69"/>
                </a:cxn>
                <a:cxn ang="0">
                  <a:pos x="148" y="55"/>
                </a:cxn>
                <a:cxn ang="0">
                  <a:pos x="174" y="43"/>
                </a:cxn>
                <a:cxn ang="0">
                  <a:pos x="203" y="31"/>
                </a:cxn>
                <a:cxn ang="0">
                  <a:pos x="233" y="21"/>
                </a:cxn>
                <a:cxn ang="0">
                  <a:pos x="265" y="13"/>
                </a:cxn>
                <a:cxn ang="0">
                  <a:pos x="300" y="6"/>
                </a:cxn>
                <a:cxn ang="0">
                  <a:pos x="336" y="2"/>
                </a:cxn>
                <a:cxn ang="0">
                  <a:pos x="374" y="0"/>
                </a:cxn>
              </a:cxnLst>
              <a:rect l="0" t="0" r="r" b="b"/>
              <a:pathLst>
                <a:path w="556" h="450">
                  <a:moveTo>
                    <a:pt x="374" y="0"/>
                  </a:moveTo>
                  <a:lnTo>
                    <a:pt x="416" y="0"/>
                  </a:lnTo>
                  <a:lnTo>
                    <a:pt x="460" y="3"/>
                  </a:lnTo>
                  <a:lnTo>
                    <a:pt x="507" y="8"/>
                  </a:lnTo>
                  <a:lnTo>
                    <a:pt x="556" y="17"/>
                  </a:lnTo>
                  <a:lnTo>
                    <a:pt x="532" y="27"/>
                  </a:lnTo>
                  <a:lnTo>
                    <a:pt x="513" y="39"/>
                  </a:lnTo>
                  <a:lnTo>
                    <a:pt x="495" y="53"/>
                  </a:lnTo>
                  <a:lnTo>
                    <a:pt x="481" y="69"/>
                  </a:lnTo>
                  <a:lnTo>
                    <a:pt x="469" y="87"/>
                  </a:lnTo>
                  <a:lnTo>
                    <a:pt x="460" y="107"/>
                  </a:lnTo>
                  <a:lnTo>
                    <a:pt x="452" y="128"/>
                  </a:lnTo>
                  <a:lnTo>
                    <a:pt x="444" y="150"/>
                  </a:lnTo>
                  <a:lnTo>
                    <a:pt x="432" y="196"/>
                  </a:lnTo>
                  <a:lnTo>
                    <a:pt x="420" y="244"/>
                  </a:lnTo>
                  <a:lnTo>
                    <a:pt x="412" y="268"/>
                  </a:lnTo>
                  <a:lnTo>
                    <a:pt x="404" y="292"/>
                  </a:lnTo>
                  <a:lnTo>
                    <a:pt x="393" y="315"/>
                  </a:lnTo>
                  <a:lnTo>
                    <a:pt x="380" y="338"/>
                  </a:lnTo>
                  <a:lnTo>
                    <a:pt x="366" y="360"/>
                  </a:lnTo>
                  <a:lnTo>
                    <a:pt x="348" y="380"/>
                  </a:lnTo>
                  <a:lnTo>
                    <a:pt x="327" y="400"/>
                  </a:lnTo>
                  <a:lnTo>
                    <a:pt x="302" y="417"/>
                  </a:lnTo>
                  <a:lnTo>
                    <a:pt x="276" y="432"/>
                  </a:lnTo>
                  <a:lnTo>
                    <a:pt x="248" y="441"/>
                  </a:lnTo>
                  <a:lnTo>
                    <a:pt x="220" y="448"/>
                  </a:lnTo>
                  <a:lnTo>
                    <a:pt x="191" y="450"/>
                  </a:lnTo>
                  <a:lnTo>
                    <a:pt x="164" y="449"/>
                  </a:lnTo>
                  <a:lnTo>
                    <a:pt x="136" y="443"/>
                  </a:lnTo>
                  <a:lnTo>
                    <a:pt x="110" y="434"/>
                  </a:lnTo>
                  <a:lnTo>
                    <a:pt x="86" y="421"/>
                  </a:lnTo>
                  <a:lnTo>
                    <a:pt x="64" y="405"/>
                  </a:lnTo>
                  <a:lnTo>
                    <a:pt x="44" y="385"/>
                  </a:lnTo>
                  <a:lnTo>
                    <a:pt x="27" y="362"/>
                  </a:lnTo>
                  <a:lnTo>
                    <a:pt x="14" y="336"/>
                  </a:lnTo>
                  <a:lnTo>
                    <a:pt x="5" y="310"/>
                  </a:lnTo>
                  <a:lnTo>
                    <a:pt x="1" y="282"/>
                  </a:lnTo>
                  <a:lnTo>
                    <a:pt x="0" y="254"/>
                  </a:lnTo>
                  <a:lnTo>
                    <a:pt x="3" y="225"/>
                  </a:lnTo>
                  <a:lnTo>
                    <a:pt x="10" y="198"/>
                  </a:lnTo>
                  <a:lnTo>
                    <a:pt x="20" y="171"/>
                  </a:lnTo>
                  <a:lnTo>
                    <a:pt x="35" y="145"/>
                  </a:lnTo>
                  <a:lnTo>
                    <a:pt x="52" y="122"/>
                  </a:lnTo>
                  <a:lnTo>
                    <a:pt x="73" y="101"/>
                  </a:lnTo>
                  <a:lnTo>
                    <a:pt x="98" y="83"/>
                  </a:lnTo>
                  <a:lnTo>
                    <a:pt x="122" y="69"/>
                  </a:lnTo>
                  <a:lnTo>
                    <a:pt x="148" y="55"/>
                  </a:lnTo>
                  <a:lnTo>
                    <a:pt x="174" y="43"/>
                  </a:lnTo>
                  <a:lnTo>
                    <a:pt x="203" y="31"/>
                  </a:lnTo>
                  <a:lnTo>
                    <a:pt x="233" y="21"/>
                  </a:lnTo>
                  <a:lnTo>
                    <a:pt x="265" y="13"/>
                  </a:lnTo>
                  <a:lnTo>
                    <a:pt x="300" y="6"/>
                  </a:lnTo>
                  <a:lnTo>
                    <a:pt x="336" y="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981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7524751" y="2316163"/>
              <a:ext cx="546100" cy="427038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268" y="1"/>
                </a:cxn>
                <a:cxn ang="0">
                  <a:pos x="305" y="5"/>
                </a:cxn>
                <a:cxn ang="0">
                  <a:pos x="344" y="11"/>
                </a:cxn>
                <a:cxn ang="0">
                  <a:pos x="326" y="18"/>
                </a:cxn>
                <a:cxn ang="0">
                  <a:pos x="311" y="28"/>
                </a:cxn>
                <a:cxn ang="0">
                  <a:pos x="299" y="40"/>
                </a:cxn>
                <a:cxn ang="0">
                  <a:pos x="290" y="53"/>
                </a:cxn>
                <a:cxn ang="0">
                  <a:pos x="282" y="68"/>
                </a:cxn>
                <a:cxn ang="0">
                  <a:pos x="275" y="84"/>
                </a:cxn>
                <a:cxn ang="0">
                  <a:pos x="270" y="101"/>
                </a:cxn>
                <a:cxn ang="0">
                  <a:pos x="265" y="119"/>
                </a:cxn>
                <a:cxn ang="0">
                  <a:pos x="260" y="137"/>
                </a:cxn>
                <a:cxn ang="0">
                  <a:pos x="254" y="155"/>
                </a:cxn>
                <a:cxn ang="0">
                  <a:pos x="248" y="173"/>
                </a:cxn>
                <a:cxn ang="0">
                  <a:pos x="239" y="191"/>
                </a:cxn>
                <a:cxn ang="0">
                  <a:pos x="229" y="208"/>
                </a:cxn>
                <a:cxn ang="0">
                  <a:pos x="217" y="224"/>
                </a:cxn>
                <a:cxn ang="0">
                  <a:pos x="201" y="238"/>
                </a:cxn>
                <a:cxn ang="0">
                  <a:pos x="182" y="251"/>
                </a:cxn>
                <a:cxn ang="0">
                  <a:pos x="162" y="261"/>
                </a:cxn>
                <a:cxn ang="0">
                  <a:pos x="140" y="267"/>
                </a:cxn>
                <a:cxn ang="0">
                  <a:pos x="119" y="269"/>
                </a:cxn>
                <a:cxn ang="0">
                  <a:pos x="98" y="268"/>
                </a:cxn>
                <a:cxn ang="0">
                  <a:pos x="78" y="264"/>
                </a:cxn>
                <a:cxn ang="0">
                  <a:pos x="59" y="256"/>
                </a:cxn>
                <a:cxn ang="0">
                  <a:pos x="42" y="244"/>
                </a:cxn>
                <a:cxn ang="0">
                  <a:pos x="27" y="230"/>
                </a:cxn>
                <a:cxn ang="0">
                  <a:pos x="15" y="213"/>
                </a:cxn>
                <a:cxn ang="0">
                  <a:pos x="6" y="194"/>
                </a:cxn>
                <a:cxn ang="0">
                  <a:pos x="2" y="173"/>
                </a:cxn>
                <a:cxn ang="0">
                  <a:pos x="0" y="152"/>
                </a:cxn>
                <a:cxn ang="0">
                  <a:pos x="3" y="131"/>
                </a:cxn>
                <a:cxn ang="0">
                  <a:pos x="8" y="111"/>
                </a:cxn>
                <a:cxn ang="0">
                  <a:pos x="17" y="91"/>
                </a:cxn>
                <a:cxn ang="0">
                  <a:pos x="29" y="73"/>
                </a:cxn>
                <a:cxn ang="0">
                  <a:pos x="44" y="57"/>
                </a:cxn>
                <a:cxn ang="0">
                  <a:pos x="63" y="44"/>
                </a:cxn>
                <a:cxn ang="0">
                  <a:pos x="83" y="33"/>
                </a:cxn>
                <a:cxn ang="0">
                  <a:pos x="103" y="24"/>
                </a:cxn>
                <a:cxn ang="0">
                  <a:pos x="125" y="16"/>
                </a:cxn>
                <a:cxn ang="0">
                  <a:pos x="150" y="9"/>
                </a:cxn>
                <a:cxn ang="0">
                  <a:pos x="176" y="5"/>
                </a:cxn>
                <a:cxn ang="0">
                  <a:pos x="204" y="1"/>
                </a:cxn>
                <a:cxn ang="0">
                  <a:pos x="235" y="0"/>
                </a:cxn>
              </a:cxnLst>
              <a:rect l="0" t="0" r="r" b="b"/>
              <a:pathLst>
                <a:path w="344" h="269">
                  <a:moveTo>
                    <a:pt x="235" y="0"/>
                  </a:moveTo>
                  <a:lnTo>
                    <a:pt x="268" y="1"/>
                  </a:lnTo>
                  <a:lnTo>
                    <a:pt x="305" y="5"/>
                  </a:lnTo>
                  <a:lnTo>
                    <a:pt x="344" y="11"/>
                  </a:lnTo>
                  <a:lnTo>
                    <a:pt x="326" y="18"/>
                  </a:lnTo>
                  <a:lnTo>
                    <a:pt x="311" y="28"/>
                  </a:lnTo>
                  <a:lnTo>
                    <a:pt x="299" y="40"/>
                  </a:lnTo>
                  <a:lnTo>
                    <a:pt x="290" y="53"/>
                  </a:lnTo>
                  <a:lnTo>
                    <a:pt x="282" y="68"/>
                  </a:lnTo>
                  <a:lnTo>
                    <a:pt x="275" y="84"/>
                  </a:lnTo>
                  <a:lnTo>
                    <a:pt x="270" y="101"/>
                  </a:lnTo>
                  <a:lnTo>
                    <a:pt x="265" y="119"/>
                  </a:lnTo>
                  <a:lnTo>
                    <a:pt x="260" y="137"/>
                  </a:lnTo>
                  <a:lnTo>
                    <a:pt x="254" y="155"/>
                  </a:lnTo>
                  <a:lnTo>
                    <a:pt x="248" y="173"/>
                  </a:lnTo>
                  <a:lnTo>
                    <a:pt x="239" y="191"/>
                  </a:lnTo>
                  <a:lnTo>
                    <a:pt x="229" y="208"/>
                  </a:lnTo>
                  <a:lnTo>
                    <a:pt x="217" y="224"/>
                  </a:lnTo>
                  <a:lnTo>
                    <a:pt x="201" y="238"/>
                  </a:lnTo>
                  <a:lnTo>
                    <a:pt x="182" y="251"/>
                  </a:lnTo>
                  <a:lnTo>
                    <a:pt x="162" y="261"/>
                  </a:lnTo>
                  <a:lnTo>
                    <a:pt x="140" y="267"/>
                  </a:lnTo>
                  <a:lnTo>
                    <a:pt x="119" y="269"/>
                  </a:lnTo>
                  <a:lnTo>
                    <a:pt x="98" y="268"/>
                  </a:lnTo>
                  <a:lnTo>
                    <a:pt x="78" y="264"/>
                  </a:lnTo>
                  <a:lnTo>
                    <a:pt x="59" y="256"/>
                  </a:lnTo>
                  <a:lnTo>
                    <a:pt x="42" y="244"/>
                  </a:lnTo>
                  <a:lnTo>
                    <a:pt x="27" y="230"/>
                  </a:lnTo>
                  <a:lnTo>
                    <a:pt x="15" y="213"/>
                  </a:lnTo>
                  <a:lnTo>
                    <a:pt x="6" y="194"/>
                  </a:lnTo>
                  <a:lnTo>
                    <a:pt x="2" y="173"/>
                  </a:lnTo>
                  <a:lnTo>
                    <a:pt x="0" y="152"/>
                  </a:lnTo>
                  <a:lnTo>
                    <a:pt x="3" y="131"/>
                  </a:lnTo>
                  <a:lnTo>
                    <a:pt x="8" y="111"/>
                  </a:lnTo>
                  <a:lnTo>
                    <a:pt x="17" y="91"/>
                  </a:lnTo>
                  <a:lnTo>
                    <a:pt x="29" y="73"/>
                  </a:lnTo>
                  <a:lnTo>
                    <a:pt x="44" y="57"/>
                  </a:lnTo>
                  <a:lnTo>
                    <a:pt x="63" y="44"/>
                  </a:lnTo>
                  <a:lnTo>
                    <a:pt x="83" y="33"/>
                  </a:lnTo>
                  <a:lnTo>
                    <a:pt x="103" y="24"/>
                  </a:lnTo>
                  <a:lnTo>
                    <a:pt x="125" y="16"/>
                  </a:lnTo>
                  <a:lnTo>
                    <a:pt x="150" y="9"/>
                  </a:lnTo>
                  <a:lnTo>
                    <a:pt x="176" y="5"/>
                  </a:lnTo>
                  <a:lnTo>
                    <a:pt x="204" y="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870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3997326" y="3262313"/>
              <a:ext cx="2474913" cy="1697038"/>
            </a:xfrm>
            <a:custGeom>
              <a:avLst/>
              <a:gdLst/>
              <a:ahLst/>
              <a:cxnLst>
                <a:cxn ang="0">
                  <a:pos x="1409" y="0"/>
                </a:cxn>
                <a:cxn ang="0">
                  <a:pos x="1559" y="245"/>
                </a:cxn>
                <a:cxn ang="0">
                  <a:pos x="1383" y="355"/>
                </a:cxn>
                <a:cxn ang="0">
                  <a:pos x="1207" y="463"/>
                </a:cxn>
                <a:cxn ang="0">
                  <a:pos x="1029" y="567"/>
                </a:cxn>
                <a:cxn ang="0">
                  <a:pos x="848" y="669"/>
                </a:cxn>
                <a:cxn ang="0">
                  <a:pos x="667" y="769"/>
                </a:cxn>
                <a:cxn ang="0">
                  <a:pos x="485" y="867"/>
                </a:cxn>
                <a:cxn ang="0">
                  <a:pos x="302" y="964"/>
                </a:cxn>
                <a:cxn ang="0">
                  <a:pos x="118" y="1058"/>
                </a:cxn>
                <a:cxn ang="0">
                  <a:pos x="99" y="1065"/>
                </a:cxn>
                <a:cxn ang="0">
                  <a:pos x="80" y="1069"/>
                </a:cxn>
                <a:cxn ang="0">
                  <a:pos x="61" y="1069"/>
                </a:cxn>
                <a:cxn ang="0">
                  <a:pos x="45" y="1066"/>
                </a:cxn>
                <a:cxn ang="0">
                  <a:pos x="29" y="1061"/>
                </a:cxn>
                <a:cxn ang="0">
                  <a:pos x="17" y="1053"/>
                </a:cxn>
                <a:cxn ang="0">
                  <a:pos x="7" y="1041"/>
                </a:cxn>
                <a:cxn ang="0">
                  <a:pos x="2" y="1028"/>
                </a:cxn>
                <a:cxn ang="0">
                  <a:pos x="0" y="1013"/>
                </a:cxn>
                <a:cxn ang="0">
                  <a:pos x="2" y="997"/>
                </a:cxn>
                <a:cxn ang="0">
                  <a:pos x="7" y="980"/>
                </a:cxn>
                <a:cxn ang="0">
                  <a:pos x="15" y="964"/>
                </a:cxn>
                <a:cxn ang="0">
                  <a:pos x="28" y="948"/>
                </a:cxn>
                <a:cxn ang="0">
                  <a:pos x="42" y="934"/>
                </a:cxn>
                <a:cxn ang="0">
                  <a:pos x="208" y="811"/>
                </a:cxn>
                <a:cxn ang="0">
                  <a:pos x="376" y="689"/>
                </a:cxn>
                <a:cxn ang="0">
                  <a:pos x="544" y="568"/>
                </a:cxn>
                <a:cxn ang="0">
                  <a:pos x="714" y="449"/>
                </a:cxn>
                <a:cxn ang="0">
                  <a:pos x="886" y="333"/>
                </a:cxn>
                <a:cxn ang="0">
                  <a:pos x="1058" y="219"/>
                </a:cxn>
                <a:cxn ang="0">
                  <a:pos x="1233" y="108"/>
                </a:cxn>
                <a:cxn ang="0">
                  <a:pos x="1409" y="0"/>
                </a:cxn>
              </a:cxnLst>
              <a:rect l="0" t="0" r="r" b="b"/>
              <a:pathLst>
                <a:path w="1559" h="1069">
                  <a:moveTo>
                    <a:pt x="1409" y="0"/>
                  </a:moveTo>
                  <a:lnTo>
                    <a:pt x="1559" y="245"/>
                  </a:lnTo>
                  <a:lnTo>
                    <a:pt x="1383" y="355"/>
                  </a:lnTo>
                  <a:lnTo>
                    <a:pt x="1207" y="463"/>
                  </a:lnTo>
                  <a:lnTo>
                    <a:pt x="1029" y="567"/>
                  </a:lnTo>
                  <a:lnTo>
                    <a:pt x="848" y="669"/>
                  </a:lnTo>
                  <a:lnTo>
                    <a:pt x="667" y="769"/>
                  </a:lnTo>
                  <a:lnTo>
                    <a:pt x="485" y="867"/>
                  </a:lnTo>
                  <a:lnTo>
                    <a:pt x="302" y="964"/>
                  </a:lnTo>
                  <a:lnTo>
                    <a:pt x="118" y="1058"/>
                  </a:lnTo>
                  <a:lnTo>
                    <a:pt x="99" y="1065"/>
                  </a:lnTo>
                  <a:lnTo>
                    <a:pt x="80" y="1069"/>
                  </a:lnTo>
                  <a:lnTo>
                    <a:pt x="61" y="1069"/>
                  </a:lnTo>
                  <a:lnTo>
                    <a:pt x="45" y="1066"/>
                  </a:lnTo>
                  <a:lnTo>
                    <a:pt x="29" y="1061"/>
                  </a:lnTo>
                  <a:lnTo>
                    <a:pt x="17" y="1053"/>
                  </a:lnTo>
                  <a:lnTo>
                    <a:pt x="7" y="1041"/>
                  </a:lnTo>
                  <a:lnTo>
                    <a:pt x="2" y="1028"/>
                  </a:lnTo>
                  <a:lnTo>
                    <a:pt x="0" y="1013"/>
                  </a:lnTo>
                  <a:lnTo>
                    <a:pt x="2" y="997"/>
                  </a:lnTo>
                  <a:lnTo>
                    <a:pt x="7" y="980"/>
                  </a:lnTo>
                  <a:lnTo>
                    <a:pt x="15" y="964"/>
                  </a:lnTo>
                  <a:lnTo>
                    <a:pt x="28" y="948"/>
                  </a:lnTo>
                  <a:lnTo>
                    <a:pt x="42" y="934"/>
                  </a:lnTo>
                  <a:lnTo>
                    <a:pt x="208" y="811"/>
                  </a:lnTo>
                  <a:lnTo>
                    <a:pt x="376" y="689"/>
                  </a:lnTo>
                  <a:lnTo>
                    <a:pt x="544" y="568"/>
                  </a:lnTo>
                  <a:lnTo>
                    <a:pt x="714" y="449"/>
                  </a:lnTo>
                  <a:lnTo>
                    <a:pt x="886" y="333"/>
                  </a:lnTo>
                  <a:lnTo>
                    <a:pt x="1058" y="219"/>
                  </a:lnTo>
                  <a:lnTo>
                    <a:pt x="1233" y="108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6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6219826" y="2727326"/>
              <a:ext cx="1160463" cy="946150"/>
            </a:xfrm>
            <a:custGeom>
              <a:avLst/>
              <a:gdLst/>
              <a:ahLst/>
              <a:cxnLst>
                <a:cxn ang="0">
                  <a:pos x="620" y="0"/>
                </a:cxn>
                <a:cxn ang="0">
                  <a:pos x="731" y="181"/>
                </a:cxn>
                <a:cxn ang="0">
                  <a:pos x="713" y="195"/>
                </a:cxn>
                <a:cxn ang="0">
                  <a:pos x="712" y="193"/>
                </a:cxn>
                <a:cxn ang="0">
                  <a:pos x="710" y="193"/>
                </a:cxn>
                <a:cxn ang="0">
                  <a:pos x="708" y="192"/>
                </a:cxn>
                <a:cxn ang="0">
                  <a:pos x="706" y="193"/>
                </a:cxn>
                <a:cxn ang="0">
                  <a:pos x="704" y="195"/>
                </a:cxn>
                <a:cxn ang="0">
                  <a:pos x="704" y="196"/>
                </a:cxn>
                <a:cxn ang="0">
                  <a:pos x="704" y="199"/>
                </a:cxn>
                <a:cxn ang="0">
                  <a:pos x="704" y="201"/>
                </a:cxn>
                <a:cxn ang="0">
                  <a:pos x="264" y="526"/>
                </a:cxn>
                <a:cxn ang="0">
                  <a:pos x="260" y="525"/>
                </a:cxn>
                <a:cxn ang="0">
                  <a:pos x="258" y="525"/>
                </a:cxn>
                <a:cxn ang="0">
                  <a:pos x="256" y="526"/>
                </a:cxn>
                <a:cxn ang="0">
                  <a:pos x="255" y="527"/>
                </a:cxn>
                <a:cxn ang="0">
                  <a:pos x="254" y="529"/>
                </a:cxn>
                <a:cxn ang="0">
                  <a:pos x="255" y="531"/>
                </a:cxn>
                <a:cxn ang="0">
                  <a:pos x="255" y="533"/>
                </a:cxn>
                <a:cxn ang="0">
                  <a:pos x="235" y="547"/>
                </a:cxn>
                <a:cxn ang="0">
                  <a:pos x="233" y="546"/>
                </a:cxn>
                <a:cxn ang="0">
                  <a:pos x="232" y="545"/>
                </a:cxn>
                <a:cxn ang="0">
                  <a:pos x="231" y="545"/>
                </a:cxn>
                <a:cxn ang="0">
                  <a:pos x="227" y="547"/>
                </a:cxn>
                <a:cxn ang="0">
                  <a:pos x="226" y="549"/>
                </a:cxn>
                <a:cxn ang="0">
                  <a:pos x="226" y="551"/>
                </a:cxn>
                <a:cxn ang="0">
                  <a:pos x="227" y="553"/>
                </a:cxn>
                <a:cxn ang="0">
                  <a:pos x="169" y="596"/>
                </a:cxn>
                <a:cxn ang="0">
                  <a:pos x="0" y="321"/>
                </a:cxn>
                <a:cxn ang="0">
                  <a:pos x="64" y="288"/>
                </a:cxn>
                <a:cxn ang="0">
                  <a:pos x="68" y="290"/>
                </a:cxn>
                <a:cxn ang="0">
                  <a:pos x="70" y="290"/>
                </a:cxn>
                <a:cxn ang="0">
                  <a:pos x="71" y="289"/>
                </a:cxn>
                <a:cxn ang="0">
                  <a:pos x="72" y="288"/>
                </a:cxn>
                <a:cxn ang="0">
                  <a:pos x="73" y="286"/>
                </a:cxn>
                <a:cxn ang="0">
                  <a:pos x="73" y="283"/>
                </a:cxn>
                <a:cxn ang="0">
                  <a:pos x="95" y="272"/>
                </a:cxn>
                <a:cxn ang="0">
                  <a:pos x="99" y="274"/>
                </a:cxn>
                <a:cxn ang="0">
                  <a:pos x="100" y="274"/>
                </a:cxn>
                <a:cxn ang="0">
                  <a:pos x="104" y="272"/>
                </a:cxn>
                <a:cxn ang="0">
                  <a:pos x="104" y="270"/>
                </a:cxn>
                <a:cxn ang="0">
                  <a:pos x="104" y="267"/>
                </a:cxn>
                <a:cxn ang="0">
                  <a:pos x="591" y="15"/>
                </a:cxn>
                <a:cxn ang="0">
                  <a:pos x="592" y="17"/>
                </a:cxn>
                <a:cxn ang="0">
                  <a:pos x="594" y="17"/>
                </a:cxn>
                <a:cxn ang="0">
                  <a:pos x="596" y="17"/>
                </a:cxn>
                <a:cxn ang="0">
                  <a:pos x="600" y="16"/>
                </a:cxn>
                <a:cxn ang="0">
                  <a:pos x="600" y="14"/>
                </a:cxn>
                <a:cxn ang="0">
                  <a:pos x="600" y="12"/>
                </a:cxn>
                <a:cxn ang="0">
                  <a:pos x="600" y="10"/>
                </a:cxn>
                <a:cxn ang="0">
                  <a:pos x="620" y="0"/>
                </a:cxn>
              </a:cxnLst>
              <a:rect l="0" t="0" r="r" b="b"/>
              <a:pathLst>
                <a:path w="731" h="596">
                  <a:moveTo>
                    <a:pt x="620" y="0"/>
                  </a:moveTo>
                  <a:lnTo>
                    <a:pt x="731" y="181"/>
                  </a:lnTo>
                  <a:lnTo>
                    <a:pt x="713" y="195"/>
                  </a:lnTo>
                  <a:lnTo>
                    <a:pt x="712" y="193"/>
                  </a:lnTo>
                  <a:lnTo>
                    <a:pt x="710" y="193"/>
                  </a:lnTo>
                  <a:lnTo>
                    <a:pt x="708" y="192"/>
                  </a:lnTo>
                  <a:lnTo>
                    <a:pt x="706" y="193"/>
                  </a:lnTo>
                  <a:lnTo>
                    <a:pt x="704" y="195"/>
                  </a:lnTo>
                  <a:lnTo>
                    <a:pt x="704" y="196"/>
                  </a:lnTo>
                  <a:lnTo>
                    <a:pt x="704" y="199"/>
                  </a:lnTo>
                  <a:lnTo>
                    <a:pt x="704" y="201"/>
                  </a:lnTo>
                  <a:lnTo>
                    <a:pt x="264" y="526"/>
                  </a:lnTo>
                  <a:lnTo>
                    <a:pt x="260" y="525"/>
                  </a:lnTo>
                  <a:lnTo>
                    <a:pt x="258" y="525"/>
                  </a:lnTo>
                  <a:lnTo>
                    <a:pt x="256" y="526"/>
                  </a:lnTo>
                  <a:lnTo>
                    <a:pt x="255" y="527"/>
                  </a:lnTo>
                  <a:lnTo>
                    <a:pt x="254" y="529"/>
                  </a:lnTo>
                  <a:lnTo>
                    <a:pt x="255" y="531"/>
                  </a:lnTo>
                  <a:lnTo>
                    <a:pt x="255" y="533"/>
                  </a:lnTo>
                  <a:lnTo>
                    <a:pt x="235" y="547"/>
                  </a:lnTo>
                  <a:lnTo>
                    <a:pt x="233" y="546"/>
                  </a:lnTo>
                  <a:lnTo>
                    <a:pt x="232" y="545"/>
                  </a:lnTo>
                  <a:lnTo>
                    <a:pt x="231" y="545"/>
                  </a:lnTo>
                  <a:lnTo>
                    <a:pt x="227" y="547"/>
                  </a:lnTo>
                  <a:lnTo>
                    <a:pt x="226" y="549"/>
                  </a:lnTo>
                  <a:lnTo>
                    <a:pt x="226" y="551"/>
                  </a:lnTo>
                  <a:lnTo>
                    <a:pt x="227" y="553"/>
                  </a:lnTo>
                  <a:lnTo>
                    <a:pt x="169" y="596"/>
                  </a:lnTo>
                  <a:lnTo>
                    <a:pt x="0" y="321"/>
                  </a:lnTo>
                  <a:lnTo>
                    <a:pt x="64" y="288"/>
                  </a:lnTo>
                  <a:lnTo>
                    <a:pt x="68" y="290"/>
                  </a:lnTo>
                  <a:lnTo>
                    <a:pt x="70" y="290"/>
                  </a:lnTo>
                  <a:lnTo>
                    <a:pt x="71" y="289"/>
                  </a:lnTo>
                  <a:lnTo>
                    <a:pt x="72" y="288"/>
                  </a:lnTo>
                  <a:lnTo>
                    <a:pt x="73" y="286"/>
                  </a:lnTo>
                  <a:lnTo>
                    <a:pt x="73" y="283"/>
                  </a:lnTo>
                  <a:lnTo>
                    <a:pt x="95" y="272"/>
                  </a:lnTo>
                  <a:lnTo>
                    <a:pt x="99" y="274"/>
                  </a:lnTo>
                  <a:lnTo>
                    <a:pt x="100" y="274"/>
                  </a:lnTo>
                  <a:lnTo>
                    <a:pt x="104" y="272"/>
                  </a:lnTo>
                  <a:lnTo>
                    <a:pt x="104" y="270"/>
                  </a:lnTo>
                  <a:lnTo>
                    <a:pt x="104" y="267"/>
                  </a:lnTo>
                  <a:lnTo>
                    <a:pt x="591" y="15"/>
                  </a:lnTo>
                  <a:lnTo>
                    <a:pt x="592" y="17"/>
                  </a:lnTo>
                  <a:lnTo>
                    <a:pt x="594" y="17"/>
                  </a:lnTo>
                  <a:lnTo>
                    <a:pt x="596" y="17"/>
                  </a:lnTo>
                  <a:lnTo>
                    <a:pt x="600" y="16"/>
                  </a:lnTo>
                  <a:lnTo>
                    <a:pt x="600" y="14"/>
                  </a:lnTo>
                  <a:lnTo>
                    <a:pt x="600" y="12"/>
                  </a:lnTo>
                  <a:lnTo>
                    <a:pt x="600" y="1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86A0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6219826" y="2727326"/>
              <a:ext cx="1103313" cy="639763"/>
            </a:xfrm>
            <a:custGeom>
              <a:avLst/>
              <a:gdLst/>
              <a:ahLst/>
              <a:cxnLst>
                <a:cxn ang="0">
                  <a:pos x="620" y="0"/>
                </a:cxn>
                <a:cxn ang="0">
                  <a:pos x="695" y="122"/>
                </a:cxn>
                <a:cxn ang="0">
                  <a:pos x="681" y="125"/>
                </a:cxn>
                <a:cxn ang="0">
                  <a:pos x="665" y="130"/>
                </a:cxn>
                <a:cxn ang="0">
                  <a:pos x="646" y="135"/>
                </a:cxn>
                <a:cxn ang="0">
                  <a:pos x="624" y="142"/>
                </a:cxn>
                <a:cxn ang="0">
                  <a:pos x="599" y="150"/>
                </a:cxn>
                <a:cxn ang="0">
                  <a:pos x="571" y="160"/>
                </a:cxn>
                <a:cxn ang="0">
                  <a:pos x="540" y="170"/>
                </a:cxn>
                <a:cxn ang="0">
                  <a:pos x="506" y="184"/>
                </a:cxn>
                <a:cxn ang="0">
                  <a:pos x="469" y="199"/>
                </a:cxn>
                <a:cxn ang="0">
                  <a:pos x="428" y="216"/>
                </a:cxn>
                <a:cxn ang="0">
                  <a:pos x="384" y="235"/>
                </a:cxn>
                <a:cxn ang="0">
                  <a:pos x="337" y="257"/>
                </a:cxn>
                <a:cxn ang="0">
                  <a:pos x="287" y="280"/>
                </a:cxn>
                <a:cxn ang="0">
                  <a:pos x="233" y="307"/>
                </a:cxn>
                <a:cxn ang="0">
                  <a:pos x="176" y="336"/>
                </a:cxn>
                <a:cxn ang="0">
                  <a:pos x="115" y="368"/>
                </a:cxn>
                <a:cxn ang="0">
                  <a:pos x="51" y="403"/>
                </a:cxn>
                <a:cxn ang="0">
                  <a:pos x="0" y="321"/>
                </a:cxn>
                <a:cxn ang="0">
                  <a:pos x="64" y="288"/>
                </a:cxn>
                <a:cxn ang="0">
                  <a:pos x="71" y="289"/>
                </a:cxn>
                <a:cxn ang="0">
                  <a:pos x="73" y="283"/>
                </a:cxn>
                <a:cxn ang="0">
                  <a:pos x="95" y="272"/>
                </a:cxn>
                <a:cxn ang="0">
                  <a:pos x="102" y="273"/>
                </a:cxn>
                <a:cxn ang="0">
                  <a:pos x="104" y="267"/>
                </a:cxn>
                <a:cxn ang="0">
                  <a:pos x="591" y="15"/>
                </a:cxn>
                <a:cxn ang="0">
                  <a:pos x="598" y="17"/>
                </a:cxn>
                <a:cxn ang="0">
                  <a:pos x="600" y="10"/>
                </a:cxn>
                <a:cxn ang="0">
                  <a:pos x="620" y="0"/>
                </a:cxn>
              </a:cxnLst>
              <a:rect l="0" t="0" r="r" b="b"/>
              <a:pathLst>
                <a:path w="695" h="403">
                  <a:moveTo>
                    <a:pt x="620" y="0"/>
                  </a:moveTo>
                  <a:lnTo>
                    <a:pt x="695" y="122"/>
                  </a:lnTo>
                  <a:lnTo>
                    <a:pt x="681" y="125"/>
                  </a:lnTo>
                  <a:lnTo>
                    <a:pt x="665" y="130"/>
                  </a:lnTo>
                  <a:lnTo>
                    <a:pt x="646" y="135"/>
                  </a:lnTo>
                  <a:lnTo>
                    <a:pt x="624" y="142"/>
                  </a:lnTo>
                  <a:lnTo>
                    <a:pt x="599" y="150"/>
                  </a:lnTo>
                  <a:lnTo>
                    <a:pt x="571" y="160"/>
                  </a:lnTo>
                  <a:lnTo>
                    <a:pt x="540" y="170"/>
                  </a:lnTo>
                  <a:lnTo>
                    <a:pt x="506" y="184"/>
                  </a:lnTo>
                  <a:lnTo>
                    <a:pt x="469" y="199"/>
                  </a:lnTo>
                  <a:lnTo>
                    <a:pt x="428" y="216"/>
                  </a:lnTo>
                  <a:lnTo>
                    <a:pt x="384" y="235"/>
                  </a:lnTo>
                  <a:lnTo>
                    <a:pt x="337" y="257"/>
                  </a:lnTo>
                  <a:lnTo>
                    <a:pt x="287" y="280"/>
                  </a:lnTo>
                  <a:lnTo>
                    <a:pt x="233" y="307"/>
                  </a:lnTo>
                  <a:lnTo>
                    <a:pt x="176" y="336"/>
                  </a:lnTo>
                  <a:lnTo>
                    <a:pt x="115" y="368"/>
                  </a:lnTo>
                  <a:lnTo>
                    <a:pt x="51" y="403"/>
                  </a:lnTo>
                  <a:lnTo>
                    <a:pt x="0" y="321"/>
                  </a:lnTo>
                  <a:lnTo>
                    <a:pt x="64" y="288"/>
                  </a:lnTo>
                  <a:lnTo>
                    <a:pt x="71" y="289"/>
                  </a:lnTo>
                  <a:lnTo>
                    <a:pt x="73" y="283"/>
                  </a:lnTo>
                  <a:lnTo>
                    <a:pt x="95" y="272"/>
                  </a:lnTo>
                  <a:lnTo>
                    <a:pt x="102" y="273"/>
                  </a:lnTo>
                  <a:lnTo>
                    <a:pt x="104" y="267"/>
                  </a:lnTo>
                  <a:lnTo>
                    <a:pt x="591" y="15"/>
                  </a:lnTo>
                  <a:lnTo>
                    <a:pt x="598" y="17"/>
                  </a:lnTo>
                  <a:lnTo>
                    <a:pt x="600" y="1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C3D2E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6196013" y="3236913"/>
              <a:ext cx="292100" cy="43973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84" y="275"/>
                </a:cxn>
                <a:cxn ang="0">
                  <a:pos x="152" y="277"/>
                </a:cxn>
                <a:cxn ang="0">
                  <a:pos x="0" y="28"/>
                </a:cxn>
                <a:cxn ang="0">
                  <a:pos x="15" y="0"/>
                </a:cxn>
              </a:cxnLst>
              <a:rect l="0" t="0" r="r" b="b"/>
              <a:pathLst>
                <a:path w="184" h="277">
                  <a:moveTo>
                    <a:pt x="15" y="0"/>
                  </a:moveTo>
                  <a:lnTo>
                    <a:pt x="184" y="275"/>
                  </a:lnTo>
                  <a:lnTo>
                    <a:pt x="152" y="277"/>
                  </a:lnTo>
                  <a:lnTo>
                    <a:pt x="0" y="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46D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7156451" y="2743201"/>
              <a:ext cx="195263" cy="3048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3" y="184"/>
                </a:cxn>
                <a:cxn ang="0">
                  <a:pos x="121" y="183"/>
                </a:cxn>
                <a:cxn ang="0">
                  <a:pos x="116" y="183"/>
                </a:cxn>
                <a:cxn ang="0">
                  <a:pos x="114" y="185"/>
                </a:cxn>
                <a:cxn ang="0">
                  <a:pos x="114" y="186"/>
                </a:cxn>
                <a:cxn ang="0">
                  <a:pos x="114" y="189"/>
                </a:cxn>
                <a:cxn ang="0">
                  <a:pos x="114" y="191"/>
                </a:cxn>
                <a:cxn ang="0">
                  <a:pos x="114" y="19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7"/>
                </a:cxn>
                <a:cxn ang="0">
                  <a:pos x="6" y="7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0"/>
                </a:cxn>
              </a:cxnLst>
              <a:rect l="0" t="0" r="r" b="b"/>
              <a:pathLst>
                <a:path w="123" h="192">
                  <a:moveTo>
                    <a:pt x="10" y="0"/>
                  </a:moveTo>
                  <a:lnTo>
                    <a:pt x="123" y="184"/>
                  </a:lnTo>
                  <a:lnTo>
                    <a:pt x="121" y="183"/>
                  </a:lnTo>
                  <a:lnTo>
                    <a:pt x="116" y="183"/>
                  </a:lnTo>
                  <a:lnTo>
                    <a:pt x="114" y="185"/>
                  </a:lnTo>
                  <a:lnTo>
                    <a:pt x="114" y="186"/>
                  </a:lnTo>
                  <a:lnTo>
                    <a:pt x="114" y="189"/>
                  </a:lnTo>
                  <a:lnTo>
                    <a:pt x="114" y="191"/>
                  </a:lnTo>
                  <a:lnTo>
                    <a:pt x="114" y="192"/>
                  </a:lnTo>
                  <a:lnTo>
                    <a:pt x="0" y="6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6370638" y="3151188"/>
              <a:ext cx="268288" cy="4206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69" y="259"/>
                </a:cxn>
                <a:cxn ang="0">
                  <a:pos x="169" y="259"/>
                </a:cxn>
                <a:cxn ang="0">
                  <a:pos x="165" y="258"/>
                </a:cxn>
                <a:cxn ang="0">
                  <a:pos x="163" y="258"/>
                </a:cxn>
                <a:cxn ang="0">
                  <a:pos x="161" y="259"/>
                </a:cxn>
                <a:cxn ang="0">
                  <a:pos x="161" y="259"/>
                </a:cxn>
                <a:cxn ang="0">
                  <a:pos x="160" y="261"/>
                </a:cxn>
                <a:cxn ang="0">
                  <a:pos x="160" y="265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9" y="0"/>
                </a:cxn>
                <a:cxn ang="0">
                  <a:pos x="10" y="0"/>
                </a:cxn>
              </a:cxnLst>
              <a:rect l="0" t="0" r="r" b="b"/>
              <a:pathLst>
                <a:path w="169" h="265">
                  <a:moveTo>
                    <a:pt x="10" y="0"/>
                  </a:moveTo>
                  <a:lnTo>
                    <a:pt x="169" y="259"/>
                  </a:lnTo>
                  <a:lnTo>
                    <a:pt x="169" y="259"/>
                  </a:lnTo>
                  <a:lnTo>
                    <a:pt x="165" y="258"/>
                  </a:lnTo>
                  <a:lnTo>
                    <a:pt x="163" y="258"/>
                  </a:lnTo>
                  <a:lnTo>
                    <a:pt x="161" y="259"/>
                  </a:lnTo>
                  <a:lnTo>
                    <a:pt x="161" y="259"/>
                  </a:lnTo>
                  <a:lnTo>
                    <a:pt x="160" y="261"/>
                  </a:lnTo>
                  <a:lnTo>
                    <a:pt x="160" y="26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6321426" y="3176588"/>
              <a:ext cx="273050" cy="428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0"/>
                </a:cxn>
                <a:cxn ang="0">
                  <a:pos x="172" y="264"/>
                </a:cxn>
                <a:cxn ang="0">
                  <a:pos x="171" y="264"/>
                </a:cxn>
                <a:cxn ang="0">
                  <a:pos x="169" y="263"/>
                </a:cxn>
                <a:cxn ang="0">
                  <a:pos x="168" y="262"/>
                </a:cxn>
                <a:cxn ang="0">
                  <a:pos x="167" y="262"/>
                </a:cxn>
                <a:cxn ang="0">
                  <a:pos x="163" y="264"/>
                </a:cxn>
                <a:cxn ang="0">
                  <a:pos x="162" y="266"/>
                </a:cxn>
                <a:cxn ang="0">
                  <a:pos x="162" y="268"/>
                </a:cxn>
                <a:cxn ang="0">
                  <a:pos x="163" y="270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9" y="3"/>
                </a:cxn>
                <a:cxn ang="0">
                  <a:pos x="9" y="0"/>
                </a:cxn>
              </a:cxnLst>
              <a:rect l="0" t="0" r="r" b="b"/>
              <a:pathLst>
                <a:path w="172" h="270">
                  <a:moveTo>
                    <a:pt x="9" y="0"/>
                  </a:moveTo>
                  <a:lnTo>
                    <a:pt x="10" y="0"/>
                  </a:lnTo>
                  <a:lnTo>
                    <a:pt x="172" y="264"/>
                  </a:lnTo>
                  <a:lnTo>
                    <a:pt x="171" y="264"/>
                  </a:lnTo>
                  <a:lnTo>
                    <a:pt x="169" y="263"/>
                  </a:lnTo>
                  <a:lnTo>
                    <a:pt x="168" y="262"/>
                  </a:lnTo>
                  <a:lnTo>
                    <a:pt x="167" y="262"/>
                  </a:lnTo>
                  <a:lnTo>
                    <a:pt x="163" y="264"/>
                  </a:lnTo>
                  <a:lnTo>
                    <a:pt x="162" y="266"/>
                  </a:lnTo>
                  <a:lnTo>
                    <a:pt x="162" y="268"/>
                  </a:lnTo>
                  <a:lnTo>
                    <a:pt x="163" y="270"/>
                  </a:lnTo>
                  <a:lnTo>
                    <a:pt x="0" y="5"/>
                  </a:lnTo>
                  <a:lnTo>
                    <a:pt x="4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9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3997326" y="3262313"/>
              <a:ext cx="2301875" cy="1660525"/>
            </a:xfrm>
            <a:custGeom>
              <a:avLst/>
              <a:gdLst/>
              <a:ahLst/>
              <a:cxnLst>
                <a:cxn ang="0">
                  <a:pos x="1409" y="0"/>
                </a:cxn>
                <a:cxn ang="0">
                  <a:pos x="1450" y="67"/>
                </a:cxn>
                <a:cxn ang="0">
                  <a:pos x="1393" y="99"/>
                </a:cxn>
                <a:cxn ang="0">
                  <a:pos x="1334" y="133"/>
                </a:cxn>
                <a:cxn ang="0">
                  <a:pos x="1272" y="169"/>
                </a:cxn>
                <a:cxn ang="0">
                  <a:pos x="1207" y="207"/>
                </a:cxn>
                <a:cxn ang="0">
                  <a:pos x="1140" y="249"/>
                </a:cxn>
                <a:cxn ang="0">
                  <a:pos x="1071" y="293"/>
                </a:cxn>
                <a:cxn ang="0">
                  <a:pos x="998" y="339"/>
                </a:cxn>
                <a:cxn ang="0">
                  <a:pos x="922" y="388"/>
                </a:cxn>
                <a:cxn ang="0">
                  <a:pos x="844" y="440"/>
                </a:cxn>
                <a:cxn ang="0">
                  <a:pos x="763" y="495"/>
                </a:cxn>
                <a:cxn ang="0">
                  <a:pos x="679" y="553"/>
                </a:cxn>
                <a:cxn ang="0">
                  <a:pos x="593" y="613"/>
                </a:cxn>
                <a:cxn ang="0">
                  <a:pos x="503" y="677"/>
                </a:cxn>
                <a:cxn ang="0">
                  <a:pos x="411" y="744"/>
                </a:cxn>
                <a:cxn ang="0">
                  <a:pos x="315" y="814"/>
                </a:cxn>
                <a:cxn ang="0">
                  <a:pos x="217" y="888"/>
                </a:cxn>
                <a:cxn ang="0">
                  <a:pos x="116" y="965"/>
                </a:cxn>
                <a:cxn ang="0">
                  <a:pos x="11" y="1046"/>
                </a:cxn>
                <a:cxn ang="0">
                  <a:pos x="8" y="1043"/>
                </a:cxn>
                <a:cxn ang="0">
                  <a:pos x="7" y="1041"/>
                </a:cxn>
                <a:cxn ang="0">
                  <a:pos x="2" y="1028"/>
                </a:cxn>
                <a:cxn ang="0">
                  <a:pos x="0" y="1013"/>
                </a:cxn>
                <a:cxn ang="0">
                  <a:pos x="2" y="997"/>
                </a:cxn>
                <a:cxn ang="0">
                  <a:pos x="7" y="980"/>
                </a:cxn>
                <a:cxn ang="0">
                  <a:pos x="15" y="964"/>
                </a:cxn>
                <a:cxn ang="0">
                  <a:pos x="28" y="948"/>
                </a:cxn>
                <a:cxn ang="0">
                  <a:pos x="42" y="934"/>
                </a:cxn>
                <a:cxn ang="0">
                  <a:pos x="208" y="811"/>
                </a:cxn>
                <a:cxn ang="0">
                  <a:pos x="376" y="689"/>
                </a:cxn>
                <a:cxn ang="0">
                  <a:pos x="544" y="568"/>
                </a:cxn>
                <a:cxn ang="0">
                  <a:pos x="714" y="449"/>
                </a:cxn>
                <a:cxn ang="0">
                  <a:pos x="886" y="333"/>
                </a:cxn>
                <a:cxn ang="0">
                  <a:pos x="1058" y="219"/>
                </a:cxn>
                <a:cxn ang="0">
                  <a:pos x="1233" y="108"/>
                </a:cxn>
                <a:cxn ang="0">
                  <a:pos x="1409" y="0"/>
                </a:cxn>
              </a:cxnLst>
              <a:rect l="0" t="0" r="r" b="b"/>
              <a:pathLst>
                <a:path w="1450" h="1046">
                  <a:moveTo>
                    <a:pt x="1409" y="0"/>
                  </a:moveTo>
                  <a:lnTo>
                    <a:pt x="1450" y="67"/>
                  </a:lnTo>
                  <a:lnTo>
                    <a:pt x="1393" y="99"/>
                  </a:lnTo>
                  <a:lnTo>
                    <a:pt x="1334" y="133"/>
                  </a:lnTo>
                  <a:lnTo>
                    <a:pt x="1272" y="169"/>
                  </a:lnTo>
                  <a:lnTo>
                    <a:pt x="1207" y="207"/>
                  </a:lnTo>
                  <a:lnTo>
                    <a:pt x="1140" y="249"/>
                  </a:lnTo>
                  <a:lnTo>
                    <a:pt x="1071" y="293"/>
                  </a:lnTo>
                  <a:lnTo>
                    <a:pt x="998" y="339"/>
                  </a:lnTo>
                  <a:lnTo>
                    <a:pt x="922" y="388"/>
                  </a:lnTo>
                  <a:lnTo>
                    <a:pt x="844" y="440"/>
                  </a:lnTo>
                  <a:lnTo>
                    <a:pt x="763" y="495"/>
                  </a:lnTo>
                  <a:lnTo>
                    <a:pt x="679" y="553"/>
                  </a:lnTo>
                  <a:lnTo>
                    <a:pt x="593" y="613"/>
                  </a:lnTo>
                  <a:lnTo>
                    <a:pt x="503" y="677"/>
                  </a:lnTo>
                  <a:lnTo>
                    <a:pt x="411" y="744"/>
                  </a:lnTo>
                  <a:lnTo>
                    <a:pt x="315" y="814"/>
                  </a:lnTo>
                  <a:lnTo>
                    <a:pt x="217" y="888"/>
                  </a:lnTo>
                  <a:lnTo>
                    <a:pt x="116" y="965"/>
                  </a:lnTo>
                  <a:lnTo>
                    <a:pt x="11" y="1046"/>
                  </a:lnTo>
                  <a:lnTo>
                    <a:pt x="8" y="1043"/>
                  </a:lnTo>
                  <a:lnTo>
                    <a:pt x="7" y="1041"/>
                  </a:lnTo>
                  <a:lnTo>
                    <a:pt x="2" y="1028"/>
                  </a:lnTo>
                  <a:lnTo>
                    <a:pt x="0" y="1013"/>
                  </a:lnTo>
                  <a:lnTo>
                    <a:pt x="2" y="997"/>
                  </a:lnTo>
                  <a:lnTo>
                    <a:pt x="7" y="980"/>
                  </a:lnTo>
                  <a:lnTo>
                    <a:pt x="15" y="964"/>
                  </a:lnTo>
                  <a:lnTo>
                    <a:pt x="28" y="948"/>
                  </a:lnTo>
                  <a:lnTo>
                    <a:pt x="42" y="934"/>
                  </a:lnTo>
                  <a:lnTo>
                    <a:pt x="208" y="811"/>
                  </a:lnTo>
                  <a:lnTo>
                    <a:pt x="376" y="689"/>
                  </a:lnTo>
                  <a:lnTo>
                    <a:pt x="544" y="568"/>
                  </a:lnTo>
                  <a:lnTo>
                    <a:pt x="714" y="449"/>
                  </a:lnTo>
                  <a:lnTo>
                    <a:pt x="886" y="333"/>
                  </a:lnTo>
                  <a:lnTo>
                    <a:pt x="1058" y="219"/>
                  </a:lnTo>
                  <a:lnTo>
                    <a:pt x="1233" y="108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B13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6196013" y="3236913"/>
              <a:ext cx="104775" cy="1524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66" y="82"/>
                </a:cxn>
                <a:cxn ang="0">
                  <a:pos x="41" y="96"/>
                </a:cxn>
                <a:cxn ang="0">
                  <a:pos x="0" y="28"/>
                </a:cxn>
                <a:cxn ang="0">
                  <a:pos x="15" y="0"/>
                </a:cxn>
              </a:cxnLst>
              <a:rect l="0" t="0" r="r" b="b"/>
              <a:pathLst>
                <a:path w="66" h="96">
                  <a:moveTo>
                    <a:pt x="15" y="0"/>
                  </a:moveTo>
                  <a:lnTo>
                    <a:pt x="66" y="82"/>
                  </a:lnTo>
                  <a:lnTo>
                    <a:pt x="41" y="96"/>
                  </a:lnTo>
                  <a:lnTo>
                    <a:pt x="0" y="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7B94B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6813551" y="582613"/>
              <a:ext cx="696913" cy="1108075"/>
            </a:xfrm>
            <a:custGeom>
              <a:avLst/>
              <a:gdLst/>
              <a:ahLst/>
              <a:cxnLst>
                <a:cxn ang="0">
                  <a:pos x="426" y="0"/>
                </a:cxn>
                <a:cxn ang="0">
                  <a:pos x="434" y="63"/>
                </a:cxn>
                <a:cxn ang="0">
                  <a:pos x="438" y="123"/>
                </a:cxn>
                <a:cxn ang="0">
                  <a:pos x="439" y="181"/>
                </a:cxn>
                <a:cxn ang="0">
                  <a:pos x="436" y="237"/>
                </a:cxn>
                <a:cxn ang="0">
                  <a:pos x="429" y="291"/>
                </a:cxn>
                <a:cxn ang="0">
                  <a:pos x="419" y="342"/>
                </a:cxn>
                <a:cxn ang="0">
                  <a:pos x="403" y="392"/>
                </a:cxn>
                <a:cxn ang="0">
                  <a:pos x="384" y="442"/>
                </a:cxn>
                <a:cxn ang="0">
                  <a:pos x="361" y="490"/>
                </a:cxn>
                <a:cxn ang="0">
                  <a:pos x="332" y="538"/>
                </a:cxn>
                <a:cxn ang="0">
                  <a:pos x="314" y="565"/>
                </a:cxn>
                <a:cxn ang="0">
                  <a:pos x="294" y="589"/>
                </a:cxn>
                <a:cxn ang="0">
                  <a:pos x="272" y="611"/>
                </a:cxn>
                <a:cxn ang="0">
                  <a:pos x="248" y="631"/>
                </a:cxn>
                <a:cxn ang="0">
                  <a:pos x="224" y="649"/>
                </a:cxn>
                <a:cxn ang="0">
                  <a:pos x="199" y="665"/>
                </a:cxn>
                <a:cxn ang="0">
                  <a:pos x="174" y="678"/>
                </a:cxn>
                <a:cxn ang="0">
                  <a:pos x="149" y="688"/>
                </a:cxn>
                <a:cxn ang="0">
                  <a:pos x="125" y="695"/>
                </a:cxn>
                <a:cxn ang="0">
                  <a:pos x="103" y="698"/>
                </a:cxn>
                <a:cxn ang="0">
                  <a:pos x="81" y="698"/>
                </a:cxn>
                <a:cxn ang="0">
                  <a:pos x="61" y="696"/>
                </a:cxn>
                <a:cxn ang="0">
                  <a:pos x="44" y="688"/>
                </a:cxn>
                <a:cxn ang="0">
                  <a:pos x="30" y="678"/>
                </a:cxn>
                <a:cxn ang="0">
                  <a:pos x="18" y="663"/>
                </a:cxn>
                <a:cxn ang="0">
                  <a:pos x="10" y="647"/>
                </a:cxn>
                <a:cxn ang="0">
                  <a:pos x="3" y="626"/>
                </a:cxn>
                <a:cxn ang="0">
                  <a:pos x="0" y="604"/>
                </a:cxn>
                <a:cxn ang="0">
                  <a:pos x="0" y="579"/>
                </a:cxn>
                <a:cxn ang="0">
                  <a:pos x="2" y="552"/>
                </a:cxn>
                <a:cxn ang="0">
                  <a:pos x="7" y="525"/>
                </a:cxn>
                <a:cxn ang="0">
                  <a:pos x="14" y="495"/>
                </a:cxn>
                <a:cxn ang="0">
                  <a:pos x="24" y="465"/>
                </a:cxn>
                <a:cxn ang="0">
                  <a:pos x="37" y="435"/>
                </a:cxn>
                <a:cxn ang="0">
                  <a:pos x="52" y="404"/>
                </a:cxn>
                <a:cxn ang="0">
                  <a:pos x="74" y="367"/>
                </a:cxn>
                <a:cxn ang="0">
                  <a:pos x="98" y="334"/>
                </a:cxn>
                <a:cxn ang="0">
                  <a:pos x="122" y="306"/>
                </a:cxn>
                <a:cxn ang="0">
                  <a:pos x="146" y="281"/>
                </a:cxn>
                <a:cxn ang="0">
                  <a:pos x="170" y="258"/>
                </a:cxn>
                <a:cxn ang="0">
                  <a:pos x="195" y="238"/>
                </a:cxn>
                <a:cxn ang="0">
                  <a:pos x="219" y="219"/>
                </a:cxn>
                <a:cxn ang="0">
                  <a:pos x="244" y="202"/>
                </a:cxn>
                <a:cxn ang="0">
                  <a:pos x="268" y="185"/>
                </a:cxn>
                <a:cxn ang="0">
                  <a:pos x="291" y="168"/>
                </a:cxn>
                <a:cxn ang="0">
                  <a:pos x="314" y="150"/>
                </a:cxn>
                <a:cxn ang="0">
                  <a:pos x="336" y="131"/>
                </a:cxn>
                <a:cxn ang="0">
                  <a:pos x="356" y="111"/>
                </a:cxn>
                <a:cxn ang="0">
                  <a:pos x="376" y="89"/>
                </a:cxn>
                <a:cxn ang="0">
                  <a:pos x="395" y="63"/>
                </a:cxn>
                <a:cxn ang="0">
                  <a:pos x="411" y="33"/>
                </a:cxn>
                <a:cxn ang="0">
                  <a:pos x="426" y="0"/>
                </a:cxn>
              </a:cxnLst>
              <a:rect l="0" t="0" r="r" b="b"/>
              <a:pathLst>
                <a:path w="439" h="698">
                  <a:moveTo>
                    <a:pt x="426" y="0"/>
                  </a:moveTo>
                  <a:lnTo>
                    <a:pt x="434" y="63"/>
                  </a:lnTo>
                  <a:lnTo>
                    <a:pt x="438" y="123"/>
                  </a:lnTo>
                  <a:lnTo>
                    <a:pt x="439" y="181"/>
                  </a:lnTo>
                  <a:lnTo>
                    <a:pt x="436" y="237"/>
                  </a:lnTo>
                  <a:lnTo>
                    <a:pt x="429" y="291"/>
                  </a:lnTo>
                  <a:lnTo>
                    <a:pt x="419" y="342"/>
                  </a:lnTo>
                  <a:lnTo>
                    <a:pt x="403" y="392"/>
                  </a:lnTo>
                  <a:lnTo>
                    <a:pt x="384" y="442"/>
                  </a:lnTo>
                  <a:lnTo>
                    <a:pt x="361" y="490"/>
                  </a:lnTo>
                  <a:lnTo>
                    <a:pt x="332" y="538"/>
                  </a:lnTo>
                  <a:lnTo>
                    <a:pt x="314" y="565"/>
                  </a:lnTo>
                  <a:lnTo>
                    <a:pt x="294" y="589"/>
                  </a:lnTo>
                  <a:lnTo>
                    <a:pt x="272" y="611"/>
                  </a:lnTo>
                  <a:lnTo>
                    <a:pt x="248" y="631"/>
                  </a:lnTo>
                  <a:lnTo>
                    <a:pt x="224" y="649"/>
                  </a:lnTo>
                  <a:lnTo>
                    <a:pt x="199" y="665"/>
                  </a:lnTo>
                  <a:lnTo>
                    <a:pt x="174" y="678"/>
                  </a:lnTo>
                  <a:lnTo>
                    <a:pt x="149" y="688"/>
                  </a:lnTo>
                  <a:lnTo>
                    <a:pt x="125" y="695"/>
                  </a:lnTo>
                  <a:lnTo>
                    <a:pt x="103" y="698"/>
                  </a:lnTo>
                  <a:lnTo>
                    <a:pt x="81" y="698"/>
                  </a:lnTo>
                  <a:lnTo>
                    <a:pt x="61" y="696"/>
                  </a:lnTo>
                  <a:lnTo>
                    <a:pt x="44" y="688"/>
                  </a:lnTo>
                  <a:lnTo>
                    <a:pt x="30" y="678"/>
                  </a:lnTo>
                  <a:lnTo>
                    <a:pt x="18" y="663"/>
                  </a:lnTo>
                  <a:lnTo>
                    <a:pt x="10" y="647"/>
                  </a:lnTo>
                  <a:lnTo>
                    <a:pt x="3" y="626"/>
                  </a:lnTo>
                  <a:lnTo>
                    <a:pt x="0" y="604"/>
                  </a:lnTo>
                  <a:lnTo>
                    <a:pt x="0" y="579"/>
                  </a:lnTo>
                  <a:lnTo>
                    <a:pt x="2" y="552"/>
                  </a:lnTo>
                  <a:lnTo>
                    <a:pt x="7" y="525"/>
                  </a:lnTo>
                  <a:lnTo>
                    <a:pt x="14" y="495"/>
                  </a:lnTo>
                  <a:lnTo>
                    <a:pt x="24" y="465"/>
                  </a:lnTo>
                  <a:lnTo>
                    <a:pt x="37" y="435"/>
                  </a:lnTo>
                  <a:lnTo>
                    <a:pt x="52" y="404"/>
                  </a:lnTo>
                  <a:lnTo>
                    <a:pt x="74" y="367"/>
                  </a:lnTo>
                  <a:lnTo>
                    <a:pt x="98" y="334"/>
                  </a:lnTo>
                  <a:lnTo>
                    <a:pt x="122" y="306"/>
                  </a:lnTo>
                  <a:lnTo>
                    <a:pt x="146" y="281"/>
                  </a:lnTo>
                  <a:lnTo>
                    <a:pt x="170" y="258"/>
                  </a:lnTo>
                  <a:lnTo>
                    <a:pt x="195" y="238"/>
                  </a:lnTo>
                  <a:lnTo>
                    <a:pt x="219" y="219"/>
                  </a:lnTo>
                  <a:lnTo>
                    <a:pt x="244" y="202"/>
                  </a:lnTo>
                  <a:lnTo>
                    <a:pt x="268" y="185"/>
                  </a:lnTo>
                  <a:lnTo>
                    <a:pt x="291" y="168"/>
                  </a:lnTo>
                  <a:lnTo>
                    <a:pt x="314" y="150"/>
                  </a:lnTo>
                  <a:lnTo>
                    <a:pt x="336" y="131"/>
                  </a:lnTo>
                  <a:lnTo>
                    <a:pt x="356" y="111"/>
                  </a:lnTo>
                  <a:lnTo>
                    <a:pt x="376" y="89"/>
                  </a:lnTo>
                  <a:lnTo>
                    <a:pt x="395" y="63"/>
                  </a:lnTo>
                  <a:lnTo>
                    <a:pt x="411" y="3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4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4"/>
            <p:cNvSpPr>
              <a:spLocks/>
            </p:cNvSpPr>
            <p:nvPr/>
          </p:nvSpPr>
          <p:spPr bwMode="auto">
            <a:xfrm>
              <a:off x="6854826" y="673101"/>
              <a:ext cx="622300" cy="973138"/>
            </a:xfrm>
            <a:custGeom>
              <a:avLst/>
              <a:gdLst/>
              <a:ahLst/>
              <a:cxnLst>
                <a:cxn ang="0">
                  <a:pos x="379" y="0"/>
                </a:cxn>
                <a:cxn ang="0">
                  <a:pos x="387" y="51"/>
                </a:cxn>
                <a:cxn ang="0">
                  <a:pos x="391" y="99"/>
                </a:cxn>
                <a:cxn ang="0">
                  <a:pos x="392" y="145"/>
                </a:cxn>
                <a:cxn ang="0">
                  <a:pos x="389" y="187"/>
                </a:cxn>
                <a:cxn ang="0">
                  <a:pos x="383" y="228"/>
                </a:cxn>
                <a:cxn ang="0">
                  <a:pos x="374" y="267"/>
                </a:cxn>
                <a:cxn ang="0">
                  <a:pos x="362" y="304"/>
                </a:cxn>
                <a:cxn ang="0">
                  <a:pos x="349" y="339"/>
                </a:cxn>
                <a:cxn ang="0">
                  <a:pos x="333" y="372"/>
                </a:cxn>
                <a:cxn ang="0">
                  <a:pos x="315" y="404"/>
                </a:cxn>
                <a:cxn ang="0">
                  <a:pos x="296" y="434"/>
                </a:cxn>
                <a:cxn ang="0">
                  <a:pos x="275" y="463"/>
                </a:cxn>
                <a:cxn ang="0">
                  <a:pos x="256" y="488"/>
                </a:cxn>
                <a:cxn ang="0">
                  <a:pos x="235" y="510"/>
                </a:cxn>
                <a:cxn ang="0">
                  <a:pos x="213" y="532"/>
                </a:cxn>
                <a:cxn ang="0">
                  <a:pos x="191" y="551"/>
                </a:cxn>
                <a:cxn ang="0">
                  <a:pos x="168" y="569"/>
                </a:cxn>
                <a:cxn ang="0">
                  <a:pos x="146" y="583"/>
                </a:cxn>
                <a:cxn ang="0">
                  <a:pos x="125" y="596"/>
                </a:cxn>
                <a:cxn ang="0">
                  <a:pos x="104" y="605"/>
                </a:cxn>
                <a:cxn ang="0">
                  <a:pos x="84" y="611"/>
                </a:cxn>
                <a:cxn ang="0">
                  <a:pos x="66" y="613"/>
                </a:cxn>
                <a:cxn ang="0">
                  <a:pos x="49" y="612"/>
                </a:cxn>
                <a:cxn ang="0">
                  <a:pos x="35" y="606"/>
                </a:cxn>
                <a:cxn ang="0">
                  <a:pos x="23" y="597"/>
                </a:cxn>
                <a:cxn ang="0">
                  <a:pos x="13" y="582"/>
                </a:cxn>
                <a:cxn ang="0">
                  <a:pos x="6" y="566"/>
                </a:cxn>
                <a:cxn ang="0">
                  <a:pos x="2" y="546"/>
                </a:cxn>
                <a:cxn ang="0">
                  <a:pos x="0" y="523"/>
                </a:cxn>
                <a:cxn ang="0">
                  <a:pos x="2" y="499"/>
                </a:cxn>
                <a:cxn ang="0">
                  <a:pos x="7" y="472"/>
                </a:cxn>
                <a:cxn ang="0">
                  <a:pos x="14" y="444"/>
                </a:cxn>
                <a:cxn ang="0">
                  <a:pos x="24" y="415"/>
                </a:cxn>
                <a:cxn ang="0">
                  <a:pos x="36" y="386"/>
                </a:cxn>
                <a:cxn ang="0">
                  <a:pos x="51" y="356"/>
                </a:cxn>
                <a:cxn ang="0">
                  <a:pos x="72" y="320"/>
                </a:cxn>
                <a:cxn ang="0">
                  <a:pos x="95" y="289"/>
                </a:cxn>
                <a:cxn ang="0">
                  <a:pos x="117" y="263"/>
                </a:cxn>
                <a:cxn ang="0">
                  <a:pos x="140" y="240"/>
                </a:cxn>
                <a:cxn ang="0">
                  <a:pos x="162" y="219"/>
                </a:cxn>
                <a:cxn ang="0">
                  <a:pos x="185" y="202"/>
                </a:cxn>
                <a:cxn ang="0">
                  <a:pos x="230" y="169"/>
                </a:cxn>
                <a:cxn ang="0">
                  <a:pos x="252" y="154"/>
                </a:cxn>
                <a:cxn ang="0">
                  <a:pos x="273" y="139"/>
                </a:cxn>
                <a:cxn ang="0">
                  <a:pos x="294" y="122"/>
                </a:cxn>
                <a:cxn ang="0">
                  <a:pos x="313" y="104"/>
                </a:cxn>
                <a:cxn ang="0">
                  <a:pos x="331" y="83"/>
                </a:cxn>
                <a:cxn ang="0">
                  <a:pos x="349" y="59"/>
                </a:cxn>
                <a:cxn ang="0">
                  <a:pos x="365" y="32"/>
                </a:cxn>
                <a:cxn ang="0">
                  <a:pos x="379" y="0"/>
                </a:cxn>
              </a:cxnLst>
              <a:rect l="0" t="0" r="r" b="b"/>
              <a:pathLst>
                <a:path w="392" h="613">
                  <a:moveTo>
                    <a:pt x="379" y="0"/>
                  </a:moveTo>
                  <a:lnTo>
                    <a:pt x="387" y="51"/>
                  </a:lnTo>
                  <a:lnTo>
                    <a:pt x="391" y="99"/>
                  </a:lnTo>
                  <a:lnTo>
                    <a:pt x="392" y="145"/>
                  </a:lnTo>
                  <a:lnTo>
                    <a:pt x="389" y="187"/>
                  </a:lnTo>
                  <a:lnTo>
                    <a:pt x="383" y="228"/>
                  </a:lnTo>
                  <a:lnTo>
                    <a:pt x="374" y="267"/>
                  </a:lnTo>
                  <a:lnTo>
                    <a:pt x="362" y="304"/>
                  </a:lnTo>
                  <a:lnTo>
                    <a:pt x="349" y="339"/>
                  </a:lnTo>
                  <a:lnTo>
                    <a:pt x="333" y="372"/>
                  </a:lnTo>
                  <a:lnTo>
                    <a:pt x="315" y="404"/>
                  </a:lnTo>
                  <a:lnTo>
                    <a:pt x="296" y="434"/>
                  </a:lnTo>
                  <a:lnTo>
                    <a:pt x="275" y="463"/>
                  </a:lnTo>
                  <a:lnTo>
                    <a:pt x="256" y="488"/>
                  </a:lnTo>
                  <a:lnTo>
                    <a:pt x="235" y="510"/>
                  </a:lnTo>
                  <a:lnTo>
                    <a:pt x="213" y="532"/>
                  </a:lnTo>
                  <a:lnTo>
                    <a:pt x="191" y="551"/>
                  </a:lnTo>
                  <a:lnTo>
                    <a:pt x="168" y="569"/>
                  </a:lnTo>
                  <a:lnTo>
                    <a:pt x="146" y="583"/>
                  </a:lnTo>
                  <a:lnTo>
                    <a:pt x="125" y="596"/>
                  </a:lnTo>
                  <a:lnTo>
                    <a:pt x="104" y="605"/>
                  </a:lnTo>
                  <a:lnTo>
                    <a:pt x="84" y="611"/>
                  </a:lnTo>
                  <a:lnTo>
                    <a:pt x="66" y="613"/>
                  </a:lnTo>
                  <a:lnTo>
                    <a:pt x="49" y="612"/>
                  </a:lnTo>
                  <a:lnTo>
                    <a:pt x="35" y="606"/>
                  </a:lnTo>
                  <a:lnTo>
                    <a:pt x="23" y="597"/>
                  </a:lnTo>
                  <a:lnTo>
                    <a:pt x="13" y="582"/>
                  </a:lnTo>
                  <a:lnTo>
                    <a:pt x="6" y="566"/>
                  </a:lnTo>
                  <a:lnTo>
                    <a:pt x="2" y="546"/>
                  </a:lnTo>
                  <a:lnTo>
                    <a:pt x="0" y="523"/>
                  </a:lnTo>
                  <a:lnTo>
                    <a:pt x="2" y="499"/>
                  </a:lnTo>
                  <a:lnTo>
                    <a:pt x="7" y="472"/>
                  </a:lnTo>
                  <a:lnTo>
                    <a:pt x="14" y="444"/>
                  </a:lnTo>
                  <a:lnTo>
                    <a:pt x="24" y="415"/>
                  </a:lnTo>
                  <a:lnTo>
                    <a:pt x="36" y="386"/>
                  </a:lnTo>
                  <a:lnTo>
                    <a:pt x="51" y="356"/>
                  </a:lnTo>
                  <a:lnTo>
                    <a:pt x="72" y="320"/>
                  </a:lnTo>
                  <a:lnTo>
                    <a:pt x="95" y="289"/>
                  </a:lnTo>
                  <a:lnTo>
                    <a:pt x="117" y="263"/>
                  </a:lnTo>
                  <a:lnTo>
                    <a:pt x="140" y="240"/>
                  </a:lnTo>
                  <a:lnTo>
                    <a:pt x="162" y="219"/>
                  </a:lnTo>
                  <a:lnTo>
                    <a:pt x="185" y="202"/>
                  </a:lnTo>
                  <a:lnTo>
                    <a:pt x="230" y="169"/>
                  </a:lnTo>
                  <a:lnTo>
                    <a:pt x="252" y="154"/>
                  </a:lnTo>
                  <a:lnTo>
                    <a:pt x="273" y="139"/>
                  </a:lnTo>
                  <a:lnTo>
                    <a:pt x="294" y="122"/>
                  </a:lnTo>
                  <a:lnTo>
                    <a:pt x="313" y="104"/>
                  </a:lnTo>
                  <a:lnTo>
                    <a:pt x="331" y="83"/>
                  </a:lnTo>
                  <a:lnTo>
                    <a:pt x="349" y="59"/>
                  </a:lnTo>
                  <a:lnTo>
                    <a:pt x="365" y="32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981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7064376" y="773113"/>
              <a:ext cx="382588" cy="622300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40" y="39"/>
                </a:cxn>
                <a:cxn ang="0">
                  <a:pos x="241" y="79"/>
                </a:cxn>
                <a:cxn ang="0">
                  <a:pos x="238" y="120"/>
                </a:cxn>
                <a:cxn ang="0">
                  <a:pos x="232" y="160"/>
                </a:cxn>
                <a:cxn ang="0">
                  <a:pos x="223" y="199"/>
                </a:cxn>
                <a:cxn ang="0">
                  <a:pos x="212" y="236"/>
                </a:cxn>
                <a:cxn ang="0">
                  <a:pos x="197" y="270"/>
                </a:cxn>
                <a:cxn ang="0">
                  <a:pos x="183" y="301"/>
                </a:cxn>
                <a:cxn ang="0">
                  <a:pos x="167" y="329"/>
                </a:cxn>
                <a:cxn ang="0">
                  <a:pos x="151" y="351"/>
                </a:cxn>
                <a:cxn ang="0">
                  <a:pos x="134" y="368"/>
                </a:cxn>
                <a:cxn ang="0">
                  <a:pos x="116" y="381"/>
                </a:cxn>
                <a:cxn ang="0">
                  <a:pos x="99" y="389"/>
                </a:cxn>
                <a:cxn ang="0">
                  <a:pos x="82" y="392"/>
                </a:cxn>
                <a:cxn ang="0">
                  <a:pos x="65" y="392"/>
                </a:cxn>
                <a:cxn ang="0">
                  <a:pos x="49" y="390"/>
                </a:cxn>
                <a:cxn ang="0">
                  <a:pos x="35" y="384"/>
                </a:cxn>
                <a:cxn ang="0">
                  <a:pos x="22" y="375"/>
                </a:cxn>
                <a:cxn ang="0">
                  <a:pos x="12" y="362"/>
                </a:cxn>
                <a:cxn ang="0">
                  <a:pos x="4" y="346"/>
                </a:cxn>
                <a:cxn ang="0">
                  <a:pos x="1" y="326"/>
                </a:cxn>
                <a:cxn ang="0">
                  <a:pos x="0" y="305"/>
                </a:cxn>
                <a:cxn ang="0">
                  <a:pos x="4" y="281"/>
                </a:cxn>
                <a:cxn ang="0">
                  <a:pos x="11" y="256"/>
                </a:cxn>
                <a:cxn ang="0">
                  <a:pos x="22" y="230"/>
                </a:cxn>
                <a:cxn ang="0">
                  <a:pos x="38" y="203"/>
                </a:cxn>
                <a:cxn ang="0">
                  <a:pos x="56" y="179"/>
                </a:cxn>
                <a:cxn ang="0">
                  <a:pos x="74" y="160"/>
                </a:cxn>
                <a:cxn ang="0">
                  <a:pos x="92" y="144"/>
                </a:cxn>
                <a:cxn ang="0">
                  <a:pos x="110" y="129"/>
                </a:cxn>
                <a:cxn ang="0">
                  <a:pos x="128" y="116"/>
                </a:cxn>
                <a:cxn ang="0">
                  <a:pos x="147" y="103"/>
                </a:cxn>
                <a:cxn ang="0">
                  <a:pos x="164" y="90"/>
                </a:cxn>
                <a:cxn ang="0">
                  <a:pos x="181" y="77"/>
                </a:cxn>
                <a:cxn ang="0">
                  <a:pos x="196" y="62"/>
                </a:cxn>
                <a:cxn ang="0">
                  <a:pos x="210" y="44"/>
                </a:cxn>
                <a:cxn ang="0">
                  <a:pos x="223" y="24"/>
                </a:cxn>
                <a:cxn ang="0">
                  <a:pos x="234" y="0"/>
                </a:cxn>
              </a:cxnLst>
              <a:rect l="0" t="0" r="r" b="b"/>
              <a:pathLst>
                <a:path w="241" h="392">
                  <a:moveTo>
                    <a:pt x="234" y="0"/>
                  </a:moveTo>
                  <a:lnTo>
                    <a:pt x="240" y="39"/>
                  </a:lnTo>
                  <a:lnTo>
                    <a:pt x="241" y="79"/>
                  </a:lnTo>
                  <a:lnTo>
                    <a:pt x="238" y="120"/>
                  </a:lnTo>
                  <a:lnTo>
                    <a:pt x="232" y="160"/>
                  </a:lnTo>
                  <a:lnTo>
                    <a:pt x="223" y="199"/>
                  </a:lnTo>
                  <a:lnTo>
                    <a:pt x="212" y="236"/>
                  </a:lnTo>
                  <a:lnTo>
                    <a:pt x="197" y="270"/>
                  </a:lnTo>
                  <a:lnTo>
                    <a:pt x="183" y="301"/>
                  </a:lnTo>
                  <a:lnTo>
                    <a:pt x="167" y="329"/>
                  </a:lnTo>
                  <a:lnTo>
                    <a:pt x="151" y="351"/>
                  </a:lnTo>
                  <a:lnTo>
                    <a:pt x="134" y="368"/>
                  </a:lnTo>
                  <a:lnTo>
                    <a:pt x="116" y="381"/>
                  </a:lnTo>
                  <a:lnTo>
                    <a:pt x="99" y="389"/>
                  </a:lnTo>
                  <a:lnTo>
                    <a:pt x="82" y="392"/>
                  </a:lnTo>
                  <a:lnTo>
                    <a:pt x="65" y="392"/>
                  </a:lnTo>
                  <a:lnTo>
                    <a:pt x="49" y="390"/>
                  </a:lnTo>
                  <a:lnTo>
                    <a:pt x="35" y="384"/>
                  </a:lnTo>
                  <a:lnTo>
                    <a:pt x="22" y="375"/>
                  </a:lnTo>
                  <a:lnTo>
                    <a:pt x="12" y="362"/>
                  </a:lnTo>
                  <a:lnTo>
                    <a:pt x="4" y="346"/>
                  </a:lnTo>
                  <a:lnTo>
                    <a:pt x="1" y="326"/>
                  </a:lnTo>
                  <a:lnTo>
                    <a:pt x="0" y="305"/>
                  </a:lnTo>
                  <a:lnTo>
                    <a:pt x="4" y="281"/>
                  </a:lnTo>
                  <a:lnTo>
                    <a:pt x="11" y="256"/>
                  </a:lnTo>
                  <a:lnTo>
                    <a:pt x="22" y="230"/>
                  </a:lnTo>
                  <a:lnTo>
                    <a:pt x="38" y="203"/>
                  </a:lnTo>
                  <a:lnTo>
                    <a:pt x="56" y="179"/>
                  </a:lnTo>
                  <a:lnTo>
                    <a:pt x="74" y="160"/>
                  </a:lnTo>
                  <a:lnTo>
                    <a:pt x="92" y="144"/>
                  </a:lnTo>
                  <a:lnTo>
                    <a:pt x="110" y="129"/>
                  </a:lnTo>
                  <a:lnTo>
                    <a:pt x="128" y="116"/>
                  </a:lnTo>
                  <a:lnTo>
                    <a:pt x="147" y="103"/>
                  </a:lnTo>
                  <a:lnTo>
                    <a:pt x="164" y="90"/>
                  </a:lnTo>
                  <a:lnTo>
                    <a:pt x="181" y="77"/>
                  </a:lnTo>
                  <a:lnTo>
                    <a:pt x="196" y="62"/>
                  </a:lnTo>
                  <a:lnTo>
                    <a:pt x="210" y="44"/>
                  </a:lnTo>
                  <a:lnTo>
                    <a:pt x="223" y="2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70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6"/>
            <p:cNvSpPr>
              <a:spLocks/>
            </p:cNvSpPr>
            <p:nvPr/>
          </p:nvSpPr>
          <p:spPr bwMode="auto">
            <a:xfrm>
              <a:off x="4335463" y="2597151"/>
              <a:ext cx="1935163" cy="2640013"/>
            </a:xfrm>
            <a:custGeom>
              <a:avLst/>
              <a:gdLst/>
              <a:ahLst/>
              <a:cxnLst>
                <a:cxn ang="0">
                  <a:pos x="1088" y="0"/>
                </a:cxn>
                <a:cxn ang="0">
                  <a:pos x="1219" y="94"/>
                </a:cxn>
                <a:cxn ang="0">
                  <a:pos x="1038" y="350"/>
                </a:cxn>
                <a:cxn ang="0">
                  <a:pos x="854" y="605"/>
                </a:cxn>
                <a:cxn ang="0">
                  <a:pos x="667" y="857"/>
                </a:cxn>
                <a:cxn ang="0">
                  <a:pos x="479" y="1108"/>
                </a:cxn>
                <a:cxn ang="0">
                  <a:pos x="289" y="1357"/>
                </a:cxn>
                <a:cxn ang="0">
                  <a:pos x="97" y="1605"/>
                </a:cxn>
                <a:cxn ang="0">
                  <a:pos x="84" y="1620"/>
                </a:cxn>
                <a:cxn ang="0">
                  <a:pos x="71" y="1633"/>
                </a:cxn>
                <a:cxn ang="0">
                  <a:pos x="58" y="1644"/>
                </a:cxn>
                <a:cxn ang="0">
                  <a:pos x="46" y="1653"/>
                </a:cxn>
                <a:cxn ang="0">
                  <a:pos x="34" y="1659"/>
                </a:cxn>
                <a:cxn ang="0">
                  <a:pos x="24" y="1662"/>
                </a:cxn>
                <a:cxn ang="0">
                  <a:pos x="15" y="1663"/>
                </a:cxn>
                <a:cxn ang="0">
                  <a:pos x="8" y="1660"/>
                </a:cxn>
                <a:cxn ang="0">
                  <a:pos x="3" y="1654"/>
                </a:cxn>
                <a:cxn ang="0">
                  <a:pos x="0" y="1646"/>
                </a:cxn>
                <a:cxn ang="0">
                  <a:pos x="0" y="1635"/>
                </a:cxn>
                <a:cxn ang="0">
                  <a:pos x="2" y="1622"/>
                </a:cxn>
                <a:cxn ang="0">
                  <a:pos x="7" y="1607"/>
                </a:cxn>
                <a:cxn ang="0">
                  <a:pos x="13" y="1591"/>
                </a:cxn>
                <a:cxn ang="0">
                  <a:pos x="21" y="1574"/>
                </a:cxn>
                <a:cxn ang="0">
                  <a:pos x="31" y="1557"/>
                </a:cxn>
                <a:cxn ang="0">
                  <a:pos x="201" y="1295"/>
                </a:cxn>
                <a:cxn ang="0">
                  <a:pos x="375" y="1033"/>
                </a:cxn>
                <a:cxn ang="0">
                  <a:pos x="549" y="772"/>
                </a:cxn>
                <a:cxn ang="0">
                  <a:pos x="726" y="512"/>
                </a:cxn>
                <a:cxn ang="0">
                  <a:pos x="906" y="255"/>
                </a:cxn>
                <a:cxn ang="0">
                  <a:pos x="1088" y="0"/>
                </a:cxn>
              </a:cxnLst>
              <a:rect l="0" t="0" r="r" b="b"/>
              <a:pathLst>
                <a:path w="1219" h="1663">
                  <a:moveTo>
                    <a:pt x="1088" y="0"/>
                  </a:moveTo>
                  <a:lnTo>
                    <a:pt x="1219" y="94"/>
                  </a:lnTo>
                  <a:lnTo>
                    <a:pt x="1038" y="350"/>
                  </a:lnTo>
                  <a:lnTo>
                    <a:pt x="854" y="605"/>
                  </a:lnTo>
                  <a:lnTo>
                    <a:pt x="667" y="857"/>
                  </a:lnTo>
                  <a:lnTo>
                    <a:pt x="479" y="1108"/>
                  </a:lnTo>
                  <a:lnTo>
                    <a:pt x="289" y="1357"/>
                  </a:lnTo>
                  <a:lnTo>
                    <a:pt x="97" y="1605"/>
                  </a:lnTo>
                  <a:lnTo>
                    <a:pt x="84" y="1620"/>
                  </a:lnTo>
                  <a:lnTo>
                    <a:pt x="71" y="1633"/>
                  </a:lnTo>
                  <a:lnTo>
                    <a:pt x="58" y="1644"/>
                  </a:lnTo>
                  <a:lnTo>
                    <a:pt x="46" y="1653"/>
                  </a:lnTo>
                  <a:lnTo>
                    <a:pt x="34" y="1659"/>
                  </a:lnTo>
                  <a:lnTo>
                    <a:pt x="24" y="1662"/>
                  </a:lnTo>
                  <a:lnTo>
                    <a:pt x="15" y="1663"/>
                  </a:lnTo>
                  <a:lnTo>
                    <a:pt x="8" y="1660"/>
                  </a:lnTo>
                  <a:lnTo>
                    <a:pt x="3" y="1654"/>
                  </a:lnTo>
                  <a:lnTo>
                    <a:pt x="0" y="1646"/>
                  </a:lnTo>
                  <a:lnTo>
                    <a:pt x="0" y="1635"/>
                  </a:lnTo>
                  <a:lnTo>
                    <a:pt x="2" y="1622"/>
                  </a:lnTo>
                  <a:lnTo>
                    <a:pt x="7" y="1607"/>
                  </a:lnTo>
                  <a:lnTo>
                    <a:pt x="13" y="1591"/>
                  </a:lnTo>
                  <a:lnTo>
                    <a:pt x="21" y="1574"/>
                  </a:lnTo>
                  <a:lnTo>
                    <a:pt x="31" y="1557"/>
                  </a:lnTo>
                  <a:lnTo>
                    <a:pt x="201" y="1295"/>
                  </a:lnTo>
                  <a:lnTo>
                    <a:pt x="375" y="1033"/>
                  </a:lnTo>
                  <a:lnTo>
                    <a:pt x="549" y="772"/>
                  </a:lnTo>
                  <a:lnTo>
                    <a:pt x="726" y="512"/>
                  </a:lnTo>
                  <a:lnTo>
                    <a:pt x="906" y="255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E11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6049963" y="1589088"/>
              <a:ext cx="923925" cy="116522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582" y="70"/>
                </a:cxn>
                <a:cxn ang="0">
                  <a:pos x="568" y="92"/>
                </a:cxn>
                <a:cxn ang="0">
                  <a:pos x="565" y="92"/>
                </a:cxn>
                <a:cxn ang="0">
                  <a:pos x="563" y="93"/>
                </a:cxn>
                <a:cxn ang="0">
                  <a:pos x="562" y="94"/>
                </a:cxn>
                <a:cxn ang="0">
                  <a:pos x="561" y="97"/>
                </a:cxn>
                <a:cxn ang="0">
                  <a:pos x="560" y="99"/>
                </a:cxn>
                <a:cxn ang="0">
                  <a:pos x="560" y="101"/>
                </a:cxn>
                <a:cxn ang="0">
                  <a:pos x="561" y="102"/>
                </a:cxn>
                <a:cxn ang="0">
                  <a:pos x="562" y="102"/>
                </a:cxn>
                <a:cxn ang="0">
                  <a:pos x="221" y="623"/>
                </a:cxn>
                <a:cxn ang="0">
                  <a:pos x="219" y="623"/>
                </a:cxn>
                <a:cxn ang="0">
                  <a:pos x="218" y="624"/>
                </a:cxn>
                <a:cxn ang="0">
                  <a:pos x="216" y="626"/>
                </a:cxn>
                <a:cxn ang="0">
                  <a:pos x="214" y="629"/>
                </a:cxn>
                <a:cxn ang="0">
                  <a:pos x="214" y="632"/>
                </a:cxn>
                <a:cxn ang="0">
                  <a:pos x="215" y="633"/>
                </a:cxn>
                <a:cxn ang="0">
                  <a:pos x="199" y="656"/>
                </a:cxn>
                <a:cxn ang="0">
                  <a:pos x="196" y="656"/>
                </a:cxn>
                <a:cxn ang="0">
                  <a:pos x="194" y="659"/>
                </a:cxn>
                <a:cxn ang="0">
                  <a:pos x="193" y="661"/>
                </a:cxn>
                <a:cxn ang="0">
                  <a:pos x="192" y="663"/>
                </a:cxn>
                <a:cxn ang="0">
                  <a:pos x="192" y="665"/>
                </a:cxn>
                <a:cxn ang="0">
                  <a:pos x="193" y="666"/>
                </a:cxn>
                <a:cxn ang="0">
                  <a:pos x="148" y="734"/>
                </a:cxn>
                <a:cxn ang="0">
                  <a:pos x="0" y="628"/>
                </a:cxn>
                <a:cxn ang="0">
                  <a:pos x="50" y="563"/>
                </a:cxn>
                <a:cxn ang="0">
                  <a:pos x="53" y="563"/>
                </a:cxn>
                <a:cxn ang="0">
                  <a:pos x="56" y="560"/>
                </a:cxn>
                <a:cxn ang="0">
                  <a:pos x="58" y="556"/>
                </a:cxn>
                <a:cxn ang="0">
                  <a:pos x="58" y="555"/>
                </a:cxn>
                <a:cxn ang="0">
                  <a:pos x="57" y="554"/>
                </a:cxn>
                <a:cxn ang="0">
                  <a:pos x="74" y="531"/>
                </a:cxn>
                <a:cxn ang="0">
                  <a:pos x="75" y="531"/>
                </a:cxn>
                <a:cxn ang="0">
                  <a:pos x="77" y="531"/>
                </a:cxn>
                <a:cxn ang="0">
                  <a:pos x="80" y="528"/>
                </a:cxn>
                <a:cxn ang="0">
                  <a:pos x="82" y="524"/>
                </a:cxn>
                <a:cxn ang="0">
                  <a:pos x="81" y="523"/>
                </a:cxn>
                <a:cxn ang="0">
                  <a:pos x="460" y="29"/>
                </a:cxn>
                <a:cxn ang="0">
                  <a:pos x="461" y="29"/>
                </a:cxn>
                <a:cxn ang="0">
                  <a:pos x="462" y="30"/>
                </a:cxn>
                <a:cxn ang="0">
                  <a:pos x="463" y="30"/>
                </a:cxn>
                <a:cxn ang="0">
                  <a:pos x="464" y="29"/>
                </a:cxn>
                <a:cxn ang="0">
                  <a:pos x="466" y="29"/>
                </a:cxn>
                <a:cxn ang="0">
                  <a:pos x="468" y="23"/>
                </a:cxn>
                <a:cxn ang="0">
                  <a:pos x="468" y="21"/>
                </a:cxn>
                <a:cxn ang="0">
                  <a:pos x="484" y="0"/>
                </a:cxn>
              </a:cxnLst>
              <a:rect l="0" t="0" r="r" b="b"/>
              <a:pathLst>
                <a:path w="582" h="734">
                  <a:moveTo>
                    <a:pt x="484" y="0"/>
                  </a:moveTo>
                  <a:lnTo>
                    <a:pt x="582" y="70"/>
                  </a:lnTo>
                  <a:lnTo>
                    <a:pt x="568" y="92"/>
                  </a:lnTo>
                  <a:lnTo>
                    <a:pt x="565" y="92"/>
                  </a:lnTo>
                  <a:lnTo>
                    <a:pt x="563" y="93"/>
                  </a:lnTo>
                  <a:lnTo>
                    <a:pt x="562" y="94"/>
                  </a:lnTo>
                  <a:lnTo>
                    <a:pt x="561" y="97"/>
                  </a:lnTo>
                  <a:lnTo>
                    <a:pt x="560" y="99"/>
                  </a:lnTo>
                  <a:lnTo>
                    <a:pt x="560" y="101"/>
                  </a:lnTo>
                  <a:lnTo>
                    <a:pt x="561" y="102"/>
                  </a:lnTo>
                  <a:lnTo>
                    <a:pt x="562" y="102"/>
                  </a:lnTo>
                  <a:lnTo>
                    <a:pt x="221" y="623"/>
                  </a:lnTo>
                  <a:lnTo>
                    <a:pt x="219" y="623"/>
                  </a:lnTo>
                  <a:lnTo>
                    <a:pt x="218" y="624"/>
                  </a:lnTo>
                  <a:lnTo>
                    <a:pt x="216" y="626"/>
                  </a:lnTo>
                  <a:lnTo>
                    <a:pt x="214" y="629"/>
                  </a:lnTo>
                  <a:lnTo>
                    <a:pt x="214" y="632"/>
                  </a:lnTo>
                  <a:lnTo>
                    <a:pt x="215" y="633"/>
                  </a:lnTo>
                  <a:lnTo>
                    <a:pt x="199" y="656"/>
                  </a:lnTo>
                  <a:lnTo>
                    <a:pt x="196" y="656"/>
                  </a:lnTo>
                  <a:lnTo>
                    <a:pt x="194" y="659"/>
                  </a:lnTo>
                  <a:lnTo>
                    <a:pt x="193" y="661"/>
                  </a:lnTo>
                  <a:lnTo>
                    <a:pt x="192" y="663"/>
                  </a:lnTo>
                  <a:lnTo>
                    <a:pt x="192" y="665"/>
                  </a:lnTo>
                  <a:lnTo>
                    <a:pt x="193" y="666"/>
                  </a:lnTo>
                  <a:lnTo>
                    <a:pt x="148" y="734"/>
                  </a:lnTo>
                  <a:lnTo>
                    <a:pt x="0" y="628"/>
                  </a:lnTo>
                  <a:lnTo>
                    <a:pt x="50" y="563"/>
                  </a:lnTo>
                  <a:lnTo>
                    <a:pt x="53" y="563"/>
                  </a:lnTo>
                  <a:lnTo>
                    <a:pt x="56" y="560"/>
                  </a:lnTo>
                  <a:lnTo>
                    <a:pt x="58" y="556"/>
                  </a:lnTo>
                  <a:lnTo>
                    <a:pt x="58" y="555"/>
                  </a:lnTo>
                  <a:lnTo>
                    <a:pt x="57" y="554"/>
                  </a:lnTo>
                  <a:lnTo>
                    <a:pt x="74" y="531"/>
                  </a:lnTo>
                  <a:lnTo>
                    <a:pt x="75" y="531"/>
                  </a:lnTo>
                  <a:lnTo>
                    <a:pt x="77" y="531"/>
                  </a:lnTo>
                  <a:lnTo>
                    <a:pt x="80" y="528"/>
                  </a:lnTo>
                  <a:lnTo>
                    <a:pt x="82" y="524"/>
                  </a:lnTo>
                  <a:lnTo>
                    <a:pt x="81" y="523"/>
                  </a:lnTo>
                  <a:lnTo>
                    <a:pt x="460" y="29"/>
                  </a:lnTo>
                  <a:lnTo>
                    <a:pt x="461" y="29"/>
                  </a:lnTo>
                  <a:lnTo>
                    <a:pt x="462" y="30"/>
                  </a:lnTo>
                  <a:lnTo>
                    <a:pt x="463" y="30"/>
                  </a:lnTo>
                  <a:lnTo>
                    <a:pt x="464" y="29"/>
                  </a:lnTo>
                  <a:lnTo>
                    <a:pt x="466" y="29"/>
                  </a:lnTo>
                  <a:lnTo>
                    <a:pt x="468" y="23"/>
                  </a:lnTo>
                  <a:lnTo>
                    <a:pt x="468" y="2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86A0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6049963" y="1589088"/>
              <a:ext cx="898525" cy="1036638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566" y="59"/>
                </a:cxn>
                <a:cxn ang="0">
                  <a:pos x="555" y="69"/>
                </a:cxn>
                <a:cxn ang="0">
                  <a:pos x="542" y="80"/>
                </a:cxn>
                <a:cxn ang="0">
                  <a:pos x="526" y="94"/>
                </a:cxn>
                <a:cxn ang="0">
                  <a:pos x="509" y="110"/>
                </a:cxn>
                <a:cxn ang="0">
                  <a:pos x="490" y="129"/>
                </a:cxn>
                <a:cxn ang="0">
                  <a:pos x="467" y="151"/>
                </a:cxn>
                <a:cxn ang="0">
                  <a:pos x="444" y="175"/>
                </a:cxn>
                <a:cxn ang="0">
                  <a:pos x="418" y="201"/>
                </a:cxn>
                <a:cxn ang="0">
                  <a:pos x="390" y="231"/>
                </a:cxn>
                <a:cxn ang="0">
                  <a:pos x="360" y="264"/>
                </a:cxn>
                <a:cxn ang="0">
                  <a:pos x="327" y="300"/>
                </a:cxn>
                <a:cxn ang="0">
                  <a:pos x="292" y="339"/>
                </a:cxn>
                <a:cxn ang="0">
                  <a:pos x="255" y="382"/>
                </a:cxn>
                <a:cxn ang="0">
                  <a:pos x="216" y="429"/>
                </a:cxn>
                <a:cxn ang="0">
                  <a:pos x="174" y="479"/>
                </a:cxn>
                <a:cxn ang="0">
                  <a:pos x="130" y="533"/>
                </a:cxn>
                <a:cxn ang="0">
                  <a:pos x="84" y="591"/>
                </a:cxn>
                <a:cxn ang="0">
                  <a:pos x="36" y="653"/>
                </a:cxn>
                <a:cxn ang="0">
                  <a:pos x="0" y="628"/>
                </a:cxn>
                <a:cxn ang="0">
                  <a:pos x="50" y="563"/>
                </a:cxn>
                <a:cxn ang="0">
                  <a:pos x="53" y="563"/>
                </a:cxn>
                <a:cxn ang="0">
                  <a:pos x="54" y="561"/>
                </a:cxn>
                <a:cxn ang="0">
                  <a:pos x="56" y="560"/>
                </a:cxn>
                <a:cxn ang="0">
                  <a:pos x="58" y="556"/>
                </a:cxn>
                <a:cxn ang="0">
                  <a:pos x="58" y="555"/>
                </a:cxn>
                <a:cxn ang="0">
                  <a:pos x="57" y="554"/>
                </a:cxn>
                <a:cxn ang="0">
                  <a:pos x="74" y="531"/>
                </a:cxn>
                <a:cxn ang="0">
                  <a:pos x="75" y="531"/>
                </a:cxn>
                <a:cxn ang="0">
                  <a:pos x="77" y="531"/>
                </a:cxn>
                <a:cxn ang="0">
                  <a:pos x="78" y="530"/>
                </a:cxn>
                <a:cxn ang="0">
                  <a:pos x="80" y="529"/>
                </a:cxn>
                <a:cxn ang="0">
                  <a:pos x="82" y="525"/>
                </a:cxn>
                <a:cxn ang="0">
                  <a:pos x="82" y="524"/>
                </a:cxn>
                <a:cxn ang="0">
                  <a:pos x="81" y="523"/>
                </a:cxn>
                <a:cxn ang="0">
                  <a:pos x="460" y="29"/>
                </a:cxn>
                <a:cxn ang="0">
                  <a:pos x="461" y="29"/>
                </a:cxn>
                <a:cxn ang="0">
                  <a:pos x="461" y="30"/>
                </a:cxn>
                <a:cxn ang="0">
                  <a:pos x="463" y="30"/>
                </a:cxn>
                <a:cxn ang="0">
                  <a:pos x="467" y="27"/>
                </a:cxn>
                <a:cxn ang="0">
                  <a:pos x="468" y="23"/>
                </a:cxn>
                <a:cxn ang="0">
                  <a:pos x="468" y="21"/>
                </a:cxn>
                <a:cxn ang="0">
                  <a:pos x="484" y="0"/>
                </a:cxn>
              </a:cxnLst>
              <a:rect l="0" t="0" r="r" b="b"/>
              <a:pathLst>
                <a:path w="566" h="653">
                  <a:moveTo>
                    <a:pt x="484" y="0"/>
                  </a:moveTo>
                  <a:lnTo>
                    <a:pt x="566" y="59"/>
                  </a:lnTo>
                  <a:lnTo>
                    <a:pt x="555" y="69"/>
                  </a:lnTo>
                  <a:lnTo>
                    <a:pt x="542" y="80"/>
                  </a:lnTo>
                  <a:lnTo>
                    <a:pt x="526" y="94"/>
                  </a:lnTo>
                  <a:lnTo>
                    <a:pt x="509" y="110"/>
                  </a:lnTo>
                  <a:lnTo>
                    <a:pt x="490" y="129"/>
                  </a:lnTo>
                  <a:lnTo>
                    <a:pt x="467" y="151"/>
                  </a:lnTo>
                  <a:lnTo>
                    <a:pt x="444" y="175"/>
                  </a:lnTo>
                  <a:lnTo>
                    <a:pt x="418" y="201"/>
                  </a:lnTo>
                  <a:lnTo>
                    <a:pt x="390" y="231"/>
                  </a:lnTo>
                  <a:lnTo>
                    <a:pt x="360" y="264"/>
                  </a:lnTo>
                  <a:lnTo>
                    <a:pt x="327" y="300"/>
                  </a:lnTo>
                  <a:lnTo>
                    <a:pt x="292" y="339"/>
                  </a:lnTo>
                  <a:lnTo>
                    <a:pt x="255" y="382"/>
                  </a:lnTo>
                  <a:lnTo>
                    <a:pt x="216" y="429"/>
                  </a:lnTo>
                  <a:lnTo>
                    <a:pt x="174" y="479"/>
                  </a:lnTo>
                  <a:lnTo>
                    <a:pt x="130" y="533"/>
                  </a:lnTo>
                  <a:lnTo>
                    <a:pt x="84" y="591"/>
                  </a:lnTo>
                  <a:lnTo>
                    <a:pt x="36" y="653"/>
                  </a:lnTo>
                  <a:lnTo>
                    <a:pt x="0" y="628"/>
                  </a:lnTo>
                  <a:lnTo>
                    <a:pt x="50" y="563"/>
                  </a:lnTo>
                  <a:lnTo>
                    <a:pt x="53" y="563"/>
                  </a:lnTo>
                  <a:lnTo>
                    <a:pt x="54" y="561"/>
                  </a:lnTo>
                  <a:lnTo>
                    <a:pt x="56" y="560"/>
                  </a:lnTo>
                  <a:lnTo>
                    <a:pt x="58" y="556"/>
                  </a:lnTo>
                  <a:lnTo>
                    <a:pt x="58" y="555"/>
                  </a:lnTo>
                  <a:lnTo>
                    <a:pt x="57" y="554"/>
                  </a:lnTo>
                  <a:lnTo>
                    <a:pt x="74" y="531"/>
                  </a:lnTo>
                  <a:lnTo>
                    <a:pt x="75" y="531"/>
                  </a:lnTo>
                  <a:lnTo>
                    <a:pt x="77" y="531"/>
                  </a:lnTo>
                  <a:lnTo>
                    <a:pt x="78" y="530"/>
                  </a:lnTo>
                  <a:lnTo>
                    <a:pt x="80" y="529"/>
                  </a:lnTo>
                  <a:lnTo>
                    <a:pt x="82" y="525"/>
                  </a:lnTo>
                  <a:lnTo>
                    <a:pt x="82" y="524"/>
                  </a:lnTo>
                  <a:lnTo>
                    <a:pt x="81" y="523"/>
                  </a:lnTo>
                  <a:lnTo>
                    <a:pt x="460" y="29"/>
                  </a:lnTo>
                  <a:lnTo>
                    <a:pt x="461" y="29"/>
                  </a:lnTo>
                  <a:lnTo>
                    <a:pt x="461" y="30"/>
                  </a:lnTo>
                  <a:lnTo>
                    <a:pt x="463" y="30"/>
                  </a:lnTo>
                  <a:lnTo>
                    <a:pt x="467" y="27"/>
                  </a:lnTo>
                  <a:lnTo>
                    <a:pt x="468" y="23"/>
                  </a:lnTo>
                  <a:lnTo>
                    <a:pt x="468" y="2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C3D2E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6032501" y="2586038"/>
              <a:ext cx="252413" cy="2016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9" y="106"/>
                </a:cxn>
                <a:cxn ang="0">
                  <a:pos x="133" y="127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159" h="127">
                  <a:moveTo>
                    <a:pt x="11" y="0"/>
                  </a:moveTo>
                  <a:lnTo>
                    <a:pt x="159" y="106"/>
                  </a:lnTo>
                  <a:lnTo>
                    <a:pt x="133" y="127"/>
                  </a:lnTo>
                  <a:lnTo>
                    <a:pt x="0" y="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46D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0"/>
            <p:cNvSpPr>
              <a:spLocks/>
            </p:cNvSpPr>
            <p:nvPr/>
          </p:nvSpPr>
          <p:spPr bwMode="auto">
            <a:xfrm>
              <a:off x="6780213" y="1622426"/>
              <a:ext cx="169863" cy="1285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7" y="71"/>
                </a:cxn>
                <a:cxn ang="0">
                  <a:pos x="104" y="72"/>
                </a:cxn>
                <a:cxn ang="0">
                  <a:pos x="102" y="73"/>
                </a:cxn>
                <a:cxn ang="0">
                  <a:pos x="101" y="76"/>
                </a:cxn>
                <a:cxn ang="0">
                  <a:pos x="100" y="78"/>
                </a:cxn>
                <a:cxn ang="0">
                  <a:pos x="100" y="80"/>
                </a:cxn>
                <a:cxn ang="0">
                  <a:pos x="101" y="81"/>
                </a:cxn>
                <a:cxn ang="0">
                  <a:pos x="102" y="81"/>
                </a:cxn>
                <a:cxn ang="0">
                  <a:pos x="101" y="81"/>
                </a:cxn>
                <a:cxn ang="0">
                  <a:pos x="0" y="9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3" y="9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2"/>
                </a:cxn>
                <a:cxn ang="0">
                  <a:pos x="8" y="0"/>
                </a:cxn>
              </a:cxnLst>
              <a:rect l="0" t="0" r="r" b="b"/>
              <a:pathLst>
                <a:path w="107" h="81">
                  <a:moveTo>
                    <a:pt x="8" y="0"/>
                  </a:moveTo>
                  <a:lnTo>
                    <a:pt x="107" y="71"/>
                  </a:lnTo>
                  <a:lnTo>
                    <a:pt x="104" y="72"/>
                  </a:lnTo>
                  <a:lnTo>
                    <a:pt x="102" y="73"/>
                  </a:lnTo>
                  <a:lnTo>
                    <a:pt x="101" y="76"/>
                  </a:lnTo>
                  <a:lnTo>
                    <a:pt x="100" y="78"/>
                  </a:lnTo>
                  <a:lnTo>
                    <a:pt x="100" y="80"/>
                  </a:lnTo>
                  <a:lnTo>
                    <a:pt x="101" y="81"/>
                  </a:lnTo>
                  <a:lnTo>
                    <a:pt x="102" y="81"/>
                  </a:lnTo>
                  <a:lnTo>
                    <a:pt x="101" y="81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8"/>
                  </a:lnTo>
                  <a:lnTo>
                    <a:pt x="2" y="9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6167438" y="2417763"/>
              <a:ext cx="233363" cy="1746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7" y="100"/>
                </a:cxn>
                <a:cxn ang="0">
                  <a:pos x="147" y="101"/>
                </a:cxn>
                <a:cxn ang="0">
                  <a:pos x="145" y="101"/>
                </a:cxn>
                <a:cxn ang="0">
                  <a:pos x="144" y="102"/>
                </a:cxn>
                <a:cxn ang="0">
                  <a:pos x="142" y="104"/>
                </a:cxn>
                <a:cxn ang="0">
                  <a:pos x="140" y="107"/>
                </a:cxn>
                <a:cxn ang="0">
                  <a:pos x="140" y="110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3" y="9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8" y="0"/>
                </a:cxn>
              </a:cxnLst>
              <a:rect l="0" t="0" r="r" b="b"/>
              <a:pathLst>
                <a:path w="147" h="110">
                  <a:moveTo>
                    <a:pt x="8" y="0"/>
                  </a:moveTo>
                  <a:lnTo>
                    <a:pt x="147" y="100"/>
                  </a:lnTo>
                  <a:lnTo>
                    <a:pt x="147" y="101"/>
                  </a:lnTo>
                  <a:lnTo>
                    <a:pt x="145" y="101"/>
                  </a:lnTo>
                  <a:lnTo>
                    <a:pt x="144" y="102"/>
                  </a:lnTo>
                  <a:lnTo>
                    <a:pt x="142" y="104"/>
                  </a:lnTo>
                  <a:lnTo>
                    <a:pt x="140" y="107"/>
                  </a:lnTo>
                  <a:lnTo>
                    <a:pt x="140" y="110"/>
                  </a:lnTo>
                  <a:lnTo>
                    <a:pt x="0" y="9"/>
                  </a:lnTo>
                  <a:lnTo>
                    <a:pt x="1" y="9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2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6129338" y="2468563"/>
              <a:ext cx="238125" cy="1778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150" y="101"/>
                </a:cxn>
                <a:cxn ang="0">
                  <a:pos x="150" y="102"/>
                </a:cxn>
                <a:cxn ang="0">
                  <a:pos x="147" y="102"/>
                </a:cxn>
                <a:cxn ang="0">
                  <a:pos x="145" y="103"/>
                </a:cxn>
                <a:cxn ang="0">
                  <a:pos x="144" y="105"/>
                </a:cxn>
                <a:cxn ang="0">
                  <a:pos x="143" y="107"/>
                </a:cxn>
                <a:cxn ang="0">
                  <a:pos x="142" y="109"/>
                </a:cxn>
                <a:cxn ang="0">
                  <a:pos x="142" y="111"/>
                </a:cxn>
                <a:cxn ang="0">
                  <a:pos x="143" y="112"/>
                </a:cxn>
                <a:cxn ang="0">
                  <a:pos x="0" y="10"/>
                </a:cxn>
                <a:cxn ang="0">
                  <a:pos x="0" y="9"/>
                </a:cxn>
                <a:cxn ang="0">
                  <a:pos x="3" y="9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150" h="112">
                  <a:moveTo>
                    <a:pt x="7" y="0"/>
                  </a:moveTo>
                  <a:lnTo>
                    <a:pt x="8" y="0"/>
                  </a:lnTo>
                  <a:lnTo>
                    <a:pt x="150" y="101"/>
                  </a:lnTo>
                  <a:lnTo>
                    <a:pt x="150" y="102"/>
                  </a:lnTo>
                  <a:lnTo>
                    <a:pt x="147" y="102"/>
                  </a:lnTo>
                  <a:lnTo>
                    <a:pt x="145" y="103"/>
                  </a:lnTo>
                  <a:lnTo>
                    <a:pt x="144" y="105"/>
                  </a:lnTo>
                  <a:lnTo>
                    <a:pt x="143" y="107"/>
                  </a:lnTo>
                  <a:lnTo>
                    <a:pt x="142" y="109"/>
                  </a:lnTo>
                  <a:lnTo>
                    <a:pt x="142" y="111"/>
                  </a:lnTo>
                  <a:lnTo>
                    <a:pt x="143" y="1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4335463" y="2597151"/>
              <a:ext cx="1770063" cy="2640013"/>
            </a:xfrm>
            <a:custGeom>
              <a:avLst/>
              <a:gdLst/>
              <a:ahLst/>
              <a:cxnLst>
                <a:cxn ang="0">
                  <a:pos x="1088" y="0"/>
                </a:cxn>
                <a:cxn ang="0">
                  <a:pos x="1115" y="19"/>
                </a:cxn>
                <a:cxn ang="0">
                  <a:pos x="1070" y="78"/>
                </a:cxn>
                <a:cxn ang="0">
                  <a:pos x="1024" y="140"/>
                </a:cxn>
                <a:cxn ang="0">
                  <a:pos x="975" y="205"/>
                </a:cxn>
                <a:cxn ang="0">
                  <a:pos x="925" y="275"/>
                </a:cxn>
                <a:cxn ang="0">
                  <a:pos x="873" y="347"/>
                </a:cxn>
                <a:cxn ang="0">
                  <a:pos x="818" y="423"/>
                </a:cxn>
                <a:cxn ang="0">
                  <a:pos x="762" y="503"/>
                </a:cxn>
                <a:cxn ang="0">
                  <a:pos x="705" y="588"/>
                </a:cxn>
                <a:cxn ang="0">
                  <a:pos x="645" y="676"/>
                </a:cxn>
                <a:cxn ang="0">
                  <a:pos x="584" y="768"/>
                </a:cxn>
                <a:cxn ang="0">
                  <a:pos x="521" y="865"/>
                </a:cxn>
                <a:cxn ang="0">
                  <a:pos x="455" y="965"/>
                </a:cxn>
                <a:cxn ang="0">
                  <a:pos x="388" y="1070"/>
                </a:cxn>
                <a:cxn ang="0">
                  <a:pos x="319" y="1179"/>
                </a:cxn>
                <a:cxn ang="0">
                  <a:pos x="248" y="1293"/>
                </a:cxn>
                <a:cxn ang="0">
                  <a:pos x="175" y="1411"/>
                </a:cxn>
                <a:cxn ang="0">
                  <a:pos x="100" y="1534"/>
                </a:cxn>
                <a:cxn ang="0">
                  <a:pos x="23" y="1662"/>
                </a:cxn>
                <a:cxn ang="0">
                  <a:pos x="19" y="1663"/>
                </a:cxn>
                <a:cxn ang="0">
                  <a:pos x="16" y="1663"/>
                </a:cxn>
                <a:cxn ang="0">
                  <a:pos x="8" y="1660"/>
                </a:cxn>
                <a:cxn ang="0">
                  <a:pos x="3" y="1654"/>
                </a:cxn>
                <a:cxn ang="0">
                  <a:pos x="0" y="1646"/>
                </a:cxn>
                <a:cxn ang="0">
                  <a:pos x="0" y="1635"/>
                </a:cxn>
                <a:cxn ang="0">
                  <a:pos x="2" y="1622"/>
                </a:cxn>
                <a:cxn ang="0">
                  <a:pos x="7" y="1607"/>
                </a:cxn>
                <a:cxn ang="0">
                  <a:pos x="13" y="1591"/>
                </a:cxn>
                <a:cxn ang="0">
                  <a:pos x="21" y="1574"/>
                </a:cxn>
                <a:cxn ang="0">
                  <a:pos x="31" y="1557"/>
                </a:cxn>
                <a:cxn ang="0">
                  <a:pos x="201" y="1295"/>
                </a:cxn>
                <a:cxn ang="0">
                  <a:pos x="375" y="1033"/>
                </a:cxn>
                <a:cxn ang="0">
                  <a:pos x="549" y="772"/>
                </a:cxn>
                <a:cxn ang="0">
                  <a:pos x="726" y="512"/>
                </a:cxn>
                <a:cxn ang="0">
                  <a:pos x="906" y="255"/>
                </a:cxn>
                <a:cxn ang="0">
                  <a:pos x="1088" y="0"/>
                </a:cxn>
              </a:cxnLst>
              <a:rect l="0" t="0" r="r" b="b"/>
              <a:pathLst>
                <a:path w="1115" h="1663">
                  <a:moveTo>
                    <a:pt x="1088" y="0"/>
                  </a:moveTo>
                  <a:lnTo>
                    <a:pt x="1115" y="19"/>
                  </a:lnTo>
                  <a:lnTo>
                    <a:pt x="1070" y="78"/>
                  </a:lnTo>
                  <a:lnTo>
                    <a:pt x="1024" y="140"/>
                  </a:lnTo>
                  <a:lnTo>
                    <a:pt x="975" y="205"/>
                  </a:lnTo>
                  <a:lnTo>
                    <a:pt x="925" y="275"/>
                  </a:lnTo>
                  <a:lnTo>
                    <a:pt x="873" y="347"/>
                  </a:lnTo>
                  <a:lnTo>
                    <a:pt x="818" y="423"/>
                  </a:lnTo>
                  <a:lnTo>
                    <a:pt x="762" y="503"/>
                  </a:lnTo>
                  <a:lnTo>
                    <a:pt x="705" y="588"/>
                  </a:lnTo>
                  <a:lnTo>
                    <a:pt x="645" y="676"/>
                  </a:lnTo>
                  <a:lnTo>
                    <a:pt x="584" y="768"/>
                  </a:lnTo>
                  <a:lnTo>
                    <a:pt x="521" y="865"/>
                  </a:lnTo>
                  <a:lnTo>
                    <a:pt x="455" y="965"/>
                  </a:lnTo>
                  <a:lnTo>
                    <a:pt x="388" y="1070"/>
                  </a:lnTo>
                  <a:lnTo>
                    <a:pt x="319" y="1179"/>
                  </a:lnTo>
                  <a:lnTo>
                    <a:pt x="248" y="1293"/>
                  </a:lnTo>
                  <a:lnTo>
                    <a:pt x="175" y="1411"/>
                  </a:lnTo>
                  <a:lnTo>
                    <a:pt x="100" y="1534"/>
                  </a:lnTo>
                  <a:lnTo>
                    <a:pt x="23" y="1662"/>
                  </a:lnTo>
                  <a:lnTo>
                    <a:pt x="19" y="1663"/>
                  </a:lnTo>
                  <a:lnTo>
                    <a:pt x="16" y="1663"/>
                  </a:lnTo>
                  <a:lnTo>
                    <a:pt x="8" y="1660"/>
                  </a:lnTo>
                  <a:lnTo>
                    <a:pt x="3" y="1654"/>
                  </a:lnTo>
                  <a:lnTo>
                    <a:pt x="0" y="1646"/>
                  </a:lnTo>
                  <a:lnTo>
                    <a:pt x="0" y="1635"/>
                  </a:lnTo>
                  <a:lnTo>
                    <a:pt x="2" y="1622"/>
                  </a:lnTo>
                  <a:lnTo>
                    <a:pt x="7" y="1607"/>
                  </a:lnTo>
                  <a:lnTo>
                    <a:pt x="13" y="1591"/>
                  </a:lnTo>
                  <a:lnTo>
                    <a:pt x="21" y="1574"/>
                  </a:lnTo>
                  <a:lnTo>
                    <a:pt x="31" y="1557"/>
                  </a:lnTo>
                  <a:lnTo>
                    <a:pt x="201" y="1295"/>
                  </a:lnTo>
                  <a:lnTo>
                    <a:pt x="375" y="1033"/>
                  </a:lnTo>
                  <a:lnTo>
                    <a:pt x="549" y="772"/>
                  </a:lnTo>
                  <a:lnTo>
                    <a:pt x="726" y="512"/>
                  </a:lnTo>
                  <a:lnTo>
                    <a:pt x="906" y="255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B13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6032501" y="2586038"/>
              <a:ext cx="74613" cy="8096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7" y="25"/>
                </a:cxn>
                <a:cxn ang="0">
                  <a:pos x="37" y="38"/>
                </a:cxn>
                <a:cxn ang="0">
                  <a:pos x="27" y="51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47" h="51">
                  <a:moveTo>
                    <a:pt x="11" y="0"/>
                  </a:moveTo>
                  <a:lnTo>
                    <a:pt x="47" y="25"/>
                  </a:lnTo>
                  <a:lnTo>
                    <a:pt x="37" y="38"/>
                  </a:lnTo>
                  <a:lnTo>
                    <a:pt x="27" y="51"/>
                  </a:lnTo>
                  <a:lnTo>
                    <a:pt x="0" y="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B94B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5"/>
            <p:cNvSpPr>
              <a:spLocks/>
            </p:cNvSpPr>
            <p:nvPr/>
          </p:nvSpPr>
          <p:spPr bwMode="auto">
            <a:xfrm>
              <a:off x="4621213" y="2257426"/>
              <a:ext cx="390525" cy="346075"/>
            </a:xfrm>
            <a:custGeom>
              <a:avLst/>
              <a:gdLst/>
              <a:ahLst/>
              <a:cxnLst>
                <a:cxn ang="0">
                  <a:pos x="214" y="2"/>
                </a:cxn>
                <a:cxn ang="0">
                  <a:pos x="226" y="12"/>
                </a:cxn>
                <a:cxn ang="0">
                  <a:pos x="240" y="35"/>
                </a:cxn>
                <a:cxn ang="0">
                  <a:pos x="241" y="39"/>
                </a:cxn>
                <a:cxn ang="0">
                  <a:pos x="228" y="32"/>
                </a:cxn>
                <a:cxn ang="0">
                  <a:pos x="215" y="28"/>
                </a:cxn>
                <a:cxn ang="0">
                  <a:pos x="206" y="32"/>
                </a:cxn>
                <a:cxn ang="0">
                  <a:pos x="187" y="64"/>
                </a:cxn>
                <a:cxn ang="0">
                  <a:pos x="165" y="89"/>
                </a:cxn>
                <a:cxn ang="0">
                  <a:pos x="124" y="113"/>
                </a:cxn>
                <a:cxn ang="0">
                  <a:pos x="111" y="127"/>
                </a:cxn>
                <a:cxn ang="0">
                  <a:pos x="106" y="143"/>
                </a:cxn>
                <a:cxn ang="0">
                  <a:pos x="102" y="161"/>
                </a:cxn>
                <a:cxn ang="0">
                  <a:pos x="92" y="178"/>
                </a:cxn>
                <a:cxn ang="0">
                  <a:pos x="70" y="191"/>
                </a:cxn>
                <a:cxn ang="0">
                  <a:pos x="47" y="191"/>
                </a:cxn>
                <a:cxn ang="0">
                  <a:pos x="29" y="192"/>
                </a:cxn>
                <a:cxn ang="0">
                  <a:pos x="16" y="201"/>
                </a:cxn>
                <a:cxn ang="0">
                  <a:pos x="7" y="213"/>
                </a:cxn>
                <a:cxn ang="0">
                  <a:pos x="6" y="218"/>
                </a:cxn>
                <a:cxn ang="0">
                  <a:pos x="0" y="212"/>
                </a:cxn>
                <a:cxn ang="0">
                  <a:pos x="1" y="199"/>
                </a:cxn>
                <a:cxn ang="0">
                  <a:pos x="5" y="185"/>
                </a:cxn>
                <a:cxn ang="0">
                  <a:pos x="9" y="178"/>
                </a:cxn>
                <a:cxn ang="0">
                  <a:pos x="28" y="167"/>
                </a:cxn>
                <a:cxn ang="0">
                  <a:pos x="48" y="161"/>
                </a:cxn>
                <a:cxn ang="0">
                  <a:pos x="61" y="149"/>
                </a:cxn>
                <a:cxn ang="0">
                  <a:pos x="61" y="129"/>
                </a:cxn>
                <a:cxn ang="0">
                  <a:pos x="57" y="96"/>
                </a:cxn>
                <a:cxn ang="0">
                  <a:pos x="64" y="78"/>
                </a:cxn>
                <a:cxn ang="0">
                  <a:pos x="82" y="67"/>
                </a:cxn>
                <a:cxn ang="0">
                  <a:pos x="102" y="61"/>
                </a:cxn>
                <a:cxn ang="0">
                  <a:pos x="116" y="58"/>
                </a:cxn>
                <a:cxn ang="0">
                  <a:pos x="146" y="43"/>
                </a:cxn>
                <a:cxn ang="0">
                  <a:pos x="168" y="23"/>
                </a:cxn>
                <a:cxn ang="0">
                  <a:pos x="188" y="6"/>
                </a:cxn>
                <a:cxn ang="0">
                  <a:pos x="207" y="0"/>
                </a:cxn>
              </a:cxnLst>
              <a:rect l="0" t="0" r="r" b="b"/>
              <a:pathLst>
                <a:path w="246" h="218">
                  <a:moveTo>
                    <a:pt x="207" y="0"/>
                  </a:moveTo>
                  <a:lnTo>
                    <a:pt x="214" y="2"/>
                  </a:lnTo>
                  <a:lnTo>
                    <a:pt x="221" y="6"/>
                  </a:lnTo>
                  <a:lnTo>
                    <a:pt x="226" y="12"/>
                  </a:lnTo>
                  <a:lnTo>
                    <a:pt x="231" y="19"/>
                  </a:lnTo>
                  <a:lnTo>
                    <a:pt x="240" y="35"/>
                  </a:lnTo>
                  <a:lnTo>
                    <a:pt x="246" y="42"/>
                  </a:lnTo>
                  <a:lnTo>
                    <a:pt x="241" y="39"/>
                  </a:lnTo>
                  <a:lnTo>
                    <a:pt x="235" y="35"/>
                  </a:lnTo>
                  <a:lnTo>
                    <a:pt x="228" y="32"/>
                  </a:lnTo>
                  <a:lnTo>
                    <a:pt x="221" y="29"/>
                  </a:lnTo>
                  <a:lnTo>
                    <a:pt x="215" y="28"/>
                  </a:lnTo>
                  <a:lnTo>
                    <a:pt x="210" y="29"/>
                  </a:lnTo>
                  <a:lnTo>
                    <a:pt x="206" y="32"/>
                  </a:lnTo>
                  <a:lnTo>
                    <a:pt x="197" y="49"/>
                  </a:lnTo>
                  <a:lnTo>
                    <a:pt x="187" y="64"/>
                  </a:lnTo>
                  <a:lnTo>
                    <a:pt x="176" y="78"/>
                  </a:lnTo>
                  <a:lnTo>
                    <a:pt x="165" y="89"/>
                  </a:lnTo>
                  <a:lnTo>
                    <a:pt x="152" y="99"/>
                  </a:lnTo>
                  <a:lnTo>
                    <a:pt x="124" y="113"/>
                  </a:lnTo>
                  <a:lnTo>
                    <a:pt x="116" y="119"/>
                  </a:lnTo>
                  <a:lnTo>
                    <a:pt x="111" y="127"/>
                  </a:lnTo>
                  <a:lnTo>
                    <a:pt x="108" y="135"/>
                  </a:lnTo>
                  <a:lnTo>
                    <a:pt x="106" y="143"/>
                  </a:lnTo>
                  <a:lnTo>
                    <a:pt x="105" y="152"/>
                  </a:lnTo>
                  <a:lnTo>
                    <a:pt x="102" y="161"/>
                  </a:lnTo>
                  <a:lnTo>
                    <a:pt x="99" y="169"/>
                  </a:lnTo>
                  <a:lnTo>
                    <a:pt x="92" y="178"/>
                  </a:lnTo>
                  <a:lnTo>
                    <a:pt x="82" y="186"/>
                  </a:lnTo>
                  <a:lnTo>
                    <a:pt x="70" y="191"/>
                  </a:lnTo>
                  <a:lnTo>
                    <a:pt x="59" y="191"/>
                  </a:lnTo>
                  <a:lnTo>
                    <a:pt x="47" y="191"/>
                  </a:lnTo>
                  <a:lnTo>
                    <a:pt x="35" y="191"/>
                  </a:lnTo>
                  <a:lnTo>
                    <a:pt x="29" y="192"/>
                  </a:lnTo>
                  <a:lnTo>
                    <a:pt x="21" y="196"/>
                  </a:lnTo>
                  <a:lnTo>
                    <a:pt x="16" y="201"/>
                  </a:lnTo>
                  <a:lnTo>
                    <a:pt x="11" y="207"/>
                  </a:lnTo>
                  <a:lnTo>
                    <a:pt x="7" y="213"/>
                  </a:lnTo>
                  <a:lnTo>
                    <a:pt x="5" y="216"/>
                  </a:lnTo>
                  <a:lnTo>
                    <a:pt x="6" y="218"/>
                  </a:lnTo>
                  <a:lnTo>
                    <a:pt x="2" y="216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1" y="199"/>
                  </a:lnTo>
                  <a:lnTo>
                    <a:pt x="3" y="192"/>
                  </a:lnTo>
                  <a:lnTo>
                    <a:pt x="5" y="185"/>
                  </a:lnTo>
                  <a:lnTo>
                    <a:pt x="7" y="181"/>
                  </a:lnTo>
                  <a:lnTo>
                    <a:pt x="9" y="178"/>
                  </a:lnTo>
                  <a:lnTo>
                    <a:pt x="18" y="171"/>
                  </a:lnTo>
                  <a:lnTo>
                    <a:pt x="28" y="167"/>
                  </a:lnTo>
                  <a:lnTo>
                    <a:pt x="38" y="164"/>
                  </a:lnTo>
                  <a:lnTo>
                    <a:pt x="48" y="161"/>
                  </a:lnTo>
                  <a:lnTo>
                    <a:pt x="57" y="155"/>
                  </a:lnTo>
                  <a:lnTo>
                    <a:pt x="61" y="149"/>
                  </a:lnTo>
                  <a:lnTo>
                    <a:pt x="61" y="140"/>
                  </a:lnTo>
                  <a:lnTo>
                    <a:pt x="61" y="129"/>
                  </a:lnTo>
                  <a:lnTo>
                    <a:pt x="59" y="118"/>
                  </a:lnTo>
                  <a:lnTo>
                    <a:pt x="57" y="96"/>
                  </a:lnTo>
                  <a:lnTo>
                    <a:pt x="59" y="87"/>
                  </a:lnTo>
                  <a:lnTo>
                    <a:pt x="64" y="78"/>
                  </a:lnTo>
                  <a:lnTo>
                    <a:pt x="72" y="72"/>
                  </a:lnTo>
                  <a:lnTo>
                    <a:pt x="82" y="67"/>
                  </a:lnTo>
                  <a:lnTo>
                    <a:pt x="92" y="63"/>
                  </a:lnTo>
                  <a:lnTo>
                    <a:pt x="102" y="61"/>
                  </a:lnTo>
                  <a:lnTo>
                    <a:pt x="110" y="59"/>
                  </a:lnTo>
                  <a:lnTo>
                    <a:pt x="116" y="58"/>
                  </a:lnTo>
                  <a:lnTo>
                    <a:pt x="132" y="52"/>
                  </a:lnTo>
                  <a:lnTo>
                    <a:pt x="146" y="43"/>
                  </a:lnTo>
                  <a:lnTo>
                    <a:pt x="157" y="33"/>
                  </a:lnTo>
                  <a:lnTo>
                    <a:pt x="168" y="23"/>
                  </a:lnTo>
                  <a:lnTo>
                    <a:pt x="178" y="13"/>
                  </a:lnTo>
                  <a:lnTo>
                    <a:pt x="188" y="6"/>
                  </a:lnTo>
                  <a:lnTo>
                    <a:pt x="197" y="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AED1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6"/>
            <p:cNvSpPr>
              <a:spLocks/>
            </p:cNvSpPr>
            <p:nvPr/>
          </p:nvSpPr>
          <p:spPr bwMode="auto">
            <a:xfrm>
              <a:off x="5464176" y="1870076"/>
              <a:ext cx="325438" cy="2921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99" y="0"/>
                </a:cxn>
                <a:cxn ang="0">
                  <a:pos x="203" y="2"/>
                </a:cxn>
                <a:cxn ang="0">
                  <a:pos x="205" y="4"/>
                </a:cxn>
                <a:cxn ang="0">
                  <a:pos x="196" y="6"/>
                </a:cxn>
                <a:cxn ang="0">
                  <a:pos x="190" y="10"/>
                </a:cxn>
                <a:cxn ang="0">
                  <a:pos x="186" y="16"/>
                </a:cxn>
                <a:cxn ang="0">
                  <a:pos x="179" y="32"/>
                </a:cxn>
                <a:cxn ang="0">
                  <a:pos x="176" y="40"/>
                </a:cxn>
                <a:cxn ang="0">
                  <a:pos x="171" y="47"/>
                </a:cxn>
                <a:cxn ang="0">
                  <a:pos x="159" y="61"/>
                </a:cxn>
                <a:cxn ang="0">
                  <a:pos x="143" y="72"/>
                </a:cxn>
                <a:cxn ang="0">
                  <a:pos x="126" y="81"/>
                </a:cxn>
                <a:cxn ang="0">
                  <a:pos x="108" y="89"/>
                </a:cxn>
                <a:cxn ang="0">
                  <a:pos x="91" y="95"/>
                </a:cxn>
                <a:cxn ang="0">
                  <a:pos x="80" y="98"/>
                </a:cxn>
                <a:cxn ang="0">
                  <a:pos x="67" y="103"/>
                </a:cxn>
                <a:cxn ang="0">
                  <a:pos x="54" y="111"/>
                </a:cxn>
                <a:cxn ang="0">
                  <a:pos x="42" y="121"/>
                </a:cxn>
                <a:cxn ang="0">
                  <a:pos x="30" y="132"/>
                </a:cxn>
                <a:cxn ang="0">
                  <a:pos x="20" y="144"/>
                </a:cxn>
                <a:cxn ang="0">
                  <a:pos x="14" y="157"/>
                </a:cxn>
                <a:cxn ang="0">
                  <a:pos x="11" y="170"/>
                </a:cxn>
                <a:cxn ang="0">
                  <a:pos x="14" y="184"/>
                </a:cxn>
                <a:cxn ang="0">
                  <a:pos x="5" y="171"/>
                </a:cxn>
                <a:cxn ang="0">
                  <a:pos x="1" y="158"/>
                </a:cxn>
                <a:cxn ang="0">
                  <a:pos x="0" y="144"/>
                </a:cxn>
                <a:cxn ang="0">
                  <a:pos x="3" y="130"/>
                </a:cxn>
                <a:cxn ang="0">
                  <a:pos x="7" y="116"/>
                </a:cxn>
                <a:cxn ang="0">
                  <a:pos x="15" y="103"/>
                </a:cxn>
                <a:cxn ang="0">
                  <a:pos x="24" y="90"/>
                </a:cxn>
                <a:cxn ang="0">
                  <a:pos x="34" y="79"/>
                </a:cxn>
                <a:cxn ang="0">
                  <a:pos x="45" y="70"/>
                </a:cxn>
                <a:cxn ang="0">
                  <a:pos x="56" y="63"/>
                </a:cxn>
                <a:cxn ang="0">
                  <a:pos x="74" y="55"/>
                </a:cxn>
                <a:cxn ang="0">
                  <a:pos x="92" y="49"/>
                </a:cxn>
                <a:cxn ang="0">
                  <a:pos x="112" y="45"/>
                </a:cxn>
                <a:cxn ang="0">
                  <a:pos x="130" y="39"/>
                </a:cxn>
                <a:cxn ang="0">
                  <a:pos x="147" y="30"/>
                </a:cxn>
                <a:cxn ang="0">
                  <a:pos x="155" y="25"/>
                </a:cxn>
                <a:cxn ang="0">
                  <a:pos x="168" y="12"/>
                </a:cxn>
                <a:cxn ang="0">
                  <a:pos x="175" y="6"/>
                </a:cxn>
                <a:cxn ang="0">
                  <a:pos x="183" y="2"/>
                </a:cxn>
                <a:cxn ang="0">
                  <a:pos x="192" y="0"/>
                </a:cxn>
              </a:cxnLst>
              <a:rect l="0" t="0" r="r" b="b"/>
              <a:pathLst>
                <a:path w="205" h="184">
                  <a:moveTo>
                    <a:pt x="192" y="0"/>
                  </a:moveTo>
                  <a:lnTo>
                    <a:pt x="199" y="0"/>
                  </a:lnTo>
                  <a:lnTo>
                    <a:pt x="203" y="2"/>
                  </a:lnTo>
                  <a:lnTo>
                    <a:pt x="205" y="4"/>
                  </a:lnTo>
                  <a:lnTo>
                    <a:pt x="196" y="6"/>
                  </a:lnTo>
                  <a:lnTo>
                    <a:pt x="190" y="10"/>
                  </a:lnTo>
                  <a:lnTo>
                    <a:pt x="186" y="16"/>
                  </a:lnTo>
                  <a:lnTo>
                    <a:pt x="179" y="32"/>
                  </a:lnTo>
                  <a:lnTo>
                    <a:pt x="176" y="40"/>
                  </a:lnTo>
                  <a:lnTo>
                    <a:pt x="171" y="47"/>
                  </a:lnTo>
                  <a:lnTo>
                    <a:pt x="159" y="61"/>
                  </a:lnTo>
                  <a:lnTo>
                    <a:pt x="143" y="72"/>
                  </a:lnTo>
                  <a:lnTo>
                    <a:pt x="126" y="81"/>
                  </a:lnTo>
                  <a:lnTo>
                    <a:pt x="108" y="89"/>
                  </a:lnTo>
                  <a:lnTo>
                    <a:pt x="91" y="95"/>
                  </a:lnTo>
                  <a:lnTo>
                    <a:pt x="80" y="98"/>
                  </a:lnTo>
                  <a:lnTo>
                    <a:pt x="67" y="103"/>
                  </a:lnTo>
                  <a:lnTo>
                    <a:pt x="54" y="111"/>
                  </a:lnTo>
                  <a:lnTo>
                    <a:pt x="42" y="121"/>
                  </a:lnTo>
                  <a:lnTo>
                    <a:pt x="30" y="132"/>
                  </a:lnTo>
                  <a:lnTo>
                    <a:pt x="20" y="144"/>
                  </a:lnTo>
                  <a:lnTo>
                    <a:pt x="14" y="157"/>
                  </a:lnTo>
                  <a:lnTo>
                    <a:pt x="11" y="170"/>
                  </a:lnTo>
                  <a:lnTo>
                    <a:pt x="14" y="184"/>
                  </a:lnTo>
                  <a:lnTo>
                    <a:pt x="5" y="171"/>
                  </a:lnTo>
                  <a:lnTo>
                    <a:pt x="1" y="158"/>
                  </a:lnTo>
                  <a:lnTo>
                    <a:pt x="0" y="144"/>
                  </a:lnTo>
                  <a:lnTo>
                    <a:pt x="3" y="130"/>
                  </a:lnTo>
                  <a:lnTo>
                    <a:pt x="7" y="116"/>
                  </a:lnTo>
                  <a:lnTo>
                    <a:pt x="15" y="103"/>
                  </a:lnTo>
                  <a:lnTo>
                    <a:pt x="24" y="90"/>
                  </a:lnTo>
                  <a:lnTo>
                    <a:pt x="34" y="79"/>
                  </a:lnTo>
                  <a:lnTo>
                    <a:pt x="45" y="70"/>
                  </a:lnTo>
                  <a:lnTo>
                    <a:pt x="56" y="63"/>
                  </a:lnTo>
                  <a:lnTo>
                    <a:pt x="74" y="55"/>
                  </a:lnTo>
                  <a:lnTo>
                    <a:pt x="92" y="49"/>
                  </a:lnTo>
                  <a:lnTo>
                    <a:pt x="112" y="45"/>
                  </a:lnTo>
                  <a:lnTo>
                    <a:pt x="130" y="39"/>
                  </a:lnTo>
                  <a:lnTo>
                    <a:pt x="147" y="30"/>
                  </a:lnTo>
                  <a:lnTo>
                    <a:pt x="155" y="25"/>
                  </a:lnTo>
                  <a:lnTo>
                    <a:pt x="168" y="12"/>
                  </a:lnTo>
                  <a:lnTo>
                    <a:pt x="175" y="6"/>
                  </a:lnTo>
                  <a:lnTo>
                    <a:pt x="183" y="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44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6403976" y="3963988"/>
              <a:ext cx="328613" cy="188913"/>
            </a:xfrm>
            <a:custGeom>
              <a:avLst/>
              <a:gdLst/>
              <a:ahLst/>
              <a:cxnLst>
                <a:cxn ang="0">
                  <a:pos x="32" y="116"/>
                </a:cxn>
                <a:cxn ang="0">
                  <a:pos x="36" y="119"/>
                </a:cxn>
                <a:cxn ang="0">
                  <a:pos x="33" y="117"/>
                </a:cxn>
                <a:cxn ang="0">
                  <a:pos x="32" y="116"/>
                </a:cxn>
                <a:cxn ang="0">
                  <a:pos x="72" y="0"/>
                </a:cxn>
                <a:cxn ang="0">
                  <a:pos x="82" y="0"/>
                </a:cxn>
                <a:cxn ang="0">
                  <a:pos x="92" y="2"/>
                </a:cxn>
                <a:cxn ang="0">
                  <a:pos x="102" y="5"/>
                </a:cxn>
                <a:cxn ang="0">
                  <a:pos x="124" y="12"/>
                </a:cxn>
                <a:cxn ang="0">
                  <a:pos x="133" y="14"/>
                </a:cxn>
                <a:cxn ang="0">
                  <a:pos x="141" y="15"/>
                </a:cxn>
                <a:cxn ang="0">
                  <a:pos x="154" y="14"/>
                </a:cxn>
                <a:cxn ang="0">
                  <a:pos x="166" y="10"/>
                </a:cxn>
                <a:cxn ang="0">
                  <a:pos x="193" y="3"/>
                </a:cxn>
                <a:cxn ang="0">
                  <a:pos x="207" y="3"/>
                </a:cxn>
                <a:cxn ang="0">
                  <a:pos x="195" y="12"/>
                </a:cxn>
                <a:cxn ang="0">
                  <a:pos x="181" y="22"/>
                </a:cxn>
                <a:cxn ang="0">
                  <a:pos x="168" y="32"/>
                </a:cxn>
                <a:cxn ang="0">
                  <a:pos x="155" y="41"/>
                </a:cxn>
                <a:cxn ang="0">
                  <a:pos x="140" y="47"/>
                </a:cxn>
                <a:cxn ang="0">
                  <a:pos x="125" y="48"/>
                </a:cxn>
                <a:cxn ang="0">
                  <a:pos x="118" y="47"/>
                </a:cxn>
                <a:cxn ang="0">
                  <a:pos x="102" y="41"/>
                </a:cxn>
                <a:cxn ang="0">
                  <a:pos x="94" y="39"/>
                </a:cxn>
                <a:cxn ang="0">
                  <a:pos x="87" y="39"/>
                </a:cxn>
                <a:cxn ang="0">
                  <a:pos x="81" y="43"/>
                </a:cxn>
                <a:cxn ang="0">
                  <a:pos x="76" y="47"/>
                </a:cxn>
                <a:cxn ang="0">
                  <a:pos x="62" y="60"/>
                </a:cxn>
                <a:cxn ang="0">
                  <a:pos x="53" y="64"/>
                </a:cxn>
                <a:cxn ang="0">
                  <a:pos x="45" y="68"/>
                </a:cxn>
                <a:cxn ang="0">
                  <a:pos x="31" y="68"/>
                </a:cxn>
                <a:cxn ang="0">
                  <a:pos x="27" y="71"/>
                </a:cxn>
                <a:cxn ang="0">
                  <a:pos x="24" y="77"/>
                </a:cxn>
                <a:cxn ang="0">
                  <a:pos x="23" y="83"/>
                </a:cxn>
                <a:cxn ang="0">
                  <a:pos x="23" y="91"/>
                </a:cxn>
                <a:cxn ang="0">
                  <a:pos x="27" y="107"/>
                </a:cxn>
                <a:cxn ang="0">
                  <a:pos x="29" y="112"/>
                </a:cxn>
                <a:cxn ang="0">
                  <a:pos x="32" y="116"/>
                </a:cxn>
                <a:cxn ang="0">
                  <a:pos x="20" y="106"/>
                </a:cxn>
                <a:cxn ang="0">
                  <a:pos x="10" y="95"/>
                </a:cxn>
                <a:cxn ang="0">
                  <a:pos x="4" y="85"/>
                </a:cxn>
                <a:cxn ang="0">
                  <a:pos x="0" y="76"/>
                </a:cxn>
                <a:cxn ang="0">
                  <a:pos x="0" y="67"/>
                </a:cxn>
                <a:cxn ang="0">
                  <a:pos x="4" y="60"/>
                </a:cxn>
                <a:cxn ang="0">
                  <a:pos x="8" y="53"/>
                </a:cxn>
                <a:cxn ang="0">
                  <a:pos x="14" y="46"/>
                </a:cxn>
                <a:cxn ang="0">
                  <a:pos x="30" y="33"/>
                </a:cxn>
                <a:cxn ang="0">
                  <a:pos x="38" y="28"/>
                </a:cxn>
                <a:cxn ang="0">
                  <a:pos x="52" y="15"/>
                </a:cxn>
                <a:cxn ang="0">
                  <a:pos x="58" y="9"/>
                </a:cxn>
                <a:cxn ang="0">
                  <a:pos x="64" y="3"/>
                </a:cxn>
                <a:cxn ang="0">
                  <a:pos x="72" y="0"/>
                </a:cxn>
              </a:cxnLst>
              <a:rect l="0" t="0" r="r" b="b"/>
              <a:pathLst>
                <a:path w="207" h="119">
                  <a:moveTo>
                    <a:pt x="32" y="116"/>
                  </a:moveTo>
                  <a:lnTo>
                    <a:pt x="36" y="119"/>
                  </a:lnTo>
                  <a:lnTo>
                    <a:pt x="33" y="117"/>
                  </a:lnTo>
                  <a:lnTo>
                    <a:pt x="32" y="116"/>
                  </a:lnTo>
                  <a:close/>
                  <a:moveTo>
                    <a:pt x="72" y="0"/>
                  </a:moveTo>
                  <a:lnTo>
                    <a:pt x="82" y="0"/>
                  </a:lnTo>
                  <a:lnTo>
                    <a:pt x="92" y="2"/>
                  </a:lnTo>
                  <a:lnTo>
                    <a:pt x="102" y="5"/>
                  </a:lnTo>
                  <a:lnTo>
                    <a:pt x="124" y="12"/>
                  </a:lnTo>
                  <a:lnTo>
                    <a:pt x="133" y="14"/>
                  </a:lnTo>
                  <a:lnTo>
                    <a:pt x="141" y="15"/>
                  </a:lnTo>
                  <a:lnTo>
                    <a:pt x="154" y="14"/>
                  </a:lnTo>
                  <a:lnTo>
                    <a:pt x="166" y="10"/>
                  </a:lnTo>
                  <a:lnTo>
                    <a:pt x="193" y="3"/>
                  </a:lnTo>
                  <a:lnTo>
                    <a:pt x="207" y="3"/>
                  </a:lnTo>
                  <a:lnTo>
                    <a:pt x="195" y="12"/>
                  </a:lnTo>
                  <a:lnTo>
                    <a:pt x="181" y="22"/>
                  </a:lnTo>
                  <a:lnTo>
                    <a:pt x="168" y="32"/>
                  </a:lnTo>
                  <a:lnTo>
                    <a:pt x="155" y="41"/>
                  </a:lnTo>
                  <a:lnTo>
                    <a:pt x="140" y="47"/>
                  </a:lnTo>
                  <a:lnTo>
                    <a:pt x="125" y="48"/>
                  </a:lnTo>
                  <a:lnTo>
                    <a:pt x="118" y="47"/>
                  </a:lnTo>
                  <a:lnTo>
                    <a:pt x="102" y="41"/>
                  </a:lnTo>
                  <a:lnTo>
                    <a:pt x="94" y="39"/>
                  </a:lnTo>
                  <a:lnTo>
                    <a:pt x="87" y="39"/>
                  </a:lnTo>
                  <a:lnTo>
                    <a:pt x="81" y="43"/>
                  </a:lnTo>
                  <a:lnTo>
                    <a:pt x="76" y="47"/>
                  </a:lnTo>
                  <a:lnTo>
                    <a:pt x="62" y="60"/>
                  </a:lnTo>
                  <a:lnTo>
                    <a:pt x="53" y="64"/>
                  </a:lnTo>
                  <a:lnTo>
                    <a:pt x="45" y="68"/>
                  </a:lnTo>
                  <a:lnTo>
                    <a:pt x="31" y="68"/>
                  </a:lnTo>
                  <a:lnTo>
                    <a:pt x="27" y="71"/>
                  </a:lnTo>
                  <a:lnTo>
                    <a:pt x="24" y="77"/>
                  </a:lnTo>
                  <a:lnTo>
                    <a:pt x="23" y="83"/>
                  </a:lnTo>
                  <a:lnTo>
                    <a:pt x="23" y="91"/>
                  </a:lnTo>
                  <a:lnTo>
                    <a:pt x="27" y="107"/>
                  </a:lnTo>
                  <a:lnTo>
                    <a:pt x="29" y="112"/>
                  </a:lnTo>
                  <a:lnTo>
                    <a:pt x="32" y="116"/>
                  </a:lnTo>
                  <a:lnTo>
                    <a:pt x="20" y="106"/>
                  </a:lnTo>
                  <a:lnTo>
                    <a:pt x="10" y="95"/>
                  </a:lnTo>
                  <a:lnTo>
                    <a:pt x="4" y="85"/>
                  </a:lnTo>
                  <a:lnTo>
                    <a:pt x="0" y="76"/>
                  </a:lnTo>
                  <a:lnTo>
                    <a:pt x="0" y="67"/>
                  </a:lnTo>
                  <a:lnTo>
                    <a:pt x="4" y="60"/>
                  </a:lnTo>
                  <a:lnTo>
                    <a:pt x="8" y="53"/>
                  </a:lnTo>
                  <a:lnTo>
                    <a:pt x="14" y="46"/>
                  </a:lnTo>
                  <a:lnTo>
                    <a:pt x="30" y="33"/>
                  </a:lnTo>
                  <a:lnTo>
                    <a:pt x="38" y="28"/>
                  </a:lnTo>
                  <a:lnTo>
                    <a:pt x="52" y="15"/>
                  </a:lnTo>
                  <a:lnTo>
                    <a:pt x="58" y="9"/>
                  </a:lnTo>
                  <a:lnTo>
                    <a:pt x="64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479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5257800"/>
            <a:ext cx="12188825" cy="1600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36612" y="5857335"/>
            <a:ext cx="7010401" cy="2286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1503037" y="1524000"/>
            <a:ext cx="5741987" cy="4447296"/>
            <a:chOff x="4086225" y="1781175"/>
            <a:chExt cx="3738563" cy="2895600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086225" y="1781175"/>
              <a:ext cx="3738563" cy="28067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2"/>
                </a:cxn>
                <a:cxn ang="0">
                  <a:pos x="2313" y="8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6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60"/>
                </a:cxn>
                <a:cxn ang="0">
                  <a:pos x="2298" y="1766"/>
                </a:cxn>
                <a:cxn ang="0">
                  <a:pos x="2281" y="1768"/>
                </a:cxn>
                <a:cxn ang="0">
                  <a:pos x="74" y="1768"/>
                </a:cxn>
                <a:cxn ang="0">
                  <a:pos x="57" y="1766"/>
                </a:cxn>
                <a:cxn ang="0">
                  <a:pos x="41" y="1760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6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8"/>
                </a:cxn>
                <a:cxn ang="0">
                  <a:pos x="57" y="2"/>
                </a:cxn>
                <a:cxn ang="0">
                  <a:pos x="74" y="0"/>
                </a:cxn>
              </a:cxnLst>
              <a:rect l="0" t="0" r="r" b="b"/>
              <a:pathLst>
                <a:path w="2355" h="1768">
                  <a:moveTo>
                    <a:pt x="74" y="0"/>
                  </a:moveTo>
                  <a:lnTo>
                    <a:pt x="2281" y="0"/>
                  </a:lnTo>
                  <a:lnTo>
                    <a:pt x="2298" y="2"/>
                  </a:lnTo>
                  <a:lnTo>
                    <a:pt x="2313" y="8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6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60"/>
                  </a:lnTo>
                  <a:lnTo>
                    <a:pt x="2298" y="1766"/>
                  </a:lnTo>
                  <a:lnTo>
                    <a:pt x="2281" y="1768"/>
                  </a:lnTo>
                  <a:lnTo>
                    <a:pt x="74" y="1768"/>
                  </a:lnTo>
                  <a:lnTo>
                    <a:pt x="57" y="1766"/>
                  </a:lnTo>
                  <a:lnTo>
                    <a:pt x="41" y="1760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6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8"/>
                  </a:lnTo>
                  <a:lnTo>
                    <a:pt x="57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086225" y="1871662"/>
              <a:ext cx="3738563" cy="2805113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1"/>
                </a:cxn>
                <a:cxn ang="0">
                  <a:pos x="2313" y="7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5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59"/>
                </a:cxn>
                <a:cxn ang="0">
                  <a:pos x="2298" y="1765"/>
                </a:cxn>
                <a:cxn ang="0">
                  <a:pos x="2281" y="1767"/>
                </a:cxn>
                <a:cxn ang="0">
                  <a:pos x="74" y="1767"/>
                </a:cxn>
                <a:cxn ang="0">
                  <a:pos x="57" y="1765"/>
                </a:cxn>
                <a:cxn ang="0">
                  <a:pos x="41" y="1759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5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7"/>
                </a:cxn>
                <a:cxn ang="0">
                  <a:pos x="57" y="1"/>
                </a:cxn>
                <a:cxn ang="0">
                  <a:pos x="74" y="0"/>
                </a:cxn>
              </a:cxnLst>
              <a:rect l="0" t="0" r="r" b="b"/>
              <a:pathLst>
                <a:path w="2355" h="1767">
                  <a:moveTo>
                    <a:pt x="74" y="0"/>
                  </a:moveTo>
                  <a:lnTo>
                    <a:pt x="2281" y="0"/>
                  </a:lnTo>
                  <a:lnTo>
                    <a:pt x="2298" y="1"/>
                  </a:lnTo>
                  <a:lnTo>
                    <a:pt x="2313" y="7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5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59"/>
                  </a:lnTo>
                  <a:lnTo>
                    <a:pt x="2298" y="1765"/>
                  </a:lnTo>
                  <a:lnTo>
                    <a:pt x="2281" y="1767"/>
                  </a:lnTo>
                  <a:lnTo>
                    <a:pt x="74" y="1767"/>
                  </a:lnTo>
                  <a:lnTo>
                    <a:pt x="57" y="1765"/>
                  </a:lnTo>
                  <a:lnTo>
                    <a:pt x="41" y="1759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5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7"/>
                  </a:lnTo>
                  <a:lnTo>
                    <a:pt x="57" y="1"/>
                  </a:lnTo>
                  <a:lnTo>
                    <a:pt x="7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356100" y="2114550"/>
              <a:ext cx="3198813" cy="2320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2"/>
                </a:cxn>
                <a:cxn ang="0">
                  <a:pos x="1983" y="8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5"/>
                </a:cxn>
                <a:cxn ang="0">
                  <a:pos x="2015" y="61"/>
                </a:cxn>
                <a:cxn ang="0">
                  <a:pos x="2015" y="1399"/>
                </a:cxn>
                <a:cxn ang="0">
                  <a:pos x="2012" y="1416"/>
                </a:cxn>
                <a:cxn ang="0">
                  <a:pos x="2006" y="1431"/>
                </a:cxn>
                <a:cxn ang="0">
                  <a:pos x="1996" y="1444"/>
                </a:cxn>
                <a:cxn ang="0">
                  <a:pos x="1983" y="1453"/>
                </a:cxn>
                <a:cxn ang="0">
                  <a:pos x="1968" y="1459"/>
                </a:cxn>
                <a:cxn ang="0">
                  <a:pos x="1951" y="1462"/>
                </a:cxn>
                <a:cxn ang="0">
                  <a:pos x="64" y="1462"/>
                </a:cxn>
                <a:cxn ang="0">
                  <a:pos x="47" y="1459"/>
                </a:cxn>
                <a:cxn ang="0">
                  <a:pos x="32" y="1453"/>
                </a:cxn>
                <a:cxn ang="0">
                  <a:pos x="19" y="1444"/>
                </a:cxn>
                <a:cxn ang="0">
                  <a:pos x="9" y="1431"/>
                </a:cxn>
                <a:cxn ang="0">
                  <a:pos x="3" y="1416"/>
                </a:cxn>
                <a:cxn ang="0">
                  <a:pos x="0" y="1399"/>
                </a:cxn>
                <a:cxn ang="0">
                  <a:pos x="0" y="61"/>
                </a:cxn>
                <a:cxn ang="0">
                  <a:pos x="3" y="45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8"/>
                </a:cxn>
                <a:cxn ang="0">
                  <a:pos x="47" y="2"/>
                </a:cxn>
                <a:cxn ang="0">
                  <a:pos x="64" y="0"/>
                </a:cxn>
              </a:cxnLst>
              <a:rect l="0" t="0" r="r" b="b"/>
              <a:pathLst>
                <a:path w="2015" h="1462">
                  <a:moveTo>
                    <a:pt x="64" y="0"/>
                  </a:moveTo>
                  <a:lnTo>
                    <a:pt x="1951" y="0"/>
                  </a:lnTo>
                  <a:lnTo>
                    <a:pt x="1968" y="2"/>
                  </a:lnTo>
                  <a:lnTo>
                    <a:pt x="1983" y="8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5"/>
                  </a:lnTo>
                  <a:lnTo>
                    <a:pt x="2015" y="61"/>
                  </a:lnTo>
                  <a:lnTo>
                    <a:pt x="2015" y="1399"/>
                  </a:lnTo>
                  <a:lnTo>
                    <a:pt x="2012" y="1416"/>
                  </a:lnTo>
                  <a:lnTo>
                    <a:pt x="2006" y="1431"/>
                  </a:lnTo>
                  <a:lnTo>
                    <a:pt x="1996" y="1444"/>
                  </a:lnTo>
                  <a:lnTo>
                    <a:pt x="1983" y="1453"/>
                  </a:lnTo>
                  <a:lnTo>
                    <a:pt x="1968" y="1459"/>
                  </a:lnTo>
                  <a:lnTo>
                    <a:pt x="1951" y="1462"/>
                  </a:lnTo>
                  <a:lnTo>
                    <a:pt x="64" y="1462"/>
                  </a:lnTo>
                  <a:lnTo>
                    <a:pt x="47" y="1459"/>
                  </a:lnTo>
                  <a:lnTo>
                    <a:pt x="32" y="1453"/>
                  </a:lnTo>
                  <a:lnTo>
                    <a:pt x="19" y="1444"/>
                  </a:lnTo>
                  <a:lnTo>
                    <a:pt x="9" y="1431"/>
                  </a:lnTo>
                  <a:lnTo>
                    <a:pt x="3" y="1416"/>
                  </a:lnTo>
                  <a:lnTo>
                    <a:pt x="0" y="1399"/>
                  </a:lnTo>
                  <a:lnTo>
                    <a:pt x="0" y="61"/>
                  </a:lnTo>
                  <a:lnTo>
                    <a:pt x="3" y="45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356100" y="2081212"/>
              <a:ext cx="3198813" cy="22891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381"/>
                </a:cxn>
                <a:cxn ang="0">
                  <a:pos x="2012" y="1397"/>
                </a:cxn>
                <a:cxn ang="0">
                  <a:pos x="2006" y="1412"/>
                </a:cxn>
                <a:cxn ang="0">
                  <a:pos x="1996" y="1424"/>
                </a:cxn>
                <a:cxn ang="0">
                  <a:pos x="1983" y="1433"/>
                </a:cxn>
                <a:cxn ang="0">
                  <a:pos x="1968" y="1439"/>
                </a:cxn>
                <a:cxn ang="0">
                  <a:pos x="1951" y="1442"/>
                </a:cxn>
                <a:cxn ang="0">
                  <a:pos x="64" y="1442"/>
                </a:cxn>
                <a:cxn ang="0">
                  <a:pos x="47" y="1439"/>
                </a:cxn>
                <a:cxn ang="0">
                  <a:pos x="32" y="1433"/>
                </a:cxn>
                <a:cxn ang="0">
                  <a:pos x="19" y="1424"/>
                </a:cxn>
                <a:cxn ang="0">
                  <a:pos x="9" y="1412"/>
                </a:cxn>
                <a:cxn ang="0">
                  <a:pos x="3" y="1397"/>
                </a:cxn>
                <a:cxn ang="0">
                  <a:pos x="0" y="1381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442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381"/>
                  </a:lnTo>
                  <a:lnTo>
                    <a:pt x="2012" y="1397"/>
                  </a:lnTo>
                  <a:lnTo>
                    <a:pt x="2006" y="1412"/>
                  </a:lnTo>
                  <a:lnTo>
                    <a:pt x="1996" y="1424"/>
                  </a:lnTo>
                  <a:lnTo>
                    <a:pt x="1983" y="1433"/>
                  </a:lnTo>
                  <a:lnTo>
                    <a:pt x="1968" y="1439"/>
                  </a:lnTo>
                  <a:lnTo>
                    <a:pt x="1951" y="1442"/>
                  </a:lnTo>
                  <a:lnTo>
                    <a:pt x="64" y="1442"/>
                  </a:lnTo>
                  <a:lnTo>
                    <a:pt x="47" y="1439"/>
                  </a:lnTo>
                  <a:lnTo>
                    <a:pt x="32" y="1433"/>
                  </a:lnTo>
                  <a:lnTo>
                    <a:pt x="19" y="1424"/>
                  </a:lnTo>
                  <a:lnTo>
                    <a:pt x="9" y="1412"/>
                  </a:lnTo>
                  <a:lnTo>
                    <a:pt x="3" y="1397"/>
                  </a:lnTo>
                  <a:lnTo>
                    <a:pt x="0" y="1381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356100" y="2081212"/>
              <a:ext cx="3198813" cy="16668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05"/>
                </a:cxn>
                <a:cxn ang="0">
                  <a:pos x="2012" y="88"/>
                </a:cxn>
                <a:cxn ang="0">
                  <a:pos x="2006" y="74"/>
                </a:cxn>
                <a:cxn ang="0">
                  <a:pos x="1996" y="62"/>
                </a:cxn>
                <a:cxn ang="0">
                  <a:pos x="1983" y="52"/>
                </a:cxn>
                <a:cxn ang="0">
                  <a:pos x="1968" y="46"/>
                </a:cxn>
                <a:cxn ang="0">
                  <a:pos x="1951" y="44"/>
                </a:cxn>
                <a:cxn ang="0">
                  <a:pos x="64" y="44"/>
                </a:cxn>
                <a:cxn ang="0">
                  <a:pos x="47" y="46"/>
                </a:cxn>
                <a:cxn ang="0">
                  <a:pos x="32" y="52"/>
                </a:cxn>
                <a:cxn ang="0">
                  <a:pos x="19" y="62"/>
                </a:cxn>
                <a:cxn ang="0">
                  <a:pos x="9" y="74"/>
                </a:cxn>
                <a:cxn ang="0">
                  <a:pos x="3" y="88"/>
                </a:cxn>
                <a:cxn ang="0">
                  <a:pos x="0" y="105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05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05"/>
                  </a:lnTo>
                  <a:lnTo>
                    <a:pt x="2012" y="88"/>
                  </a:lnTo>
                  <a:lnTo>
                    <a:pt x="2006" y="74"/>
                  </a:lnTo>
                  <a:lnTo>
                    <a:pt x="1996" y="62"/>
                  </a:lnTo>
                  <a:lnTo>
                    <a:pt x="1983" y="52"/>
                  </a:lnTo>
                  <a:lnTo>
                    <a:pt x="1968" y="46"/>
                  </a:lnTo>
                  <a:lnTo>
                    <a:pt x="1951" y="44"/>
                  </a:lnTo>
                  <a:lnTo>
                    <a:pt x="64" y="44"/>
                  </a:lnTo>
                  <a:lnTo>
                    <a:pt x="47" y="46"/>
                  </a:lnTo>
                  <a:lnTo>
                    <a:pt x="32" y="52"/>
                  </a:lnTo>
                  <a:lnTo>
                    <a:pt x="19" y="62"/>
                  </a:lnTo>
                  <a:lnTo>
                    <a:pt x="9" y="74"/>
                  </a:lnTo>
                  <a:lnTo>
                    <a:pt x="3" y="88"/>
                  </a:lnTo>
                  <a:lnTo>
                    <a:pt x="0" y="105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225466" y="2344947"/>
            <a:ext cx="424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ART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flipH="1">
            <a:off x="2225466" y="2878347"/>
            <a:ext cx="247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4876800"/>
            <a:ext cx="12188825" cy="1981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36612" y="5857335"/>
            <a:ext cx="7010401" cy="2286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Group 27"/>
          <p:cNvGrpSpPr/>
          <p:nvPr/>
        </p:nvGrpSpPr>
        <p:grpSpPr>
          <a:xfrm>
            <a:off x="1503037" y="1524000"/>
            <a:ext cx="5741987" cy="4447296"/>
            <a:chOff x="4086225" y="1781175"/>
            <a:chExt cx="3738563" cy="2895600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086225" y="1781175"/>
              <a:ext cx="3738563" cy="28067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2"/>
                </a:cxn>
                <a:cxn ang="0">
                  <a:pos x="2313" y="8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6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60"/>
                </a:cxn>
                <a:cxn ang="0">
                  <a:pos x="2298" y="1766"/>
                </a:cxn>
                <a:cxn ang="0">
                  <a:pos x="2281" y="1768"/>
                </a:cxn>
                <a:cxn ang="0">
                  <a:pos x="74" y="1768"/>
                </a:cxn>
                <a:cxn ang="0">
                  <a:pos x="57" y="1766"/>
                </a:cxn>
                <a:cxn ang="0">
                  <a:pos x="41" y="1760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6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8"/>
                </a:cxn>
                <a:cxn ang="0">
                  <a:pos x="57" y="2"/>
                </a:cxn>
                <a:cxn ang="0">
                  <a:pos x="74" y="0"/>
                </a:cxn>
              </a:cxnLst>
              <a:rect l="0" t="0" r="r" b="b"/>
              <a:pathLst>
                <a:path w="2355" h="1768">
                  <a:moveTo>
                    <a:pt x="74" y="0"/>
                  </a:moveTo>
                  <a:lnTo>
                    <a:pt x="2281" y="0"/>
                  </a:lnTo>
                  <a:lnTo>
                    <a:pt x="2298" y="2"/>
                  </a:lnTo>
                  <a:lnTo>
                    <a:pt x="2313" y="8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6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60"/>
                  </a:lnTo>
                  <a:lnTo>
                    <a:pt x="2298" y="1766"/>
                  </a:lnTo>
                  <a:lnTo>
                    <a:pt x="2281" y="1768"/>
                  </a:lnTo>
                  <a:lnTo>
                    <a:pt x="74" y="1768"/>
                  </a:lnTo>
                  <a:lnTo>
                    <a:pt x="57" y="1766"/>
                  </a:lnTo>
                  <a:lnTo>
                    <a:pt x="41" y="1760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6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8"/>
                  </a:lnTo>
                  <a:lnTo>
                    <a:pt x="57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086225" y="1871662"/>
              <a:ext cx="3738563" cy="2805113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1"/>
                </a:cxn>
                <a:cxn ang="0">
                  <a:pos x="2313" y="7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5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59"/>
                </a:cxn>
                <a:cxn ang="0">
                  <a:pos x="2298" y="1765"/>
                </a:cxn>
                <a:cxn ang="0">
                  <a:pos x="2281" y="1767"/>
                </a:cxn>
                <a:cxn ang="0">
                  <a:pos x="74" y="1767"/>
                </a:cxn>
                <a:cxn ang="0">
                  <a:pos x="57" y="1765"/>
                </a:cxn>
                <a:cxn ang="0">
                  <a:pos x="41" y="1759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5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7"/>
                </a:cxn>
                <a:cxn ang="0">
                  <a:pos x="57" y="1"/>
                </a:cxn>
                <a:cxn ang="0">
                  <a:pos x="74" y="0"/>
                </a:cxn>
              </a:cxnLst>
              <a:rect l="0" t="0" r="r" b="b"/>
              <a:pathLst>
                <a:path w="2355" h="1767">
                  <a:moveTo>
                    <a:pt x="74" y="0"/>
                  </a:moveTo>
                  <a:lnTo>
                    <a:pt x="2281" y="0"/>
                  </a:lnTo>
                  <a:lnTo>
                    <a:pt x="2298" y="1"/>
                  </a:lnTo>
                  <a:lnTo>
                    <a:pt x="2313" y="7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5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59"/>
                  </a:lnTo>
                  <a:lnTo>
                    <a:pt x="2298" y="1765"/>
                  </a:lnTo>
                  <a:lnTo>
                    <a:pt x="2281" y="1767"/>
                  </a:lnTo>
                  <a:lnTo>
                    <a:pt x="74" y="1767"/>
                  </a:lnTo>
                  <a:lnTo>
                    <a:pt x="57" y="1765"/>
                  </a:lnTo>
                  <a:lnTo>
                    <a:pt x="41" y="1759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5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7"/>
                  </a:lnTo>
                  <a:lnTo>
                    <a:pt x="57" y="1"/>
                  </a:lnTo>
                  <a:lnTo>
                    <a:pt x="7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356100" y="2114550"/>
              <a:ext cx="3198813" cy="2320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2"/>
                </a:cxn>
                <a:cxn ang="0">
                  <a:pos x="1983" y="8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5"/>
                </a:cxn>
                <a:cxn ang="0">
                  <a:pos x="2015" y="61"/>
                </a:cxn>
                <a:cxn ang="0">
                  <a:pos x="2015" y="1399"/>
                </a:cxn>
                <a:cxn ang="0">
                  <a:pos x="2012" y="1416"/>
                </a:cxn>
                <a:cxn ang="0">
                  <a:pos x="2006" y="1431"/>
                </a:cxn>
                <a:cxn ang="0">
                  <a:pos x="1996" y="1444"/>
                </a:cxn>
                <a:cxn ang="0">
                  <a:pos x="1983" y="1453"/>
                </a:cxn>
                <a:cxn ang="0">
                  <a:pos x="1968" y="1459"/>
                </a:cxn>
                <a:cxn ang="0">
                  <a:pos x="1951" y="1462"/>
                </a:cxn>
                <a:cxn ang="0">
                  <a:pos x="64" y="1462"/>
                </a:cxn>
                <a:cxn ang="0">
                  <a:pos x="47" y="1459"/>
                </a:cxn>
                <a:cxn ang="0">
                  <a:pos x="32" y="1453"/>
                </a:cxn>
                <a:cxn ang="0">
                  <a:pos x="19" y="1444"/>
                </a:cxn>
                <a:cxn ang="0">
                  <a:pos x="9" y="1431"/>
                </a:cxn>
                <a:cxn ang="0">
                  <a:pos x="3" y="1416"/>
                </a:cxn>
                <a:cxn ang="0">
                  <a:pos x="0" y="1399"/>
                </a:cxn>
                <a:cxn ang="0">
                  <a:pos x="0" y="61"/>
                </a:cxn>
                <a:cxn ang="0">
                  <a:pos x="3" y="45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8"/>
                </a:cxn>
                <a:cxn ang="0">
                  <a:pos x="47" y="2"/>
                </a:cxn>
                <a:cxn ang="0">
                  <a:pos x="64" y="0"/>
                </a:cxn>
              </a:cxnLst>
              <a:rect l="0" t="0" r="r" b="b"/>
              <a:pathLst>
                <a:path w="2015" h="1462">
                  <a:moveTo>
                    <a:pt x="64" y="0"/>
                  </a:moveTo>
                  <a:lnTo>
                    <a:pt x="1951" y="0"/>
                  </a:lnTo>
                  <a:lnTo>
                    <a:pt x="1968" y="2"/>
                  </a:lnTo>
                  <a:lnTo>
                    <a:pt x="1983" y="8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5"/>
                  </a:lnTo>
                  <a:lnTo>
                    <a:pt x="2015" y="61"/>
                  </a:lnTo>
                  <a:lnTo>
                    <a:pt x="2015" y="1399"/>
                  </a:lnTo>
                  <a:lnTo>
                    <a:pt x="2012" y="1416"/>
                  </a:lnTo>
                  <a:lnTo>
                    <a:pt x="2006" y="1431"/>
                  </a:lnTo>
                  <a:lnTo>
                    <a:pt x="1996" y="1444"/>
                  </a:lnTo>
                  <a:lnTo>
                    <a:pt x="1983" y="1453"/>
                  </a:lnTo>
                  <a:lnTo>
                    <a:pt x="1968" y="1459"/>
                  </a:lnTo>
                  <a:lnTo>
                    <a:pt x="1951" y="1462"/>
                  </a:lnTo>
                  <a:lnTo>
                    <a:pt x="64" y="1462"/>
                  </a:lnTo>
                  <a:lnTo>
                    <a:pt x="47" y="1459"/>
                  </a:lnTo>
                  <a:lnTo>
                    <a:pt x="32" y="1453"/>
                  </a:lnTo>
                  <a:lnTo>
                    <a:pt x="19" y="1444"/>
                  </a:lnTo>
                  <a:lnTo>
                    <a:pt x="9" y="1431"/>
                  </a:lnTo>
                  <a:lnTo>
                    <a:pt x="3" y="1416"/>
                  </a:lnTo>
                  <a:lnTo>
                    <a:pt x="0" y="1399"/>
                  </a:lnTo>
                  <a:lnTo>
                    <a:pt x="0" y="61"/>
                  </a:lnTo>
                  <a:lnTo>
                    <a:pt x="3" y="45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356100" y="2081212"/>
              <a:ext cx="3198813" cy="22891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381"/>
                </a:cxn>
                <a:cxn ang="0">
                  <a:pos x="2012" y="1397"/>
                </a:cxn>
                <a:cxn ang="0">
                  <a:pos x="2006" y="1412"/>
                </a:cxn>
                <a:cxn ang="0">
                  <a:pos x="1996" y="1424"/>
                </a:cxn>
                <a:cxn ang="0">
                  <a:pos x="1983" y="1433"/>
                </a:cxn>
                <a:cxn ang="0">
                  <a:pos x="1968" y="1439"/>
                </a:cxn>
                <a:cxn ang="0">
                  <a:pos x="1951" y="1442"/>
                </a:cxn>
                <a:cxn ang="0">
                  <a:pos x="64" y="1442"/>
                </a:cxn>
                <a:cxn ang="0">
                  <a:pos x="47" y="1439"/>
                </a:cxn>
                <a:cxn ang="0">
                  <a:pos x="32" y="1433"/>
                </a:cxn>
                <a:cxn ang="0">
                  <a:pos x="19" y="1424"/>
                </a:cxn>
                <a:cxn ang="0">
                  <a:pos x="9" y="1412"/>
                </a:cxn>
                <a:cxn ang="0">
                  <a:pos x="3" y="1397"/>
                </a:cxn>
                <a:cxn ang="0">
                  <a:pos x="0" y="1381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442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381"/>
                  </a:lnTo>
                  <a:lnTo>
                    <a:pt x="2012" y="1397"/>
                  </a:lnTo>
                  <a:lnTo>
                    <a:pt x="2006" y="1412"/>
                  </a:lnTo>
                  <a:lnTo>
                    <a:pt x="1996" y="1424"/>
                  </a:lnTo>
                  <a:lnTo>
                    <a:pt x="1983" y="1433"/>
                  </a:lnTo>
                  <a:lnTo>
                    <a:pt x="1968" y="1439"/>
                  </a:lnTo>
                  <a:lnTo>
                    <a:pt x="1951" y="1442"/>
                  </a:lnTo>
                  <a:lnTo>
                    <a:pt x="64" y="1442"/>
                  </a:lnTo>
                  <a:lnTo>
                    <a:pt x="47" y="1439"/>
                  </a:lnTo>
                  <a:lnTo>
                    <a:pt x="32" y="1433"/>
                  </a:lnTo>
                  <a:lnTo>
                    <a:pt x="19" y="1424"/>
                  </a:lnTo>
                  <a:lnTo>
                    <a:pt x="9" y="1412"/>
                  </a:lnTo>
                  <a:lnTo>
                    <a:pt x="3" y="1397"/>
                  </a:lnTo>
                  <a:lnTo>
                    <a:pt x="0" y="1381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356100" y="2081212"/>
              <a:ext cx="3198813" cy="16668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05"/>
                </a:cxn>
                <a:cxn ang="0">
                  <a:pos x="2012" y="88"/>
                </a:cxn>
                <a:cxn ang="0">
                  <a:pos x="2006" y="74"/>
                </a:cxn>
                <a:cxn ang="0">
                  <a:pos x="1996" y="62"/>
                </a:cxn>
                <a:cxn ang="0">
                  <a:pos x="1983" y="52"/>
                </a:cxn>
                <a:cxn ang="0">
                  <a:pos x="1968" y="46"/>
                </a:cxn>
                <a:cxn ang="0">
                  <a:pos x="1951" y="44"/>
                </a:cxn>
                <a:cxn ang="0">
                  <a:pos x="64" y="44"/>
                </a:cxn>
                <a:cxn ang="0">
                  <a:pos x="47" y="46"/>
                </a:cxn>
                <a:cxn ang="0">
                  <a:pos x="32" y="52"/>
                </a:cxn>
                <a:cxn ang="0">
                  <a:pos x="19" y="62"/>
                </a:cxn>
                <a:cxn ang="0">
                  <a:pos x="9" y="74"/>
                </a:cxn>
                <a:cxn ang="0">
                  <a:pos x="3" y="88"/>
                </a:cxn>
                <a:cxn ang="0">
                  <a:pos x="0" y="105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05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05"/>
                  </a:lnTo>
                  <a:lnTo>
                    <a:pt x="2012" y="88"/>
                  </a:lnTo>
                  <a:lnTo>
                    <a:pt x="2006" y="74"/>
                  </a:lnTo>
                  <a:lnTo>
                    <a:pt x="1996" y="62"/>
                  </a:lnTo>
                  <a:lnTo>
                    <a:pt x="1983" y="52"/>
                  </a:lnTo>
                  <a:lnTo>
                    <a:pt x="1968" y="46"/>
                  </a:lnTo>
                  <a:lnTo>
                    <a:pt x="1951" y="44"/>
                  </a:lnTo>
                  <a:lnTo>
                    <a:pt x="64" y="44"/>
                  </a:lnTo>
                  <a:lnTo>
                    <a:pt x="47" y="46"/>
                  </a:lnTo>
                  <a:lnTo>
                    <a:pt x="32" y="52"/>
                  </a:lnTo>
                  <a:lnTo>
                    <a:pt x="19" y="62"/>
                  </a:lnTo>
                  <a:lnTo>
                    <a:pt x="9" y="74"/>
                  </a:lnTo>
                  <a:lnTo>
                    <a:pt x="3" y="88"/>
                  </a:lnTo>
                  <a:lnTo>
                    <a:pt x="0" y="105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225466" y="2344947"/>
            <a:ext cx="424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CHEMISTRY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flipH="1">
            <a:off x="2225466" y="2878347"/>
            <a:ext cx="247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900750" y="2293344"/>
            <a:ext cx="2460862" cy="3275824"/>
            <a:chOff x="8086843" y="2743200"/>
            <a:chExt cx="2346960" cy="3124200"/>
          </a:xfrm>
        </p:grpSpPr>
        <p:sp>
          <p:nvSpPr>
            <p:cNvPr id="73" name="Oval 72"/>
            <p:cNvSpPr/>
            <p:nvPr/>
          </p:nvSpPr>
          <p:spPr>
            <a:xfrm>
              <a:off x="8086843" y="5227320"/>
              <a:ext cx="1524000" cy="3810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41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7" name="Group 66"/>
            <p:cNvGrpSpPr/>
            <p:nvPr/>
          </p:nvGrpSpPr>
          <p:grpSpPr>
            <a:xfrm rot="2405800">
              <a:off x="9159920" y="2796045"/>
              <a:ext cx="762000" cy="2935223"/>
              <a:chOff x="8151812" y="2170176"/>
              <a:chExt cx="762000" cy="2935223"/>
            </a:xfrm>
          </p:grpSpPr>
          <p:sp>
            <p:nvSpPr>
              <p:cNvPr id="68" name="Round Same Side Corner Rectangle 67"/>
              <p:cNvSpPr/>
              <p:nvPr/>
            </p:nvSpPr>
            <p:spPr>
              <a:xfrm rot="10800000">
                <a:off x="8151812" y="2209799"/>
                <a:ext cx="762000" cy="2895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  <a:shade val="100000"/>
                      <a:satMod val="115000"/>
                      <a:alpha val="43000"/>
                    </a:schemeClr>
                  </a:gs>
                  <a:gs pos="26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 flipV="1">
                <a:off x="8151812" y="2170176"/>
                <a:ext cx="762000" cy="76200"/>
              </a:xfrm>
              <a:prstGeom prst="ellipse">
                <a:avLst/>
              </a:prstGeom>
              <a:solidFill>
                <a:schemeClr val="bg1">
                  <a:lumMod val="75000"/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10800000">
                <a:off x="8180298" y="4120785"/>
                <a:ext cx="711475" cy="950447"/>
              </a:xfrm>
              <a:custGeom>
                <a:avLst/>
                <a:gdLst>
                  <a:gd name="connsiteX0" fmla="*/ 352514 w 705028"/>
                  <a:gd name="connsiteY0" fmla="*/ 0 h 815114"/>
                  <a:gd name="connsiteX1" fmla="*/ 352514 w 705028"/>
                  <a:gd name="connsiteY1" fmla="*/ 0 h 815114"/>
                  <a:gd name="connsiteX2" fmla="*/ 601779 w 705028"/>
                  <a:gd name="connsiteY2" fmla="*/ 103249 h 815114"/>
                  <a:gd name="connsiteX3" fmla="*/ 705028 w 705028"/>
                  <a:gd name="connsiteY3" fmla="*/ 352514 h 815114"/>
                  <a:gd name="connsiteX4" fmla="*/ 705028 w 705028"/>
                  <a:gd name="connsiteY4" fmla="*/ 815114 h 815114"/>
                  <a:gd name="connsiteX5" fmla="*/ 705028 w 705028"/>
                  <a:gd name="connsiteY5" fmla="*/ 815114 h 815114"/>
                  <a:gd name="connsiteX6" fmla="*/ 705028 w 705028"/>
                  <a:gd name="connsiteY6" fmla="*/ 815114 h 815114"/>
                  <a:gd name="connsiteX7" fmla="*/ 0 w 705028"/>
                  <a:gd name="connsiteY7" fmla="*/ 815114 h 815114"/>
                  <a:gd name="connsiteX8" fmla="*/ 0 w 705028"/>
                  <a:gd name="connsiteY8" fmla="*/ 815114 h 815114"/>
                  <a:gd name="connsiteX9" fmla="*/ 0 w 705028"/>
                  <a:gd name="connsiteY9" fmla="*/ 815114 h 815114"/>
                  <a:gd name="connsiteX10" fmla="*/ 0 w 705028"/>
                  <a:gd name="connsiteY10" fmla="*/ 352514 h 815114"/>
                  <a:gd name="connsiteX11" fmla="*/ 103249 w 705028"/>
                  <a:gd name="connsiteY11" fmla="*/ 103249 h 815114"/>
                  <a:gd name="connsiteX12" fmla="*/ 352514 w 705028"/>
                  <a:gd name="connsiteY12" fmla="*/ 0 h 815114"/>
                  <a:gd name="connsiteX0" fmla="*/ 352514 w 705028"/>
                  <a:gd name="connsiteY0" fmla="*/ 0 h 815114"/>
                  <a:gd name="connsiteX1" fmla="*/ 352514 w 705028"/>
                  <a:gd name="connsiteY1" fmla="*/ 0 h 815114"/>
                  <a:gd name="connsiteX2" fmla="*/ 601779 w 705028"/>
                  <a:gd name="connsiteY2" fmla="*/ 103249 h 815114"/>
                  <a:gd name="connsiteX3" fmla="*/ 705028 w 705028"/>
                  <a:gd name="connsiteY3" fmla="*/ 352514 h 815114"/>
                  <a:gd name="connsiteX4" fmla="*/ 705028 w 705028"/>
                  <a:gd name="connsiteY4" fmla="*/ 815114 h 815114"/>
                  <a:gd name="connsiteX5" fmla="*/ 705028 w 705028"/>
                  <a:gd name="connsiteY5" fmla="*/ 815114 h 815114"/>
                  <a:gd name="connsiteX6" fmla="*/ 0 w 705028"/>
                  <a:gd name="connsiteY6" fmla="*/ 815114 h 815114"/>
                  <a:gd name="connsiteX7" fmla="*/ 0 w 705028"/>
                  <a:gd name="connsiteY7" fmla="*/ 815114 h 815114"/>
                  <a:gd name="connsiteX8" fmla="*/ 0 w 705028"/>
                  <a:gd name="connsiteY8" fmla="*/ 815114 h 815114"/>
                  <a:gd name="connsiteX9" fmla="*/ 0 w 705028"/>
                  <a:gd name="connsiteY9" fmla="*/ 352514 h 815114"/>
                  <a:gd name="connsiteX10" fmla="*/ 103249 w 705028"/>
                  <a:gd name="connsiteY10" fmla="*/ 103249 h 815114"/>
                  <a:gd name="connsiteX11" fmla="*/ 352514 w 705028"/>
                  <a:gd name="connsiteY11" fmla="*/ 0 h 815114"/>
                  <a:gd name="connsiteX0" fmla="*/ 352514 w 705028"/>
                  <a:gd name="connsiteY0" fmla="*/ 0 h 815114"/>
                  <a:gd name="connsiteX1" fmla="*/ 352514 w 705028"/>
                  <a:gd name="connsiteY1" fmla="*/ 0 h 815114"/>
                  <a:gd name="connsiteX2" fmla="*/ 601779 w 705028"/>
                  <a:gd name="connsiteY2" fmla="*/ 103249 h 815114"/>
                  <a:gd name="connsiteX3" fmla="*/ 705028 w 705028"/>
                  <a:gd name="connsiteY3" fmla="*/ 352514 h 815114"/>
                  <a:gd name="connsiteX4" fmla="*/ 705028 w 705028"/>
                  <a:gd name="connsiteY4" fmla="*/ 815114 h 815114"/>
                  <a:gd name="connsiteX5" fmla="*/ 0 w 705028"/>
                  <a:gd name="connsiteY5" fmla="*/ 815114 h 815114"/>
                  <a:gd name="connsiteX6" fmla="*/ 0 w 705028"/>
                  <a:gd name="connsiteY6" fmla="*/ 815114 h 815114"/>
                  <a:gd name="connsiteX7" fmla="*/ 0 w 705028"/>
                  <a:gd name="connsiteY7" fmla="*/ 815114 h 815114"/>
                  <a:gd name="connsiteX8" fmla="*/ 0 w 705028"/>
                  <a:gd name="connsiteY8" fmla="*/ 352514 h 815114"/>
                  <a:gd name="connsiteX9" fmla="*/ 103249 w 705028"/>
                  <a:gd name="connsiteY9" fmla="*/ 103249 h 815114"/>
                  <a:gd name="connsiteX10" fmla="*/ 352514 w 705028"/>
                  <a:gd name="connsiteY10" fmla="*/ 0 h 815114"/>
                  <a:gd name="connsiteX0" fmla="*/ 352514 w 705028"/>
                  <a:gd name="connsiteY0" fmla="*/ 0 h 815114"/>
                  <a:gd name="connsiteX1" fmla="*/ 352514 w 705028"/>
                  <a:gd name="connsiteY1" fmla="*/ 0 h 815114"/>
                  <a:gd name="connsiteX2" fmla="*/ 601779 w 705028"/>
                  <a:gd name="connsiteY2" fmla="*/ 103249 h 815114"/>
                  <a:gd name="connsiteX3" fmla="*/ 705028 w 705028"/>
                  <a:gd name="connsiteY3" fmla="*/ 352514 h 815114"/>
                  <a:gd name="connsiteX4" fmla="*/ 0 w 705028"/>
                  <a:gd name="connsiteY4" fmla="*/ 815114 h 815114"/>
                  <a:gd name="connsiteX5" fmla="*/ 0 w 705028"/>
                  <a:gd name="connsiteY5" fmla="*/ 815114 h 815114"/>
                  <a:gd name="connsiteX6" fmla="*/ 0 w 705028"/>
                  <a:gd name="connsiteY6" fmla="*/ 815114 h 815114"/>
                  <a:gd name="connsiteX7" fmla="*/ 0 w 705028"/>
                  <a:gd name="connsiteY7" fmla="*/ 352514 h 815114"/>
                  <a:gd name="connsiteX8" fmla="*/ 103249 w 705028"/>
                  <a:gd name="connsiteY8" fmla="*/ 103249 h 815114"/>
                  <a:gd name="connsiteX9" fmla="*/ 352514 w 705028"/>
                  <a:gd name="connsiteY9" fmla="*/ 0 h 815114"/>
                  <a:gd name="connsiteX0" fmla="*/ 352514 w 705028"/>
                  <a:gd name="connsiteY0" fmla="*/ 0 h 815114"/>
                  <a:gd name="connsiteX1" fmla="*/ 352514 w 705028"/>
                  <a:gd name="connsiteY1" fmla="*/ 0 h 815114"/>
                  <a:gd name="connsiteX2" fmla="*/ 601779 w 705028"/>
                  <a:gd name="connsiteY2" fmla="*/ 103249 h 815114"/>
                  <a:gd name="connsiteX3" fmla="*/ 705028 w 705028"/>
                  <a:gd name="connsiteY3" fmla="*/ 352514 h 815114"/>
                  <a:gd name="connsiteX4" fmla="*/ 0 w 705028"/>
                  <a:gd name="connsiteY4" fmla="*/ 815114 h 815114"/>
                  <a:gd name="connsiteX5" fmla="*/ 0 w 705028"/>
                  <a:gd name="connsiteY5" fmla="*/ 815114 h 815114"/>
                  <a:gd name="connsiteX6" fmla="*/ 0 w 705028"/>
                  <a:gd name="connsiteY6" fmla="*/ 815114 h 815114"/>
                  <a:gd name="connsiteX7" fmla="*/ 0 w 705028"/>
                  <a:gd name="connsiteY7" fmla="*/ 352514 h 815114"/>
                  <a:gd name="connsiteX8" fmla="*/ 103249 w 705028"/>
                  <a:gd name="connsiteY8" fmla="*/ 103249 h 815114"/>
                  <a:gd name="connsiteX9" fmla="*/ 352514 w 705028"/>
                  <a:gd name="connsiteY9" fmla="*/ 0 h 815114"/>
                  <a:gd name="connsiteX0" fmla="*/ 352514 w 705028"/>
                  <a:gd name="connsiteY0" fmla="*/ 0 h 815114"/>
                  <a:gd name="connsiteX1" fmla="*/ 352514 w 705028"/>
                  <a:gd name="connsiteY1" fmla="*/ 0 h 815114"/>
                  <a:gd name="connsiteX2" fmla="*/ 601779 w 705028"/>
                  <a:gd name="connsiteY2" fmla="*/ 103249 h 815114"/>
                  <a:gd name="connsiteX3" fmla="*/ 705028 w 705028"/>
                  <a:gd name="connsiteY3" fmla="*/ 352514 h 815114"/>
                  <a:gd name="connsiteX4" fmla="*/ 0 w 705028"/>
                  <a:gd name="connsiteY4" fmla="*/ 815114 h 815114"/>
                  <a:gd name="connsiteX5" fmla="*/ 0 w 705028"/>
                  <a:gd name="connsiteY5" fmla="*/ 815114 h 815114"/>
                  <a:gd name="connsiteX6" fmla="*/ 0 w 705028"/>
                  <a:gd name="connsiteY6" fmla="*/ 815114 h 815114"/>
                  <a:gd name="connsiteX7" fmla="*/ 0 w 705028"/>
                  <a:gd name="connsiteY7" fmla="*/ 352514 h 815114"/>
                  <a:gd name="connsiteX8" fmla="*/ 103249 w 705028"/>
                  <a:gd name="connsiteY8" fmla="*/ 103249 h 815114"/>
                  <a:gd name="connsiteX9" fmla="*/ 352514 w 705028"/>
                  <a:gd name="connsiteY9" fmla="*/ 0 h 815114"/>
                  <a:gd name="connsiteX0" fmla="*/ 352514 w 705028"/>
                  <a:gd name="connsiteY0" fmla="*/ 0 h 815114"/>
                  <a:gd name="connsiteX1" fmla="*/ 352514 w 705028"/>
                  <a:gd name="connsiteY1" fmla="*/ 0 h 815114"/>
                  <a:gd name="connsiteX2" fmla="*/ 601779 w 705028"/>
                  <a:gd name="connsiteY2" fmla="*/ 103249 h 815114"/>
                  <a:gd name="connsiteX3" fmla="*/ 705028 w 705028"/>
                  <a:gd name="connsiteY3" fmla="*/ 352514 h 815114"/>
                  <a:gd name="connsiteX4" fmla="*/ 0 w 705028"/>
                  <a:gd name="connsiteY4" fmla="*/ 815114 h 815114"/>
                  <a:gd name="connsiteX5" fmla="*/ 0 w 705028"/>
                  <a:gd name="connsiteY5" fmla="*/ 815114 h 815114"/>
                  <a:gd name="connsiteX6" fmla="*/ 0 w 705028"/>
                  <a:gd name="connsiteY6" fmla="*/ 815114 h 815114"/>
                  <a:gd name="connsiteX7" fmla="*/ 0 w 705028"/>
                  <a:gd name="connsiteY7" fmla="*/ 352514 h 815114"/>
                  <a:gd name="connsiteX8" fmla="*/ 103249 w 705028"/>
                  <a:gd name="connsiteY8" fmla="*/ 103249 h 815114"/>
                  <a:gd name="connsiteX9" fmla="*/ 352514 w 705028"/>
                  <a:gd name="connsiteY9" fmla="*/ 0 h 815114"/>
                  <a:gd name="connsiteX0" fmla="*/ 358961 w 788229"/>
                  <a:gd name="connsiteY0" fmla="*/ 0 h 950447"/>
                  <a:gd name="connsiteX1" fmla="*/ 358961 w 788229"/>
                  <a:gd name="connsiteY1" fmla="*/ 0 h 950447"/>
                  <a:gd name="connsiteX2" fmla="*/ 608226 w 788229"/>
                  <a:gd name="connsiteY2" fmla="*/ 103249 h 950447"/>
                  <a:gd name="connsiteX3" fmla="*/ 711475 w 788229"/>
                  <a:gd name="connsiteY3" fmla="*/ 352514 h 950447"/>
                  <a:gd name="connsiteX4" fmla="*/ 0 w 788229"/>
                  <a:gd name="connsiteY4" fmla="*/ 950447 h 950447"/>
                  <a:gd name="connsiteX5" fmla="*/ 6447 w 788229"/>
                  <a:gd name="connsiteY5" fmla="*/ 815114 h 950447"/>
                  <a:gd name="connsiteX6" fmla="*/ 6447 w 788229"/>
                  <a:gd name="connsiteY6" fmla="*/ 815114 h 950447"/>
                  <a:gd name="connsiteX7" fmla="*/ 6447 w 788229"/>
                  <a:gd name="connsiteY7" fmla="*/ 815114 h 950447"/>
                  <a:gd name="connsiteX8" fmla="*/ 6447 w 788229"/>
                  <a:gd name="connsiteY8" fmla="*/ 352514 h 950447"/>
                  <a:gd name="connsiteX9" fmla="*/ 109696 w 788229"/>
                  <a:gd name="connsiteY9" fmla="*/ 103249 h 950447"/>
                  <a:gd name="connsiteX10" fmla="*/ 358961 w 788229"/>
                  <a:gd name="connsiteY10" fmla="*/ 0 h 950447"/>
                  <a:gd name="connsiteX0" fmla="*/ 358961 w 711475"/>
                  <a:gd name="connsiteY0" fmla="*/ 0 h 950447"/>
                  <a:gd name="connsiteX1" fmla="*/ 358961 w 711475"/>
                  <a:gd name="connsiteY1" fmla="*/ 0 h 950447"/>
                  <a:gd name="connsiteX2" fmla="*/ 608226 w 711475"/>
                  <a:gd name="connsiteY2" fmla="*/ 103249 h 950447"/>
                  <a:gd name="connsiteX3" fmla="*/ 711475 w 711475"/>
                  <a:gd name="connsiteY3" fmla="*/ 352514 h 950447"/>
                  <a:gd name="connsiteX4" fmla="*/ 0 w 711475"/>
                  <a:gd name="connsiteY4" fmla="*/ 950447 h 950447"/>
                  <a:gd name="connsiteX5" fmla="*/ 6447 w 711475"/>
                  <a:gd name="connsiteY5" fmla="*/ 815114 h 950447"/>
                  <a:gd name="connsiteX6" fmla="*/ 6447 w 711475"/>
                  <a:gd name="connsiteY6" fmla="*/ 815114 h 950447"/>
                  <a:gd name="connsiteX7" fmla="*/ 6447 w 711475"/>
                  <a:gd name="connsiteY7" fmla="*/ 815114 h 950447"/>
                  <a:gd name="connsiteX8" fmla="*/ 6447 w 711475"/>
                  <a:gd name="connsiteY8" fmla="*/ 352514 h 950447"/>
                  <a:gd name="connsiteX9" fmla="*/ 109696 w 711475"/>
                  <a:gd name="connsiteY9" fmla="*/ 103249 h 950447"/>
                  <a:gd name="connsiteX10" fmla="*/ 358961 w 711475"/>
                  <a:gd name="connsiteY10" fmla="*/ 0 h 950447"/>
                  <a:gd name="connsiteX0" fmla="*/ 358961 w 711475"/>
                  <a:gd name="connsiteY0" fmla="*/ 0 h 950447"/>
                  <a:gd name="connsiteX1" fmla="*/ 358961 w 711475"/>
                  <a:gd name="connsiteY1" fmla="*/ 0 h 950447"/>
                  <a:gd name="connsiteX2" fmla="*/ 608226 w 711475"/>
                  <a:gd name="connsiteY2" fmla="*/ 103249 h 950447"/>
                  <a:gd name="connsiteX3" fmla="*/ 711475 w 711475"/>
                  <a:gd name="connsiteY3" fmla="*/ 352514 h 950447"/>
                  <a:gd name="connsiteX4" fmla="*/ 0 w 711475"/>
                  <a:gd name="connsiteY4" fmla="*/ 950447 h 950447"/>
                  <a:gd name="connsiteX5" fmla="*/ 6447 w 711475"/>
                  <a:gd name="connsiteY5" fmla="*/ 815114 h 950447"/>
                  <a:gd name="connsiteX6" fmla="*/ 6447 w 711475"/>
                  <a:gd name="connsiteY6" fmla="*/ 815114 h 950447"/>
                  <a:gd name="connsiteX7" fmla="*/ 6447 w 711475"/>
                  <a:gd name="connsiteY7" fmla="*/ 815114 h 950447"/>
                  <a:gd name="connsiteX8" fmla="*/ 6447 w 711475"/>
                  <a:gd name="connsiteY8" fmla="*/ 352514 h 950447"/>
                  <a:gd name="connsiteX9" fmla="*/ 109696 w 711475"/>
                  <a:gd name="connsiteY9" fmla="*/ 103249 h 950447"/>
                  <a:gd name="connsiteX10" fmla="*/ 358961 w 711475"/>
                  <a:gd name="connsiteY10" fmla="*/ 0 h 950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1475" h="950447">
                    <a:moveTo>
                      <a:pt x="358961" y="0"/>
                    </a:moveTo>
                    <a:lnTo>
                      <a:pt x="358961" y="0"/>
                    </a:lnTo>
                    <a:cubicBezTo>
                      <a:pt x="452454" y="0"/>
                      <a:pt x="542117" y="37140"/>
                      <a:pt x="608226" y="103249"/>
                    </a:cubicBezTo>
                    <a:cubicBezTo>
                      <a:pt x="674335" y="169358"/>
                      <a:pt x="700187" y="193276"/>
                      <a:pt x="711475" y="352514"/>
                    </a:cubicBezTo>
                    <a:lnTo>
                      <a:pt x="0" y="950447"/>
                    </a:lnTo>
                    <a:lnTo>
                      <a:pt x="6447" y="815114"/>
                    </a:lnTo>
                    <a:lnTo>
                      <a:pt x="6447" y="815114"/>
                    </a:lnTo>
                    <a:lnTo>
                      <a:pt x="6447" y="815114"/>
                    </a:lnTo>
                    <a:lnTo>
                      <a:pt x="6447" y="352514"/>
                    </a:lnTo>
                    <a:cubicBezTo>
                      <a:pt x="6447" y="259021"/>
                      <a:pt x="43587" y="169358"/>
                      <a:pt x="109696" y="103249"/>
                    </a:cubicBezTo>
                    <a:cubicBezTo>
                      <a:pt x="175805" y="37140"/>
                      <a:pt x="265469" y="0"/>
                      <a:pt x="35896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8909803" y="5486400"/>
              <a:ext cx="1524000" cy="3810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41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9294813" y="2743200"/>
              <a:ext cx="762000" cy="2935224"/>
              <a:chOff x="8151812" y="2170176"/>
              <a:chExt cx="762000" cy="2935224"/>
            </a:xfrm>
          </p:grpSpPr>
          <p:sp>
            <p:nvSpPr>
              <p:cNvPr id="60" name="Round Same Side Corner Rectangle 59"/>
              <p:cNvSpPr/>
              <p:nvPr/>
            </p:nvSpPr>
            <p:spPr>
              <a:xfrm rot="10800000">
                <a:off x="8151812" y="2209800"/>
                <a:ext cx="762000" cy="2895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  <a:shade val="100000"/>
                      <a:satMod val="115000"/>
                      <a:alpha val="43000"/>
                    </a:schemeClr>
                  </a:gs>
                  <a:gs pos="26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 flipV="1">
                <a:off x="8151812" y="2170176"/>
                <a:ext cx="762000" cy="76200"/>
              </a:xfrm>
              <a:prstGeom prst="ellipse">
                <a:avLst/>
              </a:prstGeom>
              <a:solidFill>
                <a:schemeClr val="bg1">
                  <a:lumMod val="75000"/>
                  <a:alpha val="5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8180298" y="3045305"/>
                <a:ext cx="705028" cy="2025927"/>
                <a:chOff x="9358820" y="2915749"/>
                <a:chExt cx="762000" cy="2189650"/>
              </a:xfrm>
            </p:grpSpPr>
            <p:sp>
              <p:nvSpPr>
                <p:cNvPr id="62" name="Round Same Side Corner Rectangle 61"/>
                <p:cNvSpPr/>
                <p:nvPr/>
              </p:nvSpPr>
              <p:spPr>
                <a:xfrm rot="10800000">
                  <a:off x="9358820" y="2958168"/>
                  <a:ext cx="762000" cy="2147231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  <a:gs pos="99000">
                      <a:srgbClr val="00B0F0"/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 flipV="1">
                  <a:off x="9358820" y="2915749"/>
                  <a:ext cx="762000" cy="76201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7795562" y="2098629"/>
            <a:ext cx="3165514" cy="3456022"/>
            <a:chOff x="1912865" y="1905000"/>
            <a:chExt cx="3621338" cy="3953678"/>
          </a:xfrm>
        </p:grpSpPr>
        <p:grpSp>
          <p:nvGrpSpPr>
            <p:cNvPr id="152" name="Group 151"/>
            <p:cNvGrpSpPr/>
            <p:nvPr/>
          </p:nvGrpSpPr>
          <p:grpSpPr>
            <a:xfrm>
              <a:off x="1912865" y="1905000"/>
              <a:ext cx="3621338" cy="3953678"/>
              <a:chOff x="1912865" y="2142322"/>
              <a:chExt cx="3621338" cy="3953678"/>
            </a:xfrm>
          </p:grpSpPr>
          <p:grpSp>
            <p:nvGrpSpPr>
              <p:cNvPr id="263" name="Group 30"/>
              <p:cNvGrpSpPr/>
              <p:nvPr/>
            </p:nvGrpSpPr>
            <p:grpSpPr>
              <a:xfrm>
                <a:off x="1912865" y="2142322"/>
                <a:ext cx="3621338" cy="3626892"/>
                <a:chOff x="1922463" y="1531938"/>
                <a:chExt cx="3103563" cy="3108325"/>
              </a:xfrm>
            </p:grpSpPr>
            <p:sp>
              <p:nvSpPr>
                <p:cNvPr id="265" name="Oval 264"/>
                <p:cNvSpPr/>
                <p:nvPr/>
              </p:nvSpPr>
              <p:spPr>
                <a:xfrm>
                  <a:off x="1994647" y="1604682"/>
                  <a:ext cx="2958353" cy="2958353"/>
                </a:xfrm>
                <a:prstGeom prst="ellipse">
                  <a:avLst/>
                </a:prstGeom>
                <a:gradFill flip="none" rotWithShape="1">
                  <a:gsLst>
                    <a:gs pos="39000">
                      <a:schemeClr val="accent1">
                        <a:tint val="66000"/>
                        <a:satMod val="160000"/>
                        <a:alpha val="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Freeform 6"/>
                <p:cNvSpPr>
                  <a:spLocks noEditPoints="1"/>
                </p:cNvSpPr>
                <p:nvPr/>
              </p:nvSpPr>
              <p:spPr bwMode="auto">
                <a:xfrm>
                  <a:off x="1922463" y="1531938"/>
                  <a:ext cx="3103563" cy="3108325"/>
                </a:xfrm>
                <a:custGeom>
                  <a:avLst/>
                  <a:gdLst/>
                  <a:ahLst/>
                  <a:cxnLst>
                    <a:cxn ang="0">
                      <a:pos x="882" y="69"/>
                    </a:cxn>
                    <a:cxn ang="0">
                      <a:pos x="703" y="106"/>
                    </a:cxn>
                    <a:cxn ang="0">
                      <a:pos x="534" y="178"/>
                    </a:cxn>
                    <a:cxn ang="0">
                      <a:pos x="382" y="285"/>
                    </a:cxn>
                    <a:cxn ang="0">
                      <a:pos x="252" y="424"/>
                    </a:cxn>
                    <a:cxn ang="0">
                      <a:pos x="150" y="591"/>
                    </a:cxn>
                    <a:cxn ang="0">
                      <a:pos x="88" y="769"/>
                    </a:cxn>
                    <a:cxn ang="0">
                      <a:pos x="64" y="952"/>
                    </a:cxn>
                    <a:cxn ang="0">
                      <a:pos x="77" y="1135"/>
                    </a:cxn>
                    <a:cxn ang="0">
                      <a:pos x="126" y="1312"/>
                    </a:cxn>
                    <a:cxn ang="0">
                      <a:pos x="211" y="1475"/>
                    </a:cxn>
                    <a:cxn ang="0">
                      <a:pos x="328" y="1622"/>
                    </a:cxn>
                    <a:cxn ang="0">
                      <a:pos x="477" y="1744"/>
                    </a:cxn>
                    <a:cxn ang="0">
                      <a:pos x="649" y="1832"/>
                    </a:cxn>
                    <a:cxn ang="0">
                      <a:pos x="829" y="1881"/>
                    </a:cxn>
                    <a:cxn ang="0">
                      <a:pos x="1013" y="1892"/>
                    </a:cxn>
                    <a:cxn ang="0">
                      <a:pos x="1194" y="1867"/>
                    </a:cxn>
                    <a:cxn ang="0">
                      <a:pos x="1367" y="1806"/>
                    </a:cxn>
                    <a:cxn ang="0">
                      <a:pos x="1526" y="1711"/>
                    </a:cxn>
                    <a:cxn ang="0">
                      <a:pos x="1663" y="1583"/>
                    </a:cxn>
                    <a:cxn ang="0">
                      <a:pos x="1776" y="1424"/>
                    </a:cxn>
                    <a:cxn ang="0">
                      <a:pos x="1851" y="1248"/>
                    </a:cxn>
                    <a:cxn ang="0">
                      <a:pos x="1887" y="1066"/>
                    </a:cxn>
                    <a:cxn ang="0">
                      <a:pos x="1886" y="882"/>
                    </a:cxn>
                    <a:cxn ang="0">
                      <a:pos x="1849" y="703"/>
                    </a:cxn>
                    <a:cxn ang="0">
                      <a:pos x="1777" y="534"/>
                    </a:cxn>
                    <a:cxn ang="0">
                      <a:pos x="1671" y="382"/>
                    </a:cxn>
                    <a:cxn ang="0">
                      <a:pos x="1532" y="251"/>
                    </a:cxn>
                    <a:cxn ang="0">
                      <a:pos x="1365" y="149"/>
                    </a:cxn>
                    <a:cxn ang="0">
                      <a:pos x="1187" y="88"/>
                    </a:cxn>
                    <a:cxn ang="0">
                      <a:pos x="1003" y="63"/>
                    </a:cxn>
                    <a:cxn ang="0">
                      <a:pos x="1070" y="3"/>
                    </a:cxn>
                    <a:cxn ang="0">
                      <a:pos x="1265" y="42"/>
                    </a:cxn>
                    <a:cxn ang="0">
                      <a:pos x="1453" y="123"/>
                    </a:cxn>
                    <a:cxn ang="0">
                      <a:pos x="1623" y="243"/>
                    </a:cxn>
                    <a:cxn ang="0">
                      <a:pos x="1760" y="392"/>
                    </a:cxn>
                    <a:cxn ang="0">
                      <a:pos x="1863" y="562"/>
                    </a:cxn>
                    <a:cxn ang="0">
                      <a:pos x="1927" y="746"/>
                    </a:cxn>
                    <a:cxn ang="0">
                      <a:pos x="1954" y="940"/>
                    </a:cxn>
                    <a:cxn ang="0">
                      <a:pos x="1943" y="1138"/>
                    </a:cxn>
                    <a:cxn ang="0">
                      <a:pos x="1890" y="1331"/>
                    </a:cxn>
                    <a:cxn ang="0">
                      <a:pos x="1796" y="1514"/>
                    </a:cxn>
                    <a:cxn ang="0">
                      <a:pos x="1665" y="1674"/>
                    </a:cxn>
                    <a:cxn ang="0">
                      <a:pos x="1509" y="1801"/>
                    </a:cxn>
                    <a:cxn ang="0">
                      <a:pos x="1334" y="1890"/>
                    </a:cxn>
                    <a:cxn ang="0">
                      <a:pos x="1146" y="1943"/>
                    </a:cxn>
                    <a:cxn ang="0">
                      <a:pos x="950" y="1958"/>
                    </a:cxn>
                    <a:cxn ang="0">
                      <a:pos x="754" y="1932"/>
                    </a:cxn>
                    <a:cxn ang="0">
                      <a:pos x="563" y="1866"/>
                    </a:cxn>
                    <a:cxn ang="0">
                      <a:pos x="385" y="1758"/>
                    </a:cxn>
                    <a:cxn ang="0">
                      <a:pos x="236" y="1617"/>
                    </a:cxn>
                    <a:cxn ang="0">
                      <a:pos x="123" y="1454"/>
                    </a:cxn>
                    <a:cxn ang="0">
                      <a:pos x="45" y="1274"/>
                    </a:cxn>
                    <a:cxn ang="0">
                      <a:pos x="5" y="1081"/>
                    </a:cxn>
                    <a:cxn ang="0">
                      <a:pos x="4" y="885"/>
                    </a:cxn>
                    <a:cxn ang="0">
                      <a:pos x="43" y="690"/>
                    </a:cxn>
                    <a:cxn ang="0">
                      <a:pos x="124" y="502"/>
                    </a:cxn>
                    <a:cxn ang="0">
                      <a:pos x="243" y="331"/>
                    </a:cxn>
                    <a:cxn ang="0">
                      <a:pos x="392" y="194"/>
                    </a:cxn>
                    <a:cxn ang="0">
                      <a:pos x="562" y="92"/>
                    </a:cxn>
                    <a:cxn ang="0">
                      <a:pos x="746" y="27"/>
                    </a:cxn>
                    <a:cxn ang="0">
                      <a:pos x="940" y="0"/>
                    </a:cxn>
                  </a:cxnLst>
                  <a:rect l="0" t="0" r="r" b="b"/>
                  <a:pathLst>
                    <a:path w="1955" h="1958">
                      <a:moveTo>
                        <a:pt x="1003" y="63"/>
                      </a:moveTo>
                      <a:lnTo>
                        <a:pt x="942" y="64"/>
                      </a:lnTo>
                      <a:lnTo>
                        <a:pt x="882" y="69"/>
                      </a:lnTo>
                      <a:lnTo>
                        <a:pt x="821" y="77"/>
                      </a:lnTo>
                      <a:lnTo>
                        <a:pt x="761" y="89"/>
                      </a:lnTo>
                      <a:lnTo>
                        <a:pt x="703" y="106"/>
                      </a:lnTo>
                      <a:lnTo>
                        <a:pt x="645" y="126"/>
                      </a:lnTo>
                      <a:lnTo>
                        <a:pt x="589" y="150"/>
                      </a:lnTo>
                      <a:lnTo>
                        <a:pt x="534" y="178"/>
                      </a:lnTo>
                      <a:lnTo>
                        <a:pt x="481" y="210"/>
                      </a:lnTo>
                      <a:lnTo>
                        <a:pt x="430" y="246"/>
                      </a:lnTo>
                      <a:lnTo>
                        <a:pt x="382" y="285"/>
                      </a:lnTo>
                      <a:lnTo>
                        <a:pt x="336" y="327"/>
                      </a:lnTo>
                      <a:lnTo>
                        <a:pt x="291" y="374"/>
                      </a:lnTo>
                      <a:lnTo>
                        <a:pt x="252" y="424"/>
                      </a:lnTo>
                      <a:lnTo>
                        <a:pt x="213" y="477"/>
                      </a:lnTo>
                      <a:lnTo>
                        <a:pt x="180" y="534"/>
                      </a:lnTo>
                      <a:lnTo>
                        <a:pt x="150" y="591"/>
                      </a:lnTo>
                      <a:lnTo>
                        <a:pt x="125" y="649"/>
                      </a:lnTo>
                      <a:lnTo>
                        <a:pt x="105" y="709"/>
                      </a:lnTo>
                      <a:lnTo>
                        <a:pt x="88" y="769"/>
                      </a:lnTo>
                      <a:lnTo>
                        <a:pt x="76" y="830"/>
                      </a:lnTo>
                      <a:lnTo>
                        <a:pt x="68" y="890"/>
                      </a:lnTo>
                      <a:lnTo>
                        <a:pt x="64" y="952"/>
                      </a:lnTo>
                      <a:lnTo>
                        <a:pt x="65" y="1014"/>
                      </a:lnTo>
                      <a:lnTo>
                        <a:pt x="69" y="1075"/>
                      </a:lnTo>
                      <a:lnTo>
                        <a:pt x="77" y="1135"/>
                      </a:lnTo>
                      <a:lnTo>
                        <a:pt x="90" y="1195"/>
                      </a:lnTo>
                      <a:lnTo>
                        <a:pt x="106" y="1254"/>
                      </a:lnTo>
                      <a:lnTo>
                        <a:pt x="126" y="1312"/>
                      </a:lnTo>
                      <a:lnTo>
                        <a:pt x="151" y="1368"/>
                      </a:lnTo>
                      <a:lnTo>
                        <a:pt x="179" y="1423"/>
                      </a:lnTo>
                      <a:lnTo>
                        <a:pt x="211" y="1475"/>
                      </a:lnTo>
                      <a:lnTo>
                        <a:pt x="246" y="1527"/>
                      </a:lnTo>
                      <a:lnTo>
                        <a:pt x="285" y="1575"/>
                      </a:lnTo>
                      <a:lnTo>
                        <a:pt x="328" y="1622"/>
                      </a:lnTo>
                      <a:lnTo>
                        <a:pt x="374" y="1665"/>
                      </a:lnTo>
                      <a:lnTo>
                        <a:pt x="424" y="1706"/>
                      </a:lnTo>
                      <a:lnTo>
                        <a:pt x="477" y="1744"/>
                      </a:lnTo>
                      <a:lnTo>
                        <a:pt x="534" y="1778"/>
                      </a:lnTo>
                      <a:lnTo>
                        <a:pt x="591" y="1808"/>
                      </a:lnTo>
                      <a:lnTo>
                        <a:pt x="649" y="1832"/>
                      </a:lnTo>
                      <a:lnTo>
                        <a:pt x="709" y="1853"/>
                      </a:lnTo>
                      <a:lnTo>
                        <a:pt x="768" y="1870"/>
                      </a:lnTo>
                      <a:lnTo>
                        <a:pt x="829" y="1881"/>
                      </a:lnTo>
                      <a:lnTo>
                        <a:pt x="890" y="1890"/>
                      </a:lnTo>
                      <a:lnTo>
                        <a:pt x="952" y="1893"/>
                      </a:lnTo>
                      <a:lnTo>
                        <a:pt x="1013" y="1892"/>
                      </a:lnTo>
                      <a:lnTo>
                        <a:pt x="1074" y="1889"/>
                      </a:lnTo>
                      <a:lnTo>
                        <a:pt x="1134" y="1880"/>
                      </a:lnTo>
                      <a:lnTo>
                        <a:pt x="1194" y="1867"/>
                      </a:lnTo>
                      <a:lnTo>
                        <a:pt x="1253" y="1850"/>
                      </a:lnTo>
                      <a:lnTo>
                        <a:pt x="1311" y="1830"/>
                      </a:lnTo>
                      <a:lnTo>
                        <a:pt x="1367" y="1806"/>
                      </a:lnTo>
                      <a:lnTo>
                        <a:pt x="1421" y="1779"/>
                      </a:lnTo>
                      <a:lnTo>
                        <a:pt x="1474" y="1747"/>
                      </a:lnTo>
                      <a:lnTo>
                        <a:pt x="1526" y="1711"/>
                      </a:lnTo>
                      <a:lnTo>
                        <a:pt x="1574" y="1672"/>
                      </a:lnTo>
                      <a:lnTo>
                        <a:pt x="1620" y="1630"/>
                      </a:lnTo>
                      <a:lnTo>
                        <a:pt x="1663" y="1583"/>
                      </a:lnTo>
                      <a:lnTo>
                        <a:pt x="1704" y="1533"/>
                      </a:lnTo>
                      <a:lnTo>
                        <a:pt x="1742" y="1480"/>
                      </a:lnTo>
                      <a:lnTo>
                        <a:pt x="1776" y="1424"/>
                      </a:lnTo>
                      <a:lnTo>
                        <a:pt x="1806" y="1366"/>
                      </a:lnTo>
                      <a:lnTo>
                        <a:pt x="1830" y="1308"/>
                      </a:lnTo>
                      <a:lnTo>
                        <a:pt x="1851" y="1248"/>
                      </a:lnTo>
                      <a:lnTo>
                        <a:pt x="1867" y="1188"/>
                      </a:lnTo>
                      <a:lnTo>
                        <a:pt x="1879" y="1128"/>
                      </a:lnTo>
                      <a:lnTo>
                        <a:pt x="1887" y="1066"/>
                      </a:lnTo>
                      <a:lnTo>
                        <a:pt x="1891" y="1004"/>
                      </a:lnTo>
                      <a:lnTo>
                        <a:pt x="1891" y="943"/>
                      </a:lnTo>
                      <a:lnTo>
                        <a:pt x="1886" y="882"/>
                      </a:lnTo>
                      <a:lnTo>
                        <a:pt x="1878" y="821"/>
                      </a:lnTo>
                      <a:lnTo>
                        <a:pt x="1866" y="762"/>
                      </a:lnTo>
                      <a:lnTo>
                        <a:pt x="1849" y="703"/>
                      </a:lnTo>
                      <a:lnTo>
                        <a:pt x="1828" y="645"/>
                      </a:lnTo>
                      <a:lnTo>
                        <a:pt x="1805" y="589"/>
                      </a:lnTo>
                      <a:lnTo>
                        <a:pt x="1777" y="534"/>
                      </a:lnTo>
                      <a:lnTo>
                        <a:pt x="1745" y="481"/>
                      </a:lnTo>
                      <a:lnTo>
                        <a:pt x="1710" y="430"/>
                      </a:lnTo>
                      <a:lnTo>
                        <a:pt x="1671" y="382"/>
                      </a:lnTo>
                      <a:lnTo>
                        <a:pt x="1628" y="336"/>
                      </a:lnTo>
                      <a:lnTo>
                        <a:pt x="1582" y="291"/>
                      </a:lnTo>
                      <a:lnTo>
                        <a:pt x="1532" y="251"/>
                      </a:lnTo>
                      <a:lnTo>
                        <a:pt x="1478" y="213"/>
                      </a:lnTo>
                      <a:lnTo>
                        <a:pt x="1422" y="179"/>
                      </a:lnTo>
                      <a:lnTo>
                        <a:pt x="1365" y="149"/>
                      </a:lnTo>
                      <a:lnTo>
                        <a:pt x="1307" y="125"/>
                      </a:lnTo>
                      <a:lnTo>
                        <a:pt x="1247" y="104"/>
                      </a:lnTo>
                      <a:lnTo>
                        <a:pt x="1187" y="88"/>
                      </a:lnTo>
                      <a:lnTo>
                        <a:pt x="1127" y="75"/>
                      </a:lnTo>
                      <a:lnTo>
                        <a:pt x="1065" y="68"/>
                      </a:lnTo>
                      <a:lnTo>
                        <a:pt x="1003" y="63"/>
                      </a:lnTo>
                      <a:close/>
                      <a:moveTo>
                        <a:pt x="940" y="0"/>
                      </a:moveTo>
                      <a:lnTo>
                        <a:pt x="1005" y="0"/>
                      </a:lnTo>
                      <a:lnTo>
                        <a:pt x="1070" y="3"/>
                      </a:lnTo>
                      <a:lnTo>
                        <a:pt x="1137" y="11"/>
                      </a:lnTo>
                      <a:lnTo>
                        <a:pt x="1201" y="25"/>
                      </a:lnTo>
                      <a:lnTo>
                        <a:pt x="1265" y="42"/>
                      </a:lnTo>
                      <a:lnTo>
                        <a:pt x="1330" y="65"/>
                      </a:lnTo>
                      <a:lnTo>
                        <a:pt x="1392" y="91"/>
                      </a:lnTo>
                      <a:lnTo>
                        <a:pt x="1453" y="123"/>
                      </a:lnTo>
                      <a:lnTo>
                        <a:pt x="1513" y="159"/>
                      </a:lnTo>
                      <a:lnTo>
                        <a:pt x="1570" y="199"/>
                      </a:lnTo>
                      <a:lnTo>
                        <a:pt x="1623" y="243"/>
                      </a:lnTo>
                      <a:lnTo>
                        <a:pt x="1673" y="290"/>
                      </a:lnTo>
                      <a:lnTo>
                        <a:pt x="1719" y="339"/>
                      </a:lnTo>
                      <a:lnTo>
                        <a:pt x="1760" y="392"/>
                      </a:lnTo>
                      <a:lnTo>
                        <a:pt x="1798" y="446"/>
                      </a:lnTo>
                      <a:lnTo>
                        <a:pt x="1833" y="503"/>
                      </a:lnTo>
                      <a:lnTo>
                        <a:pt x="1863" y="562"/>
                      </a:lnTo>
                      <a:lnTo>
                        <a:pt x="1888" y="622"/>
                      </a:lnTo>
                      <a:lnTo>
                        <a:pt x="1910" y="683"/>
                      </a:lnTo>
                      <a:lnTo>
                        <a:pt x="1927" y="746"/>
                      </a:lnTo>
                      <a:lnTo>
                        <a:pt x="1941" y="811"/>
                      </a:lnTo>
                      <a:lnTo>
                        <a:pt x="1950" y="875"/>
                      </a:lnTo>
                      <a:lnTo>
                        <a:pt x="1954" y="940"/>
                      </a:lnTo>
                      <a:lnTo>
                        <a:pt x="1955" y="1006"/>
                      </a:lnTo>
                      <a:lnTo>
                        <a:pt x="1951" y="1071"/>
                      </a:lnTo>
                      <a:lnTo>
                        <a:pt x="1943" y="1138"/>
                      </a:lnTo>
                      <a:lnTo>
                        <a:pt x="1930" y="1202"/>
                      </a:lnTo>
                      <a:lnTo>
                        <a:pt x="1912" y="1266"/>
                      </a:lnTo>
                      <a:lnTo>
                        <a:pt x="1890" y="1331"/>
                      </a:lnTo>
                      <a:lnTo>
                        <a:pt x="1864" y="1394"/>
                      </a:lnTo>
                      <a:lnTo>
                        <a:pt x="1832" y="1454"/>
                      </a:lnTo>
                      <a:lnTo>
                        <a:pt x="1796" y="1514"/>
                      </a:lnTo>
                      <a:lnTo>
                        <a:pt x="1756" y="1572"/>
                      </a:lnTo>
                      <a:lnTo>
                        <a:pt x="1712" y="1625"/>
                      </a:lnTo>
                      <a:lnTo>
                        <a:pt x="1665" y="1674"/>
                      </a:lnTo>
                      <a:lnTo>
                        <a:pt x="1615" y="1721"/>
                      </a:lnTo>
                      <a:lnTo>
                        <a:pt x="1564" y="1762"/>
                      </a:lnTo>
                      <a:lnTo>
                        <a:pt x="1509" y="1801"/>
                      </a:lnTo>
                      <a:lnTo>
                        <a:pt x="1453" y="1834"/>
                      </a:lnTo>
                      <a:lnTo>
                        <a:pt x="1394" y="1864"/>
                      </a:lnTo>
                      <a:lnTo>
                        <a:pt x="1334" y="1890"/>
                      </a:lnTo>
                      <a:lnTo>
                        <a:pt x="1273" y="1912"/>
                      </a:lnTo>
                      <a:lnTo>
                        <a:pt x="1209" y="1929"/>
                      </a:lnTo>
                      <a:lnTo>
                        <a:pt x="1146" y="1943"/>
                      </a:lnTo>
                      <a:lnTo>
                        <a:pt x="1080" y="1952"/>
                      </a:lnTo>
                      <a:lnTo>
                        <a:pt x="1015" y="1957"/>
                      </a:lnTo>
                      <a:lnTo>
                        <a:pt x="950" y="1958"/>
                      </a:lnTo>
                      <a:lnTo>
                        <a:pt x="884" y="1953"/>
                      </a:lnTo>
                      <a:lnTo>
                        <a:pt x="819" y="1945"/>
                      </a:lnTo>
                      <a:lnTo>
                        <a:pt x="754" y="1932"/>
                      </a:lnTo>
                      <a:lnTo>
                        <a:pt x="689" y="1914"/>
                      </a:lnTo>
                      <a:lnTo>
                        <a:pt x="625" y="1892"/>
                      </a:lnTo>
                      <a:lnTo>
                        <a:pt x="563" y="1866"/>
                      </a:lnTo>
                      <a:lnTo>
                        <a:pt x="502" y="1834"/>
                      </a:lnTo>
                      <a:lnTo>
                        <a:pt x="442" y="1798"/>
                      </a:lnTo>
                      <a:lnTo>
                        <a:pt x="385" y="1758"/>
                      </a:lnTo>
                      <a:lnTo>
                        <a:pt x="331" y="1714"/>
                      </a:lnTo>
                      <a:lnTo>
                        <a:pt x="282" y="1667"/>
                      </a:lnTo>
                      <a:lnTo>
                        <a:pt x="236" y="1617"/>
                      </a:lnTo>
                      <a:lnTo>
                        <a:pt x="194" y="1565"/>
                      </a:lnTo>
                      <a:lnTo>
                        <a:pt x="156" y="1511"/>
                      </a:lnTo>
                      <a:lnTo>
                        <a:pt x="123" y="1454"/>
                      </a:lnTo>
                      <a:lnTo>
                        <a:pt x="93" y="1395"/>
                      </a:lnTo>
                      <a:lnTo>
                        <a:pt x="67" y="1336"/>
                      </a:lnTo>
                      <a:lnTo>
                        <a:pt x="45" y="1274"/>
                      </a:lnTo>
                      <a:lnTo>
                        <a:pt x="28" y="1210"/>
                      </a:lnTo>
                      <a:lnTo>
                        <a:pt x="14" y="1147"/>
                      </a:lnTo>
                      <a:lnTo>
                        <a:pt x="5" y="1081"/>
                      </a:lnTo>
                      <a:lnTo>
                        <a:pt x="0" y="1016"/>
                      </a:lnTo>
                      <a:lnTo>
                        <a:pt x="0" y="950"/>
                      </a:lnTo>
                      <a:lnTo>
                        <a:pt x="4" y="885"/>
                      </a:lnTo>
                      <a:lnTo>
                        <a:pt x="12" y="820"/>
                      </a:lnTo>
                      <a:lnTo>
                        <a:pt x="26" y="754"/>
                      </a:lnTo>
                      <a:lnTo>
                        <a:pt x="43" y="690"/>
                      </a:lnTo>
                      <a:lnTo>
                        <a:pt x="66" y="625"/>
                      </a:lnTo>
                      <a:lnTo>
                        <a:pt x="92" y="563"/>
                      </a:lnTo>
                      <a:lnTo>
                        <a:pt x="124" y="502"/>
                      </a:lnTo>
                      <a:lnTo>
                        <a:pt x="160" y="442"/>
                      </a:lnTo>
                      <a:lnTo>
                        <a:pt x="200" y="385"/>
                      </a:lnTo>
                      <a:lnTo>
                        <a:pt x="243" y="331"/>
                      </a:lnTo>
                      <a:lnTo>
                        <a:pt x="291" y="282"/>
                      </a:lnTo>
                      <a:lnTo>
                        <a:pt x="339" y="236"/>
                      </a:lnTo>
                      <a:lnTo>
                        <a:pt x="392" y="194"/>
                      </a:lnTo>
                      <a:lnTo>
                        <a:pt x="446" y="156"/>
                      </a:lnTo>
                      <a:lnTo>
                        <a:pt x="503" y="122"/>
                      </a:lnTo>
                      <a:lnTo>
                        <a:pt x="562" y="92"/>
                      </a:lnTo>
                      <a:lnTo>
                        <a:pt x="621" y="66"/>
                      </a:lnTo>
                      <a:lnTo>
                        <a:pt x="683" y="44"/>
                      </a:lnTo>
                      <a:lnTo>
                        <a:pt x="746" y="27"/>
                      </a:lnTo>
                      <a:lnTo>
                        <a:pt x="810" y="13"/>
                      </a:lnTo>
                      <a:lnTo>
                        <a:pt x="874" y="4"/>
                      </a:lnTo>
                      <a:lnTo>
                        <a:pt x="94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tx2">
                        <a:shade val="30000"/>
                        <a:satMod val="115000"/>
                      </a:schemeClr>
                    </a:gs>
                    <a:gs pos="50000">
                      <a:schemeClr val="tx2">
                        <a:shade val="67500"/>
                        <a:satMod val="115000"/>
                      </a:schemeClr>
                    </a:gs>
                    <a:gs pos="100000">
                      <a:schemeClr val="tx2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64" name="Oval 263"/>
              <p:cNvSpPr/>
              <p:nvPr/>
            </p:nvSpPr>
            <p:spPr>
              <a:xfrm>
                <a:off x="2102276" y="5707116"/>
                <a:ext cx="3242516" cy="38888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5000"/>
                      <a:lumOff val="5000"/>
                      <a:alpha val="26000"/>
                    </a:schemeClr>
                  </a:gs>
                  <a:gs pos="100000">
                    <a:sysClr val="window" lastClr="FFFFFF">
                      <a:alpha val="0"/>
                      <a:lumMod val="10000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3" name="Freeform 152"/>
            <p:cNvSpPr/>
            <p:nvPr/>
          </p:nvSpPr>
          <p:spPr>
            <a:xfrm>
              <a:off x="2160914" y="2133600"/>
              <a:ext cx="3061140" cy="1710951"/>
            </a:xfrm>
            <a:custGeom>
              <a:avLst/>
              <a:gdLst>
                <a:gd name="connsiteX0" fmla="*/ 0 w 3061138"/>
                <a:gd name="connsiteY0" fmla="*/ 1530569 h 3061138"/>
                <a:gd name="connsiteX1" fmla="*/ 448295 w 3061138"/>
                <a:gd name="connsiteY1" fmla="*/ 448293 h 3061138"/>
                <a:gd name="connsiteX2" fmla="*/ 1530572 w 3061138"/>
                <a:gd name="connsiteY2" fmla="*/ 1 h 3061138"/>
                <a:gd name="connsiteX3" fmla="*/ 2612848 w 3061138"/>
                <a:gd name="connsiteY3" fmla="*/ 448296 h 3061138"/>
                <a:gd name="connsiteX4" fmla="*/ 3061140 w 3061138"/>
                <a:gd name="connsiteY4" fmla="*/ 1530573 h 3061138"/>
                <a:gd name="connsiteX5" fmla="*/ 2612846 w 3061138"/>
                <a:gd name="connsiteY5" fmla="*/ 2612849 h 3061138"/>
                <a:gd name="connsiteX6" fmla="*/ 1530570 w 3061138"/>
                <a:gd name="connsiteY6" fmla="*/ 3061142 h 3061138"/>
                <a:gd name="connsiteX7" fmla="*/ 448294 w 3061138"/>
                <a:gd name="connsiteY7" fmla="*/ 2612848 h 3061138"/>
                <a:gd name="connsiteX8" fmla="*/ 2 w 3061138"/>
                <a:gd name="connsiteY8" fmla="*/ 1530571 h 3061138"/>
                <a:gd name="connsiteX9" fmla="*/ 0 w 3061138"/>
                <a:gd name="connsiteY9" fmla="*/ 1530569 h 3061138"/>
                <a:gd name="connsiteX0" fmla="*/ 0 w 3061140"/>
                <a:gd name="connsiteY0" fmla="*/ 1530568 h 2793227"/>
                <a:gd name="connsiteX1" fmla="*/ 448295 w 3061140"/>
                <a:gd name="connsiteY1" fmla="*/ 448292 h 2793227"/>
                <a:gd name="connsiteX2" fmla="*/ 1530572 w 3061140"/>
                <a:gd name="connsiteY2" fmla="*/ 0 h 2793227"/>
                <a:gd name="connsiteX3" fmla="*/ 2612848 w 3061140"/>
                <a:gd name="connsiteY3" fmla="*/ 448295 h 2793227"/>
                <a:gd name="connsiteX4" fmla="*/ 3061140 w 3061140"/>
                <a:gd name="connsiteY4" fmla="*/ 1530572 h 2793227"/>
                <a:gd name="connsiteX5" fmla="*/ 2612846 w 3061140"/>
                <a:gd name="connsiteY5" fmla="*/ 2612848 h 2793227"/>
                <a:gd name="connsiteX6" fmla="*/ 448294 w 3061140"/>
                <a:gd name="connsiteY6" fmla="*/ 2612847 h 2793227"/>
                <a:gd name="connsiteX7" fmla="*/ 2 w 3061140"/>
                <a:gd name="connsiteY7" fmla="*/ 1530570 h 2793227"/>
                <a:gd name="connsiteX8" fmla="*/ 0 w 3061140"/>
                <a:gd name="connsiteY8" fmla="*/ 1530568 h 2793227"/>
                <a:gd name="connsiteX0" fmla="*/ 0 w 3123036"/>
                <a:gd name="connsiteY0" fmla="*/ 1530568 h 2612848"/>
                <a:gd name="connsiteX1" fmla="*/ 448295 w 3123036"/>
                <a:gd name="connsiteY1" fmla="*/ 448292 h 2612848"/>
                <a:gd name="connsiteX2" fmla="*/ 1530572 w 3123036"/>
                <a:gd name="connsiteY2" fmla="*/ 0 h 2612848"/>
                <a:gd name="connsiteX3" fmla="*/ 2612848 w 3123036"/>
                <a:gd name="connsiteY3" fmla="*/ 448295 h 2612848"/>
                <a:gd name="connsiteX4" fmla="*/ 3061140 w 3123036"/>
                <a:gd name="connsiteY4" fmla="*/ 1530572 h 2612848"/>
                <a:gd name="connsiteX5" fmla="*/ 2612846 w 3123036"/>
                <a:gd name="connsiteY5" fmla="*/ 2612848 h 2612848"/>
                <a:gd name="connsiteX6" fmla="*/ 2 w 3123036"/>
                <a:gd name="connsiteY6" fmla="*/ 1530570 h 2612848"/>
                <a:gd name="connsiteX7" fmla="*/ 0 w 3123036"/>
                <a:gd name="connsiteY7" fmla="*/ 1530568 h 2612848"/>
                <a:gd name="connsiteX0" fmla="*/ 0 w 3496614"/>
                <a:gd name="connsiteY0" fmla="*/ 1530568 h 1710951"/>
                <a:gd name="connsiteX1" fmla="*/ 448295 w 3496614"/>
                <a:gd name="connsiteY1" fmla="*/ 448292 h 1710951"/>
                <a:gd name="connsiteX2" fmla="*/ 1530572 w 3496614"/>
                <a:gd name="connsiteY2" fmla="*/ 0 h 1710951"/>
                <a:gd name="connsiteX3" fmla="*/ 2612848 w 3496614"/>
                <a:gd name="connsiteY3" fmla="*/ 448295 h 1710951"/>
                <a:gd name="connsiteX4" fmla="*/ 3061140 w 3496614"/>
                <a:gd name="connsiteY4" fmla="*/ 1530572 h 1710951"/>
                <a:gd name="connsiteX5" fmla="*/ 2 w 3496614"/>
                <a:gd name="connsiteY5" fmla="*/ 1530570 h 1710951"/>
                <a:gd name="connsiteX6" fmla="*/ 0 w 3496614"/>
                <a:gd name="connsiteY6" fmla="*/ 1530568 h 1710951"/>
                <a:gd name="connsiteX0" fmla="*/ 0 w 3061140"/>
                <a:gd name="connsiteY0" fmla="*/ 1530568 h 1710951"/>
                <a:gd name="connsiteX1" fmla="*/ 448295 w 3061140"/>
                <a:gd name="connsiteY1" fmla="*/ 448292 h 1710951"/>
                <a:gd name="connsiteX2" fmla="*/ 1530572 w 3061140"/>
                <a:gd name="connsiteY2" fmla="*/ 0 h 1710951"/>
                <a:gd name="connsiteX3" fmla="*/ 2612848 w 3061140"/>
                <a:gd name="connsiteY3" fmla="*/ 448295 h 1710951"/>
                <a:gd name="connsiteX4" fmla="*/ 3061140 w 3061140"/>
                <a:gd name="connsiteY4" fmla="*/ 1530572 h 1710951"/>
                <a:gd name="connsiteX5" fmla="*/ 2 w 3061140"/>
                <a:gd name="connsiteY5" fmla="*/ 1530570 h 1710951"/>
                <a:gd name="connsiteX6" fmla="*/ 0 w 3061140"/>
                <a:gd name="connsiteY6" fmla="*/ 1530568 h 1710951"/>
                <a:gd name="connsiteX0" fmla="*/ 0 w 3496614"/>
                <a:gd name="connsiteY0" fmla="*/ 1530568 h 1710951"/>
                <a:gd name="connsiteX1" fmla="*/ 448295 w 3496614"/>
                <a:gd name="connsiteY1" fmla="*/ 448292 h 1710951"/>
                <a:gd name="connsiteX2" fmla="*/ 1530572 w 3496614"/>
                <a:gd name="connsiteY2" fmla="*/ 0 h 1710951"/>
                <a:gd name="connsiteX3" fmla="*/ 2612848 w 3496614"/>
                <a:gd name="connsiteY3" fmla="*/ 448295 h 1710951"/>
                <a:gd name="connsiteX4" fmla="*/ 3061140 w 3496614"/>
                <a:gd name="connsiteY4" fmla="*/ 1530572 h 1710951"/>
                <a:gd name="connsiteX5" fmla="*/ 2 w 3496614"/>
                <a:gd name="connsiteY5" fmla="*/ 1530570 h 1710951"/>
                <a:gd name="connsiteX6" fmla="*/ 0 w 3496614"/>
                <a:gd name="connsiteY6" fmla="*/ 1530568 h 1710951"/>
                <a:gd name="connsiteX0" fmla="*/ 0 w 3061140"/>
                <a:gd name="connsiteY0" fmla="*/ 1530568 h 1710951"/>
                <a:gd name="connsiteX1" fmla="*/ 448295 w 3061140"/>
                <a:gd name="connsiteY1" fmla="*/ 448292 h 1710951"/>
                <a:gd name="connsiteX2" fmla="*/ 1530572 w 3061140"/>
                <a:gd name="connsiteY2" fmla="*/ 0 h 1710951"/>
                <a:gd name="connsiteX3" fmla="*/ 2612848 w 3061140"/>
                <a:gd name="connsiteY3" fmla="*/ 448295 h 1710951"/>
                <a:gd name="connsiteX4" fmla="*/ 3061140 w 3061140"/>
                <a:gd name="connsiteY4" fmla="*/ 1530572 h 1710951"/>
                <a:gd name="connsiteX5" fmla="*/ 2 w 3061140"/>
                <a:gd name="connsiteY5" fmla="*/ 1530570 h 1710951"/>
                <a:gd name="connsiteX6" fmla="*/ 0 w 3061140"/>
                <a:gd name="connsiteY6" fmla="*/ 1530568 h 171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1140" h="1710951">
                  <a:moveTo>
                    <a:pt x="0" y="1530568"/>
                  </a:moveTo>
                  <a:cubicBezTo>
                    <a:pt x="0" y="1124636"/>
                    <a:pt x="161257" y="735330"/>
                    <a:pt x="448295" y="448292"/>
                  </a:cubicBezTo>
                  <a:cubicBezTo>
                    <a:pt x="735333" y="161255"/>
                    <a:pt x="1124640" y="0"/>
                    <a:pt x="1530572" y="0"/>
                  </a:cubicBezTo>
                  <a:cubicBezTo>
                    <a:pt x="1936504" y="0"/>
                    <a:pt x="2325810" y="161257"/>
                    <a:pt x="2612848" y="448295"/>
                  </a:cubicBezTo>
                  <a:cubicBezTo>
                    <a:pt x="2867943" y="703390"/>
                    <a:pt x="2985823" y="935034"/>
                    <a:pt x="3061140" y="1530572"/>
                  </a:cubicBezTo>
                  <a:cubicBezTo>
                    <a:pt x="2625666" y="1710951"/>
                    <a:pt x="510192" y="1530571"/>
                    <a:pt x="2" y="1530570"/>
                  </a:cubicBezTo>
                  <a:lnTo>
                    <a:pt x="0" y="1530568"/>
                  </a:lnTo>
                  <a:close/>
                </a:path>
              </a:pathLst>
            </a:custGeom>
            <a:gradFill flip="none" rotWithShape="1">
              <a:gsLst>
                <a:gs pos="48000">
                  <a:schemeClr val="bg1">
                    <a:shade val="30000"/>
                    <a:satMod val="115000"/>
                    <a:alpha val="0"/>
                  </a:schemeClr>
                </a:gs>
                <a:gs pos="78000">
                  <a:schemeClr val="bg1">
                    <a:alpha val="71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oup 153"/>
            <p:cNvGrpSpPr/>
            <p:nvPr/>
          </p:nvGrpSpPr>
          <p:grpSpPr>
            <a:xfrm rot="10800000">
              <a:off x="2920611" y="3893610"/>
              <a:ext cx="1070818" cy="870930"/>
              <a:chOff x="6648738" y="3156218"/>
              <a:chExt cx="1528524" cy="1243197"/>
            </a:xfrm>
          </p:grpSpPr>
          <p:sp>
            <p:nvSpPr>
              <p:cNvPr id="238" name="Oval 237"/>
              <p:cNvSpPr/>
              <p:nvPr/>
            </p:nvSpPr>
            <p:spPr>
              <a:xfrm rot="19427384">
                <a:off x="7516512" y="4077784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 rot="19427384">
                <a:off x="7712880" y="3934010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 rot="19427384">
                <a:off x="7909248" y="3790236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 rot="19427384">
                <a:off x="7112944" y="4131401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 rot="19427384">
                <a:off x="7309312" y="3987627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/>
              <p:cNvSpPr/>
              <p:nvPr/>
            </p:nvSpPr>
            <p:spPr>
              <a:xfrm rot="19427384">
                <a:off x="7505681" y="3843854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 rot="19427384">
                <a:off x="7702049" y="3700080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 rot="19427384">
                <a:off x="7898417" y="3556306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 rot="19427384">
                <a:off x="7088260" y="3904848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/>
              <p:cNvSpPr/>
              <p:nvPr/>
            </p:nvSpPr>
            <p:spPr>
              <a:xfrm rot="19427384">
                <a:off x="7284629" y="3761075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 rot="19427384">
                <a:off x="7480997" y="3617301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 rot="19427384">
                <a:off x="7677365" y="3473527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 rot="19427384">
                <a:off x="6881061" y="3814692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/>
              <p:nvPr/>
            </p:nvSpPr>
            <p:spPr>
              <a:xfrm rot="19427384">
                <a:off x="7077429" y="3670918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 rot="19427384">
                <a:off x="7273798" y="3527145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/>
              <p:cNvSpPr/>
              <p:nvPr/>
            </p:nvSpPr>
            <p:spPr>
              <a:xfrm rot="19427384">
                <a:off x="7470166" y="3383371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 rot="19427384">
                <a:off x="7666534" y="3239597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/>
              <p:nvPr/>
            </p:nvSpPr>
            <p:spPr>
              <a:xfrm rot="19427384">
                <a:off x="6659569" y="3731313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 rot="19427384">
                <a:off x="6855937" y="3587539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/>
              <p:cNvSpPr/>
              <p:nvPr/>
            </p:nvSpPr>
            <p:spPr>
              <a:xfrm rot="19427384">
                <a:off x="7052306" y="3443766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 rot="19427384">
                <a:off x="7248674" y="3299992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>
              <a:xfrm rot="19427384">
                <a:off x="7445042" y="3156218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 rot="19427384">
                <a:off x="6648738" y="3497383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 rot="19427384">
                <a:off x="6845106" y="3353609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 rot="19427384">
                <a:off x="7041475" y="3209836"/>
                <a:ext cx="268014" cy="268014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503612" y="2667000"/>
              <a:ext cx="1015028" cy="926920"/>
              <a:chOff x="7053305" y="3244893"/>
              <a:chExt cx="1303176" cy="1190057"/>
            </a:xfrm>
          </p:grpSpPr>
          <p:sp>
            <p:nvSpPr>
              <p:cNvPr id="227" name="Oval 226"/>
              <p:cNvSpPr/>
              <p:nvPr/>
            </p:nvSpPr>
            <p:spPr>
              <a:xfrm rot="8627384">
                <a:off x="7053305" y="3244893"/>
                <a:ext cx="223809" cy="223809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 rot="8627384">
                <a:off x="7199420" y="3325021"/>
                <a:ext cx="223809" cy="223809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 rot="8627384">
                <a:off x="7350249" y="3433429"/>
                <a:ext cx="223809" cy="223809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 rot="8627384">
                <a:off x="7501077" y="3489990"/>
                <a:ext cx="223809" cy="223809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/>
              <p:nvPr/>
            </p:nvSpPr>
            <p:spPr>
              <a:xfrm rot="8627384">
                <a:off x="7552924" y="3631391"/>
                <a:ext cx="223809" cy="223809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 rot="8627384">
                <a:off x="7538782" y="3786934"/>
                <a:ext cx="223809" cy="223809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 rot="8627384">
                <a:off x="7534069" y="3961329"/>
                <a:ext cx="223809" cy="223809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 rot="8627384">
                <a:off x="7642478" y="4083878"/>
                <a:ext cx="223809" cy="223809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 rot="8627384">
                <a:off x="7812161" y="4140439"/>
                <a:ext cx="223809" cy="223809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 rot="8627384">
                <a:off x="7967703" y="4182860"/>
                <a:ext cx="223809" cy="223809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 rot="8627384">
                <a:off x="8132672" y="4211141"/>
                <a:ext cx="223809" cy="223809"/>
              </a:xfrm>
              <a:prstGeom prst="ellipse">
                <a:avLst/>
              </a:prstGeom>
              <a:gradFill flip="none" rotWithShape="1">
                <a:gsLst>
                  <a:gs pos="0">
                    <a:srgbClr val="68C40C">
                      <a:shade val="30000"/>
                      <a:satMod val="115000"/>
                    </a:srgbClr>
                  </a:gs>
                  <a:gs pos="50000">
                    <a:srgbClr val="68C40C">
                      <a:shade val="67500"/>
                      <a:satMod val="115000"/>
                    </a:srgbClr>
                  </a:gs>
                  <a:gs pos="100000">
                    <a:srgbClr val="68C40C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114300">
                  <a:prstClr val="black">
                    <a:alpha val="5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19336666">
              <a:off x="2600849" y="3475300"/>
              <a:ext cx="1046268" cy="357742"/>
              <a:chOff x="6350799" y="3752973"/>
              <a:chExt cx="1753682" cy="599622"/>
            </a:xfrm>
          </p:grpSpPr>
          <p:sp>
            <p:nvSpPr>
              <p:cNvPr id="224" name="Rounded Rectangle 223"/>
              <p:cNvSpPr/>
              <p:nvPr/>
            </p:nvSpPr>
            <p:spPr>
              <a:xfrm rot="283983">
                <a:off x="6350799" y="3752973"/>
                <a:ext cx="646304" cy="222864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 rot="1140829">
                <a:off x="6936006" y="3860559"/>
                <a:ext cx="646304" cy="222864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ounded Rectangle 225"/>
              <p:cNvSpPr/>
              <p:nvPr/>
            </p:nvSpPr>
            <p:spPr>
              <a:xfrm rot="2263334">
                <a:off x="7458177" y="4129731"/>
                <a:ext cx="646304" cy="222864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Freeform 156"/>
            <p:cNvSpPr/>
            <p:nvPr/>
          </p:nvSpPr>
          <p:spPr>
            <a:xfrm rot="4612483" flipH="1">
              <a:off x="4175863" y="2992782"/>
              <a:ext cx="557994" cy="116444"/>
            </a:xfrm>
            <a:custGeom>
              <a:avLst/>
              <a:gdLst>
                <a:gd name="connsiteX0" fmla="*/ 0 w 1295400"/>
                <a:gd name="connsiteY0" fmla="*/ 234043 h 270328"/>
                <a:gd name="connsiteX1" fmla="*/ 239485 w 1295400"/>
                <a:gd name="connsiteY1" fmla="*/ 5443 h 270328"/>
                <a:gd name="connsiteX2" fmla="*/ 555171 w 1295400"/>
                <a:gd name="connsiteY2" fmla="*/ 266700 h 270328"/>
                <a:gd name="connsiteX3" fmla="*/ 849085 w 1295400"/>
                <a:gd name="connsiteY3" fmla="*/ 27214 h 270328"/>
                <a:gd name="connsiteX4" fmla="*/ 1066800 w 1295400"/>
                <a:gd name="connsiteY4" fmla="*/ 168729 h 270328"/>
                <a:gd name="connsiteX5" fmla="*/ 1295400 w 1295400"/>
                <a:gd name="connsiteY5" fmla="*/ 168729 h 27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5400" h="270328">
                  <a:moveTo>
                    <a:pt x="0" y="234043"/>
                  </a:moveTo>
                  <a:cubicBezTo>
                    <a:pt x="73478" y="117021"/>
                    <a:pt x="146957" y="0"/>
                    <a:pt x="239485" y="5443"/>
                  </a:cubicBezTo>
                  <a:cubicBezTo>
                    <a:pt x="332014" y="10886"/>
                    <a:pt x="453571" y="263072"/>
                    <a:pt x="555171" y="266700"/>
                  </a:cubicBezTo>
                  <a:cubicBezTo>
                    <a:pt x="656771" y="270328"/>
                    <a:pt x="763814" y="43542"/>
                    <a:pt x="849085" y="27214"/>
                  </a:cubicBezTo>
                  <a:cubicBezTo>
                    <a:pt x="934356" y="10886"/>
                    <a:pt x="992414" y="145143"/>
                    <a:pt x="1066800" y="168729"/>
                  </a:cubicBezTo>
                  <a:cubicBezTo>
                    <a:pt x="1141186" y="192315"/>
                    <a:pt x="1218293" y="180522"/>
                    <a:pt x="1295400" y="168729"/>
                  </a:cubicBezTo>
                </a:path>
              </a:pathLst>
            </a:custGeom>
            <a:ln w="38100">
              <a:gradFill flip="none"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 157"/>
            <p:cNvSpPr/>
            <p:nvPr/>
          </p:nvSpPr>
          <p:spPr>
            <a:xfrm rot="20202382">
              <a:off x="4128995" y="4538685"/>
              <a:ext cx="634300" cy="285360"/>
            </a:xfrm>
            <a:custGeom>
              <a:avLst/>
              <a:gdLst>
                <a:gd name="connsiteX0" fmla="*/ 0 w 1556657"/>
                <a:gd name="connsiteY0" fmla="*/ 682172 h 700315"/>
                <a:gd name="connsiteX1" fmla="*/ 163286 w 1556657"/>
                <a:gd name="connsiteY1" fmla="*/ 322943 h 700315"/>
                <a:gd name="connsiteX2" fmla="*/ 489857 w 1556657"/>
                <a:gd name="connsiteY2" fmla="*/ 682172 h 700315"/>
                <a:gd name="connsiteX3" fmla="*/ 642257 w 1556657"/>
                <a:gd name="connsiteY3" fmla="*/ 214086 h 700315"/>
                <a:gd name="connsiteX4" fmla="*/ 968828 w 1556657"/>
                <a:gd name="connsiteY4" fmla="*/ 486229 h 700315"/>
                <a:gd name="connsiteX5" fmla="*/ 1045028 w 1556657"/>
                <a:gd name="connsiteY5" fmla="*/ 50800 h 700315"/>
                <a:gd name="connsiteX6" fmla="*/ 1306286 w 1556657"/>
                <a:gd name="connsiteY6" fmla="*/ 181429 h 700315"/>
                <a:gd name="connsiteX7" fmla="*/ 1556657 w 1556657"/>
                <a:gd name="connsiteY7" fmla="*/ 192315 h 70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6657" h="700315">
                  <a:moveTo>
                    <a:pt x="0" y="682172"/>
                  </a:moveTo>
                  <a:cubicBezTo>
                    <a:pt x="40821" y="502557"/>
                    <a:pt x="81643" y="322943"/>
                    <a:pt x="163286" y="322943"/>
                  </a:cubicBezTo>
                  <a:cubicBezTo>
                    <a:pt x="244929" y="322943"/>
                    <a:pt x="410029" y="700315"/>
                    <a:pt x="489857" y="682172"/>
                  </a:cubicBezTo>
                  <a:cubicBezTo>
                    <a:pt x="569685" y="664029"/>
                    <a:pt x="562429" y="246743"/>
                    <a:pt x="642257" y="214086"/>
                  </a:cubicBezTo>
                  <a:cubicBezTo>
                    <a:pt x="722085" y="181429"/>
                    <a:pt x="901700" y="513443"/>
                    <a:pt x="968828" y="486229"/>
                  </a:cubicBezTo>
                  <a:cubicBezTo>
                    <a:pt x="1035956" y="459015"/>
                    <a:pt x="988785" y="101600"/>
                    <a:pt x="1045028" y="50800"/>
                  </a:cubicBezTo>
                  <a:cubicBezTo>
                    <a:pt x="1101271" y="0"/>
                    <a:pt x="1221015" y="157843"/>
                    <a:pt x="1306286" y="181429"/>
                  </a:cubicBezTo>
                  <a:cubicBezTo>
                    <a:pt x="1391557" y="205015"/>
                    <a:pt x="1474107" y="198665"/>
                    <a:pt x="1556657" y="192315"/>
                  </a:cubicBezTo>
                </a:path>
              </a:pathLst>
            </a:custGeom>
            <a:ln w="38100">
              <a:gradFill flip="none"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189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 rot="19033290">
              <a:off x="2187048" y="2938410"/>
              <a:ext cx="1606594" cy="342552"/>
              <a:chOff x="5573486" y="3031671"/>
              <a:chExt cx="5573485" cy="1188358"/>
            </a:xfrm>
          </p:grpSpPr>
          <p:sp>
            <p:nvSpPr>
              <p:cNvPr id="214" name="Rounded Rectangle 213"/>
              <p:cNvSpPr/>
              <p:nvPr/>
            </p:nvSpPr>
            <p:spPr>
              <a:xfrm>
                <a:off x="7389812" y="3352800"/>
                <a:ext cx="1703390" cy="587378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  <a:effectLst>
                <a:innerShdw blurRad="2032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 214"/>
              <p:cNvSpPr/>
              <p:nvPr/>
            </p:nvSpPr>
            <p:spPr>
              <a:xfrm>
                <a:off x="6291943" y="3158671"/>
                <a:ext cx="1284514" cy="250372"/>
              </a:xfrm>
              <a:custGeom>
                <a:avLst/>
                <a:gdLst>
                  <a:gd name="connsiteX0" fmla="*/ 1284514 w 1284514"/>
                  <a:gd name="connsiteY0" fmla="*/ 215900 h 250372"/>
                  <a:gd name="connsiteX1" fmla="*/ 968828 w 1284514"/>
                  <a:gd name="connsiteY1" fmla="*/ 107043 h 250372"/>
                  <a:gd name="connsiteX2" fmla="*/ 424543 w 1284514"/>
                  <a:gd name="connsiteY2" fmla="*/ 237672 h 250372"/>
                  <a:gd name="connsiteX3" fmla="*/ 239486 w 1284514"/>
                  <a:gd name="connsiteY3" fmla="*/ 30843 h 250372"/>
                  <a:gd name="connsiteX4" fmla="*/ 0 w 1284514"/>
                  <a:gd name="connsiteY4" fmla="*/ 52615 h 250372"/>
                  <a:gd name="connsiteX5" fmla="*/ 0 w 1284514"/>
                  <a:gd name="connsiteY5" fmla="*/ 52615 h 25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4514" h="250372">
                    <a:moveTo>
                      <a:pt x="1284514" y="215900"/>
                    </a:moveTo>
                    <a:cubicBezTo>
                      <a:pt x="1198335" y="159657"/>
                      <a:pt x="1112156" y="103414"/>
                      <a:pt x="968828" y="107043"/>
                    </a:cubicBezTo>
                    <a:cubicBezTo>
                      <a:pt x="825500" y="110672"/>
                      <a:pt x="546100" y="250372"/>
                      <a:pt x="424543" y="237672"/>
                    </a:cubicBezTo>
                    <a:cubicBezTo>
                      <a:pt x="302986" y="224972"/>
                      <a:pt x="310243" y="61686"/>
                      <a:pt x="239486" y="30843"/>
                    </a:cubicBezTo>
                    <a:cubicBezTo>
                      <a:pt x="168729" y="0"/>
                      <a:pt x="0" y="52615"/>
                      <a:pt x="0" y="52615"/>
                    </a:cubicBezTo>
                    <a:lnTo>
                      <a:pt x="0" y="52615"/>
                    </a:lnTo>
                  </a:path>
                </a:pathLst>
              </a:cu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6716486" y="3256643"/>
                <a:ext cx="827314" cy="602343"/>
              </a:xfrm>
              <a:custGeom>
                <a:avLst/>
                <a:gdLst>
                  <a:gd name="connsiteX0" fmla="*/ 827314 w 827314"/>
                  <a:gd name="connsiteY0" fmla="*/ 215900 h 602343"/>
                  <a:gd name="connsiteX1" fmla="*/ 489857 w 827314"/>
                  <a:gd name="connsiteY1" fmla="*/ 52614 h 602343"/>
                  <a:gd name="connsiteX2" fmla="*/ 293914 w 827314"/>
                  <a:gd name="connsiteY2" fmla="*/ 531586 h 602343"/>
                  <a:gd name="connsiteX3" fmla="*/ 163285 w 827314"/>
                  <a:gd name="connsiteY3" fmla="*/ 477157 h 602343"/>
                  <a:gd name="connsiteX4" fmla="*/ 0 w 827314"/>
                  <a:gd name="connsiteY4" fmla="*/ 586014 h 602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7314" h="602343">
                    <a:moveTo>
                      <a:pt x="827314" y="215900"/>
                    </a:moveTo>
                    <a:cubicBezTo>
                      <a:pt x="703035" y="107950"/>
                      <a:pt x="578757" y="0"/>
                      <a:pt x="489857" y="52614"/>
                    </a:cubicBezTo>
                    <a:cubicBezTo>
                      <a:pt x="400957" y="105228"/>
                      <a:pt x="348343" y="460829"/>
                      <a:pt x="293914" y="531586"/>
                    </a:cubicBezTo>
                    <a:cubicBezTo>
                      <a:pt x="239485" y="602343"/>
                      <a:pt x="212271" y="468086"/>
                      <a:pt x="163285" y="477157"/>
                    </a:cubicBezTo>
                    <a:cubicBezTo>
                      <a:pt x="114299" y="486228"/>
                      <a:pt x="57149" y="536121"/>
                      <a:pt x="0" y="586014"/>
                    </a:cubicBezTo>
                  </a:path>
                </a:pathLst>
              </a:cu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 216"/>
              <p:cNvSpPr/>
              <p:nvPr/>
            </p:nvSpPr>
            <p:spPr>
              <a:xfrm>
                <a:off x="6596743" y="3897086"/>
                <a:ext cx="988786" cy="322943"/>
              </a:xfrm>
              <a:custGeom>
                <a:avLst/>
                <a:gdLst>
                  <a:gd name="connsiteX0" fmla="*/ 968828 w 988786"/>
                  <a:gd name="connsiteY0" fmla="*/ 0 h 322943"/>
                  <a:gd name="connsiteX1" fmla="*/ 925286 w 988786"/>
                  <a:gd name="connsiteY1" fmla="*/ 304800 h 322943"/>
                  <a:gd name="connsiteX2" fmla="*/ 587828 w 988786"/>
                  <a:gd name="connsiteY2" fmla="*/ 108857 h 322943"/>
                  <a:gd name="connsiteX3" fmla="*/ 381000 w 988786"/>
                  <a:gd name="connsiteY3" fmla="*/ 250371 h 322943"/>
                  <a:gd name="connsiteX4" fmla="*/ 163286 w 988786"/>
                  <a:gd name="connsiteY4" fmla="*/ 152400 h 322943"/>
                  <a:gd name="connsiteX5" fmla="*/ 0 w 988786"/>
                  <a:gd name="connsiteY5" fmla="*/ 206828 h 32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8786" h="322943">
                    <a:moveTo>
                      <a:pt x="968828" y="0"/>
                    </a:moveTo>
                    <a:cubicBezTo>
                      <a:pt x="978807" y="143328"/>
                      <a:pt x="988786" y="286657"/>
                      <a:pt x="925286" y="304800"/>
                    </a:cubicBezTo>
                    <a:cubicBezTo>
                      <a:pt x="861786" y="322943"/>
                      <a:pt x="678542" y="117928"/>
                      <a:pt x="587828" y="108857"/>
                    </a:cubicBezTo>
                    <a:cubicBezTo>
                      <a:pt x="497114" y="99786"/>
                      <a:pt x="451757" y="243114"/>
                      <a:pt x="381000" y="250371"/>
                    </a:cubicBezTo>
                    <a:cubicBezTo>
                      <a:pt x="310243" y="257628"/>
                      <a:pt x="226786" y="159657"/>
                      <a:pt x="163286" y="152400"/>
                    </a:cubicBezTo>
                    <a:cubicBezTo>
                      <a:pt x="99786" y="145143"/>
                      <a:pt x="49893" y="175985"/>
                      <a:pt x="0" y="206828"/>
                    </a:cubicBezTo>
                  </a:path>
                </a:pathLst>
              </a:cu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 217"/>
              <p:cNvSpPr/>
              <p:nvPr/>
            </p:nvSpPr>
            <p:spPr>
              <a:xfrm>
                <a:off x="8284029" y="3084286"/>
                <a:ext cx="1088571" cy="268514"/>
              </a:xfrm>
              <a:custGeom>
                <a:avLst/>
                <a:gdLst>
                  <a:gd name="connsiteX0" fmla="*/ 0 w 1088571"/>
                  <a:gd name="connsiteY0" fmla="*/ 268514 h 268514"/>
                  <a:gd name="connsiteX1" fmla="*/ 293914 w 1088571"/>
                  <a:gd name="connsiteY1" fmla="*/ 50800 h 268514"/>
                  <a:gd name="connsiteX2" fmla="*/ 620485 w 1088571"/>
                  <a:gd name="connsiteY2" fmla="*/ 192314 h 268514"/>
                  <a:gd name="connsiteX3" fmla="*/ 881742 w 1088571"/>
                  <a:gd name="connsiteY3" fmla="*/ 18143 h 268514"/>
                  <a:gd name="connsiteX4" fmla="*/ 1088571 w 1088571"/>
                  <a:gd name="connsiteY4" fmla="*/ 83457 h 26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8571" h="268514">
                    <a:moveTo>
                      <a:pt x="0" y="268514"/>
                    </a:moveTo>
                    <a:cubicBezTo>
                      <a:pt x="95250" y="166007"/>
                      <a:pt x="190500" y="63500"/>
                      <a:pt x="293914" y="50800"/>
                    </a:cubicBezTo>
                    <a:cubicBezTo>
                      <a:pt x="397328" y="38100"/>
                      <a:pt x="522514" y="197757"/>
                      <a:pt x="620485" y="192314"/>
                    </a:cubicBezTo>
                    <a:cubicBezTo>
                      <a:pt x="718456" y="186871"/>
                      <a:pt x="803728" y="36286"/>
                      <a:pt x="881742" y="18143"/>
                    </a:cubicBezTo>
                    <a:cubicBezTo>
                      <a:pt x="959756" y="0"/>
                      <a:pt x="1024163" y="41728"/>
                      <a:pt x="1088571" y="83457"/>
                    </a:cubicBezTo>
                  </a:path>
                </a:pathLst>
              </a:cu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 218"/>
              <p:cNvSpPr/>
              <p:nvPr/>
            </p:nvSpPr>
            <p:spPr>
              <a:xfrm>
                <a:off x="8839200" y="3031671"/>
                <a:ext cx="1110343" cy="332015"/>
              </a:xfrm>
              <a:custGeom>
                <a:avLst/>
                <a:gdLst>
                  <a:gd name="connsiteX0" fmla="*/ 0 w 1110343"/>
                  <a:gd name="connsiteY0" fmla="*/ 332015 h 332015"/>
                  <a:gd name="connsiteX1" fmla="*/ 195943 w 1110343"/>
                  <a:gd name="connsiteY1" fmla="*/ 16329 h 332015"/>
                  <a:gd name="connsiteX2" fmla="*/ 478971 w 1110343"/>
                  <a:gd name="connsiteY2" fmla="*/ 234043 h 332015"/>
                  <a:gd name="connsiteX3" fmla="*/ 740229 w 1110343"/>
                  <a:gd name="connsiteY3" fmla="*/ 70758 h 332015"/>
                  <a:gd name="connsiteX4" fmla="*/ 936171 w 1110343"/>
                  <a:gd name="connsiteY4" fmla="*/ 157843 h 332015"/>
                  <a:gd name="connsiteX5" fmla="*/ 1110343 w 1110343"/>
                  <a:gd name="connsiteY5" fmla="*/ 146958 h 332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10343" h="332015">
                    <a:moveTo>
                      <a:pt x="0" y="332015"/>
                    </a:moveTo>
                    <a:cubicBezTo>
                      <a:pt x="58057" y="182336"/>
                      <a:pt x="116115" y="32658"/>
                      <a:pt x="195943" y="16329"/>
                    </a:cubicBezTo>
                    <a:cubicBezTo>
                      <a:pt x="275771" y="0"/>
                      <a:pt x="388257" y="224972"/>
                      <a:pt x="478971" y="234043"/>
                    </a:cubicBezTo>
                    <a:cubicBezTo>
                      <a:pt x="569685" y="243114"/>
                      <a:pt x="664029" y="83458"/>
                      <a:pt x="740229" y="70758"/>
                    </a:cubicBezTo>
                    <a:cubicBezTo>
                      <a:pt x="816429" y="58058"/>
                      <a:pt x="874485" y="145143"/>
                      <a:pt x="936171" y="157843"/>
                    </a:cubicBezTo>
                    <a:cubicBezTo>
                      <a:pt x="997857" y="170543"/>
                      <a:pt x="1054100" y="158750"/>
                      <a:pt x="1110343" y="146958"/>
                    </a:cubicBezTo>
                  </a:path>
                </a:pathLst>
              </a:cu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 219"/>
              <p:cNvSpPr/>
              <p:nvPr/>
            </p:nvSpPr>
            <p:spPr>
              <a:xfrm>
                <a:off x="8948057" y="3820886"/>
                <a:ext cx="1306286" cy="390071"/>
              </a:xfrm>
              <a:custGeom>
                <a:avLst/>
                <a:gdLst>
                  <a:gd name="connsiteX0" fmla="*/ 0 w 1306286"/>
                  <a:gd name="connsiteY0" fmla="*/ 0 h 390071"/>
                  <a:gd name="connsiteX1" fmla="*/ 304800 w 1306286"/>
                  <a:gd name="connsiteY1" fmla="*/ 359228 h 390071"/>
                  <a:gd name="connsiteX2" fmla="*/ 576943 w 1306286"/>
                  <a:gd name="connsiteY2" fmla="*/ 185057 h 390071"/>
                  <a:gd name="connsiteX3" fmla="*/ 859972 w 1306286"/>
                  <a:gd name="connsiteY3" fmla="*/ 315685 h 390071"/>
                  <a:gd name="connsiteX4" fmla="*/ 1055914 w 1306286"/>
                  <a:gd name="connsiteY4" fmla="*/ 185057 h 390071"/>
                  <a:gd name="connsiteX5" fmla="*/ 1306286 w 1306286"/>
                  <a:gd name="connsiteY5" fmla="*/ 195943 h 39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6286" h="390071">
                    <a:moveTo>
                      <a:pt x="0" y="0"/>
                    </a:moveTo>
                    <a:cubicBezTo>
                      <a:pt x="104321" y="164192"/>
                      <a:pt x="208643" y="328385"/>
                      <a:pt x="304800" y="359228"/>
                    </a:cubicBezTo>
                    <a:cubicBezTo>
                      <a:pt x="400957" y="390071"/>
                      <a:pt x="484414" y="192314"/>
                      <a:pt x="576943" y="185057"/>
                    </a:cubicBezTo>
                    <a:cubicBezTo>
                      <a:pt x="669472" y="177800"/>
                      <a:pt x="780144" y="315685"/>
                      <a:pt x="859972" y="315685"/>
                    </a:cubicBezTo>
                    <a:cubicBezTo>
                      <a:pt x="939800" y="315685"/>
                      <a:pt x="981528" y="205014"/>
                      <a:pt x="1055914" y="185057"/>
                    </a:cubicBezTo>
                    <a:cubicBezTo>
                      <a:pt x="1130300" y="165100"/>
                      <a:pt x="1218293" y="180521"/>
                      <a:pt x="1306286" y="195943"/>
                    </a:cubicBezTo>
                  </a:path>
                </a:pathLst>
              </a:cu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9046029" y="3233057"/>
                <a:ext cx="1153885" cy="566057"/>
              </a:xfrm>
              <a:custGeom>
                <a:avLst/>
                <a:gdLst>
                  <a:gd name="connsiteX0" fmla="*/ 0 w 1153885"/>
                  <a:gd name="connsiteY0" fmla="*/ 489857 h 566057"/>
                  <a:gd name="connsiteX1" fmla="*/ 457200 w 1153885"/>
                  <a:gd name="connsiteY1" fmla="*/ 522514 h 566057"/>
                  <a:gd name="connsiteX2" fmla="*/ 489857 w 1153885"/>
                  <a:gd name="connsiteY2" fmla="*/ 228600 h 566057"/>
                  <a:gd name="connsiteX3" fmla="*/ 849085 w 1153885"/>
                  <a:gd name="connsiteY3" fmla="*/ 174172 h 566057"/>
                  <a:gd name="connsiteX4" fmla="*/ 892628 w 1153885"/>
                  <a:gd name="connsiteY4" fmla="*/ 32657 h 566057"/>
                  <a:gd name="connsiteX5" fmla="*/ 1153885 w 1153885"/>
                  <a:gd name="connsiteY5" fmla="*/ 0 h 566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3885" h="566057">
                    <a:moveTo>
                      <a:pt x="0" y="489857"/>
                    </a:moveTo>
                    <a:cubicBezTo>
                      <a:pt x="187778" y="527957"/>
                      <a:pt x="375557" y="566057"/>
                      <a:pt x="457200" y="522514"/>
                    </a:cubicBezTo>
                    <a:cubicBezTo>
                      <a:pt x="538843" y="478971"/>
                      <a:pt x="424543" y="286657"/>
                      <a:pt x="489857" y="228600"/>
                    </a:cubicBezTo>
                    <a:cubicBezTo>
                      <a:pt x="555171" y="170543"/>
                      <a:pt x="781957" y="206829"/>
                      <a:pt x="849085" y="174172"/>
                    </a:cubicBezTo>
                    <a:cubicBezTo>
                      <a:pt x="916213" y="141515"/>
                      <a:pt x="841828" y="61686"/>
                      <a:pt x="892628" y="32657"/>
                    </a:cubicBezTo>
                    <a:cubicBezTo>
                      <a:pt x="943428" y="3628"/>
                      <a:pt x="1048656" y="1814"/>
                      <a:pt x="1153885" y="0"/>
                    </a:cubicBezTo>
                  </a:path>
                </a:pathLst>
              </a:cu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5573486" y="3479800"/>
                <a:ext cx="1839685" cy="517072"/>
              </a:xfrm>
              <a:custGeom>
                <a:avLst/>
                <a:gdLst>
                  <a:gd name="connsiteX0" fmla="*/ 1839685 w 1839685"/>
                  <a:gd name="connsiteY0" fmla="*/ 232229 h 517072"/>
                  <a:gd name="connsiteX1" fmla="*/ 1578428 w 1839685"/>
                  <a:gd name="connsiteY1" fmla="*/ 36286 h 517072"/>
                  <a:gd name="connsiteX2" fmla="*/ 1371600 w 1839685"/>
                  <a:gd name="connsiteY2" fmla="*/ 449943 h 517072"/>
                  <a:gd name="connsiteX3" fmla="*/ 914400 w 1839685"/>
                  <a:gd name="connsiteY3" fmla="*/ 210457 h 517072"/>
                  <a:gd name="connsiteX4" fmla="*/ 478971 w 1839685"/>
                  <a:gd name="connsiteY4" fmla="*/ 493486 h 517072"/>
                  <a:gd name="connsiteX5" fmla="*/ 185057 w 1839685"/>
                  <a:gd name="connsiteY5" fmla="*/ 351971 h 517072"/>
                  <a:gd name="connsiteX6" fmla="*/ 0 w 1839685"/>
                  <a:gd name="connsiteY6" fmla="*/ 482600 h 517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9685" h="517072">
                    <a:moveTo>
                      <a:pt x="1839685" y="232229"/>
                    </a:moveTo>
                    <a:cubicBezTo>
                      <a:pt x="1748063" y="116114"/>
                      <a:pt x="1656442" y="0"/>
                      <a:pt x="1578428" y="36286"/>
                    </a:cubicBezTo>
                    <a:cubicBezTo>
                      <a:pt x="1500414" y="72572"/>
                      <a:pt x="1482271" y="420915"/>
                      <a:pt x="1371600" y="449943"/>
                    </a:cubicBezTo>
                    <a:cubicBezTo>
                      <a:pt x="1260929" y="478972"/>
                      <a:pt x="1063172" y="203200"/>
                      <a:pt x="914400" y="210457"/>
                    </a:cubicBezTo>
                    <a:cubicBezTo>
                      <a:pt x="765629" y="217714"/>
                      <a:pt x="600528" y="469900"/>
                      <a:pt x="478971" y="493486"/>
                    </a:cubicBezTo>
                    <a:cubicBezTo>
                      <a:pt x="357414" y="517072"/>
                      <a:pt x="264885" y="353785"/>
                      <a:pt x="185057" y="351971"/>
                    </a:cubicBezTo>
                    <a:cubicBezTo>
                      <a:pt x="105229" y="350157"/>
                      <a:pt x="52614" y="416378"/>
                      <a:pt x="0" y="482600"/>
                    </a:cubicBezTo>
                  </a:path>
                </a:pathLst>
              </a:cu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 222"/>
              <p:cNvSpPr/>
              <p:nvPr/>
            </p:nvSpPr>
            <p:spPr>
              <a:xfrm>
                <a:off x="9002486" y="3296557"/>
                <a:ext cx="2144485" cy="462643"/>
              </a:xfrm>
              <a:custGeom>
                <a:avLst/>
                <a:gdLst>
                  <a:gd name="connsiteX0" fmla="*/ 0 w 2144485"/>
                  <a:gd name="connsiteY0" fmla="*/ 230414 h 462643"/>
                  <a:gd name="connsiteX1" fmla="*/ 272143 w 2144485"/>
                  <a:gd name="connsiteY1" fmla="*/ 34472 h 462643"/>
                  <a:gd name="connsiteX2" fmla="*/ 751114 w 2144485"/>
                  <a:gd name="connsiteY2" fmla="*/ 437243 h 462643"/>
                  <a:gd name="connsiteX3" fmla="*/ 1121228 w 2144485"/>
                  <a:gd name="connsiteY3" fmla="*/ 186872 h 462643"/>
                  <a:gd name="connsiteX4" fmla="*/ 1447800 w 2144485"/>
                  <a:gd name="connsiteY4" fmla="*/ 361043 h 462643"/>
                  <a:gd name="connsiteX5" fmla="*/ 1741714 w 2144485"/>
                  <a:gd name="connsiteY5" fmla="*/ 252186 h 462643"/>
                  <a:gd name="connsiteX6" fmla="*/ 2002971 w 2144485"/>
                  <a:gd name="connsiteY6" fmla="*/ 339272 h 462643"/>
                  <a:gd name="connsiteX7" fmla="*/ 2144485 w 2144485"/>
                  <a:gd name="connsiteY7" fmla="*/ 317500 h 462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44485" h="462643">
                    <a:moveTo>
                      <a:pt x="0" y="230414"/>
                    </a:moveTo>
                    <a:cubicBezTo>
                      <a:pt x="73478" y="115207"/>
                      <a:pt x="146957" y="0"/>
                      <a:pt x="272143" y="34472"/>
                    </a:cubicBezTo>
                    <a:cubicBezTo>
                      <a:pt x="397329" y="68944"/>
                      <a:pt x="609600" y="411843"/>
                      <a:pt x="751114" y="437243"/>
                    </a:cubicBezTo>
                    <a:cubicBezTo>
                      <a:pt x="892628" y="462643"/>
                      <a:pt x="1005114" y="199572"/>
                      <a:pt x="1121228" y="186872"/>
                    </a:cubicBezTo>
                    <a:cubicBezTo>
                      <a:pt x="1237342" y="174172"/>
                      <a:pt x="1344386" y="350157"/>
                      <a:pt x="1447800" y="361043"/>
                    </a:cubicBezTo>
                    <a:cubicBezTo>
                      <a:pt x="1551214" y="371929"/>
                      <a:pt x="1649186" y="255814"/>
                      <a:pt x="1741714" y="252186"/>
                    </a:cubicBezTo>
                    <a:cubicBezTo>
                      <a:pt x="1834242" y="248558"/>
                      <a:pt x="1935843" y="328386"/>
                      <a:pt x="2002971" y="339272"/>
                    </a:cubicBezTo>
                    <a:cubicBezTo>
                      <a:pt x="2070100" y="350158"/>
                      <a:pt x="2107292" y="333829"/>
                      <a:pt x="2144485" y="317500"/>
                    </a:cubicBezTo>
                  </a:path>
                </a:pathLst>
              </a:cu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4494212" y="3505200"/>
              <a:ext cx="709980" cy="814786"/>
              <a:chOff x="7313612" y="3429000"/>
              <a:chExt cx="709980" cy="814786"/>
            </a:xfrm>
          </p:grpSpPr>
          <p:sp>
            <p:nvSpPr>
              <p:cNvPr id="207" name="Freeform 206"/>
              <p:cNvSpPr/>
              <p:nvPr/>
            </p:nvSpPr>
            <p:spPr>
              <a:xfrm>
                <a:off x="7313612" y="3429000"/>
                <a:ext cx="709980" cy="814786"/>
              </a:xfrm>
              <a:custGeom>
                <a:avLst/>
                <a:gdLst>
                  <a:gd name="connsiteX0" fmla="*/ 393700 w 3048000"/>
                  <a:gd name="connsiteY0" fmla="*/ 1859643 h 3497943"/>
                  <a:gd name="connsiteX1" fmla="*/ 110672 w 3048000"/>
                  <a:gd name="connsiteY1" fmla="*/ 1097643 h 3497943"/>
                  <a:gd name="connsiteX2" fmla="*/ 600529 w 3048000"/>
                  <a:gd name="connsiteY2" fmla="*/ 1206501 h 3497943"/>
                  <a:gd name="connsiteX3" fmla="*/ 894443 w 3048000"/>
                  <a:gd name="connsiteY3" fmla="*/ 1064986 h 3497943"/>
                  <a:gd name="connsiteX4" fmla="*/ 981529 w 3048000"/>
                  <a:gd name="connsiteY4" fmla="*/ 477158 h 3497943"/>
                  <a:gd name="connsiteX5" fmla="*/ 1340757 w 3048000"/>
                  <a:gd name="connsiteY5" fmla="*/ 738415 h 3497943"/>
                  <a:gd name="connsiteX6" fmla="*/ 1667329 w 3048000"/>
                  <a:gd name="connsiteY6" fmla="*/ 575129 h 3497943"/>
                  <a:gd name="connsiteX7" fmla="*/ 1906814 w 3048000"/>
                  <a:gd name="connsiteY7" fmla="*/ 161472 h 3497943"/>
                  <a:gd name="connsiteX8" fmla="*/ 2298700 w 3048000"/>
                  <a:gd name="connsiteY8" fmla="*/ 194129 h 3497943"/>
                  <a:gd name="connsiteX9" fmla="*/ 2048329 w 3048000"/>
                  <a:gd name="connsiteY9" fmla="*/ 1326243 h 3497943"/>
                  <a:gd name="connsiteX10" fmla="*/ 2712357 w 3048000"/>
                  <a:gd name="connsiteY10" fmla="*/ 1097643 h 3497943"/>
                  <a:gd name="connsiteX11" fmla="*/ 2940957 w 3048000"/>
                  <a:gd name="connsiteY11" fmla="*/ 1696358 h 3497943"/>
                  <a:gd name="connsiteX12" fmla="*/ 2070100 w 3048000"/>
                  <a:gd name="connsiteY12" fmla="*/ 2131786 h 3497943"/>
                  <a:gd name="connsiteX13" fmla="*/ 2712357 w 3048000"/>
                  <a:gd name="connsiteY13" fmla="*/ 3133272 h 3497943"/>
                  <a:gd name="connsiteX14" fmla="*/ 2146300 w 3048000"/>
                  <a:gd name="connsiteY14" fmla="*/ 3459843 h 3497943"/>
                  <a:gd name="connsiteX15" fmla="*/ 1623786 w 3048000"/>
                  <a:gd name="connsiteY15" fmla="*/ 2904672 h 3497943"/>
                  <a:gd name="connsiteX16" fmla="*/ 763814 w 3048000"/>
                  <a:gd name="connsiteY16" fmla="*/ 3394529 h 3497943"/>
                  <a:gd name="connsiteX17" fmla="*/ 371929 w 3048000"/>
                  <a:gd name="connsiteY17" fmla="*/ 2861129 h 3497943"/>
                  <a:gd name="connsiteX18" fmla="*/ 752929 w 3048000"/>
                  <a:gd name="connsiteY18" fmla="*/ 2523672 h 3497943"/>
                  <a:gd name="connsiteX19" fmla="*/ 56243 w 3048000"/>
                  <a:gd name="connsiteY19" fmla="*/ 2414815 h 3497943"/>
                  <a:gd name="connsiteX20" fmla="*/ 393700 w 3048000"/>
                  <a:gd name="connsiteY20" fmla="*/ 1859643 h 3497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48000" h="3497943">
                    <a:moveTo>
                      <a:pt x="393700" y="1859643"/>
                    </a:moveTo>
                    <a:cubicBezTo>
                      <a:pt x="402771" y="1640114"/>
                      <a:pt x="76201" y="1206500"/>
                      <a:pt x="110672" y="1097643"/>
                    </a:cubicBezTo>
                    <a:cubicBezTo>
                      <a:pt x="145144" y="988786"/>
                      <a:pt x="469900" y="1211944"/>
                      <a:pt x="600529" y="1206501"/>
                    </a:cubicBezTo>
                    <a:cubicBezTo>
                      <a:pt x="731158" y="1201058"/>
                      <a:pt x="830943" y="1186543"/>
                      <a:pt x="894443" y="1064986"/>
                    </a:cubicBezTo>
                    <a:cubicBezTo>
                      <a:pt x="957943" y="943429"/>
                      <a:pt x="907143" y="531586"/>
                      <a:pt x="981529" y="477158"/>
                    </a:cubicBezTo>
                    <a:cubicBezTo>
                      <a:pt x="1055915" y="422730"/>
                      <a:pt x="1226457" y="722087"/>
                      <a:pt x="1340757" y="738415"/>
                    </a:cubicBezTo>
                    <a:cubicBezTo>
                      <a:pt x="1455057" y="754744"/>
                      <a:pt x="1572986" y="671286"/>
                      <a:pt x="1667329" y="575129"/>
                    </a:cubicBezTo>
                    <a:cubicBezTo>
                      <a:pt x="1761672" y="478972"/>
                      <a:pt x="1801586" y="224972"/>
                      <a:pt x="1906814" y="161472"/>
                    </a:cubicBezTo>
                    <a:cubicBezTo>
                      <a:pt x="2012042" y="97972"/>
                      <a:pt x="2275114" y="0"/>
                      <a:pt x="2298700" y="194129"/>
                    </a:cubicBezTo>
                    <a:cubicBezTo>
                      <a:pt x="2322286" y="388258"/>
                      <a:pt x="1979386" y="1175657"/>
                      <a:pt x="2048329" y="1326243"/>
                    </a:cubicBezTo>
                    <a:cubicBezTo>
                      <a:pt x="2117272" y="1476829"/>
                      <a:pt x="2563586" y="1035957"/>
                      <a:pt x="2712357" y="1097643"/>
                    </a:cubicBezTo>
                    <a:cubicBezTo>
                      <a:pt x="2861128" y="1159329"/>
                      <a:pt x="3048000" y="1524001"/>
                      <a:pt x="2940957" y="1696358"/>
                    </a:cubicBezTo>
                    <a:cubicBezTo>
                      <a:pt x="2833914" y="1868715"/>
                      <a:pt x="2108200" y="1892300"/>
                      <a:pt x="2070100" y="2131786"/>
                    </a:cubicBezTo>
                    <a:cubicBezTo>
                      <a:pt x="2032000" y="2371272"/>
                      <a:pt x="2699657" y="2911929"/>
                      <a:pt x="2712357" y="3133272"/>
                    </a:cubicBezTo>
                    <a:cubicBezTo>
                      <a:pt x="2725057" y="3354615"/>
                      <a:pt x="2327728" y="3497943"/>
                      <a:pt x="2146300" y="3459843"/>
                    </a:cubicBezTo>
                    <a:cubicBezTo>
                      <a:pt x="1964872" y="3421743"/>
                      <a:pt x="1854200" y="2915558"/>
                      <a:pt x="1623786" y="2904672"/>
                    </a:cubicBezTo>
                    <a:cubicBezTo>
                      <a:pt x="1393372" y="2893786"/>
                      <a:pt x="972457" y="3401786"/>
                      <a:pt x="763814" y="3394529"/>
                    </a:cubicBezTo>
                    <a:cubicBezTo>
                      <a:pt x="555171" y="3387272"/>
                      <a:pt x="373743" y="3006272"/>
                      <a:pt x="371929" y="2861129"/>
                    </a:cubicBezTo>
                    <a:cubicBezTo>
                      <a:pt x="370115" y="2715986"/>
                      <a:pt x="805543" y="2598058"/>
                      <a:pt x="752929" y="2523672"/>
                    </a:cubicBezTo>
                    <a:cubicBezTo>
                      <a:pt x="700315" y="2449286"/>
                      <a:pt x="112486" y="2521858"/>
                      <a:pt x="56243" y="2414815"/>
                    </a:cubicBezTo>
                    <a:cubicBezTo>
                      <a:pt x="0" y="2307772"/>
                      <a:pt x="384629" y="2079172"/>
                      <a:pt x="393700" y="1859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7580923" y="3739662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7514492" y="3962400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Donut 209"/>
              <p:cNvSpPr/>
              <p:nvPr/>
            </p:nvSpPr>
            <p:spPr>
              <a:xfrm>
                <a:off x="7618412" y="3810000"/>
                <a:ext cx="152400" cy="152400"/>
              </a:xfrm>
              <a:prstGeom prst="donut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7682523" y="3739662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7770812" y="4038600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7466012" y="3810000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1" name="Oval 160"/>
            <p:cNvSpPr/>
            <p:nvPr/>
          </p:nvSpPr>
          <p:spPr>
            <a:xfrm>
              <a:off x="3340826" y="375085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960812" y="373380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2665412" y="434340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3884612" y="480060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4418012" y="419100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37012" y="4191000"/>
              <a:ext cx="109856" cy="1147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4113212" y="259080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134292" y="358140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3351212" y="3352800"/>
              <a:ext cx="77788" cy="777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3579812" y="300228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3319128" y="4880810"/>
              <a:ext cx="109856" cy="1147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2384675" y="3814010"/>
              <a:ext cx="109856" cy="1147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4201443" y="3192379"/>
              <a:ext cx="77788" cy="777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4776536" y="4543926"/>
              <a:ext cx="77788" cy="777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3046412" y="3886200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2908933" y="4618359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2844989" y="4608768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848186" y="45352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2758664" y="4173948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3768980" y="3569677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3743402" y="314764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3119948" y="318281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2694720" y="294941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4264547" y="44968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4859226" y="439455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4766507" y="3454577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673788" y="3230773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5102213" y="3227576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4577872" y="3010166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4197404" y="2904659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4197404" y="2974997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4187813" y="3010166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3852107" y="3624029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3692247" y="374232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3596331" y="3611240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4296518" y="3972524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4379645" y="4078032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4366856" y="4097215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4360461" y="4113201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4331686" y="4154765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3052805" y="3895792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3036819" y="3937355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3692247" y="3938505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3861826" y="3938505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3918353" y="3938505"/>
              <a:ext cx="45719" cy="4571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3892518" y="3955897"/>
              <a:ext cx="97390" cy="9739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0" y="5334000"/>
            <a:ext cx="12188825" cy="152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836612" y="5857335"/>
            <a:ext cx="7010401" cy="2286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1503037" y="1524000"/>
            <a:ext cx="5741987" cy="4447296"/>
            <a:chOff x="4086225" y="1781175"/>
            <a:chExt cx="3738563" cy="2895600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086225" y="1781175"/>
              <a:ext cx="3738563" cy="28067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2"/>
                </a:cxn>
                <a:cxn ang="0">
                  <a:pos x="2313" y="8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6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60"/>
                </a:cxn>
                <a:cxn ang="0">
                  <a:pos x="2298" y="1766"/>
                </a:cxn>
                <a:cxn ang="0">
                  <a:pos x="2281" y="1768"/>
                </a:cxn>
                <a:cxn ang="0">
                  <a:pos x="74" y="1768"/>
                </a:cxn>
                <a:cxn ang="0">
                  <a:pos x="57" y="1766"/>
                </a:cxn>
                <a:cxn ang="0">
                  <a:pos x="41" y="1760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6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8"/>
                </a:cxn>
                <a:cxn ang="0">
                  <a:pos x="57" y="2"/>
                </a:cxn>
                <a:cxn ang="0">
                  <a:pos x="74" y="0"/>
                </a:cxn>
              </a:cxnLst>
              <a:rect l="0" t="0" r="r" b="b"/>
              <a:pathLst>
                <a:path w="2355" h="1768">
                  <a:moveTo>
                    <a:pt x="74" y="0"/>
                  </a:moveTo>
                  <a:lnTo>
                    <a:pt x="2281" y="0"/>
                  </a:lnTo>
                  <a:lnTo>
                    <a:pt x="2298" y="2"/>
                  </a:lnTo>
                  <a:lnTo>
                    <a:pt x="2313" y="8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6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60"/>
                  </a:lnTo>
                  <a:lnTo>
                    <a:pt x="2298" y="1766"/>
                  </a:lnTo>
                  <a:lnTo>
                    <a:pt x="2281" y="1768"/>
                  </a:lnTo>
                  <a:lnTo>
                    <a:pt x="74" y="1768"/>
                  </a:lnTo>
                  <a:lnTo>
                    <a:pt x="57" y="1766"/>
                  </a:lnTo>
                  <a:lnTo>
                    <a:pt x="41" y="1760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6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8"/>
                  </a:lnTo>
                  <a:lnTo>
                    <a:pt x="57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964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086225" y="1871662"/>
              <a:ext cx="3738563" cy="2805113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1"/>
                </a:cxn>
                <a:cxn ang="0">
                  <a:pos x="2313" y="7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5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59"/>
                </a:cxn>
                <a:cxn ang="0">
                  <a:pos x="2298" y="1765"/>
                </a:cxn>
                <a:cxn ang="0">
                  <a:pos x="2281" y="1767"/>
                </a:cxn>
                <a:cxn ang="0">
                  <a:pos x="74" y="1767"/>
                </a:cxn>
                <a:cxn ang="0">
                  <a:pos x="57" y="1765"/>
                </a:cxn>
                <a:cxn ang="0">
                  <a:pos x="41" y="1759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5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7"/>
                </a:cxn>
                <a:cxn ang="0">
                  <a:pos x="57" y="1"/>
                </a:cxn>
                <a:cxn ang="0">
                  <a:pos x="74" y="0"/>
                </a:cxn>
              </a:cxnLst>
              <a:rect l="0" t="0" r="r" b="b"/>
              <a:pathLst>
                <a:path w="2355" h="1767">
                  <a:moveTo>
                    <a:pt x="74" y="0"/>
                  </a:moveTo>
                  <a:lnTo>
                    <a:pt x="2281" y="0"/>
                  </a:lnTo>
                  <a:lnTo>
                    <a:pt x="2298" y="1"/>
                  </a:lnTo>
                  <a:lnTo>
                    <a:pt x="2313" y="7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5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59"/>
                  </a:lnTo>
                  <a:lnTo>
                    <a:pt x="2298" y="1765"/>
                  </a:lnTo>
                  <a:lnTo>
                    <a:pt x="2281" y="1767"/>
                  </a:lnTo>
                  <a:lnTo>
                    <a:pt x="74" y="1767"/>
                  </a:lnTo>
                  <a:lnTo>
                    <a:pt x="57" y="1765"/>
                  </a:lnTo>
                  <a:lnTo>
                    <a:pt x="41" y="1759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5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7"/>
                  </a:lnTo>
                  <a:lnTo>
                    <a:pt x="57" y="1"/>
                  </a:lnTo>
                  <a:lnTo>
                    <a:pt x="7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356100" y="2114550"/>
              <a:ext cx="3198813" cy="2320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2"/>
                </a:cxn>
                <a:cxn ang="0">
                  <a:pos x="1983" y="8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5"/>
                </a:cxn>
                <a:cxn ang="0">
                  <a:pos x="2015" y="61"/>
                </a:cxn>
                <a:cxn ang="0">
                  <a:pos x="2015" y="1399"/>
                </a:cxn>
                <a:cxn ang="0">
                  <a:pos x="2012" y="1416"/>
                </a:cxn>
                <a:cxn ang="0">
                  <a:pos x="2006" y="1431"/>
                </a:cxn>
                <a:cxn ang="0">
                  <a:pos x="1996" y="1444"/>
                </a:cxn>
                <a:cxn ang="0">
                  <a:pos x="1983" y="1453"/>
                </a:cxn>
                <a:cxn ang="0">
                  <a:pos x="1968" y="1459"/>
                </a:cxn>
                <a:cxn ang="0">
                  <a:pos x="1951" y="1462"/>
                </a:cxn>
                <a:cxn ang="0">
                  <a:pos x="64" y="1462"/>
                </a:cxn>
                <a:cxn ang="0">
                  <a:pos x="47" y="1459"/>
                </a:cxn>
                <a:cxn ang="0">
                  <a:pos x="32" y="1453"/>
                </a:cxn>
                <a:cxn ang="0">
                  <a:pos x="19" y="1444"/>
                </a:cxn>
                <a:cxn ang="0">
                  <a:pos x="9" y="1431"/>
                </a:cxn>
                <a:cxn ang="0">
                  <a:pos x="3" y="1416"/>
                </a:cxn>
                <a:cxn ang="0">
                  <a:pos x="0" y="1399"/>
                </a:cxn>
                <a:cxn ang="0">
                  <a:pos x="0" y="61"/>
                </a:cxn>
                <a:cxn ang="0">
                  <a:pos x="3" y="45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8"/>
                </a:cxn>
                <a:cxn ang="0">
                  <a:pos x="47" y="2"/>
                </a:cxn>
                <a:cxn ang="0">
                  <a:pos x="64" y="0"/>
                </a:cxn>
              </a:cxnLst>
              <a:rect l="0" t="0" r="r" b="b"/>
              <a:pathLst>
                <a:path w="2015" h="1462">
                  <a:moveTo>
                    <a:pt x="64" y="0"/>
                  </a:moveTo>
                  <a:lnTo>
                    <a:pt x="1951" y="0"/>
                  </a:lnTo>
                  <a:lnTo>
                    <a:pt x="1968" y="2"/>
                  </a:lnTo>
                  <a:lnTo>
                    <a:pt x="1983" y="8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5"/>
                  </a:lnTo>
                  <a:lnTo>
                    <a:pt x="2015" y="61"/>
                  </a:lnTo>
                  <a:lnTo>
                    <a:pt x="2015" y="1399"/>
                  </a:lnTo>
                  <a:lnTo>
                    <a:pt x="2012" y="1416"/>
                  </a:lnTo>
                  <a:lnTo>
                    <a:pt x="2006" y="1431"/>
                  </a:lnTo>
                  <a:lnTo>
                    <a:pt x="1996" y="1444"/>
                  </a:lnTo>
                  <a:lnTo>
                    <a:pt x="1983" y="1453"/>
                  </a:lnTo>
                  <a:lnTo>
                    <a:pt x="1968" y="1459"/>
                  </a:lnTo>
                  <a:lnTo>
                    <a:pt x="1951" y="1462"/>
                  </a:lnTo>
                  <a:lnTo>
                    <a:pt x="64" y="1462"/>
                  </a:lnTo>
                  <a:lnTo>
                    <a:pt x="47" y="1459"/>
                  </a:lnTo>
                  <a:lnTo>
                    <a:pt x="32" y="1453"/>
                  </a:lnTo>
                  <a:lnTo>
                    <a:pt x="19" y="1444"/>
                  </a:lnTo>
                  <a:lnTo>
                    <a:pt x="9" y="1431"/>
                  </a:lnTo>
                  <a:lnTo>
                    <a:pt x="3" y="1416"/>
                  </a:lnTo>
                  <a:lnTo>
                    <a:pt x="0" y="1399"/>
                  </a:lnTo>
                  <a:lnTo>
                    <a:pt x="0" y="61"/>
                  </a:lnTo>
                  <a:lnTo>
                    <a:pt x="3" y="45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964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4356100" y="2081212"/>
              <a:ext cx="3198813" cy="22891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381"/>
                </a:cxn>
                <a:cxn ang="0">
                  <a:pos x="2012" y="1397"/>
                </a:cxn>
                <a:cxn ang="0">
                  <a:pos x="2006" y="1412"/>
                </a:cxn>
                <a:cxn ang="0">
                  <a:pos x="1996" y="1424"/>
                </a:cxn>
                <a:cxn ang="0">
                  <a:pos x="1983" y="1433"/>
                </a:cxn>
                <a:cxn ang="0">
                  <a:pos x="1968" y="1439"/>
                </a:cxn>
                <a:cxn ang="0">
                  <a:pos x="1951" y="1442"/>
                </a:cxn>
                <a:cxn ang="0">
                  <a:pos x="64" y="1442"/>
                </a:cxn>
                <a:cxn ang="0">
                  <a:pos x="47" y="1439"/>
                </a:cxn>
                <a:cxn ang="0">
                  <a:pos x="32" y="1433"/>
                </a:cxn>
                <a:cxn ang="0">
                  <a:pos x="19" y="1424"/>
                </a:cxn>
                <a:cxn ang="0">
                  <a:pos x="9" y="1412"/>
                </a:cxn>
                <a:cxn ang="0">
                  <a:pos x="3" y="1397"/>
                </a:cxn>
                <a:cxn ang="0">
                  <a:pos x="0" y="1381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442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381"/>
                  </a:lnTo>
                  <a:lnTo>
                    <a:pt x="2012" y="1397"/>
                  </a:lnTo>
                  <a:lnTo>
                    <a:pt x="2006" y="1412"/>
                  </a:lnTo>
                  <a:lnTo>
                    <a:pt x="1996" y="1424"/>
                  </a:lnTo>
                  <a:lnTo>
                    <a:pt x="1983" y="1433"/>
                  </a:lnTo>
                  <a:lnTo>
                    <a:pt x="1968" y="1439"/>
                  </a:lnTo>
                  <a:lnTo>
                    <a:pt x="1951" y="1442"/>
                  </a:lnTo>
                  <a:lnTo>
                    <a:pt x="64" y="1442"/>
                  </a:lnTo>
                  <a:lnTo>
                    <a:pt x="47" y="1439"/>
                  </a:lnTo>
                  <a:lnTo>
                    <a:pt x="32" y="1433"/>
                  </a:lnTo>
                  <a:lnTo>
                    <a:pt x="19" y="1424"/>
                  </a:lnTo>
                  <a:lnTo>
                    <a:pt x="9" y="1412"/>
                  </a:lnTo>
                  <a:lnTo>
                    <a:pt x="3" y="1397"/>
                  </a:lnTo>
                  <a:lnTo>
                    <a:pt x="0" y="1381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356100" y="2081212"/>
              <a:ext cx="3198813" cy="16668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05"/>
                </a:cxn>
                <a:cxn ang="0">
                  <a:pos x="2012" y="88"/>
                </a:cxn>
                <a:cxn ang="0">
                  <a:pos x="2006" y="74"/>
                </a:cxn>
                <a:cxn ang="0">
                  <a:pos x="1996" y="62"/>
                </a:cxn>
                <a:cxn ang="0">
                  <a:pos x="1983" y="52"/>
                </a:cxn>
                <a:cxn ang="0">
                  <a:pos x="1968" y="46"/>
                </a:cxn>
                <a:cxn ang="0">
                  <a:pos x="1951" y="44"/>
                </a:cxn>
                <a:cxn ang="0">
                  <a:pos x="64" y="44"/>
                </a:cxn>
                <a:cxn ang="0">
                  <a:pos x="47" y="46"/>
                </a:cxn>
                <a:cxn ang="0">
                  <a:pos x="32" y="52"/>
                </a:cxn>
                <a:cxn ang="0">
                  <a:pos x="19" y="62"/>
                </a:cxn>
                <a:cxn ang="0">
                  <a:pos x="9" y="74"/>
                </a:cxn>
                <a:cxn ang="0">
                  <a:pos x="3" y="88"/>
                </a:cxn>
                <a:cxn ang="0">
                  <a:pos x="0" y="105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05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05"/>
                  </a:lnTo>
                  <a:lnTo>
                    <a:pt x="2012" y="88"/>
                  </a:lnTo>
                  <a:lnTo>
                    <a:pt x="2006" y="74"/>
                  </a:lnTo>
                  <a:lnTo>
                    <a:pt x="1996" y="62"/>
                  </a:lnTo>
                  <a:lnTo>
                    <a:pt x="1983" y="52"/>
                  </a:lnTo>
                  <a:lnTo>
                    <a:pt x="1968" y="46"/>
                  </a:lnTo>
                  <a:lnTo>
                    <a:pt x="1951" y="44"/>
                  </a:lnTo>
                  <a:lnTo>
                    <a:pt x="64" y="44"/>
                  </a:lnTo>
                  <a:lnTo>
                    <a:pt x="47" y="46"/>
                  </a:lnTo>
                  <a:lnTo>
                    <a:pt x="32" y="52"/>
                  </a:lnTo>
                  <a:lnTo>
                    <a:pt x="19" y="62"/>
                  </a:lnTo>
                  <a:lnTo>
                    <a:pt x="9" y="74"/>
                  </a:lnTo>
                  <a:lnTo>
                    <a:pt x="3" y="88"/>
                  </a:lnTo>
                  <a:lnTo>
                    <a:pt x="0" y="105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2225466" y="2344947"/>
            <a:ext cx="4249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BIOLOGY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 flipH="1">
            <a:off x="2225466" y="2878347"/>
            <a:ext cx="247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/>
          <p:nvPr/>
        </p:nvGrpSpPr>
        <p:grpSpPr>
          <a:xfrm>
            <a:off x="8332408" y="2359366"/>
            <a:ext cx="3324604" cy="3660434"/>
            <a:chOff x="3960813" y="582613"/>
            <a:chExt cx="4227513" cy="4654551"/>
          </a:xfrm>
          <a:effectLst/>
        </p:grpSpPr>
        <p:sp>
          <p:nvSpPr>
            <p:cNvPr id="173" name="Freeform 6"/>
            <p:cNvSpPr>
              <a:spLocks noEditPoints="1"/>
            </p:cNvSpPr>
            <p:nvPr/>
          </p:nvSpPr>
          <p:spPr bwMode="auto">
            <a:xfrm>
              <a:off x="3960813" y="1687513"/>
              <a:ext cx="3543300" cy="3232150"/>
            </a:xfrm>
            <a:custGeom>
              <a:avLst/>
              <a:gdLst/>
              <a:ahLst/>
              <a:cxnLst>
                <a:cxn ang="0">
                  <a:pos x="1011" y="1295"/>
                </a:cxn>
                <a:cxn ang="0">
                  <a:pos x="963" y="1332"/>
                </a:cxn>
                <a:cxn ang="0">
                  <a:pos x="944" y="1391"/>
                </a:cxn>
                <a:cxn ang="0">
                  <a:pos x="956" y="1460"/>
                </a:cxn>
                <a:cxn ang="0">
                  <a:pos x="996" y="1531"/>
                </a:cxn>
                <a:cxn ang="0">
                  <a:pos x="1059" y="1594"/>
                </a:cxn>
                <a:cxn ang="0">
                  <a:pos x="1134" y="1635"/>
                </a:cxn>
                <a:cxn ang="0">
                  <a:pos x="1206" y="1646"/>
                </a:cxn>
                <a:cxn ang="0">
                  <a:pos x="1265" y="1629"/>
                </a:cxn>
                <a:cxn ang="0">
                  <a:pos x="1303" y="1585"/>
                </a:cxn>
                <a:cxn ang="0">
                  <a:pos x="1312" y="1522"/>
                </a:cxn>
                <a:cxn ang="0">
                  <a:pos x="1291" y="1450"/>
                </a:cxn>
                <a:cxn ang="0">
                  <a:pos x="1242" y="1379"/>
                </a:cxn>
                <a:cxn ang="0">
                  <a:pos x="1174" y="1323"/>
                </a:cxn>
                <a:cxn ang="0">
                  <a:pos x="1101" y="1292"/>
                </a:cxn>
                <a:cxn ang="0">
                  <a:pos x="1223" y="0"/>
                </a:cxn>
                <a:cxn ang="0">
                  <a:pos x="1427" y="15"/>
                </a:cxn>
                <a:cxn ang="0">
                  <a:pos x="1624" y="68"/>
                </a:cxn>
                <a:cxn ang="0">
                  <a:pos x="1808" y="160"/>
                </a:cxn>
                <a:cxn ang="0">
                  <a:pos x="1965" y="283"/>
                </a:cxn>
                <a:cxn ang="0">
                  <a:pos x="2086" y="430"/>
                </a:cxn>
                <a:cxn ang="0">
                  <a:pos x="2170" y="596"/>
                </a:cxn>
                <a:cxn ang="0">
                  <a:pos x="2219" y="777"/>
                </a:cxn>
                <a:cxn ang="0">
                  <a:pos x="2232" y="966"/>
                </a:cxn>
                <a:cxn ang="0">
                  <a:pos x="2208" y="1160"/>
                </a:cxn>
                <a:cxn ang="0">
                  <a:pos x="2149" y="1355"/>
                </a:cxn>
                <a:cxn ang="0">
                  <a:pos x="2054" y="1546"/>
                </a:cxn>
                <a:cxn ang="0">
                  <a:pos x="1954" y="1688"/>
                </a:cxn>
                <a:cxn ang="0">
                  <a:pos x="1892" y="1760"/>
                </a:cxn>
                <a:cxn ang="0">
                  <a:pos x="1807" y="1844"/>
                </a:cxn>
                <a:cxn ang="0">
                  <a:pos x="1698" y="1926"/>
                </a:cxn>
                <a:cxn ang="0">
                  <a:pos x="1569" y="1991"/>
                </a:cxn>
                <a:cxn ang="0">
                  <a:pos x="1422" y="2027"/>
                </a:cxn>
                <a:cxn ang="0">
                  <a:pos x="1290" y="2036"/>
                </a:cxn>
                <a:cxn ang="0">
                  <a:pos x="1184" y="2024"/>
                </a:cxn>
                <a:cxn ang="0">
                  <a:pos x="1102" y="1999"/>
                </a:cxn>
                <a:cxn ang="0">
                  <a:pos x="1044" y="1969"/>
                </a:cxn>
                <a:cxn ang="0">
                  <a:pos x="976" y="1909"/>
                </a:cxn>
                <a:cxn ang="0">
                  <a:pos x="948" y="1845"/>
                </a:cxn>
                <a:cxn ang="0">
                  <a:pos x="944" y="1782"/>
                </a:cxn>
                <a:cxn ang="0">
                  <a:pos x="951" y="1704"/>
                </a:cxn>
                <a:cxn ang="0">
                  <a:pos x="946" y="1654"/>
                </a:cxn>
                <a:cxn ang="0">
                  <a:pos x="916" y="1614"/>
                </a:cxn>
                <a:cxn ang="0">
                  <a:pos x="825" y="1583"/>
                </a:cxn>
                <a:cxn ang="0">
                  <a:pos x="716" y="1580"/>
                </a:cxn>
                <a:cxn ang="0">
                  <a:pos x="601" y="1597"/>
                </a:cxn>
                <a:cxn ang="0">
                  <a:pos x="475" y="1612"/>
                </a:cxn>
                <a:cxn ang="0">
                  <a:pos x="349" y="1608"/>
                </a:cxn>
                <a:cxn ang="0">
                  <a:pos x="258" y="1587"/>
                </a:cxn>
                <a:cxn ang="0">
                  <a:pos x="174" y="1547"/>
                </a:cxn>
                <a:cxn ang="0">
                  <a:pos x="102" y="1483"/>
                </a:cxn>
                <a:cxn ang="0">
                  <a:pos x="45" y="1389"/>
                </a:cxn>
                <a:cxn ang="0">
                  <a:pos x="7" y="1253"/>
                </a:cxn>
                <a:cxn ang="0">
                  <a:pos x="4" y="1084"/>
                </a:cxn>
                <a:cxn ang="0">
                  <a:pos x="38" y="913"/>
                </a:cxn>
                <a:cxn ang="0">
                  <a:pos x="107" y="741"/>
                </a:cxn>
                <a:cxn ang="0">
                  <a:pos x="203" y="574"/>
                </a:cxn>
                <a:cxn ang="0">
                  <a:pos x="342" y="396"/>
                </a:cxn>
                <a:cxn ang="0">
                  <a:pos x="506" y="250"/>
                </a:cxn>
                <a:cxn ang="0">
                  <a:pos x="688" y="136"/>
                </a:cxn>
                <a:cxn ang="0">
                  <a:pos x="884" y="56"/>
                </a:cxn>
                <a:cxn ang="0">
                  <a:pos x="1086" y="10"/>
                </a:cxn>
              </a:cxnLst>
              <a:rect l="0" t="0" r="r" b="b"/>
              <a:pathLst>
                <a:path w="2232" h="2036">
                  <a:moveTo>
                    <a:pt x="1054" y="1287"/>
                  </a:moveTo>
                  <a:lnTo>
                    <a:pt x="1031" y="1288"/>
                  </a:lnTo>
                  <a:lnTo>
                    <a:pt x="1011" y="1295"/>
                  </a:lnTo>
                  <a:lnTo>
                    <a:pt x="992" y="1303"/>
                  </a:lnTo>
                  <a:lnTo>
                    <a:pt x="976" y="1316"/>
                  </a:lnTo>
                  <a:lnTo>
                    <a:pt x="963" y="1332"/>
                  </a:lnTo>
                  <a:lnTo>
                    <a:pt x="953" y="1350"/>
                  </a:lnTo>
                  <a:lnTo>
                    <a:pt x="947" y="1369"/>
                  </a:lnTo>
                  <a:lnTo>
                    <a:pt x="944" y="1391"/>
                  </a:lnTo>
                  <a:lnTo>
                    <a:pt x="945" y="1413"/>
                  </a:lnTo>
                  <a:lnTo>
                    <a:pt x="949" y="1436"/>
                  </a:lnTo>
                  <a:lnTo>
                    <a:pt x="956" y="1460"/>
                  </a:lnTo>
                  <a:lnTo>
                    <a:pt x="966" y="1484"/>
                  </a:lnTo>
                  <a:lnTo>
                    <a:pt x="980" y="1508"/>
                  </a:lnTo>
                  <a:lnTo>
                    <a:pt x="996" y="1531"/>
                  </a:lnTo>
                  <a:lnTo>
                    <a:pt x="1014" y="1554"/>
                  </a:lnTo>
                  <a:lnTo>
                    <a:pt x="1036" y="1575"/>
                  </a:lnTo>
                  <a:lnTo>
                    <a:pt x="1059" y="1594"/>
                  </a:lnTo>
                  <a:lnTo>
                    <a:pt x="1084" y="1610"/>
                  </a:lnTo>
                  <a:lnTo>
                    <a:pt x="1109" y="1624"/>
                  </a:lnTo>
                  <a:lnTo>
                    <a:pt x="1134" y="1635"/>
                  </a:lnTo>
                  <a:lnTo>
                    <a:pt x="1158" y="1642"/>
                  </a:lnTo>
                  <a:lnTo>
                    <a:pt x="1182" y="1645"/>
                  </a:lnTo>
                  <a:lnTo>
                    <a:pt x="1206" y="1646"/>
                  </a:lnTo>
                  <a:lnTo>
                    <a:pt x="1227" y="1643"/>
                  </a:lnTo>
                  <a:lnTo>
                    <a:pt x="1247" y="1638"/>
                  </a:lnTo>
                  <a:lnTo>
                    <a:pt x="1265" y="1629"/>
                  </a:lnTo>
                  <a:lnTo>
                    <a:pt x="1281" y="1618"/>
                  </a:lnTo>
                  <a:lnTo>
                    <a:pt x="1294" y="1602"/>
                  </a:lnTo>
                  <a:lnTo>
                    <a:pt x="1303" y="1585"/>
                  </a:lnTo>
                  <a:lnTo>
                    <a:pt x="1310" y="1566"/>
                  </a:lnTo>
                  <a:lnTo>
                    <a:pt x="1312" y="1545"/>
                  </a:lnTo>
                  <a:lnTo>
                    <a:pt x="1312" y="1522"/>
                  </a:lnTo>
                  <a:lnTo>
                    <a:pt x="1309" y="1499"/>
                  </a:lnTo>
                  <a:lnTo>
                    <a:pt x="1302" y="1475"/>
                  </a:lnTo>
                  <a:lnTo>
                    <a:pt x="1291" y="1450"/>
                  </a:lnTo>
                  <a:lnTo>
                    <a:pt x="1278" y="1426"/>
                  </a:lnTo>
                  <a:lnTo>
                    <a:pt x="1262" y="1402"/>
                  </a:lnTo>
                  <a:lnTo>
                    <a:pt x="1242" y="1379"/>
                  </a:lnTo>
                  <a:lnTo>
                    <a:pt x="1221" y="1358"/>
                  </a:lnTo>
                  <a:lnTo>
                    <a:pt x="1198" y="1339"/>
                  </a:lnTo>
                  <a:lnTo>
                    <a:pt x="1174" y="1323"/>
                  </a:lnTo>
                  <a:lnTo>
                    <a:pt x="1150" y="1310"/>
                  </a:lnTo>
                  <a:lnTo>
                    <a:pt x="1126" y="1300"/>
                  </a:lnTo>
                  <a:lnTo>
                    <a:pt x="1101" y="1292"/>
                  </a:lnTo>
                  <a:lnTo>
                    <a:pt x="1077" y="1287"/>
                  </a:lnTo>
                  <a:lnTo>
                    <a:pt x="1054" y="1287"/>
                  </a:lnTo>
                  <a:close/>
                  <a:moveTo>
                    <a:pt x="1223" y="0"/>
                  </a:moveTo>
                  <a:lnTo>
                    <a:pt x="1292" y="0"/>
                  </a:lnTo>
                  <a:lnTo>
                    <a:pt x="1359" y="6"/>
                  </a:lnTo>
                  <a:lnTo>
                    <a:pt x="1427" y="15"/>
                  </a:lnTo>
                  <a:lnTo>
                    <a:pt x="1494" y="28"/>
                  </a:lnTo>
                  <a:lnTo>
                    <a:pt x="1559" y="46"/>
                  </a:lnTo>
                  <a:lnTo>
                    <a:pt x="1624" y="68"/>
                  </a:lnTo>
                  <a:lnTo>
                    <a:pt x="1687" y="94"/>
                  </a:lnTo>
                  <a:lnTo>
                    <a:pt x="1749" y="125"/>
                  </a:lnTo>
                  <a:lnTo>
                    <a:pt x="1808" y="160"/>
                  </a:lnTo>
                  <a:lnTo>
                    <a:pt x="1864" y="198"/>
                  </a:lnTo>
                  <a:lnTo>
                    <a:pt x="1917" y="239"/>
                  </a:lnTo>
                  <a:lnTo>
                    <a:pt x="1965" y="283"/>
                  </a:lnTo>
                  <a:lnTo>
                    <a:pt x="2009" y="330"/>
                  </a:lnTo>
                  <a:lnTo>
                    <a:pt x="2049" y="379"/>
                  </a:lnTo>
                  <a:lnTo>
                    <a:pt x="2086" y="430"/>
                  </a:lnTo>
                  <a:lnTo>
                    <a:pt x="2118" y="484"/>
                  </a:lnTo>
                  <a:lnTo>
                    <a:pt x="2146" y="539"/>
                  </a:lnTo>
                  <a:lnTo>
                    <a:pt x="2170" y="596"/>
                  </a:lnTo>
                  <a:lnTo>
                    <a:pt x="2191" y="655"/>
                  </a:lnTo>
                  <a:lnTo>
                    <a:pt x="2207" y="715"/>
                  </a:lnTo>
                  <a:lnTo>
                    <a:pt x="2219" y="777"/>
                  </a:lnTo>
                  <a:lnTo>
                    <a:pt x="2228" y="839"/>
                  </a:lnTo>
                  <a:lnTo>
                    <a:pt x="2232" y="902"/>
                  </a:lnTo>
                  <a:lnTo>
                    <a:pt x="2232" y="966"/>
                  </a:lnTo>
                  <a:lnTo>
                    <a:pt x="2228" y="1030"/>
                  </a:lnTo>
                  <a:lnTo>
                    <a:pt x="2221" y="1095"/>
                  </a:lnTo>
                  <a:lnTo>
                    <a:pt x="2208" y="1160"/>
                  </a:lnTo>
                  <a:lnTo>
                    <a:pt x="2192" y="1226"/>
                  </a:lnTo>
                  <a:lnTo>
                    <a:pt x="2173" y="1291"/>
                  </a:lnTo>
                  <a:lnTo>
                    <a:pt x="2149" y="1355"/>
                  </a:lnTo>
                  <a:lnTo>
                    <a:pt x="2121" y="1420"/>
                  </a:lnTo>
                  <a:lnTo>
                    <a:pt x="2089" y="1483"/>
                  </a:lnTo>
                  <a:lnTo>
                    <a:pt x="2054" y="1546"/>
                  </a:lnTo>
                  <a:lnTo>
                    <a:pt x="2014" y="1608"/>
                  </a:lnTo>
                  <a:lnTo>
                    <a:pt x="1969" y="1668"/>
                  </a:lnTo>
                  <a:lnTo>
                    <a:pt x="1954" y="1688"/>
                  </a:lnTo>
                  <a:lnTo>
                    <a:pt x="1936" y="1709"/>
                  </a:lnTo>
                  <a:lnTo>
                    <a:pt x="1916" y="1734"/>
                  </a:lnTo>
                  <a:lnTo>
                    <a:pt x="1892" y="1760"/>
                  </a:lnTo>
                  <a:lnTo>
                    <a:pt x="1866" y="1788"/>
                  </a:lnTo>
                  <a:lnTo>
                    <a:pt x="1838" y="1815"/>
                  </a:lnTo>
                  <a:lnTo>
                    <a:pt x="1807" y="1844"/>
                  </a:lnTo>
                  <a:lnTo>
                    <a:pt x="1773" y="1872"/>
                  </a:lnTo>
                  <a:lnTo>
                    <a:pt x="1736" y="1899"/>
                  </a:lnTo>
                  <a:lnTo>
                    <a:pt x="1698" y="1926"/>
                  </a:lnTo>
                  <a:lnTo>
                    <a:pt x="1657" y="1950"/>
                  </a:lnTo>
                  <a:lnTo>
                    <a:pt x="1615" y="1972"/>
                  </a:lnTo>
                  <a:lnTo>
                    <a:pt x="1569" y="1991"/>
                  </a:lnTo>
                  <a:lnTo>
                    <a:pt x="1522" y="2007"/>
                  </a:lnTo>
                  <a:lnTo>
                    <a:pt x="1473" y="2018"/>
                  </a:lnTo>
                  <a:lnTo>
                    <a:pt x="1422" y="2027"/>
                  </a:lnTo>
                  <a:lnTo>
                    <a:pt x="1375" y="2032"/>
                  </a:lnTo>
                  <a:lnTo>
                    <a:pt x="1331" y="2035"/>
                  </a:lnTo>
                  <a:lnTo>
                    <a:pt x="1290" y="2036"/>
                  </a:lnTo>
                  <a:lnTo>
                    <a:pt x="1252" y="2033"/>
                  </a:lnTo>
                  <a:lnTo>
                    <a:pt x="1217" y="2030"/>
                  </a:lnTo>
                  <a:lnTo>
                    <a:pt x="1184" y="2024"/>
                  </a:lnTo>
                  <a:lnTo>
                    <a:pt x="1155" y="2017"/>
                  </a:lnTo>
                  <a:lnTo>
                    <a:pt x="1127" y="2008"/>
                  </a:lnTo>
                  <a:lnTo>
                    <a:pt x="1102" y="1999"/>
                  </a:lnTo>
                  <a:lnTo>
                    <a:pt x="1081" y="1990"/>
                  </a:lnTo>
                  <a:lnTo>
                    <a:pt x="1062" y="1980"/>
                  </a:lnTo>
                  <a:lnTo>
                    <a:pt x="1044" y="1969"/>
                  </a:lnTo>
                  <a:lnTo>
                    <a:pt x="1016" y="1950"/>
                  </a:lnTo>
                  <a:lnTo>
                    <a:pt x="994" y="1929"/>
                  </a:lnTo>
                  <a:lnTo>
                    <a:pt x="976" y="1909"/>
                  </a:lnTo>
                  <a:lnTo>
                    <a:pt x="963" y="1888"/>
                  </a:lnTo>
                  <a:lnTo>
                    <a:pt x="954" y="1867"/>
                  </a:lnTo>
                  <a:lnTo>
                    <a:pt x="948" y="1845"/>
                  </a:lnTo>
                  <a:lnTo>
                    <a:pt x="945" y="1824"/>
                  </a:lnTo>
                  <a:lnTo>
                    <a:pt x="943" y="1804"/>
                  </a:lnTo>
                  <a:lnTo>
                    <a:pt x="944" y="1782"/>
                  </a:lnTo>
                  <a:lnTo>
                    <a:pt x="946" y="1762"/>
                  </a:lnTo>
                  <a:lnTo>
                    <a:pt x="950" y="1723"/>
                  </a:lnTo>
                  <a:lnTo>
                    <a:pt x="951" y="1704"/>
                  </a:lnTo>
                  <a:lnTo>
                    <a:pt x="951" y="1686"/>
                  </a:lnTo>
                  <a:lnTo>
                    <a:pt x="950" y="1669"/>
                  </a:lnTo>
                  <a:lnTo>
                    <a:pt x="946" y="1654"/>
                  </a:lnTo>
                  <a:lnTo>
                    <a:pt x="940" y="1639"/>
                  </a:lnTo>
                  <a:lnTo>
                    <a:pt x="929" y="1626"/>
                  </a:lnTo>
                  <a:lnTo>
                    <a:pt x="916" y="1614"/>
                  </a:lnTo>
                  <a:lnTo>
                    <a:pt x="897" y="1604"/>
                  </a:lnTo>
                  <a:lnTo>
                    <a:pt x="861" y="1591"/>
                  </a:lnTo>
                  <a:lnTo>
                    <a:pt x="825" y="1583"/>
                  </a:lnTo>
                  <a:lnTo>
                    <a:pt x="789" y="1578"/>
                  </a:lnTo>
                  <a:lnTo>
                    <a:pt x="753" y="1578"/>
                  </a:lnTo>
                  <a:lnTo>
                    <a:pt x="716" y="1580"/>
                  </a:lnTo>
                  <a:lnTo>
                    <a:pt x="678" y="1585"/>
                  </a:lnTo>
                  <a:lnTo>
                    <a:pt x="640" y="1591"/>
                  </a:lnTo>
                  <a:lnTo>
                    <a:pt x="601" y="1597"/>
                  </a:lnTo>
                  <a:lnTo>
                    <a:pt x="560" y="1603"/>
                  </a:lnTo>
                  <a:lnTo>
                    <a:pt x="518" y="1609"/>
                  </a:lnTo>
                  <a:lnTo>
                    <a:pt x="475" y="1612"/>
                  </a:lnTo>
                  <a:lnTo>
                    <a:pt x="429" y="1613"/>
                  </a:lnTo>
                  <a:lnTo>
                    <a:pt x="381" y="1611"/>
                  </a:lnTo>
                  <a:lnTo>
                    <a:pt x="349" y="1608"/>
                  </a:lnTo>
                  <a:lnTo>
                    <a:pt x="318" y="1603"/>
                  </a:lnTo>
                  <a:lnTo>
                    <a:pt x="288" y="1596"/>
                  </a:lnTo>
                  <a:lnTo>
                    <a:pt x="258" y="1587"/>
                  </a:lnTo>
                  <a:lnTo>
                    <a:pt x="229" y="1577"/>
                  </a:lnTo>
                  <a:lnTo>
                    <a:pt x="201" y="1563"/>
                  </a:lnTo>
                  <a:lnTo>
                    <a:pt x="174" y="1547"/>
                  </a:lnTo>
                  <a:lnTo>
                    <a:pt x="148" y="1529"/>
                  </a:lnTo>
                  <a:lnTo>
                    <a:pt x="124" y="1507"/>
                  </a:lnTo>
                  <a:lnTo>
                    <a:pt x="102" y="1483"/>
                  </a:lnTo>
                  <a:lnTo>
                    <a:pt x="81" y="1455"/>
                  </a:lnTo>
                  <a:lnTo>
                    <a:pt x="62" y="1424"/>
                  </a:lnTo>
                  <a:lnTo>
                    <a:pt x="45" y="1389"/>
                  </a:lnTo>
                  <a:lnTo>
                    <a:pt x="30" y="1350"/>
                  </a:lnTo>
                  <a:lnTo>
                    <a:pt x="18" y="1307"/>
                  </a:lnTo>
                  <a:lnTo>
                    <a:pt x="7" y="1253"/>
                  </a:lnTo>
                  <a:lnTo>
                    <a:pt x="1" y="1197"/>
                  </a:lnTo>
                  <a:lnTo>
                    <a:pt x="0" y="1141"/>
                  </a:lnTo>
                  <a:lnTo>
                    <a:pt x="4" y="1084"/>
                  </a:lnTo>
                  <a:lnTo>
                    <a:pt x="11" y="1028"/>
                  </a:lnTo>
                  <a:lnTo>
                    <a:pt x="23" y="970"/>
                  </a:lnTo>
                  <a:lnTo>
                    <a:pt x="38" y="913"/>
                  </a:lnTo>
                  <a:lnTo>
                    <a:pt x="58" y="855"/>
                  </a:lnTo>
                  <a:lnTo>
                    <a:pt x="81" y="798"/>
                  </a:lnTo>
                  <a:lnTo>
                    <a:pt x="107" y="741"/>
                  </a:lnTo>
                  <a:lnTo>
                    <a:pt x="136" y="685"/>
                  </a:lnTo>
                  <a:lnTo>
                    <a:pt x="168" y="629"/>
                  </a:lnTo>
                  <a:lnTo>
                    <a:pt x="203" y="574"/>
                  </a:lnTo>
                  <a:lnTo>
                    <a:pt x="246" y="511"/>
                  </a:lnTo>
                  <a:lnTo>
                    <a:pt x="292" y="452"/>
                  </a:lnTo>
                  <a:lnTo>
                    <a:pt x="342" y="396"/>
                  </a:lnTo>
                  <a:lnTo>
                    <a:pt x="394" y="344"/>
                  </a:lnTo>
                  <a:lnTo>
                    <a:pt x="449" y="295"/>
                  </a:lnTo>
                  <a:lnTo>
                    <a:pt x="506" y="250"/>
                  </a:lnTo>
                  <a:lnTo>
                    <a:pt x="565" y="208"/>
                  </a:lnTo>
                  <a:lnTo>
                    <a:pt x="626" y="170"/>
                  </a:lnTo>
                  <a:lnTo>
                    <a:pt x="688" y="136"/>
                  </a:lnTo>
                  <a:lnTo>
                    <a:pt x="752" y="105"/>
                  </a:lnTo>
                  <a:lnTo>
                    <a:pt x="817" y="79"/>
                  </a:lnTo>
                  <a:lnTo>
                    <a:pt x="884" y="56"/>
                  </a:lnTo>
                  <a:lnTo>
                    <a:pt x="950" y="37"/>
                  </a:lnTo>
                  <a:lnTo>
                    <a:pt x="1018" y="22"/>
                  </a:lnTo>
                  <a:lnTo>
                    <a:pt x="1086" y="10"/>
                  </a:lnTo>
                  <a:lnTo>
                    <a:pt x="1155" y="3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rgbClr val="CD8D3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"/>
            <p:cNvSpPr>
              <a:spLocks noEditPoints="1"/>
            </p:cNvSpPr>
            <p:nvPr/>
          </p:nvSpPr>
          <p:spPr bwMode="auto">
            <a:xfrm>
              <a:off x="4035426" y="1701801"/>
              <a:ext cx="3506788" cy="3171825"/>
            </a:xfrm>
            <a:custGeom>
              <a:avLst/>
              <a:gdLst/>
              <a:ahLst/>
              <a:cxnLst>
                <a:cxn ang="0">
                  <a:pos x="1001" y="1270"/>
                </a:cxn>
                <a:cxn ang="0">
                  <a:pos x="953" y="1307"/>
                </a:cxn>
                <a:cxn ang="0">
                  <a:pos x="935" y="1365"/>
                </a:cxn>
                <a:cxn ang="0">
                  <a:pos x="947" y="1433"/>
                </a:cxn>
                <a:cxn ang="0">
                  <a:pos x="987" y="1504"/>
                </a:cxn>
                <a:cxn ang="0">
                  <a:pos x="1050" y="1565"/>
                </a:cxn>
                <a:cxn ang="0">
                  <a:pos x="1124" y="1604"/>
                </a:cxn>
                <a:cxn ang="0">
                  <a:pos x="1195" y="1617"/>
                </a:cxn>
                <a:cxn ang="0">
                  <a:pos x="1254" y="1600"/>
                </a:cxn>
                <a:cxn ang="0">
                  <a:pos x="1292" y="1556"/>
                </a:cxn>
                <a:cxn ang="0">
                  <a:pos x="1300" y="1495"/>
                </a:cxn>
                <a:cxn ang="0">
                  <a:pos x="1279" y="1424"/>
                </a:cxn>
                <a:cxn ang="0">
                  <a:pos x="1231" y="1354"/>
                </a:cxn>
                <a:cxn ang="0">
                  <a:pos x="1163" y="1299"/>
                </a:cxn>
                <a:cxn ang="0">
                  <a:pos x="1090" y="1269"/>
                </a:cxn>
                <a:cxn ang="0">
                  <a:pos x="1184" y="0"/>
                </a:cxn>
                <a:cxn ang="0">
                  <a:pos x="1394" y="13"/>
                </a:cxn>
                <a:cxn ang="0">
                  <a:pos x="1598" y="64"/>
                </a:cxn>
                <a:cxn ang="0">
                  <a:pos x="1788" y="158"/>
                </a:cxn>
                <a:cxn ang="0">
                  <a:pos x="1944" y="280"/>
                </a:cxn>
                <a:cxn ang="0">
                  <a:pos x="2063" y="425"/>
                </a:cxn>
                <a:cxn ang="0">
                  <a:pos x="2147" y="588"/>
                </a:cxn>
                <a:cxn ang="0">
                  <a:pos x="2196" y="765"/>
                </a:cxn>
                <a:cxn ang="0">
                  <a:pos x="2209" y="951"/>
                </a:cxn>
                <a:cxn ang="0">
                  <a:pos x="2187" y="1142"/>
                </a:cxn>
                <a:cxn ang="0">
                  <a:pos x="2129" y="1334"/>
                </a:cxn>
                <a:cxn ang="0">
                  <a:pos x="2034" y="1520"/>
                </a:cxn>
                <a:cxn ang="0">
                  <a:pos x="1936" y="1659"/>
                </a:cxn>
                <a:cxn ang="0">
                  <a:pos x="1875" y="1730"/>
                </a:cxn>
                <a:cxn ang="0">
                  <a:pos x="1791" y="1812"/>
                </a:cxn>
                <a:cxn ang="0">
                  <a:pos x="1683" y="1892"/>
                </a:cxn>
                <a:cxn ang="0">
                  <a:pos x="1556" y="1956"/>
                </a:cxn>
                <a:cxn ang="0">
                  <a:pos x="1411" y="1990"/>
                </a:cxn>
                <a:cxn ang="0">
                  <a:pos x="1279" y="1998"/>
                </a:cxn>
                <a:cxn ang="0">
                  <a:pos x="1175" y="1988"/>
                </a:cxn>
                <a:cxn ang="0">
                  <a:pos x="1094" y="1963"/>
                </a:cxn>
                <a:cxn ang="0">
                  <a:pos x="1035" y="1933"/>
                </a:cxn>
                <a:cxn ang="0">
                  <a:pos x="968" y="1874"/>
                </a:cxn>
                <a:cxn ang="0">
                  <a:pos x="941" y="1812"/>
                </a:cxn>
                <a:cxn ang="0">
                  <a:pos x="936" y="1749"/>
                </a:cxn>
                <a:cxn ang="0">
                  <a:pos x="943" y="1690"/>
                </a:cxn>
                <a:cxn ang="0">
                  <a:pos x="943" y="1639"/>
                </a:cxn>
                <a:cxn ang="0">
                  <a:pos x="922" y="1596"/>
                </a:cxn>
                <a:cxn ang="0">
                  <a:pos x="851" y="1561"/>
                </a:cxn>
                <a:cxn ang="0">
                  <a:pos x="734" y="1550"/>
                </a:cxn>
                <a:cxn ang="0">
                  <a:pos x="613" y="1564"/>
                </a:cxn>
                <a:cxn ang="0">
                  <a:pos x="478" y="1581"/>
                </a:cxn>
                <a:cxn ang="0">
                  <a:pos x="348" y="1577"/>
                </a:cxn>
                <a:cxn ang="0">
                  <a:pos x="257" y="1556"/>
                </a:cxn>
                <a:cxn ang="0">
                  <a:pos x="173" y="1516"/>
                </a:cxn>
                <a:cxn ang="0">
                  <a:pos x="102" y="1453"/>
                </a:cxn>
                <a:cxn ang="0">
                  <a:pos x="45" y="1360"/>
                </a:cxn>
                <a:cxn ang="0">
                  <a:pos x="7" y="1227"/>
                </a:cxn>
                <a:cxn ang="0">
                  <a:pos x="3" y="1061"/>
                </a:cxn>
                <a:cxn ang="0">
                  <a:pos x="37" y="893"/>
                </a:cxn>
                <a:cxn ang="0">
                  <a:pos x="105" y="725"/>
                </a:cxn>
                <a:cxn ang="0">
                  <a:pos x="199" y="560"/>
                </a:cxn>
                <a:cxn ang="0">
                  <a:pos x="343" y="380"/>
                </a:cxn>
                <a:cxn ang="0">
                  <a:pos x="512" y="234"/>
                </a:cxn>
                <a:cxn ang="0">
                  <a:pos x="702" y="121"/>
                </a:cxn>
                <a:cxn ang="0">
                  <a:pos x="903" y="45"/>
                </a:cxn>
                <a:cxn ang="0">
                  <a:pos x="1113" y="6"/>
                </a:cxn>
              </a:cxnLst>
              <a:rect l="0" t="0" r="r" b="b"/>
              <a:pathLst>
                <a:path w="2209" h="1998">
                  <a:moveTo>
                    <a:pt x="1044" y="1262"/>
                  </a:moveTo>
                  <a:lnTo>
                    <a:pt x="1022" y="1265"/>
                  </a:lnTo>
                  <a:lnTo>
                    <a:pt x="1001" y="1270"/>
                  </a:lnTo>
                  <a:lnTo>
                    <a:pt x="983" y="1279"/>
                  </a:lnTo>
                  <a:lnTo>
                    <a:pt x="967" y="1292"/>
                  </a:lnTo>
                  <a:lnTo>
                    <a:pt x="953" y="1307"/>
                  </a:lnTo>
                  <a:lnTo>
                    <a:pt x="943" y="1325"/>
                  </a:lnTo>
                  <a:lnTo>
                    <a:pt x="938" y="1344"/>
                  </a:lnTo>
                  <a:lnTo>
                    <a:pt x="935" y="1365"/>
                  </a:lnTo>
                  <a:lnTo>
                    <a:pt x="936" y="1387"/>
                  </a:lnTo>
                  <a:lnTo>
                    <a:pt x="940" y="1410"/>
                  </a:lnTo>
                  <a:lnTo>
                    <a:pt x="947" y="1433"/>
                  </a:lnTo>
                  <a:lnTo>
                    <a:pt x="958" y="1457"/>
                  </a:lnTo>
                  <a:lnTo>
                    <a:pt x="971" y="1480"/>
                  </a:lnTo>
                  <a:lnTo>
                    <a:pt x="987" y="1504"/>
                  </a:lnTo>
                  <a:lnTo>
                    <a:pt x="1006" y="1525"/>
                  </a:lnTo>
                  <a:lnTo>
                    <a:pt x="1027" y="1546"/>
                  </a:lnTo>
                  <a:lnTo>
                    <a:pt x="1050" y="1565"/>
                  </a:lnTo>
                  <a:lnTo>
                    <a:pt x="1074" y="1581"/>
                  </a:lnTo>
                  <a:lnTo>
                    <a:pt x="1099" y="1594"/>
                  </a:lnTo>
                  <a:lnTo>
                    <a:pt x="1124" y="1604"/>
                  </a:lnTo>
                  <a:lnTo>
                    <a:pt x="1148" y="1611"/>
                  </a:lnTo>
                  <a:lnTo>
                    <a:pt x="1172" y="1616"/>
                  </a:lnTo>
                  <a:lnTo>
                    <a:pt x="1195" y="1617"/>
                  </a:lnTo>
                  <a:lnTo>
                    <a:pt x="1216" y="1614"/>
                  </a:lnTo>
                  <a:lnTo>
                    <a:pt x="1236" y="1609"/>
                  </a:lnTo>
                  <a:lnTo>
                    <a:pt x="1254" y="1600"/>
                  </a:lnTo>
                  <a:lnTo>
                    <a:pt x="1270" y="1588"/>
                  </a:lnTo>
                  <a:lnTo>
                    <a:pt x="1282" y="1573"/>
                  </a:lnTo>
                  <a:lnTo>
                    <a:pt x="1292" y="1556"/>
                  </a:lnTo>
                  <a:lnTo>
                    <a:pt x="1297" y="1537"/>
                  </a:lnTo>
                  <a:lnTo>
                    <a:pt x="1301" y="1516"/>
                  </a:lnTo>
                  <a:lnTo>
                    <a:pt x="1300" y="1495"/>
                  </a:lnTo>
                  <a:lnTo>
                    <a:pt x="1296" y="1472"/>
                  </a:lnTo>
                  <a:lnTo>
                    <a:pt x="1289" y="1448"/>
                  </a:lnTo>
                  <a:lnTo>
                    <a:pt x="1279" y="1424"/>
                  </a:lnTo>
                  <a:lnTo>
                    <a:pt x="1266" y="1400"/>
                  </a:lnTo>
                  <a:lnTo>
                    <a:pt x="1250" y="1377"/>
                  </a:lnTo>
                  <a:lnTo>
                    <a:pt x="1231" y="1354"/>
                  </a:lnTo>
                  <a:lnTo>
                    <a:pt x="1209" y="1333"/>
                  </a:lnTo>
                  <a:lnTo>
                    <a:pt x="1186" y="1315"/>
                  </a:lnTo>
                  <a:lnTo>
                    <a:pt x="1163" y="1299"/>
                  </a:lnTo>
                  <a:lnTo>
                    <a:pt x="1139" y="1286"/>
                  </a:lnTo>
                  <a:lnTo>
                    <a:pt x="1114" y="1276"/>
                  </a:lnTo>
                  <a:lnTo>
                    <a:pt x="1090" y="1269"/>
                  </a:lnTo>
                  <a:lnTo>
                    <a:pt x="1066" y="1264"/>
                  </a:lnTo>
                  <a:lnTo>
                    <a:pt x="1044" y="1262"/>
                  </a:lnTo>
                  <a:close/>
                  <a:moveTo>
                    <a:pt x="1184" y="0"/>
                  </a:moveTo>
                  <a:lnTo>
                    <a:pt x="1255" y="0"/>
                  </a:lnTo>
                  <a:lnTo>
                    <a:pt x="1325" y="4"/>
                  </a:lnTo>
                  <a:lnTo>
                    <a:pt x="1394" y="13"/>
                  </a:lnTo>
                  <a:lnTo>
                    <a:pt x="1463" y="25"/>
                  </a:lnTo>
                  <a:lnTo>
                    <a:pt x="1531" y="43"/>
                  </a:lnTo>
                  <a:lnTo>
                    <a:pt x="1598" y="64"/>
                  </a:lnTo>
                  <a:lnTo>
                    <a:pt x="1663" y="91"/>
                  </a:lnTo>
                  <a:lnTo>
                    <a:pt x="1727" y="122"/>
                  </a:lnTo>
                  <a:lnTo>
                    <a:pt x="1788" y="158"/>
                  </a:lnTo>
                  <a:lnTo>
                    <a:pt x="1844" y="196"/>
                  </a:lnTo>
                  <a:lnTo>
                    <a:pt x="1896" y="236"/>
                  </a:lnTo>
                  <a:lnTo>
                    <a:pt x="1944" y="280"/>
                  </a:lnTo>
                  <a:lnTo>
                    <a:pt x="1987" y="326"/>
                  </a:lnTo>
                  <a:lnTo>
                    <a:pt x="2027" y="374"/>
                  </a:lnTo>
                  <a:lnTo>
                    <a:pt x="2063" y="425"/>
                  </a:lnTo>
                  <a:lnTo>
                    <a:pt x="2095" y="477"/>
                  </a:lnTo>
                  <a:lnTo>
                    <a:pt x="2123" y="532"/>
                  </a:lnTo>
                  <a:lnTo>
                    <a:pt x="2147" y="588"/>
                  </a:lnTo>
                  <a:lnTo>
                    <a:pt x="2168" y="646"/>
                  </a:lnTo>
                  <a:lnTo>
                    <a:pt x="2184" y="704"/>
                  </a:lnTo>
                  <a:lnTo>
                    <a:pt x="2196" y="765"/>
                  </a:lnTo>
                  <a:lnTo>
                    <a:pt x="2205" y="826"/>
                  </a:lnTo>
                  <a:lnTo>
                    <a:pt x="2209" y="889"/>
                  </a:lnTo>
                  <a:lnTo>
                    <a:pt x="2209" y="951"/>
                  </a:lnTo>
                  <a:lnTo>
                    <a:pt x="2206" y="1015"/>
                  </a:lnTo>
                  <a:lnTo>
                    <a:pt x="2198" y="1078"/>
                  </a:lnTo>
                  <a:lnTo>
                    <a:pt x="2187" y="1142"/>
                  </a:lnTo>
                  <a:lnTo>
                    <a:pt x="2171" y="1206"/>
                  </a:lnTo>
                  <a:lnTo>
                    <a:pt x="2152" y="1270"/>
                  </a:lnTo>
                  <a:lnTo>
                    <a:pt x="2129" y="1334"/>
                  </a:lnTo>
                  <a:lnTo>
                    <a:pt x="2101" y="1397"/>
                  </a:lnTo>
                  <a:lnTo>
                    <a:pt x="2070" y="1459"/>
                  </a:lnTo>
                  <a:lnTo>
                    <a:pt x="2034" y="1520"/>
                  </a:lnTo>
                  <a:lnTo>
                    <a:pt x="1995" y="1581"/>
                  </a:lnTo>
                  <a:lnTo>
                    <a:pt x="1952" y="1641"/>
                  </a:lnTo>
                  <a:lnTo>
                    <a:pt x="1936" y="1659"/>
                  </a:lnTo>
                  <a:lnTo>
                    <a:pt x="1919" y="1681"/>
                  </a:lnTo>
                  <a:lnTo>
                    <a:pt x="1898" y="1705"/>
                  </a:lnTo>
                  <a:lnTo>
                    <a:pt x="1875" y="1730"/>
                  </a:lnTo>
                  <a:lnTo>
                    <a:pt x="1849" y="1756"/>
                  </a:lnTo>
                  <a:lnTo>
                    <a:pt x="1821" y="1784"/>
                  </a:lnTo>
                  <a:lnTo>
                    <a:pt x="1791" y="1812"/>
                  </a:lnTo>
                  <a:lnTo>
                    <a:pt x="1757" y="1839"/>
                  </a:lnTo>
                  <a:lnTo>
                    <a:pt x="1721" y="1866"/>
                  </a:lnTo>
                  <a:lnTo>
                    <a:pt x="1683" y="1892"/>
                  </a:lnTo>
                  <a:lnTo>
                    <a:pt x="1643" y="1915"/>
                  </a:lnTo>
                  <a:lnTo>
                    <a:pt x="1600" y="1937"/>
                  </a:lnTo>
                  <a:lnTo>
                    <a:pt x="1556" y="1956"/>
                  </a:lnTo>
                  <a:lnTo>
                    <a:pt x="1510" y="1971"/>
                  </a:lnTo>
                  <a:lnTo>
                    <a:pt x="1461" y="1982"/>
                  </a:lnTo>
                  <a:lnTo>
                    <a:pt x="1411" y="1990"/>
                  </a:lnTo>
                  <a:lnTo>
                    <a:pt x="1364" y="1996"/>
                  </a:lnTo>
                  <a:lnTo>
                    <a:pt x="1320" y="1998"/>
                  </a:lnTo>
                  <a:lnTo>
                    <a:pt x="1279" y="1998"/>
                  </a:lnTo>
                  <a:lnTo>
                    <a:pt x="1242" y="1997"/>
                  </a:lnTo>
                  <a:lnTo>
                    <a:pt x="1207" y="1993"/>
                  </a:lnTo>
                  <a:lnTo>
                    <a:pt x="1175" y="1988"/>
                  </a:lnTo>
                  <a:lnTo>
                    <a:pt x="1145" y="1981"/>
                  </a:lnTo>
                  <a:lnTo>
                    <a:pt x="1119" y="1973"/>
                  </a:lnTo>
                  <a:lnTo>
                    <a:pt x="1094" y="1963"/>
                  </a:lnTo>
                  <a:lnTo>
                    <a:pt x="1072" y="1954"/>
                  </a:lnTo>
                  <a:lnTo>
                    <a:pt x="1052" y="1943"/>
                  </a:lnTo>
                  <a:lnTo>
                    <a:pt x="1035" y="1933"/>
                  </a:lnTo>
                  <a:lnTo>
                    <a:pt x="1007" y="1914"/>
                  </a:lnTo>
                  <a:lnTo>
                    <a:pt x="985" y="1894"/>
                  </a:lnTo>
                  <a:lnTo>
                    <a:pt x="968" y="1874"/>
                  </a:lnTo>
                  <a:lnTo>
                    <a:pt x="956" y="1853"/>
                  </a:lnTo>
                  <a:lnTo>
                    <a:pt x="946" y="1832"/>
                  </a:lnTo>
                  <a:lnTo>
                    <a:pt x="941" y="1812"/>
                  </a:lnTo>
                  <a:lnTo>
                    <a:pt x="937" y="1790"/>
                  </a:lnTo>
                  <a:lnTo>
                    <a:pt x="936" y="1770"/>
                  </a:lnTo>
                  <a:lnTo>
                    <a:pt x="936" y="1749"/>
                  </a:lnTo>
                  <a:lnTo>
                    <a:pt x="938" y="1729"/>
                  </a:lnTo>
                  <a:lnTo>
                    <a:pt x="940" y="1709"/>
                  </a:lnTo>
                  <a:lnTo>
                    <a:pt x="943" y="1690"/>
                  </a:lnTo>
                  <a:lnTo>
                    <a:pt x="943" y="1673"/>
                  </a:lnTo>
                  <a:lnTo>
                    <a:pt x="943" y="1655"/>
                  </a:lnTo>
                  <a:lnTo>
                    <a:pt x="943" y="1639"/>
                  </a:lnTo>
                  <a:lnTo>
                    <a:pt x="938" y="1623"/>
                  </a:lnTo>
                  <a:lnTo>
                    <a:pt x="932" y="1609"/>
                  </a:lnTo>
                  <a:lnTo>
                    <a:pt x="922" y="1596"/>
                  </a:lnTo>
                  <a:lnTo>
                    <a:pt x="908" y="1585"/>
                  </a:lnTo>
                  <a:lnTo>
                    <a:pt x="890" y="1575"/>
                  </a:lnTo>
                  <a:lnTo>
                    <a:pt x="851" y="1561"/>
                  </a:lnTo>
                  <a:lnTo>
                    <a:pt x="813" y="1553"/>
                  </a:lnTo>
                  <a:lnTo>
                    <a:pt x="774" y="1549"/>
                  </a:lnTo>
                  <a:lnTo>
                    <a:pt x="734" y="1550"/>
                  </a:lnTo>
                  <a:lnTo>
                    <a:pt x="694" y="1553"/>
                  </a:lnTo>
                  <a:lnTo>
                    <a:pt x="654" y="1558"/>
                  </a:lnTo>
                  <a:lnTo>
                    <a:pt x="613" y="1564"/>
                  </a:lnTo>
                  <a:lnTo>
                    <a:pt x="569" y="1571"/>
                  </a:lnTo>
                  <a:lnTo>
                    <a:pt x="525" y="1577"/>
                  </a:lnTo>
                  <a:lnTo>
                    <a:pt x="478" y="1581"/>
                  </a:lnTo>
                  <a:lnTo>
                    <a:pt x="430" y="1582"/>
                  </a:lnTo>
                  <a:lnTo>
                    <a:pt x="379" y="1580"/>
                  </a:lnTo>
                  <a:lnTo>
                    <a:pt x="348" y="1577"/>
                  </a:lnTo>
                  <a:lnTo>
                    <a:pt x="317" y="1572"/>
                  </a:lnTo>
                  <a:lnTo>
                    <a:pt x="286" y="1565"/>
                  </a:lnTo>
                  <a:lnTo>
                    <a:pt x="257" y="1556"/>
                  </a:lnTo>
                  <a:lnTo>
                    <a:pt x="228" y="1545"/>
                  </a:lnTo>
                  <a:lnTo>
                    <a:pt x="200" y="1532"/>
                  </a:lnTo>
                  <a:lnTo>
                    <a:pt x="173" y="1516"/>
                  </a:lnTo>
                  <a:lnTo>
                    <a:pt x="149" y="1498"/>
                  </a:lnTo>
                  <a:lnTo>
                    <a:pt x="125" y="1477"/>
                  </a:lnTo>
                  <a:lnTo>
                    <a:pt x="102" y="1453"/>
                  </a:lnTo>
                  <a:lnTo>
                    <a:pt x="81" y="1425"/>
                  </a:lnTo>
                  <a:lnTo>
                    <a:pt x="62" y="1394"/>
                  </a:lnTo>
                  <a:lnTo>
                    <a:pt x="45" y="1360"/>
                  </a:lnTo>
                  <a:lnTo>
                    <a:pt x="31" y="1322"/>
                  </a:lnTo>
                  <a:lnTo>
                    <a:pt x="19" y="1280"/>
                  </a:lnTo>
                  <a:lnTo>
                    <a:pt x="7" y="1227"/>
                  </a:lnTo>
                  <a:lnTo>
                    <a:pt x="1" y="1172"/>
                  </a:lnTo>
                  <a:lnTo>
                    <a:pt x="0" y="1117"/>
                  </a:lnTo>
                  <a:lnTo>
                    <a:pt x="3" y="1061"/>
                  </a:lnTo>
                  <a:lnTo>
                    <a:pt x="11" y="1005"/>
                  </a:lnTo>
                  <a:lnTo>
                    <a:pt x="22" y="949"/>
                  </a:lnTo>
                  <a:lnTo>
                    <a:pt x="37" y="893"/>
                  </a:lnTo>
                  <a:lnTo>
                    <a:pt x="57" y="837"/>
                  </a:lnTo>
                  <a:lnTo>
                    <a:pt x="79" y="781"/>
                  </a:lnTo>
                  <a:lnTo>
                    <a:pt x="105" y="725"/>
                  </a:lnTo>
                  <a:lnTo>
                    <a:pt x="133" y="670"/>
                  </a:lnTo>
                  <a:lnTo>
                    <a:pt x="165" y="614"/>
                  </a:lnTo>
                  <a:lnTo>
                    <a:pt x="199" y="560"/>
                  </a:lnTo>
                  <a:lnTo>
                    <a:pt x="244" y="497"/>
                  </a:lnTo>
                  <a:lnTo>
                    <a:pt x="292" y="436"/>
                  </a:lnTo>
                  <a:lnTo>
                    <a:pt x="343" y="380"/>
                  </a:lnTo>
                  <a:lnTo>
                    <a:pt x="397" y="328"/>
                  </a:lnTo>
                  <a:lnTo>
                    <a:pt x="454" y="279"/>
                  </a:lnTo>
                  <a:lnTo>
                    <a:pt x="512" y="234"/>
                  </a:lnTo>
                  <a:lnTo>
                    <a:pt x="574" y="193"/>
                  </a:lnTo>
                  <a:lnTo>
                    <a:pt x="637" y="155"/>
                  </a:lnTo>
                  <a:lnTo>
                    <a:pt x="702" y="121"/>
                  </a:lnTo>
                  <a:lnTo>
                    <a:pt x="767" y="92"/>
                  </a:lnTo>
                  <a:lnTo>
                    <a:pt x="835" y="66"/>
                  </a:lnTo>
                  <a:lnTo>
                    <a:pt x="903" y="45"/>
                  </a:lnTo>
                  <a:lnTo>
                    <a:pt x="973" y="27"/>
                  </a:lnTo>
                  <a:lnTo>
                    <a:pt x="1043" y="15"/>
                  </a:lnTo>
                  <a:lnTo>
                    <a:pt x="1113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DCA3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"/>
            <p:cNvSpPr>
              <a:spLocks/>
            </p:cNvSpPr>
            <p:nvPr/>
          </p:nvSpPr>
          <p:spPr bwMode="auto">
            <a:xfrm>
              <a:off x="4414838" y="1782763"/>
              <a:ext cx="2951163" cy="2416175"/>
            </a:xfrm>
            <a:custGeom>
              <a:avLst/>
              <a:gdLst/>
              <a:ahLst/>
              <a:cxnLst>
                <a:cxn ang="0">
                  <a:pos x="1069" y="2"/>
                </a:cxn>
                <a:cxn ang="0">
                  <a:pos x="1188" y="16"/>
                </a:cxn>
                <a:cxn ang="0">
                  <a:pos x="1303" y="45"/>
                </a:cxn>
                <a:cxn ang="0">
                  <a:pos x="1409" y="89"/>
                </a:cxn>
                <a:cxn ang="0">
                  <a:pos x="1508" y="149"/>
                </a:cxn>
                <a:cxn ang="0">
                  <a:pos x="1589" y="217"/>
                </a:cxn>
                <a:cxn ang="0">
                  <a:pos x="1659" y="296"/>
                </a:cxn>
                <a:cxn ang="0">
                  <a:pos x="1719" y="382"/>
                </a:cxn>
                <a:cxn ang="0">
                  <a:pos x="1768" y="475"/>
                </a:cxn>
                <a:cxn ang="0">
                  <a:pos x="1807" y="572"/>
                </a:cxn>
                <a:cxn ang="0">
                  <a:pos x="1834" y="673"/>
                </a:cxn>
                <a:cxn ang="0">
                  <a:pos x="1852" y="775"/>
                </a:cxn>
                <a:cxn ang="0">
                  <a:pos x="1859" y="878"/>
                </a:cxn>
                <a:cxn ang="0">
                  <a:pos x="1857" y="977"/>
                </a:cxn>
                <a:cxn ang="0">
                  <a:pos x="1844" y="1074"/>
                </a:cxn>
                <a:cxn ang="0">
                  <a:pos x="1821" y="1166"/>
                </a:cxn>
                <a:cxn ang="0">
                  <a:pos x="1788" y="1251"/>
                </a:cxn>
                <a:cxn ang="0">
                  <a:pos x="1745" y="1326"/>
                </a:cxn>
                <a:cxn ang="0">
                  <a:pos x="1694" y="1392"/>
                </a:cxn>
                <a:cxn ang="0">
                  <a:pos x="1632" y="1446"/>
                </a:cxn>
                <a:cxn ang="0">
                  <a:pos x="1561" y="1487"/>
                </a:cxn>
                <a:cxn ang="0">
                  <a:pos x="1480" y="1513"/>
                </a:cxn>
                <a:cxn ang="0">
                  <a:pos x="1390" y="1522"/>
                </a:cxn>
                <a:cxn ang="0">
                  <a:pos x="1315" y="1516"/>
                </a:cxn>
                <a:cxn ang="0">
                  <a:pos x="1242" y="1497"/>
                </a:cxn>
                <a:cxn ang="0">
                  <a:pos x="1180" y="1467"/>
                </a:cxn>
                <a:cxn ang="0">
                  <a:pos x="1126" y="1429"/>
                </a:cxn>
                <a:cxn ang="0">
                  <a:pos x="1079" y="1384"/>
                </a:cxn>
                <a:cxn ang="0">
                  <a:pos x="1016" y="1310"/>
                </a:cxn>
                <a:cxn ang="0">
                  <a:pos x="977" y="1259"/>
                </a:cxn>
                <a:cxn ang="0">
                  <a:pos x="939" y="1210"/>
                </a:cxn>
                <a:cxn ang="0">
                  <a:pos x="898" y="1164"/>
                </a:cxn>
                <a:cxn ang="0">
                  <a:pos x="855" y="1124"/>
                </a:cxn>
                <a:cxn ang="0">
                  <a:pos x="806" y="1093"/>
                </a:cxn>
                <a:cxn ang="0">
                  <a:pos x="748" y="1071"/>
                </a:cxn>
                <a:cxn ang="0">
                  <a:pos x="690" y="1060"/>
                </a:cxn>
                <a:cxn ang="0">
                  <a:pos x="618" y="1062"/>
                </a:cxn>
                <a:cxn ang="0">
                  <a:pos x="534" y="1078"/>
                </a:cxn>
                <a:cxn ang="0">
                  <a:pos x="453" y="1098"/>
                </a:cxn>
                <a:cxn ang="0">
                  <a:pos x="384" y="1110"/>
                </a:cxn>
                <a:cxn ang="0">
                  <a:pos x="327" y="1109"/>
                </a:cxn>
                <a:cxn ang="0">
                  <a:pos x="265" y="1098"/>
                </a:cxn>
                <a:cxn ang="0">
                  <a:pos x="206" y="1075"/>
                </a:cxn>
                <a:cxn ang="0">
                  <a:pos x="149" y="1040"/>
                </a:cxn>
                <a:cxn ang="0">
                  <a:pos x="99" y="993"/>
                </a:cxn>
                <a:cxn ang="0">
                  <a:pos x="57" y="933"/>
                </a:cxn>
                <a:cxn ang="0">
                  <a:pos x="24" y="857"/>
                </a:cxn>
                <a:cxn ang="0">
                  <a:pos x="5" y="783"/>
                </a:cxn>
                <a:cxn ang="0">
                  <a:pos x="0" y="716"/>
                </a:cxn>
                <a:cxn ang="0">
                  <a:pos x="10" y="651"/>
                </a:cxn>
                <a:cxn ang="0">
                  <a:pos x="34" y="586"/>
                </a:cxn>
                <a:cxn ang="0">
                  <a:pos x="71" y="515"/>
                </a:cxn>
                <a:cxn ang="0">
                  <a:pos x="119" y="438"/>
                </a:cxn>
                <a:cxn ang="0">
                  <a:pos x="194" y="341"/>
                </a:cxn>
                <a:cxn ang="0">
                  <a:pos x="285" y="255"/>
                </a:cxn>
                <a:cxn ang="0">
                  <a:pos x="388" y="179"/>
                </a:cxn>
                <a:cxn ang="0">
                  <a:pos x="501" y="117"/>
                </a:cxn>
                <a:cxn ang="0">
                  <a:pos x="623" y="67"/>
                </a:cxn>
                <a:cxn ang="0">
                  <a:pos x="749" y="30"/>
                </a:cxn>
                <a:cxn ang="0">
                  <a:pos x="879" y="8"/>
                </a:cxn>
                <a:cxn ang="0">
                  <a:pos x="1008" y="0"/>
                </a:cxn>
              </a:cxnLst>
              <a:rect l="0" t="0" r="r" b="b"/>
              <a:pathLst>
                <a:path w="1859" h="1522">
                  <a:moveTo>
                    <a:pt x="1008" y="0"/>
                  </a:moveTo>
                  <a:lnTo>
                    <a:pt x="1069" y="2"/>
                  </a:lnTo>
                  <a:lnTo>
                    <a:pt x="1129" y="7"/>
                  </a:lnTo>
                  <a:lnTo>
                    <a:pt x="1188" y="16"/>
                  </a:lnTo>
                  <a:lnTo>
                    <a:pt x="1246" y="29"/>
                  </a:lnTo>
                  <a:lnTo>
                    <a:pt x="1303" y="45"/>
                  </a:lnTo>
                  <a:lnTo>
                    <a:pt x="1357" y="65"/>
                  </a:lnTo>
                  <a:lnTo>
                    <a:pt x="1409" y="89"/>
                  </a:lnTo>
                  <a:lnTo>
                    <a:pt x="1460" y="117"/>
                  </a:lnTo>
                  <a:lnTo>
                    <a:pt x="1508" y="149"/>
                  </a:lnTo>
                  <a:lnTo>
                    <a:pt x="1550" y="182"/>
                  </a:lnTo>
                  <a:lnTo>
                    <a:pt x="1589" y="217"/>
                  </a:lnTo>
                  <a:lnTo>
                    <a:pt x="1625" y="255"/>
                  </a:lnTo>
                  <a:lnTo>
                    <a:pt x="1659" y="296"/>
                  </a:lnTo>
                  <a:lnTo>
                    <a:pt x="1690" y="338"/>
                  </a:lnTo>
                  <a:lnTo>
                    <a:pt x="1719" y="382"/>
                  </a:lnTo>
                  <a:lnTo>
                    <a:pt x="1745" y="428"/>
                  </a:lnTo>
                  <a:lnTo>
                    <a:pt x="1768" y="475"/>
                  </a:lnTo>
                  <a:lnTo>
                    <a:pt x="1788" y="523"/>
                  </a:lnTo>
                  <a:lnTo>
                    <a:pt x="1807" y="572"/>
                  </a:lnTo>
                  <a:lnTo>
                    <a:pt x="1822" y="622"/>
                  </a:lnTo>
                  <a:lnTo>
                    <a:pt x="1834" y="673"/>
                  </a:lnTo>
                  <a:lnTo>
                    <a:pt x="1844" y="725"/>
                  </a:lnTo>
                  <a:lnTo>
                    <a:pt x="1852" y="775"/>
                  </a:lnTo>
                  <a:lnTo>
                    <a:pt x="1858" y="827"/>
                  </a:lnTo>
                  <a:lnTo>
                    <a:pt x="1859" y="878"/>
                  </a:lnTo>
                  <a:lnTo>
                    <a:pt x="1859" y="927"/>
                  </a:lnTo>
                  <a:lnTo>
                    <a:pt x="1857" y="977"/>
                  </a:lnTo>
                  <a:lnTo>
                    <a:pt x="1851" y="1026"/>
                  </a:lnTo>
                  <a:lnTo>
                    <a:pt x="1844" y="1074"/>
                  </a:lnTo>
                  <a:lnTo>
                    <a:pt x="1833" y="1121"/>
                  </a:lnTo>
                  <a:lnTo>
                    <a:pt x="1821" y="1166"/>
                  </a:lnTo>
                  <a:lnTo>
                    <a:pt x="1806" y="1209"/>
                  </a:lnTo>
                  <a:lnTo>
                    <a:pt x="1788" y="1251"/>
                  </a:lnTo>
                  <a:lnTo>
                    <a:pt x="1769" y="1290"/>
                  </a:lnTo>
                  <a:lnTo>
                    <a:pt x="1745" y="1326"/>
                  </a:lnTo>
                  <a:lnTo>
                    <a:pt x="1721" y="1361"/>
                  </a:lnTo>
                  <a:lnTo>
                    <a:pt x="1694" y="1392"/>
                  </a:lnTo>
                  <a:lnTo>
                    <a:pt x="1664" y="1421"/>
                  </a:lnTo>
                  <a:lnTo>
                    <a:pt x="1632" y="1446"/>
                  </a:lnTo>
                  <a:lnTo>
                    <a:pt x="1598" y="1469"/>
                  </a:lnTo>
                  <a:lnTo>
                    <a:pt x="1561" y="1487"/>
                  </a:lnTo>
                  <a:lnTo>
                    <a:pt x="1521" y="1502"/>
                  </a:lnTo>
                  <a:lnTo>
                    <a:pt x="1480" y="1513"/>
                  </a:lnTo>
                  <a:lnTo>
                    <a:pt x="1436" y="1519"/>
                  </a:lnTo>
                  <a:lnTo>
                    <a:pt x="1390" y="1522"/>
                  </a:lnTo>
                  <a:lnTo>
                    <a:pt x="1356" y="1520"/>
                  </a:lnTo>
                  <a:lnTo>
                    <a:pt x="1315" y="1516"/>
                  </a:lnTo>
                  <a:lnTo>
                    <a:pt x="1278" y="1508"/>
                  </a:lnTo>
                  <a:lnTo>
                    <a:pt x="1242" y="1497"/>
                  </a:lnTo>
                  <a:lnTo>
                    <a:pt x="1210" y="1483"/>
                  </a:lnTo>
                  <a:lnTo>
                    <a:pt x="1180" y="1467"/>
                  </a:lnTo>
                  <a:lnTo>
                    <a:pt x="1152" y="1449"/>
                  </a:lnTo>
                  <a:lnTo>
                    <a:pt x="1126" y="1429"/>
                  </a:lnTo>
                  <a:lnTo>
                    <a:pt x="1102" y="1407"/>
                  </a:lnTo>
                  <a:lnTo>
                    <a:pt x="1079" y="1384"/>
                  </a:lnTo>
                  <a:lnTo>
                    <a:pt x="1036" y="1336"/>
                  </a:lnTo>
                  <a:lnTo>
                    <a:pt x="1016" y="1310"/>
                  </a:lnTo>
                  <a:lnTo>
                    <a:pt x="997" y="1285"/>
                  </a:lnTo>
                  <a:lnTo>
                    <a:pt x="977" y="1259"/>
                  </a:lnTo>
                  <a:lnTo>
                    <a:pt x="958" y="1235"/>
                  </a:lnTo>
                  <a:lnTo>
                    <a:pt x="939" y="1210"/>
                  </a:lnTo>
                  <a:lnTo>
                    <a:pt x="919" y="1186"/>
                  </a:lnTo>
                  <a:lnTo>
                    <a:pt x="898" y="1164"/>
                  </a:lnTo>
                  <a:lnTo>
                    <a:pt x="877" y="1144"/>
                  </a:lnTo>
                  <a:lnTo>
                    <a:pt x="855" y="1124"/>
                  </a:lnTo>
                  <a:lnTo>
                    <a:pt x="831" y="1107"/>
                  </a:lnTo>
                  <a:lnTo>
                    <a:pt x="806" y="1093"/>
                  </a:lnTo>
                  <a:lnTo>
                    <a:pt x="778" y="1081"/>
                  </a:lnTo>
                  <a:lnTo>
                    <a:pt x="748" y="1071"/>
                  </a:lnTo>
                  <a:lnTo>
                    <a:pt x="719" y="1064"/>
                  </a:lnTo>
                  <a:lnTo>
                    <a:pt x="690" y="1060"/>
                  </a:lnTo>
                  <a:lnTo>
                    <a:pt x="662" y="1059"/>
                  </a:lnTo>
                  <a:lnTo>
                    <a:pt x="618" y="1062"/>
                  </a:lnTo>
                  <a:lnTo>
                    <a:pt x="575" y="1068"/>
                  </a:lnTo>
                  <a:lnTo>
                    <a:pt x="534" y="1078"/>
                  </a:lnTo>
                  <a:lnTo>
                    <a:pt x="493" y="1088"/>
                  </a:lnTo>
                  <a:lnTo>
                    <a:pt x="453" y="1098"/>
                  </a:lnTo>
                  <a:lnTo>
                    <a:pt x="412" y="1106"/>
                  </a:lnTo>
                  <a:lnTo>
                    <a:pt x="384" y="1110"/>
                  </a:lnTo>
                  <a:lnTo>
                    <a:pt x="357" y="1111"/>
                  </a:lnTo>
                  <a:lnTo>
                    <a:pt x="327" y="1109"/>
                  </a:lnTo>
                  <a:lnTo>
                    <a:pt x="295" y="1105"/>
                  </a:lnTo>
                  <a:lnTo>
                    <a:pt x="265" y="1098"/>
                  </a:lnTo>
                  <a:lnTo>
                    <a:pt x="235" y="1089"/>
                  </a:lnTo>
                  <a:lnTo>
                    <a:pt x="206" y="1075"/>
                  </a:lnTo>
                  <a:lnTo>
                    <a:pt x="176" y="1059"/>
                  </a:lnTo>
                  <a:lnTo>
                    <a:pt x="149" y="1040"/>
                  </a:lnTo>
                  <a:lnTo>
                    <a:pt x="123" y="1018"/>
                  </a:lnTo>
                  <a:lnTo>
                    <a:pt x="99" y="993"/>
                  </a:lnTo>
                  <a:lnTo>
                    <a:pt x="77" y="964"/>
                  </a:lnTo>
                  <a:lnTo>
                    <a:pt x="57" y="933"/>
                  </a:lnTo>
                  <a:lnTo>
                    <a:pt x="40" y="897"/>
                  </a:lnTo>
                  <a:lnTo>
                    <a:pt x="24" y="857"/>
                  </a:lnTo>
                  <a:lnTo>
                    <a:pt x="13" y="819"/>
                  </a:lnTo>
                  <a:lnTo>
                    <a:pt x="5" y="783"/>
                  </a:lnTo>
                  <a:lnTo>
                    <a:pt x="0" y="749"/>
                  </a:lnTo>
                  <a:lnTo>
                    <a:pt x="0" y="716"/>
                  </a:lnTo>
                  <a:lnTo>
                    <a:pt x="4" y="683"/>
                  </a:lnTo>
                  <a:lnTo>
                    <a:pt x="10" y="651"/>
                  </a:lnTo>
                  <a:lnTo>
                    <a:pt x="21" y="619"/>
                  </a:lnTo>
                  <a:lnTo>
                    <a:pt x="34" y="586"/>
                  </a:lnTo>
                  <a:lnTo>
                    <a:pt x="50" y="551"/>
                  </a:lnTo>
                  <a:lnTo>
                    <a:pt x="71" y="515"/>
                  </a:lnTo>
                  <a:lnTo>
                    <a:pt x="93" y="478"/>
                  </a:lnTo>
                  <a:lnTo>
                    <a:pt x="119" y="438"/>
                  </a:lnTo>
                  <a:lnTo>
                    <a:pt x="154" y="388"/>
                  </a:lnTo>
                  <a:lnTo>
                    <a:pt x="194" y="341"/>
                  </a:lnTo>
                  <a:lnTo>
                    <a:pt x="238" y="296"/>
                  </a:lnTo>
                  <a:lnTo>
                    <a:pt x="285" y="255"/>
                  </a:lnTo>
                  <a:lnTo>
                    <a:pt x="335" y="215"/>
                  </a:lnTo>
                  <a:lnTo>
                    <a:pt x="388" y="179"/>
                  </a:lnTo>
                  <a:lnTo>
                    <a:pt x="443" y="146"/>
                  </a:lnTo>
                  <a:lnTo>
                    <a:pt x="501" y="117"/>
                  </a:lnTo>
                  <a:lnTo>
                    <a:pt x="561" y="90"/>
                  </a:lnTo>
                  <a:lnTo>
                    <a:pt x="623" y="67"/>
                  </a:lnTo>
                  <a:lnTo>
                    <a:pt x="685" y="46"/>
                  </a:lnTo>
                  <a:lnTo>
                    <a:pt x="749" y="30"/>
                  </a:lnTo>
                  <a:lnTo>
                    <a:pt x="814" y="17"/>
                  </a:lnTo>
                  <a:lnTo>
                    <a:pt x="879" y="8"/>
                  </a:lnTo>
                  <a:lnTo>
                    <a:pt x="944" y="2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E8BE7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"/>
            <p:cNvSpPr>
              <a:spLocks/>
            </p:cNvSpPr>
            <p:nvPr/>
          </p:nvSpPr>
          <p:spPr bwMode="auto">
            <a:xfrm>
              <a:off x="5372101" y="1816101"/>
              <a:ext cx="614363" cy="482600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96" y="5"/>
                </a:cxn>
                <a:cxn ang="0">
                  <a:pos x="318" y="18"/>
                </a:cxn>
                <a:cxn ang="0">
                  <a:pos x="333" y="41"/>
                </a:cxn>
                <a:cxn ang="0">
                  <a:pos x="338" y="76"/>
                </a:cxn>
                <a:cxn ang="0">
                  <a:pos x="337" y="110"/>
                </a:cxn>
                <a:cxn ang="0">
                  <a:pos x="360" y="143"/>
                </a:cxn>
                <a:cxn ang="0">
                  <a:pos x="377" y="163"/>
                </a:cxn>
                <a:cxn ang="0">
                  <a:pos x="387" y="200"/>
                </a:cxn>
                <a:cxn ang="0">
                  <a:pos x="380" y="237"/>
                </a:cxn>
                <a:cxn ang="0">
                  <a:pos x="360" y="271"/>
                </a:cxn>
                <a:cxn ang="0">
                  <a:pos x="330" y="295"/>
                </a:cxn>
                <a:cxn ang="0">
                  <a:pos x="293" y="304"/>
                </a:cxn>
                <a:cxn ang="0">
                  <a:pos x="269" y="297"/>
                </a:cxn>
                <a:cxn ang="0">
                  <a:pos x="239" y="272"/>
                </a:cxn>
                <a:cxn ang="0">
                  <a:pos x="221" y="257"/>
                </a:cxn>
                <a:cxn ang="0">
                  <a:pos x="200" y="252"/>
                </a:cxn>
                <a:cxn ang="0">
                  <a:pos x="174" y="266"/>
                </a:cxn>
                <a:cxn ang="0">
                  <a:pos x="147" y="283"/>
                </a:cxn>
                <a:cxn ang="0">
                  <a:pos x="117" y="298"/>
                </a:cxn>
                <a:cxn ang="0">
                  <a:pos x="84" y="300"/>
                </a:cxn>
                <a:cxn ang="0">
                  <a:pos x="47" y="286"/>
                </a:cxn>
                <a:cxn ang="0">
                  <a:pos x="20" y="258"/>
                </a:cxn>
                <a:cxn ang="0">
                  <a:pos x="4" y="220"/>
                </a:cxn>
                <a:cxn ang="0">
                  <a:pos x="0" y="181"/>
                </a:cxn>
                <a:cxn ang="0">
                  <a:pos x="11" y="144"/>
                </a:cxn>
                <a:cxn ang="0">
                  <a:pos x="32" y="114"/>
                </a:cxn>
                <a:cxn ang="0">
                  <a:pos x="61" y="93"/>
                </a:cxn>
                <a:cxn ang="0">
                  <a:pos x="109" y="64"/>
                </a:cxn>
                <a:cxn ang="0">
                  <a:pos x="135" y="46"/>
                </a:cxn>
                <a:cxn ang="0">
                  <a:pos x="177" y="23"/>
                </a:cxn>
                <a:cxn ang="0">
                  <a:pos x="208" y="10"/>
                </a:cxn>
                <a:cxn ang="0">
                  <a:pos x="240" y="2"/>
                </a:cxn>
              </a:cxnLst>
              <a:rect l="0" t="0" r="r" b="b"/>
              <a:pathLst>
                <a:path w="387" h="304">
                  <a:moveTo>
                    <a:pt x="255" y="0"/>
                  </a:moveTo>
                  <a:lnTo>
                    <a:pt x="269" y="0"/>
                  </a:lnTo>
                  <a:lnTo>
                    <a:pt x="284" y="1"/>
                  </a:lnTo>
                  <a:lnTo>
                    <a:pt x="296" y="5"/>
                  </a:lnTo>
                  <a:lnTo>
                    <a:pt x="308" y="10"/>
                  </a:lnTo>
                  <a:lnTo>
                    <a:pt x="318" y="18"/>
                  </a:lnTo>
                  <a:lnTo>
                    <a:pt x="326" y="28"/>
                  </a:lnTo>
                  <a:lnTo>
                    <a:pt x="333" y="41"/>
                  </a:lnTo>
                  <a:lnTo>
                    <a:pt x="336" y="57"/>
                  </a:lnTo>
                  <a:lnTo>
                    <a:pt x="338" y="76"/>
                  </a:lnTo>
                  <a:lnTo>
                    <a:pt x="336" y="98"/>
                  </a:lnTo>
                  <a:lnTo>
                    <a:pt x="337" y="110"/>
                  </a:lnTo>
                  <a:lnTo>
                    <a:pt x="342" y="121"/>
                  </a:lnTo>
                  <a:lnTo>
                    <a:pt x="360" y="143"/>
                  </a:lnTo>
                  <a:lnTo>
                    <a:pt x="370" y="154"/>
                  </a:lnTo>
                  <a:lnTo>
                    <a:pt x="377" y="163"/>
                  </a:lnTo>
                  <a:lnTo>
                    <a:pt x="384" y="181"/>
                  </a:lnTo>
                  <a:lnTo>
                    <a:pt x="387" y="200"/>
                  </a:lnTo>
                  <a:lnTo>
                    <a:pt x="385" y="218"/>
                  </a:lnTo>
                  <a:lnTo>
                    <a:pt x="380" y="237"/>
                  </a:lnTo>
                  <a:lnTo>
                    <a:pt x="372" y="255"/>
                  </a:lnTo>
                  <a:lnTo>
                    <a:pt x="360" y="271"/>
                  </a:lnTo>
                  <a:lnTo>
                    <a:pt x="346" y="284"/>
                  </a:lnTo>
                  <a:lnTo>
                    <a:pt x="330" y="295"/>
                  </a:lnTo>
                  <a:lnTo>
                    <a:pt x="312" y="301"/>
                  </a:lnTo>
                  <a:lnTo>
                    <a:pt x="293" y="304"/>
                  </a:lnTo>
                  <a:lnTo>
                    <a:pt x="280" y="302"/>
                  </a:lnTo>
                  <a:lnTo>
                    <a:pt x="269" y="297"/>
                  </a:lnTo>
                  <a:lnTo>
                    <a:pt x="259" y="290"/>
                  </a:lnTo>
                  <a:lnTo>
                    <a:pt x="239" y="272"/>
                  </a:lnTo>
                  <a:lnTo>
                    <a:pt x="230" y="264"/>
                  </a:lnTo>
                  <a:lnTo>
                    <a:pt x="221" y="257"/>
                  </a:lnTo>
                  <a:lnTo>
                    <a:pt x="211" y="253"/>
                  </a:lnTo>
                  <a:lnTo>
                    <a:pt x="200" y="252"/>
                  </a:lnTo>
                  <a:lnTo>
                    <a:pt x="189" y="257"/>
                  </a:lnTo>
                  <a:lnTo>
                    <a:pt x="174" y="266"/>
                  </a:lnTo>
                  <a:lnTo>
                    <a:pt x="161" y="275"/>
                  </a:lnTo>
                  <a:lnTo>
                    <a:pt x="147" y="283"/>
                  </a:lnTo>
                  <a:lnTo>
                    <a:pt x="133" y="291"/>
                  </a:lnTo>
                  <a:lnTo>
                    <a:pt x="117" y="298"/>
                  </a:lnTo>
                  <a:lnTo>
                    <a:pt x="101" y="300"/>
                  </a:lnTo>
                  <a:lnTo>
                    <a:pt x="84" y="300"/>
                  </a:lnTo>
                  <a:lnTo>
                    <a:pt x="64" y="295"/>
                  </a:lnTo>
                  <a:lnTo>
                    <a:pt x="47" y="286"/>
                  </a:lnTo>
                  <a:lnTo>
                    <a:pt x="32" y="273"/>
                  </a:lnTo>
                  <a:lnTo>
                    <a:pt x="20" y="258"/>
                  </a:lnTo>
                  <a:lnTo>
                    <a:pt x="11" y="240"/>
                  </a:lnTo>
                  <a:lnTo>
                    <a:pt x="4" y="220"/>
                  </a:lnTo>
                  <a:lnTo>
                    <a:pt x="0" y="201"/>
                  </a:lnTo>
                  <a:lnTo>
                    <a:pt x="0" y="181"/>
                  </a:lnTo>
                  <a:lnTo>
                    <a:pt x="4" y="162"/>
                  </a:lnTo>
                  <a:lnTo>
                    <a:pt x="11" y="144"/>
                  </a:lnTo>
                  <a:lnTo>
                    <a:pt x="20" y="128"/>
                  </a:lnTo>
                  <a:lnTo>
                    <a:pt x="32" y="114"/>
                  </a:lnTo>
                  <a:lnTo>
                    <a:pt x="45" y="103"/>
                  </a:lnTo>
                  <a:lnTo>
                    <a:pt x="61" y="93"/>
                  </a:lnTo>
                  <a:lnTo>
                    <a:pt x="93" y="73"/>
                  </a:lnTo>
                  <a:lnTo>
                    <a:pt x="109" y="64"/>
                  </a:lnTo>
                  <a:lnTo>
                    <a:pt x="124" y="54"/>
                  </a:lnTo>
                  <a:lnTo>
                    <a:pt x="135" y="46"/>
                  </a:lnTo>
                  <a:lnTo>
                    <a:pt x="162" y="30"/>
                  </a:lnTo>
                  <a:lnTo>
                    <a:pt x="177" y="23"/>
                  </a:lnTo>
                  <a:lnTo>
                    <a:pt x="192" y="16"/>
                  </a:lnTo>
                  <a:lnTo>
                    <a:pt x="208" y="10"/>
                  </a:lnTo>
                  <a:lnTo>
                    <a:pt x="224" y="6"/>
                  </a:lnTo>
                  <a:lnTo>
                    <a:pt x="240" y="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0"/>
            <p:cNvSpPr>
              <a:spLocks/>
            </p:cNvSpPr>
            <p:nvPr/>
          </p:nvSpPr>
          <p:spPr bwMode="auto">
            <a:xfrm>
              <a:off x="5400676" y="1830388"/>
              <a:ext cx="542925" cy="415925"/>
            </a:xfrm>
            <a:custGeom>
              <a:avLst/>
              <a:gdLst/>
              <a:ahLst/>
              <a:cxnLst>
                <a:cxn ang="0">
                  <a:pos x="250" y="2"/>
                </a:cxn>
                <a:cxn ang="0">
                  <a:pos x="274" y="12"/>
                </a:cxn>
                <a:cxn ang="0">
                  <a:pos x="287" y="30"/>
                </a:cxn>
                <a:cxn ang="0">
                  <a:pos x="291" y="53"/>
                </a:cxn>
                <a:cxn ang="0">
                  <a:pos x="289" y="88"/>
                </a:cxn>
                <a:cxn ang="0">
                  <a:pos x="291" y="102"/>
                </a:cxn>
                <a:cxn ang="0">
                  <a:pos x="299" y="113"/>
                </a:cxn>
                <a:cxn ang="0">
                  <a:pos x="316" y="131"/>
                </a:cxn>
                <a:cxn ang="0">
                  <a:pos x="334" y="156"/>
                </a:cxn>
                <a:cxn ang="0">
                  <a:pos x="342" y="188"/>
                </a:cxn>
                <a:cxn ang="0">
                  <a:pos x="333" y="217"/>
                </a:cxn>
                <a:cxn ang="0">
                  <a:pos x="311" y="242"/>
                </a:cxn>
                <a:cxn ang="0">
                  <a:pos x="284" y="259"/>
                </a:cxn>
                <a:cxn ang="0">
                  <a:pos x="259" y="260"/>
                </a:cxn>
                <a:cxn ang="0">
                  <a:pos x="237" y="247"/>
                </a:cxn>
                <a:cxn ang="0">
                  <a:pos x="212" y="221"/>
                </a:cxn>
                <a:cxn ang="0">
                  <a:pos x="187" y="209"/>
                </a:cxn>
                <a:cxn ang="0">
                  <a:pos x="164" y="214"/>
                </a:cxn>
                <a:cxn ang="0">
                  <a:pos x="141" y="227"/>
                </a:cxn>
                <a:cxn ang="0">
                  <a:pos x="117" y="243"/>
                </a:cxn>
                <a:cxn ang="0">
                  <a:pos x="91" y="256"/>
                </a:cxn>
                <a:cxn ang="0">
                  <a:pos x="64" y="258"/>
                </a:cxn>
                <a:cxn ang="0">
                  <a:pos x="35" y="246"/>
                </a:cxn>
                <a:cxn ang="0">
                  <a:pos x="14" y="221"/>
                </a:cxn>
                <a:cxn ang="0">
                  <a:pos x="2" y="190"/>
                </a:cxn>
                <a:cxn ang="0">
                  <a:pos x="2" y="156"/>
                </a:cxn>
                <a:cxn ang="0">
                  <a:pos x="17" y="122"/>
                </a:cxn>
                <a:cxn ang="0">
                  <a:pos x="43" y="96"/>
                </a:cxn>
                <a:cxn ang="0">
                  <a:pos x="83" y="75"/>
                </a:cxn>
                <a:cxn ang="0">
                  <a:pos x="123" y="48"/>
                </a:cxn>
                <a:cxn ang="0">
                  <a:pos x="157" y="20"/>
                </a:cxn>
                <a:cxn ang="0">
                  <a:pos x="193" y="5"/>
                </a:cxn>
                <a:cxn ang="0">
                  <a:pos x="231" y="0"/>
                </a:cxn>
              </a:cxnLst>
              <a:rect l="0" t="0" r="r" b="b"/>
              <a:pathLst>
                <a:path w="342" h="262">
                  <a:moveTo>
                    <a:pt x="231" y="0"/>
                  </a:moveTo>
                  <a:lnTo>
                    <a:pt x="250" y="2"/>
                  </a:lnTo>
                  <a:lnTo>
                    <a:pt x="263" y="6"/>
                  </a:lnTo>
                  <a:lnTo>
                    <a:pt x="274" y="12"/>
                  </a:lnTo>
                  <a:lnTo>
                    <a:pt x="282" y="20"/>
                  </a:lnTo>
                  <a:lnTo>
                    <a:pt x="287" y="30"/>
                  </a:lnTo>
                  <a:lnTo>
                    <a:pt x="290" y="40"/>
                  </a:lnTo>
                  <a:lnTo>
                    <a:pt x="291" y="53"/>
                  </a:lnTo>
                  <a:lnTo>
                    <a:pt x="290" y="78"/>
                  </a:lnTo>
                  <a:lnTo>
                    <a:pt x="289" y="88"/>
                  </a:lnTo>
                  <a:lnTo>
                    <a:pt x="289" y="96"/>
                  </a:lnTo>
                  <a:lnTo>
                    <a:pt x="291" y="102"/>
                  </a:lnTo>
                  <a:lnTo>
                    <a:pt x="294" y="107"/>
                  </a:lnTo>
                  <a:lnTo>
                    <a:pt x="299" y="113"/>
                  </a:lnTo>
                  <a:lnTo>
                    <a:pt x="307" y="120"/>
                  </a:lnTo>
                  <a:lnTo>
                    <a:pt x="316" y="131"/>
                  </a:lnTo>
                  <a:lnTo>
                    <a:pt x="326" y="144"/>
                  </a:lnTo>
                  <a:lnTo>
                    <a:pt x="334" y="156"/>
                  </a:lnTo>
                  <a:lnTo>
                    <a:pt x="340" y="172"/>
                  </a:lnTo>
                  <a:lnTo>
                    <a:pt x="342" y="188"/>
                  </a:lnTo>
                  <a:lnTo>
                    <a:pt x="339" y="203"/>
                  </a:lnTo>
                  <a:lnTo>
                    <a:pt x="333" y="217"/>
                  </a:lnTo>
                  <a:lnTo>
                    <a:pt x="323" y="231"/>
                  </a:lnTo>
                  <a:lnTo>
                    <a:pt x="311" y="242"/>
                  </a:lnTo>
                  <a:lnTo>
                    <a:pt x="297" y="253"/>
                  </a:lnTo>
                  <a:lnTo>
                    <a:pt x="284" y="259"/>
                  </a:lnTo>
                  <a:lnTo>
                    <a:pt x="272" y="262"/>
                  </a:lnTo>
                  <a:lnTo>
                    <a:pt x="259" y="260"/>
                  </a:lnTo>
                  <a:lnTo>
                    <a:pt x="249" y="256"/>
                  </a:lnTo>
                  <a:lnTo>
                    <a:pt x="237" y="247"/>
                  </a:lnTo>
                  <a:lnTo>
                    <a:pt x="226" y="234"/>
                  </a:lnTo>
                  <a:lnTo>
                    <a:pt x="212" y="221"/>
                  </a:lnTo>
                  <a:lnTo>
                    <a:pt x="200" y="213"/>
                  </a:lnTo>
                  <a:lnTo>
                    <a:pt x="187" y="209"/>
                  </a:lnTo>
                  <a:lnTo>
                    <a:pt x="176" y="210"/>
                  </a:lnTo>
                  <a:lnTo>
                    <a:pt x="164" y="214"/>
                  </a:lnTo>
                  <a:lnTo>
                    <a:pt x="153" y="219"/>
                  </a:lnTo>
                  <a:lnTo>
                    <a:pt x="141" y="227"/>
                  </a:lnTo>
                  <a:lnTo>
                    <a:pt x="129" y="235"/>
                  </a:lnTo>
                  <a:lnTo>
                    <a:pt x="117" y="243"/>
                  </a:lnTo>
                  <a:lnTo>
                    <a:pt x="105" y="250"/>
                  </a:lnTo>
                  <a:lnTo>
                    <a:pt x="91" y="256"/>
                  </a:lnTo>
                  <a:lnTo>
                    <a:pt x="78" y="258"/>
                  </a:lnTo>
                  <a:lnTo>
                    <a:pt x="64" y="258"/>
                  </a:lnTo>
                  <a:lnTo>
                    <a:pt x="49" y="254"/>
                  </a:lnTo>
                  <a:lnTo>
                    <a:pt x="35" y="246"/>
                  </a:lnTo>
                  <a:lnTo>
                    <a:pt x="24" y="234"/>
                  </a:lnTo>
                  <a:lnTo>
                    <a:pt x="14" y="221"/>
                  </a:lnTo>
                  <a:lnTo>
                    <a:pt x="7" y="206"/>
                  </a:lnTo>
                  <a:lnTo>
                    <a:pt x="2" y="190"/>
                  </a:lnTo>
                  <a:lnTo>
                    <a:pt x="0" y="175"/>
                  </a:lnTo>
                  <a:lnTo>
                    <a:pt x="2" y="156"/>
                  </a:lnTo>
                  <a:lnTo>
                    <a:pt x="7" y="138"/>
                  </a:lnTo>
                  <a:lnTo>
                    <a:pt x="17" y="122"/>
                  </a:lnTo>
                  <a:lnTo>
                    <a:pt x="29" y="109"/>
                  </a:lnTo>
                  <a:lnTo>
                    <a:pt x="43" y="96"/>
                  </a:lnTo>
                  <a:lnTo>
                    <a:pt x="59" y="87"/>
                  </a:lnTo>
                  <a:lnTo>
                    <a:pt x="83" y="75"/>
                  </a:lnTo>
                  <a:lnTo>
                    <a:pt x="103" y="63"/>
                  </a:lnTo>
                  <a:lnTo>
                    <a:pt x="123" y="48"/>
                  </a:lnTo>
                  <a:lnTo>
                    <a:pt x="142" y="31"/>
                  </a:lnTo>
                  <a:lnTo>
                    <a:pt x="157" y="20"/>
                  </a:lnTo>
                  <a:lnTo>
                    <a:pt x="174" y="11"/>
                  </a:lnTo>
                  <a:lnTo>
                    <a:pt x="193" y="5"/>
                  </a:lnTo>
                  <a:lnTo>
                    <a:pt x="211" y="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E81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1"/>
            <p:cNvSpPr>
              <a:spLocks/>
            </p:cNvSpPr>
            <p:nvPr/>
          </p:nvSpPr>
          <p:spPr bwMode="auto">
            <a:xfrm>
              <a:off x="4529138" y="2171701"/>
              <a:ext cx="684213" cy="681038"/>
            </a:xfrm>
            <a:custGeom>
              <a:avLst/>
              <a:gdLst/>
              <a:ahLst/>
              <a:cxnLst>
                <a:cxn ang="0">
                  <a:pos x="256" y="1"/>
                </a:cxn>
                <a:cxn ang="0">
                  <a:pos x="289" y="11"/>
                </a:cxn>
                <a:cxn ang="0">
                  <a:pos x="322" y="29"/>
                </a:cxn>
                <a:cxn ang="0">
                  <a:pos x="360" y="56"/>
                </a:cxn>
                <a:cxn ang="0">
                  <a:pos x="396" y="87"/>
                </a:cxn>
                <a:cxn ang="0">
                  <a:pos x="423" y="121"/>
                </a:cxn>
                <a:cxn ang="0">
                  <a:pos x="431" y="154"/>
                </a:cxn>
                <a:cxn ang="0">
                  <a:pos x="422" y="196"/>
                </a:cxn>
                <a:cxn ang="0">
                  <a:pos x="401" y="228"/>
                </a:cxn>
                <a:cxn ang="0">
                  <a:pos x="373" y="251"/>
                </a:cxn>
                <a:cxn ang="0">
                  <a:pos x="337" y="265"/>
                </a:cxn>
                <a:cxn ang="0">
                  <a:pos x="298" y="272"/>
                </a:cxn>
                <a:cxn ang="0">
                  <a:pos x="267" y="275"/>
                </a:cxn>
                <a:cxn ang="0">
                  <a:pos x="250" y="287"/>
                </a:cxn>
                <a:cxn ang="0">
                  <a:pos x="240" y="310"/>
                </a:cxn>
                <a:cxn ang="0">
                  <a:pos x="233" y="336"/>
                </a:cxn>
                <a:cxn ang="0">
                  <a:pos x="227" y="366"/>
                </a:cxn>
                <a:cxn ang="0">
                  <a:pos x="218" y="392"/>
                </a:cxn>
                <a:cxn ang="0">
                  <a:pos x="204" y="415"/>
                </a:cxn>
                <a:cxn ang="0">
                  <a:pos x="180" y="427"/>
                </a:cxn>
                <a:cxn ang="0">
                  <a:pos x="150" y="427"/>
                </a:cxn>
                <a:cxn ang="0">
                  <a:pos x="128" y="415"/>
                </a:cxn>
                <a:cxn ang="0">
                  <a:pos x="113" y="394"/>
                </a:cxn>
                <a:cxn ang="0">
                  <a:pos x="103" y="370"/>
                </a:cxn>
                <a:cxn ang="0">
                  <a:pos x="93" y="347"/>
                </a:cxn>
                <a:cxn ang="0">
                  <a:pos x="81" y="329"/>
                </a:cxn>
                <a:cxn ang="0">
                  <a:pos x="65" y="320"/>
                </a:cxn>
                <a:cxn ang="0">
                  <a:pos x="41" y="318"/>
                </a:cxn>
                <a:cxn ang="0">
                  <a:pos x="21" y="313"/>
                </a:cxn>
                <a:cxn ang="0">
                  <a:pos x="7" y="300"/>
                </a:cxn>
                <a:cxn ang="0">
                  <a:pos x="0" y="277"/>
                </a:cxn>
                <a:cxn ang="0">
                  <a:pos x="5" y="246"/>
                </a:cxn>
                <a:cxn ang="0">
                  <a:pos x="17" y="226"/>
                </a:cxn>
                <a:cxn ang="0">
                  <a:pos x="36" y="213"/>
                </a:cxn>
                <a:cxn ang="0">
                  <a:pos x="56" y="202"/>
                </a:cxn>
                <a:cxn ang="0">
                  <a:pos x="73" y="188"/>
                </a:cxn>
                <a:cxn ang="0">
                  <a:pos x="84" y="170"/>
                </a:cxn>
                <a:cxn ang="0">
                  <a:pos x="87" y="138"/>
                </a:cxn>
                <a:cxn ang="0">
                  <a:pos x="95" y="110"/>
                </a:cxn>
                <a:cxn ang="0">
                  <a:pos x="111" y="94"/>
                </a:cxn>
                <a:cxn ang="0">
                  <a:pos x="135" y="86"/>
                </a:cxn>
                <a:cxn ang="0">
                  <a:pos x="166" y="84"/>
                </a:cxn>
                <a:cxn ang="0">
                  <a:pos x="179" y="63"/>
                </a:cxn>
                <a:cxn ang="0">
                  <a:pos x="191" y="41"/>
                </a:cxn>
                <a:cxn ang="0">
                  <a:pos x="204" y="21"/>
                </a:cxn>
                <a:cxn ang="0">
                  <a:pos x="221" y="7"/>
                </a:cxn>
                <a:cxn ang="0">
                  <a:pos x="243" y="0"/>
                </a:cxn>
              </a:cxnLst>
              <a:rect l="0" t="0" r="r" b="b"/>
              <a:pathLst>
                <a:path w="431" h="429">
                  <a:moveTo>
                    <a:pt x="243" y="0"/>
                  </a:moveTo>
                  <a:lnTo>
                    <a:pt x="256" y="1"/>
                  </a:lnTo>
                  <a:lnTo>
                    <a:pt x="271" y="4"/>
                  </a:lnTo>
                  <a:lnTo>
                    <a:pt x="289" y="11"/>
                  </a:lnTo>
                  <a:lnTo>
                    <a:pt x="304" y="19"/>
                  </a:lnTo>
                  <a:lnTo>
                    <a:pt x="322" y="29"/>
                  </a:lnTo>
                  <a:lnTo>
                    <a:pt x="341" y="42"/>
                  </a:lnTo>
                  <a:lnTo>
                    <a:pt x="360" y="56"/>
                  </a:lnTo>
                  <a:lnTo>
                    <a:pt x="379" y="71"/>
                  </a:lnTo>
                  <a:lnTo>
                    <a:pt x="396" y="87"/>
                  </a:lnTo>
                  <a:lnTo>
                    <a:pt x="411" y="104"/>
                  </a:lnTo>
                  <a:lnTo>
                    <a:pt x="423" y="121"/>
                  </a:lnTo>
                  <a:lnTo>
                    <a:pt x="430" y="138"/>
                  </a:lnTo>
                  <a:lnTo>
                    <a:pt x="431" y="154"/>
                  </a:lnTo>
                  <a:lnTo>
                    <a:pt x="428" y="176"/>
                  </a:lnTo>
                  <a:lnTo>
                    <a:pt x="422" y="196"/>
                  </a:lnTo>
                  <a:lnTo>
                    <a:pt x="413" y="213"/>
                  </a:lnTo>
                  <a:lnTo>
                    <a:pt x="401" y="228"/>
                  </a:lnTo>
                  <a:lnTo>
                    <a:pt x="388" y="240"/>
                  </a:lnTo>
                  <a:lnTo>
                    <a:pt x="373" y="251"/>
                  </a:lnTo>
                  <a:lnTo>
                    <a:pt x="355" y="259"/>
                  </a:lnTo>
                  <a:lnTo>
                    <a:pt x="337" y="265"/>
                  </a:lnTo>
                  <a:lnTo>
                    <a:pt x="318" y="269"/>
                  </a:lnTo>
                  <a:lnTo>
                    <a:pt x="298" y="272"/>
                  </a:lnTo>
                  <a:lnTo>
                    <a:pt x="279" y="273"/>
                  </a:lnTo>
                  <a:lnTo>
                    <a:pt x="267" y="275"/>
                  </a:lnTo>
                  <a:lnTo>
                    <a:pt x="257" y="280"/>
                  </a:lnTo>
                  <a:lnTo>
                    <a:pt x="250" y="287"/>
                  </a:lnTo>
                  <a:lnTo>
                    <a:pt x="245" y="297"/>
                  </a:lnTo>
                  <a:lnTo>
                    <a:pt x="240" y="310"/>
                  </a:lnTo>
                  <a:lnTo>
                    <a:pt x="237" y="322"/>
                  </a:lnTo>
                  <a:lnTo>
                    <a:pt x="233" y="336"/>
                  </a:lnTo>
                  <a:lnTo>
                    <a:pt x="231" y="350"/>
                  </a:lnTo>
                  <a:lnTo>
                    <a:pt x="227" y="366"/>
                  </a:lnTo>
                  <a:lnTo>
                    <a:pt x="223" y="380"/>
                  </a:lnTo>
                  <a:lnTo>
                    <a:pt x="218" y="392"/>
                  </a:lnTo>
                  <a:lnTo>
                    <a:pt x="212" y="405"/>
                  </a:lnTo>
                  <a:lnTo>
                    <a:pt x="204" y="415"/>
                  </a:lnTo>
                  <a:lnTo>
                    <a:pt x="193" y="422"/>
                  </a:lnTo>
                  <a:lnTo>
                    <a:pt x="180" y="427"/>
                  </a:lnTo>
                  <a:lnTo>
                    <a:pt x="164" y="429"/>
                  </a:lnTo>
                  <a:lnTo>
                    <a:pt x="150" y="427"/>
                  </a:lnTo>
                  <a:lnTo>
                    <a:pt x="138" y="423"/>
                  </a:lnTo>
                  <a:lnTo>
                    <a:pt x="128" y="415"/>
                  </a:lnTo>
                  <a:lnTo>
                    <a:pt x="120" y="406"/>
                  </a:lnTo>
                  <a:lnTo>
                    <a:pt x="113" y="394"/>
                  </a:lnTo>
                  <a:lnTo>
                    <a:pt x="108" y="383"/>
                  </a:lnTo>
                  <a:lnTo>
                    <a:pt x="103" y="370"/>
                  </a:lnTo>
                  <a:lnTo>
                    <a:pt x="97" y="358"/>
                  </a:lnTo>
                  <a:lnTo>
                    <a:pt x="93" y="347"/>
                  </a:lnTo>
                  <a:lnTo>
                    <a:pt x="87" y="337"/>
                  </a:lnTo>
                  <a:lnTo>
                    <a:pt x="81" y="329"/>
                  </a:lnTo>
                  <a:lnTo>
                    <a:pt x="74" y="323"/>
                  </a:lnTo>
                  <a:lnTo>
                    <a:pt x="65" y="320"/>
                  </a:lnTo>
                  <a:lnTo>
                    <a:pt x="53" y="320"/>
                  </a:lnTo>
                  <a:lnTo>
                    <a:pt x="41" y="318"/>
                  </a:lnTo>
                  <a:lnTo>
                    <a:pt x="31" y="317"/>
                  </a:lnTo>
                  <a:lnTo>
                    <a:pt x="21" y="313"/>
                  </a:lnTo>
                  <a:lnTo>
                    <a:pt x="13" y="308"/>
                  </a:lnTo>
                  <a:lnTo>
                    <a:pt x="7" y="300"/>
                  </a:lnTo>
                  <a:lnTo>
                    <a:pt x="2" y="290"/>
                  </a:lnTo>
                  <a:lnTo>
                    <a:pt x="0" y="277"/>
                  </a:lnTo>
                  <a:lnTo>
                    <a:pt x="1" y="261"/>
                  </a:lnTo>
                  <a:lnTo>
                    <a:pt x="5" y="246"/>
                  </a:lnTo>
                  <a:lnTo>
                    <a:pt x="10" y="236"/>
                  </a:lnTo>
                  <a:lnTo>
                    <a:pt x="17" y="226"/>
                  </a:lnTo>
                  <a:lnTo>
                    <a:pt x="26" y="219"/>
                  </a:lnTo>
                  <a:lnTo>
                    <a:pt x="36" y="213"/>
                  </a:lnTo>
                  <a:lnTo>
                    <a:pt x="46" y="207"/>
                  </a:lnTo>
                  <a:lnTo>
                    <a:pt x="56" y="202"/>
                  </a:lnTo>
                  <a:lnTo>
                    <a:pt x="65" y="196"/>
                  </a:lnTo>
                  <a:lnTo>
                    <a:pt x="73" y="188"/>
                  </a:lnTo>
                  <a:lnTo>
                    <a:pt x="79" y="180"/>
                  </a:lnTo>
                  <a:lnTo>
                    <a:pt x="84" y="170"/>
                  </a:lnTo>
                  <a:lnTo>
                    <a:pt x="86" y="156"/>
                  </a:lnTo>
                  <a:lnTo>
                    <a:pt x="87" y="138"/>
                  </a:lnTo>
                  <a:lnTo>
                    <a:pt x="90" y="123"/>
                  </a:lnTo>
                  <a:lnTo>
                    <a:pt x="95" y="110"/>
                  </a:lnTo>
                  <a:lnTo>
                    <a:pt x="102" y="100"/>
                  </a:lnTo>
                  <a:lnTo>
                    <a:pt x="111" y="94"/>
                  </a:lnTo>
                  <a:lnTo>
                    <a:pt x="121" y="89"/>
                  </a:lnTo>
                  <a:lnTo>
                    <a:pt x="135" y="86"/>
                  </a:lnTo>
                  <a:lnTo>
                    <a:pt x="149" y="84"/>
                  </a:lnTo>
                  <a:lnTo>
                    <a:pt x="166" y="84"/>
                  </a:lnTo>
                  <a:lnTo>
                    <a:pt x="173" y="74"/>
                  </a:lnTo>
                  <a:lnTo>
                    <a:pt x="179" y="63"/>
                  </a:lnTo>
                  <a:lnTo>
                    <a:pt x="184" y="51"/>
                  </a:lnTo>
                  <a:lnTo>
                    <a:pt x="191" y="41"/>
                  </a:lnTo>
                  <a:lnTo>
                    <a:pt x="198" y="30"/>
                  </a:lnTo>
                  <a:lnTo>
                    <a:pt x="204" y="21"/>
                  </a:lnTo>
                  <a:lnTo>
                    <a:pt x="212" y="13"/>
                  </a:lnTo>
                  <a:lnTo>
                    <a:pt x="221" y="7"/>
                  </a:lnTo>
                  <a:lnTo>
                    <a:pt x="231" y="2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"/>
            <p:cNvSpPr>
              <a:spLocks/>
            </p:cNvSpPr>
            <p:nvPr/>
          </p:nvSpPr>
          <p:spPr bwMode="auto">
            <a:xfrm>
              <a:off x="4560888" y="2198688"/>
              <a:ext cx="608013" cy="601663"/>
            </a:xfrm>
            <a:custGeom>
              <a:avLst/>
              <a:gdLst/>
              <a:ahLst/>
              <a:cxnLst>
                <a:cxn ang="0">
                  <a:pos x="250" y="3"/>
                </a:cxn>
                <a:cxn ang="0">
                  <a:pos x="281" y="25"/>
                </a:cxn>
                <a:cxn ang="0">
                  <a:pos x="299" y="47"/>
                </a:cxn>
                <a:cxn ang="0">
                  <a:pos x="316" y="65"/>
                </a:cxn>
                <a:cxn ang="0">
                  <a:pos x="331" y="69"/>
                </a:cxn>
                <a:cxn ang="0">
                  <a:pos x="347" y="70"/>
                </a:cxn>
                <a:cxn ang="0">
                  <a:pos x="367" y="79"/>
                </a:cxn>
                <a:cxn ang="0">
                  <a:pos x="379" y="98"/>
                </a:cxn>
                <a:cxn ang="0">
                  <a:pos x="383" y="122"/>
                </a:cxn>
                <a:cxn ang="0">
                  <a:pos x="379" y="147"/>
                </a:cxn>
                <a:cxn ang="0">
                  <a:pos x="366" y="173"/>
                </a:cxn>
                <a:cxn ang="0">
                  <a:pos x="346" y="199"/>
                </a:cxn>
                <a:cxn ang="0">
                  <a:pos x="319" y="217"/>
                </a:cxn>
                <a:cxn ang="0">
                  <a:pos x="285" y="224"/>
                </a:cxn>
                <a:cxn ang="0">
                  <a:pos x="259" y="223"/>
                </a:cxn>
                <a:cxn ang="0">
                  <a:pos x="223" y="229"/>
                </a:cxn>
                <a:cxn ang="0">
                  <a:pos x="205" y="247"/>
                </a:cxn>
                <a:cxn ang="0">
                  <a:pos x="195" y="279"/>
                </a:cxn>
                <a:cxn ang="0">
                  <a:pos x="189" y="314"/>
                </a:cxn>
                <a:cxn ang="0">
                  <a:pos x="179" y="347"/>
                </a:cxn>
                <a:cxn ang="0">
                  <a:pos x="158" y="373"/>
                </a:cxn>
                <a:cxn ang="0">
                  <a:pos x="135" y="379"/>
                </a:cxn>
                <a:cxn ang="0">
                  <a:pos x="111" y="366"/>
                </a:cxn>
                <a:cxn ang="0">
                  <a:pos x="94" y="342"/>
                </a:cxn>
                <a:cxn ang="0">
                  <a:pos x="76" y="298"/>
                </a:cxn>
                <a:cxn ang="0">
                  <a:pos x="63" y="280"/>
                </a:cxn>
                <a:cxn ang="0">
                  <a:pos x="43" y="271"/>
                </a:cxn>
                <a:cxn ang="0">
                  <a:pos x="27" y="273"/>
                </a:cxn>
                <a:cxn ang="0">
                  <a:pos x="14" y="274"/>
                </a:cxn>
                <a:cxn ang="0">
                  <a:pos x="3" y="261"/>
                </a:cxn>
                <a:cxn ang="0">
                  <a:pos x="0" y="237"/>
                </a:cxn>
                <a:cxn ang="0">
                  <a:pos x="9" y="215"/>
                </a:cxn>
                <a:cxn ang="0">
                  <a:pos x="27" y="201"/>
                </a:cxn>
                <a:cxn ang="0">
                  <a:pos x="47" y="192"/>
                </a:cxn>
                <a:cxn ang="0">
                  <a:pos x="65" y="184"/>
                </a:cxn>
                <a:cxn ang="0">
                  <a:pos x="78" y="168"/>
                </a:cxn>
                <a:cxn ang="0">
                  <a:pos x="84" y="146"/>
                </a:cxn>
                <a:cxn ang="0">
                  <a:pos x="86" y="103"/>
                </a:cxn>
                <a:cxn ang="0">
                  <a:pos x="94" y="86"/>
                </a:cxn>
                <a:cxn ang="0">
                  <a:pos x="111" y="77"/>
                </a:cxn>
                <a:cxn ang="0">
                  <a:pos x="130" y="80"/>
                </a:cxn>
                <a:cxn ang="0">
                  <a:pos x="148" y="80"/>
                </a:cxn>
                <a:cxn ang="0">
                  <a:pos x="162" y="69"/>
                </a:cxn>
                <a:cxn ang="0">
                  <a:pos x="166" y="53"/>
                </a:cxn>
                <a:cxn ang="0">
                  <a:pos x="169" y="35"/>
                </a:cxn>
                <a:cxn ang="0">
                  <a:pos x="176" y="21"/>
                </a:cxn>
                <a:cxn ang="0">
                  <a:pos x="197" y="9"/>
                </a:cxn>
                <a:cxn ang="0">
                  <a:pos x="234" y="0"/>
                </a:cxn>
              </a:cxnLst>
              <a:rect l="0" t="0" r="r" b="b"/>
              <a:pathLst>
                <a:path w="383" h="379">
                  <a:moveTo>
                    <a:pt x="234" y="0"/>
                  </a:moveTo>
                  <a:lnTo>
                    <a:pt x="250" y="3"/>
                  </a:lnTo>
                  <a:lnTo>
                    <a:pt x="266" y="12"/>
                  </a:lnTo>
                  <a:lnTo>
                    <a:pt x="281" y="25"/>
                  </a:lnTo>
                  <a:lnTo>
                    <a:pt x="291" y="35"/>
                  </a:lnTo>
                  <a:lnTo>
                    <a:pt x="299" y="47"/>
                  </a:lnTo>
                  <a:lnTo>
                    <a:pt x="308" y="58"/>
                  </a:lnTo>
                  <a:lnTo>
                    <a:pt x="316" y="65"/>
                  </a:lnTo>
                  <a:lnTo>
                    <a:pt x="324" y="68"/>
                  </a:lnTo>
                  <a:lnTo>
                    <a:pt x="331" y="69"/>
                  </a:lnTo>
                  <a:lnTo>
                    <a:pt x="339" y="69"/>
                  </a:lnTo>
                  <a:lnTo>
                    <a:pt x="347" y="70"/>
                  </a:lnTo>
                  <a:lnTo>
                    <a:pt x="356" y="73"/>
                  </a:lnTo>
                  <a:lnTo>
                    <a:pt x="367" y="79"/>
                  </a:lnTo>
                  <a:lnTo>
                    <a:pt x="374" y="88"/>
                  </a:lnTo>
                  <a:lnTo>
                    <a:pt x="379" y="98"/>
                  </a:lnTo>
                  <a:lnTo>
                    <a:pt x="382" y="109"/>
                  </a:lnTo>
                  <a:lnTo>
                    <a:pt x="383" y="122"/>
                  </a:lnTo>
                  <a:lnTo>
                    <a:pt x="382" y="134"/>
                  </a:lnTo>
                  <a:lnTo>
                    <a:pt x="379" y="147"/>
                  </a:lnTo>
                  <a:lnTo>
                    <a:pt x="375" y="157"/>
                  </a:lnTo>
                  <a:lnTo>
                    <a:pt x="366" y="173"/>
                  </a:lnTo>
                  <a:lnTo>
                    <a:pt x="357" y="187"/>
                  </a:lnTo>
                  <a:lnTo>
                    <a:pt x="346" y="199"/>
                  </a:lnTo>
                  <a:lnTo>
                    <a:pt x="333" y="209"/>
                  </a:lnTo>
                  <a:lnTo>
                    <a:pt x="319" y="217"/>
                  </a:lnTo>
                  <a:lnTo>
                    <a:pt x="303" y="221"/>
                  </a:lnTo>
                  <a:lnTo>
                    <a:pt x="285" y="224"/>
                  </a:lnTo>
                  <a:lnTo>
                    <a:pt x="272" y="224"/>
                  </a:lnTo>
                  <a:lnTo>
                    <a:pt x="259" y="223"/>
                  </a:lnTo>
                  <a:lnTo>
                    <a:pt x="234" y="225"/>
                  </a:lnTo>
                  <a:lnTo>
                    <a:pt x="223" y="229"/>
                  </a:lnTo>
                  <a:lnTo>
                    <a:pt x="213" y="236"/>
                  </a:lnTo>
                  <a:lnTo>
                    <a:pt x="205" y="247"/>
                  </a:lnTo>
                  <a:lnTo>
                    <a:pt x="198" y="263"/>
                  </a:lnTo>
                  <a:lnTo>
                    <a:pt x="195" y="279"/>
                  </a:lnTo>
                  <a:lnTo>
                    <a:pt x="192" y="297"/>
                  </a:lnTo>
                  <a:lnTo>
                    <a:pt x="189" y="314"/>
                  </a:lnTo>
                  <a:lnTo>
                    <a:pt x="185" y="331"/>
                  </a:lnTo>
                  <a:lnTo>
                    <a:pt x="179" y="347"/>
                  </a:lnTo>
                  <a:lnTo>
                    <a:pt x="169" y="362"/>
                  </a:lnTo>
                  <a:lnTo>
                    <a:pt x="158" y="373"/>
                  </a:lnTo>
                  <a:lnTo>
                    <a:pt x="147" y="378"/>
                  </a:lnTo>
                  <a:lnTo>
                    <a:pt x="135" y="379"/>
                  </a:lnTo>
                  <a:lnTo>
                    <a:pt x="123" y="374"/>
                  </a:lnTo>
                  <a:lnTo>
                    <a:pt x="111" y="366"/>
                  </a:lnTo>
                  <a:lnTo>
                    <a:pt x="99" y="352"/>
                  </a:lnTo>
                  <a:lnTo>
                    <a:pt x="94" y="342"/>
                  </a:lnTo>
                  <a:lnTo>
                    <a:pt x="85" y="321"/>
                  </a:lnTo>
                  <a:lnTo>
                    <a:pt x="76" y="298"/>
                  </a:lnTo>
                  <a:lnTo>
                    <a:pt x="70" y="288"/>
                  </a:lnTo>
                  <a:lnTo>
                    <a:pt x="63" y="280"/>
                  </a:lnTo>
                  <a:lnTo>
                    <a:pt x="54" y="274"/>
                  </a:lnTo>
                  <a:lnTo>
                    <a:pt x="43" y="271"/>
                  </a:lnTo>
                  <a:lnTo>
                    <a:pt x="35" y="271"/>
                  </a:lnTo>
                  <a:lnTo>
                    <a:pt x="27" y="273"/>
                  </a:lnTo>
                  <a:lnTo>
                    <a:pt x="20" y="274"/>
                  </a:lnTo>
                  <a:lnTo>
                    <a:pt x="14" y="274"/>
                  </a:lnTo>
                  <a:lnTo>
                    <a:pt x="9" y="270"/>
                  </a:lnTo>
                  <a:lnTo>
                    <a:pt x="3" y="261"/>
                  </a:lnTo>
                  <a:lnTo>
                    <a:pt x="0" y="250"/>
                  </a:lnTo>
                  <a:lnTo>
                    <a:pt x="0" y="237"/>
                  </a:lnTo>
                  <a:lnTo>
                    <a:pt x="3" y="226"/>
                  </a:lnTo>
                  <a:lnTo>
                    <a:pt x="9" y="215"/>
                  </a:lnTo>
                  <a:lnTo>
                    <a:pt x="18" y="206"/>
                  </a:lnTo>
                  <a:lnTo>
                    <a:pt x="27" y="201"/>
                  </a:lnTo>
                  <a:lnTo>
                    <a:pt x="37" y="196"/>
                  </a:lnTo>
                  <a:lnTo>
                    <a:pt x="47" y="192"/>
                  </a:lnTo>
                  <a:lnTo>
                    <a:pt x="56" y="188"/>
                  </a:lnTo>
                  <a:lnTo>
                    <a:pt x="65" y="184"/>
                  </a:lnTo>
                  <a:lnTo>
                    <a:pt x="72" y="177"/>
                  </a:lnTo>
                  <a:lnTo>
                    <a:pt x="78" y="168"/>
                  </a:lnTo>
                  <a:lnTo>
                    <a:pt x="83" y="155"/>
                  </a:lnTo>
                  <a:lnTo>
                    <a:pt x="84" y="146"/>
                  </a:lnTo>
                  <a:lnTo>
                    <a:pt x="84" y="124"/>
                  </a:lnTo>
                  <a:lnTo>
                    <a:pt x="86" y="103"/>
                  </a:lnTo>
                  <a:lnTo>
                    <a:pt x="90" y="94"/>
                  </a:lnTo>
                  <a:lnTo>
                    <a:pt x="94" y="86"/>
                  </a:lnTo>
                  <a:lnTo>
                    <a:pt x="102" y="80"/>
                  </a:lnTo>
                  <a:lnTo>
                    <a:pt x="111" y="77"/>
                  </a:lnTo>
                  <a:lnTo>
                    <a:pt x="121" y="77"/>
                  </a:lnTo>
                  <a:lnTo>
                    <a:pt x="130" y="80"/>
                  </a:lnTo>
                  <a:lnTo>
                    <a:pt x="139" y="81"/>
                  </a:lnTo>
                  <a:lnTo>
                    <a:pt x="148" y="80"/>
                  </a:lnTo>
                  <a:lnTo>
                    <a:pt x="156" y="75"/>
                  </a:lnTo>
                  <a:lnTo>
                    <a:pt x="162" y="69"/>
                  </a:lnTo>
                  <a:lnTo>
                    <a:pt x="164" y="62"/>
                  </a:lnTo>
                  <a:lnTo>
                    <a:pt x="166" y="53"/>
                  </a:lnTo>
                  <a:lnTo>
                    <a:pt x="167" y="44"/>
                  </a:lnTo>
                  <a:lnTo>
                    <a:pt x="169" y="35"/>
                  </a:lnTo>
                  <a:lnTo>
                    <a:pt x="171" y="26"/>
                  </a:lnTo>
                  <a:lnTo>
                    <a:pt x="176" y="21"/>
                  </a:lnTo>
                  <a:lnTo>
                    <a:pt x="181" y="17"/>
                  </a:lnTo>
                  <a:lnTo>
                    <a:pt x="197" y="9"/>
                  </a:lnTo>
                  <a:lnTo>
                    <a:pt x="216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CDD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"/>
            <p:cNvSpPr>
              <a:spLocks/>
            </p:cNvSpPr>
            <p:nvPr/>
          </p:nvSpPr>
          <p:spPr bwMode="auto">
            <a:xfrm>
              <a:off x="6253163" y="1993901"/>
              <a:ext cx="766763" cy="590550"/>
            </a:xfrm>
            <a:custGeom>
              <a:avLst/>
              <a:gdLst/>
              <a:ahLst/>
              <a:cxnLst>
                <a:cxn ang="0">
                  <a:pos x="155" y="1"/>
                </a:cxn>
                <a:cxn ang="0">
                  <a:pos x="177" y="11"/>
                </a:cxn>
                <a:cxn ang="0">
                  <a:pos x="198" y="22"/>
                </a:cxn>
                <a:cxn ang="0">
                  <a:pos x="224" y="22"/>
                </a:cxn>
                <a:cxn ang="0">
                  <a:pos x="253" y="16"/>
                </a:cxn>
                <a:cxn ang="0">
                  <a:pos x="282" y="10"/>
                </a:cxn>
                <a:cxn ang="0">
                  <a:pos x="308" y="12"/>
                </a:cxn>
                <a:cxn ang="0">
                  <a:pos x="333" y="26"/>
                </a:cxn>
                <a:cxn ang="0">
                  <a:pos x="352" y="54"/>
                </a:cxn>
                <a:cxn ang="0">
                  <a:pos x="358" y="82"/>
                </a:cxn>
                <a:cxn ang="0">
                  <a:pos x="365" y="112"/>
                </a:cxn>
                <a:cxn ang="0">
                  <a:pos x="386" y="138"/>
                </a:cxn>
                <a:cxn ang="0">
                  <a:pos x="413" y="159"/>
                </a:cxn>
                <a:cxn ang="0">
                  <a:pos x="440" y="178"/>
                </a:cxn>
                <a:cxn ang="0">
                  <a:pos x="465" y="206"/>
                </a:cxn>
                <a:cxn ang="0">
                  <a:pos x="479" y="241"/>
                </a:cxn>
                <a:cxn ang="0">
                  <a:pos x="483" y="277"/>
                </a:cxn>
                <a:cxn ang="0">
                  <a:pos x="476" y="313"/>
                </a:cxn>
                <a:cxn ang="0">
                  <a:pos x="458" y="343"/>
                </a:cxn>
                <a:cxn ang="0">
                  <a:pos x="428" y="364"/>
                </a:cxn>
                <a:cxn ang="0">
                  <a:pos x="388" y="372"/>
                </a:cxn>
                <a:cxn ang="0">
                  <a:pos x="355" y="365"/>
                </a:cxn>
                <a:cxn ang="0">
                  <a:pos x="330" y="346"/>
                </a:cxn>
                <a:cxn ang="0">
                  <a:pos x="307" y="323"/>
                </a:cxn>
                <a:cxn ang="0">
                  <a:pos x="285" y="302"/>
                </a:cxn>
                <a:cxn ang="0">
                  <a:pos x="259" y="288"/>
                </a:cxn>
                <a:cxn ang="0">
                  <a:pos x="226" y="287"/>
                </a:cxn>
                <a:cxn ang="0">
                  <a:pos x="196" y="294"/>
                </a:cxn>
                <a:cxn ang="0">
                  <a:pos x="171" y="305"/>
                </a:cxn>
                <a:cxn ang="0">
                  <a:pos x="145" y="314"/>
                </a:cxn>
                <a:cxn ang="0">
                  <a:pos x="118" y="317"/>
                </a:cxn>
                <a:cxn ang="0">
                  <a:pos x="86" y="310"/>
                </a:cxn>
                <a:cxn ang="0">
                  <a:pos x="45" y="287"/>
                </a:cxn>
                <a:cxn ang="0">
                  <a:pos x="14" y="255"/>
                </a:cxn>
                <a:cxn ang="0">
                  <a:pos x="1" y="220"/>
                </a:cxn>
                <a:cxn ang="0">
                  <a:pos x="2" y="184"/>
                </a:cxn>
                <a:cxn ang="0">
                  <a:pos x="17" y="145"/>
                </a:cxn>
                <a:cxn ang="0">
                  <a:pos x="40" y="106"/>
                </a:cxn>
                <a:cxn ang="0">
                  <a:pos x="63" y="75"/>
                </a:cxn>
                <a:cxn ang="0">
                  <a:pos x="78" y="50"/>
                </a:cxn>
                <a:cxn ang="0">
                  <a:pos x="94" y="25"/>
                </a:cxn>
                <a:cxn ang="0">
                  <a:pos x="115" y="7"/>
                </a:cxn>
                <a:cxn ang="0">
                  <a:pos x="142" y="0"/>
                </a:cxn>
              </a:cxnLst>
              <a:rect l="0" t="0" r="r" b="b"/>
              <a:pathLst>
                <a:path w="483" h="372">
                  <a:moveTo>
                    <a:pt x="142" y="0"/>
                  </a:moveTo>
                  <a:lnTo>
                    <a:pt x="155" y="1"/>
                  </a:lnTo>
                  <a:lnTo>
                    <a:pt x="166" y="6"/>
                  </a:lnTo>
                  <a:lnTo>
                    <a:pt x="177" y="11"/>
                  </a:lnTo>
                  <a:lnTo>
                    <a:pt x="187" y="17"/>
                  </a:lnTo>
                  <a:lnTo>
                    <a:pt x="198" y="22"/>
                  </a:lnTo>
                  <a:lnTo>
                    <a:pt x="210" y="24"/>
                  </a:lnTo>
                  <a:lnTo>
                    <a:pt x="224" y="22"/>
                  </a:lnTo>
                  <a:lnTo>
                    <a:pt x="239" y="18"/>
                  </a:lnTo>
                  <a:lnTo>
                    <a:pt x="253" y="16"/>
                  </a:lnTo>
                  <a:lnTo>
                    <a:pt x="267" y="12"/>
                  </a:lnTo>
                  <a:lnTo>
                    <a:pt x="282" y="10"/>
                  </a:lnTo>
                  <a:lnTo>
                    <a:pt x="295" y="10"/>
                  </a:lnTo>
                  <a:lnTo>
                    <a:pt x="308" y="12"/>
                  </a:lnTo>
                  <a:lnTo>
                    <a:pt x="321" y="17"/>
                  </a:lnTo>
                  <a:lnTo>
                    <a:pt x="333" y="26"/>
                  </a:lnTo>
                  <a:lnTo>
                    <a:pt x="345" y="40"/>
                  </a:lnTo>
                  <a:lnTo>
                    <a:pt x="352" y="54"/>
                  </a:lnTo>
                  <a:lnTo>
                    <a:pt x="355" y="68"/>
                  </a:lnTo>
                  <a:lnTo>
                    <a:pt x="358" y="82"/>
                  </a:lnTo>
                  <a:lnTo>
                    <a:pt x="361" y="98"/>
                  </a:lnTo>
                  <a:lnTo>
                    <a:pt x="365" y="112"/>
                  </a:lnTo>
                  <a:lnTo>
                    <a:pt x="374" y="126"/>
                  </a:lnTo>
                  <a:lnTo>
                    <a:pt x="386" y="138"/>
                  </a:lnTo>
                  <a:lnTo>
                    <a:pt x="399" y="148"/>
                  </a:lnTo>
                  <a:lnTo>
                    <a:pt x="413" y="159"/>
                  </a:lnTo>
                  <a:lnTo>
                    <a:pt x="427" y="168"/>
                  </a:lnTo>
                  <a:lnTo>
                    <a:pt x="440" y="178"/>
                  </a:lnTo>
                  <a:lnTo>
                    <a:pt x="453" y="191"/>
                  </a:lnTo>
                  <a:lnTo>
                    <a:pt x="465" y="206"/>
                  </a:lnTo>
                  <a:lnTo>
                    <a:pt x="474" y="223"/>
                  </a:lnTo>
                  <a:lnTo>
                    <a:pt x="479" y="241"/>
                  </a:lnTo>
                  <a:lnTo>
                    <a:pt x="483" y="259"/>
                  </a:lnTo>
                  <a:lnTo>
                    <a:pt x="483" y="277"/>
                  </a:lnTo>
                  <a:lnTo>
                    <a:pt x="481" y="296"/>
                  </a:lnTo>
                  <a:lnTo>
                    <a:pt x="476" y="313"/>
                  </a:lnTo>
                  <a:lnTo>
                    <a:pt x="468" y="329"/>
                  </a:lnTo>
                  <a:lnTo>
                    <a:pt x="458" y="343"/>
                  </a:lnTo>
                  <a:lnTo>
                    <a:pt x="444" y="355"/>
                  </a:lnTo>
                  <a:lnTo>
                    <a:pt x="428" y="364"/>
                  </a:lnTo>
                  <a:lnTo>
                    <a:pt x="410" y="370"/>
                  </a:lnTo>
                  <a:lnTo>
                    <a:pt x="388" y="372"/>
                  </a:lnTo>
                  <a:lnTo>
                    <a:pt x="371" y="370"/>
                  </a:lnTo>
                  <a:lnTo>
                    <a:pt x="355" y="365"/>
                  </a:lnTo>
                  <a:lnTo>
                    <a:pt x="342" y="356"/>
                  </a:lnTo>
                  <a:lnTo>
                    <a:pt x="330" y="346"/>
                  </a:lnTo>
                  <a:lnTo>
                    <a:pt x="318" y="335"/>
                  </a:lnTo>
                  <a:lnTo>
                    <a:pt x="307" y="323"/>
                  </a:lnTo>
                  <a:lnTo>
                    <a:pt x="297" y="312"/>
                  </a:lnTo>
                  <a:lnTo>
                    <a:pt x="285" y="302"/>
                  </a:lnTo>
                  <a:lnTo>
                    <a:pt x="273" y="293"/>
                  </a:lnTo>
                  <a:lnTo>
                    <a:pt x="259" y="288"/>
                  </a:lnTo>
                  <a:lnTo>
                    <a:pt x="243" y="286"/>
                  </a:lnTo>
                  <a:lnTo>
                    <a:pt x="226" y="287"/>
                  </a:lnTo>
                  <a:lnTo>
                    <a:pt x="211" y="291"/>
                  </a:lnTo>
                  <a:lnTo>
                    <a:pt x="196" y="294"/>
                  </a:lnTo>
                  <a:lnTo>
                    <a:pt x="183" y="300"/>
                  </a:lnTo>
                  <a:lnTo>
                    <a:pt x="171" y="305"/>
                  </a:lnTo>
                  <a:lnTo>
                    <a:pt x="158" y="309"/>
                  </a:lnTo>
                  <a:lnTo>
                    <a:pt x="145" y="314"/>
                  </a:lnTo>
                  <a:lnTo>
                    <a:pt x="131" y="317"/>
                  </a:lnTo>
                  <a:lnTo>
                    <a:pt x="118" y="317"/>
                  </a:lnTo>
                  <a:lnTo>
                    <a:pt x="103" y="315"/>
                  </a:lnTo>
                  <a:lnTo>
                    <a:pt x="86" y="310"/>
                  </a:lnTo>
                  <a:lnTo>
                    <a:pt x="68" y="301"/>
                  </a:lnTo>
                  <a:lnTo>
                    <a:pt x="45" y="287"/>
                  </a:lnTo>
                  <a:lnTo>
                    <a:pt x="27" y="271"/>
                  </a:lnTo>
                  <a:lnTo>
                    <a:pt x="14" y="255"/>
                  </a:lnTo>
                  <a:lnTo>
                    <a:pt x="5" y="238"/>
                  </a:lnTo>
                  <a:lnTo>
                    <a:pt x="1" y="220"/>
                  </a:lnTo>
                  <a:lnTo>
                    <a:pt x="0" y="202"/>
                  </a:lnTo>
                  <a:lnTo>
                    <a:pt x="2" y="184"/>
                  </a:lnTo>
                  <a:lnTo>
                    <a:pt x="8" y="164"/>
                  </a:lnTo>
                  <a:lnTo>
                    <a:pt x="17" y="145"/>
                  </a:lnTo>
                  <a:lnTo>
                    <a:pt x="27" y="126"/>
                  </a:lnTo>
                  <a:lnTo>
                    <a:pt x="40" y="106"/>
                  </a:lnTo>
                  <a:lnTo>
                    <a:pt x="55" y="87"/>
                  </a:lnTo>
                  <a:lnTo>
                    <a:pt x="63" y="75"/>
                  </a:lnTo>
                  <a:lnTo>
                    <a:pt x="70" y="64"/>
                  </a:lnTo>
                  <a:lnTo>
                    <a:pt x="78" y="50"/>
                  </a:lnTo>
                  <a:lnTo>
                    <a:pt x="85" y="38"/>
                  </a:lnTo>
                  <a:lnTo>
                    <a:pt x="94" y="25"/>
                  </a:lnTo>
                  <a:lnTo>
                    <a:pt x="103" y="16"/>
                  </a:lnTo>
                  <a:lnTo>
                    <a:pt x="115" y="7"/>
                  </a:lnTo>
                  <a:lnTo>
                    <a:pt x="127" y="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"/>
            <p:cNvSpPr>
              <a:spLocks/>
            </p:cNvSpPr>
            <p:nvPr/>
          </p:nvSpPr>
          <p:spPr bwMode="auto">
            <a:xfrm>
              <a:off x="6272213" y="2016126"/>
              <a:ext cx="709613" cy="515938"/>
            </a:xfrm>
            <a:custGeom>
              <a:avLst/>
              <a:gdLst/>
              <a:ahLst/>
              <a:cxnLst>
                <a:cxn ang="0">
                  <a:pos x="138" y="2"/>
                </a:cxn>
                <a:cxn ang="0">
                  <a:pos x="157" y="11"/>
                </a:cxn>
                <a:cxn ang="0">
                  <a:pos x="175" y="19"/>
                </a:cxn>
                <a:cxn ang="0">
                  <a:pos x="196" y="23"/>
                </a:cxn>
                <a:cxn ang="0">
                  <a:pos x="222" y="18"/>
                </a:cxn>
                <a:cxn ang="0">
                  <a:pos x="256" y="8"/>
                </a:cxn>
                <a:cxn ang="0">
                  <a:pos x="280" y="10"/>
                </a:cxn>
                <a:cxn ang="0">
                  <a:pos x="304" y="24"/>
                </a:cxn>
                <a:cxn ang="0">
                  <a:pos x="315" y="42"/>
                </a:cxn>
                <a:cxn ang="0">
                  <a:pos x="319" y="62"/>
                </a:cxn>
                <a:cxn ang="0">
                  <a:pos x="323" y="85"/>
                </a:cxn>
                <a:cxn ang="0">
                  <a:pos x="335" y="111"/>
                </a:cxn>
                <a:cxn ang="0">
                  <a:pos x="357" y="133"/>
                </a:cxn>
                <a:cxn ang="0">
                  <a:pos x="397" y="164"/>
                </a:cxn>
                <a:cxn ang="0">
                  <a:pos x="422" y="184"/>
                </a:cxn>
                <a:cxn ang="0">
                  <a:pos x="439" y="207"/>
                </a:cxn>
                <a:cxn ang="0">
                  <a:pos x="447" y="238"/>
                </a:cxn>
                <a:cxn ang="0">
                  <a:pos x="439" y="278"/>
                </a:cxn>
                <a:cxn ang="0">
                  <a:pos x="418" y="307"/>
                </a:cxn>
                <a:cxn ang="0">
                  <a:pos x="389" y="323"/>
                </a:cxn>
                <a:cxn ang="0">
                  <a:pos x="355" y="323"/>
                </a:cxn>
                <a:cxn ang="0">
                  <a:pos x="319" y="303"/>
                </a:cxn>
                <a:cxn ang="0">
                  <a:pos x="301" y="284"/>
                </a:cxn>
                <a:cxn ang="0">
                  <a:pos x="285" y="263"/>
                </a:cxn>
                <a:cxn ang="0">
                  <a:pos x="263" y="248"/>
                </a:cxn>
                <a:cxn ang="0">
                  <a:pos x="231" y="240"/>
                </a:cxn>
                <a:cxn ang="0">
                  <a:pos x="202" y="244"/>
                </a:cxn>
                <a:cxn ang="0">
                  <a:pos x="175" y="255"/>
                </a:cxn>
                <a:cxn ang="0">
                  <a:pos x="143" y="270"/>
                </a:cxn>
                <a:cxn ang="0">
                  <a:pos x="111" y="274"/>
                </a:cxn>
                <a:cxn ang="0">
                  <a:pos x="79" y="266"/>
                </a:cxn>
                <a:cxn ang="0">
                  <a:pos x="49" y="250"/>
                </a:cxn>
                <a:cxn ang="0">
                  <a:pos x="24" y="231"/>
                </a:cxn>
                <a:cxn ang="0">
                  <a:pos x="6" y="206"/>
                </a:cxn>
                <a:cxn ang="0">
                  <a:pos x="0" y="176"/>
                </a:cxn>
                <a:cxn ang="0">
                  <a:pos x="15" y="138"/>
                </a:cxn>
                <a:cxn ang="0">
                  <a:pos x="38" y="106"/>
                </a:cxn>
                <a:cxn ang="0">
                  <a:pos x="82" y="44"/>
                </a:cxn>
                <a:cxn ang="0">
                  <a:pos x="89" y="27"/>
                </a:cxn>
                <a:cxn ang="0">
                  <a:pos x="98" y="11"/>
                </a:cxn>
                <a:cxn ang="0">
                  <a:pos x="118" y="1"/>
                </a:cxn>
              </a:cxnLst>
              <a:rect l="0" t="0" r="r" b="b"/>
              <a:pathLst>
                <a:path w="447" h="325">
                  <a:moveTo>
                    <a:pt x="128" y="0"/>
                  </a:moveTo>
                  <a:lnTo>
                    <a:pt x="138" y="2"/>
                  </a:lnTo>
                  <a:lnTo>
                    <a:pt x="147" y="5"/>
                  </a:lnTo>
                  <a:lnTo>
                    <a:pt x="157" y="11"/>
                  </a:lnTo>
                  <a:lnTo>
                    <a:pt x="166" y="15"/>
                  </a:lnTo>
                  <a:lnTo>
                    <a:pt x="175" y="19"/>
                  </a:lnTo>
                  <a:lnTo>
                    <a:pt x="185" y="23"/>
                  </a:lnTo>
                  <a:lnTo>
                    <a:pt x="196" y="23"/>
                  </a:lnTo>
                  <a:lnTo>
                    <a:pt x="209" y="21"/>
                  </a:lnTo>
                  <a:lnTo>
                    <a:pt x="222" y="18"/>
                  </a:lnTo>
                  <a:lnTo>
                    <a:pt x="245" y="11"/>
                  </a:lnTo>
                  <a:lnTo>
                    <a:pt x="256" y="8"/>
                  </a:lnTo>
                  <a:lnTo>
                    <a:pt x="268" y="8"/>
                  </a:lnTo>
                  <a:lnTo>
                    <a:pt x="280" y="10"/>
                  </a:lnTo>
                  <a:lnTo>
                    <a:pt x="294" y="16"/>
                  </a:lnTo>
                  <a:lnTo>
                    <a:pt x="304" y="24"/>
                  </a:lnTo>
                  <a:lnTo>
                    <a:pt x="311" y="33"/>
                  </a:lnTo>
                  <a:lnTo>
                    <a:pt x="315" y="42"/>
                  </a:lnTo>
                  <a:lnTo>
                    <a:pt x="318" y="52"/>
                  </a:lnTo>
                  <a:lnTo>
                    <a:pt x="319" y="62"/>
                  </a:lnTo>
                  <a:lnTo>
                    <a:pt x="320" y="74"/>
                  </a:lnTo>
                  <a:lnTo>
                    <a:pt x="323" y="85"/>
                  </a:lnTo>
                  <a:lnTo>
                    <a:pt x="327" y="98"/>
                  </a:lnTo>
                  <a:lnTo>
                    <a:pt x="335" y="111"/>
                  </a:lnTo>
                  <a:lnTo>
                    <a:pt x="345" y="123"/>
                  </a:lnTo>
                  <a:lnTo>
                    <a:pt x="357" y="133"/>
                  </a:lnTo>
                  <a:lnTo>
                    <a:pt x="370" y="144"/>
                  </a:lnTo>
                  <a:lnTo>
                    <a:pt x="397" y="164"/>
                  </a:lnTo>
                  <a:lnTo>
                    <a:pt x="409" y="173"/>
                  </a:lnTo>
                  <a:lnTo>
                    <a:pt x="422" y="184"/>
                  </a:lnTo>
                  <a:lnTo>
                    <a:pt x="431" y="195"/>
                  </a:lnTo>
                  <a:lnTo>
                    <a:pt x="439" y="207"/>
                  </a:lnTo>
                  <a:lnTo>
                    <a:pt x="445" y="222"/>
                  </a:lnTo>
                  <a:lnTo>
                    <a:pt x="447" y="238"/>
                  </a:lnTo>
                  <a:lnTo>
                    <a:pt x="445" y="259"/>
                  </a:lnTo>
                  <a:lnTo>
                    <a:pt x="439" y="278"/>
                  </a:lnTo>
                  <a:lnTo>
                    <a:pt x="430" y="294"/>
                  </a:lnTo>
                  <a:lnTo>
                    <a:pt x="418" y="307"/>
                  </a:lnTo>
                  <a:lnTo>
                    <a:pt x="405" y="317"/>
                  </a:lnTo>
                  <a:lnTo>
                    <a:pt x="389" y="323"/>
                  </a:lnTo>
                  <a:lnTo>
                    <a:pt x="373" y="325"/>
                  </a:lnTo>
                  <a:lnTo>
                    <a:pt x="355" y="323"/>
                  </a:lnTo>
                  <a:lnTo>
                    <a:pt x="337" y="316"/>
                  </a:lnTo>
                  <a:lnTo>
                    <a:pt x="319" y="303"/>
                  </a:lnTo>
                  <a:lnTo>
                    <a:pt x="310" y="294"/>
                  </a:lnTo>
                  <a:lnTo>
                    <a:pt x="301" y="284"/>
                  </a:lnTo>
                  <a:lnTo>
                    <a:pt x="293" y="273"/>
                  </a:lnTo>
                  <a:lnTo>
                    <a:pt x="285" y="263"/>
                  </a:lnTo>
                  <a:lnTo>
                    <a:pt x="275" y="255"/>
                  </a:lnTo>
                  <a:lnTo>
                    <a:pt x="263" y="248"/>
                  </a:lnTo>
                  <a:lnTo>
                    <a:pt x="249" y="243"/>
                  </a:lnTo>
                  <a:lnTo>
                    <a:pt x="231" y="240"/>
                  </a:lnTo>
                  <a:lnTo>
                    <a:pt x="216" y="240"/>
                  </a:lnTo>
                  <a:lnTo>
                    <a:pt x="202" y="244"/>
                  </a:lnTo>
                  <a:lnTo>
                    <a:pt x="189" y="249"/>
                  </a:lnTo>
                  <a:lnTo>
                    <a:pt x="175" y="255"/>
                  </a:lnTo>
                  <a:lnTo>
                    <a:pt x="160" y="262"/>
                  </a:lnTo>
                  <a:lnTo>
                    <a:pt x="143" y="270"/>
                  </a:lnTo>
                  <a:lnTo>
                    <a:pt x="127" y="273"/>
                  </a:lnTo>
                  <a:lnTo>
                    <a:pt x="111" y="274"/>
                  </a:lnTo>
                  <a:lnTo>
                    <a:pt x="95" y="272"/>
                  </a:lnTo>
                  <a:lnTo>
                    <a:pt x="79" y="266"/>
                  </a:lnTo>
                  <a:lnTo>
                    <a:pt x="62" y="258"/>
                  </a:lnTo>
                  <a:lnTo>
                    <a:pt x="49" y="250"/>
                  </a:lnTo>
                  <a:lnTo>
                    <a:pt x="37" y="241"/>
                  </a:lnTo>
                  <a:lnTo>
                    <a:pt x="24" y="231"/>
                  </a:lnTo>
                  <a:lnTo>
                    <a:pt x="14" y="220"/>
                  </a:lnTo>
                  <a:lnTo>
                    <a:pt x="6" y="206"/>
                  </a:lnTo>
                  <a:lnTo>
                    <a:pt x="1" y="192"/>
                  </a:lnTo>
                  <a:lnTo>
                    <a:pt x="0" y="176"/>
                  </a:lnTo>
                  <a:lnTo>
                    <a:pt x="6" y="157"/>
                  </a:lnTo>
                  <a:lnTo>
                    <a:pt x="15" y="138"/>
                  </a:lnTo>
                  <a:lnTo>
                    <a:pt x="27" y="121"/>
                  </a:lnTo>
                  <a:lnTo>
                    <a:pt x="38" y="106"/>
                  </a:lnTo>
                  <a:lnTo>
                    <a:pt x="54" y="82"/>
                  </a:lnTo>
                  <a:lnTo>
                    <a:pt x="82" y="44"/>
                  </a:lnTo>
                  <a:lnTo>
                    <a:pt x="87" y="36"/>
                  </a:lnTo>
                  <a:lnTo>
                    <a:pt x="89" y="27"/>
                  </a:lnTo>
                  <a:lnTo>
                    <a:pt x="93" y="18"/>
                  </a:lnTo>
                  <a:lnTo>
                    <a:pt x="98" y="11"/>
                  </a:lnTo>
                  <a:lnTo>
                    <a:pt x="106" y="5"/>
                  </a:lnTo>
                  <a:lnTo>
                    <a:pt x="118" y="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4FEAD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"/>
            <p:cNvSpPr>
              <a:spLocks/>
            </p:cNvSpPr>
            <p:nvPr/>
          </p:nvSpPr>
          <p:spPr bwMode="auto">
            <a:xfrm>
              <a:off x="6338888" y="2033588"/>
              <a:ext cx="347663" cy="334963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5" y="2"/>
                </a:cxn>
                <a:cxn ang="0">
                  <a:pos x="141" y="6"/>
                </a:cxn>
                <a:cxn ang="0">
                  <a:pos x="159" y="11"/>
                </a:cxn>
                <a:cxn ang="0">
                  <a:pos x="177" y="17"/>
                </a:cxn>
                <a:cxn ang="0">
                  <a:pos x="194" y="24"/>
                </a:cxn>
                <a:cxn ang="0">
                  <a:pos x="208" y="30"/>
                </a:cxn>
                <a:cxn ang="0">
                  <a:pos x="219" y="36"/>
                </a:cxn>
                <a:cxn ang="0">
                  <a:pos x="201" y="42"/>
                </a:cxn>
                <a:cxn ang="0">
                  <a:pos x="182" y="44"/>
                </a:cxn>
                <a:cxn ang="0">
                  <a:pos x="165" y="43"/>
                </a:cxn>
                <a:cxn ang="0">
                  <a:pos x="127" y="41"/>
                </a:cxn>
                <a:cxn ang="0">
                  <a:pos x="116" y="42"/>
                </a:cxn>
                <a:cxn ang="0">
                  <a:pos x="107" y="45"/>
                </a:cxn>
                <a:cxn ang="0">
                  <a:pos x="101" y="49"/>
                </a:cxn>
                <a:cxn ang="0">
                  <a:pos x="97" y="54"/>
                </a:cxn>
                <a:cxn ang="0">
                  <a:pos x="94" y="60"/>
                </a:cxn>
                <a:cxn ang="0">
                  <a:pos x="93" y="67"/>
                </a:cxn>
                <a:cxn ang="0">
                  <a:pos x="90" y="75"/>
                </a:cxn>
                <a:cxn ang="0">
                  <a:pos x="87" y="84"/>
                </a:cxn>
                <a:cxn ang="0">
                  <a:pos x="82" y="93"/>
                </a:cxn>
                <a:cxn ang="0">
                  <a:pos x="74" y="105"/>
                </a:cxn>
                <a:cxn ang="0">
                  <a:pos x="65" y="115"/>
                </a:cxn>
                <a:cxn ang="0">
                  <a:pos x="47" y="133"/>
                </a:cxn>
                <a:cxn ang="0">
                  <a:pos x="39" y="142"/>
                </a:cxn>
                <a:cxn ang="0">
                  <a:pos x="33" y="151"/>
                </a:cxn>
                <a:cxn ang="0">
                  <a:pos x="29" y="160"/>
                </a:cxn>
                <a:cxn ang="0">
                  <a:pos x="25" y="170"/>
                </a:cxn>
                <a:cxn ang="0">
                  <a:pos x="25" y="182"/>
                </a:cxn>
                <a:cxn ang="0">
                  <a:pos x="28" y="195"/>
                </a:cxn>
                <a:cxn ang="0">
                  <a:pos x="33" y="211"/>
                </a:cxn>
                <a:cxn ang="0">
                  <a:pos x="19" y="195"/>
                </a:cxn>
                <a:cxn ang="0">
                  <a:pos x="9" y="180"/>
                </a:cxn>
                <a:cxn ang="0">
                  <a:pos x="3" y="165"/>
                </a:cxn>
                <a:cxn ang="0">
                  <a:pos x="0" y="151"/>
                </a:cxn>
                <a:cxn ang="0">
                  <a:pos x="2" y="137"/>
                </a:cxn>
                <a:cxn ang="0">
                  <a:pos x="7" y="121"/>
                </a:cxn>
                <a:cxn ang="0">
                  <a:pos x="16" y="104"/>
                </a:cxn>
                <a:cxn ang="0">
                  <a:pos x="29" y="85"/>
                </a:cxn>
                <a:cxn ang="0">
                  <a:pos x="37" y="73"/>
                </a:cxn>
                <a:cxn ang="0">
                  <a:pos x="43" y="61"/>
                </a:cxn>
                <a:cxn ang="0">
                  <a:pos x="48" y="49"/>
                </a:cxn>
                <a:cxn ang="0">
                  <a:pos x="53" y="39"/>
                </a:cxn>
                <a:cxn ang="0">
                  <a:pos x="58" y="29"/>
                </a:cxn>
                <a:cxn ang="0">
                  <a:pos x="64" y="20"/>
                </a:cxn>
                <a:cxn ang="0">
                  <a:pos x="72" y="13"/>
                </a:cxn>
                <a:cxn ang="0">
                  <a:pos x="83" y="7"/>
                </a:cxn>
                <a:cxn ang="0">
                  <a:pos x="96" y="3"/>
                </a:cxn>
                <a:cxn ang="0">
                  <a:pos x="113" y="0"/>
                </a:cxn>
              </a:cxnLst>
              <a:rect l="0" t="0" r="r" b="b"/>
              <a:pathLst>
                <a:path w="219" h="211">
                  <a:moveTo>
                    <a:pt x="113" y="0"/>
                  </a:moveTo>
                  <a:lnTo>
                    <a:pt x="125" y="2"/>
                  </a:lnTo>
                  <a:lnTo>
                    <a:pt x="141" y="6"/>
                  </a:lnTo>
                  <a:lnTo>
                    <a:pt x="159" y="11"/>
                  </a:lnTo>
                  <a:lnTo>
                    <a:pt x="177" y="17"/>
                  </a:lnTo>
                  <a:lnTo>
                    <a:pt x="194" y="24"/>
                  </a:lnTo>
                  <a:lnTo>
                    <a:pt x="208" y="30"/>
                  </a:lnTo>
                  <a:lnTo>
                    <a:pt x="219" y="36"/>
                  </a:lnTo>
                  <a:lnTo>
                    <a:pt x="201" y="42"/>
                  </a:lnTo>
                  <a:lnTo>
                    <a:pt x="182" y="44"/>
                  </a:lnTo>
                  <a:lnTo>
                    <a:pt x="165" y="43"/>
                  </a:lnTo>
                  <a:lnTo>
                    <a:pt x="127" y="41"/>
                  </a:lnTo>
                  <a:lnTo>
                    <a:pt x="116" y="42"/>
                  </a:lnTo>
                  <a:lnTo>
                    <a:pt x="107" y="45"/>
                  </a:lnTo>
                  <a:lnTo>
                    <a:pt x="101" y="49"/>
                  </a:lnTo>
                  <a:lnTo>
                    <a:pt x="97" y="54"/>
                  </a:lnTo>
                  <a:lnTo>
                    <a:pt x="94" y="60"/>
                  </a:lnTo>
                  <a:lnTo>
                    <a:pt x="93" y="67"/>
                  </a:lnTo>
                  <a:lnTo>
                    <a:pt x="90" y="75"/>
                  </a:lnTo>
                  <a:lnTo>
                    <a:pt x="87" y="84"/>
                  </a:lnTo>
                  <a:lnTo>
                    <a:pt x="82" y="93"/>
                  </a:lnTo>
                  <a:lnTo>
                    <a:pt x="74" y="105"/>
                  </a:lnTo>
                  <a:lnTo>
                    <a:pt x="65" y="115"/>
                  </a:lnTo>
                  <a:lnTo>
                    <a:pt x="47" y="133"/>
                  </a:lnTo>
                  <a:lnTo>
                    <a:pt x="39" y="142"/>
                  </a:lnTo>
                  <a:lnTo>
                    <a:pt x="33" y="151"/>
                  </a:lnTo>
                  <a:lnTo>
                    <a:pt x="29" y="160"/>
                  </a:lnTo>
                  <a:lnTo>
                    <a:pt x="25" y="170"/>
                  </a:lnTo>
                  <a:lnTo>
                    <a:pt x="25" y="182"/>
                  </a:lnTo>
                  <a:lnTo>
                    <a:pt x="28" y="195"/>
                  </a:lnTo>
                  <a:lnTo>
                    <a:pt x="33" y="211"/>
                  </a:lnTo>
                  <a:lnTo>
                    <a:pt x="19" y="195"/>
                  </a:lnTo>
                  <a:lnTo>
                    <a:pt x="9" y="180"/>
                  </a:lnTo>
                  <a:lnTo>
                    <a:pt x="3" y="165"/>
                  </a:lnTo>
                  <a:lnTo>
                    <a:pt x="0" y="151"/>
                  </a:lnTo>
                  <a:lnTo>
                    <a:pt x="2" y="137"/>
                  </a:lnTo>
                  <a:lnTo>
                    <a:pt x="7" y="121"/>
                  </a:lnTo>
                  <a:lnTo>
                    <a:pt x="16" y="104"/>
                  </a:lnTo>
                  <a:lnTo>
                    <a:pt x="29" y="85"/>
                  </a:lnTo>
                  <a:lnTo>
                    <a:pt x="37" y="73"/>
                  </a:lnTo>
                  <a:lnTo>
                    <a:pt x="43" y="61"/>
                  </a:lnTo>
                  <a:lnTo>
                    <a:pt x="48" y="49"/>
                  </a:lnTo>
                  <a:lnTo>
                    <a:pt x="53" y="39"/>
                  </a:lnTo>
                  <a:lnTo>
                    <a:pt x="58" y="29"/>
                  </a:lnTo>
                  <a:lnTo>
                    <a:pt x="64" y="20"/>
                  </a:lnTo>
                  <a:lnTo>
                    <a:pt x="72" y="13"/>
                  </a:lnTo>
                  <a:lnTo>
                    <a:pt x="83" y="7"/>
                  </a:lnTo>
                  <a:lnTo>
                    <a:pt x="96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D0FFF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6"/>
            <p:cNvSpPr>
              <a:spLocks/>
            </p:cNvSpPr>
            <p:nvPr/>
          </p:nvSpPr>
          <p:spPr bwMode="auto">
            <a:xfrm>
              <a:off x="6354763" y="3903663"/>
              <a:ext cx="565150" cy="523875"/>
            </a:xfrm>
            <a:custGeom>
              <a:avLst/>
              <a:gdLst/>
              <a:ahLst/>
              <a:cxnLst>
                <a:cxn ang="0">
                  <a:pos x="246" y="3"/>
                </a:cxn>
                <a:cxn ang="0">
                  <a:pos x="275" y="16"/>
                </a:cxn>
                <a:cxn ang="0">
                  <a:pos x="296" y="41"/>
                </a:cxn>
                <a:cxn ang="0">
                  <a:pos x="305" y="76"/>
                </a:cxn>
                <a:cxn ang="0">
                  <a:pos x="305" y="112"/>
                </a:cxn>
                <a:cxn ang="0">
                  <a:pos x="318" y="141"/>
                </a:cxn>
                <a:cxn ang="0">
                  <a:pos x="339" y="168"/>
                </a:cxn>
                <a:cxn ang="0">
                  <a:pos x="353" y="197"/>
                </a:cxn>
                <a:cxn ang="0">
                  <a:pos x="355" y="238"/>
                </a:cxn>
                <a:cxn ang="0">
                  <a:pos x="342" y="277"/>
                </a:cxn>
                <a:cxn ang="0">
                  <a:pos x="316" y="309"/>
                </a:cxn>
                <a:cxn ang="0">
                  <a:pos x="280" y="328"/>
                </a:cxn>
                <a:cxn ang="0">
                  <a:pos x="248" y="329"/>
                </a:cxn>
                <a:cxn ang="0">
                  <a:pos x="232" y="320"/>
                </a:cxn>
                <a:cxn ang="0">
                  <a:pos x="217" y="301"/>
                </a:cxn>
                <a:cxn ang="0">
                  <a:pos x="204" y="289"/>
                </a:cxn>
                <a:cxn ang="0">
                  <a:pos x="184" y="284"/>
                </a:cxn>
                <a:cxn ang="0">
                  <a:pos x="160" y="287"/>
                </a:cxn>
                <a:cxn ang="0">
                  <a:pos x="136" y="289"/>
                </a:cxn>
                <a:cxn ang="0">
                  <a:pos x="106" y="285"/>
                </a:cxn>
                <a:cxn ang="0">
                  <a:pos x="87" y="273"/>
                </a:cxn>
                <a:cxn ang="0">
                  <a:pos x="76" y="256"/>
                </a:cxn>
                <a:cxn ang="0">
                  <a:pos x="68" y="237"/>
                </a:cxn>
                <a:cxn ang="0">
                  <a:pos x="57" y="205"/>
                </a:cxn>
                <a:cxn ang="0">
                  <a:pos x="43" y="186"/>
                </a:cxn>
                <a:cxn ang="0">
                  <a:pos x="16" y="154"/>
                </a:cxn>
                <a:cxn ang="0">
                  <a:pos x="2" y="120"/>
                </a:cxn>
                <a:cxn ang="0">
                  <a:pos x="2" y="86"/>
                </a:cxn>
                <a:cxn ang="0">
                  <a:pos x="18" y="55"/>
                </a:cxn>
                <a:cxn ang="0">
                  <a:pos x="51" y="29"/>
                </a:cxn>
                <a:cxn ang="0">
                  <a:pos x="90" y="15"/>
                </a:cxn>
                <a:cxn ang="0">
                  <a:pos x="120" y="17"/>
                </a:cxn>
                <a:cxn ang="0">
                  <a:pos x="163" y="20"/>
                </a:cxn>
                <a:cxn ang="0">
                  <a:pos x="194" y="6"/>
                </a:cxn>
                <a:cxn ang="0">
                  <a:pos x="229" y="0"/>
                </a:cxn>
              </a:cxnLst>
              <a:rect l="0" t="0" r="r" b="b"/>
              <a:pathLst>
                <a:path w="356" h="330">
                  <a:moveTo>
                    <a:pt x="229" y="0"/>
                  </a:moveTo>
                  <a:lnTo>
                    <a:pt x="246" y="3"/>
                  </a:lnTo>
                  <a:lnTo>
                    <a:pt x="261" y="8"/>
                  </a:lnTo>
                  <a:lnTo>
                    <a:pt x="275" y="16"/>
                  </a:lnTo>
                  <a:lnTo>
                    <a:pt x="286" y="27"/>
                  </a:lnTo>
                  <a:lnTo>
                    <a:pt x="296" y="41"/>
                  </a:lnTo>
                  <a:lnTo>
                    <a:pt x="302" y="57"/>
                  </a:lnTo>
                  <a:lnTo>
                    <a:pt x="305" y="76"/>
                  </a:lnTo>
                  <a:lnTo>
                    <a:pt x="304" y="97"/>
                  </a:lnTo>
                  <a:lnTo>
                    <a:pt x="305" y="112"/>
                  </a:lnTo>
                  <a:lnTo>
                    <a:pt x="310" y="126"/>
                  </a:lnTo>
                  <a:lnTo>
                    <a:pt x="318" y="141"/>
                  </a:lnTo>
                  <a:lnTo>
                    <a:pt x="328" y="155"/>
                  </a:lnTo>
                  <a:lnTo>
                    <a:pt x="339" y="168"/>
                  </a:lnTo>
                  <a:lnTo>
                    <a:pt x="347" y="182"/>
                  </a:lnTo>
                  <a:lnTo>
                    <a:pt x="353" y="197"/>
                  </a:lnTo>
                  <a:lnTo>
                    <a:pt x="356" y="217"/>
                  </a:lnTo>
                  <a:lnTo>
                    <a:pt x="355" y="238"/>
                  </a:lnTo>
                  <a:lnTo>
                    <a:pt x="350" y="257"/>
                  </a:lnTo>
                  <a:lnTo>
                    <a:pt x="342" y="277"/>
                  </a:lnTo>
                  <a:lnTo>
                    <a:pt x="331" y="294"/>
                  </a:lnTo>
                  <a:lnTo>
                    <a:pt x="316" y="309"/>
                  </a:lnTo>
                  <a:lnTo>
                    <a:pt x="299" y="320"/>
                  </a:lnTo>
                  <a:lnTo>
                    <a:pt x="280" y="328"/>
                  </a:lnTo>
                  <a:lnTo>
                    <a:pt x="259" y="330"/>
                  </a:lnTo>
                  <a:lnTo>
                    <a:pt x="248" y="329"/>
                  </a:lnTo>
                  <a:lnTo>
                    <a:pt x="239" y="326"/>
                  </a:lnTo>
                  <a:lnTo>
                    <a:pt x="232" y="320"/>
                  </a:lnTo>
                  <a:lnTo>
                    <a:pt x="221" y="308"/>
                  </a:lnTo>
                  <a:lnTo>
                    <a:pt x="217" y="301"/>
                  </a:lnTo>
                  <a:lnTo>
                    <a:pt x="211" y="295"/>
                  </a:lnTo>
                  <a:lnTo>
                    <a:pt x="204" y="289"/>
                  </a:lnTo>
                  <a:lnTo>
                    <a:pt x="195" y="286"/>
                  </a:lnTo>
                  <a:lnTo>
                    <a:pt x="184" y="284"/>
                  </a:lnTo>
                  <a:lnTo>
                    <a:pt x="171" y="284"/>
                  </a:lnTo>
                  <a:lnTo>
                    <a:pt x="160" y="287"/>
                  </a:lnTo>
                  <a:lnTo>
                    <a:pt x="147" y="288"/>
                  </a:lnTo>
                  <a:lnTo>
                    <a:pt x="136" y="289"/>
                  </a:lnTo>
                  <a:lnTo>
                    <a:pt x="119" y="288"/>
                  </a:lnTo>
                  <a:lnTo>
                    <a:pt x="106" y="285"/>
                  </a:lnTo>
                  <a:lnTo>
                    <a:pt x="95" y="279"/>
                  </a:lnTo>
                  <a:lnTo>
                    <a:pt x="87" y="273"/>
                  </a:lnTo>
                  <a:lnTo>
                    <a:pt x="81" y="265"/>
                  </a:lnTo>
                  <a:lnTo>
                    <a:pt x="76" y="256"/>
                  </a:lnTo>
                  <a:lnTo>
                    <a:pt x="72" y="247"/>
                  </a:lnTo>
                  <a:lnTo>
                    <a:pt x="68" y="237"/>
                  </a:lnTo>
                  <a:lnTo>
                    <a:pt x="61" y="215"/>
                  </a:lnTo>
                  <a:lnTo>
                    <a:pt x="57" y="205"/>
                  </a:lnTo>
                  <a:lnTo>
                    <a:pt x="51" y="195"/>
                  </a:lnTo>
                  <a:lnTo>
                    <a:pt x="43" y="186"/>
                  </a:lnTo>
                  <a:lnTo>
                    <a:pt x="27" y="170"/>
                  </a:lnTo>
                  <a:lnTo>
                    <a:pt x="16" y="154"/>
                  </a:lnTo>
                  <a:lnTo>
                    <a:pt x="7" y="137"/>
                  </a:lnTo>
                  <a:lnTo>
                    <a:pt x="2" y="120"/>
                  </a:lnTo>
                  <a:lnTo>
                    <a:pt x="0" y="102"/>
                  </a:lnTo>
                  <a:lnTo>
                    <a:pt x="2" y="86"/>
                  </a:lnTo>
                  <a:lnTo>
                    <a:pt x="8" y="70"/>
                  </a:lnTo>
                  <a:lnTo>
                    <a:pt x="18" y="55"/>
                  </a:lnTo>
                  <a:lnTo>
                    <a:pt x="32" y="42"/>
                  </a:lnTo>
                  <a:lnTo>
                    <a:pt x="51" y="29"/>
                  </a:lnTo>
                  <a:lnTo>
                    <a:pt x="75" y="19"/>
                  </a:lnTo>
                  <a:lnTo>
                    <a:pt x="90" y="15"/>
                  </a:lnTo>
                  <a:lnTo>
                    <a:pt x="105" y="15"/>
                  </a:lnTo>
                  <a:lnTo>
                    <a:pt x="120" y="17"/>
                  </a:lnTo>
                  <a:lnTo>
                    <a:pt x="148" y="20"/>
                  </a:lnTo>
                  <a:lnTo>
                    <a:pt x="163" y="20"/>
                  </a:lnTo>
                  <a:lnTo>
                    <a:pt x="176" y="14"/>
                  </a:lnTo>
                  <a:lnTo>
                    <a:pt x="194" y="6"/>
                  </a:lnTo>
                  <a:lnTo>
                    <a:pt x="211" y="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7"/>
            <p:cNvSpPr>
              <a:spLocks/>
            </p:cNvSpPr>
            <p:nvPr/>
          </p:nvSpPr>
          <p:spPr bwMode="auto">
            <a:xfrm>
              <a:off x="6376988" y="3922713"/>
              <a:ext cx="496888" cy="449263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242" y="11"/>
                </a:cxn>
                <a:cxn ang="0">
                  <a:pos x="259" y="34"/>
                </a:cxn>
                <a:cxn ang="0">
                  <a:pos x="268" y="90"/>
                </a:cxn>
                <a:cxn ang="0">
                  <a:pos x="275" y="119"/>
                </a:cxn>
                <a:cxn ang="0">
                  <a:pos x="293" y="148"/>
                </a:cxn>
                <a:cxn ang="0">
                  <a:pos x="309" y="183"/>
                </a:cxn>
                <a:cxn ang="0">
                  <a:pos x="312" y="218"/>
                </a:cxn>
                <a:cxn ang="0">
                  <a:pos x="296" y="255"/>
                </a:cxn>
                <a:cxn ang="0">
                  <a:pos x="271" y="277"/>
                </a:cxn>
                <a:cxn ang="0">
                  <a:pos x="245" y="283"/>
                </a:cxn>
                <a:cxn ang="0">
                  <a:pos x="220" y="273"/>
                </a:cxn>
                <a:cxn ang="0">
                  <a:pos x="198" y="250"/>
                </a:cxn>
                <a:cxn ang="0">
                  <a:pos x="174" y="241"/>
                </a:cxn>
                <a:cxn ang="0">
                  <a:pos x="149" y="242"/>
                </a:cxn>
                <a:cxn ang="0">
                  <a:pos x="109" y="243"/>
                </a:cxn>
                <a:cxn ang="0">
                  <a:pos x="84" y="235"/>
                </a:cxn>
                <a:cxn ang="0">
                  <a:pos x="66" y="217"/>
                </a:cxn>
                <a:cxn ang="0">
                  <a:pos x="56" y="193"/>
                </a:cxn>
                <a:cxn ang="0">
                  <a:pos x="48" y="167"/>
                </a:cxn>
                <a:cxn ang="0">
                  <a:pos x="35" y="145"/>
                </a:cxn>
                <a:cxn ang="0">
                  <a:pos x="13" y="127"/>
                </a:cxn>
                <a:cxn ang="0">
                  <a:pos x="2" y="105"/>
                </a:cxn>
                <a:cxn ang="0">
                  <a:pos x="1" y="83"/>
                </a:cxn>
                <a:cxn ang="0">
                  <a:pos x="12" y="65"/>
                </a:cxn>
                <a:cxn ang="0">
                  <a:pos x="30" y="55"/>
                </a:cxn>
                <a:cxn ang="0">
                  <a:pos x="47" y="41"/>
                </a:cxn>
                <a:cxn ang="0">
                  <a:pos x="69" y="22"/>
                </a:cxn>
                <a:cxn ang="0">
                  <a:pos x="88" y="15"/>
                </a:cxn>
                <a:cxn ang="0">
                  <a:pos x="113" y="18"/>
                </a:cxn>
                <a:cxn ang="0">
                  <a:pos x="140" y="20"/>
                </a:cxn>
                <a:cxn ang="0">
                  <a:pos x="166" y="12"/>
                </a:cxn>
                <a:cxn ang="0">
                  <a:pos x="191" y="2"/>
                </a:cxn>
              </a:cxnLst>
              <a:rect l="0" t="0" r="r" b="b"/>
              <a:pathLst>
                <a:path w="313" h="283">
                  <a:moveTo>
                    <a:pt x="204" y="0"/>
                  </a:moveTo>
                  <a:lnTo>
                    <a:pt x="216" y="0"/>
                  </a:lnTo>
                  <a:lnTo>
                    <a:pt x="229" y="3"/>
                  </a:lnTo>
                  <a:lnTo>
                    <a:pt x="242" y="11"/>
                  </a:lnTo>
                  <a:lnTo>
                    <a:pt x="252" y="22"/>
                  </a:lnTo>
                  <a:lnTo>
                    <a:pt x="259" y="34"/>
                  </a:lnTo>
                  <a:lnTo>
                    <a:pt x="262" y="48"/>
                  </a:lnTo>
                  <a:lnTo>
                    <a:pt x="268" y="90"/>
                  </a:lnTo>
                  <a:lnTo>
                    <a:pt x="270" y="105"/>
                  </a:lnTo>
                  <a:lnTo>
                    <a:pt x="275" y="119"/>
                  </a:lnTo>
                  <a:lnTo>
                    <a:pt x="283" y="132"/>
                  </a:lnTo>
                  <a:lnTo>
                    <a:pt x="293" y="148"/>
                  </a:lnTo>
                  <a:lnTo>
                    <a:pt x="303" y="165"/>
                  </a:lnTo>
                  <a:lnTo>
                    <a:pt x="309" y="183"/>
                  </a:lnTo>
                  <a:lnTo>
                    <a:pt x="313" y="200"/>
                  </a:lnTo>
                  <a:lnTo>
                    <a:pt x="312" y="218"/>
                  </a:lnTo>
                  <a:lnTo>
                    <a:pt x="307" y="236"/>
                  </a:lnTo>
                  <a:lnTo>
                    <a:pt x="296" y="255"/>
                  </a:lnTo>
                  <a:lnTo>
                    <a:pt x="285" y="268"/>
                  </a:lnTo>
                  <a:lnTo>
                    <a:pt x="271" y="277"/>
                  </a:lnTo>
                  <a:lnTo>
                    <a:pt x="259" y="283"/>
                  </a:lnTo>
                  <a:lnTo>
                    <a:pt x="245" y="283"/>
                  </a:lnTo>
                  <a:lnTo>
                    <a:pt x="232" y="280"/>
                  </a:lnTo>
                  <a:lnTo>
                    <a:pt x="220" y="273"/>
                  </a:lnTo>
                  <a:lnTo>
                    <a:pt x="208" y="260"/>
                  </a:lnTo>
                  <a:lnTo>
                    <a:pt x="198" y="250"/>
                  </a:lnTo>
                  <a:lnTo>
                    <a:pt x="187" y="243"/>
                  </a:lnTo>
                  <a:lnTo>
                    <a:pt x="174" y="241"/>
                  </a:lnTo>
                  <a:lnTo>
                    <a:pt x="162" y="240"/>
                  </a:lnTo>
                  <a:lnTo>
                    <a:pt x="149" y="242"/>
                  </a:lnTo>
                  <a:lnTo>
                    <a:pt x="122" y="243"/>
                  </a:lnTo>
                  <a:lnTo>
                    <a:pt x="109" y="243"/>
                  </a:lnTo>
                  <a:lnTo>
                    <a:pt x="96" y="241"/>
                  </a:lnTo>
                  <a:lnTo>
                    <a:pt x="84" y="235"/>
                  </a:lnTo>
                  <a:lnTo>
                    <a:pt x="73" y="227"/>
                  </a:lnTo>
                  <a:lnTo>
                    <a:pt x="66" y="217"/>
                  </a:lnTo>
                  <a:lnTo>
                    <a:pt x="61" y="205"/>
                  </a:lnTo>
                  <a:lnTo>
                    <a:pt x="56" y="193"/>
                  </a:lnTo>
                  <a:lnTo>
                    <a:pt x="53" y="179"/>
                  </a:lnTo>
                  <a:lnTo>
                    <a:pt x="48" y="167"/>
                  </a:lnTo>
                  <a:lnTo>
                    <a:pt x="43" y="155"/>
                  </a:lnTo>
                  <a:lnTo>
                    <a:pt x="35" y="145"/>
                  </a:lnTo>
                  <a:lnTo>
                    <a:pt x="23" y="135"/>
                  </a:lnTo>
                  <a:lnTo>
                    <a:pt x="13" y="127"/>
                  </a:lnTo>
                  <a:lnTo>
                    <a:pt x="6" y="116"/>
                  </a:lnTo>
                  <a:lnTo>
                    <a:pt x="2" y="105"/>
                  </a:lnTo>
                  <a:lnTo>
                    <a:pt x="0" y="94"/>
                  </a:lnTo>
                  <a:lnTo>
                    <a:pt x="1" y="83"/>
                  </a:lnTo>
                  <a:lnTo>
                    <a:pt x="5" y="73"/>
                  </a:lnTo>
                  <a:lnTo>
                    <a:pt x="12" y="65"/>
                  </a:lnTo>
                  <a:lnTo>
                    <a:pt x="21" y="59"/>
                  </a:lnTo>
                  <a:lnTo>
                    <a:pt x="30" y="55"/>
                  </a:lnTo>
                  <a:lnTo>
                    <a:pt x="39" y="49"/>
                  </a:lnTo>
                  <a:lnTo>
                    <a:pt x="47" y="41"/>
                  </a:lnTo>
                  <a:lnTo>
                    <a:pt x="61" y="27"/>
                  </a:lnTo>
                  <a:lnTo>
                    <a:pt x="69" y="22"/>
                  </a:lnTo>
                  <a:lnTo>
                    <a:pt x="77" y="17"/>
                  </a:lnTo>
                  <a:lnTo>
                    <a:pt x="88" y="15"/>
                  </a:lnTo>
                  <a:lnTo>
                    <a:pt x="100" y="15"/>
                  </a:lnTo>
                  <a:lnTo>
                    <a:pt x="113" y="18"/>
                  </a:lnTo>
                  <a:lnTo>
                    <a:pt x="126" y="21"/>
                  </a:lnTo>
                  <a:lnTo>
                    <a:pt x="140" y="20"/>
                  </a:lnTo>
                  <a:lnTo>
                    <a:pt x="153" y="16"/>
                  </a:lnTo>
                  <a:lnTo>
                    <a:pt x="166" y="12"/>
                  </a:lnTo>
                  <a:lnTo>
                    <a:pt x="179" y="7"/>
                  </a:lnTo>
                  <a:lnTo>
                    <a:pt x="191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520C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"/>
            <p:cNvSpPr>
              <a:spLocks/>
            </p:cNvSpPr>
            <p:nvPr/>
          </p:nvSpPr>
          <p:spPr bwMode="auto">
            <a:xfrm>
              <a:off x="6637338" y="2805113"/>
              <a:ext cx="735013" cy="852488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253" y="5"/>
                </a:cxn>
                <a:cxn ang="0">
                  <a:pos x="284" y="17"/>
                </a:cxn>
                <a:cxn ang="0">
                  <a:pos x="307" y="38"/>
                </a:cxn>
                <a:cxn ang="0">
                  <a:pos x="321" y="66"/>
                </a:cxn>
                <a:cxn ang="0">
                  <a:pos x="321" y="104"/>
                </a:cxn>
                <a:cxn ang="0">
                  <a:pos x="321" y="127"/>
                </a:cxn>
                <a:cxn ang="0">
                  <a:pos x="332" y="140"/>
                </a:cxn>
                <a:cxn ang="0">
                  <a:pos x="350" y="149"/>
                </a:cxn>
                <a:cxn ang="0">
                  <a:pos x="394" y="160"/>
                </a:cxn>
                <a:cxn ang="0">
                  <a:pos x="415" y="170"/>
                </a:cxn>
                <a:cxn ang="0">
                  <a:pos x="437" y="194"/>
                </a:cxn>
                <a:cxn ang="0">
                  <a:pos x="450" y="228"/>
                </a:cxn>
                <a:cxn ang="0">
                  <a:pos x="453" y="267"/>
                </a:cxn>
                <a:cxn ang="0">
                  <a:pos x="450" y="308"/>
                </a:cxn>
                <a:cxn ang="0">
                  <a:pos x="441" y="347"/>
                </a:cxn>
                <a:cxn ang="0">
                  <a:pos x="432" y="379"/>
                </a:cxn>
                <a:cxn ang="0">
                  <a:pos x="433" y="390"/>
                </a:cxn>
                <a:cxn ang="0">
                  <a:pos x="442" y="407"/>
                </a:cxn>
                <a:cxn ang="0">
                  <a:pos x="452" y="421"/>
                </a:cxn>
                <a:cxn ang="0">
                  <a:pos x="462" y="445"/>
                </a:cxn>
                <a:cxn ang="0">
                  <a:pos x="460" y="478"/>
                </a:cxn>
                <a:cxn ang="0">
                  <a:pos x="446" y="508"/>
                </a:cxn>
                <a:cxn ang="0">
                  <a:pos x="422" y="529"/>
                </a:cxn>
                <a:cxn ang="0">
                  <a:pos x="390" y="537"/>
                </a:cxn>
                <a:cxn ang="0">
                  <a:pos x="361" y="531"/>
                </a:cxn>
                <a:cxn ang="0">
                  <a:pos x="336" y="518"/>
                </a:cxn>
                <a:cxn ang="0">
                  <a:pos x="309" y="512"/>
                </a:cxn>
                <a:cxn ang="0">
                  <a:pos x="286" y="515"/>
                </a:cxn>
                <a:cxn ang="0">
                  <a:pos x="267" y="522"/>
                </a:cxn>
                <a:cxn ang="0">
                  <a:pos x="249" y="526"/>
                </a:cxn>
                <a:cxn ang="0">
                  <a:pos x="225" y="526"/>
                </a:cxn>
                <a:cxn ang="0">
                  <a:pos x="193" y="514"/>
                </a:cxn>
                <a:cxn ang="0">
                  <a:pos x="167" y="493"/>
                </a:cxn>
                <a:cxn ang="0">
                  <a:pos x="153" y="466"/>
                </a:cxn>
                <a:cxn ang="0">
                  <a:pos x="149" y="437"/>
                </a:cxn>
                <a:cxn ang="0">
                  <a:pos x="146" y="405"/>
                </a:cxn>
                <a:cxn ang="0">
                  <a:pos x="142" y="375"/>
                </a:cxn>
                <a:cxn ang="0">
                  <a:pos x="130" y="348"/>
                </a:cxn>
                <a:cxn ang="0">
                  <a:pos x="107" y="324"/>
                </a:cxn>
                <a:cxn ang="0">
                  <a:pos x="77" y="306"/>
                </a:cxn>
                <a:cxn ang="0">
                  <a:pos x="48" y="287"/>
                </a:cxn>
                <a:cxn ang="0">
                  <a:pos x="22" y="267"/>
                </a:cxn>
                <a:cxn ang="0">
                  <a:pos x="5" y="243"/>
                </a:cxn>
                <a:cxn ang="0">
                  <a:pos x="0" y="216"/>
                </a:cxn>
                <a:cxn ang="0">
                  <a:pos x="9" y="183"/>
                </a:cxn>
                <a:cxn ang="0">
                  <a:pos x="26" y="151"/>
                </a:cxn>
                <a:cxn ang="0">
                  <a:pos x="29" y="127"/>
                </a:cxn>
                <a:cxn ang="0">
                  <a:pos x="25" y="104"/>
                </a:cxn>
                <a:cxn ang="0">
                  <a:pos x="25" y="81"/>
                </a:cxn>
                <a:cxn ang="0">
                  <a:pos x="37" y="57"/>
                </a:cxn>
                <a:cxn ang="0">
                  <a:pos x="57" y="44"/>
                </a:cxn>
                <a:cxn ang="0">
                  <a:pos x="92" y="33"/>
                </a:cxn>
                <a:cxn ang="0">
                  <a:pos x="115" y="21"/>
                </a:cxn>
                <a:cxn ang="0">
                  <a:pos x="146" y="8"/>
                </a:cxn>
                <a:cxn ang="0">
                  <a:pos x="181" y="0"/>
                </a:cxn>
              </a:cxnLst>
              <a:rect l="0" t="0" r="r" b="b"/>
              <a:pathLst>
                <a:path w="463" h="537">
                  <a:moveTo>
                    <a:pt x="200" y="0"/>
                  </a:moveTo>
                  <a:lnTo>
                    <a:pt x="217" y="0"/>
                  </a:lnTo>
                  <a:lnTo>
                    <a:pt x="235" y="1"/>
                  </a:lnTo>
                  <a:lnTo>
                    <a:pt x="253" y="5"/>
                  </a:lnTo>
                  <a:lnTo>
                    <a:pt x="269" y="10"/>
                  </a:lnTo>
                  <a:lnTo>
                    <a:pt x="284" y="17"/>
                  </a:lnTo>
                  <a:lnTo>
                    <a:pt x="297" y="27"/>
                  </a:lnTo>
                  <a:lnTo>
                    <a:pt x="307" y="38"/>
                  </a:lnTo>
                  <a:lnTo>
                    <a:pt x="315" y="51"/>
                  </a:lnTo>
                  <a:lnTo>
                    <a:pt x="321" y="66"/>
                  </a:lnTo>
                  <a:lnTo>
                    <a:pt x="322" y="84"/>
                  </a:lnTo>
                  <a:lnTo>
                    <a:pt x="321" y="104"/>
                  </a:lnTo>
                  <a:lnTo>
                    <a:pt x="320" y="116"/>
                  </a:lnTo>
                  <a:lnTo>
                    <a:pt x="321" y="127"/>
                  </a:lnTo>
                  <a:lnTo>
                    <a:pt x="326" y="135"/>
                  </a:lnTo>
                  <a:lnTo>
                    <a:pt x="332" y="140"/>
                  </a:lnTo>
                  <a:lnTo>
                    <a:pt x="340" y="146"/>
                  </a:lnTo>
                  <a:lnTo>
                    <a:pt x="350" y="149"/>
                  </a:lnTo>
                  <a:lnTo>
                    <a:pt x="371" y="154"/>
                  </a:lnTo>
                  <a:lnTo>
                    <a:pt x="394" y="160"/>
                  </a:lnTo>
                  <a:lnTo>
                    <a:pt x="405" y="164"/>
                  </a:lnTo>
                  <a:lnTo>
                    <a:pt x="415" y="170"/>
                  </a:lnTo>
                  <a:lnTo>
                    <a:pt x="427" y="180"/>
                  </a:lnTo>
                  <a:lnTo>
                    <a:pt x="437" y="194"/>
                  </a:lnTo>
                  <a:lnTo>
                    <a:pt x="444" y="210"/>
                  </a:lnTo>
                  <a:lnTo>
                    <a:pt x="450" y="228"/>
                  </a:lnTo>
                  <a:lnTo>
                    <a:pt x="452" y="248"/>
                  </a:lnTo>
                  <a:lnTo>
                    <a:pt x="453" y="267"/>
                  </a:lnTo>
                  <a:lnTo>
                    <a:pt x="452" y="288"/>
                  </a:lnTo>
                  <a:lnTo>
                    <a:pt x="450" y="308"/>
                  </a:lnTo>
                  <a:lnTo>
                    <a:pt x="446" y="328"/>
                  </a:lnTo>
                  <a:lnTo>
                    <a:pt x="441" y="347"/>
                  </a:lnTo>
                  <a:lnTo>
                    <a:pt x="437" y="364"/>
                  </a:lnTo>
                  <a:lnTo>
                    <a:pt x="432" y="379"/>
                  </a:lnTo>
                  <a:lnTo>
                    <a:pt x="432" y="384"/>
                  </a:lnTo>
                  <a:lnTo>
                    <a:pt x="433" y="390"/>
                  </a:lnTo>
                  <a:lnTo>
                    <a:pt x="437" y="398"/>
                  </a:lnTo>
                  <a:lnTo>
                    <a:pt x="442" y="407"/>
                  </a:lnTo>
                  <a:lnTo>
                    <a:pt x="448" y="414"/>
                  </a:lnTo>
                  <a:lnTo>
                    <a:pt x="452" y="421"/>
                  </a:lnTo>
                  <a:lnTo>
                    <a:pt x="458" y="429"/>
                  </a:lnTo>
                  <a:lnTo>
                    <a:pt x="462" y="445"/>
                  </a:lnTo>
                  <a:lnTo>
                    <a:pt x="463" y="462"/>
                  </a:lnTo>
                  <a:lnTo>
                    <a:pt x="460" y="478"/>
                  </a:lnTo>
                  <a:lnTo>
                    <a:pt x="455" y="494"/>
                  </a:lnTo>
                  <a:lnTo>
                    <a:pt x="446" y="508"/>
                  </a:lnTo>
                  <a:lnTo>
                    <a:pt x="435" y="519"/>
                  </a:lnTo>
                  <a:lnTo>
                    <a:pt x="422" y="529"/>
                  </a:lnTo>
                  <a:lnTo>
                    <a:pt x="407" y="535"/>
                  </a:lnTo>
                  <a:lnTo>
                    <a:pt x="390" y="537"/>
                  </a:lnTo>
                  <a:lnTo>
                    <a:pt x="376" y="535"/>
                  </a:lnTo>
                  <a:lnTo>
                    <a:pt x="361" y="531"/>
                  </a:lnTo>
                  <a:lnTo>
                    <a:pt x="348" y="525"/>
                  </a:lnTo>
                  <a:lnTo>
                    <a:pt x="336" y="518"/>
                  </a:lnTo>
                  <a:lnTo>
                    <a:pt x="322" y="514"/>
                  </a:lnTo>
                  <a:lnTo>
                    <a:pt x="309" y="512"/>
                  </a:lnTo>
                  <a:lnTo>
                    <a:pt x="297" y="513"/>
                  </a:lnTo>
                  <a:lnTo>
                    <a:pt x="286" y="515"/>
                  </a:lnTo>
                  <a:lnTo>
                    <a:pt x="276" y="518"/>
                  </a:lnTo>
                  <a:lnTo>
                    <a:pt x="267" y="522"/>
                  </a:lnTo>
                  <a:lnTo>
                    <a:pt x="258" y="525"/>
                  </a:lnTo>
                  <a:lnTo>
                    <a:pt x="249" y="526"/>
                  </a:lnTo>
                  <a:lnTo>
                    <a:pt x="238" y="527"/>
                  </a:lnTo>
                  <a:lnTo>
                    <a:pt x="225" y="526"/>
                  </a:lnTo>
                  <a:lnTo>
                    <a:pt x="211" y="522"/>
                  </a:lnTo>
                  <a:lnTo>
                    <a:pt x="193" y="514"/>
                  </a:lnTo>
                  <a:lnTo>
                    <a:pt x="177" y="504"/>
                  </a:lnTo>
                  <a:lnTo>
                    <a:pt x="167" y="493"/>
                  </a:lnTo>
                  <a:lnTo>
                    <a:pt x="159" y="480"/>
                  </a:lnTo>
                  <a:lnTo>
                    <a:pt x="153" y="466"/>
                  </a:lnTo>
                  <a:lnTo>
                    <a:pt x="151" y="452"/>
                  </a:lnTo>
                  <a:lnTo>
                    <a:pt x="149" y="437"/>
                  </a:lnTo>
                  <a:lnTo>
                    <a:pt x="147" y="421"/>
                  </a:lnTo>
                  <a:lnTo>
                    <a:pt x="146" y="405"/>
                  </a:lnTo>
                  <a:lnTo>
                    <a:pt x="145" y="389"/>
                  </a:lnTo>
                  <a:lnTo>
                    <a:pt x="142" y="375"/>
                  </a:lnTo>
                  <a:lnTo>
                    <a:pt x="137" y="360"/>
                  </a:lnTo>
                  <a:lnTo>
                    <a:pt x="130" y="348"/>
                  </a:lnTo>
                  <a:lnTo>
                    <a:pt x="121" y="335"/>
                  </a:lnTo>
                  <a:lnTo>
                    <a:pt x="107" y="324"/>
                  </a:lnTo>
                  <a:lnTo>
                    <a:pt x="92" y="316"/>
                  </a:lnTo>
                  <a:lnTo>
                    <a:pt x="77" y="306"/>
                  </a:lnTo>
                  <a:lnTo>
                    <a:pt x="62" y="297"/>
                  </a:lnTo>
                  <a:lnTo>
                    <a:pt x="48" y="287"/>
                  </a:lnTo>
                  <a:lnTo>
                    <a:pt x="34" y="277"/>
                  </a:lnTo>
                  <a:lnTo>
                    <a:pt x="22" y="267"/>
                  </a:lnTo>
                  <a:lnTo>
                    <a:pt x="12" y="256"/>
                  </a:lnTo>
                  <a:lnTo>
                    <a:pt x="5" y="243"/>
                  </a:lnTo>
                  <a:lnTo>
                    <a:pt x="1" y="231"/>
                  </a:lnTo>
                  <a:lnTo>
                    <a:pt x="0" y="216"/>
                  </a:lnTo>
                  <a:lnTo>
                    <a:pt x="1" y="200"/>
                  </a:lnTo>
                  <a:lnTo>
                    <a:pt x="9" y="183"/>
                  </a:lnTo>
                  <a:lnTo>
                    <a:pt x="20" y="163"/>
                  </a:lnTo>
                  <a:lnTo>
                    <a:pt x="26" y="151"/>
                  </a:lnTo>
                  <a:lnTo>
                    <a:pt x="29" y="138"/>
                  </a:lnTo>
                  <a:lnTo>
                    <a:pt x="29" y="127"/>
                  </a:lnTo>
                  <a:lnTo>
                    <a:pt x="28" y="115"/>
                  </a:lnTo>
                  <a:lnTo>
                    <a:pt x="25" y="104"/>
                  </a:lnTo>
                  <a:lnTo>
                    <a:pt x="25" y="92"/>
                  </a:lnTo>
                  <a:lnTo>
                    <a:pt x="25" y="81"/>
                  </a:lnTo>
                  <a:lnTo>
                    <a:pt x="30" y="67"/>
                  </a:lnTo>
                  <a:lnTo>
                    <a:pt x="37" y="57"/>
                  </a:lnTo>
                  <a:lnTo>
                    <a:pt x="46" y="49"/>
                  </a:lnTo>
                  <a:lnTo>
                    <a:pt x="57" y="44"/>
                  </a:lnTo>
                  <a:lnTo>
                    <a:pt x="80" y="37"/>
                  </a:lnTo>
                  <a:lnTo>
                    <a:pt x="92" y="33"/>
                  </a:lnTo>
                  <a:lnTo>
                    <a:pt x="103" y="29"/>
                  </a:lnTo>
                  <a:lnTo>
                    <a:pt x="115" y="21"/>
                  </a:lnTo>
                  <a:lnTo>
                    <a:pt x="130" y="14"/>
                  </a:lnTo>
                  <a:lnTo>
                    <a:pt x="146" y="8"/>
                  </a:lnTo>
                  <a:lnTo>
                    <a:pt x="163" y="3"/>
                  </a:lnTo>
                  <a:lnTo>
                    <a:pt x="181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9"/>
            <p:cNvSpPr>
              <a:spLocks/>
            </p:cNvSpPr>
            <p:nvPr/>
          </p:nvSpPr>
          <p:spPr bwMode="auto">
            <a:xfrm>
              <a:off x="6661151" y="2827338"/>
              <a:ext cx="666750" cy="777875"/>
            </a:xfrm>
            <a:custGeom>
              <a:avLst/>
              <a:gdLst/>
              <a:ahLst/>
              <a:cxnLst>
                <a:cxn ang="0">
                  <a:pos x="198" y="1"/>
                </a:cxn>
                <a:cxn ang="0">
                  <a:pos x="228" y="4"/>
                </a:cxn>
                <a:cxn ang="0">
                  <a:pos x="254" y="15"/>
                </a:cxn>
                <a:cxn ang="0">
                  <a:pos x="272" y="33"/>
                </a:cxn>
                <a:cxn ang="0">
                  <a:pos x="280" y="59"/>
                </a:cxn>
                <a:cxn ang="0">
                  <a:pos x="275" y="89"/>
                </a:cxn>
                <a:cxn ang="0">
                  <a:pos x="273" y="112"/>
                </a:cxn>
                <a:cxn ang="0">
                  <a:pos x="284" y="131"/>
                </a:cxn>
                <a:cxn ang="0">
                  <a:pos x="306" y="141"/>
                </a:cxn>
                <a:cxn ang="0">
                  <a:pos x="327" y="148"/>
                </a:cxn>
                <a:cxn ang="0">
                  <a:pos x="353" y="154"/>
                </a:cxn>
                <a:cxn ang="0">
                  <a:pos x="375" y="162"/>
                </a:cxn>
                <a:cxn ang="0">
                  <a:pos x="392" y="175"/>
                </a:cxn>
                <a:cxn ang="0">
                  <a:pos x="402" y="199"/>
                </a:cxn>
                <a:cxn ang="0">
                  <a:pos x="405" y="252"/>
                </a:cxn>
                <a:cxn ang="0">
                  <a:pos x="402" y="304"/>
                </a:cxn>
                <a:cxn ang="0">
                  <a:pos x="399" y="326"/>
                </a:cxn>
                <a:cxn ang="0">
                  <a:pos x="390" y="347"/>
                </a:cxn>
                <a:cxn ang="0">
                  <a:pos x="386" y="365"/>
                </a:cxn>
                <a:cxn ang="0">
                  <a:pos x="393" y="379"/>
                </a:cxn>
                <a:cxn ang="0">
                  <a:pos x="409" y="399"/>
                </a:cxn>
                <a:cxn ang="0">
                  <a:pos x="419" y="426"/>
                </a:cxn>
                <a:cxn ang="0">
                  <a:pos x="418" y="453"/>
                </a:cxn>
                <a:cxn ang="0">
                  <a:pos x="400" y="479"/>
                </a:cxn>
                <a:cxn ang="0">
                  <a:pos x="374" y="490"/>
                </a:cxn>
                <a:cxn ang="0">
                  <a:pos x="348" y="486"/>
                </a:cxn>
                <a:cxn ang="0">
                  <a:pos x="298" y="466"/>
                </a:cxn>
                <a:cxn ang="0">
                  <a:pos x="277" y="467"/>
                </a:cxn>
                <a:cxn ang="0">
                  <a:pos x="258" y="476"/>
                </a:cxn>
                <a:cxn ang="0">
                  <a:pos x="233" y="483"/>
                </a:cxn>
                <a:cxn ang="0">
                  <a:pos x="199" y="477"/>
                </a:cxn>
                <a:cxn ang="0">
                  <a:pos x="170" y="461"/>
                </a:cxn>
                <a:cxn ang="0">
                  <a:pos x="154" y="438"/>
                </a:cxn>
                <a:cxn ang="0">
                  <a:pos x="146" y="408"/>
                </a:cxn>
                <a:cxn ang="0">
                  <a:pos x="146" y="375"/>
                </a:cxn>
                <a:cxn ang="0">
                  <a:pos x="148" y="348"/>
                </a:cxn>
                <a:cxn ang="0">
                  <a:pos x="142" y="322"/>
                </a:cxn>
                <a:cxn ang="0">
                  <a:pos x="117" y="293"/>
                </a:cxn>
                <a:cxn ang="0">
                  <a:pos x="82" y="270"/>
                </a:cxn>
                <a:cxn ang="0">
                  <a:pos x="53" y="255"/>
                </a:cxn>
                <a:cxn ang="0">
                  <a:pos x="28" y="242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7" y="172"/>
                </a:cxn>
                <a:cxn ang="0">
                  <a:pos x="22" y="149"/>
                </a:cxn>
                <a:cxn ang="0">
                  <a:pos x="35" y="127"/>
                </a:cxn>
                <a:cxn ang="0">
                  <a:pos x="36" y="109"/>
                </a:cxn>
                <a:cxn ang="0">
                  <a:pos x="30" y="80"/>
                </a:cxn>
                <a:cxn ang="0">
                  <a:pos x="28" y="63"/>
                </a:cxn>
                <a:cxn ang="0">
                  <a:pos x="35" y="49"/>
                </a:cxn>
                <a:cxn ang="0">
                  <a:pos x="54" y="40"/>
                </a:cxn>
                <a:cxn ang="0">
                  <a:pos x="72" y="37"/>
                </a:cxn>
                <a:cxn ang="0">
                  <a:pos x="91" y="28"/>
                </a:cxn>
                <a:cxn ang="0">
                  <a:pos x="114" y="13"/>
                </a:cxn>
                <a:cxn ang="0">
                  <a:pos x="138" y="5"/>
                </a:cxn>
                <a:cxn ang="0">
                  <a:pos x="168" y="1"/>
                </a:cxn>
              </a:cxnLst>
              <a:rect l="0" t="0" r="r" b="b"/>
              <a:pathLst>
                <a:path w="420" h="490">
                  <a:moveTo>
                    <a:pt x="183" y="0"/>
                  </a:moveTo>
                  <a:lnTo>
                    <a:pt x="198" y="1"/>
                  </a:lnTo>
                  <a:lnTo>
                    <a:pt x="214" y="2"/>
                  </a:lnTo>
                  <a:lnTo>
                    <a:pt x="228" y="4"/>
                  </a:lnTo>
                  <a:lnTo>
                    <a:pt x="242" y="9"/>
                  </a:lnTo>
                  <a:lnTo>
                    <a:pt x="254" y="15"/>
                  </a:lnTo>
                  <a:lnTo>
                    <a:pt x="264" y="23"/>
                  </a:lnTo>
                  <a:lnTo>
                    <a:pt x="272" y="33"/>
                  </a:lnTo>
                  <a:lnTo>
                    <a:pt x="277" y="45"/>
                  </a:lnTo>
                  <a:lnTo>
                    <a:pt x="280" y="59"/>
                  </a:lnTo>
                  <a:lnTo>
                    <a:pt x="278" y="76"/>
                  </a:lnTo>
                  <a:lnTo>
                    <a:pt x="275" y="89"/>
                  </a:lnTo>
                  <a:lnTo>
                    <a:pt x="273" y="100"/>
                  </a:lnTo>
                  <a:lnTo>
                    <a:pt x="273" y="112"/>
                  </a:lnTo>
                  <a:lnTo>
                    <a:pt x="277" y="123"/>
                  </a:lnTo>
                  <a:lnTo>
                    <a:pt x="284" y="131"/>
                  </a:lnTo>
                  <a:lnTo>
                    <a:pt x="294" y="136"/>
                  </a:lnTo>
                  <a:lnTo>
                    <a:pt x="306" y="141"/>
                  </a:lnTo>
                  <a:lnTo>
                    <a:pt x="316" y="145"/>
                  </a:lnTo>
                  <a:lnTo>
                    <a:pt x="327" y="148"/>
                  </a:lnTo>
                  <a:lnTo>
                    <a:pt x="340" y="151"/>
                  </a:lnTo>
                  <a:lnTo>
                    <a:pt x="353" y="154"/>
                  </a:lnTo>
                  <a:lnTo>
                    <a:pt x="364" y="157"/>
                  </a:lnTo>
                  <a:lnTo>
                    <a:pt x="375" y="162"/>
                  </a:lnTo>
                  <a:lnTo>
                    <a:pt x="385" y="167"/>
                  </a:lnTo>
                  <a:lnTo>
                    <a:pt x="392" y="175"/>
                  </a:lnTo>
                  <a:lnTo>
                    <a:pt x="398" y="185"/>
                  </a:lnTo>
                  <a:lnTo>
                    <a:pt x="402" y="199"/>
                  </a:lnTo>
                  <a:lnTo>
                    <a:pt x="404" y="225"/>
                  </a:lnTo>
                  <a:lnTo>
                    <a:pt x="405" y="252"/>
                  </a:lnTo>
                  <a:lnTo>
                    <a:pt x="404" y="278"/>
                  </a:lnTo>
                  <a:lnTo>
                    <a:pt x="402" y="304"/>
                  </a:lnTo>
                  <a:lnTo>
                    <a:pt x="402" y="316"/>
                  </a:lnTo>
                  <a:lnTo>
                    <a:pt x="399" y="326"/>
                  </a:lnTo>
                  <a:lnTo>
                    <a:pt x="394" y="336"/>
                  </a:lnTo>
                  <a:lnTo>
                    <a:pt x="390" y="347"/>
                  </a:lnTo>
                  <a:lnTo>
                    <a:pt x="387" y="357"/>
                  </a:lnTo>
                  <a:lnTo>
                    <a:pt x="386" y="365"/>
                  </a:lnTo>
                  <a:lnTo>
                    <a:pt x="388" y="372"/>
                  </a:lnTo>
                  <a:lnTo>
                    <a:pt x="393" y="379"/>
                  </a:lnTo>
                  <a:lnTo>
                    <a:pt x="400" y="387"/>
                  </a:lnTo>
                  <a:lnTo>
                    <a:pt x="409" y="399"/>
                  </a:lnTo>
                  <a:lnTo>
                    <a:pt x="415" y="413"/>
                  </a:lnTo>
                  <a:lnTo>
                    <a:pt x="419" y="426"/>
                  </a:lnTo>
                  <a:lnTo>
                    <a:pt x="420" y="439"/>
                  </a:lnTo>
                  <a:lnTo>
                    <a:pt x="418" y="453"/>
                  </a:lnTo>
                  <a:lnTo>
                    <a:pt x="411" y="466"/>
                  </a:lnTo>
                  <a:lnTo>
                    <a:pt x="400" y="479"/>
                  </a:lnTo>
                  <a:lnTo>
                    <a:pt x="386" y="487"/>
                  </a:lnTo>
                  <a:lnTo>
                    <a:pt x="374" y="490"/>
                  </a:lnTo>
                  <a:lnTo>
                    <a:pt x="361" y="489"/>
                  </a:lnTo>
                  <a:lnTo>
                    <a:pt x="348" y="486"/>
                  </a:lnTo>
                  <a:lnTo>
                    <a:pt x="311" y="470"/>
                  </a:lnTo>
                  <a:lnTo>
                    <a:pt x="298" y="466"/>
                  </a:lnTo>
                  <a:lnTo>
                    <a:pt x="287" y="465"/>
                  </a:lnTo>
                  <a:lnTo>
                    <a:pt x="277" y="467"/>
                  </a:lnTo>
                  <a:lnTo>
                    <a:pt x="268" y="471"/>
                  </a:lnTo>
                  <a:lnTo>
                    <a:pt x="258" y="476"/>
                  </a:lnTo>
                  <a:lnTo>
                    <a:pt x="249" y="480"/>
                  </a:lnTo>
                  <a:lnTo>
                    <a:pt x="233" y="483"/>
                  </a:lnTo>
                  <a:lnTo>
                    <a:pt x="216" y="481"/>
                  </a:lnTo>
                  <a:lnTo>
                    <a:pt x="199" y="477"/>
                  </a:lnTo>
                  <a:lnTo>
                    <a:pt x="183" y="470"/>
                  </a:lnTo>
                  <a:lnTo>
                    <a:pt x="170" y="461"/>
                  </a:lnTo>
                  <a:lnTo>
                    <a:pt x="161" y="450"/>
                  </a:lnTo>
                  <a:lnTo>
                    <a:pt x="154" y="438"/>
                  </a:lnTo>
                  <a:lnTo>
                    <a:pt x="148" y="424"/>
                  </a:lnTo>
                  <a:lnTo>
                    <a:pt x="146" y="408"/>
                  </a:lnTo>
                  <a:lnTo>
                    <a:pt x="146" y="391"/>
                  </a:lnTo>
                  <a:lnTo>
                    <a:pt x="146" y="375"/>
                  </a:lnTo>
                  <a:lnTo>
                    <a:pt x="148" y="361"/>
                  </a:lnTo>
                  <a:lnTo>
                    <a:pt x="148" y="348"/>
                  </a:lnTo>
                  <a:lnTo>
                    <a:pt x="146" y="335"/>
                  </a:lnTo>
                  <a:lnTo>
                    <a:pt x="142" y="322"/>
                  </a:lnTo>
                  <a:lnTo>
                    <a:pt x="132" y="309"/>
                  </a:lnTo>
                  <a:lnTo>
                    <a:pt x="117" y="293"/>
                  </a:lnTo>
                  <a:lnTo>
                    <a:pt x="100" y="281"/>
                  </a:lnTo>
                  <a:lnTo>
                    <a:pt x="82" y="270"/>
                  </a:lnTo>
                  <a:lnTo>
                    <a:pt x="65" y="261"/>
                  </a:lnTo>
                  <a:lnTo>
                    <a:pt x="53" y="255"/>
                  </a:lnTo>
                  <a:lnTo>
                    <a:pt x="41" y="249"/>
                  </a:lnTo>
                  <a:lnTo>
                    <a:pt x="28" y="242"/>
                  </a:lnTo>
                  <a:lnTo>
                    <a:pt x="18" y="233"/>
                  </a:lnTo>
                  <a:lnTo>
                    <a:pt x="9" y="223"/>
                  </a:lnTo>
                  <a:lnTo>
                    <a:pt x="2" y="212"/>
                  </a:lnTo>
                  <a:lnTo>
                    <a:pt x="0" y="197"/>
                  </a:lnTo>
                  <a:lnTo>
                    <a:pt x="2" y="185"/>
                  </a:lnTo>
                  <a:lnTo>
                    <a:pt x="7" y="172"/>
                  </a:lnTo>
                  <a:lnTo>
                    <a:pt x="14" y="161"/>
                  </a:lnTo>
                  <a:lnTo>
                    <a:pt x="22" y="149"/>
                  </a:lnTo>
                  <a:lnTo>
                    <a:pt x="29" y="139"/>
                  </a:lnTo>
                  <a:lnTo>
                    <a:pt x="35" y="127"/>
                  </a:lnTo>
                  <a:lnTo>
                    <a:pt x="37" y="118"/>
                  </a:lnTo>
                  <a:lnTo>
                    <a:pt x="36" y="109"/>
                  </a:lnTo>
                  <a:lnTo>
                    <a:pt x="33" y="90"/>
                  </a:lnTo>
                  <a:lnTo>
                    <a:pt x="30" y="80"/>
                  </a:lnTo>
                  <a:lnTo>
                    <a:pt x="28" y="71"/>
                  </a:lnTo>
                  <a:lnTo>
                    <a:pt x="28" y="63"/>
                  </a:lnTo>
                  <a:lnTo>
                    <a:pt x="31" y="55"/>
                  </a:lnTo>
                  <a:lnTo>
                    <a:pt x="35" y="49"/>
                  </a:lnTo>
                  <a:lnTo>
                    <a:pt x="44" y="43"/>
                  </a:lnTo>
                  <a:lnTo>
                    <a:pt x="54" y="40"/>
                  </a:lnTo>
                  <a:lnTo>
                    <a:pt x="64" y="38"/>
                  </a:lnTo>
                  <a:lnTo>
                    <a:pt x="72" y="37"/>
                  </a:lnTo>
                  <a:lnTo>
                    <a:pt x="82" y="34"/>
                  </a:lnTo>
                  <a:lnTo>
                    <a:pt x="91" y="28"/>
                  </a:lnTo>
                  <a:lnTo>
                    <a:pt x="103" y="20"/>
                  </a:lnTo>
                  <a:lnTo>
                    <a:pt x="114" y="13"/>
                  </a:lnTo>
                  <a:lnTo>
                    <a:pt x="126" y="8"/>
                  </a:lnTo>
                  <a:lnTo>
                    <a:pt x="138" y="5"/>
                  </a:lnTo>
                  <a:lnTo>
                    <a:pt x="153" y="2"/>
                  </a:lnTo>
                  <a:lnTo>
                    <a:pt x="168" y="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8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0"/>
            <p:cNvSpPr>
              <a:spLocks/>
            </p:cNvSpPr>
            <p:nvPr/>
          </p:nvSpPr>
          <p:spPr bwMode="auto">
            <a:xfrm>
              <a:off x="6721476" y="2851151"/>
              <a:ext cx="334963" cy="355600"/>
            </a:xfrm>
            <a:custGeom>
              <a:avLst/>
              <a:gdLst/>
              <a:ahLst/>
              <a:cxnLst>
                <a:cxn ang="0">
                  <a:pos x="161" y="1"/>
                </a:cxn>
                <a:cxn ang="0">
                  <a:pos x="187" y="11"/>
                </a:cxn>
                <a:cxn ang="0">
                  <a:pos x="204" y="31"/>
                </a:cxn>
                <a:cxn ang="0">
                  <a:pos x="208" y="61"/>
                </a:cxn>
                <a:cxn ang="0">
                  <a:pos x="206" y="71"/>
                </a:cxn>
                <a:cxn ang="0">
                  <a:pos x="204" y="92"/>
                </a:cxn>
                <a:cxn ang="0">
                  <a:pos x="202" y="114"/>
                </a:cxn>
                <a:cxn ang="0">
                  <a:pos x="204" y="132"/>
                </a:cxn>
                <a:cxn ang="0">
                  <a:pos x="211" y="137"/>
                </a:cxn>
                <a:cxn ang="0">
                  <a:pos x="206" y="138"/>
                </a:cxn>
                <a:cxn ang="0">
                  <a:pos x="198" y="131"/>
                </a:cxn>
                <a:cxn ang="0">
                  <a:pos x="191" y="124"/>
                </a:cxn>
                <a:cxn ang="0">
                  <a:pos x="183" y="102"/>
                </a:cxn>
                <a:cxn ang="0">
                  <a:pos x="181" y="78"/>
                </a:cxn>
                <a:cxn ang="0">
                  <a:pos x="176" y="57"/>
                </a:cxn>
                <a:cxn ang="0">
                  <a:pos x="161" y="45"/>
                </a:cxn>
                <a:cxn ang="0">
                  <a:pos x="140" y="47"/>
                </a:cxn>
                <a:cxn ang="0">
                  <a:pos x="117" y="57"/>
                </a:cxn>
                <a:cxn ang="0">
                  <a:pos x="97" y="69"/>
                </a:cxn>
                <a:cxn ang="0">
                  <a:pos x="81" y="80"/>
                </a:cxn>
                <a:cxn ang="0">
                  <a:pos x="67" y="104"/>
                </a:cxn>
                <a:cxn ang="0">
                  <a:pos x="45" y="148"/>
                </a:cxn>
                <a:cxn ang="0">
                  <a:pos x="36" y="164"/>
                </a:cxn>
                <a:cxn ang="0">
                  <a:pos x="41" y="181"/>
                </a:cxn>
                <a:cxn ang="0">
                  <a:pos x="53" y="201"/>
                </a:cxn>
                <a:cxn ang="0">
                  <a:pos x="68" y="216"/>
                </a:cxn>
                <a:cxn ang="0">
                  <a:pos x="79" y="222"/>
                </a:cxn>
                <a:cxn ang="0">
                  <a:pos x="71" y="224"/>
                </a:cxn>
                <a:cxn ang="0">
                  <a:pos x="56" y="216"/>
                </a:cxn>
                <a:cxn ang="0">
                  <a:pos x="27" y="197"/>
                </a:cxn>
                <a:cxn ang="0">
                  <a:pos x="11" y="183"/>
                </a:cxn>
                <a:cxn ang="0">
                  <a:pos x="3" y="173"/>
                </a:cxn>
                <a:cxn ang="0">
                  <a:pos x="1" y="150"/>
                </a:cxn>
                <a:cxn ang="0">
                  <a:pos x="9" y="133"/>
                </a:cxn>
                <a:cxn ang="0">
                  <a:pos x="19" y="116"/>
                </a:cxn>
                <a:cxn ang="0">
                  <a:pos x="21" y="96"/>
                </a:cxn>
                <a:cxn ang="0">
                  <a:pos x="23" y="62"/>
                </a:cxn>
                <a:cxn ang="0">
                  <a:pos x="39" y="37"/>
                </a:cxn>
                <a:cxn ang="0">
                  <a:pos x="65" y="19"/>
                </a:cxn>
                <a:cxn ang="0">
                  <a:pos x="97" y="6"/>
                </a:cxn>
                <a:cxn ang="0">
                  <a:pos x="129" y="1"/>
                </a:cxn>
              </a:cxnLst>
              <a:rect l="0" t="0" r="r" b="b"/>
              <a:pathLst>
                <a:path w="211" h="224">
                  <a:moveTo>
                    <a:pt x="145" y="0"/>
                  </a:moveTo>
                  <a:lnTo>
                    <a:pt x="161" y="1"/>
                  </a:lnTo>
                  <a:lnTo>
                    <a:pt x="175" y="4"/>
                  </a:lnTo>
                  <a:lnTo>
                    <a:pt x="187" y="11"/>
                  </a:lnTo>
                  <a:lnTo>
                    <a:pt x="196" y="19"/>
                  </a:lnTo>
                  <a:lnTo>
                    <a:pt x="204" y="31"/>
                  </a:lnTo>
                  <a:lnTo>
                    <a:pt x="208" y="44"/>
                  </a:lnTo>
                  <a:lnTo>
                    <a:pt x="208" y="61"/>
                  </a:lnTo>
                  <a:lnTo>
                    <a:pt x="207" y="65"/>
                  </a:lnTo>
                  <a:lnTo>
                    <a:pt x="206" y="71"/>
                  </a:lnTo>
                  <a:lnTo>
                    <a:pt x="205" y="81"/>
                  </a:lnTo>
                  <a:lnTo>
                    <a:pt x="204" y="92"/>
                  </a:lnTo>
                  <a:lnTo>
                    <a:pt x="203" y="103"/>
                  </a:lnTo>
                  <a:lnTo>
                    <a:pt x="202" y="114"/>
                  </a:lnTo>
                  <a:lnTo>
                    <a:pt x="203" y="124"/>
                  </a:lnTo>
                  <a:lnTo>
                    <a:pt x="204" y="132"/>
                  </a:lnTo>
                  <a:lnTo>
                    <a:pt x="206" y="136"/>
                  </a:lnTo>
                  <a:lnTo>
                    <a:pt x="211" y="137"/>
                  </a:lnTo>
                  <a:lnTo>
                    <a:pt x="209" y="139"/>
                  </a:lnTo>
                  <a:lnTo>
                    <a:pt x="206" y="138"/>
                  </a:lnTo>
                  <a:lnTo>
                    <a:pt x="203" y="134"/>
                  </a:lnTo>
                  <a:lnTo>
                    <a:pt x="198" y="131"/>
                  </a:lnTo>
                  <a:lnTo>
                    <a:pt x="195" y="126"/>
                  </a:lnTo>
                  <a:lnTo>
                    <a:pt x="191" y="124"/>
                  </a:lnTo>
                  <a:lnTo>
                    <a:pt x="186" y="113"/>
                  </a:lnTo>
                  <a:lnTo>
                    <a:pt x="183" y="102"/>
                  </a:lnTo>
                  <a:lnTo>
                    <a:pt x="181" y="90"/>
                  </a:lnTo>
                  <a:lnTo>
                    <a:pt x="181" y="78"/>
                  </a:lnTo>
                  <a:lnTo>
                    <a:pt x="180" y="67"/>
                  </a:lnTo>
                  <a:lnTo>
                    <a:pt x="176" y="57"/>
                  </a:lnTo>
                  <a:lnTo>
                    <a:pt x="169" y="49"/>
                  </a:lnTo>
                  <a:lnTo>
                    <a:pt x="161" y="45"/>
                  </a:lnTo>
                  <a:lnTo>
                    <a:pt x="151" y="45"/>
                  </a:lnTo>
                  <a:lnTo>
                    <a:pt x="140" y="47"/>
                  </a:lnTo>
                  <a:lnTo>
                    <a:pt x="129" y="52"/>
                  </a:lnTo>
                  <a:lnTo>
                    <a:pt x="117" y="57"/>
                  </a:lnTo>
                  <a:lnTo>
                    <a:pt x="107" y="63"/>
                  </a:lnTo>
                  <a:lnTo>
                    <a:pt x="97" y="69"/>
                  </a:lnTo>
                  <a:lnTo>
                    <a:pt x="88" y="74"/>
                  </a:lnTo>
                  <a:lnTo>
                    <a:pt x="81" y="80"/>
                  </a:lnTo>
                  <a:lnTo>
                    <a:pt x="74" y="91"/>
                  </a:lnTo>
                  <a:lnTo>
                    <a:pt x="67" y="104"/>
                  </a:lnTo>
                  <a:lnTo>
                    <a:pt x="52" y="134"/>
                  </a:lnTo>
                  <a:lnTo>
                    <a:pt x="45" y="148"/>
                  </a:lnTo>
                  <a:lnTo>
                    <a:pt x="38" y="158"/>
                  </a:lnTo>
                  <a:lnTo>
                    <a:pt x="36" y="164"/>
                  </a:lnTo>
                  <a:lnTo>
                    <a:pt x="37" y="172"/>
                  </a:lnTo>
                  <a:lnTo>
                    <a:pt x="41" y="181"/>
                  </a:lnTo>
                  <a:lnTo>
                    <a:pt x="46" y="191"/>
                  </a:lnTo>
                  <a:lnTo>
                    <a:pt x="53" y="201"/>
                  </a:lnTo>
                  <a:lnTo>
                    <a:pt x="60" y="210"/>
                  </a:lnTo>
                  <a:lnTo>
                    <a:pt x="68" y="216"/>
                  </a:lnTo>
                  <a:lnTo>
                    <a:pt x="74" y="222"/>
                  </a:lnTo>
                  <a:lnTo>
                    <a:pt x="79" y="222"/>
                  </a:lnTo>
                  <a:lnTo>
                    <a:pt x="76" y="224"/>
                  </a:lnTo>
                  <a:lnTo>
                    <a:pt x="71" y="224"/>
                  </a:lnTo>
                  <a:lnTo>
                    <a:pt x="64" y="222"/>
                  </a:lnTo>
                  <a:lnTo>
                    <a:pt x="56" y="216"/>
                  </a:lnTo>
                  <a:lnTo>
                    <a:pt x="46" y="211"/>
                  </a:lnTo>
                  <a:lnTo>
                    <a:pt x="27" y="197"/>
                  </a:lnTo>
                  <a:lnTo>
                    <a:pt x="18" y="189"/>
                  </a:lnTo>
                  <a:lnTo>
                    <a:pt x="11" y="183"/>
                  </a:lnTo>
                  <a:lnTo>
                    <a:pt x="5" y="178"/>
                  </a:lnTo>
                  <a:lnTo>
                    <a:pt x="3" y="173"/>
                  </a:lnTo>
                  <a:lnTo>
                    <a:pt x="0" y="161"/>
                  </a:lnTo>
                  <a:lnTo>
                    <a:pt x="1" y="150"/>
                  </a:lnTo>
                  <a:lnTo>
                    <a:pt x="4" y="141"/>
                  </a:lnTo>
                  <a:lnTo>
                    <a:pt x="9" y="133"/>
                  </a:lnTo>
                  <a:lnTo>
                    <a:pt x="14" y="124"/>
                  </a:lnTo>
                  <a:lnTo>
                    <a:pt x="19" y="116"/>
                  </a:lnTo>
                  <a:lnTo>
                    <a:pt x="21" y="106"/>
                  </a:lnTo>
                  <a:lnTo>
                    <a:pt x="21" y="96"/>
                  </a:lnTo>
                  <a:lnTo>
                    <a:pt x="20" y="78"/>
                  </a:lnTo>
                  <a:lnTo>
                    <a:pt x="23" y="62"/>
                  </a:lnTo>
                  <a:lnTo>
                    <a:pt x="29" y="49"/>
                  </a:lnTo>
                  <a:lnTo>
                    <a:pt x="39" y="37"/>
                  </a:lnTo>
                  <a:lnTo>
                    <a:pt x="51" y="27"/>
                  </a:lnTo>
                  <a:lnTo>
                    <a:pt x="65" y="19"/>
                  </a:lnTo>
                  <a:lnTo>
                    <a:pt x="80" y="11"/>
                  </a:lnTo>
                  <a:lnTo>
                    <a:pt x="97" y="6"/>
                  </a:lnTo>
                  <a:lnTo>
                    <a:pt x="113" y="3"/>
                  </a:lnTo>
                  <a:lnTo>
                    <a:pt x="129" y="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AED1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1"/>
            <p:cNvSpPr>
              <a:spLocks/>
            </p:cNvSpPr>
            <p:nvPr/>
          </p:nvSpPr>
          <p:spPr bwMode="auto">
            <a:xfrm>
              <a:off x="7204076" y="2273301"/>
              <a:ext cx="984250" cy="779463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430" y="1"/>
                </a:cxn>
                <a:cxn ang="0">
                  <a:pos x="473" y="4"/>
                </a:cxn>
                <a:cxn ang="0">
                  <a:pos x="518" y="10"/>
                </a:cxn>
                <a:cxn ang="0">
                  <a:pos x="567" y="19"/>
                </a:cxn>
                <a:cxn ang="0">
                  <a:pos x="620" y="30"/>
                </a:cxn>
                <a:cxn ang="0">
                  <a:pos x="594" y="41"/>
                </a:cxn>
                <a:cxn ang="0">
                  <a:pos x="572" y="53"/>
                </a:cxn>
                <a:cxn ang="0">
                  <a:pos x="553" y="68"/>
                </a:cxn>
                <a:cxn ang="0">
                  <a:pos x="537" y="86"/>
                </a:cxn>
                <a:cxn ang="0">
                  <a:pos x="524" y="105"/>
                </a:cxn>
                <a:cxn ang="0">
                  <a:pos x="512" y="126"/>
                </a:cxn>
                <a:cxn ang="0">
                  <a:pos x="502" y="149"/>
                </a:cxn>
                <a:cxn ang="0">
                  <a:pos x="493" y="172"/>
                </a:cxn>
                <a:cxn ang="0">
                  <a:pos x="485" y="196"/>
                </a:cxn>
                <a:cxn ang="0">
                  <a:pos x="477" y="221"/>
                </a:cxn>
                <a:cxn ang="0">
                  <a:pos x="461" y="272"/>
                </a:cxn>
                <a:cxn ang="0">
                  <a:pos x="453" y="298"/>
                </a:cxn>
                <a:cxn ang="0">
                  <a:pos x="442" y="323"/>
                </a:cxn>
                <a:cxn ang="0">
                  <a:pos x="429" y="348"/>
                </a:cxn>
                <a:cxn ang="0">
                  <a:pos x="415" y="372"/>
                </a:cxn>
                <a:cxn ang="0">
                  <a:pos x="398" y="395"/>
                </a:cxn>
                <a:cxn ang="0">
                  <a:pos x="379" y="417"/>
                </a:cxn>
                <a:cxn ang="0">
                  <a:pos x="356" y="438"/>
                </a:cxn>
                <a:cxn ang="0">
                  <a:pos x="329" y="456"/>
                </a:cxn>
                <a:cxn ang="0">
                  <a:pos x="302" y="471"/>
                </a:cxn>
                <a:cxn ang="0">
                  <a:pos x="276" y="481"/>
                </a:cxn>
                <a:cxn ang="0">
                  <a:pos x="248" y="488"/>
                </a:cxn>
                <a:cxn ang="0">
                  <a:pos x="220" y="491"/>
                </a:cxn>
                <a:cxn ang="0">
                  <a:pos x="192" y="490"/>
                </a:cxn>
                <a:cxn ang="0">
                  <a:pos x="165" y="487"/>
                </a:cxn>
                <a:cxn ang="0">
                  <a:pos x="139" y="480"/>
                </a:cxn>
                <a:cxn ang="0">
                  <a:pos x="114" y="469"/>
                </a:cxn>
                <a:cxn ang="0">
                  <a:pos x="90" y="456"/>
                </a:cxn>
                <a:cxn ang="0">
                  <a:pos x="68" y="439"/>
                </a:cxn>
                <a:cxn ang="0">
                  <a:pos x="50" y="418"/>
                </a:cxn>
                <a:cxn ang="0">
                  <a:pos x="33" y="395"/>
                </a:cxn>
                <a:cxn ang="0">
                  <a:pos x="17" y="365"/>
                </a:cxn>
                <a:cxn ang="0">
                  <a:pos x="7" y="334"/>
                </a:cxn>
                <a:cxn ang="0">
                  <a:pos x="1" y="302"/>
                </a:cxn>
                <a:cxn ang="0">
                  <a:pos x="0" y="269"/>
                </a:cxn>
                <a:cxn ang="0">
                  <a:pos x="4" y="238"/>
                </a:cxn>
                <a:cxn ang="0">
                  <a:pos x="12" y="206"/>
                </a:cxn>
                <a:cxn ang="0">
                  <a:pos x="24" y="177"/>
                </a:cxn>
                <a:cxn ang="0">
                  <a:pos x="40" y="149"/>
                </a:cxn>
                <a:cxn ang="0">
                  <a:pos x="60" y="124"/>
                </a:cxn>
                <a:cxn ang="0">
                  <a:pos x="83" y="101"/>
                </a:cxn>
                <a:cxn ang="0">
                  <a:pos x="109" y="82"/>
                </a:cxn>
                <a:cxn ang="0">
                  <a:pos x="132" y="68"/>
                </a:cxn>
                <a:cxn ang="0">
                  <a:pos x="154" y="56"/>
                </a:cxn>
                <a:cxn ang="0">
                  <a:pos x="178" y="44"/>
                </a:cxn>
                <a:cxn ang="0">
                  <a:pos x="203" y="34"/>
                </a:cxn>
                <a:cxn ang="0">
                  <a:pos x="229" y="24"/>
                </a:cxn>
                <a:cxn ang="0">
                  <a:pos x="258" y="16"/>
                </a:cxn>
                <a:cxn ang="0">
                  <a:pos x="288" y="9"/>
                </a:cxn>
                <a:cxn ang="0">
                  <a:pos x="320" y="4"/>
                </a:cxn>
                <a:cxn ang="0">
                  <a:pos x="354" y="1"/>
                </a:cxn>
                <a:cxn ang="0">
                  <a:pos x="391" y="0"/>
                </a:cxn>
              </a:cxnLst>
              <a:rect l="0" t="0" r="r" b="b"/>
              <a:pathLst>
                <a:path w="620" h="491">
                  <a:moveTo>
                    <a:pt x="391" y="0"/>
                  </a:moveTo>
                  <a:lnTo>
                    <a:pt x="430" y="1"/>
                  </a:lnTo>
                  <a:lnTo>
                    <a:pt x="473" y="4"/>
                  </a:lnTo>
                  <a:lnTo>
                    <a:pt x="518" y="10"/>
                  </a:lnTo>
                  <a:lnTo>
                    <a:pt x="567" y="19"/>
                  </a:lnTo>
                  <a:lnTo>
                    <a:pt x="620" y="30"/>
                  </a:lnTo>
                  <a:lnTo>
                    <a:pt x="594" y="41"/>
                  </a:lnTo>
                  <a:lnTo>
                    <a:pt x="572" y="53"/>
                  </a:lnTo>
                  <a:lnTo>
                    <a:pt x="553" y="68"/>
                  </a:lnTo>
                  <a:lnTo>
                    <a:pt x="537" y="86"/>
                  </a:lnTo>
                  <a:lnTo>
                    <a:pt x="524" y="105"/>
                  </a:lnTo>
                  <a:lnTo>
                    <a:pt x="512" y="126"/>
                  </a:lnTo>
                  <a:lnTo>
                    <a:pt x="502" y="149"/>
                  </a:lnTo>
                  <a:lnTo>
                    <a:pt x="493" y="172"/>
                  </a:lnTo>
                  <a:lnTo>
                    <a:pt x="485" y="196"/>
                  </a:lnTo>
                  <a:lnTo>
                    <a:pt x="477" y="221"/>
                  </a:lnTo>
                  <a:lnTo>
                    <a:pt x="461" y="272"/>
                  </a:lnTo>
                  <a:lnTo>
                    <a:pt x="453" y="298"/>
                  </a:lnTo>
                  <a:lnTo>
                    <a:pt x="442" y="323"/>
                  </a:lnTo>
                  <a:lnTo>
                    <a:pt x="429" y="348"/>
                  </a:lnTo>
                  <a:lnTo>
                    <a:pt x="415" y="372"/>
                  </a:lnTo>
                  <a:lnTo>
                    <a:pt x="398" y="395"/>
                  </a:lnTo>
                  <a:lnTo>
                    <a:pt x="379" y="417"/>
                  </a:lnTo>
                  <a:lnTo>
                    <a:pt x="356" y="438"/>
                  </a:lnTo>
                  <a:lnTo>
                    <a:pt x="329" y="456"/>
                  </a:lnTo>
                  <a:lnTo>
                    <a:pt x="302" y="471"/>
                  </a:lnTo>
                  <a:lnTo>
                    <a:pt x="276" y="481"/>
                  </a:lnTo>
                  <a:lnTo>
                    <a:pt x="248" y="488"/>
                  </a:lnTo>
                  <a:lnTo>
                    <a:pt x="220" y="491"/>
                  </a:lnTo>
                  <a:lnTo>
                    <a:pt x="192" y="490"/>
                  </a:lnTo>
                  <a:lnTo>
                    <a:pt x="165" y="487"/>
                  </a:lnTo>
                  <a:lnTo>
                    <a:pt x="139" y="480"/>
                  </a:lnTo>
                  <a:lnTo>
                    <a:pt x="114" y="469"/>
                  </a:lnTo>
                  <a:lnTo>
                    <a:pt x="90" y="456"/>
                  </a:lnTo>
                  <a:lnTo>
                    <a:pt x="68" y="439"/>
                  </a:lnTo>
                  <a:lnTo>
                    <a:pt x="50" y="418"/>
                  </a:lnTo>
                  <a:lnTo>
                    <a:pt x="33" y="395"/>
                  </a:lnTo>
                  <a:lnTo>
                    <a:pt x="17" y="365"/>
                  </a:lnTo>
                  <a:lnTo>
                    <a:pt x="7" y="334"/>
                  </a:lnTo>
                  <a:lnTo>
                    <a:pt x="1" y="302"/>
                  </a:lnTo>
                  <a:lnTo>
                    <a:pt x="0" y="269"/>
                  </a:lnTo>
                  <a:lnTo>
                    <a:pt x="4" y="238"/>
                  </a:lnTo>
                  <a:lnTo>
                    <a:pt x="12" y="206"/>
                  </a:lnTo>
                  <a:lnTo>
                    <a:pt x="24" y="177"/>
                  </a:lnTo>
                  <a:lnTo>
                    <a:pt x="40" y="149"/>
                  </a:lnTo>
                  <a:lnTo>
                    <a:pt x="60" y="124"/>
                  </a:lnTo>
                  <a:lnTo>
                    <a:pt x="83" y="101"/>
                  </a:lnTo>
                  <a:lnTo>
                    <a:pt x="109" y="82"/>
                  </a:lnTo>
                  <a:lnTo>
                    <a:pt x="132" y="68"/>
                  </a:lnTo>
                  <a:lnTo>
                    <a:pt x="154" y="56"/>
                  </a:lnTo>
                  <a:lnTo>
                    <a:pt x="178" y="44"/>
                  </a:lnTo>
                  <a:lnTo>
                    <a:pt x="203" y="34"/>
                  </a:lnTo>
                  <a:lnTo>
                    <a:pt x="229" y="24"/>
                  </a:lnTo>
                  <a:lnTo>
                    <a:pt x="258" y="16"/>
                  </a:lnTo>
                  <a:lnTo>
                    <a:pt x="288" y="9"/>
                  </a:lnTo>
                  <a:lnTo>
                    <a:pt x="320" y="4"/>
                  </a:lnTo>
                  <a:lnTo>
                    <a:pt x="354" y="1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4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2"/>
            <p:cNvSpPr>
              <a:spLocks/>
            </p:cNvSpPr>
            <p:nvPr/>
          </p:nvSpPr>
          <p:spPr bwMode="auto">
            <a:xfrm>
              <a:off x="7243763" y="2297113"/>
              <a:ext cx="882650" cy="714375"/>
            </a:xfrm>
            <a:custGeom>
              <a:avLst/>
              <a:gdLst/>
              <a:ahLst/>
              <a:cxnLst>
                <a:cxn ang="0">
                  <a:pos x="374" y="0"/>
                </a:cxn>
                <a:cxn ang="0">
                  <a:pos x="416" y="0"/>
                </a:cxn>
                <a:cxn ang="0">
                  <a:pos x="460" y="3"/>
                </a:cxn>
                <a:cxn ang="0">
                  <a:pos x="507" y="8"/>
                </a:cxn>
                <a:cxn ang="0">
                  <a:pos x="556" y="17"/>
                </a:cxn>
                <a:cxn ang="0">
                  <a:pos x="532" y="27"/>
                </a:cxn>
                <a:cxn ang="0">
                  <a:pos x="513" y="39"/>
                </a:cxn>
                <a:cxn ang="0">
                  <a:pos x="495" y="53"/>
                </a:cxn>
                <a:cxn ang="0">
                  <a:pos x="481" y="69"/>
                </a:cxn>
                <a:cxn ang="0">
                  <a:pos x="469" y="87"/>
                </a:cxn>
                <a:cxn ang="0">
                  <a:pos x="460" y="107"/>
                </a:cxn>
                <a:cxn ang="0">
                  <a:pos x="452" y="128"/>
                </a:cxn>
                <a:cxn ang="0">
                  <a:pos x="444" y="150"/>
                </a:cxn>
                <a:cxn ang="0">
                  <a:pos x="432" y="196"/>
                </a:cxn>
                <a:cxn ang="0">
                  <a:pos x="420" y="244"/>
                </a:cxn>
                <a:cxn ang="0">
                  <a:pos x="412" y="268"/>
                </a:cxn>
                <a:cxn ang="0">
                  <a:pos x="404" y="292"/>
                </a:cxn>
                <a:cxn ang="0">
                  <a:pos x="393" y="315"/>
                </a:cxn>
                <a:cxn ang="0">
                  <a:pos x="380" y="338"/>
                </a:cxn>
                <a:cxn ang="0">
                  <a:pos x="366" y="360"/>
                </a:cxn>
                <a:cxn ang="0">
                  <a:pos x="348" y="380"/>
                </a:cxn>
                <a:cxn ang="0">
                  <a:pos x="327" y="400"/>
                </a:cxn>
                <a:cxn ang="0">
                  <a:pos x="302" y="417"/>
                </a:cxn>
                <a:cxn ang="0">
                  <a:pos x="276" y="432"/>
                </a:cxn>
                <a:cxn ang="0">
                  <a:pos x="248" y="441"/>
                </a:cxn>
                <a:cxn ang="0">
                  <a:pos x="220" y="448"/>
                </a:cxn>
                <a:cxn ang="0">
                  <a:pos x="191" y="450"/>
                </a:cxn>
                <a:cxn ang="0">
                  <a:pos x="164" y="449"/>
                </a:cxn>
                <a:cxn ang="0">
                  <a:pos x="136" y="443"/>
                </a:cxn>
                <a:cxn ang="0">
                  <a:pos x="110" y="434"/>
                </a:cxn>
                <a:cxn ang="0">
                  <a:pos x="86" y="421"/>
                </a:cxn>
                <a:cxn ang="0">
                  <a:pos x="64" y="405"/>
                </a:cxn>
                <a:cxn ang="0">
                  <a:pos x="44" y="385"/>
                </a:cxn>
                <a:cxn ang="0">
                  <a:pos x="27" y="362"/>
                </a:cxn>
                <a:cxn ang="0">
                  <a:pos x="14" y="336"/>
                </a:cxn>
                <a:cxn ang="0">
                  <a:pos x="5" y="310"/>
                </a:cxn>
                <a:cxn ang="0">
                  <a:pos x="1" y="282"/>
                </a:cxn>
                <a:cxn ang="0">
                  <a:pos x="0" y="254"/>
                </a:cxn>
                <a:cxn ang="0">
                  <a:pos x="3" y="225"/>
                </a:cxn>
                <a:cxn ang="0">
                  <a:pos x="10" y="198"/>
                </a:cxn>
                <a:cxn ang="0">
                  <a:pos x="20" y="171"/>
                </a:cxn>
                <a:cxn ang="0">
                  <a:pos x="35" y="145"/>
                </a:cxn>
                <a:cxn ang="0">
                  <a:pos x="52" y="122"/>
                </a:cxn>
                <a:cxn ang="0">
                  <a:pos x="73" y="101"/>
                </a:cxn>
                <a:cxn ang="0">
                  <a:pos x="98" y="83"/>
                </a:cxn>
                <a:cxn ang="0">
                  <a:pos x="122" y="69"/>
                </a:cxn>
                <a:cxn ang="0">
                  <a:pos x="148" y="55"/>
                </a:cxn>
                <a:cxn ang="0">
                  <a:pos x="174" y="43"/>
                </a:cxn>
                <a:cxn ang="0">
                  <a:pos x="203" y="31"/>
                </a:cxn>
                <a:cxn ang="0">
                  <a:pos x="233" y="21"/>
                </a:cxn>
                <a:cxn ang="0">
                  <a:pos x="265" y="13"/>
                </a:cxn>
                <a:cxn ang="0">
                  <a:pos x="300" y="6"/>
                </a:cxn>
                <a:cxn ang="0">
                  <a:pos x="336" y="2"/>
                </a:cxn>
                <a:cxn ang="0">
                  <a:pos x="374" y="0"/>
                </a:cxn>
              </a:cxnLst>
              <a:rect l="0" t="0" r="r" b="b"/>
              <a:pathLst>
                <a:path w="556" h="450">
                  <a:moveTo>
                    <a:pt x="374" y="0"/>
                  </a:moveTo>
                  <a:lnTo>
                    <a:pt x="416" y="0"/>
                  </a:lnTo>
                  <a:lnTo>
                    <a:pt x="460" y="3"/>
                  </a:lnTo>
                  <a:lnTo>
                    <a:pt x="507" y="8"/>
                  </a:lnTo>
                  <a:lnTo>
                    <a:pt x="556" y="17"/>
                  </a:lnTo>
                  <a:lnTo>
                    <a:pt x="532" y="27"/>
                  </a:lnTo>
                  <a:lnTo>
                    <a:pt x="513" y="39"/>
                  </a:lnTo>
                  <a:lnTo>
                    <a:pt x="495" y="53"/>
                  </a:lnTo>
                  <a:lnTo>
                    <a:pt x="481" y="69"/>
                  </a:lnTo>
                  <a:lnTo>
                    <a:pt x="469" y="87"/>
                  </a:lnTo>
                  <a:lnTo>
                    <a:pt x="460" y="107"/>
                  </a:lnTo>
                  <a:lnTo>
                    <a:pt x="452" y="128"/>
                  </a:lnTo>
                  <a:lnTo>
                    <a:pt x="444" y="150"/>
                  </a:lnTo>
                  <a:lnTo>
                    <a:pt x="432" y="196"/>
                  </a:lnTo>
                  <a:lnTo>
                    <a:pt x="420" y="244"/>
                  </a:lnTo>
                  <a:lnTo>
                    <a:pt x="412" y="268"/>
                  </a:lnTo>
                  <a:lnTo>
                    <a:pt x="404" y="292"/>
                  </a:lnTo>
                  <a:lnTo>
                    <a:pt x="393" y="315"/>
                  </a:lnTo>
                  <a:lnTo>
                    <a:pt x="380" y="338"/>
                  </a:lnTo>
                  <a:lnTo>
                    <a:pt x="366" y="360"/>
                  </a:lnTo>
                  <a:lnTo>
                    <a:pt x="348" y="380"/>
                  </a:lnTo>
                  <a:lnTo>
                    <a:pt x="327" y="400"/>
                  </a:lnTo>
                  <a:lnTo>
                    <a:pt x="302" y="417"/>
                  </a:lnTo>
                  <a:lnTo>
                    <a:pt x="276" y="432"/>
                  </a:lnTo>
                  <a:lnTo>
                    <a:pt x="248" y="441"/>
                  </a:lnTo>
                  <a:lnTo>
                    <a:pt x="220" y="448"/>
                  </a:lnTo>
                  <a:lnTo>
                    <a:pt x="191" y="450"/>
                  </a:lnTo>
                  <a:lnTo>
                    <a:pt x="164" y="449"/>
                  </a:lnTo>
                  <a:lnTo>
                    <a:pt x="136" y="443"/>
                  </a:lnTo>
                  <a:lnTo>
                    <a:pt x="110" y="434"/>
                  </a:lnTo>
                  <a:lnTo>
                    <a:pt x="86" y="421"/>
                  </a:lnTo>
                  <a:lnTo>
                    <a:pt x="64" y="405"/>
                  </a:lnTo>
                  <a:lnTo>
                    <a:pt x="44" y="385"/>
                  </a:lnTo>
                  <a:lnTo>
                    <a:pt x="27" y="362"/>
                  </a:lnTo>
                  <a:lnTo>
                    <a:pt x="14" y="336"/>
                  </a:lnTo>
                  <a:lnTo>
                    <a:pt x="5" y="310"/>
                  </a:lnTo>
                  <a:lnTo>
                    <a:pt x="1" y="282"/>
                  </a:lnTo>
                  <a:lnTo>
                    <a:pt x="0" y="254"/>
                  </a:lnTo>
                  <a:lnTo>
                    <a:pt x="3" y="225"/>
                  </a:lnTo>
                  <a:lnTo>
                    <a:pt x="10" y="198"/>
                  </a:lnTo>
                  <a:lnTo>
                    <a:pt x="20" y="171"/>
                  </a:lnTo>
                  <a:lnTo>
                    <a:pt x="35" y="145"/>
                  </a:lnTo>
                  <a:lnTo>
                    <a:pt x="52" y="122"/>
                  </a:lnTo>
                  <a:lnTo>
                    <a:pt x="73" y="101"/>
                  </a:lnTo>
                  <a:lnTo>
                    <a:pt x="98" y="83"/>
                  </a:lnTo>
                  <a:lnTo>
                    <a:pt x="122" y="69"/>
                  </a:lnTo>
                  <a:lnTo>
                    <a:pt x="148" y="55"/>
                  </a:lnTo>
                  <a:lnTo>
                    <a:pt x="174" y="43"/>
                  </a:lnTo>
                  <a:lnTo>
                    <a:pt x="203" y="31"/>
                  </a:lnTo>
                  <a:lnTo>
                    <a:pt x="233" y="21"/>
                  </a:lnTo>
                  <a:lnTo>
                    <a:pt x="265" y="13"/>
                  </a:lnTo>
                  <a:lnTo>
                    <a:pt x="300" y="6"/>
                  </a:lnTo>
                  <a:lnTo>
                    <a:pt x="336" y="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981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3"/>
            <p:cNvSpPr>
              <a:spLocks/>
            </p:cNvSpPr>
            <p:nvPr/>
          </p:nvSpPr>
          <p:spPr bwMode="auto">
            <a:xfrm>
              <a:off x="7524751" y="2316163"/>
              <a:ext cx="546100" cy="427038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268" y="1"/>
                </a:cxn>
                <a:cxn ang="0">
                  <a:pos x="305" y="5"/>
                </a:cxn>
                <a:cxn ang="0">
                  <a:pos x="344" y="11"/>
                </a:cxn>
                <a:cxn ang="0">
                  <a:pos x="326" y="18"/>
                </a:cxn>
                <a:cxn ang="0">
                  <a:pos x="311" y="28"/>
                </a:cxn>
                <a:cxn ang="0">
                  <a:pos x="299" y="40"/>
                </a:cxn>
                <a:cxn ang="0">
                  <a:pos x="290" y="53"/>
                </a:cxn>
                <a:cxn ang="0">
                  <a:pos x="282" y="68"/>
                </a:cxn>
                <a:cxn ang="0">
                  <a:pos x="275" y="84"/>
                </a:cxn>
                <a:cxn ang="0">
                  <a:pos x="270" y="101"/>
                </a:cxn>
                <a:cxn ang="0">
                  <a:pos x="265" y="119"/>
                </a:cxn>
                <a:cxn ang="0">
                  <a:pos x="260" y="137"/>
                </a:cxn>
                <a:cxn ang="0">
                  <a:pos x="254" y="155"/>
                </a:cxn>
                <a:cxn ang="0">
                  <a:pos x="248" y="173"/>
                </a:cxn>
                <a:cxn ang="0">
                  <a:pos x="239" y="191"/>
                </a:cxn>
                <a:cxn ang="0">
                  <a:pos x="229" y="208"/>
                </a:cxn>
                <a:cxn ang="0">
                  <a:pos x="217" y="224"/>
                </a:cxn>
                <a:cxn ang="0">
                  <a:pos x="201" y="238"/>
                </a:cxn>
                <a:cxn ang="0">
                  <a:pos x="182" y="251"/>
                </a:cxn>
                <a:cxn ang="0">
                  <a:pos x="162" y="261"/>
                </a:cxn>
                <a:cxn ang="0">
                  <a:pos x="140" y="267"/>
                </a:cxn>
                <a:cxn ang="0">
                  <a:pos x="119" y="269"/>
                </a:cxn>
                <a:cxn ang="0">
                  <a:pos x="98" y="268"/>
                </a:cxn>
                <a:cxn ang="0">
                  <a:pos x="78" y="264"/>
                </a:cxn>
                <a:cxn ang="0">
                  <a:pos x="59" y="256"/>
                </a:cxn>
                <a:cxn ang="0">
                  <a:pos x="42" y="244"/>
                </a:cxn>
                <a:cxn ang="0">
                  <a:pos x="27" y="230"/>
                </a:cxn>
                <a:cxn ang="0">
                  <a:pos x="15" y="213"/>
                </a:cxn>
                <a:cxn ang="0">
                  <a:pos x="6" y="194"/>
                </a:cxn>
                <a:cxn ang="0">
                  <a:pos x="2" y="173"/>
                </a:cxn>
                <a:cxn ang="0">
                  <a:pos x="0" y="152"/>
                </a:cxn>
                <a:cxn ang="0">
                  <a:pos x="3" y="131"/>
                </a:cxn>
                <a:cxn ang="0">
                  <a:pos x="8" y="111"/>
                </a:cxn>
                <a:cxn ang="0">
                  <a:pos x="17" y="91"/>
                </a:cxn>
                <a:cxn ang="0">
                  <a:pos x="29" y="73"/>
                </a:cxn>
                <a:cxn ang="0">
                  <a:pos x="44" y="57"/>
                </a:cxn>
                <a:cxn ang="0">
                  <a:pos x="63" y="44"/>
                </a:cxn>
                <a:cxn ang="0">
                  <a:pos x="83" y="33"/>
                </a:cxn>
                <a:cxn ang="0">
                  <a:pos x="103" y="24"/>
                </a:cxn>
                <a:cxn ang="0">
                  <a:pos x="125" y="16"/>
                </a:cxn>
                <a:cxn ang="0">
                  <a:pos x="150" y="9"/>
                </a:cxn>
                <a:cxn ang="0">
                  <a:pos x="176" y="5"/>
                </a:cxn>
                <a:cxn ang="0">
                  <a:pos x="204" y="1"/>
                </a:cxn>
                <a:cxn ang="0">
                  <a:pos x="235" y="0"/>
                </a:cxn>
              </a:cxnLst>
              <a:rect l="0" t="0" r="r" b="b"/>
              <a:pathLst>
                <a:path w="344" h="269">
                  <a:moveTo>
                    <a:pt x="235" y="0"/>
                  </a:moveTo>
                  <a:lnTo>
                    <a:pt x="268" y="1"/>
                  </a:lnTo>
                  <a:lnTo>
                    <a:pt x="305" y="5"/>
                  </a:lnTo>
                  <a:lnTo>
                    <a:pt x="344" y="11"/>
                  </a:lnTo>
                  <a:lnTo>
                    <a:pt x="326" y="18"/>
                  </a:lnTo>
                  <a:lnTo>
                    <a:pt x="311" y="28"/>
                  </a:lnTo>
                  <a:lnTo>
                    <a:pt x="299" y="40"/>
                  </a:lnTo>
                  <a:lnTo>
                    <a:pt x="290" y="53"/>
                  </a:lnTo>
                  <a:lnTo>
                    <a:pt x="282" y="68"/>
                  </a:lnTo>
                  <a:lnTo>
                    <a:pt x="275" y="84"/>
                  </a:lnTo>
                  <a:lnTo>
                    <a:pt x="270" y="101"/>
                  </a:lnTo>
                  <a:lnTo>
                    <a:pt x="265" y="119"/>
                  </a:lnTo>
                  <a:lnTo>
                    <a:pt x="260" y="137"/>
                  </a:lnTo>
                  <a:lnTo>
                    <a:pt x="254" y="155"/>
                  </a:lnTo>
                  <a:lnTo>
                    <a:pt x="248" y="173"/>
                  </a:lnTo>
                  <a:lnTo>
                    <a:pt x="239" y="191"/>
                  </a:lnTo>
                  <a:lnTo>
                    <a:pt x="229" y="208"/>
                  </a:lnTo>
                  <a:lnTo>
                    <a:pt x="217" y="224"/>
                  </a:lnTo>
                  <a:lnTo>
                    <a:pt x="201" y="238"/>
                  </a:lnTo>
                  <a:lnTo>
                    <a:pt x="182" y="251"/>
                  </a:lnTo>
                  <a:lnTo>
                    <a:pt x="162" y="261"/>
                  </a:lnTo>
                  <a:lnTo>
                    <a:pt x="140" y="267"/>
                  </a:lnTo>
                  <a:lnTo>
                    <a:pt x="119" y="269"/>
                  </a:lnTo>
                  <a:lnTo>
                    <a:pt x="98" y="268"/>
                  </a:lnTo>
                  <a:lnTo>
                    <a:pt x="78" y="264"/>
                  </a:lnTo>
                  <a:lnTo>
                    <a:pt x="59" y="256"/>
                  </a:lnTo>
                  <a:lnTo>
                    <a:pt x="42" y="244"/>
                  </a:lnTo>
                  <a:lnTo>
                    <a:pt x="27" y="230"/>
                  </a:lnTo>
                  <a:lnTo>
                    <a:pt x="15" y="213"/>
                  </a:lnTo>
                  <a:lnTo>
                    <a:pt x="6" y="194"/>
                  </a:lnTo>
                  <a:lnTo>
                    <a:pt x="2" y="173"/>
                  </a:lnTo>
                  <a:lnTo>
                    <a:pt x="0" y="152"/>
                  </a:lnTo>
                  <a:lnTo>
                    <a:pt x="3" y="131"/>
                  </a:lnTo>
                  <a:lnTo>
                    <a:pt x="8" y="111"/>
                  </a:lnTo>
                  <a:lnTo>
                    <a:pt x="17" y="91"/>
                  </a:lnTo>
                  <a:lnTo>
                    <a:pt x="29" y="73"/>
                  </a:lnTo>
                  <a:lnTo>
                    <a:pt x="44" y="57"/>
                  </a:lnTo>
                  <a:lnTo>
                    <a:pt x="63" y="44"/>
                  </a:lnTo>
                  <a:lnTo>
                    <a:pt x="83" y="33"/>
                  </a:lnTo>
                  <a:lnTo>
                    <a:pt x="103" y="24"/>
                  </a:lnTo>
                  <a:lnTo>
                    <a:pt x="125" y="16"/>
                  </a:lnTo>
                  <a:lnTo>
                    <a:pt x="150" y="9"/>
                  </a:lnTo>
                  <a:lnTo>
                    <a:pt x="176" y="5"/>
                  </a:lnTo>
                  <a:lnTo>
                    <a:pt x="204" y="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870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4"/>
            <p:cNvSpPr>
              <a:spLocks/>
            </p:cNvSpPr>
            <p:nvPr/>
          </p:nvSpPr>
          <p:spPr bwMode="auto">
            <a:xfrm>
              <a:off x="3997326" y="3262313"/>
              <a:ext cx="2474913" cy="1697038"/>
            </a:xfrm>
            <a:custGeom>
              <a:avLst/>
              <a:gdLst/>
              <a:ahLst/>
              <a:cxnLst>
                <a:cxn ang="0">
                  <a:pos x="1409" y="0"/>
                </a:cxn>
                <a:cxn ang="0">
                  <a:pos x="1559" y="245"/>
                </a:cxn>
                <a:cxn ang="0">
                  <a:pos x="1383" y="355"/>
                </a:cxn>
                <a:cxn ang="0">
                  <a:pos x="1207" y="463"/>
                </a:cxn>
                <a:cxn ang="0">
                  <a:pos x="1029" y="567"/>
                </a:cxn>
                <a:cxn ang="0">
                  <a:pos x="848" y="669"/>
                </a:cxn>
                <a:cxn ang="0">
                  <a:pos x="667" y="769"/>
                </a:cxn>
                <a:cxn ang="0">
                  <a:pos x="485" y="867"/>
                </a:cxn>
                <a:cxn ang="0">
                  <a:pos x="302" y="964"/>
                </a:cxn>
                <a:cxn ang="0">
                  <a:pos x="118" y="1058"/>
                </a:cxn>
                <a:cxn ang="0">
                  <a:pos x="99" y="1065"/>
                </a:cxn>
                <a:cxn ang="0">
                  <a:pos x="80" y="1069"/>
                </a:cxn>
                <a:cxn ang="0">
                  <a:pos x="61" y="1069"/>
                </a:cxn>
                <a:cxn ang="0">
                  <a:pos x="45" y="1066"/>
                </a:cxn>
                <a:cxn ang="0">
                  <a:pos x="29" y="1061"/>
                </a:cxn>
                <a:cxn ang="0">
                  <a:pos x="17" y="1053"/>
                </a:cxn>
                <a:cxn ang="0">
                  <a:pos x="7" y="1041"/>
                </a:cxn>
                <a:cxn ang="0">
                  <a:pos x="2" y="1028"/>
                </a:cxn>
                <a:cxn ang="0">
                  <a:pos x="0" y="1013"/>
                </a:cxn>
                <a:cxn ang="0">
                  <a:pos x="2" y="997"/>
                </a:cxn>
                <a:cxn ang="0">
                  <a:pos x="7" y="980"/>
                </a:cxn>
                <a:cxn ang="0">
                  <a:pos x="15" y="964"/>
                </a:cxn>
                <a:cxn ang="0">
                  <a:pos x="28" y="948"/>
                </a:cxn>
                <a:cxn ang="0">
                  <a:pos x="42" y="934"/>
                </a:cxn>
                <a:cxn ang="0">
                  <a:pos x="208" y="811"/>
                </a:cxn>
                <a:cxn ang="0">
                  <a:pos x="376" y="689"/>
                </a:cxn>
                <a:cxn ang="0">
                  <a:pos x="544" y="568"/>
                </a:cxn>
                <a:cxn ang="0">
                  <a:pos x="714" y="449"/>
                </a:cxn>
                <a:cxn ang="0">
                  <a:pos x="886" y="333"/>
                </a:cxn>
                <a:cxn ang="0">
                  <a:pos x="1058" y="219"/>
                </a:cxn>
                <a:cxn ang="0">
                  <a:pos x="1233" y="108"/>
                </a:cxn>
                <a:cxn ang="0">
                  <a:pos x="1409" y="0"/>
                </a:cxn>
              </a:cxnLst>
              <a:rect l="0" t="0" r="r" b="b"/>
              <a:pathLst>
                <a:path w="1559" h="1069">
                  <a:moveTo>
                    <a:pt x="1409" y="0"/>
                  </a:moveTo>
                  <a:lnTo>
                    <a:pt x="1559" y="245"/>
                  </a:lnTo>
                  <a:lnTo>
                    <a:pt x="1383" y="355"/>
                  </a:lnTo>
                  <a:lnTo>
                    <a:pt x="1207" y="463"/>
                  </a:lnTo>
                  <a:lnTo>
                    <a:pt x="1029" y="567"/>
                  </a:lnTo>
                  <a:lnTo>
                    <a:pt x="848" y="669"/>
                  </a:lnTo>
                  <a:lnTo>
                    <a:pt x="667" y="769"/>
                  </a:lnTo>
                  <a:lnTo>
                    <a:pt x="485" y="867"/>
                  </a:lnTo>
                  <a:lnTo>
                    <a:pt x="302" y="964"/>
                  </a:lnTo>
                  <a:lnTo>
                    <a:pt x="118" y="1058"/>
                  </a:lnTo>
                  <a:lnTo>
                    <a:pt x="99" y="1065"/>
                  </a:lnTo>
                  <a:lnTo>
                    <a:pt x="80" y="1069"/>
                  </a:lnTo>
                  <a:lnTo>
                    <a:pt x="61" y="1069"/>
                  </a:lnTo>
                  <a:lnTo>
                    <a:pt x="45" y="1066"/>
                  </a:lnTo>
                  <a:lnTo>
                    <a:pt x="29" y="1061"/>
                  </a:lnTo>
                  <a:lnTo>
                    <a:pt x="17" y="1053"/>
                  </a:lnTo>
                  <a:lnTo>
                    <a:pt x="7" y="1041"/>
                  </a:lnTo>
                  <a:lnTo>
                    <a:pt x="2" y="1028"/>
                  </a:lnTo>
                  <a:lnTo>
                    <a:pt x="0" y="1013"/>
                  </a:lnTo>
                  <a:lnTo>
                    <a:pt x="2" y="997"/>
                  </a:lnTo>
                  <a:lnTo>
                    <a:pt x="7" y="980"/>
                  </a:lnTo>
                  <a:lnTo>
                    <a:pt x="15" y="964"/>
                  </a:lnTo>
                  <a:lnTo>
                    <a:pt x="28" y="948"/>
                  </a:lnTo>
                  <a:lnTo>
                    <a:pt x="42" y="934"/>
                  </a:lnTo>
                  <a:lnTo>
                    <a:pt x="208" y="811"/>
                  </a:lnTo>
                  <a:lnTo>
                    <a:pt x="376" y="689"/>
                  </a:lnTo>
                  <a:lnTo>
                    <a:pt x="544" y="568"/>
                  </a:lnTo>
                  <a:lnTo>
                    <a:pt x="714" y="449"/>
                  </a:lnTo>
                  <a:lnTo>
                    <a:pt x="886" y="333"/>
                  </a:lnTo>
                  <a:lnTo>
                    <a:pt x="1058" y="219"/>
                  </a:lnTo>
                  <a:lnTo>
                    <a:pt x="1233" y="108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6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"/>
            <p:cNvSpPr>
              <a:spLocks/>
            </p:cNvSpPr>
            <p:nvPr/>
          </p:nvSpPr>
          <p:spPr bwMode="auto">
            <a:xfrm>
              <a:off x="6219826" y="2727326"/>
              <a:ext cx="1160463" cy="946150"/>
            </a:xfrm>
            <a:custGeom>
              <a:avLst/>
              <a:gdLst/>
              <a:ahLst/>
              <a:cxnLst>
                <a:cxn ang="0">
                  <a:pos x="620" y="0"/>
                </a:cxn>
                <a:cxn ang="0">
                  <a:pos x="731" y="181"/>
                </a:cxn>
                <a:cxn ang="0">
                  <a:pos x="713" y="195"/>
                </a:cxn>
                <a:cxn ang="0">
                  <a:pos x="712" y="193"/>
                </a:cxn>
                <a:cxn ang="0">
                  <a:pos x="710" y="193"/>
                </a:cxn>
                <a:cxn ang="0">
                  <a:pos x="708" y="192"/>
                </a:cxn>
                <a:cxn ang="0">
                  <a:pos x="706" y="193"/>
                </a:cxn>
                <a:cxn ang="0">
                  <a:pos x="704" y="195"/>
                </a:cxn>
                <a:cxn ang="0">
                  <a:pos x="704" y="196"/>
                </a:cxn>
                <a:cxn ang="0">
                  <a:pos x="704" y="199"/>
                </a:cxn>
                <a:cxn ang="0">
                  <a:pos x="704" y="201"/>
                </a:cxn>
                <a:cxn ang="0">
                  <a:pos x="264" y="526"/>
                </a:cxn>
                <a:cxn ang="0">
                  <a:pos x="260" y="525"/>
                </a:cxn>
                <a:cxn ang="0">
                  <a:pos x="258" y="525"/>
                </a:cxn>
                <a:cxn ang="0">
                  <a:pos x="256" y="526"/>
                </a:cxn>
                <a:cxn ang="0">
                  <a:pos x="255" y="527"/>
                </a:cxn>
                <a:cxn ang="0">
                  <a:pos x="254" y="529"/>
                </a:cxn>
                <a:cxn ang="0">
                  <a:pos x="255" y="531"/>
                </a:cxn>
                <a:cxn ang="0">
                  <a:pos x="255" y="533"/>
                </a:cxn>
                <a:cxn ang="0">
                  <a:pos x="235" y="547"/>
                </a:cxn>
                <a:cxn ang="0">
                  <a:pos x="233" y="546"/>
                </a:cxn>
                <a:cxn ang="0">
                  <a:pos x="232" y="545"/>
                </a:cxn>
                <a:cxn ang="0">
                  <a:pos x="231" y="545"/>
                </a:cxn>
                <a:cxn ang="0">
                  <a:pos x="227" y="547"/>
                </a:cxn>
                <a:cxn ang="0">
                  <a:pos x="226" y="549"/>
                </a:cxn>
                <a:cxn ang="0">
                  <a:pos x="226" y="551"/>
                </a:cxn>
                <a:cxn ang="0">
                  <a:pos x="227" y="553"/>
                </a:cxn>
                <a:cxn ang="0">
                  <a:pos x="169" y="596"/>
                </a:cxn>
                <a:cxn ang="0">
                  <a:pos x="0" y="321"/>
                </a:cxn>
                <a:cxn ang="0">
                  <a:pos x="64" y="288"/>
                </a:cxn>
                <a:cxn ang="0">
                  <a:pos x="68" y="290"/>
                </a:cxn>
                <a:cxn ang="0">
                  <a:pos x="70" y="290"/>
                </a:cxn>
                <a:cxn ang="0">
                  <a:pos x="71" y="289"/>
                </a:cxn>
                <a:cxn ang="0">
                  <a:pos x="72" y="288"/>
                </a:cxn>
                <a:cxn ang="0">
                  <a:pos x="73" y="286"/>
                </a:cxn>
                <a:cxn ang="0">
                  <a:pos x="73" y="283"/>
                </a:cxn>
                <a:cxn ang="0">
                  <a:pos x="95" y="272"/>
                </a:cxn>
                <a:cxn ang="0">
                  <a:pos x="99" y="274"/>
                </a:cxn>
                <a:cxn ang="0">
                  <a:pos x="100" y="274"/>
                </a:cxn>
                <a:cxn ang="0">
                  <a:pos x="104" y="272"/>
                </a:cxn>
                <a:cxn ang="0">
                  <a:pos x="104" y="270"/>
                </a:cxn>
                <a:cxn ang="0">
                  <a:pos x="104" y="267"/>
                </a:cxn>
                <a:cxn ang="0">
                  <a:pos x="591" y="15"/>
                </a:cxn>
                <a:cxn ang="0">
                  <a:pos x="592" y="17"/>
                </a:cxn>
                <a:cxn ang="0">
                  <a:pos x="594" y="17"/>
                </a:cxn>
                <a:cxn ang="0">
                  <a:pos x="596" y="17"/>
                </a:cxn>
                <a:cxn ang="0">
                  <a:pos x="600" y="16"/>
                </a:cxn>
                <a:cxn ang="0">
                  <a:pos x="600" y="14"/>
                </a:cxn>
                <a:cxn ang="0">
                  <a:pos x="600" y="12"/>
                </a:cxn>
                <a:cxn ang="0">
                  <a:pos x="600" y="10"/>
                </a:cxn>
                <a:cxn ang="0">
                  <a:pos x="620" y="0"/>
                </a:cxn>
              </a:cxnLst>
              <a:rect l="0" t="0" r="r" b="b"/>
              <a:pathLst>
                <a:path w="731" h="596">
                  <a:moveTo>
                    <a:pt x="620" y="0"/>
                  </a:moveTo>
                  <a:lnTo>
                    <a:pt x="731" y="181"/>
                  </a:lnTo>
                  <a:lnTo>
                    <a:pt x="713" y="195"/>
                  </a:lnTo>
                  <a:lnTo>
                    <a:pt x="712" y="193"/>
                  </a:lnTo>
                  <a:lnTo>
                    <a:pt x="710" y="193"/>
                  </a:lnTo>
                  <a:lnTo>
                    <a:pt x="708" y="192"/>
                  </a:lnTo>
                  <a:lnTo>
                    <a:pt x="706" y="193"/>
                  </a:lnTo>
                  <a:lnTo>
                    <a:pt x="704" y="195"/>
                  </a:lnTo>
                  <a:lnTo>
                    <a:pt x="704" y="196"/>
                  </a:lnTo>
                  <a:lnTo>
                    <a:pt x="704" y="199"/>
                  </a:lnTo>
                  <a:lnTo>
                    <a:pt x="704" y="201"/>
                  </a:lnTo>
                  <a:lnTo>
                    <a:pt x="264" y="526"/>
                  </a:lnTo>
                  <a:lnTo>
                    <a:pt x="260" y="525"/>
                  </a:lnTo>
                  <a:lnTo>
                    <a:pt x="258" y="525"/>
                  </a:lnTo>
                  <a:lnTo>
                    <a:pt x="256" y="526"/>
                  </a:lnTo>
                  <a:lnTo>
                    <a:pt x="255" y="527"/>
                  </a:lnTo>
                  <a:lnTo>
                    <a:pt x="254" y="529"/>
                  </a:lnTo>
                  <a:lnTo>
                    <a:pt x="255" y="531"/>
                  </a:lnTo>
                  <a:lnTo>
                    <a:pt x="255" y="533"/>
                  </a:lnTo>
                  <a:lnTo>
                    <a:pt x="235" y="547"/>
                  </a:lnTo>
                  <a:lnTo>
                    <a:pt x="233" y="546"/>
                  </a:lnTo>
                  <a:lnTo>
                    <a:pt x="232" y="545"/>
                  </a:lnTo>
                  <a:lnTo>
                    <a:pt x="231" y="545"/>
                  </a:lnTo>
                  <a:lnTo>
                    <a:pt x="227" y="547"/>
                  </a:lnTo>
                  <a:lnTo>
                    <a:pt x="226" y="549"/>
                  </a:lnTo>
                  <a:lnTo>
                    <a:pt x="226" y="551"/>
                  </a:lnTo>
                  <a:lnTo>
                    <a:pt x="227" y="553"/>
                  </a:lnTo>
                  <a:lnTo>
                    <a:pt x="169" y="596"/>
                  </a:lnTo>
                  <a:lnTo>
                    <a:pt x="0" y="321"/>
                  </a:lnTo>
                  <a:lnTo>
                    <a:pt x="64" y="288"/>
                  </a:lnTo>
                  <a:lnTo>
                    <a:pt x="68" y="290"/>
                  </a:lnTo>
                  <a:lnTo>
                    <a:pt x="70" y="290"/>
                  </a:lnTo>
                  <a:lnTo>
                    <a:pt x="71" y="289"/>
                  </a:lnTo>
                  <a:lnTo>
                    <a:pt x="72" y="288"/>
                  </a:lnTo>
                  <a:lnTo>
                    <a:pt x="73" y="286"/>
                  </a:lnTo>
                  <a:lnTo>
                    <a:pt x="73" y="283"/>
                  </a:lnTo>
                  <a:lnTo>
                    <a:pt x="95" y="272"/>
                  </a:lnTo>
                  <a:lnTo>
                    <a:pt x="99" y="274"/>
                  </a:lnTo>
                  <a:lnTo>
                    <a:pt x="100" y="274"/>
                  </a:lnTo>
                  <a:lnTo>
                    <a:pt x="104" y="272"/>
                  </a:lnTo>
                  <a:lnTo>
                    <a:pt x="104" y="270"/>
                  </a:lnTo>
                  <a:lnTo>
                    <a:pt x="104" y="267"/>
                  </a:lnTo>
                  <a:lnTo>
                    <a:pt x="591" y="15"/>
                  </a:lnTo>
                  <a:lnTo>
                    <a:pt x="592" y="17"/>
                  </a:lnTo>
                  <a:lnTo>
                    <a:pt x="594" y="17"/>
                  </a:lnTo>
                  <a:lnTo>
                    <a:pt x="596" y="17"/>
                  </a:lnTo>
                  <a:lnTo>
                    <a:pt x="600" y="16"/>
                  </a:lnTo>
                  <a:lnTo>
                    <a:pt x="600" y="14"/>
                  </a:lnTo>
                  <a:lnTo>
                    <a:pt x="600" y="12"/>
                  </a:lnTo>
                  <a:lnTo>
                    <a:pt x="600" y="1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86A0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6"/>
            <p:cNvSpPr>
              <a:spLocks/>
            </p:cNvSpPr>
            <p:nvPr/>
          </p:nvSpPr>
          <p:spPr bwMode="auto">
            <a:xfrm>
              <a:off x="6219826" y="2727326"/>
              <a:ext cx="1103313" cy="639763"/>
            </a:xfrm>
            <a:custGeom>
              <a:avLst/>
              <a:gdLst/>
              <a:ahLst/>
              <a:cxnLst>
                <a:cxn ang="0">
                  <a:pos x="620" y="0"/>
                </a:cxn>
                <a:cxn ang="0">
                  <a:pos x="695" y="122"/>
                </a:cxn>
                <a:cxn ang="0">
                  <a:pos x="681" y="125"/>
                </a:cxn>
                <a:cxn ang="0">
                  <a:pos x="665" y="130"/>
                </a:cxn>
                <a:cxn ang="0">
                  <a:pos x="646" y="135"/>
                </a:cxn>
                <a:cxn ang="0">
                  <a:pos x="624" y="142"/>
                </a:cxn>
                <a:cxn ang="0">
                  <a:pos x="599" y="150"/>
                </a:cxn>
                <a:cxn ang="0">
                  <a:pos x="571" y="160"/>
                </a:cxn>
                <a:cxn ang="0">
                  <a:pos x="540" y="170"/>
                </a:cxn>
                <a:cxn ang="0">
                  <a:pos x="506" y="184"/>
                </a:cxn>
                <a:cxn ang="0">
                  <a:pos x="469" y="199"/>
                </a:cxn>
                <a:cxn ang="0">
                  <a:pos x="428" y="216"/>
                </a:cxn>
                <a:cxn ang="0">
                  <a:pos x="384" y="235"/>
                </a:cxn>
                <a:cxn ang="0">
                  <a:pos x="337" y="257"/>
                </a:cxn>
                <a:cxn ang="0">
                  <a:pos x="287" y="280"/>
                </a:cxn>
                <a:cxn ang="0">
                  <a:pos x="233" y="307"/>
                </a:cxn>
                <a:cxn ang="0">
                  <a:pos x="176" y="336"/>
                </a:cxn>
                <a:cxn ang="0">
                  <a:pos x="115" y="368"/>
                </a:cxn>
                <a:cxn ang="0">
                  <a:pos x="51" y="403"/>
                </a:cxn>
                <a:cxn ang="0">
                  <a:pos x="0" y="321"/>
                </a:cxn>
                <a:cxn ang="0">
                  <a:pos x="64" y="288"/>
                </a:cxn>
                <a:cxn ang="0">
                  <a:pos x="71" y="289"/>
                </a:cxn>
                <a:cxn ang="0">
                  <a:pos x="73" y="283"/>
                </a:cxn>
                <a:cxn ang="0">
                  <a:pos x="95" y="272"/>
                </a:cxn>
                <a:cxn ang="0">
                  <a:pos x="102" y="273"/>
                </a:cxn>
                <a:cxn ang="0">
                  <a:pos x="104" y="267"/>
                </a:cxn>
                <a:cxn ang="0">
                  <a:pos x="591" y="15"/>
                </a:cxn>
                <a:cxn ang="0">
                  <a:pos x="598" y="17"/>
                </a:cxn>
                <a:cxn ang="0">
                  <a:pos x="600" y="10"/>
                </a:cxn>
                <a:cxn ang="0">
                  <a:pos x="620" y="0"/>
                </a:cxn>
              </a:cxnLst>
              <a:rect l="0" t="0" r="r" b="b"/>
              <a:pathLst>
                <a:path w="695" h="403">
                  <a:moveTo>
                    <a:pt x="620" y="0"/>
                  </a:moveTo>
                  <a:lnTo>
                    <a:pt x="695" y="122"/>
                  </a:lnTo>
                  <a:lnTo>
                    <a:pt x="681" y="125"/>
                  </a:lnTo>
                  <a:lnTo>
                    <a:pt x="665" y="130"/>
                  </a:lnTo>
                  <a:lnTo>
                    <a:pt x="646" y="135"/>
                  </a:lnTo>
                  <a:lnTo>
                    <a:pt x="624" y="142"/>
                  </a:lnTo>
                  <a:lnTo>
                    <a:pt x="599" y="150"/>
                  </a:lnTo>
                  <a:lnTo>
                    <a:pt x="571" y="160"/>
                  </a:lnTo>
                  <a:lnTo>
                    <a:pt x="540" y="170"/>
                  </a:lnTo>
                  <a:lnTo>
                    <a:pt x="506" y="184"/>
                  </a:lnTo>
                  <a:lnTo>
                    <a:pt x="469" y="199"/>
                  </a:lnTo>
                  <a:lnTo>
                    <a:pt x="428" y="216"/>
                  </a:lnTo>
                  <a:lnTo>
                    <a:pt x="384" y="235"/>
                  </a:lnTo>
                  <a:lnTo>
                    <a:pt x="337" y="257"/>
                  </a:lnTo>
                  <a:lnTo>
                    <a:pt x="287" y="280"/>
                  </a:lnTo>
                  <a:lnTo>
                    <a:pt x="233" y="307"/>
                  </a:lnTo>
                  <a:lnTo>
                    <a:pt x="176" y="336"/>
                  </a:lnTo>
                  <a:lnTo>
                    <a:pt x="115" y="368"/>
                  </a:lnTo>
                  <a:lnTo>
                    <a:pt x="51" y="403"/>
                  </a:lnTo>
                  <a:lnTo>
                    <a:pt x="0" y="321"/>
                  </a:lnTo>
                  <a:lnTo>
                    <a:pt x="64" y="288"/>
                  </a:lnTo>
                  <a:lnTo>
                    <a:pt x="71" y="289"/>
                  </a:lnTo>
                  <a:lnTo>
                    <a:pt x="73" y="283"/>
                  </a:lnTo>
                  <a:lnTo>
                    <a:pt x="95" y="272"/>
                  </a:lnTo>
                  <a:lnTo>
                    <a:pt x="102" y="273"/>
                  </a:lnTo>
                  <a:lnTo>
                    <a:pt x="104" y="267"/>
                  </a:lnTo>
                  <a:lnTo>
                    <a:pt x="591" y="15"/>
                  </a:lnTo>
                  <a:lnTo>
                    <a:pt x="598" y="17"/>
                  </a:lnTo>
                  <a:lnTo>
                    <a:pt x="600" y="1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C3D2E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7"/>
            <p:cNvSpPr>
              <a:spLocks/>
            </p:cNvSpPr>
            <p:nvPr/>
          </p:nvSpPr>
          <p:spPr bwMode="auto">
            <a:xfrm>
              <a:off x="6196013" y="3236913"/>
              <a:ext cx="292100" cy="43973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84" y="275"/>
                </a:cxn>
                <a:cxn ang="0">
                  <a:pos x="152" y="277"/>
                </a:cxn>
                <a:cxn ang="0">
                  <a:pos x="0" y="28"/>
                </a:cxn>
                <a:cxn ang="0">
                  <a:pos x="15" y="0"/>
                </a:cxn>
              </a:cxnLst>
              <a:rect l="0" t="0" r="r" b="b"/>
              <a:pathLst>
                <a:path w="184" h="277">
                  <a:moveTo>
                    <a:pt x="15" y="0"/>
                  </a:moveTo>
                  <a:lnTo>
                    <a:pt x="184" y="275"/>
                  </a:lnTo>
                  <a:lnTo>
                    <a:pt x="152" y="277"/>
                  </a:lnTo>
                  <a:lnTo>
                    <a:pt x="0" y="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46D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8"/>
            <p:cNvSpPr>
              <a:spLocks/>
            </p:cNvSpPr>
            <p:nvPr/>
          </p:nvSpPr>
          <p:spPr bwMode="auto">
            <a:xfrm>
              <a:off x="7156451" y="2743201"/>
              <a:ext cx="195263" cy="3048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3" y="184"/>
                </a:cxn>
                <a:cxn ang="0">
                  <a:pos x="121" y="183"/>
                </a:cxn>
                <a:cxn ang="0">
                  <a:pos x="116" y="183"/>
                </a:cxn>
                <a:cxn ang="0">
                  <a:pos x="114" y="185"/>
                </a:cxn>
                <a:cxn ang="0">
                  <a:pos x="114" y="186"/>
                </a:cxn>
                <a:cxn ang="0">
                  <a:pos x="114" y="189"/>
                </a:cxn>
                <a:cxn ang="0">
                  <a:pos x="114" y="191"/>
                </a:cxn>
                <a:cxn ang="0">
                  <a:pos x="114" y="19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7"/>
                </a:cxn>
                <a:cxn ang="0">
                  <a:pos x="6" y="7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0"/>
                </a:cxn>
              </a:cxnLst>
              <a:rect l="0" t="0" r="r" b="b"/>
              <a:pathLst>
                <a:path w="123" h="192">
                  <a:moveTo>
                    <a:pt x="10" y="0"/>
                  </a:moveTo>
                  <a:lnTo>
                    <a:pt x="123" y="184"/>
                  </a:lnTo>
                  <a:lnTo>
                    <a:pt x="121" y="183"/>
                  </a:lnTo>
                  <a:lnTo>
                    <a:pt x="116" y="183"/>
                  </a:lnTo>
                  <a:lnTo>
                    <a:pt x="114" y="185"/>
                  </a:lnTo>
                  <a:lnTo>
                    <a:pt x="114" y="186"/>
                  </a:lnTo>
                  <a:lnTo>
                    <a:pt x="114" y="189"/>
                  </a:lnTo>
                  <a:lnTo>
                    <a:pt x="114" y="191"/>
                  </a:lnTo>
                  <a:lnTo>
                    <a:pt x="114" y="192"/>
                  </a:lnTo>
                  <a:lnTo>
                    <a:pt x="0" y="6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9"/>
            <p:cNvSpPr>
              <a:spLocks/>
            </p:cNvSpPr>
            <p:nvPr/>
          </p:nvSpPr>
          <p:spPr bwMode="auto">
            <a:xfrm>
              <a:off x="6370638" y="3151188"/>
              <a:ext cx="268288" cy="4206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69" y="259"/>
                </a:cxn>
                <a:cxn ang="0">
                  <a:pos x="169" y="259"/>
                </a:cxn>
                <a:cxn ang="0">
                  <a:pos x="165" y="258"/>
                </a:cxn>
                <a:cxn ang="0">
                  <a:pos x="163" y="258"/>
                </a:cxn>
                <a:cxn ang="0">
                  <a:pos x="161" y="259"/>
                </a:cxn>
                <a:cxn ang="0">
                  <a:pos x="161" y="259"/>
                </a:cxn>
                <a:cxn ang="0">
                  <a:pos x="160" y="261"/>
                </a:cxn>
                <a:cxn ang="0">
                  <a:pos x="160" y="265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9" y="0"/>
                </a:cxn>
                <a:cxn ang="0">
                  <a:pos x="10" y="0"/>
                </a:cxn>
              </a:cxnLst>
              <a:rect l="0" t="0" r="r" b="b"/>
              <a:pathLst>
                <a:path w="169" h="265">
                  <a:moveTo>
                    <a:pt x="10" y="0"/>
                  </a:moveTo>
                  <a:lnTo>
                    <a:pt x="169" y="259"/>
                  </a:lnTo>
                  <a:lnTo>
                    <a:pt x="169" y="259"/>
                  </a:lnTo>
                  <a:lnTo>
                    <a:pt x="165" y="258"/>
                  </a:lnTo>
                  <a:lnTo>
                    <a:pt x="163" y="258"/>
                  </a:lnTo>
                  <a:lnTo>
                    <a:pt x="161" y="259"/>
                  </a:lnTo>
                  <a:lnTo>
                    <a:pt x="161" y="259"/>
                  </a:lnTo>
                  <a:lnTo>
                    <a:pt x="160" y="261"/>
                  </a:lnTo>
                  <a:lnTo>
                    <a:pt x="160" y="26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0"/>
            <p:cNvSpPr>
              <a:spLocks/>
            </p:cNvSpPr>
            <p:nvPr/>
          </p:nvSpPr>
          <p:spPr bwMode="auto">
            <a:xfrm>
              <a:off x="6321426" y="3176588"/>
              <a:ext cx="273050" cy="428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0"/>
                </a:cxn>
                <a:cxn ang="0">
                  <a:pos x="172" y="264"/>
                </a:cxn>
                <a:cxn ang="0">
                  <a:pos x="171" y="264"/>
                </a:cxn>
                <a:cxn ang="0">
                  <a:pos x="169" y="263"/>
                </a:cxn>
                <a:cxn ang="0">
                  <a:pos x="168" y="262"/>
                </a:cxn>
                <a:cxn ang="0">
                  <a:pos x="167" y="262"/>
                </a:cxn>
                <a:cxn ang="0">
                  <a:pos x="163" y="264"/>
                </a:cxn>
                <a:cxn ang="0">
                  <a:pos x="162" y="266"/>
                </a:cxn>
                <a:cxn ang="0">
                  <a:pos x="162" y="268"/>
                </a:cxn>
                <a:cxn ang="0">
                  <a:pos x="163" y="270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9" y="3"/>
                </a:cxn>
                <a:cxn ang="0">
                  <a:pos x="9" y="0"/>
                </a:cxn>
              </a:cxnLst>
              <a:rect l="0" t="0" r="r" b="b"/>
              <a:pathLst>
                <a:path w="172" h="270">
                  <a:moveTo>
                    <a:pt x="9" y="0"/>
                  </a:moveTo>
                  <a:lnTo>
                    <a:pt x="10" y="0"/>
                  </a:lnTo>
                  <a:lnTo>
                    <a:pt x="172" y="264"/>
                  </a:lnTo>
                  <a:lnTo>
                    <a:pt x="171" y="264"/>
                  </a:lnTo>
                  <a:lnTo>
                    <a:pt x="169" y="263"/>
                  </a:lnTo>
                  <a:lnTo>
                    <a:pt x="168" y="262"/>
                  </a:lnTo>
                  <a:lnTo>
                    <a:pt x="167" y="262"/>
                  </a:lnTo>
                  <a:lnTo>
                    <a:pt x="163" y="264"/>
                  </a:lnTo>
                  <a:lnTo>
                    <a:pt x="162" y="266"/>
                  </a:lnTo>
                  <a:lnTo>
                    <a:pt x="162" y="268"/>
                  </a:lnTo>
                  <a:lnTo>
                    <a:pt x="163" y="270"/>
                  </a:lnTo>
                  <a:lnTo>
                    <a:pt x="0" y="5"/>
                  </a:lnTo>
                  <a:lnTo>
                    <a:pt x="4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9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31"/>
            <p:cNvSpPr>
              <a:spLocks/>
            </p:cNvSpPr>
            <p:nvPr/>
          </p:nvSpPr>
          <p:spPr bwMode="auto">
            <a:xfrm>
              <a:off x="3997326" y="3262313"/>
              <a:ext cx="2301875" cy="1660525"/>
            </a:xfrm>
            <a:custGeom>
              <a:avLst/>
              <a:gdLst/>
              <a:ahLst/>
              <a:cxnLst>
                <a:cxn ang="0">
                  <a:pos x="1409" y="0"/>
                </a:cxn>
                <a:cxn ang="0">
                  <a:pos x="1450" y="67"/>
                </a:cxn>
                <a:cxn ang="0">
                  <a:pos x="1393" y="99"/>
                </a:cxn>
                <a:cxn ang="0">
                  <a:pos x="1334" y="133"/>
                </a:cxn>
                <a:cxn ang="0">
                  <a:pos x="1272" y="169"/>
                </a:cxn>
                <a:cxn ang="0">
                  <a:pos x="1207" y="207"/>
                </a:cxn>
                <a:cxn ang="0">
                  <a:pos x="1140" y="249"/>
                </a:cxn>
                <a:cxn ang="0">
                  <a:pos x="1071" y="293"/>
                </a:cxn>
                <a:cxn ang="0">
                  <a:pos x="998" y="339"/>
                </a:cxn>
                <a:cxn ang="0">
                  <a:pos x="922" y="388"/>
                </a:cxn>
                <a:cxn ang="0">
                  <a:pos x="844" y="440"/>
                </a:cxn>
                <a:cxn ang="0">
                  <a:pos x="763" y="495"/>
                </a:cxn>
                <a:cxn ang="0">
                  <a:pos x="679" y="553"/>
                </a:cxn>
                <a:cxn ang="0">
                  <a:pos x="593" y="613"/>
                </a:cxn>
                <a:cxn ang="0">
                  <a:pos x="503" y="677"/>
                </a:cxn>
                <a:cxn ang="0">
                  <a:pos x="411" y="744"/>
                </a:cxn>
                <a:cxn ang="0">
                  <a:pos x="315" y="814"/>
                </a:cxn>
                <a:cxn ang="0">
                  <a:pos x="217" y="888"/>
                </a:cxn>
                <a:cxn ang="0">
                  <a:pos x="116" y="965"/>
                </a:cxn>
                <a:cxn ang="0">
                  <a:pos x="11" y="1046"/>
                </a:cxn>
                <a:cxn ang="0">
                  <a:pos x="8" y="1043"/>
                </a:cxn>
                <a:cxn ang="0">
                  <a:pos x="7" y="1041"/>
                </a:cxn>
                <a:cxn ang="0">
                  <a:pos x="2" y="1028"/>
                </a:cxn>
                <a:cxn ang="0">
                  <a:pos x="0" y="1013"/>
                </a:cxn>
                <a:cxn ang="0">
                  <a:pos x="2" y="997"/>
                </a:cxn>
                <a:cxn ang="0">
                  <a:pos x="7" y="980"/>
                </a:cxn>
                <a:cxn ang="0">
                  <a:pos x="15" y="964"/>
                </a:cxn>
                <a:cxn ang="0">
                  <a:pos x="28" y="948"/>
                </a:cxn>
                <a:cxn ang="0">
                  <a:pos x="42" y="934"/>
                </a:cxn>
                <a:cxn ang="0">
                  <a:pos x="208" y="811"/>
                </a:cxn>
                <a:cxn ang="0">
                  <a:pos x="376" y="689"/>
                </a:cxn>
                <a:cxn ang="0">
                  <a:pos x="544" y="568"/>
                </a:cxn>
                <a:cxn ang="0">
                  <a:pos x="714" y="449"/>
                </a:cxn>
                <a:cxn ang="0">
                  <a:pos x="886" y="333"/>
                </a:cxn>
                <a:cxn ang="0">
                  <a:pos x="1058" y="219"/>
                </a:cxn>
                <a:cxn ang="0">
                  <a:pos x="1233" y="108"/>
                </a:cxn>
                <a:cxn ang="0">
                  <a:pos x="1409" y="0"/>
                </a:cxn>
              </a:cxnLst>
              <a:rect l="0" t="0" r="r" b="b"/>
              <a:pathLst>
                <a:path w="1450" h="1046">
                  <a:moveTo>
                    <a:pt x="1409" y="0"/>
                  </a:moveTo>
                  <a:lnTo>
                    <a:pt x="1450" y="67"/>
                  </a:lnTo>
                  <a:lnTo>
                    <a:pt x="1393" y="99"/>
                  </a:lnTo>
                  <a:lnTo>
                    <a:pt x="1334" y="133"/>
                  </a:lnTo>
                  <a:lnTo>
                    <a:pt x="1272" y="169"/>
                  </a:lnTo>
                  <a:lnTo>
                    <a:pt x="1207" y="207"/>
                  </a:lnTo>
                  <a:lnTo>
                    <a:pt x="1140" y="249"/>
                  </a:lnTo>
                  <a:lnTo>
                    <a:pt x="1071" y="293"/>
                  </a:lnTo>
                  <a:lnTo>
                    <a:pt x="998" y="339"/>
                  </a:lnTo>
                  <a:lnTo>
                    <a:pt x="922" y="388"/>
                  </a:lnTo>
                  <a:lnTo>
                    <a:pt x="844" y="440"/>
                  </a:lnTo>
                  <a:lnTo>
                    <a:pt x="763" y="495"/>
                  </a:lnTo>
                  <a:lnTo>
                    <a:pt x="679" y="553"/>
                  </a:lnTo>
                  <a:lnTo>
                    <a:pt x="593" y="613"/>
                  </a:lnTo>
                  <a:lnTo>
                    <a:pt x="503" y="677"/>
                  </a:lnTo>
                  <a:lnTo>
                    <a:pt x="411" y="744"/>
                  </a:lnTo>
                  <a:lnTo>
                    <a:pt x="315" y="814"/>
                  </a:lnTo>
                  <a:lnTo>
                    <a:pt x="217" y="888"/>
                  </a:lnTo>
                  <a:lnTo>
                    <a:pt x="116" y="965"/>
                  </a:lnTo>
                  <a:lnTo>
                    <a:pt x="11" y="1046"/>
                  </a:lnTo>
                  <a:lnTo>
                    <a:pt x="8" y="1043"/>
                  </a:lnTo>
                  <a:lnTo>
                    <a:pt x="7" y="1041"/>
                  </a:lnTo>
                  <a:lnTo>
                    <a:pt x="2" y="1028"/>
                  </a:lnTo>
                  <a:lnTo>
                    <a:pt x="0" y="1013"/>
                  </a:lnTo>
                  <a:lnTo>
                    <a:pt x="2" y="997"/>
                  </a:lnTo>
                  <a:lnTo>
                    <a:pt x="7" y="980"/>
                  </a:lnTo>
                  <a:lnTo>
                    <a:pt x="15" y="964"/>
                  </a:lnTo>
                  <a:lnTo>
                    <a:pt x="28" y="948"/>
                  </a:lnTo>
                  <a:lnTo>
                    <a:pt x="42" y="934"/>
                  </a:lnTo>
                  <a:lnTo>
                    <a:pt x="208" y="811"/>
                  </a:lnTo>
                  <a:lnTo>
                    <a:pt x="376" y="689"/>
                  </a:lnTo>
                  <a:lnTo>
                    <a:pt x="544" y="568"/>
                  </a:lnTo>
                  <a:lnTo>
                    <a:pt x="714" y="449"/>
                  </a:lnTo>
                  <a:lnTo>
                    <a:pt x="886" y="333"/>
                  </a:lnTo>
                  <a:lnTo>
                    <a:pt x="1058" y="219"/>
                  </a:lnTo>
                  <a:lnTo>
                    <a:pt x="1233" y="108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B13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2"/>
            <p:cNvSpPr>
              <a:spLocks/>
            </p:cNvSpPr>
            <p:nvPr/>
          </p:nvSpPr>
          <p:spPr bwMode="auto">
            <a:xfrm>
              <a:off x="6196013" y="3236913"/>
              <a:ext cx="104775" cy="1524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66" y="82"/>
                </a:cxn>
                <a:cxn ang="0">
                  <a:pos x="41" y="96"/>
                </a:cxn>
                <a:cxn ang="0">
                  <a:pos x="0" y="28"/>
                </a:cxn>
                <a:cxn ang="0">
                  <a:pos x="15" y="0"/>
                </a:cxn>
              </a:cxnLst>
              <a:rect l="0" t="0" r="r" b="b"/>
              <a:pathLst>
                <a:path w="66" h="96">
                  <a:moveTo>
                    <a:pt x="15" y="0"/>
                  </a:moveTo>
                  <a:lnTo>
                    <a:pt x="66" y="82"/>
                  </a:lnTo>
                  <a:lnTo>
                    <a:pt x="41" y="96"/>
                  </a:lnTo>
                  <a:lnTo>
                    <a:pt x="0" y="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7B94B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3"/>
            <p:cNvSpPr>
              <a:spLocks/>
            </p:cNvSpPr>
            <p:nvPr/>
          </p:nvSpPr>
          <p:spPr bwMode="auto">
            <a:xfrm>
              <a:off x="6813551" y="582613"/>
              <a:ext cx="696913" cy="1108075"/>
            </a:xfrm>
            <a:custGeom>
              <a:avLst/>
              <a:gdLst/>
              <a:ahLst/>
              <a:cxnLst>
                <a:cxn ang="0">
                  <a:pos x="426" y="0"/>
                </a:cxn>
                <a:cxn ang="0">
                  <a:pos x="434" y="63"/>
                </a:cxn>
                <a:cxn ang="0">
                  <a:pos x="438" y="123"/>
                </a:cxn>
                <a:cxn ang="0">
                  <a:pos x="439" y="181"/>
                </a:cxn>
                <a:cxn ang="0">
                  <a:pos x="436" y="237"/>
                </a:cxn>
                <a:cxn ang="0">
                  <a:pos x="429" y="291"/>
                </a:cxn>
                <a:cxn ang="0">
                  <a:pos x="419" y="342"/>
                </a:cxn>
                <a:cxn ang="0">
                  <a:pos x="403" y="392"/>
                </a:cxn>
                <a:cxn ang="0">
                  <a:pos x="384" y="442"/>
                </a:cxn>
                <a:cxn ang="0">
                  <a:pos x="361" y="490"/>
                </a:cxn>
                <a:cxn ang="0">
                  <a:pos x="332" y="538"/>
                </a:cxn>
                <a:cxn ang="0">
                  <a:pos x="314" y="565"/>
                </a:cxn>
                <a:cxn ang="0">
                  <a:pos x="294" y="589"/>
                </a:cxn>
                <a:cxn ang="0">
                  <a:pos x="272" y="611"/>
                </a:cxn>
                <a:cxn ang="0">
                  <a:pos x="248" y="631"/>
                </a:cxn>
                <a:cxn ang="0">
                  <a:pos x="224" y="649"/>
                </a:cxn>
                <a:cxn ang="0">
                  <a:pos x="199" y="665"/>
                </a:cxn>
                <a:cxn ang="0">
                  <a:pos x="174" y="678"/>
                </a:cxn>
                <a:cxn ang="0">
                  <a:pos x="149" y="688"/>
                </a:cxn>
                <a:cxn ang="0">
                  <a:pos x="125" y="695"/>
                </a:cxn>
                <a:cxn ang="0">
                  <a:pos x="103" y="698"/>
                </a:cxn>
                <a:cxn ang="0">
                  <a:pos x="81" y="698"/>
                </a:cxn>
                <a:cxn ang="0">
                  <a:pos x="61" y="696"/>
                </a:cxn>
                <a:cxn ang="0">
                  <a:pos x="44" y="688"/>
                </a:cxn>
                <a:cxn ang="0">
                  <a:pos x="30" y="678"/>
                </a:cxn>
                <a:cxn ang="0">
                  <a:pos x="18" y="663"/>
                </a:cxn>
                <a:cxn ang="0">
                  <a:pos x="10" y="647"/>
                </a:cxn>
                <a:cxn ang="0">
                  <a:pos x="3" y="626"/>
                </a:cxn>
                <a:cxn ang="0">
                  <a:pos x="0" y="604"/>
                </a:cxn>
                <a:cxn ang="0">
                  <a:pos x="0" y="579"/>
                </a:cxn>
                <a:cxn ang="0">
                  <a:pos x="2" y="552"/>
                </a:cxn>
                <a:cxn ang="0">
                  <a:pos x="7" y="525"/>
                </a:cxn>
                <a:cxn ang="0">
                  <a:pos x="14" y="495"/>
                </a:cxn>
                <a:cxn ang="0">
                  <a:pos x="24" y="465"/>
                </a:cxn>
                <a:cxn ang="0">
                  <a:pos x="37" y="435"/>
                </a:cxn>
                <a:cxn ang="0">
                  <a:pos x="52" y="404"/>
                </a:cxn>
                <a:cxn ang="0">
                  <a:pos x="74" y="367"/>
                </a:cxn>
                <a:cxn ang="0">
                  <a:pos x="98" y="334"/>
                </a:cxn>
                <a:cxn ang="0">
                  <a:pos x="122" y="306"/>
                </a:cxn>
                <a:cxn ang="0">
                  <a:pos x="146" y="281"/>
                </a:cxn>
                <a:cxn ang="0">
                  <a:pos x="170" y="258"/>
                </a:cxn>
                <a:cxn ang="0">
                  <a:pos x="195" y="238"/>
                </a:cxn>
                <a:cxn ang="0">
                  <a:pos x="219" y="219"/>
                </a:cxn>
                <a:cxn ang="0">
                  <a:pos x="244" y="202"/>
                </a:cxn>
                <a:cxn ang="0">
                  <a:pos x="268" y="185"/>
                </a:cxn>
                <a:cxn ang="0">
                  <a:pos x="291" y="168"/>
                </a:cxn>
                <a:cxn ang="0">
                  <a:pos x="314" y="150"/>
                </a:cxn>
                <a:cxn ang="0">
                  <a:pos x="336" y="131"/>
                </a:cxn>
                <a:cxn ang="0">
                  <a:pos x="356" y="111"/>
                </a:cxn>
                <a:cxn ang="0">
                  <a:pos x="376" y="89"/>
                </a:cxn>
                <a:cxn ang="0">
                  <a:pos x="395" y="63"/>
                </a:cxn>
                <a:cxn ang="0">
                  <a:pos x="411" y="33"/>
                </a:cxn>
                <a:cxn ang="0">
                  <a:pos x="426" y="0"/>
                </a:cxn>
              </a:cxnLst>
              <a:rect l="0" t="0" r="r" b="b"/>
              <a:pathLst>
                <a:path w="439" h="698">
                  <a:moveTo>
                    <a:pt x="426" y="0"/>
                  </a:moveTo>
                  <a:lnTo>
                    <a:pt x="434" y="63"/>
                  </a:lnTo>
                  <a:lnTo>
                    <a:pt x="438" y="123"/>
                  </a:lnTo>
                  <a:lnTo>
                    <a:pt x="439" y="181"/>
                  </a:lnTo>
                  <a:lnTo>
                    <a:pt x="436" y="237"/>
                  </a:lnTo>
                  <a:lnTo>
                    <a:pt x="429" y="291"/>
                  </a:lnTo>
                  <a:lnTo>
                    <a:pt x="419" y="342"/>
                  </a:lnTo>
                  <a:lnTo>
                    <a:pt x="403" y="392"/>
                  </a:lnTo>
                  <a:lnTo>
                    <a:pt x="384" y="442"/>
                  </a:lnTo>
                  <a:lnTo>
                    <a:pt x="361" y="490"/>
                  </a:lnTo>
                  <a:lnTo>
                    <a:pt x="332" y="538"/>
                  </a:lnTo>
                  <a:lnTo>
                    <a:pt x="314" y="565"/>
                  </a:lnTo>
                  <a:lnTo>
                    <a:pt x="294" y="589"/>
                  </a:lnTo>
                  <a:lnTo>
                    <a:pt x="272" y="611"/>
                  </a:lnTo>
                  <a:lnTo>
                    <a:pt x="248" y="631"/>
                  </a:lnTo>
                  <a:lnTo>
                    <a:pt x="224" y="649"/>
                  </a:lnTo>
                  <a:lnTo>
                    <a:pt x="199" y="665"/>
                  </a:lnTo>
                  <a:lnTo>
                    <a:pt x="174" y="678"/>
                  </a:lnTo>
                  <a:lnTo>
                    <a:pt x="149" y="688"/>
                  </a:lnTo>
                  <a:lnTo>
                    <a:pt x="125" y="695"/>
                  </a:lnTo>
                  <a:lnTo>
                    <a:pt x="103" y="698"/>
                  </a:lnTo>
                  <a:lnTo>
                    <a:pt x="81" y="698"/>
                  </a:lnTo>
                  <a:lnTo>
                    <a:pt x="61" y="696"/>
                  </a:lnTo>
                  <a:lnTo>
                    <a:pt x="44" y="688"/>
                  </a:lnTo>
                  <a:lnTo>
                    <a:pt x="30" y="678"/>
                  </a:lnTo>
                  <a:lnTo>
                    <a:pt x="18" y="663"/>
                  </a:lnTo>
                  <a:lnTo>
                    <a:pt x="10" y="647"/>
                  </a:lnTo>
                  <a:lnTo>
                    <a:pt x="3" y="626"/>
                  </a:lnTo>
                  <a:lnTo>
                    <a:pt x="0" y="604"/>
                  </a:lnTo>
                  <a:lnTo>
                    <a:pt x="0" y="579"/>
                  </a:lnTo>
                  <a:lnTo>
                    <a:pt x="2" y="552"/>
                  </a:lnTo>
                  <a:lnTo>
                    <a:pt x="7" y="525"/>
                  </a:lnTo>
                  <a:lnTo>
                    <a:pt x="14" y="495"/>
                  </a:lnTo>
                  <a:lnTo>
                    <a:pt x="24" y="465"/>
                  </a:lnTo>
                  <a:lnTo>
                    <a:pt x="37" y="435"/>
                  </a:lnTo>
                  <a:lnTo>
                    <a:pt x="52" y="404"/>
                  </a:lnTo>
                  <a:lnTo>
                    <a:pt x="74" y="367"/>
                  </a:lnTo>
                  <a:lnTo>
                    <a:pt x="98" y="334"/>
                  </a:lnTo>
                  <a:lnTo>
                    <a:pt x="122" y="306"/>
                  </a:lnTo>
                  <a:lnTo>
                    <a:pt x="146" y="281"/>
                  </a:lnTo>
                  <a:lnTo>
                    <a:pt x="170" y="258"/>
                  </a:lnTo>
                  <a:lnTo>
                    <a:pt x="195" y="238"/>
                  </a:lnTo>
                  <a:lnTo>
                    <a:pt x="219" y="219"/>
                  </a:lnTo>
                  <a:lnTo>
                    <a:pt x="244" y="202"/>
                  </a:lnTo>
                  <a:lnTo>
                    <a:pt x="268" y="185"/>
                  </a:lnTo>
                  <a:lnTo>
                    <a:pt x="291" y="168"/>
                  </a:lnTo>
                  <a:lnTo>
                    <a:pt x="314" y="150"/>
                  </a:lnTo>
                  <a:lnTo>
                    <a:pt x="336" y="131"/>
                  </a:lnTo>
                  <a:lnTo>
                    <a:pt x="356" y="111"/>
                  </a:lnTo>
                  <a:lnTo>
                    <a:pt x="376" y="89"/>
                  </a:lnTo>
                  <a:lnTo>
                    <a:pt x="395" y="63"/>
                  </a:lnTo>
                  <a:lnTo>
                    <a:pt x="411" y="3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4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4"/>
            <p:cNvSpPr>
              <a:spLocks/>
            </p:cNvSpPr>
            <p:nvPr/>
          </p:nvSpPr>
          <p:spPr bwMode="auto">
            <a:xfrm>
              <a:off x="6854826" y="673101"/>
              <a:ext cx="622300" cy="973138"/>
            </a:xfrm>
            <a:custGeom>
              <a:avLst/>
              <a:gdLst/>
              <a:ahLst/>
              <a:cxnLst>
                <a:cxn ang="0">
                  <a:pos x="379" y="0"/>
                </a:cxn>
                <a:cxn ang="0">
                  <a:pos x="387" y="51"/>
                </a:cxn>
                <a:cxn ang="0">
                  <a:pos x="391" y="99"/>
                </a:cxn>
                <a:cxn ang="0">
                  <a:pos x="392" y="145"/>
                </a:cxn>
                <a:cxn ang="0">
                  <a:pos x="389" y="187"/>
                </a:cxn>
                <a:cxn ang="0">
                  <a:pos x="383" y="228"/>
                </a:cxn>
                <a:cxn ang="0">
                  <a:pos x="374" y="267"/>
                </a:cxn>
                <a:cxn ang="0">
                  <a:pos x="362" y="304"/>
                </a:cxn>
                <a:cxn ang="0">
                  <a:pos x="349" y="339"/>
                </a:cxn>
                <a:cxn ang="0">
                  <a:pos x="333" y="372"/>
                </a:cxn>
                <a:cxn ang="0">
                  <a:pos x="315" y="404"/>
                </a:cxn>
                <a:cxn ang="0">
                  <a:pos x="296" y="434"/>
                </a:cxn>
                <a:cxn ang="0">
                  <a:pos x="275" y="463"/>
                </a:cxn>
                <a:cxn ang="0">
                  <a:pos x="256" y="488"/>
                </a:cxn>
                <a:cxn ang="0">
                  <a:pos x="235" y="510"/>
                </a:cxn>
                <a:cxn ang="0">
                  <a:pos x="213" y="532"/>
                </a:cxn>
                <a:cxn ang="0">
                  <a:pos x="191" y="551"/>
                </a:cxn>
                <a:cxn ang="0">
                  <a:pos x="168" y="569"/>
                </a:cxn>
                <a:cxn ang="0">
                  <a:pos x="146" y="583"/>
                </a:cxn>
                <a:cxn ang="0">
                  <a:pos x="125" y="596"/>
                </a:cxn>
                <a:cxn ang="0">
                  <a:pos x="104" y="605"/>
                </a:cxn>
                <a:cxn ang="0">
                  <a:pos x="84" y="611"/>
                </a:cxn>
                <a:cxn ang="0">
                  <a:pos x="66" y="613"/>
                </a:cxn>
                <a:cxn ang="0">
                  <a:pos x="49" y="612"/>
                </a:cxn>
                <a:cxn ang="0">
                  <a:pos x="35" y="606"/>
                </a:cxn>
                <a:cxn ang="0">
                  <a:pos x="23" y="597"/>
                </a:cxn>
                <a:cxn ang="0">
                  <a:pos x="13" y="582"/>
                </a:cxn>
                <a:cxn ang="0">
                  <a:pos x="6" y="566"/>
                </a:cxn>
                <a:cxn ang="0">
                  <a:pos x="2" y="546"/>
                </a:cxn>
                <a:cxn ang="0">
                  <a:pos x="0" y="523"/>
                </a:cxn>
                <a:cxn ang="0">
                  <a:pos x="2" y="499"/>
                </a:cxn>
                <a:cxn ang="0">
                  <a:pos x="7" y="472"/>
                </a:cxn>
                <a:cxn ang="0">
                  <a:pos x="14" y="444"/>
                </a:cxn>
                <a:cxn ang="0">
                  <a:pos x="24" y="415"/>
                </a:cxn>
                <a:cxn ang="0">
                  <a:pos x="36" y="386"/>
                </a:cxn>
                <a:cxn ang="0">
                  <a:pos x="51" y="356"/>
                </a:cxn>
                <a:cxn ang="0">
                  <a:pos x="72" y="320"/>
                </a:cxn>
                <a:cxn ang="0">
                  <a:pos x="95" y="289"/>
                </a:cxn>
                <a:cxn ang="0">
                  <a:pos x="117" y="263"/>
                </a:cxn>
                <a:cxn ang="0">
                  <a:pos x="140" y="240"/>
                </a:cxn>
                <a:cxn ang="0">
                  <a:pos x="162" y="219"/>
                </a:cxn>
                <a:cxn ang="0">
                  <a:pos x="185" y="202"/>
                </a:cxn>
                <a:cxn ang="0">
                  <a:pos x="230" y="169"/>
                </a:cxn>
                <a:cxn ang="0">
                  <a:pos x="252" y="154"/>
                </a:cxn>
                <a:cxn ang="0">
                  <a:pos x="273" y="139"/>
                </a:cxn>
                <a:cxn ang="0">
                  <a:pos x="294" y="122"/>
                </a:cxn>
                <a:cxn ang="0">
                  <a:pos x="313" y="104"/>
                </a:cxn>
                <a:cxn ang="0">
                  <a:pos x="331" y="83"/>
                </a:cxn>
                <a:cxn ang="0">
                  <a:pos x="349" y="59"/>
                </a:cxn>
                <a:cxn ang="0">
                  <a:pos x="365" y="32"/>
                </a:cxn>
                <a:cxn ang="0">
                  <a:pos x="379" y="0"/>
                </a:cxn>
              </a:cxnLst>
              <a:rect l="0" t="0" r="r" b="b"/>
              <a:pathLst>
                <a:path w="392" h="613">
                  <a:moveTo>
                    <a:pt x="379" y="0"/>
                  </a:moveTo>
                  <a:lnTo>
                    <a:pt x="387" y="51"/>
                  </a:lnTo>
                  <a:lnTo>
                    <a:pt x="391" y="99"/>
                  </a:lnTo>
                  <a:lnTo>
                    <a:pt x="392" y="145"/>
                  </a:lnTo>
                  <a:lnTo>
                    <a:pt x="389" y="187"/>
                  </a:lnTo>
                  <a:lnTo>
                    <a:pt x="383" y="228"/>
                  </a:lnTo>
                  <a:lnTo>
                    <a:pt x="374" y="267"/>
                  </a:lnTo>
                  <a:lnTo>
                    <a:pt x="362" y="304"/>
                  </a:lnTo>
                  <a:lnTo>
                    <a:pt x="349" y="339"/>
                  </a:lnTo>
                  <a:lnTo>
                    <a:pt x="333" y="372"/>
                  </a:lnTo>
                  <a:lnTo>
                    <a:pt x="315" y="404"/>
                  </a:lnTo>
                  <a:lnTo>
                    <a:pt x="296" y="434"/>
                  </a:lnTo>
                  <a:lnTo>
                    <a:pt x="275" y="463"/>
                  </a:lnTo>
                  <a:lnTo>
                    <a:pt x="256" y="488"/>
                  </a:lnTo>
                  <a:lnTo>
                    <a:pt x="235" y="510"/>
                  </a:lnTo>
                  <a:lnTo>
                    <a:pt x="213" y="532"/>
                  </a:lnTo>
                  <a:lnTo>
                    <a:pt x="191" y="551"/>
                  </a:lnTo>
                  <a:lnTo>
                    <a:pt x="168" y="569"/>
                  </a:lnTo>
                  <a:lnTo>
                    <a:pt x="146" y="583"/>
                  </a:lnTo>
                  <a:lnTo>
                    <a:pt x="125" y="596"/>
                  </a:lnTo>
                  <a:lnTo>
                    <a:pt x="104" y="605"/>
                  </a:lnTo>
                  <a:lnTo>
                    <a:pt x="84" y="611"/>
                  </a:lnTo>
                  <a:lnTo>
                    <a:pt x="66" y="613"/>
                  </a:lnTo>
                  <a:lnTo>
                    <a:pt x="49" y="612"/>
                  </a:lnTo>
                  <a:lnTo>
                    <a:pt x="35" y="606"/>
                  </a:lnTo>
                  <a:lnTo>
                    <a:pt x="23" y="597"/>
                  </a:lnTo>
                  <a:lnTo>
                    <a:pt x="13" y="582"/>
                  </a:lnTo>
                  <a:lnTo>
                    <a:pt x="6" y="566"/>
                  </a:lnTo>
                  <a:lnTo>
                    <a:pt x="2" y="546"/>
                  </a:lnTo>
                  <a:lnTo>
                    <a:pt x="0" y="523"/>
                  </a:lnTo>
                  <a:lnTo>
                    <a:pt x="2" y="499"/>
                  </a:lnTo>
                  <a:lnTo>
                    <a:pt x="7" y="472"/>
                  </a:lnTo>
                  <a:lnTo>
                    <a:pt x="14" y="444"/>
                  </a:lnTo>
                  <a:lnTo>
                    <a:pt x="24" y="415"/>
                  </a:lnTo>
                  <a:lnTo>
                    <a:pt x="36" y="386"/>
                  </a:lnTo>
                  <a:lnTo>
                    <a:pt x="51" y="356"/>
                  </a:lnTo>
                  <a:lnTo>
                    <a:pt x="72" y="320"/>
                  </a:lnTo>
                  <a:lnTo>
                    <a:pt x="95" y="289"/>
                  </a:lnTo>
                  <a:lnTo>
                    <a:pt x="117" y="263"/>
                  </a:lnTo>
                  <a:lnTo>
                    <a:pt x="140" y="240"/>
                  </a:lnTo>
                  <a:lnTo>
                    <a:pt x="162" y="219"/>
                  </a:lnTo>
                  <a:lnTo>
                    <a:pt x="185" y="202"/>
                  </a:lnTo>
                  <a:lnTo>
                    <a:pt x="230" y="169"/>
                  </a:lnTo>
                  <a:lnTo>
                    <a:pt x="252" y="154"/>
                  </a:lnTo>
                  <a:lnTo>
                    <a:pt x="273" y="139"/>
                  </a:lnTo>
                  <a:lnTo>
                    <a:pt x="294" y="122"/>
                  </a:lnTo>
                  <a:lnTo>
                    <a:pt x="313" y="104"/>
                  </a:lnTo>
                  <a:lnTo>
                    <a:pt x="331" y="83"/>
                  </a:lnTo>
                  <a:lnTo>
                    <a:pt x="349" y="59"/>
                  </a:lnTo>
                  <a:lnTo>
                    <a:pt x="365" y="32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981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"/>
            <p:cNvSpPr>
              <a:spLocks/>
            </p:cNvSpPr>
            <p:nvPr/>
          </p:nvSpPr>
          <p:spPr bwMode="auto">
            <a:xfrm>
              <a:off x="7064376" y="773113"/>
              <a:ext cx="382588" cy="622300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40" y="39"/>
                </a:cxn>
                <a:cxn ang="0">
                  <a:pos x="241" y="79"/>
                </a:cxn>
                <a:cxn ang="0">
                  <a:pos x="238" y="120"/>
                </a:cxn>
                <a:cxn ang="0">
                  <a:pos x="232" y="160"/>
                </a:cxn>
                <a:cxn ang="0">
                  <a:pos x="223" y="199"/>
                </a:cxn>
                <a:cxn ang="0">
                  <a:pos x="212" y="236"/>
                </a:cxn>
                <a:cxn ang="0">
                  <a:pos x="197" y="270"/>
                </a:cxn>
                <a:cxn ang="0">
                  <a:pos x="183" y="301"/>
                </a:cxn>
                <a:cxn ang="0">
                  <a:pos x="167" y="329"/>
                </a:cxn>
                <a:cxn ang="0">
                  <a:pos x="151" y="351"/>
                </a:cxn>
                <a:cxn ang="0">
                  <a:pos x="134" y="368"/>
                </a:cxn>
                <a:cxn ang="0">
                  <a:pos x="116" y="381"/>
                </a:cxn>
                <a:cxn ang="0">
                  <a:pos x="99" y="389"/>
                </a:cxn>
                <a:cxn ang="0">
                  <a:pos x="82" y="392"/>
                </a:cxn>
                <a:cxn ang="0">
                  <a:pos x="65" y="392"/>
                </a:cxn>
                <a:cxn ang="0">
                  <a:pos x="49" y="390"/>
                </a:cxn>
                <a:cxn ang="0">
                  <a:pos x="35" y="384"/>
                </a:cxn>
                <a:cxn ang="0">
                  <a:pos x="22" y="375"/>
                </a:cxn>
                <a:cxn ang="0">
                  <a:pos x="12" y="362"/>
                </a:cxn>
                <a:cxn ang="0">
                  <a:pos x="4" y="346"/>
                </a:cxn>
                <a:cxn ang="0">
                  <a:pos x="1" y="326"/>
                </a:cxn>
                <a:cxn ang="0">
                  <a:pos x="0" y="305"/>
                </a:cxn>
                <a:cxn ang="0">
                  <a:pos x="4" y="281"/>
                </a:cxn>
                <a:cxn ang="0">
                  <a:pos x="11" y="256"/>
                </a:cxn>
                <a:cxn ang="0">
                  <a:pos x="22" y="230"/>
                </a:cxn>
                <a:cxn ang="0">
                  <a:pos x="38" y="203"/>
                </a:cxn>
                <a:cxn ang="0">
                  <a:pos x="56" y="179"/>
                </a:cxn>
                <a:cxn ang="0">
                  <a:pos x="74" y="160"/>
                </a:cxn>
                <a:cxn ang="0">
                  <a:pos x="92" y="144"/>
                </a:cxn>
                <a:cxn ang="0">
                  <a:pos x="110" y="129"/>
                </a:cxn>
                <a:cxn ang="0">
                  <a:pos x="128" y="116"/>
                </a:cxn>
                <a:cxn ang="0">
                  <a:pos x="147" y="103"/>
                </a:cxn>
                <a:cxn ang="0">
                  <a:pos x="164" y="90"/>
                </a:cxn>
                <a:cxn ang="0">
                  <a:pos x="181" y="77"/>
                </a:cxn>
                <a:cxn ang="0">
                  <a:pos x="196" y="62"/>
                </a:cxn>
                <a:cxn ang="0">
                  <a:pos x="210" y="44"/>
                </a:cxn>
                <a:cxn ang="0">
                  <a:pos x="223" y="24"/>
                </a:cxn>
                <a:cxn ang="0">
                  <a:pos x="234" y="0"/>
                </a:cxn>
              </a:cxnLst>
              <a:rect l="0" t="0" r="r" b="b"/>
              <a:pathLst>
                <a:path w="241" h="392">
                  <a:moveTo>
                    <a:pt x="234" y="0"/>
                  </a:moveTo>
                  <a:lnTo>
                    <a:pt x="240" y="39"/>
                  </a:lnTo>
                  <a:lnTo>
                    <a:pt x="241" y="79"/>
                  </a:lnTo>
                  <a:lnTo>
                    <a:pt x="238" y="120"/>
                  </a:lnTo>
                  <a:lnTo>
                    <a:pt x="232" y="160"/>
                  </a:lnTo>
                  <a:lnTo>
                    <a:pt x="223" y="199"/>
                  </a:lnTo>
                  <a:lnTo>
                    <a:pt x="212" y="236"/>
                  </a:lnTo>
                  <a:lnTo>
                    <a:pt x="197" y="270"/>
                  </a:lnTo>
                  <a:lnTo>
                    <a:pt x="183" y="301"/>
                  </a:lnTo>
                  <a:lnTo>
                    <a:pt x="167" y="329"/>
                  </a:lnTo>
                  <a:lnTo>
                    <a:pt x="151" y="351"/>
                  </a:lnTo>
                  <a:lnTo>
                    <a:pt x="134" y="368"/>
                  </a:lnTo>
                  <a:lnTo>
                    <a:pt x="116" y="381"/>
                  </a:lnTo>
                  <a:lnTo>
                    <a:pt x="99" y="389"/>
                  </a:lnTo>
                  <a:lnTo>
                    <a:pt x="82" y="392"/>
                  </a:lnTo>
                  <a:lnTo>
                    <a:pt x="65" y="392"/>
                  </a:lnTo>
                  <a:lnTo>
                    <a:pt x="49" y="390"/>
                  </a:lnTo>
                  <a:lnTo>
                    <a:pt x="35" y="384"/>
                  </a:lnTo>
                  <a:lnTo>
                    <a:pt x="22" y="375"/>
                  </a:lnTo>
                  <a:lnTo>
                    <a:pt x="12" y="362"/>
                  </a:lnTo>
                  <a:lnTo>
                    <a:pt x="4" y="346"/>
                  </a:lnTo>
                  <a:lnTo>
                    <a:pt x="1" y="326"/>
                  </a:lnTo>
                  <a:lnTo>
                    <a:pt x="0" y="305"/>
                  </a:lnTo>
                  <a:lnTo>
                    <a:pt x="4" y="281"/>
                  </a:lnTo>
                  <a:lnTo>
                    <a:pt x="11" y="256"/>
                  </a:lnTo>
                  <a:lnTo>
                    <a:pt x="22" y="230"/>
                  </a:lnTo>
                  <a:lnTo>
                    <a:pt x="38" y="203"/>
                  </a:lnTo>
                  <a:lnTo>
                    <a:pt x="56" y="179"/>
                  </a:lnTo>
                  <a:lnTo>
                    <a:pt x="74" y="160"/>
                  </a:lnTo>
                  <a:lnTo>
                    <a:pt x="92" y="144"/>
                  </a:lnTo>
                  <a:lnTo>
                    <a:pt x="110" y="129"/>
                  </a:lnTo>
                  <a:lnTo>
                    <a:pt x="128" y="116"/>
                  </a:lnTo>
                  <a:lnTo>
                    <a:pt x="147" y="103"/>
                  </a:lnTo>
                  <a:lnTo>
                    <a:pt x="164" y="90"/>
                  </a:lnTo>
                  <a:lnTo>
                    <a:pt x="181" y="77"/>
                  </a:lnTo>
                  <a:lnTo>
                    <a:pt x="196" y="62"/>
                  </a:lnTo>
                  <a:lnTo>
                    <a:pt x="210" y="44"/>
                  </a:lnTo>
                  <a:lnTo>
                    <a:pt x="223" y="2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70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6"/>
            <p:cNvSpPr>
              <a:spLocks/>
            </p:cNvSpPr>
            <p:nvPr/>
          </p:nvSpPr>
          <p:spPr bwMode="auto">
            <a:xfrm>
              <a:off x="4335463" y="2597151"/>
              <a:ext cx="1935163" cy="2640013"/>
            </a:xfrm>
            <a:custGeom>
              <a:avLst/>
              <a:gdLst/>
              <a:ahLst/>
              <a:cxnLst>
                <a:cxn ang="0">
                  <a:pos x="1088" y="0"/>
                </a:cxn>
                <a:cxn ang="0">
                  <a:pos x="1219" y="94"/>
                </a:cxn>
                <a:cxn ang="0">
                  <a:pos x="1038" y="350"/>
                </a:cxn>
                <a:cxn ang="0">
                  <a:pos x="854" y="605"/>
                </a:cxn>
                <a:cxn ang="0">
                  <a:pos x="667" y="857"/>
                </a:cxn>
                <a:cxn ang="0">
                  <a:pos x="479" y="1108"/>
                </a:cxn>
                <a:cxn ang="0">
                  <a:pos x="289" y="1357"/>
                </a:cxn>
                <a:cxn ang="0">
                  <a:pos x="97" y="1605"/>
                </a:cxn>
                <a:cxn ang="0">
                  <a:pos x="84" y="1620"/>
                </a:cxn>
                <a:cxn ang="0">
                  <a:pos x="71" y="1633"/>
                </a:cxn>
                <a:cxn ang="0">
                  <a:pos x="58" y="1644"/>
                </a:cxn>
                <a:cxn ang="0">
                  <a:pos x="46" y="1653"/>
                </a:cxn>
                <a:cxn ang="0">
                  <a:pos x="34" y="1659"/>
                </a:cxn>
                <a:cxn ang="0">
                  <a:pos x="24" y="1662"/>
                </a:cxn>
                <a:cxn ang="0">
                  <a:pos x="15" y="1663"/>
                </a:cxn>
                <a:cxn ang="0">
                  <a:pos x="8" y="1660"/>
                </a:cxn>
                <a:cxn ang="0">
                  <a:pos x="3" y="1654"/>
                </a:cxn>
                <a:cxn ang="0">
                  <a:pos x="0" y="1646"/>
                </a:cxn>
                <a:cxn ang="0">
                  <a:pos x="0" y="1635"/>
                </a:cxn>
                <a:cxn ang="0">
                  <a:pos x="2" y="1622"/>
                </a:cxn>
                <a:cxn ang="0">
                  <a:pos x="7" y="1607"/>
                </a:cxn>
                <a:cxn ang="0">
                  <a:pos x="13" y="1591"/>
                </a:cxn>
                <a:cxn ang="0">
                  <a:pos x="21" y="1574"/>
                </a:cxn>
                <a:cxn ang="0">
                  <a:pos x="31" y="1557"/>
                </a:cxn>
                <a:cxn ang="0">
                  <a:pos x="201" y="1295"/>
                </a:cxn>
                <a:cxn ang="0">
                  <a:pos x="375" y="1033"/>
                </a:cxn>
                <a:cxn ang="0">
                  <a:pos x="549" y="772"/>
                </a:cxn>
                <a:cxn ang="0">
                  <a:pos x="726" y="512"/>
                </a:cxn>
                <a:cxn ang="0">
                  <a:pos x="906" y="255"/>
                </a:cxn>
                <a:cxn ang="0">
                  <a:pos x="1088" y="0"/>
                </a:cxn>
              </a:cxnLst>
              <a:rect l="0" t="0" r="r" b="b"/>
              <a:pathLst>
                <a:path w="1219" h="1663">
                  <a:moveTo>
                    <a:pt x="1088" y="0"/>
                  </a:moveTo>
                  <a:lnTo>
                    <a:pt x="1219" y="94"/>
                  </a:lnTo>
                  <a:lnTo>
                    <a:pt x="1038" y="350"/>
                  </a:lnTo>
                  <a:lnTo>
                    <a:pt x="854" y="605"/>
                  </a:lnTo>
                  <a:lnTo>
                    <a:pt x="667" y="857"/>
                  </a:lnTo>
                  <a:lnTo>
                    <a:pt x="479" y="1108"/>
                  </a:lnTo>
                  <a:lnTo>
                    <a:pt x="289" y="1357"/>
                  </a:lnTo>
                  <a:lnTo>
                    <a:pt x="97" y="1605"/>
                  </a:lnTo>
                  <a:lnTo>
                    <a:pt x="84" y="1620"/>
                  </a:lnTo>
                  <a:lnTo>
                    <a:pt x="71" y="1633"/>
                  </a:lnTo>
                  <a:lnTo>
                    <a:pt x="58" y="1644"/>
                  </a:lnTo>
                  <a:lnTo>
                    <a:pt x="46" y="1653"/>
                  </a:lnTo>
                  <a:lnTo>
                    <a:pt x="34" y="1659"/>
                  </a:lnTo>
                  <a:lnTo>
                    <a:pt x="24" y="1662"/>
                  </a:lnTo>
                  <a:lnTo>
                    <a:pt x="15" y="1663"/>
                  </a:lnTo>
                  <a:lnTo>
                    <a:pt x="8" y="1660"/>
                  </a:lnTo>
                  <a:lnTo>
                    <a:pt x="3" y="1654"/>
                  </a:lnTo>
                  <a:lnTo>
                    <a:pt x="0" y="1646"/>
                  </a:lnTo>
                  <a:lnTo>
                    <a:pt x="0" y="1635"/>
                  </a:lnTo>
                  <a:lnTo>
                    <a:pt x="2" y="1622"/>
                  </a:lnTo>
                  <a:lnTo>
                    <a:pt x="7" y="1607"/>
                  </a:lnTo>
                  <a:lnTo>
                    <a:pt x="13" y="1591"/>
                  </a:lnTo>
                  <a:lnTo>
                    <a:pt x="21" y="1574"/>
                  </a:lnTo>
                  <a:lnTo>
                    <a:pt x="31" y="1557"/>
                  </a:lnTo>
                  <a:lnTo>
                    <a:pt x="201" y="1295"/>
                  </a:lnTo>
                  <a:lnTo>
                    <a:pt x="375" y="1033"/>
                  </a:lnTo>
                  <a:lnTo>
                    <a:pt x="549" y="772"/>
                  </a:lnTo>
                  <a:lnTo>
                    <a:pt x="726" y="512"/>
                  </a:lnTo>
                  <a:lnTo>
                    <a:pt x="906" y="255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E11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7"/>
            <p:cNvSpPr>
              <a:spLocks/>
            </p:cNvSpPr>
            <p:nvPr/>
          </p:nvSpPr>
          <p:spPr bwMode="auto">
            <a:xfrm>
              <a:off x="6049963" y="1589088"/>
              <a:ext cx="923925" cy="116522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582" y="70"/>
                </a:cxn>
                <a:cxn ang="0">
                  <a:pos x="568" y="92"/>
                </a:cxn>
                <a:cxn ang="0">
                  <a:pos x="565" y="92"/>
                </a:cxn>
                <a:cxn ang="0">
                  <a:pos x="563" y="93"/>
                </a:cxn>
                <a:cxn ang="0">
                  <a:pos x="562" y="94"/>
                </a:cxn>
                <a:cxn ang="0">
                  <a:pos x="561" y="97"/>
                </a:cxn>
                <a:cxn ang="0">
                  <a:pos x="560" y="99"/>
                </a:cxn>
                <a:cxn ang="0">
                  <a:pos x="560" y="101"/>
                </a:cxn>
                <a:cxn ang="0">
                  <a:pos x="561" y="102"/>
                </a:cxn>
                <a:cxn ang="0">
                  <a:pos x="562" y="102"/>
                </a:cxn>
                <a:cxn ang="0">
                  <a:pos x="221" y="623"/>
                </a:cxn>
                <a:cxn ang="0">
                  <a:pos x="219" y="623"/>
                </a:cxn>
                <a:cxn ang="0">
                  <a:pos x="218" y="624"/>
                </a:cxn>
                <a:cxn ang="0">
                  <a:pos x="216" y="626"/>
                </a:cxn>
                <a:cxn ang="0">
                  <a:pos x="214" y="629"/>
                </a:cxn>
                <a:cxn ang="0">
                  <a:pos x="214" y="632"/>
                </a:cxn>
                <a:cxn ang="0">
                  <a:pos x="215" y="633"/>
                </a:cxn>
                <a:cxn ang="0">
                  <a:pos x="199" y="656"/>
                </a:cxn>
                <a:cxn ang="0">
                  <a:pos x="196" y="656"/>
                </a:cxn>
                <a:cxn ang="0">
                  <a:pos x="194" y="659"/>
                </a:cxn>
                <a:cxn ang="0">
                  <a:pos x="193" y="661"/>
                </a:cxn>
                <a:cxn ang="0">
                  <a:pos x="192" y="663"/>
                </a:cxn>
                <a:cxn ang="0">
                  <a:pos x="192" y="665"/>
                </a:cxn>
                <a:cxn ang="0">
                  <a:pos x="193" y="666"/>
                </a:cxn>
                <a:cxn ang="0">
                  <a:pos x="148" y="734"/>
                </a:cxn>
                <a:cxn ang="0">
                  <a:pos x="0" y="628"/>
                </a:cxn>
                <a:cxn ang="0">
                  <a:pos x="50" y="563"/>
                </a:cxn>
                <a:cxn ang="0">
                  <a:pos x="53" y="563"/>
                </a:cxn>
                <a:cxn ang="0">
                  <a:pos x="56" y="560"/>
                </a:cxn>
                <a:cxn ang="0">
                  <a:pos x="58" y="556"/>
                </a:cxn>
                <a:cxn ang="0">
                  <a:pos x="58" y="555"/>
                </a:cxn>
                <a:cxn ang="0">
                  <a:pos x="57" y="554"/>
                </a:cxn>
                <a:cxn ang="0">
                  <a:pos x="74" y="531"/>
                </a:cxn>
                <a:cxn ang="0">
                  <a:pos x="75" y="531"/>
                </a:cxn>
                <a:cxn ang="0">
                  <a:pos x="77" y="531"/>
                </a:cxn>
                <a:cxn ang="0">
                  <a:pos x="80" y="528"/>
                </a:cxn>
                <a:cxn ang="0">
                  <a:pos x="82" y="524"/>
                </a:cxn>
                <a:cxn ang="0">
                  <a:pos x="81" y="523"/>
                </a:cxn>
                <a:cxn ang="0">
                  <a:pos x="460" y="29"/>
                </a:cxn>
                <a:cxn ang="0">
                  <a:pos x="461" y="29"/>
                </a:cxn>
                <a:cxn ang="0">
                  <a:pos x="462" y="30"/>
                </a:cxn>
                <a:cxn ang="0">
                  <a:pos x="463" y="30"/>
                </a:cxn>
                <a:cxn ang="0">
                  <a:pos x="464" y="29"/>
                </a:cxn>
                <a:cxn ang="0">
                  <a:pos x="466" y="29"/>
                </a:cxn>
                <a:cxn ang="0">
                  <a:pos x="468" y="23"/>
                </a:cxn>
                <a:cxn ang="0">
                  <a:pos x="468" y="21"/>
                </a:cxn>
                <a:cxn ang="0">
                  <a:pos x="484" y="0"/>
                </a:cxn>
              </a:cxnLst>
              <a:rect l="0" t="0" r="r" b="b"/>
              <a:pathLst>
                <a:path w="582" h="734">
                  <a:moveTo>
                    <a:pt x="484" y="0"/>
                  </a:moveTo>
                  <a:lnTo>
                    <a:pt x="582" y="70"/>
                  </a:lnTo>
                  <a:lnTo>
                    <a:pt x="568" y="92"/>
                  </a:lnTo>
                  <a:lnTo>
                    <a:pt x="565" y="92"/>
                  </a:lnTo>
                  <a:lnTo>
                    <a:pt x="563" y="93"/>
                  </a:lnTo>
                  <a:lnTo>
                    <a:pt x="562" y="94"/>
                  </a:lnTo>
                  <a:lnTo>
                    <a:pt x="561" y="97"/>
                  </a:lnTo>
                  <a:lnTo>
                    <a:pt x="560" y="99"/>
                  </a:lnTo>
                  <a:lnTo>
                    <a:pt x="560" y="101"/>
                  </a:lnTo>
                  <a:lnTo>
                    <a:pt x="561" y="102"/>
                  </a:lnTo>
                  <a:lnTo>
                    <a:pt x="562" y="102"/>
                  </a:lnTo>
                  <a:lnTo>
                    <a:pt x="221" y="623"/>
                  </a:lnTo>
                  <a:lnTo>
                    <a:pt x="219" y="623"/>
                  </a:lnTo>
                  <a:lnTo>
                    <a:pt x="218" y="624"/>
                  </a:lnTo>
                  <a:lnTo>
                    <a:pt x="216" y="626"/>
                  </a:lnTo>
                  <a:lnTo>
                    <a:pt x="214" y="629"/>
                  </a:lnTo>
                  <a:lnTo>
                    <a:pt x="214" y="632"/>
                  </a:lnTo>
                  <a:lnTo>
                    <a:pt x="215" y="633"/>
                  </a:lnTo>
                  <a:lnTo>
                    <a:pt x="199" y="656"/>
                  </a:lnTo>
                  <a:lnTo>
                    <a:pt x="196" y="656"/>
                  </a:lnTo>
                  <a:lnTo>
                    <a:pt x="194" y="659"/>
                  </a:lnTo>
                  <a:lnTo>
                    <a:pt x="193" y="661"/>
                  </a:lnTo>
                  <a:lnTo>
                    <a:pt x="192" y="663"/>
                  </a:lnTo>
                  <a:lnTo>
                    <a:pt x="192" y="665"/>
                  </a:lnTo>
                  <a:lnTo>
                    <a:pt x="193" y="666"/>
                  </a:lnTo>
                  <a:lnTo>
                    <a:pt x="148" y="734"/>
                  </a:lnTo>
                  <a:lnTo>
                    <a:pt x="0" y="628"/>
                  </a:lnTo>
                  <a:lnTo>
                    <a:pt x="50" y="563"/>
                  </a:lnTo>
                  <a:lnTo>
                    <a:pt x="53" y="563"/>
                  </a:lnTo>
                  <a:lnTo>
                    <a:pt x="56" y="560"/>
                  </a:lnTo>
                  <a:lnTo>
                    <a:pt x="58" y="556"/>
                  </a:lnTo>
                  <a:lnTo>
                    <a:pt x="58" y="555"/>
                  </a:lnTo>
                  <a:lnTo>
                    <a:pt x="57" y="554"/>
                  </a:lnTo>
                  <a:lnTo>
                    <a:pt x="74" y="531"/>
                  </a:lnTo>
                  <a:lnTo>
                    <a:pt x="75" y="531"/>
                  </a:lnTo>
                  <a:lnTo>
                    <a:pt x="77" y="531"/>
                  </a:lnTo>
                  <a:lnTo>
                    <a:pt x="80" y="528"/>
                  </a:lnTo>
                  <a:lnTo>
                    <a:pt x="82" y="524"/>
                  </a:lnTo>
                  <a:lnTo>
                    <a:pt x="81" y="523"/>
                  </a:lnTo>
                  <a:lnTo>
                    <a:pt x="460" y="29"/>
                  </a:lnTo>
                  <a:lnTo>
                    <a:pt x="461" y="29"/>
                  </a:lnTo>
                  <a:lnTo>
                    <a:pt x="462" y="30"/>
                  </a:lnTo>
                  <a:lnTo>
                    <a:pt x="463" y="30"/>
                  </a:lnTo>
                  <a:lnTo>
                    <a:pt x="464" y="29"/>
                  </a:lnTo>
                  <a:lnTo>
                    <a:pt x="466" y="29"/>
                  </a:lnTo>
                  <a:lnTo>
                    <a:pt x="468" y="23"/>
                  </a:lnTo>
                  <a:lnTo>
                    <a:pt x="468" y="2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86A0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8"/>
            <p:cNvSpPr>
              <a:spLocks/>
            </p:cNvSpPr>
            <p:nvPr/>
          </p:nvSpPr>
          <p:spPr bwMode="auto">
            <a:xfrm>
              <a:off x="6049963" y="1589088"/>
              <a:ext cx="898525" cy="1036638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566" y="59"/>
                </a:cxn>
                <a:cxn ang="0">
                  <a:pos x="555" y="69"/>
                </a:cxn>
                <a:cxn ang="0">
                  <a:pos x="542" y="80"/>
                </a:cxn>
                <a:cxn ang="0">
                  <a:pos x="526" y="94"/>
                </a:cxn>
                <a:cxn ang="0">
                  <a:pos x="509" y="110"/>
                </a:cxn>
                <a:cxn ang="0">
                  <a:pos x="490" y="129"/>
                </a:cxn>
                <a:cxn ang="0">
                  <a:pos x="467" y="151"/>
                </a:cxn>
                <a:cxn ang="0">
                  <a:pos x="444" y="175"/>
                </a:cxn>
                <a:cxn ang="0">
                  <a:pos x="418" y="201"/>
                </a:cxn>
                <a:cxn ang="0">
                  <a:pos x="390" y="231"/>
                </a:cxn>
                <a:cxn ang="0">
                  <a:pos x="360" y="264"/>
                </a:cxn>
                <a:cxn ang="0">
                  <a:pos x="327" y="300"/>
                </a:cxn>
                <a:cxn ang="0">
                  <a:pos x="292" y="339"/>
                </a:cxn>
                <a:cxn ang="0">
                  <a:pos x="255" y="382"/>
                </a:cxn>
                <a:cxn ang="0">
                  <a:pos x="216" y="429"/>
                </a:cxn>
                <a:cxn ang="0">
                  <a:pos x="174" y="479"/>
                </a:cxn>
                <a:cxn ang="0">
                  <a:pos x="130" y="533"/>
                </a:cxn>
                <a:cxn ang="0">
                  <a:pos x="84" y="591"/>
                </a:cxn>
                <a:cxn ang="0">
                  <a:pos x="36" y="653"/>
                </a:cxn>
                <a:cxn ang="0">
                  <a:pos x="0" y="628"/>
                </a:cxn>
                <a:cxn ang="0">
                  <a:pos x="50" y="563"/>
                </a:cxn>
                <a:cxn ang="0">
                  <a:pos x="53" y="563"/>
                </a:cxn>
                <a:cxn ang="0">
                  <a:pos x="54" y="561"/>
                </a:cxn>
                <a:cxn ang="0">
                  <a:pos x="56" y="560"/>
                </a:cxn>
                <a:cxn ang="0">
                  <a:pos x="58" y="556"/>
                </a:cxn>
                <a:cxn ang="0">
                  <a:pos x="58" y="555"/>
                </a:cxn>
                <a:cxn ang="0">
                  <a:pos x="57" y="554"/>
                </a:cxn>
                <a:cxn ang="0">
                  <a:pos x="74" y="531"/>
                </a:cxn>
                <a:cxn ang="0">
                  <a:pos x="75" y="531"/>
                </a:cxn>
                <a:cxn ang="0">
                  <a:pos x="77" y="531"/>
                </a:cxn>
                <a:cxn ang="0">
                  <a:pos x="78" y="530"/>
                </a:cxn>
                <a:cxn ang="0">
                  <a:pos x="80" y="529"/>
                </a:cxn>
                <a:cxn ang="0">
                  <a:pos x="82" y="525"/>
                </a:cxn>
                <a:cxn ang="0">
                  <a:pos x="82" y="524"/>
                </a:cxn>
                <a:cxn ang="0">
                  <a:pos x="81" y="523"/>
                </a:cxn>
                <a:cxn ang="0">
                  <a:pos x="460" y="29"/>
                </a:cxn>
                <a:cxn ang="0">
                  <a:pos x="461" y="29"/>
                </a:cxn>
                <a:cxn ang="0">
                  <a:pos x="461" y="30"/>
                </a:cxn>
                <a:cxn ang="0">
                  <a:pos x="463" y="30"/>
                </a:cxn>
                <a:cxn ang="0">
                  <a:pos x="467" y="27"/>
                </a:cxn>
                <a:cxn ang="0">
                  <a:pos x="468" y="23"/>
                </a:cxn>
                <a:cxn ang="0">
                  <a:pos x="468" y="21"/>
                </a:cxn>
                <a:cxn ang="0">
                  <a:pos x="484" y="0"/>
                </a:cxn>
              </a:cxnLst>
              <a:rect l="0" t="0" r="r" b="b"/>
              <a:pathLst>
                <a:path w="566" h="653">
                  <a:moveTo>
                    <a:pt x="484" y="0"/>
                  </a:moveTo>
                  <a:lnTo>
                    <a:pt x="566" y="59"/>
                  </a:lnTo>
                  <a:lnTo>
                    <a:pt x="555" y="69"/>
                  </a:lnTo>
                  <a:lnTo>
                    <a:pt x="542" y="80"/>
                  </a:lnTo>
                  <a:lnTo>
                    <a:pt x="526" y="94"/>
                  </a:lnTo>
                  <a:lnTo>
                    <a:pt x="509" y="110"/>
                  </a:lnTo>
                  <a:lnTo>
                    <a:pt x="490" y="129"/>
                  </a:lnTo>
                  <a:lnTo>
                    <a:pt x="467" y="151"/>
                  </a:lnTo>
                  <a:lnTo>
                    <a:pt x="444" y="175"/>
                  </a:lnTo>
                  <a:lnTo>
                    <a:pt x="418" y="201"/>
                  </a:lnTo>
                  <a:lnTo>
                    <a:pt x="390" y="231"/>
                  </a:lnTo>
                  <a:lnTo>
                    <a:pt x="360" y="264"/>
                  </a:lnTo>
                  <a:lnTo>
                    <a:pt x="327" y="300"/>
                  </a:lnTo>
                  <a:lnTo>
                    <a:pt x="292" y="339"/>
                  </a:lnTo>
                  <a:lnTo>
                    <a:pt x="255" y="382"/>
                  </a:lnTo>
                  <a:lnTo>
                    <a:pt x="216" y="429"/>
                  </a:lnTo>
                  <a:lnTo>
                    <a:pt x="174" y="479"/>
                  </a:lnTo>
                  <a:lnTo>
                    <a:pt x="130" y="533"/>
                  </a:lnTo>
                  <a:lnTo>
                    <a:pt x="84" y="591"/>
                  </a:lnTo>
                  <a:lnTo>
                    <a:pt x="36" y="653"/>
                  </a:lnTo>
                  <a:lnTo>
                    <a:pt x="0" y="628"/>
                  </a:lnTo>
                  <a:lnTo>
                    <a:pt x="50" y="563"/>
                  </a:lnTo>
                  <a:lnTo>
                    <a:pt x="53" y="563"/>
                  </a:lnTo>
                  <a:lnTo>
                    <a:pt x="54" y="561"/>
                  </a:lnTo>
                  <a:lnTo>
                    <a:pt x="56" y="560"/>
                  </a:lnTo>
                  <a:lnTo>
                    <a:pt x="58" y="556"/>
                  </a:lnTo>
                  <a:lnTo>
                    <a:pt x="58" y="555"/>
                  </a:lnTo>
                  <a:lnTo>
                    <a:pt x="57" y="554"/>
                  </a:lnTo>
                  <a:lnTo>
                    <a:pt x="74" y="531"/>
                  </a:lnTo>
                  <a:lnTo>
                    <a:pt x="75" y="531"/>
                  </a:lnTo>
                  <a:lnTo>
                    <a:pt x="77" y="531"/>
                  </a:lnTo>
                  <a:lnTo>
                    <a:pt x="78" y="530"/>
                  </a:lnTo>
                  <a:lnTo>
                    <a:pt x="80" y="529"/>
                  </a:lnTo>
                  <a:lnTo>
                    <a:pt x="82" y="525"/>
                  </a:lnTo>
                  <a:lnTo>
                    <a:pt x="82" y="524"/>
                  </a:lnTo>
                  <a:lnTo>
                    <a:pt x="81" y="523"/>
                  </a:lnTo>
                  <a:lnTo>
                    <a:pt x="460" y="29"/>
                  </a:lnTo>
                  <a:lnTo>
                    <a:pt x="461" y="29"/>
                  </a:lnTo>
                  <a:lnTo>
                    <a:pt x="461" y="30"/>
                  </a:lnTo>
                  <a:lnTo>
                    <a:pt x="463" y="30"/>
                  </a:lnTo>
                  <a:lnTo>
                    <a:pt x="467" y="27"/>
                  </a:lnTo>
                  <a:lnTo>
                    <a:pt x="468" y="23"/>
                  </a:lnTo>
                  <a:lnTo>
                    <a:pt x="468" y="2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C3D2E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9"/>
            <p:cNvSpPr>
              <a:spLocks/>
            </p:cNvSpPr>
            <p:nvPr/>
          </p:nvSpPr>
          <p:spPr bwMode="auto">
            <a:xfrm>
              <a:off x="6032501" y="2586038"/>
              <a:ext cx="252413" cy="2016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9" y="106"/>
                </a:cxn>
                <a:cxn ang="0">
                  <a:pos x="133" y="127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159" h="127">
                  <a:moveTo>
                    <a:pt x="11" y="0"/>
                  </a:moveTo>
                  <a:lnTo>
                    <a:pt x="159" y="106"/>
                  </a:lnTo>
                  <a:lnTo>
                    <a:pt x="133" y="127"/>
                  </a:lnTo>
                  <a:lnTo>
                    <a:pt x="0" y="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46D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0"/>
            <p:cNvSpPr>
              <a:spLocks/>
            </p:cNvSpPr>
            <p:nvPr/>
          </p:nvSpPr>
          <p:spPr bwMode="auto">
            <a:xfrm>
              <a:off x="6780213" y="1622426"/>
              <a:ext cx="169863" cy="1285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7" y="71"/>
                </a:cxn>
                <a:cxn ang="0">
                  <a:pos x="104" y="72"/>
                </a:cxn>
                <a:cxn ang="0">
                  <a:pos x="102" y="73"/>
                </a:cxn>
                <a:cxn ang="0">
                  <a:pos x="101" y="76"/>
                </a:cxn>
                <a:cxn ang="0">
                  <a:pos x="100" y="78"/>
                </a:cxn>
                <a:cxn ang="0">
                  <a:pos x="100" y="80"/>
                </a:cxn>
                <a:cxn ang="0">
                  <a:pos x="101" y="81"/>
                </a:cxn>
                <a:cxn ang="0">
                  <a:pos x="102" y="81"/>
                </a:cxn>
                <a:cxn ang="0">
                  <a:pos x="101" y="81"/>
                </a:cxn>
                <a:cxn ang="0">
                  <a:pos x="0" y="9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3" y="9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2"/>
                </a:cxn>
                <a:cxn ang="0">
                  <a:pos x="8" y="0"/>
                </a:cxn>
              </a:cxnLst>
              <a:rect l="0" t="0" r="r" b="b"/>
              <a:pathLst>
                <a:path w="107" h="81">
                  <a:moveTo>
                    <a:pt x="8" y="0"/>
                  </a:moveTo>
                  <a:lnTo>
                    <a:pt x="107" y="71"/>
                  </a:lnTo>
                  <a:lnTo>
                    <a:pt x="104" y="72"/>
                  </a:lnTo>
                  <a:lnTo>
                    <a:pt x="102" y="73"/>
                  </a:lnTo>
                  <a:lnTo>
                    <a:pt x="101" y="76"/>
                  </a:lnTo>
                  <a:lnTo>
                    <a:pt x="100" y="78"/>
                  </a:lnTo>
                  <a:lnTo>
                    <a:pt x="100" y="80"/>
                  </a:lnTo>
                  <a:lnTo>
                    <a:pt x="101" y="81"/>
                  </a:lnTo>
                  <a:lnTo>
                    <a:pt x="102" y="81"/>
                  </a:lnTo>
                  <a:lnTo>
                    <a:pt x="101" y="81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8"/>
                  </a:lnTo>
                  <a:lnTo>
                    <a:pt x="2" y="9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/>
            <p:cNvSpPr>
              <a:spLocks/>
            </p:cNvSpPr>
            <p:nvPr/>
          </p:nvSpPr>
          <p:spPr bwMode="auto">
            <a:xfrm>
              <a:off x="6167438" y="2417763"/>
              <a:ext cx="233363" cy="1746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7" y="100"/>
                </a:cxn>
                <a:cxn ang="0">
                  <a:pos x="147" y="101"/>
                </a:cxn>
                <a:cxn ang="0">
                  <a:pos x="145" y="101"/>
                </a:cxn>
                <a:cxn ang="0">
                  <a:pos x="144" y="102"/>
                </a:cxn>
                <a:cxn ang="0">
                  <a:pos x="142" y="104"/>
                </a:cxn>
                <a:cxn ang="0">
                  <a:pos x="140" y="107"/>
                </a:cxn>
                <a:cxn ang="0">
                  <a:pos x="140" y="110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3" y="9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8" y="0"/>
                </a:cxn>
              </a:cxnLst>
              <a:rect l="0" t="0" r="r" b="b"/>
              <a:pathLst>
                <a:path w="147" h="110">
                  <a:moveTo>
                    <a:pt x="8" y="0"/>
                  </a:moveTo>
                  <a:lnTo>
                    <a:pt x="147" y="100"/>
                  </a:lnTo>
                  <a:lnTo>
                    <a:pt x="147" y="101"/>
                  </a:lnTo>
                  <a:lnTo>
                    <a:pt x="145" y="101"/>
                  </a:lnTo>
                  <a:lnTo>
                    <a:pt x="144" y="102"/>
                  </a:lnTo>
                  <a:lnTo>
                    <a:pt x="142" y="104"/>
                  </a:lnTo>
                  <a:lnTo>
                    <a:pt x="140" y="107"/>
                  </a:lnTo>
                  <a:lnTo>
                    <a:pt x="140" y="110"/>
                  </a:lnTo>
                  <a:lnTo>
                    <a:pt x="0" y="9"/>
                  </a:lnTo>
                  <a:lnTo>
                    <a:pt x="1" y="9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2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2"/>
            <p:cNvSpPr>
              <a:spLocks/>
            </p:cNvSpPr>
            <p:nvPr/>
          </p:nvSpPr>
          <p:spPr bwMode="auto">
            <a:xfrm>
              <a:off x="6129338" y="2468563"/>
              <a:ext cx="238125" cy="1778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150" y="101"/>
                </a:cxn>
                <a:cxn ang="0">
                  <a:pos x="150" y="102"/>
                </a:cxn>
                <a:cxn ang="0">
                  <a:pos x="147" y="102"/>
                </a:cxn>
                <a:cxn ang="0">
                  <a:pos x="145" y="103"/>
                </a:cxn>
                <a:cxn ang="0">
                  <a:pos x="144" y="105"/>
                </a:cxn>
                <a:cxn ang="0">
                  <a:pos x="143" y="107"/>
                </a:cxn>
                <a:cxn ang="0">
                  <a:pos x="142" y="109"/>
                </a:cxn>
                <a:cxn ang="0">
                  <a:pos x="142" y="111"/>
                </a:cxn>
                <a:cxn ang="0">
                  <a:pos x="143" y="112"/>
                </a:cxn>
                <a:cxn ang="0">
                  <a:pos x="0" y="10"/>
                </a:cxn>
                <a:cxn ang="0">
                  <a:pos x="0" y="9"/>
                </a:cxn>
                <a:cxn ang="0">
                  <a:pos x="3" y="9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150" h="112">
                  <a:moveTo>
                    <a:pt x="7" y="0"/>
                  </a:moveTo>
                  <a:lnTo>
                    <a:pt x="8" y="0"/>
                  </a:lnTo>
                  <a:lnTo>
                    <a:pt x="150" y="101"/>
                  </a:lnTo>
                  <a:lnTo>
                    <a:pt x="150" y="102"/>
                  </a:lnTo>
                  <a:lnTo>
                    <a:pt x="147" y="102"/>
                  </a:lnTo>
                  <a:lnTo>
                    <a:pt x="145" y="103"/>
                  </a:lnTo>
                  <a:lnTo>
                    <a:pt x="144" y="105"/>
                  </a:lnTo>
                  <a:lnTo>
                    <a:pt x="143" y="107"/>
                  </a:lnTo>
                  <a:lnTo>
                    <a:pt x="142" y="109"/>
                  </a:lnTo>
                  <a:lnTo>
                    <a:pt x="142" y="111"/>
                  </a:lnTo>
                  <a:lnTo>
                    <a:pt x="143" y="1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3"/>
            <p:cNvSpPr>
              <a:spLocks/>
            </p:cNvSpPr>
            <p:nvPr/>
          </p:nvSpPr>
          <p:spPr bwMode="auto">
            <a:xfrm>
              <a:off x="4335463" y="2597151"/>
              <a:ext cx="1770063" cy="2640013"/>
            </a:xfrm>
            <a:custGeom>
              <a:avLst/>
              <a:gdLst/>
              <a:ahLst/>
              <a:cxnLst>
                <a:cxn ang="0">
                  <a:pos x="1088" y="0"/>
                </a:cxn>
                <a:cxn ang="0">
                  <a:pos x="1115" y="19"/>
                </a:cxn>
                <a:cxn ang="0">
                  <a:pos x="1070" y="78"/>
                </a:cxn>
                <a:cxn ang="0">
                  <a:pos x="1024" y="140"/>
                </a:cxn>
                <a:cxn ang="0">
                  <a:pos x="975" y="205"/>
                </a:cxn>
                <a:cxn ang="0">
                  <a:pos x="925" y="275"/>
                </a:cxn>
                <a:cxn ang="0">
                  <a:pos x="873" y="347"/>
                </a:cxn>
                <a:cxn ang="0">
                  <a:pos x="818" y="423"/>
                </a:cxn>
                <a:cxn ang="0">
                  <a:pos x="762" y="503"/>
                </a:cxn>
                <a:cxn ang="0">
                  <a:pos x="705" y="588"/>
                </a:cxn>
                <a:cxn ang="0">
                  <a:pos x="645" y="676"/>
                </a:cxn>
                <a:cxn ang="0">
                  <a:pos x="584" y="768"/>
                </a:cxn>
                <a:cxn ang="0">
                  <a:pos x="521" y="865"/>
                </a:cxn>
                <a:cxn ang="0">
                  <a:pos x="455" y="965"/>
                </a:cxn>
                <a:cxn ang="0">
                  <a:pos x="388" y="1070"/>
                </a:cxn>
                <a:cxn ang="0">
                  <a:pos x="319" y="1179"/>
                </a:cxn>
                <a:cxn ang="0">
                  <a:pos x="248" y="1293"/>
                </a:cxn>
                <a:cxn ang="0">
                  <a:pos x="175" y="1411"/>
                </a:cxn>
                <a:cxn ang="0">
                  <a:pos x="100" y="1534"/>
                </a:cxn>
                <a:cxn ang="0">
                  <a:pos x="23" y="1662"/>
                </a:cxn>
                <a:cxn ang="0">
                  <a:pos x="19" y="1663"/>
                </a:cxn>
                <a:cxn ang="0">
                  <a:pos x="16" y="1663"/>
                </a:cxn>
                <a:cxn ang="0">
                  <a:pos x="8" y="1660"/>
                </a:cxn>
                <a:cxn ang="0">
                  <a:pos x="3" y="1654"/>
                </a:cxn>
                <a:cxn ang="0">
                  <a:pos x="0" y="1646"/>
                </a:cxn>
                <a:cxn ang="0">
                  <a:pos x="0" y="1635"/>
                </a:cxn>
                <a:cxn ang="0">
                  <a:pos x="2" y="1622"/>
                </a:cxn>
                <a:cxn ang="0">
                  <a:pos x="7" y="1607"/>
                </a:cxn>
                <a:cxn ang="0">
                  <a:pos x="13" y="1591"/>
                </a:cxn>
                <a:cxn ang="0">
                  <a:pos x="21" y="1574"/>
                </a:cxn>
                <a:cxn ang="0">
                  <a:pos x="31" y="1557"/>
                </a:cxn>
                <a:cxn ang="0">
                  <a:pos x="201" y="1295"/>
                </a:cxn>
                <a:cxn ang="0">
                  <a:pos x="375" y="1033"/>
                </a:cxn>
                <a:cxn ang="0">
                  <a:pos x="549" y="772"/>
                </a:cxn>
                <a:cxn ang="0">
                  <a:pos x="726" y="512"/>
                </a:cxn>
                <a:cxn ang="0">
                  <a:pos x="906" y="255"/>
                </a:cxn>
                <a:cxn ang="0">
                  <a:pos x="1088" y="0"/>
                </a:cxn>
              </a:cxnLst>
              <a:rect l="0" t="0" r="r" b="b"/>
              <a:pathLst>
                <a:path w="1115" h="1663">
                  <a:moveTo>
                    <a:pt x="1088" y="0"/>
                  </a:moveTo>
                  <a:lnTo>
                    <a:pt x="1115" y="19"/>
                  </a:lnTo>
                  <a:lnTo>
                    <a:pt x="1070" y="78"/>
                  </a:lnTo>
                  <a:lnTo>
                    <a:pt x="1024" y="140"/>
                  </a:lnTo>
                  <a:lnTo>
                    <a:pt x="975" y="205"/>
                  </a:lnTo>
                  <a:lnTo>
                    <a:pt x="925" y="275"/>
                  </a:lnTo>
                  <a:lnTo>
                    <a:pt x="873" y="347"/>
                  </a:lnTo>
                  <a:lnTo>
                    <a:pt x="818" y="423"/>
                  </a:lnTo>
                  <a:lnTo>
                    <a:pt x="762" y="503"/>
                  </a:lnTo>
                  <a:lnTo>
                    <a:pt x="705" y="588"/>
                  </a:lnTo>
                  <a:lnTo>
                    <a:pt x="645" y="676"/>
                  </a:lnTo>
                  <a:lnTo>
                    <a:pt x="584" y="768"/>
                  </a:lnTo>
                  <a:lnTo>
                    <a:pt x="521" y="865"/>
                  </a:lnTo>
                  <a:lnTo>
                    <a:pt x="455" y="965"/>
                  </a:lnTo>
                  <a:lnTo>
                    <a:pt x="388" y="1070"/>
                  </a:lnTo>
                  <a:lnTo>
                    <a:pt x="319" y="1179"/>
                  </a:lnTo>
                  <a:lnTo>
                    <a:pt x="248" y="1293"/>
                  </a:lnTo>
                  <a:lnTo>
                    <a:pt x="175" y="1411"/>
                  </a:lnTo>
                  <a:lnTo>
                    <a:pt x="100" y="1534"/>
                  </a:lnTo>
                  <a:lnTo>
                    <a:pt x="23" y="1662"/>
                  </a:lnTo>
                  <a:lnTo>
                    <a:pt x="19" y="1663"/>
                  </a:lnTo>
                  <a:lnTo>
                    <a:pt x="16" y="1663"/>
                  </a:lnTo>
                  <a:lnTo>
                    <a:pt x="8" y="1660"/>
                  </a:lnTo>
                  <a:lnTo>
                    <a:pt x="3" y="1654"/>
                  </a:lnTo>
                  <a:lnTo>
                    <a:pt x="0" y="1646"/>
                  </a:lnTo>
                  <a:lnTo>
                    <a:pt x="0" y="1635"/>
                  </a:lnTo>
                  <a:lnTo>
                    <a:pt x="2" y="1622"/>
                  </a:lnTo>
                  <a:lnTo>
                    <a:pt x="7" y="1607"/>
                  </a:lnTo>
                  <a:lnTo>
                    <a:pt x="13" y="1591"/>
                  </a:lnTo>
                  <a:lnTo>
                    <a:pt x="21" y="1574"/>
                  </a:lnTo>
                  <a:lnTo>
                    <a:pt x="31" y="1557"/>
                  </a:lnTo>
                  <a:lnTo>
                    <a:pt x="201" y="1295"/>
                  </a:lnTo>
                  <a:lnTo>
                    <a:pt x="375" y="1033"/>
                  </a:lnTo>
                  <a:lnTo>
                    <a:pt x="549" y="772"/>
                  </a:lnTo>
                  <a:lnTo>
                    <a:pt x="726" y="512"/>
                  </a:lnTo>
                  <a:lnTo>
                    <a:pt x="906" y="255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B13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4"/>
            <p:cNvSpPr>
              <a:spLocks/>
            </p:cNvSpPr>
            <p:nvPr/>
          </p:nvSpPr>
          <p:spPr bwMode="auto">
            <a:xfrm>
              <a:off x="6032501" y="2586038"/>
              <a:ext cx="74613" cy="8096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7" y="25"/>
                </a:cxn>
                <a:cxn ang="0">
                  <a:pos x="37" y="38"/>
                </a:cxn>
                <a:cxn ang="0">
                  <a:pos x="27" y="51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47" h="51">
                  <a:moveTo>
                    <a:pt x="11" y="0"/>
                  </a:moveTo>
                  <a:lnTo>
                    <a:pt x="47" y="25"/>
                  </a:lnTo>
                  <a:lnTo>
                    <a:pt x="37" y="38"/>
                  </a:lnTo>
                  <a:lnTo>
                    <a:pt x="27" y="51"/>
                  </a:lnTo>
                  <a:lnTo>
                    <a:pt x="0" y="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B94B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5"/>
            <p:cNvSpPr>
              <a:spLocks/>
            </p:cNvSpPr>
            <p:nvPr/>
          </p:nvSpPr>
          <p:spPr bwMode="auto">
            <a:xfrm>
              <a:off x="4621213" y="2257426"/>
              <a:ext cx="390525" cy="346075"/>
            </a:xfrm>
            <a:custGeom>
              <a:avLst/>
              <a:gdLst/>
              <a:ahLst/>
              <a:cxnLst>
                <a:cxn ang="0">
                  <a:pos x="214" y="2"/>
                </a:cxn>
                <a:cxn ang="0">
                  <a:pos x="226" y="12"/>
                </a:cxn>
                <a:cxn ang="0">
                  <a:pos x="240" y="35"/>
                </a:cxn>
                <a:cxn ang="0">
                  <a:pos x="241" y="39"/>
                </a:cxn>
                <a:cxn ang="0">
                  <a:pos x="228" y="32"/>
                </a:cxn>
                <a:cxn ang="0">
                  <a:pos x="215" y="28"/>
                </a:cxn>
                <a:cxn ang="0">
                  <a:pos x="206" y="32"/>
                </a:cxn>
                <a:cxn ang="0">
                  <a:pos x="187" y="64"/>
                </a:cxn>
                <a:cxn ang="0">
                  <a:pos x="165" y="89"/>
                </a:cxn>
                <a:cxn ang="0">
                  <a:pos x="124" y="113"/>
                </a:cxn>
                <a:cxn ang="0">
                  <a:pos x="111" y="127"/>
                </a:cxn>
                <a:cxn ang="0">
                  <a:pos x="106" y="143"/>
                </a:cxn>
                <a:cxn ang="0">
                  <a:pos x="102" y="161"/>
                </a:cxn>
                <a:cxn ang="0">
                  <a:pos x="92" y="178"/>
                </a:cxn>
                <a:cxn ang="0">
                  <a:pos x="70" y="191"/>
                </a:cxn>
                <a:cxn ang="0">
                  <a:pos x="47" y="191"/>
                </a:cxn>
                <a:cxn ang="0">
                  <a:pos x="29" y="192"/>
                </a:cxn>
                <a:cxn ang="0">
                  <a:pos x="16" y="201"/>
                </a:cxn>
                <a:cxn ang="0">
                  <a:pos x="7" y="213"/>
                </a:cxn>
                <a:cxn ang="0">
                  <a:pos x="6" y="218"/>
                </a:cxn>
                <a:cxn ang="0">
                  <a:pos x="0" y="212"/>
                </a:cxn>
                <a:cxn ang="0">
                  <a:pos x="1" y="199"/>
                </a:cxn>
                <a:cxn ang="0">
                  <a:pos x="5" y="185"/>
                </a:cxn>
                <a:cxn ang="0">
                  <a:pos x="9" y="178"/>
                </a:cxn>
                <a:cxn ang="0">
                  <a:pos x="28" y="167"/>
                </a:cxn>
                <a:cxn ang="0">
                  <a:pos x="48" y="161"/>
                </a:cxn>
                <a:cxn ang="0">
                  <a:pos x="61" y="149"/>
                </a:cxn>
                <a:cxn ang="0">
                  <a:pos x="61" y="129"/>
                </a:cxn>
                <a:cxn ang="0">
                  <a:pos x="57" y="96"/>
                </a:cxn>
                <a:cxn ang="0">
                  <a:pos x="64" y="78"/>
                </a:cxn>
                <a:cxn ang="0">
                  <a:pos x="82" y="67"/>
                </a:cxn>
                <a:cxn ang="0">
                  <a:pos x="102" y="61"/>
                </a:cxn>
                <a:cxn ang="0">
                  <a:pos x="116" y="58"/>
                </a:cxn>
                <a:cxn ang="0">
                  <a:pos x="146" y="43"/>
                </a:cxn>
                <a:cxn ang="0">
                  <a:pos x="168" y="23"/>
                </a:cxn>
                <a:cxn ang="0">
                  <a:pos x="188" y="6"/>
                </a:cxn>
                <a:cxn ang="0">
                  <a:pos x="207" y="0"/>
                </a:cxn>
              </a:cxnLst>
              <a:rect l="0" t="0" r="r" b="b"/>
              <a:pathLst>
                <a:path w="246" h="218">
                  <a:moveTo>
                    <a:pt x="207" y="0"/>
                  </a:moveTo>
                  <a:lnTo>
                    <a:pt x="214" y="2"/>
                  </a:lnTo>
                  <a:lnTo>
                    <a:pt x="221" y="6"/>
                  </a:lnTo>
                  <a:lnTo>
                    <a:pt x="226" y="12"/>
                  </a:lnTo>
                  <a:lnTo>
                    <a:pt x="231" y="19"/>
                  </a:lnTo>
                  <a:lnTo>
                    <a:pt x="240" y="35"/>
                  </a:lnTo>
                  <a:lnTo>
                    <a:pt x="246" y="42"/>
                  </a:lnTo>
                  <a:lnTo>
                    <a:pt x="241" y="39"/>
                  </a:lnTo>
                  <a:lnTo>
                    <a:pt x="235" y="35"/>
                  </a:lnTo>
                  <a:lnTo>
                    <a:pt x="228" y="32"/>
                  </a:lnTo>
                  <a:lnTo>
                    <a:pt x="221" y="29"/>
                  </a:lnTo>
                  <a:lnTo>
                    <a:pt x="215" y="28"/>
                  </a:lnTo>
                  <a:lnTo>
                    <a:pt x="210" y="29"/>
                  </a:lnTo>
                  <a:lnTo>
                    <a:pt x="206" y="32"/>
                  </a:lnTo>
                  <a:lnTo>
                    <a:pt x="197" y="49"/>
                  </a:lnTo>
                  <a:lnTo>
                    <a:pt x="187" y="64"/>
                  </a:lnTo>
                  <a:lnTo>
                    <a:pt x="176" y="78"/>
                  </a:lnTo>
                  <a:lnTo>
                    <a:pt x="165" y="89"/>
                  </a:lnTo>
                  <a:lnTo>
                    <a:pt x="152" y="99"/>
                  </a:lnTo>
                  <a:lnTo>
                    <a:pt x="124" y="113"/>
                  </a:lnTo>
                  <a:lnTo>
                    <a:pt x="116" y="119"/>
                  </a:lnTo>
                  <a:lnTo>
                    <a:pt x="111" y="127"/>
                  </a:lnTo>
                  <a:lnTo>
                    <a:pt x="108" y="135"/>
                  </a:lnTo>
                  <a:lnTo>
                    <a:pt x="106" y="143"/>
                  </a:lnTo>
                  <a:lnTo>
                    <a:pt x="105" y="152"/>
                  </a:lnTo>
                  <a:lnTo>
                    <a:pt x="102" y="161"/>
                  </a:lnTo>
                  <a:lnTo>
                    <a:pt x="99" y="169"/>
                  </a:lnTo>
                  <a:lnTo>
                    <a:pt x="92" y="178"/>
                  </a:lnTo>
                  <a:lnTo>
                    <a:pt x="82" y="186"/>
                  </a:lnTo>
                  <a:lnTo>
                    <a:pt x="70" y="191"/>
                  </a:lnTo>
                  <a:lnTo>
                    <a:pt x="59" y="191"/>
                  </a:lnTo>
                  <a:lnTo>
                    <a:pt x="47" y="191"/>
                  </a:lnTo>
                  <a:lnTo>
                    <a:pt x="35" y="191"/>
                  </a:lnTo>
                  <a:lnTo>
                    <a:pt x="29" y="192"/>
                  </a:lnTo>
                  <a:lnTo>
                    <a:pt x="21" y="196"/>
                  </a:lnTo>
                  <a:lnTo>
                    <a:pt x="16" y="201"/>
                  </a:lnTo>
                  <a:lnTo>
                    <a:pt x="11" y="207"/>
                  </a:lnTo>
                  <a:lnTo>
                    <a:pt x="7" y="213"/>
                  </a:lnTo>
                  <a:lnTo>
                    <a:pt x="5" y="216"/>
                  </a:lnTo>
                  <a:lnTo>
                    <a:pt x="6" y="218"/>
                  </a:lnTo>
                  <a:lnTo>
                    <a:pt x="2" y="216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1" y="199"/>
                  </a:lnTo>
                  <a:lnTo>
                    <a:pt x="3" y="192"/>
                  </a:lnTo>
                  <a:lnTo>
                    <a:pt x="5" y="185"/>
                  </a:lnTo>
                  <a:lnTo>
                    <a:pt x="7" y="181"/>
                  </a:lnTo>
                  <a:lnTo>
                    <a:pt x="9" y="178"/>
                  </a:lnTo>
                  <a:lnTo>
                    <a:pt x="18" y="171"/>
                  </a:lnTo>
                  <a:lnTo>
                    <a:pt x="28" y="167"/>
                  </a:lnTo>
                  <a:lnTo>
                    <a:pt x="38" y="164"/>
                  </a:lnTo>
                  <a:lnTo>
                    <a:pt x="48" y="161"/>
                  </a:lnTo>
                  <a:lnTo>
                    <a:pt x="57" y="155"/>
                  </a:lnTo>
                  <a:lnTo>
                    <a:pt x="61" y="149"/>
                  </a:lnTo>
                  <a:lnTo>
                    <a:pt x="61" y="140"/>
                  </a:lnTo>
                  <a:lnTo>
                    <a:pt x="61" y="129"/>
                  </a:lnTo>
                  <a:lnTo>
                    <a:pt x="59" y="118"/>
                  </a:lnTo>
                  <a:lnTo>
                    <a:pt x="57" y="96"/>
                  </a:lnTo>
                  <a:lnTo>
                    <a:pt x="59" y="87"/>
                  </a:lnTo>
                  <a:lnTo>
                    <a:pt x="64" y="78"/>
                  </a:lnTo>
                  <a:lnTo>
                    <a:pt x="72" y="72"/>
                  </a:lnTo>
                  <a:lnTo>
                    <a:pt x="82" y="67"/>
                  </a:lnTo>
                  <a:lnTo>
                    <a:pt x="92" y="63"/>
                  </a:lnTo>
                  <a:lnTo>
                    <a:pt x="102" y="61"/>
                  </a:lnTo>
                  <a:lnTo>
                    <a:pt x="110" y="59"/>
                  </a:lnTo>
                  <a:lnTo>
                    <a:pt x="116" y="58"/>
                  </a:lnTo>
                  <a:lnTo>
                    <a:pt x="132" y="52"/>
                  </a:lnTo>
                  <a:lnTo>
                    <a:pt x="146" y="43"/>
                  </a:lnTo>
                  <a:lnTo>
                    <a:pt x="157" y="33"/>
                  </a:lnTo>
                  <a:lnTo>
                    <a:pt x="168" y="23"/>
                  </a:lnTo>
                  <a:lnTo>
                    <a:pt x="178" y="13"/>
                  </a:lnTo>
                  <a:lnTo>
                    <a:pt x="188" y="6"/>
                  </a:lnTo>
                  <a:lnTo>
                    <a:pt x="197" y="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AED1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6"/>
            <p:cNvSpPr>
              <a:spLocks/>
            </p:cNvSpPr>
            <p:nvPr/>
          </p:nvSpPr>
          <p:spPr bwMode="auto">
            <a:xfrm>
              <a:off x="5464176" y="1870076"/>
              <a:ext cx="325438" cy="2921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99" y="0"/>
                </a:cxn>
                <a:cxn ang="0">
                  <a:pos x="203" y="2"/>
                </a:cxn>
                <a:cxn ang="0">
                  <a:pos x="205" y="4"/>
                </a:cxn>
                <a:cxn ang="0">
                  <a:pos x="196" y="6"/>
                </a:cxn>
                <a:cxn ang="0">
                  <a:pos x="190" y="10"/>
                </a:cxn>
                <a:cxn ang="0">
                  <a:pos x="186" y="16"/>
                </a:cxn>
                <a:cxn ang="0">
                  <a:pos x="179" y="32"/>
                </a:cxn>
                <a:cxn ang="0">
                  <a:pos x="176" y="40"/>
                </a:cxn>
                <a:cxn ang="0">
                  <a:pos x="171" y="47"/>
                </a:cxn>
                <a:cxn ang="0">
                  <a:pos x="159" y="61"/>
                </a:cxn>
                <a:cxn ang="0">
                  <a:pos x="143" y="72"/>
                </a:cxn>
                <a:cxn ang="0">
                  <a:pos x="126" y="81"/>
                </a:cxn>
                <a:cxn ang="0">
                  <a:pos x="108" y="89"/>
                </a:cxn>
                <a:cxn ang="0">
                  <a:pos x="91" y="95"/>
                </a:cxn>
                <a:cxn ang="0">
                  <a:pos x="80" y="98"/>
                </a:cxn>
                <a:cxn ang="0">
                  <a:pos x="67" y="103"/>
                </a:cxn>
                <a:cxn ang="0">
                  <a:pos x="54" y="111"/>
                </a:cxn>
                <a:cxn ang="0">
                  <a:pos x="42" y="121"/>
                </a:cxn>
                <a:cxn ang="0">
                  <a:pos x="30" y="132"/>
                </a:cxn>
                <a:cxn ang="0">
                  <a:pos x="20" y="144"/>
                </a:cxn>
                <a:cxn ang="0">
                  <a:pos x="14" y="157"/>
                </a:cxn>
                <a:cxn ang="0">
                  <a:pos x="11" y="170"/>
                </a:cxn>
                <a:cxn ang="0">
                  <a:pos x="14" y="184"/>
                </a:cxn>
                <a:cxn ang="0">
                  <a:pos x="5" y="171"/>
                </a:cxn>
                <a:cxn ang="0">
                  <a:pos x="1" y="158"/>
                </a:cxn>
                <a:cxn ang="0">
                  <a:pos x="0" y="144"/>
                </a:cxn>
                <a:cxn ang="0">
                  <a:pos x="3" y="130"/>
                </a:cxn>
                <a:cxn ang="0">
                  <a:pos x="7" y="116"/>
                </a:cxn>
                <a:cxn ang="0">
                  <a:pos x="15" y="103"/>
                </a:cxn>
                <a:cxn ang="0">
                  <a:pos x="24" y="90"/>
                </a:cxn>
                <a:cxn ang="0">
                  <a:pos x="34" y="79"/>
                </a:cxn>
                <a:cxn ang="0">
                  <a:pos x="45" y="70"/>
                </a:cxn>
                <a:cxn ang="0">
                  <a:pos x="56" y="63"/>
                </a:cxn>
                <a:cxn ang="0">
                  <a:pos x="74" y="55"/>
                </a:cxn>
                <a:cxn ang="0">
                  <a:pos x="92" y="49"/>
                </a:cxn>
                <a:cxn ang="0">
                  <a:pos x="112" y="45"/>
                </a:cxn>
                <a:cxn ang="0">
                  <a:pos x="130" y="39"/>
                </a:cxn>
                <a:cxn ang="0">
                  <a:pos x="147" y="30"/>
                </a:cxn>
                <a:cxn ang="0">
                  <a:pos x="155" y="25"/>
                </a:cxn>
                <a:cxn ang="0">
                  <a:pos x="168" y="12"/>
                </a:cxn>
                <a:cxn ang="0">
                  <a:pos x="175" y="6"/>
                </a:cxn>
                <a:cxn ang="0">
                  <a:pos x="183" y="2"/>
                </a:cxn>
                <a:cxn ang="0">
                  <a:pos x="192" y="0"/>
                </a:cxn>
              </a:cxnLst>
              <a:rect l="0" t="0" r="r" b="b"/>
              <a:pathLst>
                <a:path w="205" h="184">
                  <a:moveTo>
                    <a:pt x="192" y="0"/>
                  </a:moveTo>
                  <a:lnTo>
                    <a:pt x="199" y="0"/>
                  </a:lnTo>
                  <a:lnTo>
                    <a:pt x="203" y="2"/>
                  </a:lnTo>
                  <a:lnTo>
                    <a:pt x="205" y="4"/>
                  </a:lnTo>
                  <a:lnTo>
                    <a:pt x="196" y="6"/>
                  </a:lnTo>
                  <a:lnTo>
                    <a:pt x="190" y="10"/>
                  </a:lnTo>
                  <a:lnTo>
                    <a:pt x="186" y="16"/>
                  </a:lnTo>
                  <a:lnTo>
                    <a:pt x="179" y="32"/>
                  </a:lnTo>
                  <a:lnTo>
                    <a:pt x="176" y="40"/>
                  </a:lnTo>
                  <a:lnTo>
                    <a:pt x="171" y="47"/>
                  </a:lnTo>
                  <a:lnTo>
                    <a:pt x="159" y="61"/>
                  </a:lnTo>
                  <a:lnTo>
                    <a:pt x="143" y="72"/>
                  </a:lnTo>
                  <a:lnTo>
                    <a:pt x="126" y="81"/>
                  </a:lnTo>
                  <a:lnTo>
                    <a:pt x="108" y="89"/>
                  </a:lnTo>
                  <a:lnTo>
                    <a:pt x="91" y="95"/>
                  </a:lnTo>
                  <a:lnTo>
                    <a:pt x="80" y="98"/>
                  </a:lnTo>
                  <a:lnTo>
                    <a:pt x="67" y="103"/>
                  </a:lnTo>
                  <a:lnTo>
                    <a:pt x="54" y="111"/>
                  </a:lnTo>
                  <a:lnTo>
                    <a:pt x="42" y="121"/>
                  </a:lnTo>
                  <a:lnTo>
                    <a:pt x="30" y="132"/>
                  </a:lnTo>
                  <a:lnTo>
                    <a:pt x="20" y="144"/>
                  </a:lnTo>
                  <a:lnTo>
                    <a:pt x="14" y="157"/>
                  </a:lnTo>
                  <a:lnTo>
                    <a:pt x="11" y="170"/>
                  </a:lnTo>
                  <a:lnTo>
                    <a:pt x="14" y="184"/>
                  </a:lnTo>
                  <a:lnTo>
                    <a:pt x="5" y="171"/>
                  </a:lnTo>
                  <a:lnTo>
                    <a:pt x="1" y="158"/>
                  </a:lnTo>
                  <a:lnTo>
                    <a:pt x="0" y="144"/>
                  </a:lnTo>
                  <a:lnTo>
                    <a:pt x="3" y="130"/>
                  </a:lnTo>
                  <a:lnTo>
                    <a:pt x="7" y="116"/>
                  </a:lnTo>
                  <a:lnTo>
                    <a:pt x="15" y="103"/>
                  </a:lnTo>
                  <a:lnTo>
                    <a:pt x="24" y="90"/>
                  </a:lnTo>
                  <a:lnTo>
                    <a:pt x="34" y="79"/>
                  </a:lnTo>
                  <a:lnTo>
                    <a:pt x="45" y="70"/>
                  </a:lnTo>
                  <a:lnTo>
                    <a:pt x="56" y="63"/>
                  </a:lnTo>
                  <a:lnTo>
                    <a:pt x="74" y="55"/>
                  </a:lnTo>
                  <a:lnTo>
                    <a:pt x="92" y="49"/>
                  </a:lnTo>
                  <a:lnTo>
                    <a:pt x="112" y="45"/>
                  </a:lnTo>
                  <a:lnTo>
                    <a:pt x="130" y="39"/>
                  </a:lnTo>
                  <a:lnTo>
                    <a:pt x="147" y="30"/>
                  </a:lnTo>
                  <a:lnTo>
                    <a:pt x="155" y="25"/>
                  </a:lnTo>
                  <a:lnTo>
                    <a:pt x="168" y="12"/>
                  </a:lnTo>
                  <a:lnTo>
                    <a:pt x="175" y="6"/>
                  </a:lnTo>
                  <a:lnTo>
                    <a:pt x="183" y="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44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7"/>
            <p:cNvSpPr>
              <a:spLocks noEditPoints="1"/>
            </p:cNvSpPr>
            <p:nvPr/>
          </p:nvSpPr>
          <p:spPr bwMode="auto">
            <a:xfrm>
              <a:off x="6403976" y="3963988"/>
              <a:ext cx="328613" cy="188913"/>
            </a:xfrm>
            <a:custGeom>
              <a:avLst/>
              <a:gdLst/>
              <a:ahLst/>
              <a:cxnLst>
                <a:cxn ang="0">
                  <a:pos x="32" y="116"/>
                </a:cxn>
                <a:cxn ang="0">
                  <a:pos x="36" y="119"/>
                </a:cxn>
                <a:cxn ang="0">
                  <a:pos x="33" y="117"/>
                </a:cxn>
                <a:cxn ang="0">
                  <a:pos x="32" y="116"/>
                </a:cxn>
                <a:cxn ang="0">
                  <a:pos x="72" y="0"/>
                </a:cxn>
                <a:cxn ang="0">
                  <a:pos x="82" y="0"/>
                </a:cxn>
                <a:cxn ang="0">
                  <a:pos x="92" y="2"/>
                </a:cxn>
                <a:cxn ang="0">
                  <a:pos x="102" y="5"/>
                </a:cxn>
                <a:cxn ang="0">
                  <a:pos x="124" y="12"/>
                </a:cxn>
                <a:cxn ang="0">
                  <a:pos x="133" y="14"/>
                </a:cxn>
                <a:cxn ang="0">
                  <a:pos x="141" y="15"/>
                </a:cxn>
                <a:cxn ang="0">
                  <a:pos x="154" y="14"/>
                </a:cxn>
                <a:cxn ang="0">
                  <a:pos x="166" y="10"/>
                </a:cxn>
                <a:cxn ang="0">
                  <a:pos x="193" y="3"/>
                </a:cxn>
                <a:cxn ang="0">
                  <a:pos x="207" y="3"/>
                </a:cxn>
                <a:cxn ang="0">
                  <a:pos x="195" y="12"/>
                </a:cxn>
                <a:cxn ang="0">
                  <a:pos x="181" y="22"/>
                </a:cxn>
                <a:cxn ang="0">
                  <a:pos x="168" y="32"/>
                </a:cxn>
                <a:cxn ang="0">
                  <a:pos x="155" y="41"/>
                </a:cxn>
                <a:cxn ang="0">
                  <a:pos x="140" y="47"/>
                </a:cxn>
                <a:cxn ang="0">
                  <a:pos x="125" y="48"/>
                </a:cxn>
                <a:cxn ang="0">
                  <a:pos x="118" y="47"/>
                </a:cxn>
                <a:cxn ang="0">
                  <a:pos x="102" y="41"/>
                </a:cxn>
                <a:cxn ang="0">
                  <a:pos x="94" y="39"/>
                </a:cxn>
                <a:cxn ang="0">
                  <a:pos x="87" y="39"/>
                </a:cxn>
                <a:cxn ang="0">
                  <a:pos x="81" y="43"/>
                </a:cxn>
                <a:cxn ang="0">
                  <a:pos x="76" y="47"/>
                </a:cxn>
                <a:cxn ang="0">
                  <a:pos x="62" y="60"/>
                </a:cxn>
                <a:cxn ang="0">
                  <a:pos x="53" y="64"/>
                </a:cxn>
                <a:cxn ang="0">
                  <a:pos x="45" y="68"/>
                </a:cxn>
                <a:cxn ang="0">
                  <a:pos x="31" y="68"/>
                </a:cxn>
                <a:cxn ang="0">
                  <a:pos x="27" y="71"/>
                </a:cxn>
                <a:cxn ang="0">
                  <a:pos x="24" y="77"/>
                </a:cxn>
                <a:cxn ang="0">
                  <a:pos x="23" y="83"/>
                </a:cxn>
                <a:cxn ang="0">
                  <a:pos x="23" y="91"/>
                </a:cxn>
                <a:cxn ang="0">
                  <a:pos x="27" y="107"/>
                </a:cxn>
                <a:cxn ang="0">
                  <a:pos x="29" y="112"/>
                </a:cxn>
                <a:cxn ang="0">
                  <a:pos x="32" y="116"/>
                </a:cxn>
                <a:cxn ang="0">
                  <a:pos x="20" y="106"/>
                </a:cxn>
                <a:cxn ang="0">
                  <a:pos x="10" y="95"/>
                </a:cxn>
                <a:cxn ang="0">
                  <a:pos x="4" y="85"/>
                </a:cxn>
                <a:cxn ang="0">
                  <a:pos x="0" y="76"/>
                </a:cxn>
                <a:cxn ang="0">
                  <a:pos x="0" y="67"/>
                </a:cxn>
                <a:cxn ang="0">
                  <a:pos x="4" y="60"/>
                </a:cxn>
                <a:cxn ang="0">
                  <a:pos x="8" y="53"/>
                </a:cxn>
                <a:cxn ang="0">
                  <a:pos x="14" y="46"/>
                </a:cxn>
                <a:cxn ang="0">
                  <a:pos x="30" y="33"/>
                </a:cxn>
                <a:cxn ang="0">
                  <a:pos x="38" y="28"/>
                </a:cxn>
                <a:cxn ang="0">
                  <a:pos x="52" y="15"/>
                </a:cxn>
                <a:cxn ang="0">
                  <a:pos x="58" y="9"/>
                </a:cxn>
                <a:cxn ang="0">
                  <a:pos x="64" y="3"/>
                </a:cxn>
                <a:cxn ang="0">
                  <a:pos x="72" y="0"/>
                </a:cxn>
              </a:cxnLst>
              <a:rect l="0" t="0" r="r" b="b"/>
              <a:pathLst>
                <a:path w="207" h="119">
                  <a:moveTo>
                    <a:pt x="32" y="116"/>
                  </a:moveTo>
                  <a:lnTo>
                    <a:pt x="36" y="119"/>
                  </a:lnTo>
                  <a:lnTo>
                    <a:pt x="33" y="117"/>
                  </a:lnTo>
                  <a:lnTo>
                    <a:pt x="32" y="116"/>
                  </a:lnTo>
                  <a:close/>
                  <a:moveTo>
                    <a:pt x="72" y="0"/>
                  </a:moveTo>
                  <a:lnTo>
                    <a:pt x="82" y="0"/>
                  </a:lnTo>
                  <a:lnTo>
                    <a:pt x="92" y="2"/>
                  </a:lnTo>
                  <a:lnTo>
                    <a:pt x="102" y="5"/>
                  </a:lnTo>
                  <a:lnTo>
                    <a:pt x="124" y="12"/>
                  </a:lnTo>
                  <a:lnTo>
                    <a:pt x="133" y="14"/>
                  </a:lnTo>
                  <a:lnTo>
                    <a:pt x="141" y="15"/>
                  </a:lnTo>
                  <a:lnTo>
                    <a:pt x="154" y="14"/>
                  </a:lnTo>
                  <a:lnTo>
                    <a:pt x="166" y="10"/>
                  </a:lnTo>
                  <a:lnTo>
                    <a:pt x="193" y="3"/>
                  </a:lnTo>
                  <a:lnTo>
                    <a:pt x="207" y="3"/>
                  </a:lnTo>
                  <a:lnTo>
                    <a:pt x="195" y="12"/>
                  </a:lnTo>
                  <a:lnTo>
                    <a:pt x="181" y="22"/>
                  </a:lnTo>
                  <a:lnTo>
                    <a:pt x="168" y="32"/>
                  </a:lnTo>
                  <a:lnTo>
                    <a:pt x="155" y="41"/>
                  </a:lnTo>
                  <a:lnTo>
                    <a:pt x="140" y="47"/>
                  </a:lnTo>
                  <a:lnTo>
                    <a:pt x="125" y="48"/>
                  </a:lnTo>
                  <a:lnTo>
                    <a:pt x="118" y="47"/>
                  </a:lnTo>
                  <a:lnTo>
                    <a:pt x="102" y="41"/>
                  </a:lnTo>
                  <a:lnTo>
                    <a:pt x="94" y="39"/>
                  </a:lnTo>
                  <a:lnTo>
                    <a:pt x="87" y="39"/>
                  </a:lnTo>
                  <a:lnTo>
                    <a:pt x="81" y="43"/>
                  </a:lnTo>
                  <a:lnTo>
                    <a:pt x="76" y="47"/>
                  </a:lnTo>
                  <a:lnTo>
                    <a:pt x="62" y="60"/>
                  </a:lnTo>
                  <a:lnTo>
                    <a:pt x="53" y="64"/>
                  </a:lnTo>
                  <a:lnTo>
                    <a:pt x="45" y="68"/>
                  </a:lnTo>
                  <a:lnTo>
                    <a:pt x="31" y="68"/>
                  </a:lnTo>
                  <a:lnTo>
                    <a:pt x="27" y="71"/>
                  </a:lnTo>
                  <a:lnTo>
                    <a:pt x="24" y="77"/>
                  </a:lnTo>
                  <a:lnTo>
                    <a:pt x="23" y="83"/>
                  </a:lnTo>
                  <a:lnTo>
                    <a:pt x="23" y="91"/>
                  </a:lnTo>
                  <a:lnTo>
                    <a:pt x="27" y="107"/>
                  </a:lnTo>
                  <a:lnTo>
                    <a:pt x="29" y="112"/>
                  </a:lnTo>
                  <a:lnTo>
                    <a:pt x="32" y="116"/>
                  </a:lnTo>
                  <a:lnTo>
                    <a:pt x="20" y="106"/>
                  </a:lnTo>
                  <a:lnTo>
                    <a:pt x="10" y="95"/>
                  </a:lnTo>
                  <a:lnTo>
                    <a:pt x="4" y="85"/>
                  </a:lnTo>
                  <a:lnTo>
                    <a:pt x="0" y="76"/>
                  </a:lnTo>
                  <a:lnTo>
                    <a:pt x="0" y="67"/>
                  </a:lnTo>
                  <a:lnTo>
                    <a:pt x="4" y="60"/>
                  </a:lnTo>
                  <a:lnTo>
                    <a:pt x="8" y="53"/>
                  </a:lnTo>
                  <a:lnTo>
                    <a:pt x="14" y="46"/>
                  </a:lnTo>
                  <a:lnTo>
                    <a:pt x="30" y="33"/>
                  </a:lnTo>
                  <a:lnTo>
                    <a:pt x="38" y="28"/>
                  </a:lnTo>
                  <a:lnTo>
                    <a:pt x="52" y="15"/>
                  </a:lnTo>
                  <a:lnTo>
                    <a:pt x="58" y="9"/>
                  </a:lnTo>
                  <a:lnTo>
                    <a:pt x="64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479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Oval 198"/>
          <p:cNvSpPr/>
          <p:nvPr/>
        </p:nvSpPr>
        <p:spPr>
          <a:xfrm>
            <a:off x="684212" y="6019800"/>
            <a:ext cx="10064124" cy="186396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24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84"/>
          <p:cNvGrpSpPr/>
          <p:nvPr/>
        </p:nvGrpSpPr>
        <p:grpSpPr>
          <a:xfrm rot="795704">
            <a:off x="5219690" y="560437"/>
            <a:ext cx="3016250" cy="3328987"/>
            <a:chOff x="979488" y="1543051"/>
            <a:chExt cx="3016250" cy="3328987"/>
          </a:xfrm>
          <a:effectLst/>
        </p:grpSpPr>
        <p:sp>
          <p:nvSpPr>
            <p:cNvPr id="86" name="Freeform 52"/>
            <p:cNvSpPr>
              <a:spLocks/>
            </p:cNvSpPr>
            <p:nvPr/>
          </p:nvSpPr>
          <p:spPr bwMode="auto">
            <a:xfrm>
              <a:off x="981076" y="3935413"/>
              <a:ext cx="2259013" cy="936625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1413" y="467"/>
                </a:cxn>
                <a:cxn ang="0">
                  <a:pos x="1422" y="478"/>
                </a:cxn>
                <a:cxn ang="0">
                  <a:pos x="1422" y="493"/>
                </a:cxn>
                <a:cxn ang="0">
                  <a:pos x="1397" y="561"/>
                </a:cxn>
                <a:cxn ang="0">
                  <a:pos x="1385" y="572"/>
                </a:cxn>
                <a:cxn ang="0">
                  <a:pos x="1369" y="582"/>
                </a:cxn>
                <a:cxn ang="0">
                  <a:pos x="1352" y="589"/>
                </a:cxn>
                <a:cxn ang="0">
                  <a:pos x="1340" y="589"/>
                </a:cxn>
                <a:cxn ang="0">
                  <a:pos x="1333" y="587"/>
                </a:cxn>
                <a:cxn ang="0">
                  <a:pos x="1312" y="580"/>
                </a:cxn>
                <a:cxn ang="0">
                  <a:pos x="1279" y="568"/>
                </a:cxn>
                <a:cxn ang="0">
                  <a:pos x="1235" y="553"/>
                </a:cxn>
                <a:cxn ang="0">
                  <a:pos x="1181" y="534"/>
                </a:cxn>
                <a:cxn ang="0">
                  <a:pos x="1119" y="513"/>
                </a:cxn>
                <a:cxn ang="0">
                  <a:pos x="1050" y="489"/>
                </a:cxn>
                <a:cxn ang="0">
                  <a:pos x="975" y="463"/>
                </a:cxn>
                <a:cxn ang="0">
                  <a:pos x="895" y="435"/>
                </a:cxn>
                <a:cxn ang="0">
                  <a:pos x="770" y="392"/>
                </a:cxn>
                <a:cxn ang="0">
                  <a:pos x="684" y="362"/>
                </a:cxn>
                <a:cxn ang="0">
                  <a:pos x="598" y="332"/>
                </a:cxn>
                <a:cxn ang="0">
                  <a:pos x="513" y="303"/>
                </a:cxn>
                <a:cxn ang="0">
                  <a:pos x="431" y="274"/>
                </a:cxn>
                <a:cxn ang="0">
                  <a:pos x="353" y="248"/>
                </a:cxn>
                <a:cxn ang="0">
                  <a:pos x="280" y="222"/>
                </a:cxn>
                <a:cxn ang="0">
                  <a:pos x="213" y="199"/>
                </a:cxn>
                <a:cxn ang="0">
                  <a:pos x="154" y="178"/>
                </a:cxn>
                <a:cxn ang="0">
                  <a:pos x="104" y="161"/>
                </a:cxn>
                <a:cxn ang="0">
                  <a:pos x="64" y="147"/>
                </a:cxn>
                <a:cxn ang="0">
                  <a:pos x="35" y="137"/>
                </a:cxn>
                <a:cxn ang="0">
                  <a:pos x="19" y="132"/>
                </a:cxn>
                <a:cxn ang="0">
                  <a:pos x="9" y="127"/>
                </a:cxn>
                <a:cxn ang="0">
                  <a:pos x="2" y="117"/>
                </a:cxn>
                <a:cxn ang="0">
                  <a:pos x="0" y="107"/>
                </a:cxn>
                <a:cxn ang="0">
                  <a:pos x="3" y="99"/>
                </a:cxn>
                <a:cxn ang="0">
                  <a:pos x="10" y="77"/>
                </a:cxn>
                <a:cxn ang="0">
                  <a:pos x="17" y="59"/>
                </a:cxn>
                <a:cxn ang="0">
                  <a:pos x="23" y="42"/>
                </a:cxn>
                <a:cxn ang="0">
                  <a:pos x="26" y="31"/>
                </a:cxn>
                <a:cxn ang="0">
                  <a:pos x="30" y="25"/>
                </a:cxn>
                <a:cxn ang="0">
                  <a:pos x="48" y="10"/>
                </a:cxn>
                <a:cxn ang="0">
                  <a:pos x="64" y="2"/>
                </a:cxn>
              </a:cxnLst>
              <a:rect l="0" t="0" r="r" b="b"/>
              <a:pathLst>
                <a:path w="1423" h="590">
                  <a:moveTo>
                    <a:pt x="70" y="0"/>
                  </a:moveTo>
                  <a:lnTo>
                    <a:pt x="76" y="1"/>
                  </a:lnTo>
                  <a:lnTo>
                    <a:pt x="1406" y="463"/>
                  </a:lnTo>
                  <a:lnTo>
                    <a:pt x="1413" y="467"/>
                  </a:lnTo>
                  <a:lnTo>
                    <a:pt x="1418" y="472"/>
                  </a:lnTo>
                  <a:lnTo>
                    <a:pt x="1422" y="478"/>
                  </a:lnTo>
                  <a:lnTo>
                    <a:pt x="1423" y="485"/>
                  </a:lnTo>
                  <a:lnTo>
                    <a:pt x="1422" y="493"/>
                  </a:lnTo>
                  <a:lnTo>
                    <a:pt x="1399" y="557"/>
                  </a:lnTo>
                  <a:lnTo>
                    <a:pt x="1397" y="561"/>
                  </a:lnTo>
                  <a:lnTo>
                    <a:pt x="1392" y="567"/>
                  </a:lnTo>
                  <a:lnTo>
                    <a:pt x="1385" y="572"/>
                  </a:lnTo>
                  <a:lnTo>
                    <a:pt x="1377" y="577"/>
                  </a:lnTo>
                  <a:lnTo>
                    <a:pt x="1369" y="582"/>
                  </a:lnTo>
                  <a:lnTo>
                    <a:pt x="1360" y="586"/>
                  </a:lnTo>
                  <a:lnTo>
                    <a:pt x="1352" y="589"/>
                  </a:lnTo>
                  <a:lnTo>
                    <a:pt x="1345" y="590"/>
                  </a:lnTo>
                  <a:lnTo>
                    <a:pt x="1340" y="589"/>
                  </a:lnTo>
                  <a:lnTo>
                    <a:pt x="1338" y="589"/>
                  </a:lnTo>
                  <a:lnTo>
                    <a:pt x="1333" y="587"/>
                  </a:lnTo>
                  <a:lnTo>
                    <a:pt x="1324" y="584"/>
                  </a:lnTo>
                  <a:lnTo>
                    <a:pt x="1312" y="580"/>
                  </a:lnTo>
                  <a:lnTo>
                    <a:pt x="1297" y="575"/>
                  </a:lnTo>
                  <a:lnTo>
                    <a:pt x="1279" y="568"/>
                  </a:lnTo>
                  <a:lnTo>
                    <a:pt x="1258" y="561"/>
                  </a:lnTo>
                  <a:lnTo>
                    <a:pt x="1235" y="553"/>
                  </a:lnTo>
                  <a:lnTo>
                    <a:pt x="1209" y="544"/>
                  </a:lnTo>
                  <a:lnTo>
                    <a:pt x="1181" y="534"/>
                  </a:lnTo>
                  <a:lnTo>
                    <a:pt x="1151" y="524"/>
                  </a:lnTo>
                  <a:lnTo>
                    <a:pt x="1119" y="513"/>
                  </a:lnTo>
                  <a:lnTo>
                    <a:pt x="1085" y="501"/>
                  </a:lnTo>
                  <a:lnTo>
                    <a:pt x="1050" y="489"/>
                  </a:lnTo>
                  <a:lnTo>
                    <a:pt x="1013" y="476"/>
                  </a:lnTo>
                  <a:lnTo>
                    <a:pt x="975" y="463"/>
                  </a:lnTo>
                  <a:lnTo>
                    <a:pt x="935" y="449"/>
                  </a:lnTo>
                  <a:lnTo>
                    <a:pt x="895" y="435"/>
                  </a:lnTo>
                  <a:lnTo>
                    <a:pt x="854" y="421"/>
                  </a:lnTo>
                  <a:lnTo>
                    <a:pt x="770" y="392"/>
                  </a:lnTo>
                  <a:lnTo>
                    <a:pt x="727" y="377"/>
                  </a:lnTo>
                  <a:lnTo>
                    <a:pt x="684" y="362"/>
                  </a:lnTo>
                  <a:lnTo>
                    <a:pt x="641" y="347"/>
                  </a:lnTo>
                  <a:lnTo>
                    <a:pt x="598" y="332"/>
                  </a:lnTo>
                  <a:lnTo>
                    <a:pt x="555" y="318"/>
                  </a:lnTo>
                  <a:lnTo>
                    <a:pt x="513" y="303"/>
                  </a:lnTo>
                  <a:lnTo>
                    <a:pt x="472" y="288"/>
                  </a:lnTo>
                  <a:lnTo>
                    <a:pt x="431" y="274"/>
                  </a:lnTo>
                  <a:lnTo>
                    <a:pt x="392" y="261"/>
                  </a:lnTo>
                  <a:lnTo>
                    <a:pt x="353" y="248"/>
                  </a:lnTo>
                  <a:lnTo>
                    <a:pt x="316" y="234"/>
                  </a:lnTo>
                  <a:lnTo>
                    <a:pt x="280" y="222"/>
                  </a:lnTo>
                  <a:lnTo>
                    <a:pt x="246" y="210"/>
                  </a:lnTo>
                  <a:lnTo>
                    <a:pt x="213" y="199"/>
                  </a:lnTo>
                  <a:lnTo>
                    <a:pt x="183" y="188"/>
                  </a:lnTo>
                  <a:lnTo>
                    <a:pt x="154" y="178"/>
                  </a:lnTo>
                  <a:lnTo>
                    <a:pt x="128" y="169"/>
                  </a:lnTo>
                  <a:lnTo>
                    <a:pt x="104" y="161"/>
                  </a:lnTo>
                  <a:lnTo>
                    <a:pt x="82" y="153"/>
                  </a:lnTo>
                  <a:lnTo>
                    <a:pt x="64" y="147"/>
                  </a:lnTo>
                  <a:lnTo>
                    <a:pt x="48" y="141"/>
                  </a:lnTo>
                  <a:lnTo>
                    <a:pt x="35" y="137"/>
                  </a:lnTo>
                  <a:lnTo>
                    <a:pt x="25" y="134"/>
                  </a:lnTo>
                  <a:lnTo>
                    <a:pt x="19" y="132"/>
                  </a:lnTo>
                  <a:lnTo>
                    <a:pt x="16" y="131"/>
                  </a:lnTo>
                  <a:lnTo>
                    <a:pt x="9" y="127"/>
                  </a:lnTo>
                  <a:lnTo>
                    <a:pt x="5" y="122"/>
                  </a:lnTo>
                  <a:lnTo>
                    <a:pt x="2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2" y="103"/>
                  </a:lnTo>
                  <a:lnTo>
                    <a:pt x="3" y="99"/>
                  </a:lnTo>
                  <a:lnTo>
                    <a:pt x="7" y="86"/>
                  </a:lnTo>
                  <a:lnTo>
                    <a:pt x="10" y="77"/>
                  </a:lnTo>
                  <a:lnTo>
                    <a:pt x="13" y="68"/>
                  </a:lnTo>
                  <a:lnTo>
                    <a:pt x="17" y="59"/>
                  </a:lnTo>
                  <a:lnTo>
                    <a:pt x="19" y="50"/>
                  </a:lnTo>
                  <a:lnTo>
                    <a:pt x="23" y="42"/>
                  </a:lnTo>
                  <a:lnTo>
                    <a:pt x="24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30" y="25"/>
                  </a:lnTo>
                  <a:lnTo>
                    <a:pt x="34" y="20"/>
                  </a:lnTo>
                  <a:lnTo>
                    <a:pt x="48" y="10"/>
                  </a:lnTo>
                  <a:lnTo>
                    <a:pt x="56" y="5"/>
                  </a:lnTo>
                  <a:lnTo>
                    <a:pt x="64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D7A76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3"/>
            <p:cNvSpPr>
              <a:spLocks/>
            </p:cNvSpPr>
            <p:nvPr/>
          </p:nvSpPr>
          <p:spPr bwMode="auto">
            <a:xfrm>
              <a:off x="979488" y="4033838"/>
              <a:ext cx="2184400" cy="83661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4" y="0"/>
                </a:cxn>
                <a:cxn ang="0">
                  <a:pos x="41" y="2"/>
                </a:cxn>
                <a:cxn ang="0">
                  <a:pos x="1358" y="460"/>
                </a:cxn>
                <a:cxn ang="0">
                  <a:pos x="1367" y="464"/>
                </a:cxn>
                <a:cxn ang="0">
                  <a:pos x="1373" y="470"/>
                </a:cxn>
                <a:cxn ang="0">
                  <a:pos x="1376" y="475"/>
                </a:cxn>
                <a:cxn ang="0">
                  <a:pos x="1376" y="481"/>
                </a:cxn>
                <a:cxn ang="0">
                  <a:pos x="1363" y="520"/>
                </a:cxn>
                <a:cxn ang="0">
                  <a:pos x="1360" y="524"/>
                </a:cxn>
                <a:cxn ang="0">
                  <a:pos x="1356" y="527"/>
                </a:cxn>
                <a:cxn ang="0">
                  <a:pos x="1349" y="527"/>
                </a:cxn>
                <a:cxn ang="0">
                  <a:pos x="1342" y="527"/>
                </a:cxn>
                <a:cxn ang="0">
                  <a:pos x="1336" y="526"/>
                </a:cxn>
                <a:cxn ang="0">
                  <a:pos x="18" y="68"/>
                </a:cxn>
                <a:cxn ang="0">
                  <a:pos x="10" y="63"/>
                </a:cxn>
                <a:cxn ang="0">
                  <a:pos x="3" y="58"/>
                </a:cxn>
                <a:cxn ang="0">
                  <a:pos x="0" y="53"/>
                </a:cxn>
                <a:cxn ang="0">
                  <a:pos x="0" y="47"/>
                </a:cxn>
                <a:cxn ang="0">
                  <a:pos x="14" y="7"/>
                </a:cxn>
                <a:cxn ang="0">
                  <a:pos x="17" y="4"/>
                </a:cxn>
                <a:cxn ang="0">
                  <a:pos x="21" y="1"/>
                </a:cxn>
                <a:cxn ang="0">
                  <a:pos x="27" y="0"/>
                </a:cxn>
              </a:cxnLst>
              <a:rect l="0" t="0" r="r" b="b"/>
              <a:pathLst>
                <a:path w="1376" h="527">
                  <a:moveTo>
                    <a:pt x="27" y="0"/>
                  </a:moveTo>
                  <a:lnTo>
                    <a:pt x="34" y="0"/>
                  </a:lnTo>
                  <a:lnTo>
                    <a:pt x="41" y="2"/>
                  </a:lnTo>
                  <a:lnTo>
                    <a:pt x="1358" y="460"/>
                  </a:lnTo>
                  <a:lnTo>
                    <a:pt x="1367" y="464"/>
                  </a:lnTo>
                  <a:lnTo>
                    <a:pt x="1373" y="470"/>
                  </a:lnTo>
                  <a:lnTo>
                    <a:pt x="1376" y="475"/>
                  </a:lnTo>
                  <a:lnTo>
                    <a:pt x="1376" y="481"/>
                  </a:lnTo>
                  <a:lnTo>
                    <a:pt x="1363" y="520"/>
                  </a:lnTo>
                  <a:lnTo>
                    <a:pt x="1360" y="524"/>
                  </a:lnTo>
                  <a:lnTo>
                    <a:pt x="1356" y="527"/>
                  </a:lnTo>
                  <a:lnTo>
                    <a:pt x="1349" y="527"/>
                  </a:lnTo>
                  <a:lnTo>
                    <a:pt x="1342" y="527"/>
                  </a:lnTo>
                  <a:lnTo>
                    <a:pt x="1336" y="526"/>
                  </a:lnTo>
                  <a:lnTo>
                    <a:pt x="18" y="68"/>
                  </a:lnTo>
                  <a:lnTo>
                    <a:pt x="10" y="63"/>
                  </a:lnTo>
                  <a:lnTo>
                    <a:pt x="3" y="58"/>
                  </a:lnTo>
                  <a:lnTo>
                    <a:pt x="0" y="53"/>
                  </a:lnTo>
                  <a:lnTo>
                    <a:pt x="0" y="47"/>
                  </a:lnTo>
                  <a:lnTo>
                    <a:pt x="14" y="7"/>
                  </a:lnTo>
                  <a:lnTo>
                    <a:pt x="17" y="4"/>
                  </a:lnTo>
                  <a:lnTo>
                    <a:pt x="21" y="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9C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4"/>
            <p:cNvSpPr>
              <a:spLocks/>
            </p:cNvSpPr>
            <p:nvPr/>
          </p:nvSpPr>
          <p:spPr bwMode="auto">
            <a:xfrm>
              <a:off x="979488" y="4040188"/>
              <a:ext cx="2174875" cy="82867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2" y="1"/>
                </a:cxn>
                <a:cxn ang="0">
                  <a:pos x="39" y="3"/>
                </a:cxn>
                <a:cxn ang="0">
                  <a:pos x="1352" y="459"/>
                </a:cxn>
                <a:cxn ang="0">
                  <a:pos x="1360" y="463"/>
                </a:cxn>
                <a:cxn ang="0">
                  <a:pos x="1367" y="468"/>
                </a:cxn>
                <a:cxn ang="0">
                  <a:pos x="1370" y="474"/>
                </a:cxn>
                <a:cxn ang="0">
                  <a:pos x="1370" y="479"/>
                </a:cxn>
                <a:cxn ang="0">
                  <a:pos x="1358" y="516"/>
                </a:cxn>
                <a:cxn ang="0">
                  <a:pos x="1355" y="519"/>
                </a:cxn>
                <a:cxn ang="0">
                  <a:pos x="1351" y="521"/>
                </a:cxn>
                <a:cxn ang="0">
                  <a:pos x="1345" y="522"/>
                </a:cxn>
                <a:cxn ang="0">
                  <a:pos x="1338" y="522"/>
                </a:cxn>
                <a:cxn ang="0">
                  <a:pos x="1331" y="520"/>
                </a:cxn>
                <a:cxn ang="0">
                  <a:pos x="18" y="63"/>
                </a:cxn>
                <a:cxn ang="0">
                  <a:pos x="10" y="59"/>
                </a:cxn>
                <a:cxn ang="0">
                  <a:pos x="3" y="54"/>
                </a:cxn>
                <a:cxn ang="0">
                  <a:pos x="0" y="49"/>
                </a:cxn>
                <a:cxn ang="0">
                  <a:pos x="0" y="44"/>
                </a:cxn>
                <a:cxn ang="0">
                  <a:pos x="13" y="7"/>
                </a:cxn>
                <a:cxn ang="0">
                  <a:pos x="15" y="3"/>
                </a:cxn>
                <a:cxn ang="0">
                  <a:pos x="19" y="1"/>
                </a:cxn>
                <a:cxn ang="0">
                  <a:pos x="25" y="0"/>
                </a:cxn>
              </a:cxnLst>
              <a:rect l="0" t="0" r="r" b="b"/>
              <a:pathLst>
                <a:path w="1370" h="522">
                  <a:moveTo>
                    <a:pt x="25" y="0"/>
                  </a:moveTo>
                  <a:lnTo>
                    <a:pt x="32" y="1"/>
                  </a:lnTo>
                  <a:lnTo>
                    <a:pt x="39" y="3"/>
                  </a:lnTo>
                  <a:lnTo>
                    <a:pt x="1352" y="459"/>
                  </a:lnTo>
                  <a:lnTo>
                    <a:pt x="1360" y="463"/>
                  </a:lnTo>
                  <a:lnTo>
                    <a:pt x="1367" y="468"/>
                  </a:lnTo>
                  <a:lnTo>
                    <a:pt x="1370" y="474"/>
                  </a:lnTo>
                  <a:lnTo>
                    <a:pt x="1370" y="479"/>
                  </a:lnTo>
                  <a:lnTo>
                    <a:pt x="1358" y="516"/>
                  </a:lnTo>
                  <a:lnTo>
                    <a:pt x="1355" y="519"/>
                  </a:lnTo>
                  <a:lnTo>
                    <a:pt x="1351" y="521"/>
                  </a:lnTo>
                  <a:lnTo>
                    <a:pt x="1345" y="522"/>
                  </a:lnTo>
                  <a:lnTo>
                    <a:pt x="1338" y="522"/>
                  </a:lnTo>
                  <a:lnTo>
                    <a:pt x="1331" y="520"/>
                  </a:lnTo>
                  <a:lnTo>
                    <a:pt x="18" y="63"/>
                  </a:lnTo>
                  <a:lnTo>
                    <a:pt x="10" y="59"/>
                  </a:lnTo>
                  <a:lnTo>
                    <a:pt x="3" y="54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13" y="7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DFAB5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5"/>
            <p:cNvSpPr>
              <a:spLocks/>
            </p:cNvSpPr>
            <p:nvPr/>
          </p:nvSpPr>
          <p:spPr bwMode="auto">
            <a:xfrm>
              <a:off x="1106488" y="1543051"/>
              <a:ext cx="1089025" cy="2560638"/>
            </a:xfrm>
            <a:custGeom>
              <a:avLst/>
              <a:gdLst/>
              <a:ahLst/>
              <a:cxnLst>
                <a:cxn ang="0">
                  <a:pos x="600" y="1"/>
                </a:cxn>
                <a:cxn ang="0">
                  <a:pos x="677" y="29"/>
                </a:cxn>
                <a:cxn ang="0">
                  <a:pos x="686" y="43"/>
                </a:cxn>
                <a:cxn ang="0">
                  <a:pos x="685" y="60"/>
                </a:cxn>
                <a:cxn ang="0">
                  <a:pos x="151" y="1594"/>
                </a:cxn>
                <a:cxn ang="0">
                  <a:pos x="137" y="1604"/>
                </a:cxn>
                <a:cxn ang="0">
                  <a:pos x="118" y="1611"/>
                </a:cxn>
                <a:cxn ang="0">
                  <a:pos x="101" y="1613"/>
                </a:cxn>
                <a:cxn ang="0">
                  <a:pos x="93" y="1612"/>
                </a:cxn>
                <a:cxn ang="0">
                  <a:pos x="82" y="1608"/>
                </a:cxn>
                <a:cxn ang="0">
                  <a:pos x="53" y="1599"/>
                </a:cxn>
                <a:cxn ang="0">
                  <a:pos x="26" y="1589"/>
                </a:cxn>
                <a:cxn ang="0">
                  <a:pos x="15" y="1585"/>
                </a:cxn>
                <a:cxn ang="0">
                  <a:pos x="7" y="1580"/>
                </a:cxn>
                <a:cxn ang="0">
                  <a:pos x="1" y="1569"/>
                </a:cxn>
                <a:cxn ang="0">
                  <a:pos x="2" y="1553"/>
                </a:cxn>
                <a:cxn ang="0">
                  <a:pos x="5" y="1543"/>
                </a:cxn>
                <a:cxn ang="0">
                  <a:pos x="13" y="1520"/>
                </a:cxn>
                <a:cxn ang="0">
                  <a:pos x="26" y="1485"/>
                </a:cxn>
                <a:cxn ang="0">
                  <a:pos x="42" y="1438"/>
                </a:cxn>
                <a:cxn ang="0">
                  <a:pos x="62" y="1382"/>
                </a:cxn>
                <a:cxn ang="0">
                  <a:pos x="84" y="1316"/>
                </a:cxn>
                <a:cxn ang="0">
                  <a:pos x="110" y="1243"/>
                </a:cxn>
                <a:cxn ang="0">
                  <a:pos x="137" y="1164"/>
                </a:cxn>
                <a:cxn ang="0">
                  <a:pos x="167" y="1080"/>
                </a:cxn>
                <a:cxn ang="0">
                  <a:pos x="197" y="991"/>
                </a:cxn>
                <a:cxn ang="0">
                  <a:pos x="245" y="855"/>
                </a:cxn>
                <a:cxn ang="0">
                  <a:pos x="293" y="716"/>
                </a:cxn>
                <a:cxn ang="0">
                  <a:pos x="356" y="536"/>
                </a:cxn>
                <a:cxn ang="0">
                  <a:pos x="386" y="450"/>
                </a:cxn>
                <a:cxn ang="0">
                  <a:pos x="414" y="369"/>
                </a:cxn>
                <a:cxn ang="0">
                  <a:pos x="440" y="294"/>
                </a:cxn>
                <a:cxn ang="0">
                  <a:pos x="464" y="226"/>
                </a:cxn>
                <a:cxn ang="0">
                  <a:pos x="485" y="166"/>
                </a:cxn>
                <a:cxn ang="0">
                  <a:pos x="502" y="115"/>
                </a:cxn>
                <a:cxn ang="0">
                  <a:pos x="516" y="76"/>
                </a:cxn>
                <a:cxn ang="0">
                  <a:pos x="525" y="48"/>
                </a:cxn>
                <a:cxn ang="0">
                  <a:pos x="531" y="34"/>
                </a:cxn>
                <a:cxn ang="0">
                  <a:pos x="534" y="27"/>
                </a:cxn>
                <a:cxn ang="0">
                  <a:pos x="548" y="17"/>
                </a:cxn>
                <a:cxn ang="0">
                  <a:pos x="567" y="7"/>
                </a:cxn>
                <a:cxn ang="0">
                  <a:pos x="586" y="1"/>
                </a:cxn>
              </a:cxnLst>
              <a:rect l="0" t="0" r="r" b="b"/>
              <a:pathLst>
                <a:path w="686" h="1613">
                  <a:moveTo>
                    <a:pt x="594" y="0"/>
                  </a:moveTo>
                  <a:lnTo>
                    <a:pt x="600" y="1"/>
                  </a:lnTo>
                  <a:lnTo>
                    <a:pt x="670" y="26"/>
                  </a:lnTo>
                  <a:lnTo>
                    <a:pt x="677" y="29"/>
                  </a:lnTo>
                  <a:lnTo>
                    <a:pt x="683" y="35"/>
                  </a:lnTo>
                  <a:lnTo>
                    <a:pt x="686" y="43"/>
                  </a:lnTo>
                  <a:lnTo>
                    <a:pt x="686" y="51"/>
                  </a:lnTo>
                  <a:lnTo>
                    <a:pt x="685" y="60"/>
                  </a:lnTo>
                  <a:lnTo>
                    <a:pt x="155" y="1588"/>
                  </a:lnTo>
                  <a:lnTo>
                    <a:pt x="151" y="1594"/>
                  </a:lnTo>
                  <a:lnTo>
                    <a:pt x="145" y="1599"/>
                  </a:lnTo>
                  <a:lnTo>
                    <a:pt x="137" y="1604"/>
                  </a:lnTo>
                  <a:lnTo>
                    <a:pt x="127" y="1608"/>
                  </a:lnTo>
                  <a:lnTo>
                    <a:pt x="118" y="1611"/>
                  </a:lnTo>
                  <a:lnTo>
                    <a:pt x="109" y="1613"/>
                  </a:lnTo>
                  <a:lnTo>
                    <a:pt x="101" y="1613"/>
                  </a:lnTo>
                  <a:lnTo>
                    <a:pt x="95" y="1613"/>
                  </a:lnTo>
                  <a:lnTo>
                    <a:pt x="93" y="1612"/>
                  </a:lnTo>
                  <a:lnTo>
                    <a:pt x="89" y="1611"/>
                  </a:lnTo>
                  <a:lnTo>
                    <a:pt x="82" y="1608"/>
                  </a:lnTo>
                  <a:lnTo>
                    <a:pt x="73" y="1605"/>
                  </a:lnTo>
                  <a:lnTo>
                    <a:pt x="53" y="1599"/>
                  </a:lnTo>
                  <a:lnTo>
                    <a:pt x="43" y="1595"/>
                  </a:lnTo>
                  <a:lnTo>
                    <a:pt x="26" y="1589"/>
                  </a:lnTo>
                  <a:lnTo>
                    <a:pt x="19" y="1587"/>
                  </a:lnTo>
                  <a:lnTo>
                    <a:pt x="15" y="1585"/>
                  </a:lnTo>
                  <a:lnTo>
                    <a:pt x="11" y="1583"/>
                  </a:lnTo>
                  <a:lnTo>
                    <a:pt x="7" y="1580"/>
                  </a:lnTo>
                  <a:lnTo>
                    <a:pt x="3" y="1575"/>
                  </a:lnTo>
                  <a:lnTo>
                    <a:pt x="1" y="1569"/>
                  </a:lnTo>
                  <a:lnTo>
                    <a:pt x="0" y="1562"/>
                  </a:lnTo>
                  <a:lnTo>
                    <a:pt x="2" y="1553"/>
                  </a:lnTo>
                  <a:lnTo>
                    <a:pt x="3" y="1550"/>
                  </a:lnTo>
                  <a:lnTo>
                    <a:pt x="5" y="1543"/>
                  </a:lnTo>
                  <a:lnTo>
                    <a:pt x="9" y="1534"/>
                  </a:lnTo>
                  <a:lnTo>
                    <a:pt x="13" y="1520"/>
                  </a:lnTo>
                  <a:lnTo>
                    <a:pt x="19" y="1504"/>
                  </a:lnTo>
                  <a:lnTo>
                    <a:pt x="26" y="1485"/>
                  </a:lnTo>
                  <a:lnTo>
                    <a:pt x="33" y="1463"/>
                  </a:lnTo>
                  <a:lnTo>
                    <a:pt x="42" y="1438"/>
                  </a:lnTo>
                  <a:lnTo>
                    <a:pt x="52" y="1411"/>
                  </a:lnTo>
                  <a:lnTo>
                    <a:pt x="62" y="1382"/>
                  </a:lnTo>
                  <a:lnTo>
                    <a:pt x="73" y="1350"/>
                  </a:lnTo>
                  <a:lnTo>
                    <a:pt x="84" y="1316"/>
                  </a:lnTo>
                  <a:lnTo>
                    <a:pt x="97" y="1280"/>
                  </a:lnTo>
                  <a:lnTo>
                    <a:pt x="110" y="1243"/>
                  </a:lnTo>
                  <a:lnTo>
                    <a:pt x="124" y="1205"/>
                  </a:lnTo>
                  <a:lnTo>
                    <a:pt x="137" y="1164"/>
                  </a:lnTo>
                  <a:lnTo>
                    <a:pt x="151" y="1123"/>
                  </a:lnTo>
                  <a:lnTo>
                    <a:pt x="167" y="1080"/>
                  </a:lnTo>
                  <a:lnTo>
                    <a:pt x="182" y="1036"/>
                  </a:lnTo>
                  <a:lnTo>
                    <a:pt x="197" y="991"/>
                  </a:lnTo>
                  <a:lnTo>
                    <a:pt x="213" y="947"/>
                  </a:lnTo>
                  <a:lnTo>
                    <a:pt x="245" y="855"/>
                  </a:lnTo>
                  <a:lnTo>
                    <a:pt x="277" y="762"/>
                  </a:lnTo>
                  <a:lnTo>
                    <a:pt x="293" y="716"/>
                  </a:lnTo>
                  <a:lnTo>
                    <a:pt x="325" y="625"/>
                  </a:lnTo>
                  <a:lnTo>
                    <a:pt x="356" y="536"/>
                  </a:lnTo>
                  <a:lnTo>
                    <a:pt x="371" y="492"/>
                  </a:lnTo>
                  <a:lnTo>
                    <a:pt x="386" y="450"/>
                  </a:lnTo>
                  <a:lnTo>
                    <a:pt x="400" y="409"/>
                  </a:lnTo>
                  <a:lnTo>
                    <a:pt x="414" y="369"/>
                  </a:lnTo>
                  <a:lnTo>
                    <a:pt x="427" y="331"/>
                  </a:lnTo>
                  <a:lnTo>
                    <a:pt x="440" y="294"/>
                  </a:lnTo>
                  <a:lnTo>
                    <a:pt x="452" y="259"/>
                  </a:lnTo>
                  <a:lnTo>
                    <a:pt x="464" y="226"/>
                  </a:lnTo>
                  <a:lnTo>
                    <a:pt x="475" y="194"/>
                  </a:lnTo>
                  <a:lnTo>
                    <a:pt x="485" y="166"/>
                  </a:lnTo>
                  <a:lnTo>
                    <a:pt x="494" y="139"/>
                  </a:lnTo>
                  <a:lnTo>
                    <a:pt x="502" y="115"/>
                  </a:lnTo>
                  <a:lnTo>
                    <a:pt x="510" y="94"/>
                  </a:lnTo>
                  <a:lnTo>
                    <a:pt x="516" y="76"/>
                  </a:lnTo>
                  <a:lnTo>
                    <a:pt x="521" y="61"/>
                  </a:lnTo>
                  <a:lnTo>
                    <a:pt x="525" y="48"/>
                  </a:lnTo>
                  <a:lnTo>
                    <a:pt x="529" y="39"/>
                  </a:lnTo>
                  <a:lnTo>
                    <a:pt x="531" y="34"/>
                  </a:lnTo>
                  <a:lnTo>
                    <a:pt x="531" y="32"/>
                  </a:lnTo>
                  <a:lnTo>
                    <a:pt x="534" y="27"/>
                  </a:lnTo>
                  <a:lnTo>
                    <a:pt x="541" y="22"/>
                  </a:lnTo>
                  <a:lnTo>
                    <a:pt x="548" y="17"/>
                  </a:lnTo>
                  <a:lnTo>
                    <a:pt x="558" y="12"/>
                  </a:lnTo>
                  <a:lnTo>
                    <a:pt x="567" y="7"/>
                  </a:lnTo>
                  <a:lnTo>
                    <a:pt x="578" y="3"/>
                  </a:lnTo>
                  <a:lnTo>
                    <a:pt x="586" y="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CD8D3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6"/>
            <p:cNvSpPr>
              <a:spLocks/>
            </p:cNvSpPr>
            <p:nvPr/>
          </p:nvSpPr>
          <p:spPr bwMode="auto">
            <a:xfrm>
              <a:off x="1111251" y="1574801"/>
              <a:ext cx="1023938" cy="25273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559" y="1"/>
                </a:cxn>
                <a:cxn ang="0">
                  <a:pos x="629" y="25"/>
                </a:cxn>
                <a:cxn ang="0">
                  <a:pos x="636" y="29"/>
                </a:cxn>
                <a:cxn ang="0">
                  <a:pos x="641" y="35"/>
                </a:cxn>
                <a:cxn ang="0">
                  <a:pos x="644" y="43"/>
                </a:cxn>
                <a:cxn ang="0">
                  <a:pos x="645" y="51"/>
                </a:cxn>
                <a:cxn ang="0">
                  <a:pos x="643" y="59"/>
                </a:cxn>
                <a:cxn ang="0">
                  <a:pos x="118" y="1573"/>
                </a:cxn>
                <a:cxn ang="0">
                  <a:pos x="114" y="1581"/>
                </a:cxn>
                <a:cxn ang="0">
                  <a:pos x="108" y="1586"/>
                </a:cxn>
                <a:cxn ang="0">
                  <a:pos x="101" y="1591"/>
                </a:cxn>
                <a:cxn ang="0">
                  <a:pos x="93" y="1592"/>
                </a:cxn>
                <a:cxn ang="0">
                  <a:pos x="86" y="1591"/>
                </a:cxn>
                <a:cxn ang="0">
                  <a:pos x="16" y="1567"/>
                </a:cxn>
                <a:cxn ang="0">
                  <a:pos x="9" y="1563"/>
                </a:cxn>
                <a:cxn ang="0">
                  <a:pos x="3" y="1557"/>
                </a:cxn>
                <a:cxn ang="0">
                  <a:pos x="1" y="1549"/>
                </a:cxn>
                <a:cxn ang="0">
                  <a:pos x="0" y="1541"/>
                </a:cxn>
                <a:cxn ang="0">
                  <a:pos x="2" y="1532"/>
                </a:cxn>
                <a:cxn ang="0">
                  <a:pos x="527" y="19"/>
                </a:cxn>
                <a:cxn ang="0">
                  <a:pos x="531" y="11"/>
                </a:cxn>
                <a:cxn ang="0">
                  <a:pos x="537" y="5"/>
                </a:cxn>
                <a:cxn ang="0">
                  <a:pos x="544" y="1"/>
                </a:cxn>
                <a:cxn ang="0">
                  <a:pos x="552" y="0"/>
                </a:cxn>
              </a:cxnLst>
              <a:rect l="0" t="0" r="r" b="b"/>
              <a:pathLst>
                <a:path w="645" h="1592">
                  <a:moveTo>
                    <a:pt x="552" y="0"/>
                  </a:moveTo>
                  <a:lnTo>
                    <a:pt x="559" y="1"/>
                  </a:lnTo>
                  <a:lnTo>
                    <a:pt x="629" y="25"/>
                  </a:lnTo>
                  <a:lnTo>
                    <a:pt x="636" y="29"/>
                  </a:lnTo>
                  <a:lnTo>
                    <a:pt x="641" y="35"/>
                  </a:lnTo>
                  <a:lnTo>
                    <a:pt x="644" y="43"/>
                  </a:lnTo>
                  <a:lnTo>
                    <a:pt x="645" y="51"/>
                  </a:lnTo>
                  <a:lnTo>
                    <a:pt x="643" y="59"/>
                  </a:lnTo>
                  <a:lnTo>
                    <a:pt x="118" y="1573"/>
                  </a:lnTo>
                  <a:lnTo>
                    <a:pt x="114" y="1581"/>
                  </a:lnTo>
                  <a:lnTo>
                    <a:pt x="108" y="1586"/>
                  </a:lnTo>
                  <a:lnTo>
                    <a:pt x="101" y="1591"/>
                  </a:lnTo>
                  <a:lnTo>
                    <a:pt x="93" y="1592"/>
                  </a:lnTo>
                  <a:lnTo>
                    <a:pt x="86" y="1591"/>
                  </a:lnTo>
                  <a:lnTo>
                    <a:pt x="16" y="1567"/>
                  </a:lnTo>
                  <a:lnTo>
                    <a:pt x="9" y="1563"/>
                  </a:lnTo>
                  <a:lnTo>
                    <a:pt x="3" y="1557"/>
                  </a:lnTo>
                  <a:lnTo>
                    <a:pt x="1" y="1549"/>
                  </a:lnTo>
                  <a:lnTo>
                    <a:pt x="0" y="1541"/>
                  </a:lnTo>
                  <a:lnTo>
                    <a:pt x="2" y="1532"/>
                  </a:lnTo>
                  <a:lnTo>
                    <a:pt x="527" y="19"/>
                  </a:lnTo>
                  <a:lnTo>
                    <a:pt x="531" y="11"/>
                  </a:lnTo>
                  <a:lnTo>
                    <a:pt x="537" y="5"/>
                  </a:lnTo>
                  <a:lnTo>
                    <a:pt x="544" y="1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E9C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7"/>
            <p:cNvSpPr>
              <a:spLocks/>
            </p:cNvSpPr>
            <p:nvPr/>
          </p:nvSpPr>
          <p:spPr bwMode="auto">
            <a:xfrm>
              <a:off x="1111251" y="1582738"/>
              <a:ext cx="1008063" cy="2516188"/>
            </a:xfrm>
            <a:custGeom>
              <a:avLst/>
              <a:gdLst/>
              <a:ahLst/>
              <a:cxnLst>
                <a:cxn ang="0">
                  <a:pos x="548" y="0"/>
                </a:cxn>
                <a:cxn ang="0">
                  <a:pos x="555" y="1"/>
                </a:cxn>
                <a:cxn ang="0">
                  <a:pos x="620" y="24"/>
                </a:cxn>
                <a:cxn ang="0">
                  <a:pos x="627" y="27"/>
                </a:cxn>
                <a:cxn ang="0">
                  <a:pos x="632" y="33"/>
                </a:cxn>
                <a:cxn ang="0">
                  <a:pos x="634" y="40"/>
                </a:cxn>
                <a:cxn ang="0">
                  <a:pos x="635" y="48"/>
                </a:cxn>
                <a:cxn ang="0">
                  <a:pos x="633" y="57"/>
                </a:cxn>
                <a:cxn ang="0">
                  <a:pos x="110" y="1565"/>
                </a:cxn>
                <a:cxn ang="0">
                  <a:pos x="106" y="1573"/>
                </a:cxn>
                <a:cxn ang="0">
                  <a:pos x="100" y="1579"/>
                </a:cxn>
                <a:cxn ang="0">
                  <a:pos x="93" y="1583"/>
                </a:cxn>
                <a:cxn ang="0">
                  <a:pos x="86" y="1585"/>
                </a:cxn>
                <a:cxn ang="0">
                  <a:pos x="79" y="1583"/>
                </a:cxn>
                <a:cxn ang="0">
                  <a:pos x="14" y="1561"/>
                </a:cxn>
                <a:cxn ang="0">
                  <a:pos x="8" y="1557"/>
                </a:cxn>
                <a:cxn ang="0">
                  <a:pos x="3" y="1551"/>
                </a:cxn>
                <a:cxn ang="0">
                  <a:pos x="0" y="1544"/>
                </a:cxn>
                <a:cxn ang="0">
                  <a:pos x="0" y="1536"/>
                </a:cxn>
                <a:cxn ang="0">
                  <a:pos x="2" y="1527"/>
                </a:cxn>
                <a:cxn ang="0">
                  <a:pos x="525" y="19"/>
                </a:cxn>
                <a:cxn ang="0">
                  <a:pos x="529" y="11"/>
                </a:cxn>
                <a:cxn ang="0">
                  <a:pos x="535" y="6"/>
                </a:cxn>
                <a:cxn ang="0">
                  <a:pos x="541" y="1"/>
                </a:cxn>
                <a:cxn ang="0">
                  <a:pos x="548" y="0"/>
                </a:cxn>
              </a:cxnLst>
              <a:rect l="0" t="0" r="r" b="b"/>
              <a:pathLst>
                <a:path w="635" h="1585">
                  <a:moveTo>
                    <a:pt x="548" y="0"/>
                  </a:moveTo>
                  <a:lnTo>
                    <a:pt x="555" y="1"/>
                  </a:lnTo>
                  <a:lnTo>
                    <a:pt x="620" y="24"/>
                  </a:lnTo>
                  <a:lnTo>
                    <a:pt x="627" y="27"/>
                  </a:lnTo>
                  <a:lnTo>
                    <a:pt x="632" y="33"/>
                  </a:lnTo>
                  <a:lnTo>
                    <a:pt x="634" y="40"/>
                  </a:lnTo>
                  <a:lnTo>
                    <a:pt x="635" y="48"/>
                  </a:lnTo>
                  <a:lnTo>
                    <a:pt x="633" y="57"/>
                  </a:lnTo>
                  <a:lnTo>
                    <a:pt x="110" y="1565"/>
                  </a:lnTo>
                  <a:lnTo>
                    <a:pt x="106" y="1573"/>
                  </a:lnTo>
                  <a:lnTo>
                    <a:pt x="100" y="1579"/>
                  </a:lnTo>
                  <a:lnTo>
                    <a:pt x="93" y="1583"/>
                  </a:lnTo>
                  <a:lnTo>
                    <a:pt x="86" y="1585"/>
                  </a:lnTo>
                  <a:lnTo>
                    <a:pt x="79" y="1583"/>
                  </a:lnTo>
                  <a:lnTo>
                    <a:pt x="14" y="1561"/>
                  </a:lnTo>
                  <a:lnTo>
                    <a:pt x="8" y="1557"/>
                  </a:lnTo>
                  <a:lnTo>
                    <a:pt x="3" y="1551"/>
                  </a:lnTo>
                  <a:lnTo>
                    <a:pt x="0" y="1544"/>
                  </a:lnTo>
                  <a:lnTo>
                    <a:pt x="0" y="1536"/>
                  </a:lnTo>
                  <a:lnTo>
                    <a:pt x="2" y="1527"/>
                  </a:lnTo>
                  <a:lnTo>
                    <a:pt x="525" y="19"/>
                  </a:lnTo>
                  <a:lnTo>
                    <a:pt x="529" y="11"/>
                  </a:lnTo>
                  <a:lnTo>
                    <a:pt x="535" y="6"/>
                  </a:lnTo>
                  <a:lnTo>
                    <a:pt x="541" y="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DFAB5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8"/>
            <p:cNvSpPr>
              <a:spLocks/>
            </p:cNvSpPr>
            <p:nvPr/>
          </p:nvSpPr>
          <p:spPr bwMode="auto">
            <a:xfrm>
              <a:off x="1998663" y="2068513"/>
              <a:ext cx="1639888" cy="617538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30" y="3"/>
                </a:cxn>
                <a:cxn ang="0">
                  <a:pos x="50" y="10"/>
                </a:cxn>
                <a:cxn ang="0">
                  <a:pos x="82" y="21"/>
                </a:cxn>
                <a:cxn ang="0">
                  <a:pos x="123" y="36"/>
                </a:cxn>
                <a:cxn ang="0">
                  <a:pos x="174" y="53"/>
                </a:cxn>
                <a:cxn ang="0">
                  <a:pos x="232" y="73"/>
                </a:cxn>
                <a:cxn ang="0">
                  <a:pos x="295" y="96"/>
                </a:cxn>
                <a:cxn ang="0">
                  <a:pos x="399" y="131"/>
                </a:cxn>
                <a:cxn ang="0">
                  <a:pos x="472" y="157"/>
                </a:cxn>
                <a:cxn ang="0">
                  <a:pos x="546" y="182"/>
                </a:cxn>
                <a:cxn ang="0">
                  <a:pos x="619" y="208"/>
                </a:cxn>
                <a:cxn ang="0">
                  <a:pos x="725" y="245"/>
                </a:cxn>
                <a:cxn ang="0">
                  <a:pos x="792" y="268"/>
                </a:cxn>
                <a:cxn ang="0">
                  <a:pos x="853" y="289"/>
                </a:cxn>
                <a:cxn ang="0">
                  <a:pos x="907" y="308"/>
                </a:cxn>
                <a:cxn ang="0">
                  <a:pos x="954" y="324"/>
                </a:cxn>
                <a:cxn ang="0">
                  <a:pos x="991" y="337"/>
                </a:cxn>
                <a:cxn ang="0">
                  <a:pos x="1017" y="346"/>
                </a:cxn>
                <a:cxn ang="0">
                  <a:pos x="1031" y="351"/>
                </a:cxn>
                <a:cxn ang="0">
                  <a:pos x="1020" y="389"/>
                </a:cxn>
                <a:cxn ang="0">
                  <a:pos x="991" y="379"/>
                </a:cxn>
                <a:cxn ang="0">
                  <a:pos x="957" y="368"/>
                </a:cxn>
                <a:cxn ang="0">
                  <a:pos x="914" y="352"/>
                </a:cxn>
                <a:cxn ang="0">
                  <a:pos x="861" y="334"/>
                </a:cxn>
                <a:cxn ang="0">
                  <a:pos x="800" y="313"/>
                </a:cxn>
                <a:cxn ang="0">
                  <a:pos x="734" y="290"/>
                </a:cxn>
                <a:cxn ang="0">
                  <a:pos x="663" y="265"/>
                </a:cxn>
                <a:cxn ang="0">
                  <a:pos x="589" y="239"/>
                </a:cxn>
                <a:cxn ang="0">
                  <a:pos x="514" y="213"/>
                </a:cxn>
                <a:cxn ang="0">
                  <a:pos x="438" y="187"/>
                </a:cxn>
                <a:cxn ang="0">
                  <a:pos x="329" y="149"/>
                </a:cxn>
                <a:cxn ang="0">
                  <a:pos x="260" y="125"/>
                </a:cxn>
                <a:cxn ang="0">
                  <a:pos x="197" y="103"/>
                </a:cxn>
                <a:cxn ang="0">
                  <a:pos x="140" y="83"/>
                </a:cxn>
                <a:cxn ang="0">
                  <a:pos x="92" y="66"/>
                </a:cxn>
                <a:cxn ang="0">
                  <a:pos x="54" y="53"/>
                </a:cxn>
                <a:cxn ang="0">
                  <a:pos x="26" y="44"/>
                </a:cxn>
                <a:cxn ang="0">
                  <a:pos x="12" y="38"/>
                </a:cxn>
                <a:cxn ang="0">
                  <a:pos x="5" y="34"/>
                </a:cxn>
                <a:cxn ang="0">
                  <a:pos x="0" y="23"/>
                </a:cxn>
                <a:cxn ang="0">
                  <a:pos x="2" y="10"/>
                </a:cxn>
                <a:cxn ang="0">
                  <a:pos x="10" y="1"/>
                </a:cxn>
              </a:cxnLst>
              <a:rect l="0" t="0" r="r" b="b"/>
              <a:pathLst>
                <a:path w="1033" h="389">
                  <a:moveTo>
                    <a:pt x="17" y="0"/>
                  </a:moveTo>
                  <a:lnTo>
                    <a:pt x="23" y="1"/>
                  </a:lnTo>
                  <a:lnTo>
                    <a:pt x="25" y="1"/>
                  </a:lnTo>
                  <a:lnTo>
                    <a:pt x="30" y="3"/>
                  </a:lnTo>
                  <a:lnTo>
                    <a:pt x="38" y="6"/>
                  </a:lnTo>
                  <a:lnTo>
                    <a:pt x="50" y="10"/>
                  </a:lnTo>
                  <a:lnTo>
                    <a:pt x="65" y="15"/>
                  </a:lnTo>
                  <a:lnTo>
                    <a:pt x="82" y="21"/>
                  </a:lnTo>
                  <a:lnTo>
                    <a:pt x="101" y="28"/>
                  </a:lnTo>
                  <a:lnTo>
                    <a:pt x="123" y="36"/>
                  </a:lnTo>
                  <a:lnTo>
                    <a:pt x="148" y="44"/>
                  </a:lnTo>
                  <a:lnTo>
                    <a:pt x="174" y="53"/>
                  </a:lnTo>
                  <a:lnTo>
                    <a:pt x="202" y="63"/>
                  </a:lnTo>
                  <a:lnTo>
                    <a:pt x="232" y="73"/>
                  </a:lnTo>
                  <a:lnTo>
                    <a:pt x="263" y="84"/>
                  </a:lnTo>
                  <a:lnTo>
                    <a:pt x="295" y="96"/>
                  </a:lnTo>
                  <a:lnTo>
                    <a:pt x="329" y="107"/>
                  </a:lnTo>
                  <a:lnTo>
                    <a:pt x="399" y="131"/>
                  </a:lnTo>
                  <a:lnTo>
                    <a:pt x="435" y="144"/>
                  </a:lnTo>
                  <a:lnTo>
                    <a:pt x="472" y="157"/>
                  </a:lnTo>
                  <a:lnTo>
                    <a:pt x="508" y="170"/>
                  </a:lnTo>
                  <a:lnTo>
                    <a:pt x="546" y="182"/>
                  </a:lnTo>
                  <a:lnTo>
                    <a:pt x="582" y="195"/>
                  </a:lnTo>
                  <a:lnTo>
                    <a:pt x="619" y="208"/>
                  </a:lnTo>
                  <a:lnTo>
                    <a:pt x="655" y="220"/>
                  </a:lnTo>
                  <a:lnTo>
                    <a:pt x="725" y="245"/>
                  </a:lnTo>
                  <a:lnTo>
                    <a:pt x="759" y="257"/>
                  </a:lnTo>
                  <a:lnTo>
                    <a:pt x="792" y="268"/>
                  </a:lnTo>
                  <a:lnTo>
                    <a:pt x="823" y="279"/>
                  </a:lnTo>
                  <a:lnTo>
                    <a:pt x="853" y="289"/>
                  </a:lnTo>
                  <a:lnTo>
                    <a:pt x="881" y="299"/>
                  </a:lnTo>
                  <a:lnTo>
                    <a:pt x="907" y="308"/>
                  </a:lnTo>
                  <a:lnTo>
                    <a:pt x="932" y="317"/>
                  </a:lnTo>
                  <a:lnTo>
                    <a:pt x="954" y="324"/>
                  </a:lnTo>
                  <a:lnTo>
                    <a:pt x="974" y="331"/>
                  </a:lnTo>
                  <a:lnTo>
                    <a:pt x="991" y="337"/>
                  </a:lnTo>
                  <a:lnTo>
                    <a:pt x="1006" y="342"/>
                  </a:lnTo>
                  <a:lnTo>
                    <a:pt x="1017" y="346"/>
                  </a:lnTo>
                  <a:lnTo>
                    <a:pt x="1026" y="349"/>
                  </a:lnTo>
                  <a:lnTo>
                    <a:pt x="1031" y="351"/>
                  </a:lnTo>
                  <a:lnTo>
                    <a:pt x="1033" y="352"/>
                  </a:lnTo>
                  <a:lnTo>
                    <a:pt x="1020" y="389"/>
                  </a:lnTo>
                  <a:lnTo>
                    <a:pt x="1003" y="383"/>
                  </a:lnTo>
                  <a:lnTo>
                    <a:pt x="991" y="379"/>
                  </a:lnTo>
                  <a:lnTo>
                    <a:pt x="976" y="374"/>
                  </a:lnTo>
                  <a:lnTo>
                    <a:pt x="957" y="368"/>
                  </a:lnTo>
                  <a:lnTo>
                    <a:pt x="937" y="360"/>
                  </a:lnTo>
                  <a:lnTo>
                    <a:pt x="914" y="352"/>
                  </a:lnTo>
                  <a:lnTo>
                    <a:pt x="888" y="343"/>
                  </a:lnTo>
                  <a:lnTo>
                    <a:pt x="861" y="334"/>
                  </a:lnTo>
                  <a:lnTo>
                    <a:pt x="832" y="324"/>
                  </a:lnTo>
                  <a:lnTo>
                    <a:pt x="800" y="313"/>
                  </a:lnTo>
                  <a:lnTo>
                    <a:pt x="768" y="301"/>
                  </a:lnTo>
                  <a:lnTo>
                    <a:pt x="734" y="290"/>
                  </a:lnTo>
                  <a:lnTo>
                    <a:pt x="699" y="277"/>
                  </a:lnTo>
                  <a:lnTo>
                    <a:pt x="663" y="265"/>
                  </a:lnTo>
                  <a:lnTo>
                    <a:pt x="626" y="252"/>
                  </a:lnTo>
                  <a:lnTo>
                    <a:pt x="589" y="239"/>
                  </a:lnTo>
                  <a:lnTo>
                    <a:pt x="552" y="226"/>
                  </a:lnTo>
                  <a:lnTo>
                    <a:pt x="514" y="213"/>
                  </a:lnTo>
                  <a:lnTo>
                    <a:pt x="476" y="200"/>
                  </a:lnTo>
                  <a:lnTo>
                    <a:pt x="438" y="187"/>
                  </a:lnTo>
                  <a:lnTo>
                    <a:pt x="365" y="161"/>
                  </a:lnTo>
                  <a:lnTo>
                    <a:pt x="329" y="149"/>
                  </a:lnTo>
                  <a:lnTo>
                    <a:pt x="294" y="136"/>
                  </a:lnTo>
                  <a:lnTo>
                    <a:pt x="260" y="125"/>
                  </a:lnTo>
                  <a:lnTo>
                    <a:pt x="228" y="114"/>
                  </a:lnTo>
                  <a:lnTo>
                    <a:pt x="197" y="103"/>
                  </a:lnTo>
                  <a:lnTo>
                    <a:pt x="168" y="93"/>
                  </a:lnTo>
                  <a:lnTo>
                    <a:pt x="140" y="83"/>
                  </a:lnTo>
                  <a:lnTo>
                    <a:pt x="115" y="74"/>
                  </a:lnTo>
                  <a:lnTo>
                    <a:pt x="92" y="66"/>
                  </a:lnTo>
                  <a:lnTo>
                    <a:pt x="72" y="59"/>
                  </a:lnTo>
                  <a:lnTo>
                    <a:pt x="54" y="53"/>
                  </a:lnTo>
                  <a:lnTo>
                    <a:pt x="38" y="47"/>
                  </a:lnTo>
                  <a:lnTo>
                    <a:pt x="26" y="44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5" y="34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6" y="5"/>
                  </a:lnTo>
                  <a:lnTo>
                    <a:pt x="10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9"/>
            <p:cNvSpPr>
              <a:spLocks/>
            </p:cNvSpPr>
            <p:nvPr/>
          </p:nvSpPr>
          <p:spPr bwMode="auto">
            <a:xfrm>
              <a:off x="2106613" y="1730376"/>
              <a:ext cx="1651000" cy="65563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2" y="2"/>
                </a:cxn>
                <a:cxn ang="0">
                  <a:pos x="1040" y="349"/>
                </a:cxn>
                <a:cxn ang="0">
                  <a:pos x="1018" y="413"/>
                </a:cxn>
                <a:cxn ang="0">
                  <a:pos x="19" y="66"/>
                </a:cxn>
                <a:cxn ang="0">
                  <a:pos x="11" y="62"/>
                </a:cxn>
                <a:cxn ang="0">
                  <a:pos x="5" y="56"/>
                </a:cxn>
                <a:cxn ang="0">
                  <a:pos x="2" y="49"/>
                </a:cxn>
                <a:cxn ang="0">
                  <a:pos x="0" y="41"/>
                </a:cxn>
                <a:cxn ang="0">
                  <a:pos x="1" y="32"/>
                </a:cxn>
                <a:cxn ang="0">
                  <a:pos x="3" y="24"/>
                </a:cxn>
                <a:cxn ang="0">
                  <a:pos x="7" y="17"/>
                </a:cxn>
                <a:cxn ang="0">
                  <a:pos x="11" y="10"/>
                </a:cxn>
                <a:cxn ang="0">
                  <a:pos x="18" y="5"/>
                </a:cxn>
                <a:cxn ang="0">
                  <a:pos x="25" y="1"/>
                </a:cxn>
                <a:cxn ang="0">
                  <a:pos x="33" y="0"/>
                </a:cxn>
              </a:cxnLst>
              <a:rect l="0" t="0" r="r" b="b"/>
              <a:pathLst>
                <a:path w="1040" h="413">
                  <a:moveTo>
                    <a:pt x="33" y="0"/>
                  </a:moveTo>
                  <a:lnTo>
                    <a:pt x="42" y="2"/>
                  </a:lnTo>
                  <a:lnTo>
                    <a:pt x="1040" y="349"/>
                  </a:lnTo>
                  <a:lnTo>
                    <a:pt x="1018" y="413"/>
                  </a:lnTo>
                  <a:lnTo>
                    <a:pt x="19" y="66"/>
                  </a:lnTo>
                  <a:lnTo>
                    <a:pt x="11" y="62"/>
                  </a:lnTo>
                  <a:lnTo>
                    <a:pt x="5" y="56"/>
                  </a:lnTo>
                  <a:lnTo>
                    <a:pt x="2" y="49"/>
                  </a:lnTo>
                  <a:lnTo>
                    <a:pt x="0" y="41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0"/>
                  </a:lnTo>
                  <a:lnTo>
                    <a:pt x="18" y="5"/>
                  </a:lnTo>
                  <a:lnTo>
                    <a:pt x="25" y="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0"/>
            <p:cNvSpPr>
              <a:spLocks/>
            </p:cNvSpPr>
            <p:nvPr/>
          </p:nvSpPr>
          <p:spPr bwMode="auto">
            <a:xfrm>
              <a:off x="1885951" y="2389188"/>
              <a:ext cx="1641475" cy="619125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31" y="3"/>
                </a:cxn>
                <a:cxn ang="0">
                  <a:pos x="51" y="10"/>
                </a:cxn>
                <a:cxn ang="0">
                  <a:pos x="83" y="21"/>
                </a:cxn>
                <a:cxn ang="0">
                  <a:pos x="124" y="36"/>
                </a:cxn>
                <a:cxn ang="0">
                  <a:pos x="175" y="53"/>
                </a:cxn>
                <a:cxn ang="0">
                  <a:pos x="233" y="73"/>
                </a:cxn>
                <a:cxn ang="0">
                  <a:pos x="296" y="96"/>
                </a:cxn>
                <a:cxn ang="0">
                  <a:pos x="365" y="119"/>
                </a:cxn>
                <a:cxn ang="0">
                  <a:pos x="436" y="144"/>
                </a:cxn>
                <a:cxn ang="0">
                  <a:pos x="509" y="170"/>
                </a:cxn>
                <a:cxn ang="0">
                  <a:pos x="583" y="195"/>
                </a:cxn>
                <a:cxn ang="0">
                  <a:pos x="656" y="221"/>
                </a:cxn>
                <a:cxn ang="0">
                  <a:pos x="760" y="257"/>
                </a:cxn>
                <a:cxn ang="0">
                  <a:pos x="824" y="279"/>
                </a:cxn>
                <a:cxn ang="0">
                  <a:pos x="882" y="299"/>
                </a:cxn>
                <a:cxn ang="0">
                  <a:pos x="933" y="317"/>
                </a:cxn>
                <a:cxn ang="0">
                  <a:pos x="975" y="332"/>
                </a:cxn>
                <a:cxn ang="0">
                  <a:pos x="1007" y="343"/>
                </a:cxn>
                <a:cxn ang="0">
                  <a:pos x="1027" y="350"/>
                </a:cxn>
                <a:cxn ang="0">
                  <a:pos x="1034" y="352"/>
                </a:cxn>
                <a:cxn ang="0">
                  <a:pos x="1004" y="384"/>
                </a:cxn>
                <a:cxn ang="0">
                  <a:pos x="976" y="374"/>
                </a:cxn>
                <a:cxn ang="0">
                  <a:pos x="937" y="360"/>
                </a:cxn>
                <a:cxn ang="0">
                  <a:pos x="889" y="343"/>
                </a:cxn>
                <a:cxn ang="0">
                  <a:pos x="832" y="323"/>
                </a:cxn>
                <a:cxn ang="0">
                  <a:pos x="768" y="301"/>
                </a:cxn>
                <a:cxn ang="0">
                  <a:pos x="700" y="278"/>
                </a:cxn>
                <a:cxn ang="0">
                  <a:pos x="590" y="239"/>
                </a:cxn>
                <a:cxn ang="0">
                  <a:pos x="476" y="200"/>
                </a:cxn>
                <a:cxn ang="0">
                  <a:pos x="365" y="161"/>
                </a:cxn>
                <a:cxn ang="0">
                  <a:pos x="295" y="136"/>
                </a:cxn>
                <a:cxn ang="0">
                  <a:pos x="228" y="113"/>
                </a:cxn>
                <a:cxn ang="0">
                  <a:pos x="168" y="92"/>
                </a:cxn>
                <a:cxn ang="0">
                  <a:pos x="116" y="74"/>
                </a:cxn>
                <a:cxn ang="0">
                  <a:pos x="72" y="59"/>
                </a:cxn>
                <a:cxn ang="0">
                  <a:pos x="39" y="47"/>
                </a:cxn>
                <a:cxn ang="0">
                  <a:pos x="18" y="40"/>
                </a:cxn>
                <a:cxn ang="0">
                  <a:pos x="11" y="38"/>
                </a:cxn>
                <a:cxn ang="0">
                  <a:pos x="1" y="29"/>
                </a:cxn>
                <a:cxn ang="0">
                  <a:pos x="1" y="17"/>
                </a:cxn>
                <a:cxn ang="0">
                  <a:pos x="6" y="6"/>
                </a:cxn>
                <a:cxn ang="0">
                  <a:pos x="17" y="0"/>
                </a:cxn>
              </a:cxnLst>
              <a:rect l="0" t="0" r="r" b="b"/>
              <a:pathLst>
                <a:path w="1034" h="390">
                  <a:moveTo>
                    <a:pt x="17" y="0"/>
                  </a:moveTo>
                  <a:lnTo>
                    <a:pt x="24" y="1"/>
                  </a:lnTo>
                  <a:lnTo>
                    <a:pt x="26" y="1"/>
                  </a:lnTo>
                  <a:lnTo>
                    <a:pt x="31" y="3"/>
                  </a:lnTo>
                  <a:lnTo>
                    <a:pt x="40" y="6"/>
                  </a:lnTo>
                  <a:lnTo>
                    <a:pt x="51" y="10"/>
                  </a:lnTo>
                  <a:lnTo>
                    <a:pt x="66" y="15"/>
                  </a:lnTo>
                  <a:lnTo>
                    <a:pt x="83" y="21"/>
                  </a:lnTo>
                  <a:lnTo>
                    <a:pt x="102" y="28"/>
                  </a:lnTo>
                  <a:lnTo>
                    <a:pt x="124" y="36"/>
                  </a:lnTo>
                  <a:lnTo>
                    <a:pt x="149" y="44"/>
                  </a:lnTo>
                  <a:lnTo>
                    <a:pt x="175" y="53"/>
                  </a:lnTo>
                  <a:lnTo>
                    <a:pt x="203" y="63"/>
                  </a:lnTo>
                  <a:lnTo>
                    <a:pt x="233" y="73"/>
                  </a:lnTo>
                  <a:lnTo>
                    <a:pt x="264" y="84"/>
                  </a:lnTo>
                  <a:lnTo>
                    <a:pt x="296" y="96"/>
                  </a:lnTo>
                  <a:lnTo>
                    <a:pt x="330" y="107"/>
                  </a:lnTo>
                  <a:lnTo>
                    <a:pt x="365" y="119"/>
                  </a:lnTo>
                  <a:lnTo>
                    <a:pt x="400" y="132"/>
                  </a:lnTo>
                  <a:lnTo>
                    <a:pt x="436" y="144"/>
                  </a:lnTo>
                  <a:lnTo>
                    <a:pt x="473" y="157"/>
                  </a:lnTo>
                  <a:lnTo>
                    <a:pt x="509" y="170"/>
                  </a:lnTo>
                  <a:lnTo>
                    <a:pt x="547" y="183"/>
                  </a:lnTo>
                  <a:lnTo>
                    <a:pt x="583" y="195"/>
                  </a:lnTo>
                  <a:lnTo>
                    <a:pt x="620" y="208"/>
                  </a:lnTo>
                  <a:lnTo>
                    <a:pt x="656" y="221"/>
                  </a:lnTo>
                  <a:lnTo>
                    <a:pt x="726" y="245"/>
                  </a:lnTo>
                  <a:lnTo>
                    <a:pt x="760" y="257"/>
                  </a:lnTo>
                  <a:lnTo>
                    <a:pt x="793" y="268"/>
                  </a:lnTo>
                  <a:lnTo>
                    <a:pt x="824" y="279"/>
                  </a:lnTo>
                  <a:lnTo>
                    <a:pt x="854" y="290"/>
                  </a:lnTo>
                  <a:lnTo>
                    <a:pt x="882" y="299"/>
                  </a:lnTo>
                  <a:lnTo>
                    <a:pt x="908" y="308"/>
                  </a:lnTo>
                  <a:lnTo>
                    <a:pt x="933" y="317"/>
                  </a:lnTo>
                  <a:lnTo>
                    <a:pt x="955" y="325"/>
                  </a:lnTo>
                  <a:lnTo>
                    <a:pt x="975" y="332"/>
                  </a:lnTo>
                  <a:lnTo>
                    <a:pt x="992" y="337"/>
                  </a:lnTo>
                  <a:lnTo>
                    <a:pt x="1007" y="343"/>
                  </a:lnTo>
                  <a:lnTo>
                    <a:pt x="1018" y="346"/>
                  </a:lnTo>
                  <a:lnTo>
                    <a:pt x="1027" y="350"/>
                  </a:lnTo>
                  <a:lnTo>
                    <a:pt x="1032" y="351"/>
                  </a:lnTo>
                  <a:lnTo>
                    <a:pt x="1034" y="352"/>
                  </a:lnTo>
                  <a:lnTo>
                    <a:pt x="1021" y="390"/>
                  </a:lnTo>
                  <a:lnTo>
                    <a:pt x="1004" y="384"/>
                  </a:lnTo>
                  <a:lnTo>
                    <a:pt x="992" y="379"/>
                  </a:lnTo>
                  <a:lnTo>
                    <a:pt x="976" y="374"/>
                  </a:lnTo>
                  <a:lnTo>
                    <a:pt x="958" y="367"/>
                  </a:lnTo>
                  <a:lnTo>
                    <a:pt x="937" y="360"/>
                  </a:lnTo>
                  <a:lnTo>
                    <a:pt x="915" y="352"/>
                  </a:lnTo>
                  <a:lnTo>
                    <a:pt x="889" y="343"/>
                  </a:lnTo>
                  <a:lnTo>
                    <a:pt x="861" y="334"/>
                  </a:lnTo>
                  <a:lnTo>
                    <a:pt x="832" y="323"/>
                  </a:lnTo>
                  <a:lnTo>
                    <a:pt x="801" y="313"/>
                  </a:lnTo>
                  <a:lnTo>
                    <a:pt x="768" y="301"/>
                  </a:lnTo>
                  <a:lnTo>
                    <a:pt x="735" y="290"/>
                  </a:lnTo>
                  <a:lnTo>
                    <a:pt x="700" y="278"/>
                  </a:lnTo>
                  <a:lnTo>
                    <a:pt x="627" y="252"/>
                  </a:lnTo>
                  <a:lnTo>
                    <a:pt x="590" y="239"/>
                  </a:lnTo>
                  <a:lnTo>
                    <a:pt x="515" y="213"/>
                  </a:lnTo>
                  <a:lnTo>
                    <a:pt x="476" y="200"/>
                  </a:lnTo>
                  <a:lnTo>
                    <a:pt x="439" y="187"/>
                  </a:lnTo>
                  <a:lnTo>
                    <a:pt x="365" y="161"/>
                  </a:lnTo>
                  <a:lnTo>
                    <a:pt x="330" y="148"/>
                  </a:lnTo>
                  <a:lnTo>
                    <a:pt x="295" y="136"/>
                  </a:lnTo>
                  <a:lnTo>
                    <a:pt x="261" y="125"/>
                  </a:lnTo>
                  <a:lnTo>
                    <a:pt x="228" y="113"/>
                  </a:lnTo>
                  <a:lnTo>
                    <a:pt x="197" y="103"/>
                  </a:lnTo>
                  <a:lnTo>
                    <a:pt x="168" y="92"/>
                  </a:lnTo>
                  <a:lnTo>
                    <a:pt x="141" y="83"/>
                  </a:lnTo>
                  <a:lnTo>
                    <a:pt x="116" y="74"/>
                  </a:lnTo>
                  <a:lnTo>
                    <a:pt x="92" y="66"/>
                  </a:lnTo>
                  <a:lnTo>
                    <a:pt x="72" y="59"/>
                  </a:lnTo>
                  <a:lnTo>
                    <a:pt x="54" y="53"/>
                  </a:lnTo>
                  <a:lnTo>
                    <a:pt x="39" y="47"/>
                  </a:lnTo>
                  <a:lnTo>
                    <a:pt x="27" y="43"/>
                  </a:lnTo>
                  <a:lnTo>
                    <a:pt x="18" y="40"/>
                  </a:lnTo>
                  <a:lnTo>
                    <a:pt x="13" y="38"/>
                  </a:lnTo>
                  <a:lnTo>
                    <a:pt x="11" y="38"/>
                  </a:lnTo>
                  <a:lnTo>
                    <a:pt x="5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1"/>
            <p:cNvSpPr>
              <a:spLocks/>
            </p:cNvSpPr>
            <p:nvPr/>
          </p:nvSpPr>
          <p:spPr bwMode="auto">
            <a:xfrm>
              <a:off x="1774826" y="2709863"/>
              <a:ext cx="1641475" cy="619125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31" y="4"/>
                </a:cxn>
                <a:cxn ang="0">
                  <a:pos x="50" y="11"/>
                </a:cxn>
                <a:cxn ang="0">
                  <a:pos x="82" y="21"/>
                </a:cxn>
                <a:cxn ang="0">
                  <a:pos x="124" y="36"/>
                </a:cxn>
                <a:cxn ang="0">
                  <a:pos x="174" y="53"/>
                </a:cxn>
                <a:cxn ang="0">
                  <a:pos x="232" y="74"/>
                </a:cxn>
                <a:cxn ang="0">
                  <a:pos x="296" y="96"/>
                </a:cxn>
                <a:cxn ang="0">
                  <a:pos x="365" y="119"/>
                </a:cxn>
                <a:cxn ang="0">
                  <a:pos x="473" y="157"/>
                </a:cxn>
                <a:cxn ang="0">
                  <a:pos x="656" y="221"/>
                </a:cxn>
                <a:cxn ang="0">
                  <a:pos x="726" y="245"/>
                </a:cxn>
                <a:cxn ang="0">
                  <a:pos x="793" y="268"/>
                </a:cxn>
                <a:cxn ang="0">
                  <a:pos x="854" y="289"/>
                </a:cxn>
                <a:cxn ang="0">
                  <a:pos x="908" y="309"/>
                </a:cxn>
                <a:cxn ang="0">
                  <a:pos x="955" y="324"/>
                </a:cxn>
                <a:cxn ang="0">
                  <a:pos x="992" y="337"/>
                </a:cxn>
                <a:cxn ang="0">
                  <a:pos x="1018" y="346"/>
                </a:cxn>
                <a:cxn ang="0">
                  <a:pos x="1034" y="352"/>
                </a:cxn>
                <a:cxn ang="0">
                  <a:pos x="1004" y="384"/>
                </a:cxn>
                <a:cxn ang="0">
                  <a:pos x="976" y="374"/>
                </a:cxn>
                <a:cxn ang="0">
                  <a:pos x="938" y="361"/>
                </a:cxn>
                <a:cxn ang="0">
                  <a:pos x="889" y="344"/>
                </a:cxn>
                <a:cxn ang="0">
                  <a:pos x="832" y="324"/>
                </a:cxn>
                <a:cxn ang="0">
                  <a:pos x="768" y="302"/>
                </a:cxn>
                <a:cxn ang="0">
                  <a:pos x="700" y="278"/>
                </a:cxn>
                <a:cxn ang="0">
                  <a:pos x="590" y="240"/>
                </a:cxn>
                <a:cxn ang="0">
                  <a:pos x="476" y="200"/>
                </a:cxn>
                <a:cxn ang="0">
                  <a:pos x="365" y="162"/>
                </a:cxn>
                <a:cxn ang="0">
                  <a:pos x="295" y="137"/>
                </a:cxn>
                <a:cxn ang="0">
                  <a:pos x="228" y="114"/>
                </a:cxn>
                <a:cxn ang="0">
                  <a:pos x="168" y="93"/>
                </a:cxn>
                <a:cxn ang="0">
                  <a:pos x="116" y="74"/>
                </a:cxn>
                <a:cxn ang="0">
                  <a:pos x="72" y="59"/>
                </a:cxn>
                <a:cxn ang="0">
                  <a:pos x="39" y="48"/>
                </a:cxn>
                <a:cxn ang="0">
                  <a:pos x="18" y="41"/>
                </a:cxn>
                <a:cxn ang="0">
                  <a:pos x="11" y="38"/>
                </a:cxn>
                <a:cxn ang="0">
                  <a:pos x="1" y="29"/>
                </a:cxn>
                <a:cxn ang="0">
                  <a:pos x="1" y="17"/>
                </a:cxn>
                <a:cxn ang="0">
                  <a:pos x="6" y="6"/>
                </a:cxn>
                <a:cxn ang="0">
                  <a:pos x="17" y="0"/>
                </a:cxn>
              </a:cxnLst>
              <a:rect l="0" t="0" r="r" b="b"/>
              <a:pathLst>
                <a:path w="1034" h="390">
                  <a:moveTo>
                    <a:pt x="17" y="0"/>
                  </a:moveTo>
                  <a:lnTo>
                    <a:pt x="24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6"/>
                  </a:lnTo>
                  <a:lnTo>
                    <a:pt x="50" y="11"/>
                  </a:lnTo>
                  <a:lnTo>
                    <a:pt x="65" y="16"/>
                  </a:lnTo>
                  <a:lnTo>
                    <a:pt x="82" y="21"/>
                  </a:lnTo>
                  <a:lnTo>
                    <a:pt x="102" y="28"/>
                  </a:lnTo>
                  <a:lnTo>
                    <a:pt x="124" y="36"/>
                  </a:lnTo>
                  <a:lnTo>
                    <a:pt x="148" y="44"/>
                  </a:lnTo>
                  <a:lnTo>
                    <a:pt x="174" y="53"/>
                  </a:lnTo>
                  <a:lnTo>
                    <a:pt x="202" y="63"/>
                  </a:lnTo>
                  <a:lnTo>
                    <a:pt x="232" y="74"/>
                  </a:lnTo>
                  <a:lnTo>
                    <a:pt x="263" y="84"/>
                  </a:lnTo>
                  <a:lnTo>
                    <a:pt x="296" y="96"/>
                  </a:lnTo>
                  <a:lnTo>
                    <a:pt x="330" y="107"/>
                  </a:lnTo>
                  <a:lnTo>
                    <a:pt x="365" y="119"/>
                  </a:lnTo>
                  <a:lnTo>
                    <a:pt x="400" y="132"/>
                  </a:lnTo>
                  <a:lnTo>
                    <a:pt x="473" y="157"/>
                  </a:lnTo>
                  <a:lnTo>
                    <a:pt x="583" y="195"/>
                  </a:lnTo>
                  <a:lnTo>
                    <a:pt x="656" y="221"/>
                  </a:lnTo>
                  <a:lnTo>
                    <a:pt x="691" y="233"/>
                  </a:lnTo>
                  <a:lnTo>
                    <a:pt x="726" y="245"/>
                  </a:lnTo>
                  <a:lnTo>
                    <a:pt x="760" y="257"/>
                  </a:lnTo>
                  <a:lnTo>
                    <a:pt x="793" y="268"/>
                  </a:lnTo>
                  <a:lnTo>
                    <a:pt x="824" y="279"/>
                  </a:lnTo>
                  <a:lnTo>
                    <a:pt x="854" y="289"/>
                  </a:lnTo>
                  <a:lnTo>
                    <a:pt x="882" y="299"/>
                  </a:lnTo>
                  <a:lnTo>
                    <a:pt x="908" y="309"/>
                  </a:lnTo>
                  <a:lnTo>
                    <a:pt x="933" y="317"/>
                  </a:lnTo>
                  <a:lnTo>
                    <a:pt x="955" y="324"/>
                  </a:lnTo>
                  <a:lnTo>
                    <a:pt x="975" y="331"/>
                  </a:lnTo>
                  <a:lnTo>
                    <a:pt x="992" y="337"/>
                  </a:lnTo>
                  <a:lnTo>
                    <a:pt x="1007" y="342"/>
                  </a:lnTo>
                  <a:lnTo>
                    <a:pt x="1018" y="346"/>
                  </a:lnTo>
                  <a:lnTo>
                    <a:pt x="1027" y="349"/>
                  </a:lnTo>
                  <a:lnTo>
                    <a:pt x="1034" y="352"/>
                  </a:lnTo>
                  <a:lnTo>
                    <a:pt x="1021" y="390"/>
                  </a:lnTo>
                  <a:lnTo>
                    <a:pt x="1004" y="384"/>
                  </a:lnTo>
                  <a:lnTo>
                    <a:pt x="992" y="380"/>
                  </a:lnTo>
                  <a:lnTo>
                    <a:pt x="976" y="374"/>
                  </a:lnTo>
                  <a:lnTo>
                    <a:pt x="959" y="368"/>
                  </a:lnTo>
                  <a:lnTo>
                    <a:pt x="938" y="361"/>
                  </a:lnTo>
                  <a:lnTo>
                    <a:pt x="915" y="352"/>
                  </a:lnTo>
                  <a:lnTo>
                    <a:pt x="889" y="344"/>
                  </a:lnTo>
                  <a:lnTo>
                    <a:pt x="861" y="334"/>
                  </a:lnTo>
                  <a:lnTo>
                    <a:pt x="832" y="324"/>
                  </a:lnTo>
                  <a:lnTo>
                    <a:pt x="801" y="313"/>
                  </a:lnTo>
                  <a:lnTo>
                    <a:pt x="768" y="302"/>
                  </a:lnTo>
                  <a:lnTo>
                    <a:pt x="735" y="290"/>
                  </a:lnTo>
                  <a:lnTo>
                    <a:pt x="700" y="278"/>
                  </a:lnTo>
                  <a:lnTo>
                    <a:pt x="627" y="253"/>
                  </a:lnTo>
                  <a:lnTo>
                    <a:pt x="590" y="240"/>
                  </a:lnTo>
                  <a:lnTo>
                    <a:pt x="515" y="213"/>
                  </a:lnTo>
                  <a:lnTo>
                    <a:pt x="476" y="200"/>
                  </a:lnTo>
                  <a:lnTo>
                    <a:pt x="439" y="187"/>
                  </a:lnTo>
                  <a:lnTo>
                    <a:pt x="365" y="162"/>
                  </a:lnTo>
                  <a:lnTo>
                    <a:pt x="330" y="149"/>
                  </a:lnTo>
                  <a:lnTo>
                    <a:pt x="295" y="137"/>
                  </a:lnTo>
                  <a:lnTo>
                    <a:pt x="261" y="125"/>
                  </a:lnTo>
                  <a:lnTo>
                    <a:pt x="228" y="114"/>
                  </a:lnTo>
                  <a:lnTo>
                    <a:pt x="197" y="103"/>
                  </a:lnTo>
                  <a:lnTo>
                    <a:pt x="168" y="93"/>
                  </a:lnTo>
                  <a:lnTo>
                    <a:pt x="141" y="83"/>
                  </a:lnTo>
                  <a:lnTo>
                    <a:pt x="116" y="74"/>
                  </a:lnTo>
                  <a:lnTo>
                    <a:pt x="92" y="67"/>
                  </a:lnTo>
                  <a:lnTo>
                    <a:pt x="72" y="59"/>
                  </a:lnTo>
                  <a:lnTo>
                    <a:pt x="54" y="53"/>
                  </a:lnTo>
                  <a:lnTo>
                    <a:pt x="39" y="48"/>
                  </a:lnTo>
                  <a:lnTo>
                    <a:pt x="27" y="44"/>
                  </a:lnTo>
                  <a:lnTo>
                    <a:pt x="18" y="41"/>
                  </a:lnTo>
                  <a:lnTo>
                    <a:pt x="13" y="39"/>
                  </a:lnTo>
                  <a:lnTo>
                    <a:pt x="11" y="38"/>
                  </a:lnTo>
                  <a:lnTo>
                    <a:pt x="5" y="34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62"/>
            <p:cNvSpPr>
              <a:spLocks/>
            </p:cNvSpPr>
            <p:nvPr/>
          </p:nvSpPr>
          <p:spPr bwMode="auto">
            <a:xfrm>
              <a:off x="1663701" y="3030538"/>
              <a:ext cx="1641475" cy="619125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1" y="4"/>
                </a:cxn>
                <a:cxn ang="0">
                  <a:pos x="50" y="11"/>
                </a:cxn>
                <a:cxn ang="0">
                  <a:pos x="82" y="22"/>
                </a:cxn>
                <a:cxn ang="0">
                  <a:pos x="124" y="37"/>
                </a:cxn>
                <a:cxn ang="0">
                  <a:pos x="174" y="54"/>
                </a:cxn>
                <a:cxn ang="0">
                  <a:pos x="232" y="74"/>
                </a:cxn>
                <a:cxn ang="0">
                  <a:pos x="296" y="96"/>
                </a:cxn>
                <a:cxn ang="0">
                  <a:pos x="400" y="132"/>
                </a:cxn>
                <a:cxn ang="0">
                  <a:pos x="473" y="157"/>
                </a:cxn>
                <a:cxn ang="0">
                  <a:pos x="546" y="183"/>
                </a:cxn>
                <a:cxn ang="0">
                  <a:pos x="620" y="208"/>
                </a:cxn>
                <a:cxn ang="0">
                  <a:pos x="726" y="245"/>
                </a:cxn>
                <a:cxn ang="0">
                  <a:pos x="793" y="268"/>
                </a:cxn>
                <a:cxn ang="0">
                  <a:pos x="854" y="290"/>
                </a:cxn>
                <a:cxn ang="0">
                  <a:pos x="908" y="309"/>
                </a:cxn>
                <a:cxn ang="0">
                  <a:pos x="955" y="325"/>
                </a:cxn>
                <a:cxn ang="0">
                  <a:pos x="992" y="338"/>
                </a:cxn>
                <a:cxn ang="0">
                  <a:pos x="1018" y="347"/>
                </a:cxn>
                <a:cxn ang="0">
                  <a:pos x="1032" y="352"/>
                </a:cxn>
                <a:cxn ang="0">
                  <a:pos x="1021" y="390"/>
                </a:cxn>
                <a:cxn ang="0">
                  <a:pos x="992" y="380"/>
                </a:cxn>
                <a:cxn ang="0">
                  <a:pos x="958" y="368"/>
                </a:cxn>
                <a:cxn ang="0">
                  <a:pos x="914" y="352"/>
                </a:cxn>
                <a:cxn ang="0">
                  <a:pos x="861" y="334"/>
                </a:cxn>
                <a:cxn ang="0">
                  <a:pos x="801" y="313"/>
                </a:cxn>
                <a:cxn ang="0">
                  <a:pos x="734" y="290"/>
                </a:cxn>
                <a:cxn ang="0">
                  <a:pos x="663" y="265"/>
                </a:cxn>
                <a:cxn ang="0">
                  <a:pos x="552" y="227"/>
                </a:cxn>
                <a:cxn ang="0">
                  <a:pos x="477" y="200"/>
                </a:cxn>
                <a:cxn ang="0">
                  <a:pos x="402" y="174"/>
                </a:cxn>
                <a:cxn ang="0">
                  <a:pos x="330" y="149"/>
                </a:cxn>
                <a:cxn ang="0">
                  <a:pos x="261" y="125"/>
                </a:cxn>
                <a:cxn ang="0">
                  <a:pos x="197" y="103"/>
                </a:cxn>
                <a:cxn ang="0">
                  <a:pos x="141" y="84"/>
                </a:cxn>
                <a:cxn ang="0">
                  <a:pos x="92" y="67"/>
                </a:cxn>
                <a:cxn ang="0">
                  <a:pos x="54" y="54"/>
                </a:cxn>
                <a:cxn ang="0">
                  <a:pos x="27" y="44"/>
                </a:cxn>
                <a:cxn ang="0">
                  <a:pos x="13" y="39"/>
                </a:cxn>
                <a:cxn ang="0">
                  <a:pos x="5" y="35"/>
                </a:cxn>
                <a:cxn ang="0">
                  <a:pos x="0" y="24"/>
                </a:cxn>
                <a:cxn ang="0">
                  <a:pos x="3" y="11"/>
                </a:cxn>
                <a:cxn ang="0">
                  <a:pos x="11" y="2"/>
                </a:cxn>
              </a:cxnLst>
              <a:rect l="0" t="0" r="r" b="b"/>
              <a:pathLst>
                <a:path w="1034" h="390">
                  <a:moveTo>
                    <a:pt x="17" y="0"/>
                  </a:move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7"/>
                  </a:lnTo>
                  <a:lnTo>
                    <a:pt x="50" y="11"/>
                  </a:lnTo>
                  <a:lnTo>
                    <a:pt x="65" y="16"/>
                  </a:lnTo>
                  <a:lnTo>
                    <a:pt x="82" y="22"/>
                  </a:lnTo>
                  <a:lnTo>
                    <a:pt x="102" y="29"/>
                  </a:lnTo>
                  <a:lnTo>
                    <a:pt x="124" y="37"/>
                  </a:lnTo>
                  <a:lnTo>
                    <a:pt x="148" y="45"/>
                  </a:lnTo>
                  <a:lnTo>
                    <a:pt x="174" y="54"/>
                  </a:lnTo>
                  <a:lnTo>
                    <a:pt x="202" y="64"/>
                  </a:lnTo>
                  <a:lnTo>
                    <a:pt x="232" y="74"/>
                  </a:lnTo>
                  <a:lnTo>
                    <a:pt x="263" y="85"/>
                  </a:lnTo>
                  <a:lnTo>
                    <a:pt x="296" y="96"/>
                  </a:lnTo>
                  <a:lnTo>
                    <a:pt x="330" y="108"/>
                  </a:lnTo>
                  <a:lnTo>
                    <a:pt x="400" y="132"/>
                  </a:lnTo>
                  <a:lnTo>
                    <a:pt x="436" y="145"/>
                  </a:lnTo>
                  <a:lnTo>
                    <a:pt x="473" y="157"/>
                  </a:lnTo>
                  <a:lnTo>
                    <a:pt x="509" y="170"/>
                  </a:lnTo>
                  <a:lnTo>
                    <a:pt x="546" y="183"/>
                  </a:lnTo>
                  <a:lnTo>
                    <a:pt x="583" y="196"/>
                  </a:lnTo>
                  <a:lnTo>
                    <a:pt x="620" y="208"/>
                  </a:lnTo>
                  <a:lnTo>
                    <a:pt x="656" y="221"/>
                  </a:lnTo>
                  <a:lnTo>
                    <a:pt x="726" y="245"/>
                  </a:lnTo>
                  <a:lnTo>
                    <a:pt x="760" y="257"/>
                  </a:lnTo>
                  <a:lnTo>
                    <a:pt x="793" y="268"/>
                  </a:lnTo>
                  <a:lnTo>
                    <a:pt x="824" y="280"/>
                  </a:lnTo>
                  <a:lnTo>
                    <a:pt x="854" y="290"/>
                  </a:lnTo>
                  <a:lnTo>
                    <a:pt x="882" y="299"/>
                  </a:lnTo>
                  <a:lnTo>
                    <a:pt x="908" y="309"/>
                  </a:lnTo>
                  <a:lnTo>
                    <a:pt x="932" y="317"/>
                  </a:lnTo>
                  <a:lnTo>
                    <a:pt x="955" y="325"/>
                  </a:lnTo>
                  <a:lnTo>
                    <a:pt x="974" y="332"/>
                  </a:lnTo>
                  <a:lnTo>
                    <a:pt x="992" y="338"/>
                  </a:lnTo>
                  <a:lnTo>
                    <a:pt x="1006" y="343"/>
                  </a:lnTo>
                  <a:lnTo>
                    <a:pt x="1018" y="347"/>
                  </a:lnTo>
                  <a:lnTo>
                    <a:pt x="1027" y="350"/>
                  </a:lnTo>
                  <a:lnTo>
                    <a:pt x="1032" y="352"/>
                  </a:lnTo>
                  <a:lnTo>
                    <a:pt x="1034" y="352"/>
                  </a:lnTo>
                  <a:lnTo>
                    <a:pt x="1021" y="390"/>
                  </a:lnTo>
                  <a:lnTo>
                    <a:pt x="1004" y="384"/>
                  </a:lnTo>
                  <a:lnTo>
                    <a:pt x="992" y="380"/>
                  </a:lnTo>
                  <a:lnTo>
                    <a:pt x="976" y="374"/>
                  </a:lnTo>
                  <a:lnTo>
                    <a:pt x="958" y="368"/>
                  </a:lnTo>
                  <a:lnTo>
                    <a:pt x="938" y="361"/>
                  </a:lnTo>
                  <a:lnTo>
                    <a:pt x="914" y="352"/>
                  </a:lnTo>
                  <a:lnTo>
                    <a:pt x="889" y="344"/>
                  </a:lnTo>
                  <a:lnTo>
                    <a:pt x="861" y="334"/>
                  </a:lnTo>
                  <a:lnTo>
                    <a:pt x="832" y="324"/>
                  </a:lnTo>
                  <a:lnTo>
                    <a:pt x="801" y="313"/>
                  </a:lnTo>
                  <a:lnTo>
                    <a:pt x="768" y="302"/>
                  </a:lnTo>
                  <a:lnTo>
                    <a:pt x="734" y="290"/>
                  </a:lnTo>
                  <a:lnTo>
                    <a:pt x="699" y="278"/>
                  </a:lnTo>
                  <a:lnTo>
                    <a:pt x="663" y="265"/>
                  </a:lnTo>
                  <a:lnTo>
                    <a:pt x="590" y="240"/>
                  </a:lnTo>
                  <a:lnTo>
                    <a:pt x="552" y="227"/>
                  </a:lnTo>
                  <a:lnTo>
                    <a:pt x="514" y="214"/>
                  </a:lnTo>
                  <a:lnTo>
                    <a:pt x="477" y="200"/>
                  </a:lnTo>
                  <a:lnTo>
                    <a:pt x="439" y="187"/>
                  </a:lnTo>
                  <a:lnTo>
                    <a:pt x="402" y="174"/>
                  </a:lnTo>
                  <a:lnTo>
                    <a:pt x="365" y="161"/>
                  </a:lnTo>
                  <a:lnTo>
                    <a:pt x="330" y="149"/>
                  </a:lnTo>
                  <a:lnTo>
                    <a:pt x="295" y="137"/>
                  </a:lnTo>
                  <a:lnTo>
                    <a:pt x="261" y="125"/>
                  </a:lnTo>
                  <a:lnTo>
                    <a:pt x="228" y="114"/>
                  </a:lnTo>
                  <a:lnTo>
                    <a:pt x="197" y="103"/>
                  </a:lnTo>
                  <a:lnTo>
                    <a:pt x="168" y="93"/>
                  </a:lnTo>
                  <a:lnTo>
                    <a:pt x="141" y="84"/>
                  </a:lnTo>
                  <a:lnTo>
                    <a:pt x="115" y="75"/>
                  </a:lnTo>
                  <a:lnTo>
                    <a:pt x="92" y="67"/>
                  </a:lnTo>
                  <a:lnTo>
                    <a:pt x="72" y="59"/>
                  </a:lnTo>
                  <a:lnTo>
                    <a:pt x="54" y="54"/>
                  </a:lnTo>
                  <a:lnTo>
                    <a:pt x="39" y="48"/>
                  </a:lnTo>
                  <a:lnTo>
                    <a:pt x="27" y="44"/>
                  </a:lnTo>
                  <a:lnTo>
                    <a:pt x="18" y="41"/>
                  </a:lnTo>
                  <a:lnTo>
                    <a:pt x="13" y="39"/>
                  </a:lnTo>
                  <a:lnTo>
                    <a:pt x="11" y="38"/>
                  </a:lnTo>
                  <a:lnTo>
                    <a:pt x="5" y="35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63"/>
            <p:cNvSpPr>
              <a:spLocks/>
            </p:cNvSpPr>
            <p:nvPr/>
          </p:nvSpPr>
          <p:spPr bwMode="auto">
            <a:xfrm>
              <a:off x="1552576" y="3352801"/>
              <a:ext cx="1641475" cy="61753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3"/>
                </a:cxn>
                <a:cxn ang="0">
                  <a:pos x="50" y="10"/>
                </a:cxn>
                <a:cxn ang="0">
                  <a:pos x="82" y="21"/>
                </a:cxn>
                <a:cxn ang="0">
                  <a:pos x="124" y="35"/>
                </a:cxn>
                <a:cxn ang="0">
                  <a:pos x="174" y="53"/>
                </a:cxn>
                <a:cxn ang="0">
                  <a:pos x="232" y="73"/>
                </a:cxn>
                <a:cxn ang="0">
                  <a:pos x="296" y="95"/>
                </a:cxn>
                <a:cxn ang="0">
                  <a:pos x="365" y="119"/>
                </a:cxn>
                <a:cxn ang="0">
                  <a:pos x="436" y="144"/>
                </a:cxn>
                <a:cxn ang="0">
                  <a:pos x="509" y="170"/>
                </a:cxn>
                <a:cxn ang="0">
                  <a:pos x="583" y="195"/>
                </a:cxn>
                <a:cxn ang="0">
                  <a:pos x="656" y="221"/>
                </a:cxn>
                <a:cxn ang="0">
                  <a:pos x="760" y="256"/>
                </a:cxn>
                <a:cxn ang="0">
                  <a:pos x="824" y="279"/>
                </a:cxn>
                <a:cxn ang="0">
                  <a:pos x="882" y="299"/>
                </a:cxn>
                <a:cxn ang="0">
                  <a:pos x="933" y="317"/>
                </a:cxn>
                <a:cxn ang="0">
                  <a:pos x="975" y="331"/>
                </a:cxn>
                <a:cxn ang="0">
                  <a:pos x="1006" y="342"/>
                </a:cxn>
                <a:cxn ang="0">
                  <a:pos x="1027" y="349"/>
                </a:cxn>
                <a:cxn ang="0">
                  <a:pos x="1034" y="352"/>
                </a:cxn>
                <a:cxn ang="0">
                  <a:pos x="1003" y="384"/>
                </a:cxn>
                <a:cxn ang="0">
                  <a:pos x="976" y="373"/>
                </a:cxn>
                <a:cxn ang="0">
                  <a:pos x="937" y="360"/>
                </a:cxn>
                <a:cxn ang="0">
                  <a:pos x="889" y="343"/>
                </a:cxn>
                <a:cxn ang="0">
                  <a:pos x="831" y="323"/>
                </a:cxn>
                <a:cxn ang="0">
                  <a:pos x="768" y="301"/>
                </a:cxn>
                <a:cxn ang="0">
                  <a:pos x="699" y="277"/>
                </a:cxn>
                <a:cxn ang="0">
                  <a:pos x="589" y="239"/>
                </a:cxn>
                <a:cxn ang="0">
                  <a:pos x="476" y="200"/>
                </a:cxn>
                <a:cxn ang="0">
                  <a:pos x="365" y="161"/>
                </a:cxn>
                <a:cxn ang="0">
                  <a:pos x="294" y="136"/>
                </a:cxn>
                <a:cxn ang="0">
                  <a:pos x="228" y="113"/>
                </a:cxn>
                <a:cxn ang="0">
                  <a:pos x="167" y="92"/>
                </a:cxn>
                <a:cxn ang="0">
                  <a:pos x="115" y="74"/>
                </a:cxn>
                <a:cxn ang="0">
                  <a:pos x="71" y="58"/>
                </a:cxn>
                <a:cxn ang="0">
                  <a:pos x="38" y="47"/>
                </a:cxn>
                <a:cxn ang="0">
                  <a:pos x="17" y="40"/>
                </a:cxn>
                <a:cxn ang="0">
                  <a:pos x="10" y="37"/>
                </a:cxn>
                <a:cxn ang="0">
                  <a:pos x="1" y="29"/>
                </a:cxn>
                <a:cxn ang="0">
                  <a:pos x="0" y="17"/>
                </a:cxn>
                <a:cxn ang="0">
                  <a:pos x="6" y="5"/>
                </a:cxn>
                <a:cxn ang="0">
                  <a:pos x="17" y="0"/>
                </a:cxn>
              </a:cxnLst>
              <a:rect l="0" t="0" r="r" b="b"/>
              <a:pathLst>
                <a:path w="1034" h="389">
                  <a:moveTo>
                    <a:pt x="17" y="0"/>
                  </a:moveTo>
                  <a:lnTo>
                    <a:pt x="24" y="0"/>
                  </a:lnTo>
                  <a:lnTo>
                    <a:pt x="26" y="1"/>
                  </a:lnTo>
                  <a:lnTo>
                    <a:pt x="31" y="3"/>
                  </a:lnTo>
                  <a:lnTo>
                    <a:pt x="39" y="5"/>
                  </a:lnTo>
                  <a:lnTo>
                    <a:pt x="50" y="10"/>
                  </a:lnTo>
                  <a:lnTo>
                    <a:pt x="65" y="15"/>
                  </a:lnTo>
                  <a:lnTo>
                    <a:pt x="82" y="21"/>
                  </a:lnTo>
                  <a:lnTo>
                    <a:pt x="102" y="28"/>
                  </a:lnTo>
                  <a:lnTo>
                    <a:pt x="124" y="35"/>
                  </a:lnTo>
                  <a:lnTo>
                    <a:pt x="148" y="44"/>
                  </a:lnTo>
                  <a:lnTo>
                    <a:pt x="174" y="53"/>
                  </a:lnTo>
                  <a:lnTo>
                    <a:pt x="202" y="63"/>
                  </a:lnTo>
                  <a:lnTo>
                    <a:pt x="232" y="73"/>
                  </a:lnTo>
                  <a:lnTo>
                    <a:pt x="264" y="84"/>
                  </a:lnTo>
                  <a:lnTo>
                    <a:pt x="296" y="95"/>
                  </a:lnTo>
                  <a:lnTo>
                    <a:pt x="330" y="107"/>
                  </a:lnTo>
                  <a:lnTo>
                    <a:pt x="365" y="119"/>
                  </a:lnTo>
                  <a:lnTo>
                    <a:pt x="400" y="131"/>
                  </a:lnTo>
                  <a:lnTo>
                    <a:pt x="436" y="144"/>
                  </a:lnTo>
                  <a:lnTo>
                    <a:pt x="473" y="156"/>
                  </a:lnTo>
                  <a:lnTo>
                    <a:pt x="509" y="170"/>
                  </a:lnTo>
                  <a:lnTo>
                    <a:pt x="547" y="182"/>
                  </a:lnTo>
                  <a:lnTo>
                    <a:pt x="583" y="195"/>
                  </a:lnTo>
                  <a:lnTo>
                    <a:pt x="620" y="208"/>
                  </a:lnTo>
                  <a:lnTo>
                    <a:pt x="656" y="221"/>
                  </a:lnTo>
                  <a:lnTo>
                    <a:pt x="726" y="245"/>
                  </a:lnTo>
                  <a:lnTo>
                    <a:pt x="760" y="256"/>
                  </a:lnTo>
                  <a:lnTo>
                    <a:pt x="793" y="268"/>
                  </a:lnTo>
                  <a:lnTo>
                    <a:pt x="824" y="279"/>
                  </a:lnTo>
                  <a:lnTo>
                    <a:pt x="854" y="289"/>
                  </a:lnTo>
                  <a:lnTo>
                    <a:pt x="882" y="299"/>
                  </a:lnTo>
                  <a:lnTo>
                    <a:pt x="908" y="308"/>
                  </a:lnTo>
                  <a:lnTo>
                    <a:pt x="933" y="317"/>
                  </a:lnTo>
                  <a:lnTo>
                    <a:pt x="955" y="324"/>
                  </a:lnTo>
                  <a:lnTo>
                    <a:pt x="975" y="331"/>
                  </a:lnTo>
                  <a:lnTo>
                    <a:pt x="992" y="337"/>
                  </a:lnTo>
                  <a:lnTo>
                    <a:pt x="1006" y="342"/>
                  </a:lnTo>
                  <a:lnTo>
                    <a:pt x="1018" y="346"/>
                  </a:lnTo>
                  <a:lnTo>
                    <a:pt x="1027" y="349"/>
                  </a:lnTo>
                  <a:lnTo>
                    <a:pt x="1032" y="351"/>
                  </a:lnTo>
                  <a:lnTo>
                    <a:pt x="1034" y="352"/>
                  </a:lnTo>
                  <a:lnTo>
                    <a:pt x="1020" y="389"/>
                  </a:lnTo>
                  <a:lnTo>
                    <a:pt x="1003" y="384"/>
                  </a:lnTo>
                  <a:lnTo>
                    <a:pt x="991" y="379"/>
                  </a:lnTo>
                  <a:lnTo>
                    <a:pt x="976" y="373"/>
                  </a:lnTo>
                  <a:lnTo>
                    <a:pt x="958" y="367"/>
                  </a:lnTo>
                  <a:lnTo>
                    <a:pt x="937" y="360"/>
                  </a:lnTo>
                  <a:lnTo>
                    <a:pt x="914" y="352"/>
                  </a:lnTo>
                  <a:lnTo>
                    <a:pt x="889" y="343"/>
                  </a:lnTo>
                  <a:lnTo>
                    <a:pt x="861" y="333"/>
                  </a:lnTo>
                  <a:lnTo>
                    <a:pt x="831" y="323"/>
                  </a:lnTo>
                  <a:lnTo>
                    <a:pt x="800" y="312"/>
                  </a:lnTo>
                  <a:lnTo>
                    <a:pt x="768" y="301"/>
                  </a:lnTo>
                  <a:lnTo>
                    <a:pt x="734" y="289"/>
                  </a:lnTo>
                  <a:lnTo>
                    <a:pt x="699" y="277"/>
                  </a:lnTo>
                  <a:lnTo>
                    <a:pt x="627" y="252"/>
                  </a:lnTo>
                  <a:lnTo>
                    <a:pt x="589" y="239"/>
                  </a:lnTo>
                  <a:lnTo>
                    <a:pt x="514" y="212"/>
                  </a:lnTo>
                  <a:lnTo>
                    <a:pt x="476" y="200"/>
                  </a:lnTo>
                  <a:lnTo>
                    <a:pt x="438" y="186"/>
                  </a:lnTo>
                  <a:lnTo>
                    <a:pt x="365" y="161"/>
                  </a:lnTo>
                  <a:lnTo>
                    <a:pt x="329" y="148"/>
                  </a:lnTo>
                  <a:lnTo>
                    <a:pt x="294" y="136"/>
                  </a:lnTo>
                  <a:lnTo>
                    <a:pt x="260" y="124"/>
                  </a:lnTo>
                  <a:lnTo>
                    <a:pt x="228" y="113"/>
                  </a:lnTo>
                  <a:lnTo>
                    <a:pt x="197" y="102"/>
                  </a:lnTo>
                  <a:lnTo>
                    <a:pt x="167" y="92"/>
                  </a:lnTo>
                  <a:lnTo>
                    <a:pt x="140" y="82"/>
                  </a:lnTo>
                  <a:lnTo>
                    <a:pt x="115" y="74"/>
                  </a:lnTo>
                  <a:lnTo>
                    <a:pt x="92" y="66"/>
                  </a:lnTo>
                  <a:lnTo>
                    <a:pt x="71" y="58"/>
                  </a:lnTo>
                  <a:lnTo>
                    <a:pt x="54" y="53"/>
                  </a:lnTo>
                  <a:lnTo>
                    <a:pt x="38" y="47"/>
                  </a:lnTo>
                  <a:lnTo>
                    <a:pt x="26" y="43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10" y="37"/>
                  </a:lnTo>
                  <a:lnTo>
                    <a:pt x="5" y="34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2" y="11"/>
                  </a:lnTo>
                  <a:lnTo>
                    <a:pt x="6" y="5"/>
                  </a:lnTo>
                  <a:lnTo>
                    <a:pt x="11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4"/>
            <p:cNvSpPr>
              <a:spLocks/>
            </p:cNvSpPr>
            <p:nvPr/>
          </p:nvSpPr>
          <p:spPr bwMode="auto">
            <a:xfrm>
              <a:off x="1441451" y="3671888"/>
              <a:ext cx="1641475" cy="620713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4"/>
                </a:cxn>
                <a:cxn ang="0">
                  <a:pos x="50" y="11"/>
                </a:cxn>
                <a:cxn ang="0">
                  <a:pos x="82" y="22"/>
                </a:cxn>
                <a:cxn ang="0">
                  <a:pos x="124" y="37"/>
                </a:cxn>
                <a:cxn ang="0">
                  <a:pos x="174" y="54"/>
                </a:cxn>
                <a:cxn ang="0">
                  <a:pos x="232" y="74"/>
                </a:cxn>
                <a:cxn ang="0">
                  <a:pos x="295" y="97"/>
                </a:cxn>
                <a:cxn ang="0">
                  <a:pos x="364" y="120"/>
                </a:cxn>
                <a:cxn ang="0">
                  <a:pos x="472" y="158"/>
                </a:cxn>
                <a:cxn ang="0">
                  <a:pos x="655" y="221"/>
                </a:cxn>
                <a:cxn ang="0">
                  <a:pos x="726" y="246"/>
                </a:cxn>
                <a:cxn ang="0">
                  <a:pos x="792" y="269"/>
                </a:cxn>
                <a:cxn ang="0">
                  <a:pos x="854" y="290"/>
                </a:cxn>
                <a:cxn ang="0">
                  <a:pos x="908" y="309"/>
                </a:cxn>
                <a:cxn ang="0">
                  <a:pos x="954" y="325"/>
                </a:cxn>
                <a:cxn ang="0">
                  <a:pos x="992" y="338"/>
                </a:cxn>
                <a:cxn ang="0">
                  <a:pos x="1018" y="347"/>
                </a:cxn>
                <a:cxn ang="0">
                  <a:pos x="1034" y="353"/>
                </a:cxn>
                <a:cxn ang="0">
                  <a:pos x="1003" y="385"/>
                </a:cxn>
                <a:cxn ang="0">
                  <a:pos x="976" y="375"/>
                </a:cxn>
                <a:cxn ang="0">
                  <a:pos x="937" y="361"/>
                </a:cxn>
                <a:cxn ang="0">
                  <a:pos x="889" y="344"/>
                </a:cxn>
                <a:cxn ang="0">
                  <a:pos x="831" y="325"/>
                </a:cxn>
                <a:cxn ang="0">
                  <a:pos x="768" y="302"/>
                </a:cxn>
                <a:cxn ang="0">
                  <a:pos x="699" y="279"/>
                </a:cxn>
                <a:cxn ang="0">
                  <a:pos x="589" y="240"/>
                </a:cxn>
                <a:cxn ang="0">
                  <a:pos x="476" y="201"/>
                </a:cxn>
                <a:cxn ang="0">
                  <a:pos x="365" y="162"/>
                </a:cxn>
                <a:cxn ang="0">
                  <a:pos x="294" y="137"/>
                </a:cxn>
                <a:cxn ang="0">
                  <a:pos x="228" y="114"/>
                </a:cxn>
                <a:cxn ang="0">
                  <a:pos x="168" y="93"/>
                </a:cxn>
                <a:cxn ang="0">
                  <a:pos x="115" y="75"/>
                </a:cxn>
                <a:cxn ang="0">
                  <a:pos x="71" y="60"/>
                </a:cxn>
                <a:cxn ang="0">
                  <a:pos x="38" y="48"/>
                </a:cxn>
                <a:cxn ang="0">
                  <a:pos x="17" y="41"/>
                </a:cxn>
                <a:cxn ang="0">
                  <a:pos x="10" y="39"/>
                </a:cxn>
                <a:cxn ang="0">
                  <a:pos x="1" y="30"/>
                </a:cxn>
                <a:cxn ang="0">
                  <a:pos x="0" y="18"/>
                </a:cxn>
                <a:cxn ang="0">
                  <a:pos x="6" y="6"/>
                </a:cxn>
                <a:cxn ang="0">
                  <a:pos x="17" y="0"/>
                </a:cxn>
              </a:cxnLst>
              <a:rect l="0" t="0" r="r" b="b"/>
              <a:pathLst>
                <a:path w="1034" h="391">
                  <a:moveTo>
                    <a:pt x="17" y="0"/>
                  </a:moveTo>
                  <a:lnTo>
                    <a:pt x="23" y="2"/>
                  </a:lnTo>
                  <a:lnTo>
                    <a:pt x="25" y="2"/>
                  </a:lnTo>
                  <a:lnTo>
                    <a:pt x="30" y="4"/>
                  </a:lnTo>
                  <a:lnTo>
                    <a:pt x="38" y="7"/>
                  </a:lnTo>
                  <a:lnTo>
                    <a:pt x="50" y="11"/>
                  </a:lnTo>
                  <a:lnTo>
                    <a:pt x="64" y="16"/>
                  </a:lnTo>
                  <a:lnTo>
                    <a:pt x="82" y="22"/>
                  </a:lnTo>
                  <a:lnTo>
                    <a:pt x="101" y="29"/>
                  </a:lnTo>
                  <a:lnTo>
                    <a:pt x="124" y="37"/>
                  </a:lnTo>
                  <a:lnTo>
                    <a:pt x="148" y="45"/>
                  </a:lnTo>
                  <a:lnTo>
                    <a:pt x="174" y="54"/>
                  </a:lnTo>
                  <a:lnTo>
                    <a:pt x="202" y="64"/>
                  </a:lnTo>
                  <a:lnTo>
                    <a:pt x="232" y="74"/>
                  </a:lnTo>
                  <a:lnTo>
                    <a:pt x="263" y="85"/>
                  </a:lnTo>
                  <a:lnTo>
                    <a:pt x="295" y="97"/>
                  </a:lnTo>
                  <a:lnTo>
                    <a:pt x="329" y="108"/>
                  </a:lnTo>
                  <a:lnTo>
                    <a:pt x="364" y="120"/>
                  </a:lnTo>
                  <a:lnTo>
                    <a:pt x="400" y="132"/>
                  </a:lnTo>
                  <a:lnTo>
                    <a:pt x="472" y="158"/>
                  </a:lnTo>
                  <a:lnTo>
                    <a:pt x="583" y="196"/>
                  </a:lnTo>
                  <a:lnTo>
                    <a:pt x="655" y="221"/>
                  </a:lnTo>
                  <a:lnTo>
                    <a:pt x="691" y="233"/>
                  </a:lnTo>
                  <a:lnTo>
                    <a:pt x="726" y="246"/>
                  </a:lnTo>
                  <a:lnTo>
                    <a:pt x="760" y="258"/>
                  </a:lnTo>
                  <a:lnTo>
                    <a:pt x="792" y="269"/>
                  </a:lnTo>
                  <a:lnTo>
                    <a:pt x="824" y="280"/>
                  </a:lnTo>
                  <a:lnTo>
                    <a:pt x="854" y="290"/>
                  </a:lnTo>
                  <a:lnTo>
                    <a:pt x="882" y="300"/>
                  </a:lnTo>
                  <a:lnTo>
                    <a:pt x="908" y="309"/>
                  </a:lnTo>
                  <a:lnTo>
                    <a:pt x="933" y="318"/>
                  </a:lnTo>
                  <a:lnTo>
                    <a:pt x="954" y="325"/>
                  </a:lnTo>
                  <a:lnTo>
                    <a:pt x="975" y="332"/>
                  </a:lnTo>
                  <a:lnTo>
                    <a:pt x="992" y="338"/>
                  </a:lnTo>
                  <a:lnTo>
                    <a:pt x="1006" y="343"/>
                  </a:lnTo>
                  <a:lnTo>
                    <a:pt x="1018" y="347"/>
                  </a:lnTo>
                  <a:lnTo>
                    <a:pt x="1026" y="350"/>
                  </a:lnTo>
                  <a:lnTo>
                    <a:pt x="1034" y="353"/>
                  </a:lnTo>
                  <a:lnTo>
                    <a:pt x="1020" y="391"/>
                  </a:lnTo>
                  <a:lnTo>
                    <a:pt x="1003" y="385"/>
                  </a:lnTo>
                  <a:lnTo>
                    <a:pt x="991" y="381"/>
                  </a:lnTo>
                  <a:lnTo>
                    <a:pt x="976" y="375"/>
                  </a:lnTo>
                  <a:lnTo>
                    <a:pt x="958" y="368"/>
                  </a:lnTo>
                  <a:lnTo>
                    <a:pt x="937" y="361"/>
                  </a:lnTo>
                  <a:lnTo>
                    <a:pt x="914" y="353"/>
                  </a:lnTo>
                  <a:lnTo>
                    <a:pt x="889" y="344"/>
                  </a:lnTo>
                  <a:lnTo>
                    <a:pt x="861" y="335"/>
                  </a:lnTo>
                  <a:lnTo>
                    <a:pt x="831" y="325"/>
                  </a:lnTo>
                  <a:lnTo>
                    <a:pt x="800" y="314"/>
                  </a:lnTo>
                  <a:lnTo>
                    <a:pt x="768" y="302"/>
                  </a:lnTo>
                  <a:lnTo>
                    <a:pt x="734" y="291"/>
                  </a:lnTo>
                  <a:lnTo>
                    <a:pt x="699" y="279"/>
                  </a:lnTo>
                  <a:lnTo>
                    <a:pt x="627" y="253"/>
                  </a:lnTo>
                  <a:lnTo>
                    <a:pt x="589" y="240"/>
                  </a:lnTo>
                  <a:lnTo>
                    <a:pt x="514" y="214"/>
                  </a:lnTo>
                  <a:lnTo>
                    <a:pt x="476" y="201"/>
                  </a:lnTo>
                  <a:lnTo>
                    <a:pt x="438" y="188"/>
                  </a:lnTo>
                  <a:lnTo>
                    <a:pt x="365" y="162"/>
                  </a:lnTo>
                  <a:lnTo>
                    <a:pt x="329" y="149"/>
                  </a:lnTo>
                  <a:lnTo>
                    <a:pt x="294" y="137"/>
                  </a:lnTo>
                  <a:lnTo>
                    <a:pt x="260" y="126"/>
                  </a:lnTo>
                  <a:lnTo>
                    <a:pt x="228" y="114"/>
                  </a:lnTo>
                  <a:lnTo>
                    <a:pt x="197" y="104"/>
                  </a:lnTo>
                  <a:lnTo>
                    <a:pt x="168" y="93"/>
                  </a:lnTo>
                  <a:lnTo>
                    <a:pt x="140" y="84"/>
                  </a:lnTo>
                  <a:lnTo>
                    <a:pt x="115" y="75"/>
                  </a:lnTo>
                  <a:lnTo>
                    <a:pt x="92" y="67"/>
                  </a:lnTo>
                  <a:lnTo>
                    <a:pt x="71" y="60"/>
                  </a:lnTo>
                  <a:lnTo>
                    <a:pt x="54" y="54"/>
                  </a:lnTo>
                  <a:lnTo>
                    <a:pt x="38" y="48"/>
                  </a:lnTo>
                  <a:lnTo>
                    <a:pt x="26" y="44"/>
                  </a:lnTo>
                  <a:lnTo>
                    <a:pt x="17" y="41"/>
                  </a:lnTo>
                  <a:lnTo>
                    <a:pt x="12" y="39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5"/>
            <p:cNvSpPr>
              <a:spLocks/>
            </p:cNvSpPr>
            <p:nvPr/>
          </p:nvSpPr>
          <p:spPr bwMode="auto">
            <a:xfrm>
              <a:off x="2414588" y="3929063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59" y="173"/>
                </a:cxn>
                <a:cxn ang="0">
                  <a:pos x="52" y="174"/>
                </a:cxn>
                <a:cxn ang="0">
                  <a:pos x="44" y="173"/>
                </a:cxn>
                <a:cxn ang="0">
                  <a:pos x="17" y="164"/>
                </a:cxn>
                <a:cxn ang="0">
                  <a:pos x="11" y="159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2" y="130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59" y="173"/>
                  </a:lnTo>
                  <a:lnTo>
                    <a:pt x="52" y="174"/>
                  </a:lnTo>
                  <a:lnTo>
                    <a:pt x="44" y="173"/>
                  </a:lnTo>
                  <a:lnTo>
                    <a:pt x="17" y="164"/>
                  </a:lnTo>
                  <a:lnTo>
                    <a:pt x="11" y="159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2" y="130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6"/>
            <p:cNvSpPr>
              <a:spLocks/>
            </p:cNvSpPr>
            <p:nvPr/>
          </p:nvSpPr>
          <p:spPr bwMode="auto">
            <a:xfrm>
              <a:off x="2430463" y="3929063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1"/>
                </a:cxn>
                <a:cxn ang="0">
                  <a:pos x="98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0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4" y="159"/>
                </a:cxn>
                <a:cxn ang="0">
                  <a:pos x="15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5"/>
                </a:cxn>
                <a:cxn ang="0">
                  <a:pos x="41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1"/>
                  </a:lnTo>
                  <a:lnTo>
                    <a:pt x="98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0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4" y="159"/>
                  </a:lnTo>
                  <a:lnTo>
                    <a:pt x="15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5"/>
                  </a:lnTo>
                  <a:lnTo>
                    <a:pt x="41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81B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7"/>
            <p:cNvSpPr>
              <a:spLocks/>
            </p:cNvSpPr>
            <p:nvPr/>
          </p:nvSpPr>
          <p:spPr bwMode="auto">
            <a:xfrm>
              <a:off x="2725738" y="4038601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7" y="27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8" y="155"/>
                </a:cxn>
                <a:cxn ang="0">
                  <a:pos x="73" y="163"/>
                </a:cxn>
                <a:cxn ang="0">
                  <a:pos x="68" y="169"/>
                </a:cxn>
                <a:cxn ang="0">
                  <a:pos x="60" y="172"/>
                </a:cxn>
                <a:cxn ang="0">
                  <a:pos x="52" y="173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5" y="153"/>
                </a:cxn>
                <a:cxn ang="0">
                  <a:pos x="1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5" y="10"/>
                </a:cxn>
                <a:cxn ang="0">
                  <a:pos x="50" y="4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7" y="27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8" y="155"/>
                  </a:lnTo>
                  <a:lnTo>
                    <a:pt x="73" y="163"/>
                  </a:lnTo>
                  <a:lnTo>
                    <a:pt x="68" y="169"/>
                  </a:lnTo>
                  <a:lnTo>
                    <a:pt x="60" y="172"/>
                  </a:lnTo>
                  <a:lnTo>
                    <a:pt x="52" y="173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5" y="153"/>
                  </a:lnTo>
                  <a:lnTo>
                    <a:pt x="1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5" y="10"/>
                  </a:lnTo>
                  <a:lnTo>
                    <a:pt x="50" y="4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8"/>
            <p:cNvSpPr>
              <a:spLocks/>
            </p:cNvSpPr>
            <p:nvPr/>
          </p:nvSpPr>
          <p:spPr bwMode="auto">
            <a:xfrm>
              <a:off x="2741613" y="4037013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2"/>
                </a:cxn>
                <a:cxn ang="0">
                  <a:pos x="88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4" y="144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3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2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4" y="144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81B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9"/>
            <p:cNvSpPr>
              <a:spLocks/>
            </p:cNvSpPr>
            <p:nvPr/>
          </p:nvSpPr>
          <p:spPr bwMode="auto">
            <a:xfrm>
              <a:off x="2863851" y="4086226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2" y="20"/>
                </a:cxn>
                <a:cxn ang="0">
                  <a:pos x="116" y="27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7" y="155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0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49" y="4"/>
                </a:cxn>
                <a:cxn ang="0">
                  <a:pos x="57" y="0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3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2" y="20"/>
                  </a:lnTo>
                  <a:lnTo>
                    <a:pt x="116" y="27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7" y="155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0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0"/>
            <p:cNvSpPr>
              <a:spLocks/>
            </p:cNvSpPr>
            <p:nvPr/>
          </p:nvSpPr>
          <p:spPr bwMode="auto">
            <a:xfrm>
              <a:off x="2878138" y="4084638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2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2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81B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1"/>
            <p:cNvSpPr>
              <a:spLocks/>
            </p:cNvSpPr>
            <p:nvPr/>
          </p:nvSpPr>
          <p:spPr bwMode="auto">
            <a:xfrm>
              <a:off x="2906713" y="2170113"/>
              <a:ext cx="1089025" cy="2560638"/>
            </a:xfrm>
            <a:custGeom>
              <a:avLst/>
              <a:gdLst/>
              <a:ahLst/>
              <a:cxnLst>
                <a:cxn ang="0">
                  <a:pos x="600" y="1"/>
                </a:cxn>
                <a:cxn ang="0">
                  <a:pos x="677" y="29"/>
                </a:cxn>
                <a:cxn ang="0">
                  <a:pos x="686" y="43"/>
                </a:cxn>
                <a:cxn ang="0">
                  <a:pos x="686" y="54"/>
                </a:cxn>
                <a:cxn ang="0">
                  <a:pos x="155" y="1588"/>
                </a:cxn>
                <a:cxn ang="0">
                  <a:pos x="145" y="1598"/>
                </a:cxn>
                <a:cxn ang="0">
                  <a:pos x="128" y="1607"/>
                </a:cxn>
                <a:cxn ang="0">
                  <a:pos x="109" y="1612"/>
                </a:cxn>
                <a:cxn ang="0">
                  <a:pos x="95" y="1612"/>
                </a:cxn>
                <a:cxn ang="0">
                  <a:pos x="88" y="1610"/>
                </a:cxn>
                <a:cxn ang="0">
                  <a:pos x="73" y="1605"/>
                </a:cxn>
                <a:cxn ang="0">
                  <a:pos x="43" y="1594"/>
                </a:cxn>
                <a:cxn ang="0">
                  <a:pos x="19" y="1586"/>
                </a:cxn>
                <a:cxn ang="0">
                  <a:pos x="11" y="1582"/>
                </a:cxn>
                <a:cxn ang="0">
                  <a:pos x="3" y="1574"/>
                </a:cxn>
                <a:cxn ang="0">
                  <a:pos x="0" y="1561"/>
                </a:cxn>
                <a:cxn ang="0">
                  <a:pos x="3" y="1549"/>
                </a:cxn>
                <a:cxn ang="0">
                  <a:pos x="9" y="1533"/>
                </a:cxn>
                <a:cxn ang="0">
                  <a:pos x="19" y="1504"/>
                </a:cxn>
                <a:cxn ang="0">
                  <a:pos x="33" y="1462"/>
                </a:cxn>
                <a:cxn ang="0">
                  <a:pos x="52" y="1411"/>
                </a:cxn>
                <a:cxn ang="0">
                  <a:pos x="73" y="1349"/>
                </a:cxn>
                <a:cxn ang="0">
                  <a:pos x="97" y="1280"/>
                </a:cxn>
                <a:cxn ang="0">
                  <a:pos x="123" y="1204"/>
                </a:cxn>
                <a:cxn ang="0">
                  <a:pos x="151" y="1122"/>
                </a:cxn>
                <a:cxn ang="0">
                  <a:pos x="182" y="1036"/>
                </a:cxn>
                <a:cxn ang="0">
                  <a:pos x="213" y="946"/>
                </a:cxn>
                <a:cxn ang="0">
                  <a:pos x="261" y="808"/>
                </a:cxn>
                <a:cxn ang="0">
                  <a:pos x="293" y="715"/>
                </a:cxn>
                <a:cxn ang="0">
                  <a:pos x="356" y="535"/>
                </a:cxn>
                <a:cxn ang="0">
                  <a:pos x="385" y="449"/>
                </a:cxn>
                <a:cxn ang="0">
                  <a:pos x="414" y="368"/>
                </a:cxn>
                <a:cxn ang="0">
                  <a:pos x="440" y="293"/>
                </a:cxn>
                <a:cxn ang="0">
                  <a:pos x="464" y="225"/>
                </a:cxn>
                <a:cxn ang="0">
                  <a:pos x="485" y="165"/>
                </a:cxn>
                <a:cxn ang="0">
                  <a:pos x="502" y="114"/>
                </a:cxn>
                <a:cxn ang="0">
                  <a:pos x="516" y="75"/>
                </a:cxn>
                <a:cxn ang="0">
                  <a:pos x="525" y="47"/>
                </a:cxn>
                <a:cxn ang="0">
                  <a:pos x="530" y="33"/>
                </a:cxn>
                <a:cxn ang="0">
                  <a:pos x="534" y="26"/>
                </a:cxn>
                <a:cxn ang="0">
                  <a:pos x="548" y="16"/>
                </a:cxn>
                <a:cxn ang="0">
                  <a:pos x="577" y="3"/>
                </a:cxn>
                <a:cxn ang="0">
                  <a:pos x="594" y="0"/>
                </a:cxn>
              </a:cxnLst>
              <a:rect l="0" t="0" r="r" b="b"/>
              <a:pathLst>
                <a:path w="686" h="1613">
                  <a:moveTo>
                    <a:pt x="594" y="0"/>
                  </a:moveTo>
                  <a:lnTo>
                    <a:pt x="600" y="1"/>
                  </a:lnTo>
                  <a:lnTo>
                    <a:pt x="670" y="25"/>
                  </a:lnTo>
                  <a:lnTo>
                    <a:pt x="677" y="29"/>
                  </a:lnTo>
                  <a:lnTo>
                    <a:pt x="682" y="35"/>
                  </a:lnTo>
                  <a:lnTo>
                    <a:pt x="686" y="43"/>
                  </a:lnTo>
                  <a:lnTo>
                    <a:pt x="686" y="46"/>
                  </a:lnTo>
                  <a:lnTo>
                    <a:pt x="686" y="54"/>
                  </a:lnTo>
                  <a:lnTo>
                    <a:pt x="685" y="60"/>
                  </a:lnTo>
                  <a:lnTo>
                    <a:pt x="155" y="1588"/>
                  </a:lnTo>
                  <a:lnTo>
                    <a:pt x="151" y="1593"/>
                  </a:lnTo>
                  <a:lnTo>
                    <a:pt x="145" y="1598"/>
                  </a:lnTo>
                  <a:lnTo>
                    <a:pt x="137" y="1603"/>
                  </a:lnTo>
                  <a:lnTo>
                    <a:pt x="128" y="1607"/>
                  </a:lnTo>
                  <a:lnTo>
                    <a:pt x="118" y="1610"/>
                  </a:lnTo>
                  <a:lnTo>
                    <a:pt x="109" y="1612"/>
                  </a:lnTo>
                  <a:lnTo>
                    <a:pt x="101" y="1613"/>
                  </a:lnTo>
                  <a:lnTo>
                    <a:pt x="95" y="1612"/>
                  </a:lnTo>
                  <a:lnTo>
                    <a:pt x="93" y="1612"/>
                  </a:lnTo>
                  <a:lnTo>
                    <a:pt x="88" y="1610"/>
                  </a:lnTo>
                  <a:lnTo>
                    <a:pt x="81" y="1608"/>
                  </a:lnTo>
                  <a:lnTo>
                    <a:pt x="73" y="1605"/>
                  </a:lnTo>
                  <a:lnTo>
                    <a:pt x="63" y="1602"/>
                  </a:lnTo>
                  <a:lnTo>
                    <a:pt x="43" y="1594"/>
                  </a:lnTo>
                  <a:lnTo>
                    <a:pt x="25" y="1588"/>
                  </a:lnTo>
                  <a:lnTo>
                    <a:pt x="19" y="1586"/>
                  </a:lnTo>
                  <a:lnTo>
                    <a:pt x="15" y="1584"/>
                  </a:lnTo>
                  <a:lnTo>
                    <a:pt x="11" y="1582"/>
                  </a:lnTo>
                  <a:lnTo>
                    <a:pt x="7" y="1579"/>
                  </a:lnTo>
                  <a:lnTo>
                    <a:pt x="3" y="1574"/>
                  </a:lnTo>
                  <a:lnTo>
                    <a:pt x="1" y="1568"/>
                  </a:lnTo>
                  <a:lnTo>
                    <a:pt x="0" y="1561"/>
                  </a:lnTo>
                  <a:lnTo>
                    <a:pt x="2" y="1552"/>
                  </a:lnTo>
                  <a:lnTo>
                    <a:pt x="3" y="1549"/>
                  </a:lnTo>
                  <a:lnTo>
                    <a:pt x="5" y="1542"/>
                  </a:lnTo>
                  <a:lnTo>
                    <a:pt x="9" y="1533"/>
                  </a:lnTo>
                  <a:lnTo>
                    <a:pt x="13" y="1519"/>
                  </a:lnTo>
                  <a:lnTo>
                    <a:pt x="19" y="1504"/>
                  </a:lnTo>
                  <a:lnTo>
                    <a:pt x="25" y="1484"/>
                  </a:lnTo>
                  <a:lnTo>
                    <a:pt x="33" y="1462"/>
                  </a:lnTo>
                  <a:lnTo>
                    <a:pt x="42" y="1437"/>
                  </a:lnTo>
                  <a:lnTo>
                    <a:pt x="52" y="1411"/>
                  </a:lnTo>
                  <a:lnTo>
                    <a:pt x="62" y="1381"/>
                  </a:lnTo>
                  <a:lnTo>
                    <a:pt x="73" y="1349"/>
                  </a:lnTo>
                  <a:lnTo>
                    <a:pt x="84" y="1316"/>
                  </a:lnTo>
                  <a:lnTo>
                    <a:pt x="97" y="1280"/>
                  </a:lnTo>
                  <a:lnTo>
                    <a:pt x="109" y="1243"/>
                  </a:lnTo>
                  <a:lnTo>
                    <a:pt x="123" y="1204"/>
                  </a:lnTo>
                  <a:lnTo>
                    <a:pt x="137" y="1164"/>
                  </a:lnTo>
                  <a:lnTo>
                    <a:pt x="151" y="1122"/>
                  </a:lnTo>
                  <a:lnTo>
                    <a:pt x="167" y="1079"/>
                  </a:lnTo>
                  <a:lnTo>
                    <a:pt x="182" y="1036"/>
                  </a:lnTo>
                  <a:lnTo>
                    <a:pt x="197" y="991"/>
                  </a:lnTo>
                  <a:lnTo>
                    <a:pt x="213" y="946"/>
                  </a:lnTo>
                  <a:lnTo>
                    <a:pt x="245" y="854"/>
                  </a:lnTo>
                  <a:lnTo>
                    <a:pt x="261" y="808"/>
                  </a:lnTo>
                  <a:lnTo>
                    <a:pt x="277" y="762"/>
                  </a:lnTo>
                  <a:lnTo>
                    <a:pt x="293" y="715"/>
                  </a:lnTo>
                  <a:lnTo>
                    <a:pt x="325" y="624"/>
                  </a:lnTo>
                  <a:lnTo>
                    <a:pt x="356" y="535"/>
                  </a:lnTo>
                  <a:lnTo>
                    <a:pt x="371" y="491"/>
                  </a:lnTo>
                  <a:lnTo>
                    <a:pt x="385" y="449"/>
                  </a:lnTo>
                  <a:lnTo>
                    <a:pt x="400" y="408"/>
                  </a:lnTo>
                  <a:lnTo>
                    <a:pt x="414" y="368"/>
                  </a:lnTo>
                  <a:lnTo>
                    <a:pt x="427" y="330"/>
                  </a:lnTo>
                  <a:lnTo>
                    <a:pt x="440" y="293"/>
                  </a:lnTo>
                  <a:lnTo>
                    <a:pt x="452" y="258"/>
                  </a:lnTo>
                  <a:lnTo>
                    <a:pt x="464" y="225"/>
                  </a:lnTo>
                  <a:lnTo>
                    <a:pt x="474" y="193"/>
                  </a:lnTo>
                  <a:lnTo>
                    <a:pt x="485" y="165"/>
                  </a:lnTo>
                  <a:lnTo>
                    <a:pt x="494" y="138"/>
                  </a:lnTo>
                  <a:lnTo>
                    <a:pt x="502" y="114"/>
                  </a:lnTo>
                  <a:lnTo>
                    <a:pt x="509" y="93"/>
                  </a:lnTo>
                  <a:lnTo>
                    <a:pt x="516" y="75"/>
                  </a:lnTo>
                  <a:lnTo>
                    <a:pt x="521" y="60"/>
                  </a:lnTo>
                  <a:lnTo>
                    <a:pt x="525" y="47"/>
                  </a:lnTo>
                  <a:lnTo>
                    <a:pt x="529" y="38"/>
                  </a:lnTo>
                  <a:lnTo>
                    <a:pt x="530" y="33"/>
                  </a:lnTo>
                  <a:lnTo>
                    <a:pt x="531" y="31"/>
                  </a:lnTo>
                  <a:lnTo>
                    <a:pt x="534" y="26"/>
                  </a:lnTo>
                  <a:lnTo>
                    <a:pt x="541" y="21"/>
                  </a:lnTo>
                  <a:lnTo>
                    <a:pt x="548" y="16"/>
                  </a:lnTo>
                  <a:lnTo>
                    <a:pt x="567" y="7"/>
                  </a:lnTo>
                  <a:lnTo>
                    <a:pt x="577" y="3"/>
                  </a:lnTo>
                  <a:lnTo>
                    <a:pt x="586" y="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CD8D3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2"/>
            <p:cNvSpPr>
              <a:spLocks/>
            </p:cNvSpPr>
            <p:nvPr/>
          </p:nvSpPr>
          <p:spPr bwMode="auto">
            <a:xfrm>
              <a:off x="2911476" y="2200276"/>
              <a:ext cx="1023938" cy="25273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559" y="1"/>
                </a:cxn>
                <a:cxn ang="0">
                  <a:pos x="629" y="25"/>
                </a:cxn>
                <a:cxn ang="0">
                  <a:pos x="636" y="29"/>
                </a:cxn>
                <a:cxn ang="0">
                  <a:pos x="641" y="35"/>
                </a:cxn>
                <a:cxn ang="0">
                  <a:pos x="644" y="43"/>
                </a:cxn>
                <a:cxn ang="0">
                  <a:pos x="645" y="51"/>
                </a:cxn>
                <a:cxn ang="0">
                  <a:pos x="643" y="60"/>
                </a:cxn>
                <a:cxn ang="0">
                  <a:pos x="118" y="1573"/>
                </a:cxn>
                <a:cxn ang="0">
                  <a:pos x="114" y="1581"/>
                </a:cxn>
                <a:cxn ang="0">
                  <a:pos x="108" y="1587"/>
                </a:cxn>
                <a:cxn ang="0">
                  <a:pos x="101" y="1591"/>
                </a:cxn>
                <a:cxn ang="0">
                  <a:pos x="93" y="1592"/>
                </a:cxn>
                <a:cxn ang="0">
                  <a:pos x="85" y="1591"/>
                </a:cxn>
                <a:cxn ang="0">
                  <a:pos x="16" y="1567"/>
                </a:cxn>
                <a:cxn ang="0">
                  <a:pos x="9" y="1563"/>
                </a:cxn>
                <a:cxn ang="0">
                  <a:pos x="4" y="1557"/>
                </a:cxn>
                <a:cxn ang="0">
                  <a:pos x="1" y="1549"/>
                </a:cxn>
                <a:cxn ang="0">
                  <a:pos x="0" y="1541"/>
                </a:cxn>
                <a:cxn ang="0">
                  <a:pos x="1" y="1533"/>
                </a:cxn>
                <a:cxn ang="0">
                  <a:pos x="527" y="19"/>
                </a:cxn>
                <a:cxn ang="0">
                  <a:pos x="531" y="11"/>
                </a:cxn>
                <a:cxn ang="0">
                  <a:pos x="537" y="6"/>
                </a:cxn>
                <a:cxn ang="0">
                  <a:pos x="544" y="1"/>
                </a:cxn>
                <a:cxn ang="0">
                  <a:pos x="552" y="0"/>
                </a:cxn>
              </a:cxnLst>
              <a:rect l="0" t="0" r="r" b="b"/>
              <a:pathLst>
                <a:path w="645" h="1592">
                  <a:moveTo>
                    <a:pt x="552" y="0"/>
                  </a:moveTo>
                  <a:lnTo>
                    <a:pt x="559" y="1"/>
                  </a:lnTo>
                  <a:lnTo>
                    <a:pt x="629" y="25"/>
                  </a:lnTo>
                  <a:lnTo>
                    <a:pt x="636" y="29"/>
                  </a:lnTo>
                  <a:lnTo>
                    <a:pt x="641" y="35"/>
                  </a:lnTo>
                  <a:lnTo>
                    <a:pt x="644" y="43"/>
                  </a:lnTo>
                  <a:lnTo>
                    <a:pt x="645" y="51"/>
                  </a:lnTo>
                  <a:lnTo>
                    <a:pt x="643" y="60"/>
                  </a:lnTo>
                  <a:lnTo>
                    <a:pt x="118" y="1573"/>
                  </a:lnTo>
                  <a:lnTo>
                    <a:pt x="114" y="1581"/>
                  </a:lnTo>
                  <a:lnTo>
                    <a:pt x="108" y="1587"/>
                  </a:lnTo>
                  <a:lnTo>
                    <a:pt x="101" y="1591"/>
                  </a:lnTo>
                  <a:lnTo>
                    <a:pt x="93" y="1592"/>
                  </a:lnTo>
                  <a:lnTo>
                    <a:pt x="85" y="1591"/>
                  </a:lnTo>
                  <a:lnTo>
                    <a:pt x="16" y="1567"/>
                  </a:lnTo>
                  <a:lnTo>
                    <a:pt x="9" y="1563"/>
                  </a:lnTo>
                  <a:lnTo>
                    <a:pt x="4" y="1557"/>
                  </a:lnTo>
                  <a:lnTo>
                    <a:pt x="1" y="1549"/>
                  </a:lnTo>
                  <a:lnTo>
                    <a:pt x="0" y="1541"/>
                  </a:lnTo>
                  <a:lnTo>
                    <a:pt x="1" y="1533"/>
                  </a:lnTo>
                  <a:lnTo>
                    <a:pt x="527" y="19"/>
                  </a:lnTo>
                  <a:lnTo>
                    <a:pt x="531" y="11"/>
                  </a:lnTo>
                  <a:lnTo>
                    <a:pt x="537" y="6"/>
                  </a:lnTo>
                  <a:lnTo>
                    <a:pt x="544" y="1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E9C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3"/>
            <p:cNvSpPr>
              <a:spLocks/>
            </p:cNvSpPr>
            <p:nvPr/>
          </p:nvSpPr>
          <p:spPr bwMode="auto">
            <a:xfrm>
              <a:off x="2911476" y="2208213"/>
              <a:ext cx="1008063" cy="2516188"/>
            </a:xfrm>
            <a:custGeom>
              <a:avLst/>
              <a:gdLst/>
              <a:ahLst/>
              <a:cxnLst>
                <a:cxn ang="0">
                  <a:pos x="548" y="0"/>
                </a:cxn>
                <a:cxn ang="0">
                  <a:pos x="555" y="1"/>
                </a:cxn>
                <a:cxn ang="0">
                  <a:pos x="620" y="24"/>
                </a:cxn>
                <a:cxn ang="0">
                  <a:pos x="627" y="27"/>
                </a:cxn>
                <a:cxn ang="0">
                  <a:pos x="632" y="33"/>
                </a:cxn>
                <a:cxn ang="0">
                  <a:pos x="634" y="40"/>
                </a:cxn>
                <a:cxn ang="0">
                  <a:pos x="635" y="48"/>
                </a:cxn>
                <a:cxn ang="0">
                  <a:pos x="633" y="57"/>
                </a:cxn>
                <a:cxn ang="0">
                  <a:pos x="110" y="1565"/>
                </a:cxn>
                <a:cxn ang="0">
                  <a:pos x="106" y="1573"/>
                </a:cxn>
                <a:cxn ang="0">
                  <a:pos x="100" y="1579"/>
                </a:cxn>
                <a:cxn ang="0">
                  <a:pos x="94" y="1583"/>
                </a:cxn>
                <a:cxn ang="0">
                  <a:pos x="87" y="1585"/>
                </a:cxn>
                <a:cxn ang="0">
                  <a:pos x="79" y="1584"/>
                </a:cxn>
                <a:cxn ang="0">
                  <a:pos x="14" y="1561"/>
                </a:cxn>
                <a:cxn ang="0">
                  <a:pos x="8" y="1557"/>
                </a:cxn>
                <a:cxn ang="0">
                  <a:pos x="3" y="1551"/>
                </a:cxn>
                <a:cxn ang="0">
                  <a:pos x="0" y="1544"/>
                </a:cxn>
                <a:cxn ang="0">
                  <a:pos x="0" y="1536"/>
                </a:cxn>
                <a:cxn ang="0">
                  <a:pos x="1" y="1528"/>
                </a:cxn>
                <a:cxn ang="0">
                  <a:pos x="525" y="20"/>
                </a:cxn>
                <a:cxn ang="0">
                  <a:pos x="529" y="12"/>
                </a:cxn>
                <a:cxn ang="0">
                  <a:pos x="534" y="6"/>
                </a:cxn>
                <a:cxn ang="0">
                  <a:pos x="541" y="2"/>
                </a:cxn>
                <a:cxn ang="0">
                  <a:pos x="548" y="0"/>
                </a:cxn>
              </a:cxnLst>
              <a:rect l="0" t="0" r="r" b="b"/>
              <a:pathLst>
                <a:path w="635" h="1585">
                  <a:moveTo>
                    <a:pt x="548" y="0"/>
                  </a:moveTo>
                  <a:lnTo>
                    <a:pt x="555" y="1"/>
                  </a:lnTo>
                  <a:lnTo>
                    <a:pt x="620" y="24"/>
                  </a:lnTo>
                  <a:lnTo>
                    <a:pt x="627" y="27"/>
                  </a:lnTo>
                  <a:lnTo>
                    <a:pt x="632" y="33"/>
                  </a:lnTo>
                  <a:lnTo>
                    <a:pt x="634" y="40"/>
                  </a:lnTo>
                  <a:lnTo>
                    <a:pt x="635" y="48"/>
                  </a:lnTo>
                  <a:lnTo>
                    <a:pt x="633" y="57"/>
                  </a:lnTo>
                  <a:lnTo>
                    <a:pt x="110" y="1565"/>
                  </a:lnTo>
                  <a:lnTo>
                    <a:pt x="106" y="1573"/>
                  </a:lnTo>
                  <a:lnTo>
                    <a:pt x="100" y="1579"/>
                  </a:lnTo>
                  <a:lnTo>
                    <a:pt x="94" y="1583"/>
                  </a:lnTo>
                  <a:lnTo>
                    <a:pt x="87" y="1585"/>
                  </a:lnTo>
                  <a:lnTo>
                    <a:pt x="79" y="1584"/>
                  </a:lnTo>
                  <a:lnTo>
                    <a:pt x="14" y="1561"/>
                  </a:lnTo>
                  <a:lnTo>
                    <a:pt x="8" y="1557"/>
                  </a:lnTo>
                  <a:lnTo>
                    <a:pt x="3" y="1551"/>
                  </a:lnTo>
                  <a:lnTo>
                    <a:pt x="0" y="1544"/>
                  </a:lnTo>
                  <a:lnTo>
                    <a:pt x="0" y="1536"/>
                  </a:lnTo>
                  <a:lnTo>
                    <a:pt x="1" y="1528"/>
                  </a:lnTo>
                  <a:lnTo>
                    <a:pt x="525" y="20"/>
                  </a:lnTo>
                  <a:lnTo>
                    <a:pt x="529" y="12"/>
                  </a:lnTo>
                  <a:lnTo>
                    <a:pt x="534" y="6"/>
                  </a:lnTo>
                  <a:lnTo>
                    <a:pt x="541" y="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DFAB5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4"/>
            <p:cNvSpPr>
              <a:spLocks/>
            </p:cNvSpPr>
            <p:nvPr/>
          </p:nvSpPr>
          <p:spPr bwMode="auto">
            <a:xfrm>
              <a:off x="2187576" y="2051051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2"/>
                </a:cxn>
                <a:cxn ang="0">
                  <a:pos x="99" y="11"/>
                </a:cxn>
                <a:cxn ang="0">
                  <a:pos x="106" y="14"/>
                </a:cxn>
                <a:cxn ang="0">
                  <a:pos x="112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3"/>
                </a:cxn>
                <a:cxn ang="0">
                  <a:pos x="51" y="174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60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7" y="1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3" y="2"/>
                  </a:lnTo>
                  <a:lnTo>
                    <a:pt x="99" y="11"/>
                  </a:lnTo>
                  <a:lnTo>
                    <a:pt x="106" y="14"/>
                  </a:lnTo>
                  <a:lnTo>
                    <a:pt x="112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3"/>
                  </a:lnTo>
                  <a:lnTo>
                    <a:pt x="51" y="174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60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7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5"/>
            <p:cNvSpPr>
              <a:spLocks/>
            </p:cNvSpPr>
            <p:nvPr/>
          </p:nvSpPr>
          <p:spPr bwMode="auto">
            <a:xfrm>
              <a:off x="2201863" y="2051051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7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3" y="23"/>
                </a:cxn>
                <a:cxn ang="0">
                  <a:pos x="103" y="30"/>
                </a:cxn>
                <a:cxn ang="0">
                  <a:pos x="102" y="37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0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7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3" y="23"/>
                  </a:lnTo>
                  <a:lnTo>
                    <a:pt x="103" y="30"/>
                  </a:lnTo>
                  <a:lnTo>
                    <a:pt x="102" y="37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6"/>
            <p:cNvSpPr>
              <a:spLocks/>
            </p:cNvSpPr>
            <p:nvPr/>
          </p:nvSpPr>
          <p:spPr bwMode="auto">
            <a:xfrm>
              <a:off x="2324101" y="209867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99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3"/>
                </a:cxn>
                <a:cxn ang="0">
                  <a:pos x="52" y="174"/>
                </a:cxn>
                <a:cxn ang="0">
                  <a:pos x="43" y="173"/>
                </a:cxn>
                <a:cxn ang="0">
                  <a:pos x="17" y="164"/>
                </a:cxn>
                <a:cxn ang="0">
                  <a:pos x="10" y="159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7" y="2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2"/>
                  </a:lnTo>
                  <a:lnTo>
                    <a:pt x="99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3"/>
                  </a:lnTo>
                  <a:lnTo>
                    <a:pt x="52" y="174"/>
                  </a:lnTo>
                  <a:lnTo>
                    <a:pt x="43" y="173"/>
                  </a:lnTo>
                  <a:lnTo>
                    <a:pt x="17" y="164"/>
                  </a:lnTo>
                  <a:lnTo>
                    <a:pt x="10" y="159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7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7"/>
            <p:cNvSpPr>
              <a:spLocks/>
            </p:cNvSpPr>
            <p:nvPr/>
          </p:nvSpPr>
          <p:spPr bwMode="auto">
            <a:xfrm>
              <a:off x="2339976" y="209867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7"/>
                </a:cxn>
                <a:cxn ang="0">
                  <a:pos x="93" y="11"/>
                </a:cxn>
                <a:cxn ang="0">
                  <a:pos x="98" y="16"/>
                </a:cxn>
                <a:cxn ang="0">
                  <a:pos x="101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4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9" y="149"/>
                </a:cxn>
                <a:cxn ang="0">
                  <a:pos x="3" y="144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7"/>
                  </a:lnTo>
                  <a:lnTo>
                    <a:pt x="93" y="11"/>
                  </a:lnTo>
                  <a:lnTo>
                    <a:pt x="98" y="16"/>
                  </a:lnTo>
                  <a:lnTo>
                    <a:pt x="101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4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9" y="149"/>
                  </a:lnTo>
                  <a:lnTo>
                    <a:pt x="3" y="144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8"/>
            <p:cNvSpPr>
              <a:spLocks/>
            </p:cNvSpPr>
            <p:nvPr/>
          </p:nvSpPr>
          <p:spPr bwMode="auto">
            <a:xfrm>
              <a:off x="2460626" y="2146301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2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60" y="173"/>
                </a:cxn>
                <a:cxn ang="0">
                  <a:pos x="51" y="174"/>
                </a:cxn>
                <a:cxn ang="0">
                  <a:pos x="43" y="173"/>
                </a:cxn>
                <a:cxn ang="0">
                  <a:pos x="18" y="164"/>
                </a:cxn>
                <a:cxn ang="0">
                  <a:pos x="10" y="159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8" y="2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4" y="2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60" y="173"/>
                  </a:lnTo>
                  <a:lnTo>
                    <a:pt x="51" y="174"/>
                  </a:lnTo>
                  <a:lnTo>
                    <a:pt x="43" y="173"/>
                  </a:lnTo>
                  <a:lnTo>
                    <a:pt x="18" y="164"/>
                  </a:lnTo>
                  <a:lnTo>
                    <a:pt x="10" y="159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9"/>
            <p:cNvSpPr>
              <a:spLocks/>
            </p:cNvSpPr>
            <p:nvPr/>
          </p:nvSpPr>
          <p:spPr bwMode="auto">
            <a:xfrm>
              <a:off x="2474913" y="2146301"/>
              <a:ext cx="165100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1"/>
                </a:cxn>
                <a:cxn ang="0">
                  <a:pos x="88" y="8"/>
                </a:cxn>
                <a:cxn ang="0">
                  <a:pos x="95" y="11"/>
                </a:cxn>
                <a:cxn ang="0">
                  <a:pos x="100" y="16"/>
                </a:cxn>
                <a:cxn ang="0">
                  <a:pos x="103" y="23"/>
                </a:cxn>
                <a:cxn ang="0">
                  <a:pos x="104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2" y="150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3"/>
                </a:cxn>
                <a:cxn ang="0">
                  <a:pos x="2" y="136"/>
                </a:cxn>
                <a:cxn ang="0">
                  <a:pos x="0" y="129"/>
                </a:cxn>
                <a:cxn ang="0">
                  <a:pos x="2" y="122"/>
                </a:cxn>
                <a:cxn ang="0">
                  <a:pos x="39" y="16"/>
                </a:cxn>
                <a:cxn ang="0">
                  <a:pos x="42" y="9"/>
                </a:cxn>
                <a:cxn ang="0">
                  <a:pos x="48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4" h="160">
                  <a:moveTo>
                    <a:pt x="61" y="0"/>
                  </a:moveTo>
                  <a:lnTo>
                    <a:pt x="69" y="1"/>
                  </a:lnTo>
                  <a:lnTo>
                    <a:pt x="88" y="8"/>
                  </a:lnTo>
                  <a:lnTo>
                    <a:pt x="95" y="11"/>
                  </a:lnTo>
                  <a:lnTo>
                    <a:pt x="100" y="16"/>
                  </a:lnTo>
                  <a:lnTo>
                    <a:pt x="103" y="23"/>
                  </a:lnTo>
                  <a:lnTo>
                    <a:pt x="104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2" y="150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3"/>
                  </a:lnTo>
                  <a:lnTo>
                    <a:pt x="2" y="136"/>
                  </a:lnTo>
                  <a:lnTo>
                    <a:pt x="0" y="129"/>
                  </a:lnTo>
                  <a:lnTo>
                    <a:pt x="2" y="122"/>
                  </a:lnTo>
                  <a:lnTo>
                    <a:pt x="39" y="16"/>
                  </a:lnTo>
                  <a:lnTo>
                    <a:pt x="42" y="9"/>
                  </a:lnTo>
                  <a:lnTo>
                    <a:pt x="48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0"/>
            <p:cNvSpPr>
              <a:spLocks/>
            </p:cNvSpPr>
            <p:nvPr/>
          </p:nvSpPr>
          <p:spPr bwMode="auto">
            <a:xfrm>
              <a:off x="2733676" y="2241551"/>
              <a:ext cx="187325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5" y="1"/>
                </a:cxn>
                <a:cxn ang="0">
                  <a:pos x="100" y="10"/>
                </a:cxn>
                <a:cxn ang="0">
                  <a:pos x="108" y="15"/>
                </a:cxn>
                <a:cxn ang="0">
                  <a:pos x="113" y="20"/>
                </a:cxn>
                <a:cxn ang="0">
                  <a:pos x="117" y="28"/>
                </a:cxn>
                <a:cxn ang="0">
                  <a:pos x="118" y="36"/>
                </a:cxn>
                <a:cxn ang="0">
                  <a:pos x="117" y="45"/>
                </a:cxn>
                <a:cxn ang="0">
                  <a:pos x="78" y="156"/>
                </a:cxn>
                <a:cxn ang="0">
                  <a:pos x="73" y="164"/>
                </a:cxn>
                <a:cxn ang="0">
                  <a:pos x="68" y="169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4" y="173"/>
                </a:cxn>
                <a:cxn ang="0">
                  <a:pos x="18" y="164"/>
                </a:cxn>
                <a:cxn ang="0">
                  <a:pos x="11" y="159"/>
                </a:cxn>
                <a:cxn ang="0">
                  <a:pos x="5" y="153"/>
                </a:cxn>
                <a:cxn ang="0">
                  <a:pos x="2" y="146"/>
                </a:cxn>
                <a:cxn ang="0">
                  <a:pos x="0" y="138"/>
                </a:cxn>
                <a:cxn ang="0">
                  <a:pos x="2" y="130"/>
                </a:cxn>
                <a:cxn ang="0">
                  <a:pos x="40" y="18"/>
                </a:cxn>
                <a:cxn ang="0">
                  <a:pos x="45" y="10"/>
                </a:cxn>
                <a:cxn ang="0">
                  <a:pos x="51" y="5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8" h="174">
                  <a:moveTo>
                    <a:pt x="66" y="0"/>
                  </a:moveTo>
                  <a:lnTo>
                    <a:pt x="75" y="1"/>
                  </a:lnTo>
                  <a:lnTo>
                    <a:pt x="100" y="10"/>
                  </a:lnTo>
                  <a:lnTo>
                    <a:pt x="108" y="15"/>
                  </a:lnTo>
                  <a:lnTo>
                    <a:pt x="113" y="20"/>
                  </a:lnTo>
                  <a:lnTo>
                    <a:pt x="117" y="28"/>
                  </a:lnTo>
                  <a:lnTo>
                    <a:pt x="118" y="36"/>
                  </a:lnTo>
                  <a:lnTo>
                    <a:pt x="117" y="45"/>
                  </a:lnTo>
                  <a:lnTo>
                    <a:pt x="78" y="156"/>
                  </a:lnTo>
                  <a:lnTo>
                    <a:pt x="73" y="164"/>
                  </a:lnTo>
                  <a:lnTo>
                    <a:pt x="68" y="169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4" y="173"/>
                  </a:lnTo>
                  <a:lnTo>
                    <a:pt x="18" y="164"/>
                  </a:lnTo>
                  <a:lnTo>
                    <a:pt x="11" y="159"/>
                  </a:lnTo>
                  <a:lnTo>
                    <a:pt x="5" y="153"/>
                  </a:lnTo>
                  <a:lnTo>
                    <a:pt x="2" y="146"/>
                  </a:lnTo>
                  <a:lnTo>
                    <a:pt x="0" y="138"/>
                  </a:lnTo>
                  <a:lnTo>
                    <a:pt x="2" y="130"/>
                  </a:lnTo>
                  <a:lnTo>
                    <a:pt x="40" y="18"/>
                  </a:lnTo>
                  <a:lnTo>
                    <a:pt x="45" y="10"/>
                  </a:lnTo>
                  <a:lnTo>
                    <a:pt x="51" y="5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1"/>
            <p:cNvSpPr>
              <a:spLocks/>
            </p:cNvSpPr>
            <p:nvPr/>
          </p:nvSpPr>
          <p:spPr bwMode="auto">
            <a:xfrm>
              <a:off x="2749551" y="2239963"/>
              <a:ext cx="163513" cy="255588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2"/>
                </a:cxn>
                <a:cxn ang="0">
                  <a:pos x="88" y="9"/>
                </a:cxn>
                <a:cxn ang="0">
                  <a:pos x="94" y="12"/>
                </a:cxn>
                <a:cxn ang="0">
                  <a:pos x="99" y="18"/>
                </a:cxn>
                <a:cxn ang="0">
                  <a:pos x="102" y="24"/>
                </a:cxn>
                <a:cxn ang="0">
                  <a:pos x="103" y="31"/>
                </a:cxn>
                <a:cxn ang="0">
                  <a:pos x="102" y="39"/>
                </a:cxn>
                <a:cxn ang="0">
                  <a:pos x="65" y="145"/>
                </a:cxn>
                <a:cxn ang="0">
                  <a:pos x="62" y="151"/>
                </a:cxn>
                <a:cxn ang="0">
                  <a:pos x="56" y="156"/>
                </a:cxn>
                <a:cxn ang="0">
                  <a:pos x="49" y="160"/>
                </a:cxn>
                <a:cxn ang="0">
                  <a:pos x="42" y="161"/>
                </a:cxn>
                <a:cxn ang="0">
                  <a:pos x="35" y="160"/>
                </a:cxn>
                <a:cxn ang="0">
                  <a:pos x="16" y="153"/>
                </a:cxn>
                <a:cxn ang="0">
                  <a:pos x="9" y="149"/>
                </a:cxn>
                <a:cxn ang="0">
                  <a:pos x="4" y="144"/>
                </a:cxn>
                <a:cxn ang="0">
                  <a:pos x="1" y="138"/>
                </a:cxn>
                <a:cxn ang="0">
                  <a:pos x="0" y="131"/>
                </a:cxn>
                <a:cxn ang="0">
                  <a:pos x="1" y="123"/>
                </a:cxn>
                <a:cxn ang="0">
                  <a:pos x="39" y="16"/>
                </a:cxn>
                <a:cxn ang="0">
                  <a:pos x="42" y="10"/>
                </a:cxn>
                <a:cxn ang="0">
                  <a:pos x="48" y="5"/>
                </a:cxn>
                <a:cxn ang="0">
                  <a:pos x="54" y="2"/>
                </a:cxn>
                <a:cxn ang="0">
                  <a:pos x="61" y="0"/>
                </a:cxn>
              </a:cxnLst>
              <a:rect l="0" t="0" r="r" b="b"/>
              <a:pathLst>
                <a:path w="103" h="161">
                  <a:moveTo>
                    <a:pt x="61" y="0"/>
                  </a:moveTo>
                  <a:lnTo>
                    <a:pt x="69" y="2"/>
                  </a:lnTo>
                  <a:lnTo>
                    <a:pt x="88" y="9"/>
                  </a:lnTo>
                  <a:lnTo>
                    <a:pt x="94" y="12"/>
                  </a:lnTo>
                  <a:lnTo>
                    <a:pt x="99" y="18"/>
                  </a:lnTo>
                  <a:lnTo>
                    <a:pt x="102" y="24"/>
                  </a:lnTo>
                  <a:lnTo>
                    <a:pt x="103" y="31"/>
                  </a:lnTo>
                  <a:lnTo>
                    <a:pt x="102" y="39"/>
                  </a:lnTo>
                  <a:lnTo>
                    <a:pt x="65" y="145"/>
                  </a:lnTo>
                  <a:lnTo>
                    <a:pt x="62" y="151"/>
                  </a:lnTo>
                  <a:lnTo>
                    <a:pt x="56" y="156"/>
                  </a:lnTo>
                  <a:lnTo>
                    <a:pt x="49" y="160"/>
                  </a:lnTo>
                  <a:lnTo>
                    <a:pt x="42" y="161"/>
                  </a:lnTo>
                  <a:lnTo>
                    <a:pt x="35" y="160"/>
                  </a:lnTo>
                  <a:lnTo>
                    <a:pt x="16" y="153"/>
                  </a:lnTo>
                  <a:lnTo>
                    <a:pt x="9" y="149"/>
                  </a:lnTo>
                  <a:lnTo>
                    <a:pt x="4" y="144"/>
                  </a:lnTo>
                  <a:lnTo>
                    <a:pt x="1" y="138"/>
                  </a:lnTo>
                  <a:lnTo>
                    <a:pt x="0" y="131"/>
                  </a:lnTo>
                  <a:lnTo>
                    <a:pt x="1" y="123"/>
                  </a:lnTo>
                  <a:lnTo>
                    <a:pt x="39" y="16"/>
                  </a:lnTo>
                  <a:lnTo>
                    <a:pt x="42" y="10"/>
                  </a:lnTo>
                  <a:lnTo>
                    <a:pt x="48" y="5"/>
                  </a:lnTo>
                  <a:lnTo>
                    <a:pt x="54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2"/>
            <p:cNvSpPr>
              <a:spLocks/>
            </p:cNvSpPr>
            <p:nvPr/>
          </p:nvSpPr>
          <p:spPr bwMode="auto">
            <a:xfrm>
              <a:off x="2871788" y="2289176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5"/>
                </a:cxn>
                <a:cxn ang="0">
                  <a:pos x="112" y="20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5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69"/>
                </a:cxn>
                <a:cxn ang="0">
                  <a:pos x="60" y="173"/>
                </a:cxn>
                <a:cxn ang="0">
                  <a:pos x="51" y="174"/>
                </a:cxn>
                <a:cxn ang="0">
                  <a:pos x="43" y="173"/>
                </a:cxn>
                <a:cxn ang="0">
                  <a:pos x="18" y="164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0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5"/>
                  </a:lnTo>
                  <a:lnTo>
                    <a:pt x="112" y="20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5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69"/>
                  </a:lnTo>
                  <a:lnTo>
                    <a:pt x="60" y="173"/>
                  </a:lnTo>
                  <a:lnTo>
                    <a:pt x="51" y="174"/>
                  </a:lnTo>
                  <a:lnTo>
                    <a:pt x="43" y="173"/>
                  </a:lnTo>
                  <a:lnTo>
                    <a:pt x="18" y="164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0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3"/>
            <p:cNvSpPr>
              <a:spLocks/>
            </p:cNvSpPr>
            <p:nvPr/>
          </p:nvSpPr>
          <p:spPr bwMode="auto">
            <a:xfrm>
              <a:off x="2886076" y="2287588"/>
              <a:ext cx="163513" cy="255588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2"/>
                </a:cxn>
                <a:cxn ang="0">
                  <a:pos x="87" y="9"/>
                </a:cxn>
                <a:cxn ang="0">
                  <a:pos x="94" y="12"/>
                </a:cxn>
                <a:cxn ang="0">
                  <a:pos x="100" y="18"/>
                </a:cxn>
                <a:cxn ang="0">
                  <a:pos x="103" y="24"/>
                </a:cxn>
                <a:cxn ang="0">
                  <a:pos x="103" y="31"/>
                </a:cxn>
                <a:cxn ang="0">
                  <a:pos x="102" y="39"/>
                </a:cxn>
                <a:cxn ang="0">
                  <a:pos x="65" y="145"/>
                </a:cxn>
                <a:cxn ang="0">
                  <a:pos x="61" y="152"/>
                </a:cxn>
                <a:cxn ang="0">
                  <a:pos x="56" y="157"/>
                </a:cxn>
                <a:cxn ang="0">
                  <a:pos x="50" y="160"/>
                </a:cxn>
                <a:cxn ang="0">
                  <a:pos x="43" y="161"/>
                </a:cxn>
                <a:cxn ang="0">
                  <a:pos x="35" y="160"/>
                </a:cxn>
                <a:cxn ang="0">
                  <a:pos x="16" y="153"/>
                </a:cxn>
                <a:cxn ang="0">
                  <a:pos x="10" y="149"/>
                </a:cxn>
                <a:cxn ang="0">
                  <a:pos x="5" y="144"/>
                </a:cxn>
                <a:cxn ang="0">
                  <a:pos x="2" y="138"/>
                </a:cxn>
                <a:cxn ang="0">
                  <a:pos x="0" y="131"/>
                </a:cxn>
                <a:cxn ang="0">
                  <a:pos x="2" y="123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5"/>
                </a:cxn>
                <a:cxn ang="0">
                  <a:pos x="54" y="2"/>
                </a:cxn>
                <a:cxn ang="0">
                  <a:pos x="61" y="0"/>
                </a:cxn>
              </a:cxnLst>
              <a:rect l="0" t="0" r="r" b="b"/>
              <a:pathLst>
                <a:path w="103" h="161">
                  <a:moveTo>
                    <a:pt x="61" y="0"/>
                  </a:moveTo>
                  <a:lnTo>
                    <a:pt x="68" y="2"/>
                  </a:lnTo>
                  <a:lnTo>
                    <a:pt x="87" y="9"/>
                  </a:lnTo>
                  <a:lnTo>
                    <a:pt x="94" y="12"/>
                  </a:lnTo>
                  <a:lnTo>
                    <a:pt x="100" y="18"/>
                  </a:lnTo>
                  <a:lnTo>
                    <a:pt x="103" y="24"/>
                  </a:lnTo>
                  <a:lnTo>
                    <a:pt x="103" y="31"/>
                  </a:lnTo>
                  <a:lnTo>
                    <a:pt x="102" y="39"/>
                  </a:lnTo>
                  <a:lnTo>
                    <a:pt x="65" y="145"/>
                  </a:lnTo>
                  <a:lnTo>
                    <a:pt x="61" y="152"/>
                  </a:lnTo>
                  <a:lnTo>
                    <a:pt x="56" y="157"/>
                  </a:lnTo>
                  <a:lnTo>
                    <a:pt x="50" y="160"/>
                  </a:lnTo>
                  <a:lnTo>
                    <a:pt x="43" y="161"/>
                  </a:lnTo>
                  <a:lnTo>
                    <a:pt x="35" y="160"/>
                  </a:lnTo>
                  <a:lnTo>
                    <a:pt x="16" y="153"/>
                  </a:lnTo>
                  <a:lnTo>
                    <a:pt x="10" y="149"/>
                  </a:lnTo>
                  <a:lnTo>
                    <a:pt x="5" y="144"/>
                  </a:lnTo>
                  <a:lnTo>
                    <a:pt x="2" y="138"/>
                  </a:lnTo>
                  <a:lnTo>
                    <a:pt x="0" y="131"/>
                  </a:lnTo>
                  <a:lnTo>
                    <a:pt x="2" y="123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5"/>
                  </a:lnTo>
                  <a:lnTo>
                    <a:pt x="54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4"/>
            <p:cNvSpPr>
              <a:spLocks/>
            </p:cNvSpPr>
            <p:nvPr/>
          </p:nvSpPr>
          <p:spPr bwMode="auto">
            <a:xfrm>
              <a:off x="3008313" y="2338388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3" y="19"/>
                </a:cxn>
                <a:cxn ang="0">
                  <a:pos x="116" y="27"/>
                </a:cxn>
                <a:cxn ang="0">
                  <a:pos x="117" y="35"/>
                </a:cxn>
                <a:cxn ang="0">
                  <a:pos x="116" y="43"/>
                </a:cxn>
                <a:cxn ang="0">
                  <a:pos x="77" y="155"/>
                </a:cxn>
                <a:cxn ang="0">
                  <a:pos x="73" y="163"/>
                </a:cxn>
                <a:cxn ang="0">
                  <a:pos x="67" y="168"/>
                </a:cxn>
                <a:cxn ang="0">
                  <a:pos x="59" y="172"/>
                </a:cxn>
                <a:cxn ang="0">
                  <a:pos x="52" y="173"/>
                </a:cxn>
                <a:cxn ang="0">
                  <a:pos x="44" y="171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5" y="153"/>
                </a:cxn>
                <a:cxn ang="0">
                  <a:pos x="1" y="145"/>
                </a:cxn>
                <a:cxn ang="0">
                  <a:pos x="0" y="137"/>
                </a:cxn>
                <a:cxn ang="0">
                  <a:pos x="2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8" y="0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3" y="19"/>
                  </a:lnTo>
                  <a:lnTo>
                    <a:pt x="116" y="27"/>
                  </a:lnTo>
                  <a:lnTo>
                    <a:pt x="117" y="35"/>
                  </a:lnTo>
                  <a:lnTo>
                    <a:pt x="116" y="43"/>
                  </a:lnTo>
                  <a:lnTo>
                    <a:pt x="77" y="155"/>
                  </a:lnTo>
                  <a:lnTo>
                    <a:pt x="73" y="163"/>
                  </a:lnTo>
                  <a:lnTo>
                    <a:pt x="67" y="168"/>
                  </a:lnTo>
                  <a:lnTo>
                    <a:pt x="59" y="172"/>
                  </a:lnTo>
                  <a:lnTo>
                    <a:pt x="52" y="173"/>
                  </a:lnTo>
                  <a:lnTo>
                    <a:pt x="44" y="171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5" y="153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2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5"/>
            <p:cNvSpPr>
              <a:spLocks/>
            </p:cNvSpPr>
            <p:nvPr/>
          </p:nvSpPr>
          <p:spPr bwMode="auto">
            <a:xfrm>
              <a:off x="3024188" y="2335213"/>
              <a:ext cx="163513" cy="2555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2"/>
                </a:cxn>
                <a:cxn ang="0">
                  <a:pos x="87" y="9"/>
                </a:cxn>
                <a:cxn ang="0">
                  <a:pos x="93" y="12"/>
                </a:cxn>
                <a:cxn ang="0">
                  <a:pos x="98" y="17"/>
                </a:cxn>
                <a:cxn ang="0">
                  <a:pos x="102" y="24"/>
                </a:cxn>
                <a:cxn ang="0">
                  <a:pos x="103" y="31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2"/>
                </a:cxn>
                <a:cxn ang="0">
                  <a:pos x="56" y="157"/>
                </a:cxn>
                <a:cxn ang="0">
                  <a:pos x="49" y="160"/>
                </a:cxn>
                <a:cxn ang="0">
                  <a:pos x="42" y="161"/>
                </a:cxn>
                <a:cxn ang="0">
                  <a:pos x="35" y="159"/>
                </a:cxn>
                <a:cxn ang="0">
                  <a:pos x="15" y="153"/>
                </a:cxn>
                <a:cxn ang="0">
                  <a:pos x="9" y="149"/>
                </a:cxn>
                <a:cxn ang="0">
                  <a:pos x="4" y="144"/>
                </a:cxn>
                <a:cxn ang="0">
                  <a:pos x="0" y="138"/>
                </a:cxn>
                <a:cxn ang="0">
                  <a:pos x="0" y="131"/>
                </a:cxn>
                <a:cxn ang="0">
                  <a:pos x="1" y="123"/>
                </a:cxn>
                <a:cxn ang="0">
                  <a:pos x="38" y="16"/>
                </a:cxn>
                <a:cxn ang="0">
                  <a:pos x="41" y="10"/>
                </a:cxn>
                <a:cxn ang="0">
                  <a:pos x="47" y="5"/>
                </a:cxn>
                <a:cxn ang="0">
                  <a:pos x="53" y="2"/>
                </a:cxn>
                <a:cxn ang="0">
                  <a:pos x="60" y="0"/>
                </a:cxn>
              </a:cxnLst>
              <a:rect l="0" t="0" r="r" b="b"/>
              <a:pathLst>
                <a:path w="103" h="161">
                  <a:moveTo>
                    <a:pt x="60" y="0"/>
                  </a:moveTo>
                  <a:lnTo>
                    <a:pt x="68" y="2"/>
                  </a:lnTo>
                  <a:lnTo>
                    <a:pt x="87" y="9"/>
                  </a:lnTo>
                  <a:lnTo>
                    <a:pt x="93" y="12"/>
                  </a:lnTo>
                  <a:lnTo>
                    <a:pt x="98" y="17"/>
                  </a:lnTo>
                  <a:lnTo>
                    <a:pt x="102" y="24"/>
                  </a:lnTo>
                  <a:lnTo>
                    <a:pt x="103" y="31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2"/>
                  </a:lnTo>
                  <a:lnTo>
                    <a:pt x="56" y="157"/>
                  </a:lnTo>
                  <a:lnTo>
                    <a:pt x="49" y="160"/>
                  </a:lnTo>
                  <a:lnTo>
                    <a:pt x="42" y="161"/>
                  </a:lnTo>
                  <a:lnTo>
                    <a:pt x="35" y="159"/>
                  </a:lnTo>
                  <a:lnTo>
                    <a:pt x="15" y="153"/>
                  </a:lnTo>
                  <a:lnTo>
                    <a:pt x="9" y="149"/>
                  </a:lnTo>
                  <a:lnTo>
                    <a:pt x="4" y="144"/>
                  </a:lnTo>
                  <a:lnTo>
                    <a:pt x="0" y="138"/>
                  </a:lnTo>
                  <a:lnTo>
                    <a:pt x="0" y="131"/>
                  </a:lnTo>
                  <a:lnTo>
                    <a:pt x="1" y="123"/>
                  </a:lnTo>
                  <a:lnTo>
                    <a:pt x="38" y="16"/>
                  </a:lnTo>
                  <a:lnTo>
                    <a:pt x="41" y="10"/>
                  </a:lnTo>
                  <a:lnTo>
                    <a:pt x="47" y="5"/>
                  </a:lnTo>
                  <a:lnTo>
                    <a:pt x="53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6"/>
            <p:cNvSpPr>
              <a:spLocks/>
            </p:cNvSpPr>
            <p:nvPr/>
          </p:nvSpPr>
          <p:spPr bwMode="auto">
            <a:xfrm>
              <a:off x="3144838" y="238442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100" y="11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7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8" y="169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60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5" y="11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2"/>
                  </a:lnTo>
                  <a:lnTo>
                    <a:pt x="100" y="11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7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8" y="169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60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5" y="11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7"/>
            <p:cNvSpPr>
              <a:spLocks/>
            </p:cNvSpPr>
            <p:nvPr/>
          </p:nvSpPr>
          <p:spPr bwMode="auto">
            <a:xfrm>
              <a:off x="3160713" y="238442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7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1" y="37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8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0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7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1" y="37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8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8"/>
            <p:cNvSpPr>
              <a:spLocks/>
            </p:cNvSpPr>
            <p:nvPr/>
          </p:nvSpPr>
          <p:spPr bwMode="auto">
            <a:xfrm>
              <a:off x="3282951" y="2432051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2"/>
                </a:cxn>
                <a:cxn ang="0">
                  <a:pos x="99" y="11"/>
                </a:cxn>
                <a:cxn ang="0">
                  <a:pos x="106" y="14"/>
                </a:cxn>
                <a:cxn ang="0">
                  <a:pos x="112" y="20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7" y="156"/>
                </a:cxn>
                <a:cxn ang="0">
                  <a:pos x="72" y="163"/>
                </a:cxn>
                <a:cxn ang="0">
                  <a:pos x="66" y="169"/>
                </a:cxn>
                <a:cxn ang="0">
                  <a:pos x="59" y="173"/>
                </a:cxn>
                <a:cxn ang="0">
                  <a:pos x="51" y="174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60"/>
                </a:cxn>
                <a:cxn ang="0">
                  <a:pos x="4" y="154"/>
                </a:cxn>
                <a:cxn ang="0">
                  <a:pos x="0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3" y="11"/>
                </a:cxn>
                <a:cxn ang="0">
                  <a:pos x="49" y="5"/>
                </a:cxn>
                <a:cxn ang="0">
                  <a:pos x="57" y="1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3" y="2"/>
                  </a:lnTo>
                  <a:lnTo>
                    <a:pt x="99" y="11"/>
                  </a:lnTo>
                  <a:lnTo>
                    <a:pt x="106" y="14"/>
                  </a:lnTo>
                  <a:lnTo>
                    <a:pt x="112" y="20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7" y="156"/>
                  </a:lnTo>
                  <a:lnTo>
                    <a:pt x="72" y="163"/>
                  </a:lnTo>
                  <a:lnTo>
                    <a:pt x="66" y="169"/>
                  </a:lnTo>
                  <a:lnTo>
                    <a:pt x="59" y="173"/>
                  </a:lnTo>
                  <a:lnTo>
                    <a:pt x="51" y="174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60"/>
                  </a:lnTo>
                  <a:lnTo>
                    <a:pt x="4" y="154"/>
                  </a:lnTo>
                  <a:lnTo>
                    <a:pt x="0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3" y="11"/>
                  </a:lnTo>
                  <a:lnTo>
                    <a:pt x="49" y="5"/>
                  </a:lnTo>
                  <a:lnTo>
                    <a:pt x="57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9"/>
            <p:cNvSpPr>
              <a:spLocks/>
            </p:cNvSpPr>
            <p:nvPr/>
          </p:nvSpPr>
          <p:spPr bwMode="auto">
            <a:xfrm>
              <a:off x="3297238" y="2432051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7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7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8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0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7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7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8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0"/>
            <p:cNvSpPr>
              <a:spLocks/>
            </p:cNvSpPr>
            <p:nvPr/>
          </p:nvSpPr>
          <p:spPr bwMode="auto">
            <a:xfrm>
              <a:off x="3417888" y="2479676"/>
              <a:ext cx="187325" cy="274638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75" y="2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7" y="28"/>
                </a:cxn>
                <a:cxn ang="0">
                  <a:pos x="118" y="36"/>
                </a:cxn>
                <a:cxn ang="0">
                  <a:pos x="117" y="44"/>
                </a:cxn>
                <a:cxn ang="0">
                  <a:pos x="78" y="156"/>
                </a:cxn>
                <a:cxn ang="0">
                  <a:pos x="74" y="163"/>
                </a:cxn>
                <a:cxn ang="0">
                  <a:pos x="68" y="169"/>
                </a:cxn>
                <a:cxn ang="0">
                  <a:pos x="60" y="173"/>
                </a:cxn>
                <a:cxn ang="0">
                  <a:pos x="52" y="173"/>
                </a:cxn>
                <a:cxn ang="0">
                  <a:pos x="44" y="172"/>
                </a:cxn>
                <a:cxn ang="0">
                  <a:pos x="18" y="163"/>
                </a:cxn>
                <a:cxn ang="0">
                  <a:pos x="11" y="159"/>
                </a:cxn>
                <a:cxn ang="0">
                  <a:pos x="5" y="154"/>
                </a:cxn>
                <a:cxn ang="0">
                  <a:pos x="2" y="146"/>
                </a:cxn>
                <a:cxn ang="0">
                  <a:pos x="0" y="138"/>
                </a:cxn>
                <a:cxn ang="0">
                  <a:pos x="2" y="130"/>
                </a:cxn>
                <a:cxn ang="0">
                  <a:pos x="41" y="18"/>
                </a:cxn>
                <a:cxn ang="0">
                  <a:pos x="45" y="10"/>
                </a:cxn>
                <a:cxn ang="0">
                  <a:pos x="51" y="5"/>
                </a:cxn>
                <a:cxn ang="0">
                  <a:pos x="58" y="1"/>
                </a:cxn>
                <a:cxn ang="0">
                  <a:pos x="67" y="0"/>
                </a:cxn>
              </a:cxnLst>
              <a:rect l="0" t="0" r="r" b="b"/>
              <a:pathLst>
                <a:path w="118" h="173">
                  <a:moveTo>
                    <a:pt x="67" y="0"/>
                  </a:moveTo>
                  <a:lnTo>
                    <a:pt x="75" y="2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7" y="28"/>
                  </a:lnTo>
                  <a:lnTo>
                    <a:pt x="118" y="36"/>
                  </a:lnTo>
                  <a:lnTo>
                    <a:pt x="117" y="44"/>
                  </a:lnTo>
                  <a:lnTo>
                    <a:pt x="78" y="156"/>
                  </a:lnTo>
                  <a:lnTo>
                    <a:pt x="74" y="163"/>
                  </a:lnTo>
                  <a:lnTo>
                    <a:pt x="68" y="169"/>
                  </a:lnTo>
                  <a:lnTo>
                    <a:pt x="60" y="173"/>
                  </a:lnTo>
                  <a:lnTo>
                    <a:pt x="52" y="173"/>
                  </a:lnTo>
                  <a:lnTo>
                    <a:pt x="44" y="172"/>
                  </a:lnTo>
                  <a:lnTo>
                    <a:pt x="18" y="163"/>
                  </a:lnTo>
                  <a:lnTo>
                    <a:pt x="11" y="159"/>
                  </a:lnTo>
                  <a:lnTo>
                    <a:pt x="5" y="154"/>
                  </a:lnTo>
                  <a:lnTo>
                    <a:pt x="2" y="146"/>
                  </a:lnTo>
                  <a:lnTo>
                    <a:pt x="0" y="138"/>
                  </a:lnTo>
                  <a:lnTo>
                    <a:pt x="2" y="130"/>
                  </a:lnTo>
                  <a:lnTo>
                    <a:pt x="41" y="18"/>
                  </a:lnTo>
                  <a:lnTo>
                    <a:pt x="45" y="10"/>
                  </a:lnTo>
                  <a:lnTo>
                    <a:pt x="51" y="5"/>
                  </a:lnTo>
                  <a:lnTo>
                    <a:pt x="58" y="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1"/>
            <p:cNvSpPr>
              <a:spLocks/>
            </p:cNvSpPr>
            <p:nvPr/>
          </p:nvSpPr>
          <p:spPr bwMode="auto">
            <a:xfrm>
              <a:off x="3433763" y="2479676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1"/>
                </a:cxn>
                <a:cxn ang="0">
                  <a:pos x="88" y="7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7"/>
                </a:cxn>
                <a:cxn ang="0">
                  <a:pos x="65" y="144"/>
                </a:cxn>
                <a:cxn ang="0">
                  <a:pos x="62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9" y="16"/>
                </a:cxn>
                <a:cxn ang="0">
                  <a:pos x="42" y="9"/>
                </a:cxn>
                <a:cxn ang="0">
                  <a:pos x="47" y="3"/>
                </a:cxn>
                <a:cxn ang="0">
                  <a:pos x="54" y="0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9" y="1"/>
                  </a:lnTo>
                  <a:lnTo>
                    <a:pt x="88" y="7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7"/>
                  </a:lnTo>
                  <a:lnTo>
                    <a:pt x="65" y="144"/>
                  </a:lnTo>
                  <a:lnTo>
                    <a:pt x="62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9" y="16"/>
                  </a:lnTo>
                  <a:lnTo>
                    <a:pt x="42" y="9"/>
                  </a:lnTo>
                  <a:lnTo>
                    <a:pt x="47" y="3"/>
                  </a:lnTo>
                  <a:lnTo>
                    <a:pt x="54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2"/>
            <p:cNvSpPr>
              <a:spLocks/>
            </p:cNvSpPr>
            <p:nvPr/>
          </p:nvSpPr>
          <p:spPr bwMode="auto">
            <a:xfrm>
              <a:off x="2597151" y="219392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7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4" y="164"/>
                </a:cxn>
                <a:cxn ang="0">
                  <a:pos x="67" y="169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4" y="173"/>
                </a:cxn>
                <a:cxn ang="0">
                  <a:pos x="18" y="164"/>
                </a:cxn>
                <a:cxn ang="0">
                  <a:pos x="11" y="159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2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7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4" y="164"/>
                  </a:lnTo>
                  <a:lnTo>
                    <a:pt x="67" y="169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4" y="173"/>
                  </a:lnTo>
                  <a:lnTo>
                    <a:pt x="18" y="164"/>
                  </a:lnTo>
                  <a:lnTo>
                    <a:pt x="11" y="159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2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3"/>
            <p:cNvSpPr>
              <a:spLocks/>
            </p:cNvSpPr>
            <p:nvPr/>
          </p:nvSpPr>
          <p:spPr bwMode="auto">
            <a:xfrm>
              <a:off x="2613026" y="219392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1"/>
                </a:cxn>
                <a:cxn ang="0">
                  <a:pos x="99" y="16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0"/>
                </a:cxn>
                <a:cxn ang="0">
                  <a:pos x="56" y="155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1"/>
                  </a:lnTo>
                  <a:lnTo>
                    <a:pt x="99" y="16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0"/>
                  </a:lnTo>
                  <a:lnTo>
                    <a:pt x="56" y="155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4"/>
            <p:cNvSpPr>
              <a:spLocks/>
            </p:cNvSpPr>
            <p:nvPr/>
          </p:nvSpPr>
          <p:spPr bwMode="auto">
            <a:xfrm>
              <a:off x="1901826" y="2312988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3" y="19"/>
                </a:cxn>
                <a:cxn ang="0">
                  <a:pos x="117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8" y="168"/>
                </a:cxn>
                <a:cxn ang="0">
                  <a:pos x="60" y="172"/>
                </a:cxn>
                <a:cxn ang="0">
                  <a:pos x="52" y="173"/>
                </a:cxn>
                <a:cxn ang="0">
                  <a:pos x="44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5" y="153"/>
                </a:cxn>
                <a:cxn ang="0">
                  <a:pos x="1" y="145"/>
                </a:cxn>
                <a:cxn ang="0">
                  <a:pos x="0" y="137"/>
                </a:cxn>
                <a:cxn ang="0">
                  <a:pos x="2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0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3" y="19"/>
                  </a:lnTo>
                  <a:lnTo>
                    <a:pt x="117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8" y="168"/>
                  </a:lnTo>
                  <a:lnTo>
                    <a:pt x="60" y="172"/>
                  </a:lnTo>
                  <a:lnTo>
                    <a:pt x="52" y="173"/>
                  </a:lnTo>
                  <a:lnTo>
                    <a:pt x="44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5" y="153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2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5"/>
            <p:cNvSpPr>
              <a:spLocks/>
            </p:cNvSpPr>
            <p:nvPr/>
          </p:nvSpPr>
          <p:spPr bwMode="auto">
            <a:xfrm>
              <a:off x="1917701" y="2311401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1"/>
                </a:cxn>
                <a:cxn ang="0">
                  <a:pos x="98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1"/>
                  </a:lnTo>
                  <a:lnTo>
                    <a:pt x="98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6"/>
            <p:cNvSpPr>
              <a:spLocks/>
            </p:cNvSpPr>
            <p:nvPr/>
          </p:nvSpPr>
          <p:spPr bwMode="auto">
            <a:xfrm>
              <a:off x="2039938" y="2360613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2" y="20"/>
                </a:cxn>
                <a:cxn ang="0">
                  <a:pos x="115" y="27"/>
                </a:cxn>
                <a:cxn ang="0">
                  <a:pos x="117" y="35"/>
                </a:cxn>
                <a:cxn ang="0">
                  <a:pos x="115" y="43"/>
                </a:cxn>
                <a:cxn ang="0">
                  <a:pos x="77" y="156"/>
                </a:cxn>
                <a:cxn ang="0">
                  <a:pos x="72" y="163"/>
                </a:cxn>
                <a:cxn ang="0">
                  <a:pos x="67" y="168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1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0" y="145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49" y="4"/>
                </a:cxn>
                <a:cxn ang="0">
                  <a:pos x="57" y="0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2" y="20"/>
                  </a:lnTo>
                  <a:lnTo>
                    <a:pt x="115" y="27"/>
                  </a:lnTo>
                  <a:lnTo>
                    <a:pt x="117" y="35"/>
                  </a:lnTo>
                  <a:lnTo>
                    <a:pt x="115" y="43"/>
                  </a:lnTo>
                  <a:lnTo>
                    <a:pt x="77" y="156"/>
                  </a:lnTo>
                  <a:lnTo>
                    <a:pt x="72" y="163"/>
                  </a:lnTo>
                  <a:lnTo>
                    <a:pt x="67" y="168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1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0" y="145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7"/>
            <p:cNvSpPr>
              <a:spLocks/>
            </p:cNvSpPr>
            <p:nvPr/>
          </p:nvSpPr>
          <p:spPr bwMode="auto">
            <a:xfrm>
              <a:off x="2054226" y="2359026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7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2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7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2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8"/>
            <p:cNvSpPr>
              <a:spLocks/>
            </p:cNvSpPr>
            <p:nvPr/>
          </p:nvSpPr>
          <p:spPr bwMode="auto">
            <a:xfrm>
              <a:off x="2176463" y="2406651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2"/>
                </a:cxn>
                <a:cxn ang="0">
                  <a:pos x="99" y="11"/>
                </a:cxn>
                <a:cxn ang="0">
                  <a:pos x="106" y="15"/>
                </a:cxn>
                <a:cxn ang="0">
                  <a:pos x="112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3"/>
                </a:cxn>
                <a:cxn ang="0">
                  <a:pos x="51" y="174"/>
                </a:cxn>
                <a:cxn ang="0">
                  <a:pos x="43" y="173"/>
                </a:cxn>
                <a:cxn ang="0">
                  <a:pos x="17" y="164"/>
                </a:cxn>
                <a:cxn ang="0">
                  <a:pos x="10" y="160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7" y="2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3" y="2"/>
                  </a:lnTo>
                  <a:lnTo>
                    <a:pt x="99" y="11"/>
                  </a:lnTo>
                  <a:lnTo>
                    <a:pt x="106" y="15"/>
                  </a:lnTo>
                  <a:lnTo>
                    <a:pt x="112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3"/>
                  </a:lnTo>
                  <a:lnTo>
                    <a:pt x="51" y="174"/>
                  </a:lnTo>
                  <a:lnTo>
                    <a:pt x="43" y="173"/>
                  </a:lnTo>
                  <a:lnTo>
                    <a:pt x="17" y="164"/>
                  </a:lnTo>
                  <a:lnTo>
                    <a:pt x="10" y="160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7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9"/>
            <p:cNvSpPr>
              <a:spLocks/>
            </p:cNvSpPr>
            <p:nvPr/>
          </p:nvSpPr>
          <p:spPr bwMode="auto">
            <a:xfrm>
              <a:off x="2190751" y="2406651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3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4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3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4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0"/>
            <p:cNvSpPr>
              <a:spLocks/>
            </p:cNvSpPr>
            <p:nvPr/>
          </p:nvSpPr>
          <p:spPr bwMode="auto">
            <a:xfrm>
              <a:off x="2449513" y="2501901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2"/>
                </a:cxn>
                <a:cxn ang="0">
                  <a:pos x="100" y="11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8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60" y="173"/>
                </a:cxn>
                <a:cxn ang="0">
                  <a:pos x="51" y="174"/>
                </a:cxn>
                <a:cxn ang="0">
                  <a:pos x="43" y="173"/>
                </a:cxn>
                <a:cxn ang="0">
                  <a:pos x="18" y="164"/>
                </a:cxn>
                <a:cxn ang="0">
                  <a:pos x="10" y="159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8" y="2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4" y="2"/>
                  </a:lnTo>
                  <a:lnTo>
                    <a:pt x="100" y="11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8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60" y="173"/>
                  </a:lnTo>
                  <a:lnTo>
                    <a:pt x="51" y="174"/>
                  </a:lnTo>
                  <a:lnTo>
                    <a:pt x="43" y="173"/>
                  </a:lnTo>
                  <a:lnTo>
                    <a:pt x="18" y="164"/>
                  </a:lnTo>
                  <a:lnTo>
                    <a:pt x="10" y="159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1"/>
            <p:cNvSpPr>
              <a:spLocks/>
            </p:cNvSpPr>
            <p:nvPr/>
          </p:nvSpPr>
          <p:spPr bwMode="auto">
            <a:xfrm>
              <a:off x="2463801" y="2501901"/>
              <a:ext cx="165100" cy="2540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9" y="1"/>
                </a:cxn>
                <a:cxn ang="0">
                  <a:pos x="88" y="8"/>
                </a:cxn>
                <a:cxn ang="0">
                  <a:pos x="95" y="11"/>
                </a:cxn>
                <a:cxn ang="0">
                  <a:pos x="100" y="17"/>
                </a:cxn>
                <a:cxn ang="0">
                  <a:pos x="103" y="23"/>
                </a:cxn>
                <a:cxn ang="0">
                  <a:pos x="104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2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4"/>
                </a:cxn>
                <a:cxn ang="0">
                  <a:pos x="2" y="137"/>
                </a:cxn>
                <a:cxn ang="0">
                  <a:pos x="0" y="130"/>
                </a:cxn>
                <a:cxn ang="0">
                  <a:pos x="2" y="123"/>
                </a:cxn>
                <a:cxn ang="0">
                  <a:pos x="39" y="16"/>
                </a:cxn>
                <a:cxn ang="0">
                  <a:pos x="42" y="9"/>
                </a:cxn>
                <a:cxn ang="0">
                  <a:pos x="48" y="4"/>
                </a:cxn>
                <a:cxn ang="0">
                  <a:pos x="55" y="1"/>
                </a:cxn>
                <a:cxn ang="0">
                  <a:pos x="62" y="0"/>
                </a:cxn>
              </a:cxnLst>
              <a:rect l="0" t="0" r="r" b="b"/>
              <a:pathLst>
                <a:path w="104" h="160">
                  <a:moveTo>
                    <a:pt x="62" y="0"/>
                  </a:moveTo>
                  <a:lnTo>
                    <a:pt x="69" y="1"/>
                  </a:lnTo>
                  <a:lnTo>
                    <a:pt x="88" y="8"/>
                  </a:lnTo>
                  <a:lnTo>
                    <a:pt x="95" y="11"/>
                  </a:lnTo>
                  <a:lnTo>
                    <a:pt x="100" y="17"/>
                  </a:lnTo>
                  <a:lnTo>
                    <a:pt x="103" y="23"/>
                  </a:lnTo>
                  <a:lnTo>
                    <a:pt x="104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2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4"/>
                  </a:lnTo>
                  <a:lnTo>
                    <a:pt x="2" y="137"/>
                  </a:lnTo>
                  <a:lnTo>
                    <a:pt x="0" y="130"/>
                  </a:lnTo>
                  <a:lnTo>
                    <a:pt x="2" y="123"/>
                  </a:lnTo>
                  <a:lnTo>
                    <a:pt x="39" y="16"/>
                  </a:lnTo>
                  <a:lnTo>
                    <a:pt x="42" y="9"/>
                  </a:lnTo>
                  <a:lnTo>
                    <a:pt x="48" y="4"/>
                  </a:lnTo>
                  <a:lnTo>
                    <a:pt x="55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2"/>
            <p:cNvSpPr>
              <a:spLocks/>
            </p:cNvSpPr>
            <p:nvPr/>
          </p:nvSpPr>
          <p:spPr bwMode="auto">
            <a:xfrm>
              <a:off x="2586038" y="254952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7" y="28"/>
                </a:cxn>
                <a:cxn ang="0">
                  <a:pos x="117" y="37"/>
                </a:cxn>
                <a:cxn ang="0">
                  <a:pos x="116" y="45"/>
                </a:cxn>
                <a:cxn ang="0">
                  <a:pos x="77" y="156"/>
                </a:cxn>
                <a:cxn ang="0">
                  <a:pos x="74" y="164"/>
                </a:cxn>
                <a:cxn ang="0">
                  <a:pos x="68" y="170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4" y="173"/>
                </a:cxn>
                <a:cxn ang="0">
                  <a:pos x="18" y="164"/>
                </a:cxn>
                <a:cxn ang="0">
                  <a:pos x="11" y="159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2" y="130"/>
                </a:cxn>
                <a:cxn ang="0">
                  <a:pos x="41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8" y="2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2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7" y="28"/>
                  </a:lnTo>
                  <a:lnTo>
                    <a:pt x="117" y="37"/>
                  </a:lnTo>
                  <a:lnTo>
                    <a:pt x="116" y="45"/>
                  </a:lnTo>
                  <a:lnTo>
                    <a:pt x="77" y="156"/>
                  </a:lnTo>
                  <a:lnTo>
                    <a:pt x="74" y="164"/>
                  </a:lnTo>
                  <a:lnTo>
                    <a:pt x="68" y="170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4" y="173"/>
                  </a:lnTo>
                  <a:lnTo>
                    <a:pt x="18" y="164"/>
                  </a:lnTo>
                  <a:lnTo>
                    <a:pt x="11" y="159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2" y="130"/>
                  </a:lnTo>
                  <a:lnTo>
                    <a:pt x="41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8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3"/>
            <p:cNvSpPr>
              <a:spLocks/>
            </p:cNvSpPr>
            <p:nvPr/>
          </p:nvSpPr>
          <p:spPr bwMode="auto">
            <a:xfrm>
              <a:off x="2601913" y="254952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4"/>
            <p:cNvSpPr>
              <a:spLocks/>
            </p:cNvSpPr>
            <p:nvPr/>
          </p:nvSpPr>
          <p:spPr bwMode="auto">
            <a:xfrm>
              <a:off x="2722563" y="2598738"/>
              <a:ext cx="187325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5" y="1"/>
                </a:cxn>
                <a:cxn ang="0">
                  <a:pos x="100" y="10"/>
                </a:cxn>
                <a:cxn ang="0">
                  <a:pos x="108" y="14"/>
                </a:cxn>
                <a:cxn ang="0">
                  <a:pos x="113" y="20"/>
                </a:cxn>
                <a:cxn ang="0">
                  <a:pos x="117" y="27"/>
                </a:cxn>
                <a:cxn ang="0">
                  <a:pos x="118" y="35"/>
                </a:cxn>
                <a:cxn ang="0">
                  <a:pos x="117" y="44"/>
                </a:cxn>
                <a:cxn ang="0">
                  <a:pos x="78" y="155"/>
                </a:cxn>
                <a:cxn ang="0">
                  <a:pos x="73" y="163"/>
                </a:cxn>
                <a:cxn ang="0">
                  <a:pos x="68" y="168"/>
                </a:cxn>
                <a:cxn ang="0">
                  <a:pos x="60" y="172"/>
                </a:cxn>
                <a:cxn ang="0">
                  <a:pos x="52" y="173"/>
                </a:cxn>
                <a:cxn ang="0">
                  <a:pos x="44" y="172"/>
                </a:cxn>
                <a:cxn ang="0">
                  <a:pos x="18" y="163"/>
                </a:cxn>
                <a:cxn ang="0">
                  <a:pos x="11" y="158"/>
                </a:cxn>
                <a:cxn ang="0">
                  <a:pos x="5" y="153"/>
                </a:cxn>
                <a:cxn ang="0">
                  <a:pos x="2" y="145"/>
                </a:cxn>
                <a:cxn ang="0">
                  <a:pos x="0" y="137"/>
                </a:cxn>
                <a:cxn ang="0">
                  <a:pos x="2" y="129"/>
                </a:cxn>
                <a:cxn ang="0">
                  <a:pos x="40" y="17"/>
                </a:cxn>
                <a:cxn ang="0">
                  <a:pos x="45" y="10"/>
                </a:cxn>
                <a:cxn ang="0">
                  <a:pos x="51" y="4"/>
                </a:cxn>
                <a:cxn ang="0">
                  <a:pos x="58" y="0"/>
                </a:cxn>
                <a:cxn ang="0">
                  <a:pos x="66" y="0"/>
                </a:cxn>
              </a:cxnLst>
              <a:rect l="0" t="0" r="r" b="b"/>
              <a:pathLst>
                <a:path w="118" h="173">
                  <a:moveTo>
                    <a:pt x="66" y="0"/>
                  </a:moveTo>
                  <a:lnTo>
                    <a:pt x="75" y="1"/>
                  </a:lnTo>
                  <a:lnTo>
                    <a:pt x="100" y="10"/>
                  </a:lnTo>
                  <a:lnTo>
                    <a:pt x="108" y="14"/>
                  </a:lnTo>
                  <a:lnTo>
                    <a:pt x="113" y="20"/>
                  </a:lnTo>
                  <a:lnTo>
                    <a:pt x="117" y="27"/>
                  </a:lnTo>
                  <a:lnTo>
                    <a:pt x="118" y="35"/>
                  </a:lnTo>
                  <a:lnTo>
                    <a:pt x="117" y="44"/>
                  </a:lnTo>
                  <a:lnTo>
                    <a:pt x="78" y="155"/>
                  </a:lnTo>
                  <a:lnTo>
                    <a:pt x="73" y="163"/>
                  </a:lnTo>
                  <a:lnTo>
                    <a:pt x="68" y="168"/>
                  </a:lnTo>
                  <a:lnTo>
                    <a:pt x="60" y="172"/>
                  </a:lnTo>
                  <a:lnTo>
                    <a:pt x="52" y="173"/>
                  </a:lnTo>
                  <a:lnTo>
                    <a:pt x="44" y="172"/>
                  </a:lnTo>
                  <a:lnTo>
                    <a:pt x="18" y="163"/>
                  </a:lnTo>
                  <a:lnTo>
                    <a:pt x="11" y="158"/>
                  </a:lnTo>
                  <a:lnTo>
                    <a:pt x="5" y="153"/>
                  </a:lnTo>
                  <a:lnTo>
                    <a:pt x="2" y="145"/>
                  </a:lnTo>
                  <a:lnTo>
                    <a:pt x="0" y="137"/>
                  </a:lnTo>
                  <a:lnTo>
                    <a:pt x="2" y="129"/>
                  </a:lnTo>
                  <a:lnTo>
                    <a:pt x="40" y="17"/>
                  </a:lnTo>
                  <a:lnTo>
                    <a:pt x="45" y="10"/>
                  </a:lnTo>
                  <a:lnTo>
                    <a:pt x="51" y="4"/>
                  </a:lnTo>
                  <a:lnTo>
                    <a:pt x="5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5"/>
            <p:cNvSpPr>
              <a:spLocks/>
            </p:cNvSpPr>
            <p:nvPr/>
          </p:nvSpPr>
          <p:spPr bwMode="auto">
            <a:xfrm>
              <a:off x="2738438" y="2597151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1"/>
                </a:cxn>
                <a:cxn ang="0">
                  <a:pos x="88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2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9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9" y="1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2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9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6"/>
            <p:cNvSpPr>
              <a:spLocks/>
            </p:cNvSpPr>
            <p:nvPr/>
          </p:nvSpPr>
          <p:spPr bwMode="auto">
            <a:xfrm>
              <a:off x="2860676" y="2646363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2" y="19"/>
                </a:cxn>
                <a:cxn ang="0">
                  <a:pos x="116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5"/>
                </a:cxn>
                <a:cxn ang="0">
                  <a:pos x="73" y="163"/>
                </a:cxn>
                <a:cxn ang="0">
                  <a:pos x="67" y="168"/>
                </a:cxn>
                <a:cxn ang="0">
                  <a:pos x="60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5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0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2" y="19"/>
                  </a:lnTo>
                  <a:lnTo>
                    <a:pt x="116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5"/>
                  </a:lnTo>
                  <a:lnTo>
                    <a:pt x="73" y="163"/>
                  </a:lnTo>
                  <a:lnTo>
                    <a:pt x="67" y="168"/>
                  </a:lnTo>
                  <a:lnTo>
                    <a:pt x="60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7"/>
            <p:cNvSpPr>
              <a:spLocks/>
            </p:cNvSpPr>
            <p:nvPr/>
          </p:nvSpPr>
          <p:spPr bwMode="auto">
            <a:xfrm>
              <a:off x="2874963" y="2644776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2"/>
                </a:cxn>
                <a:cxn ang="0">
                  <a:pos x="100" y="17"/>
                </a:cxn>
                <a:cxn ang="0">
                  <a:pos x="103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8"/>
                </a:cxn>
                <a:cxn ang="0">
                  <a:pos x="5" y="143"/>
                </a:cxn>
                <a:cxn ang="0">
                  <a:pos x="2" y="137"/>
                </a:cxn>
                <a:cxn ang="0">
                  <a:pos x="0" y="130"/>
                </a:cxn>
                <a:cxn ang="0">
                  <a:pos x="2" y="122"/>
                </a:cxn>
                <a:cxn ang="0">
                  <a:pos x="38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100" y="17"/>
                  </a:lnTo>
                  <a:lnTo>
                    <a:pt x="103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8"/>
                  </a:lnTo>
                  <a:lnTo>
                    <a:pt x="5" y="143"/>
                  </a:lnTo>
                  <a:lnTo>
                    <a:pt x="2" y="137"/>
                  </a:lnTo>
                  <a:lnTo>
                    <a:pt x="0" y="130"/>
                  </a:lnTo>
                  <a:lnTo>
                    <a:pt x="2" y="122"/>
                  </a:lnTo>
                  <a:lnTo>
                    <a:pt x="38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8"/>
            <p:cNvSpPr>
              <a:spLocks/>
            </p:cNvSpPr>
            <p:nvPr/>
          </p:nvSpPr>
          <p:spPr bwMode="auto">
            <a:xfrm>
              <a:off x="3171826" y="2754313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6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2"/>
                </a:cxn>
                <a:cxn ang="0">
                  <a:pos x="52" y="173"/>
                </a:cxn>
                <a:cxn ang="0">
                  <a:pos x="44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5" y="153"/>
                </a:cxn>
                <a:cxn ang="0">
                  <a:pos x="1" y="146"/>
                </a:cxn>
                <a:cxn ang="0">
                  <a:pos x="0" y="137"/>
                </a:cxn>
                <a:cxn ang="0">
                  <a:pos x="2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8" y="0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6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2"/>
                  </a:lnTo>
                  <a:lnTo>
                    <a:pt x="52" y="173"/>
                  </a:lnTo>
                  <a:lnTo>
                    <a:pt x="44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5" y="153"/>
                  </a:lnTo>
                  <a:lnTo>
                    <a:pt x="1" y="146"/>
                  </a:lnTo>
                  <a:lnTo>
                    <a:pt x="0" y="137"/>
                  </a:lnTo>
                  <a:lnTo>
                    <a:pt x="2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9"/>
            <p:cNvSpPr>
              <a:spLocks/>
            </p:cNvSpPr>
            <p:nvPr/>
          </p:nvSpPr>
          <p:spPr bwMode="auto">
            <a:xfrm>
              <a:off x="3187701" y="2752726"/>
              <a:ext cx="163513" cy="2555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2"/>
                </a:cxn>
                <a:cxn ang="0">
                  <a:pos x="98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1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1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2"/>
                  </a:lnTo>
                  <a:lnTo>
                    <a:pt x="98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1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0"/>
            <p:cNvSpPr>
              <a:spLocks/>
            </p:cNvSpPr>
            <p:nvPr/>
          </p:nvSpPr>
          <p:spPr bwMode="auto">
            <a:xfrm>
              <a:off x="3308351" y="2801938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7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8" y="168"/>
                </a:cxn>
                <a:cxn ang="0">
                  <a:pos x="60" y="172"/>
                </a:cxn>
                <a:cxn ang="0">
                  <a:pos x="52" y="173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5" y="153"/>
                </a:cxn>
                <a:cxn ang="0">
                  <a:pos x="1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8"/>
                </a:cxn>
                <a:cxn ang="0">
                  <a:pos x="45" y="10"/>
                </a:cxn>
                <a:cxn ang="0">
                  <a:pos x="50" y="4"/>
                </a:cxn>
                <a:cxn ang="0">
                  <a:pos x="58" y="0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7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8" y="168"/>
                  </a:lnTo>
                  <a:lnTo>
                    <a:pt x="60" y="172"/>
                  </a:lnTo>
                  <a:lnTo>
                    <a:pt x="52" y="173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5" y="153"/>
                  </a:lnTo>
                  <a:lnTo>
                    <a:pt x="1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8"/>
                  </a:lnTo>
                  <a:lnTo>
                    <a:pt x="45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1"/>
            <p:cNvSpPr>
              <a:spLocks/>
            </p:cNvSpPr>
            <p:nvPr/>
          </p:nvSpPr>
          <p:spPr bwMode="auto">
            <a:xfrm>
              <a:off x="3324226" y="2800351"/>
              <a:ext cx="163513" cy="2555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1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5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1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1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5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2"/>
            <p:cNvSpPr>
              <a:spLocks/>
            </p:cNvSpPr>
            <p:nvPr/>
          </p:nvSpPr>
          <p:spPr bwMode="auto">
            <a:xfrm>
              <a:off x="2312988" y="245427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99" y="11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59" y="173"/>
                </a:cxn>
                <a:cxn ang="0">
                  <a:pos x="52" y="174"/>
                </a:cxn>
                <a:cxn ang="0">
                  <a:pos x="43" y="173"/>
                </a:cxn>
                <a:cxn ang="0">
                  <a:pos x="17" y="164"/>
                </a:cxn>
                <a:cxn ang="0">
                  <a:pos x="10" y="160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9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7" y="2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2"/>
                  </a:lnTo>
                  <a:lnTo>
                    <a:pt x="99" y="11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59" y="173"/>
                  </a:lnTo>
                  <a:lnTo>
                    <a:pt x="52" y="174"/>
                  </a:lnTo>
                  <a:lnTo>
                    <a:pt x="43" y="173"/>
                  </a:lnTo>
                  <a:lnTo>
                    <a:pt x="17" y="164"/>
                  </a:lnTo>
                  <a:lnTo>
                    <a:pt x="10" y="160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9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7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3"/>
            <p:cNvSpPr>
              <a:spLocks/>
            </p:cNvSpPr>
            <p:nvPr/>
          </p:nvSpPr>
          <p:spPr bwMode="auto">
            <a:xfrm>
              <a:off x="2328863" y="245427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1"/>
                </a:cxn>
                <a:cxn ang="0">
                  <a:pos x="98" y="16"/>
                </a:cxn>
                <a:cxn ang="0">
                  <a:pos x="101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3" y="144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1"/>
                  </a:lnTo>
                  <a:lnTo>
                    <a:pt x="98" y="16"/>
                  </a:lnTo>
                  <a:lnTo>
                    <a:pt x="101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3" y="144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4"/>
            <p:cNvSpPr>
              <a:spLocks/>
            </p:cNvSpPr>
            <p:nvPr/>
          </p:nvSpPr>
          <p:spPr bwMode="auto">
            <a:xfrm>
              <a:off x="3198813" y="3122613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2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60" y="173"/>
                </a:cxn>
                <a:cxn ang="0">
                  <a:pos x="51" y="174"/>
                </a:cxn>
                <a:cxn ang="0">
                  <a:pos x="43" y="173"/>
                </a:cxn>
                <a:cxn ang="0">
                  <a:pos x="18" y="164"/>
                </a:cxn>
                <a:cxn ang="0">
                  <a:pos x="10" y="159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2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60" y="173"/>
                  </a:lnTo>
                  <a:lnTo>
                    <a:pt x="51" y="174"/>
                  </a:lnTo>
                  <a:lnTo>
                    <a:pt x="43" y="173"/>
                  </a:lnTo>
                  <a:lnTo>
                    <a:pt x="18" y="164"/>
                  </a:lnTo>
                  <a:lnTo>
                    <a:pt x="10" y="159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5"/>
            <p:cNvSpPr>
              <a:spLocks/>
            </p:cNvSpPr>
            <p:nvPr/>
          </p:nvSpPr>
          <p:spPr bwMode="auto">
            <a:xfrm>
              <a:off x="3213101" y="3122613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8" y="7"/>
                </a:cxn>
                <a:cxn ang="0">
                  <a:pos x="94" y="11"/>
                </a:cxn>
                <a:cxn ang="0">
                  <a:pos x="100" y="16"/>
                </a:cxn>
                <a:cxn ang="0">
                  <a:pos x="103" y="22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0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3"/>
                </a:cxn>
                <a:cxn ang="0">
                  <a:pos x="2" y="136"/>
                </a:cxn>
                <a:cxn ang="0">
                  <a:pos x="0" y="129"/>
                </a:cxn>
                <a:cxn ang="0">
                  <a:pos x="2" y="122"/>
                </a:cxn>
                <a:cxn ang="0">
                  <a:pos x="39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8" y="7"/>
                  </a:lnTo>
                  <a:lnTo>
                    <a:pt x="94" y="11"/>
                  </a:lnTo>
                  <a:lnTo>
                    <a:pt x="100" y="16"/>
                  </a:lnTo>
                  <a:lnTo>
                    <a:pt x="103" y="22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0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3"/>
                  </a:lnTo>
                  <a:lnTo>
                    <a:pt x="2" y="136"/>
                  </a:lnTo>
                  <a:lnTo>
                    <a:pt x="0" y="129"/>
                  </a:lnTo>
                  <a:lnTo>
                    <a:pt x="2" y="122"/>
                  </a:lnTo>
                  <a:lnTo>
                    <a:pt x="39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F3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6"/>
            <p:cNvSpPr>
              <a:spLocks/>
            </p:cNvSpPr>
            <p:nvPr/>
          </p:nvSpPr>
          <p:spPr bwMode="auto">
            <a:xfrm>
              <a:off x="2890838" y="3016251"/>
              <a:ext cx="187325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6" y="28"/>
                </a:cxn>
                <a:cxn ang="0">
                  <a:pos x="118" y="35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60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5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8" h="173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6" y="28"/>
                  </a:lnTo>
                  <a:lnTo>
                    <a:pt x="118" y="35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60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7"/>
            <p:cNvSpPr>
              <a:spLocks/>
            </p:cNvSpPr>
            <p:nvPr/>
          </p:nvSpPr>
          <p:spPr bwMode="auto">
            <a:xfrm>
              <a:off x="2905126" y="3014663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1"/>
                </a:cxn>
                <a:cxn ang="0">
                  <a:pos x="88" y="8"/>
                </a:cxn>
                <a:cxn ang="0">
                  <a:pos x="95" y="12"/>
                </a:cxn>
                <a:cxn ang="0">
                  <a:pos x="100" y="17"/>
                </a:cxn>
                <a:cxn ang="0">
                  <a:pos x="103" y="24"/>
                </a:cxn>
                <a:cxn ang="0">
                  <a:pos x="103" y="31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2" y="151"/>
                </a:cxn>
                <a:cxn ang="0">
                  <a:pos x="57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4"/>
                </a:cxn>
                <a:cxn ang="0">
                  <a:pos x="2" y="137"/>
                </a:cxn>
                <a:cxn ang="0">
                  <a:pos x="0" y="130"/>
                </a:cxn>
                <a:cxn ang="0">
                  <a:pos x="2" y="122"/>
                </a:cxn>
                <a:cxn ang="0">
                  <a:pos x="39" y="16"/>
                </a:cxn>
                <a:cxn ang="0">
                  <a:pos x="42" y="10"/>
                </a:cxn>
                <a:cxn ang="0">
                  <a:pos x="47" y="5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9" y="1"/>
                  </a:lnTo>
                  <a:lnTo>
                    <a:pt x="88" y="8"/>
                  </a:lnTo>
                  <a:lnTo>
                    <a:pt x="95" y="12"/>
                  </a:lnTo>
                  <a:lnTo>
                    <a:pt x="100" y="17"/>
                  </a:lnTo>
                  <a:lnTo>
                    <a:pt x="103" y="24"/>
                  </a:lnTo>
                  <a:lnTo>
                    <a:pt x="103" y="31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2" y="151"/>
                  </a:lnTo>
                  <a:lnTo>
                    <a:pt x="57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4"/>
                  </a:lnTo>
                  <a:lnTo>
                    <a:pt x="2" y="137"/>
                  </a:lnTo>
                  <a:lnTo>
                    <a:pt x="0" y="130"/>
                  </a:lnTo>
                  <a:lnTo>
                    <a:pt x="2" y="122"/>
                  </a:lnTo>
                  <a:lnTo>
                    <a:pt x="39" y="16"/>
                  </a:lnTo>
                  <a:lnTo>
                    <a:pt x="42" y="10"/>
                  </a:lnTo>
                  <a:lnTo>
                    <a:pt x="47" y="5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F3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8"/>
            <p:cNvSpPr>
              <a:spLocks/>
            </p:cNvSpPr>
            <p:nvPr/>
          </p:nvSpPr>
          <p:spPr bwMode="auto">
            <a:xfrm>
              <a:off x="2754313" y="296862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6" y="28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8"/>
                </a:cxn>
                <a:cxn ang="0">
                  <a:pos x="60" y="172"/>
                </a:cxn>
                <a:cxn ang="0">
                  <a:pos x="52" y="174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1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6" y="28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8"/>
                  </a:lnTo>
                  <a:lnTo>
                    <a:pt x="60" y="172"/>
                  </a:lnTo>
                  <a:lnTo>
                    <a:pt x="52" y="174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9"/>
            <p:cNvSpPr>
              <a:spLocks/>
            </p:cNvSpPr>
            <p:nvPr/>
          </p:nvSpPr>
          <p:spPr bwMode="auto">
            <a:xfrm>
              <a:off x="2770188" y="2967038"/>
              <a:ext cx="163513" cy="2555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2"/>
                </a:cxn>
                <a:cxn ang="0">
                  <a:pos x="98" y="17"/>
                </a:cxn>
                <a:cxn ang="0">
                  <a:pos x="101" y="23"/>
                </a:cxn>
                <a:cxn ang="0">
                  <a:pos x="103" y="31"/>
                </a:cxn>
                <a:cxn ang="0">
                  <a:pos x="101" y="38"/>
                </a:cxn>
                <a:cxn ang="0">
                  <a:pos x="64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1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8" y="149"/>
                </a:cxn>
                <a:cxn ang="0">
                  <a:pos x="3" y="144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5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1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2"/>
                  </a:lnTo>
                  <a:lnTo>
                    <a:pt x="98" y="17"/>
                  </a:lnTo>
                  <a:lnTo>
                    <a:pt x="101" y="23"/>
                  </a:lnTo>
                  <a:lnTo>
                    <a:pt x="103" y="31"/>
                  </a:lnTo>
                  <a:lnTo>
                    <a:pt x="101" y="38"/>
                  </a:lnTo>
                  <a:lnTo>
                    <a:pt x="64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1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8" y="149"/>
                  </a:lnTo>
                  <a:lnTo>
                    <a:pt x="3" y="144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5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7F3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0"/>
            <p:cNvSpPr>
              <a:spLocks/>
            </p:cNvSpPr>
            <p:nvPr/>
          </p:nvSpPr>
          <p:spPr bwMode="auto">
            <a:xfrm>
              <a:off x="2617788" y="2921001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1"/>
                </a:cxn>
                <a:cxn ang="0">
                  <a:pos x="99" y="10"/>
                </a:cxn>
                <a:cxn ang="0">
                  <a:pos x="106" y="15"/>
                </a:cxn>
                <a:cxn ang="0">
                  <a:pos x="112" y="20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6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1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3" y="1"/>
                  </a:lnTo>
                  <a:lnTo>
                    <a:pt x="99" y="10"/>
                  </a:lnTo>
                  <a:lnTo>
                    <a:pt x="106" y="15"/>
                  </a:lnTo>
                  <a:lnTo>
                    <a:pt x="112" y="20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6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1"/>
            <p:cNvSpPr>
              <a:spLocks/>
            </p:cNvSpPr>
            <p:nvPr/>
          </p:nvSpPr>
          <p:spPr bwMode="auto">
            <a:xfrm>
              <a:off x="2632076" y="2919413"/>
              <a:ext cx="163513" cy="2555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2"/>
                </a:cxn>
                <a:cxn ang="0">
                  <a:pos x="88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1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5"/>
                </a:cxn>
                <a:cxn ang="0">
                  <a:pos x="53" y="2"/>
                </a:cxn>
                <a:cxn ang="0">
                  <a:pos x="60" y="0"/>
                </a:cxn>
              </a:cxnLst>
              <a:rect l="0" t="0" r="r" b="b"/>
              <a:pathLst>
                <a:path w="103" h="161">
                  <a:moveTo>
                    <a:pt x="60" y="0"/>
                  </a:moveTo>
                  <a:lnTo>
                    <a:pt x="68" y="2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1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5"/>
                  </a:lnTo>
                  <a:lnTo>
                    <a:pt x="53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7F3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2"/>
            <p:cNvSpPr>
              <a:spLocks/>
            </p:cNvSpPr>
            <p:nvPr/>
          </p:nvSpPr>
          <p:spPr bwMode="auto">
            <a:xfrm>
              <a:off x="2676526" y="3300413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7"/>
                </a:cxn>
                <a:cxn ang="0">
                  <a:pos x="116" y="45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3" y="173"/>
                </a:cxn>
                <a:cxn ang="0">
                  <a:pos x="18" y="164"/>
                </a:cxn>
                <a:cxn ang="0">
                  <a:pos x="10" y="159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5" y="10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7"/>
                  </a:lnTo>
                  <a:lnTo>
                    <a:pt x="116" y="45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3" y="173"/>
                  </a:lnTo>
                  <a:lnTo>
                    <a:pt x="18" y="164"/>
                  </a:lnTo>
                  <a:lnTo>
                    <a:pt x="10" y="159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5" y="10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3"/>
            <p:cNvSpPr>
              <a:spLocks/>
            </p:cNvSpPr>
            <p:nvPr/>
          </p:nvSpPr>
          <p:spPr bwMode="auto">
            <a:xfrm>
              <a:off x="2692401" y="3300413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4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4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9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4"/>
            <p:cNvSpPr>
              <a:spLocks/>
            </p:cNvSpPr>
            <p:nvPr/>
          </p:nvSpPr>
          <p:spPr bwMode="auto">
            <a:xfrm>
              <a:off x="2814638" y="3349626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1"/>
                </a:cxn>
                <a:cxn ang="0">
                  <a:pos x="99" y="10"/>
                </a:cxn>
                <a:cxn ang="0">
                  <a:pos x="106" y="14"/>
                </a:cxn>
                <a:cxn ang="0">
                  <a:pos x="112" y="20"/>
                </a:cxn>
                <a:cxn ang="0">
                  <a:pos x="115" y="27"/>
                </a:cxn>
                <a:cxn ang="0">
                  <a:pos x="117" y="35"/>
                </a:cxn>
                <a:cxn ang="0">
                  <a:pos x="115" y="44"/>
                </a:cxn>
                <a:cxn ang="0">
                  <a:pos x="76" y="155"/>
                </a:cxn>
                <a:cxn ang="0">
                  <a:pos x="72" y="163"/>
                </a:cxn>
                <a:cxn ang="0">
                  <a:pos x="66" y="168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0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3" y="10"/>
                </a:cxn>
                <a:cxn ang="0">
                  <a:pos x="49" y="4"/>
                </a:cxn>
                <a:cxn ang="0">
                  <a:pos x="57" y="0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3" y="1"/>
                  </a:lnTo>
                  <a:lnTo>
                    <a:pt x="99" y="10"/>
                  </a:lnTo>
                  <a:lnTo>
                    <a:pt x="106" y="14"/>
                  </a:lnTo>
                  <a:lnTo>
                    <a:pt x="112" y="20"/>
                  </a:lnTo>
                  <a:lnTo>
                    <a:pt x="115" y="27"/>
                  </a:lnTo>
                  <a:lnTo>
                    <a:pt x="117" y="35"/>
                  </a:lnTo>
                  <a:lnTo>
                    <a:pt x="115" y="44"/>
                  </a:lnTo>
                  <a:lnTo>
                    <a:pt x="76" y="155"/>
                  </a:lnTo>
                  <a:lnTo>
                    <a:pt x="72" y="163"/>
                  </a:lnTo>
                  <a:lnTo>
                    <a:pt x="66" y="168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0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3" y="10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5"/>
            <p:cNvSpPr>
              <a:spLocks/>
            </p:cNvSpPr>
            <p:nvPr/>
          </p:nvSpPr>
          <p:spPr bwMode="auto">
            <a:xfrm>
              <a:off x="2828926" y="3348038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9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6"/>
            <p:cNvSpPr>
              <a:spLocks/>
            </p:cNvSpPr>
            <p:nvPr/>
          </p:nvSpPr>
          <p:spPr bwMode="auto">
            <a:xfrm>
              <a:off x="2949576" y="3397251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19"/>
                </a:cxn>
                <a:cxn ang="0">
                  <a:pos x="117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5"/>
                </a:cxn>
                <a:cxn ang="0">
                  <a:pos x="74" y="163"/>
                </a:cxn>
                <a:cxn ang="0">
                  <a:pos x="68" y="168"/>
                </a:cxn>
                <a:cxn ang="0">
                  <a:pos x="60" y="172"/>
                </a:cxn>
                <a:cxn ang="0">
                  <a:pos x="52" y="173"/>
                </a:cxn>
                <a:cxn ang="0">
                  <a:pos x="44" y="172"/>
                </a:cxn>
                <a:cxn ang="0">
                  <a:pos x="18" y="163"/>
                </a:cxn>
                <a:cxn ang="0">
                  <a:pos x="11" y="159"/>
                </a:cxn>
                <a:cxn ang="0">
                  <a:pos x="5" y="153"/>
                </a:cxn>
                <a:cxn ang="0">
                  <a:pos x="2" y="145"/>
                </a:cxn>
                <a:cxn ang="0">
                  <a:pos x="0" y="137"/>
                </a:cxn>
                <a:cxn ang="0">
                  <a:pos x="2" y="129"/>
                </a:cxn>
                <a:cxn ang="0">
                  <a:pos x="40" y="17"/>
                </a:cxn>
                <a:cxn ang="0">
                  <a:pos x="45" y="10"/>
                </a:cxn>
                <a:cxn ang="0">
                  <a:pos x="51" y="4"/>
                </a:cxn>
                <a:cxn ang="0">
                  <a:pos x="58" y="0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19"/>
                  </a:lnTo>
                  <a:lnTo>
                    <a:pt x="117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5"/>
                  </a:lnTo>
                  <a:lnTo>
                    <a:pt x="74" y="163"/>
                  </a:lnTo>
                  <a:lnTo>
                    <a:pt x="68" y="168"/>
                  </a:lnTo>
                  <a:lnTo>
                    <a:pt x="60" y="172"/>
                  </a:lnTo>
                  <a:lnTo>
                    <a:pt x="52" y="173"/>
                  </a:lnTo>
                  <a:lnTo>
                    <a:pt x="44" y="172"/>
                  </a:lnTo>
                  <a:lnTo>
                    <a:pt x="18" y="163"/>
                  </a:lnTo>
                  <a:lnTo>
                    <a:pt x="11" y="159"/>
                  </a:lnTo>
                  <a:lnTo>
                    <a:pt x="5" y="153"/>
                  </a:lnTo>
                  <a:lnTo>
                    <a:pt x="2" y="145"/>
                  </a:lnTo>
                  <a:lnTo>
                    <a:pt x="0" y="137"/>
                  </a:lnTo>
                  <a:lnTo>
                    <a:pt x="2" y="129"/>
                  </a:lnTo>
                  <a:lnTo>
                    <a:pt x="40" y="17"/>
                  </a:lnTo>
                  <a:lnTo>
                    <a:pt x="45" y="10"/>
                  </a:lnTo>
                  <a:lnTo>
                    <a:pt x="51" y="4"/>
                  </a:lnTo>
                  <a:lnTo>
                    <a:pt x="5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27"/>
            <p:cNvSpPr>
              <a:spLocks/>
            </p:cNvSpPr>
            <p:nvPr/>
          </p:nvSpPr>
          <p:spPr bwMode="auto">
            <a:xfrm>
              <a:off x="2965451" y="3395663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1"/>
                </a:cxn>
                <a:cxn ang="0">
                  <a:pos x="88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2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9" y="1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2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69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8"/>
            <p:cNvSpPr>
              <a:spLocks/>
            </p:cNvSpPr>
            <p:nvPr/>
          </p:nvSpPr>
          <p:spPr bwMode="auto">
            <a:xfrm>
              <a:off x="3087688" y="3444876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2" y="19"/>
                </a:cxn>
                <a:cxn ang="0">
                  <a:pos x="116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5"/>
                </a:cxn>
                <a:cxn ang="0">
                  <a:pos x="73" y="163"/>
                </a:cxn>
                <a:cxn ang="0">
                  <a:pos x="67" y="168"/>
                </a:cxn>
                <a:cxn ang="0">
                  <a:pos x="60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5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49" y="4"/>
                </a:cxn>
                <a:cxn ang="0">
                  <a:pos x="57" y="0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2" y="19"/>
                  </a:lnTo>
                  <a:lnTo>
                    <a:pt x="116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5"/>
                  </a:lnTo>
                  <a:lnTo>
                    <a:pt x="73" y="163"/>
                  </a:lnTo>
                  <a:lnTo>
                    <a:pt x="67" y="168"/>
                  </a:lnTo>
                  <a:lnTo>
                    <a:pt x="60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9"/>
            <p:cNvSpPr>
              <a:spLocks/>
            </p:cNvSpPr>
            <p:nvPr/>
          </p:nvSpPr>
          <p:spPr bwMode="auto">
            <a:xfrm>
              <a:off x="3101976" y="3443288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8" y="8"/>
                </a:cxn>
                <a:cxn ang="0">
                  <a:pos x="94" y="11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8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2" y="122"/>
                </a:cxn>
                <a:cxn ang="0">
                  <a:pos x="39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8" y="8"/>
                  </a:lnTo>
                  <a:lnTo>
                    <a:pt x="94" y="11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8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2" y="122"/>
                  </a:lnTo>
                  <a:lnTo>
                    <a:pt x="39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69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0"/>
            <p:cNvSpPr>
              <a:spLocks/>
            </p:cNvSpPr>
            <p:nvPr/>
          </p:nvSpPr>
          <p:spPr bwMode="auto">
            <a:xfrm>
              <a:off x="2397126" y="3571876"/>
              <a:ext cx="187325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100" y="11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8" y="37"/>
                </a:cxn>
                <a:cxn ang="0">
                  <a:pos x="116" y="45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4" y="173"/>
                </a:cxn>
                <a:cxn ang="0">
                  <a:pos x="18" y="164"/>
                </a:cxn>
                <a:cxn ang="0">
                  <a:pos x="11" y="160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9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7" y="2"/>
                </a:cxn>
                <a:cxn ang="0">
                  <a:pos x="66" y="0"/>
                </a:cxn>
              </a:cxnLst>
              <a:rect l="0" t="0" r="r" b="b"/>
              <a:pathLst>
                <a:path w="118" h="174">
                  <a:moveTo>
                    <a:pt x="66" y="0"/>
                  </a:moveTo>
                  <a:lnTo>
                    <a:pt x="74" y="2"/>
                  </a:lnTo>
                  <a:lnTo>
                    <a:pt x="100" y="11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8" y="37"/>
                  </a:lnTo>
                  <a:lnTo>
                    <a:pt x="116" y="45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4" y="173"/>
                  </a:lnTo>
                  <a:lnTo>
                    <a:pt x="18" y="164"/>
                  </a:lnTo>
                  <a:lnTo>
                    <a:pt x="11" y="160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9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7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1"/>
            <p:cNvSpPr>
              <a:spLocks/>
            </p:cNvSpPr>
            <p:nvPr/>
          </p:nvSpPr>
          <p:spPr bwMode="auto">
            <a:xfrm>
              <a:off x="2413001" y="357187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1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4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4" y="159"/>
                </a:cxn>
                <a:cxn ang="0">
                  <a:pos x="15" y="153"/>
                </a:cxn>
                <a:cxn ang="0">
                  <a:pos x="9" y="149"/>
                </a:cxn>
                <a:cxn ang="0">
                  <a:pos x="4" y="144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3"/>
                </a:cxn>
                <a:cxn ang="0">
                  <a:pos x="38" y="16"/>
                </a:cxn>
                <a:cxn ang="0">
                  <a:pos x="41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1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4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4" y="159"/>
                  </a:lnTo>
                  <a:lnTo>
                    <a:pt x="15" y="153"/>
                  </a:lnTo>
                  <a:lnTo>
                    <a:pt x="9" y="149"/>
                  </a:lnTo>
                  <a:lnTo>
                    <a:pt x="4" y="144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8" y="16"/>
                  </a:lnTo>
                  <a:lnTo>
                    <a:pt x="41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BF8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2"/>
            <p:cNvSpPr>
              <a:spLocks/>
            </p:cNvSpPr>
            <p:nvPr/>
          </p:nvSpPr>
          <p:spPr bwMode="auto">
            <a:xfrm>
              <a:off x="2700338" y="3678238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2" y="20"/>
                </a:cxn>
                <a:cxn ang="0">
                  <a:pos x="115" y="28"/>
                </a:cxn>
                <a:cxn ang="0">
                  <a:pos x="117" y="35"/>
                </a:cxn>
                <a:cxn ang="0">
                  <a:pos x="115" y="44"/>
                </a:cxn>
                <a:cxn ang="0">
                  <a:pos x="77" y="156"/>
                </a:cxn>
                <a:cxn ang="0">
                  <a:pos x="72" y="163"/>
                </a:cxn>
                <a:cxn ang="0">
                  <a:pos x="66" y="169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0" y="145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49" y="4"/>
                </a:cxn>
                <a:cxn ang="0">
                  <a:pos x="57" y="1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3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2" y="20"/>
                  </a:lnTo>
                  <a:lnTo>
                    <a:pt x="115" y="28"/>
                  </a:lnTo>
                  <a:lnTo>
                    <a:pt x="117" y="35"/>
                  </a:lnTo>
                  <a:lnTo>
                    <a:pt x="115" y="44"/>
                  </a:lnTo>
                  <a:lnTo>
                    <a:pt x="77" y="156"/>
                  </a:lnTo>
                  <a:lnTo>
                    <a:pt x="72" y="163"/>
                  </a:lnTo>
                  <a:lnTo>
                    <a:pt x="66" y="169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49" y="4"/>
                  </a:lnTo>
                  <a:lnTo>
                    <a:pt x="57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3"/>
            <p:cNvSpPr>
              <a:spLocks/>
            </p:cNvSpPr>
            <p:nvPr/>
          </p:nvSpPr>
          <p:spPr bwMode="auto">
            <a:xfrm>
              <a:off x="2714626" y="3676651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1"/>
                </a:cxn>
                <a:cxn ang="0">
                  <a:pos x="99" y="17"/>
                </a:cxn>
                <a:cxn ang="0">
                  <a:pos x="102" y="24"/>
                </a:cxn>
                <a:cxn ang="0">
                  <a:pos x="103" y="31"/>
                </a:cxn>
                <a:cxn ang="0">
                  <a:pos x="102" y="38"/>
                </a:cxn>
                <a:cxn ang="0">
                  <a:pos x="64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9" y="149"/>
                </a:cxn>
                <a:cxn ang="0">
                  <a:pos x="4" y="144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1"/>
                  </a:lnTo>
                  <a:lnTo>
                    <a:pt x="99" y="17"/>
                  </a:lnTo>
                  <a:lnTo>
                    <a:pt x="102" y="24"/>
                  </a:lnTo>
                  <a:lnTo>
                    <a:pt x="103" y="31"/>
                  </a:lnTo>
                  <a:lnTo>
                    <a:pt x="102" y="38"/>
                  </a:lnTo>
                  <a:lnTo>
                    <a:pt x="64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9" y="149"/>
                  </a:lnTo>
                  <a:lnTo>
                    <a:pt x="4" y="144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6BF8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4"/>
            <p:cNvSpPr>
              <a:spLocks/>
            </p:cNvSpPr>
            <p:nvPr/>
          </p:nvSpPr>
          <p:spPr bwMode="auto">
            <a:xfrm>
              <a:off x="2836863" y="3725863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1"/>
                </a:cxn>
                <a:cxn ang="0">
                  <a:pos x="99" y="10"/>
                </a:cxn>
                <a:cxn ang="0">
                  <a:pos x="106" y="14"/>
                </a:cxn>
                <a:cxn ang="0">
                  <a:pos x="112" y="20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6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5"/>
                </a:cxn>
                <a:cxn ang="0">
                  <a:pos x="0" y="138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1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3" y="1"/>
                  </a:lnTo>
                  <a:lnTo>
                    <a:pt x="99" y="10"/>
                  </a:lnTo>
                  <a:lnTo>
                    <a:pt x="106" y="14"/>
                  </a:lnTo>
                  <a:lnTo>
                    <a:pt x="112" y="20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6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8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5"/>
            <p:cNvSpPr>
              <a:spLocks/>
            </p:cNvSpPr>
            <p:nvPr/>
          </p:nvSpPr>
          <p:spPr bwMode="auto">
            <a:xfrm>
              <a:off x="2851151" y="372427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1"/>
                </a:cxn>
                <a:cxn ang="0">
                  <a:pos x="99" y="17"/>
                </a:cxn>
                <a:cxn ang="0">
                  <a:pos x="102" y="24"/>
                </a:cxn>
                <a:cxn ang="0">
                  <a:pos x="103" y="31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3"/>
                </a:cxn>
                <a:cxn ang="0">
                  <a:pos x="10" y="149"/>
                </a:cxn>
                <a:cxn ang="0">
                  <a:pos x="5" y="144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3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1"/>
                  </a:lnTo>
                  <a:lnTo>
                    <a:pt x="99" y="17"/>
                  </a:lnTo>
                  <a:lnTo>
                    <a:pt x="102" y="24"/>
                  </a:lnTo>
                  <a:lnTo>
                    <a:pt x="103" y="31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3"/>
                  </a:lnTo>
                  <a:lnTo>
                    <a:pt x="10" y="149"/>
                  </a:lnTo>
                  <a:lnTo>
                    <a:pt x="5" y="144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BF8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6"/>
            <p:cNvSpPr>
              <a:spLocks/>
            </p:cNvSpPr>
            <p:nvPr/>
          </p:nvSpPr>
          <p:spPr bwMode="auto">
            <a:xfrm>
              <a:off x="2973388" y="3773488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5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2"/>
                </a:cxn>
                <a:cxn ang="0">
                  <a:pos x="52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5"/>
                </a:cxn>
                <a:cxn ang="0">
                  <a:pos x="0" y="138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1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5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2"/>
                  </a:lnTo>
                  <a:lnTo>
                    <a:pt x="52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8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7"/>
            <p:cNvSpPr>
              <a:spLocks/>
            </p:cNvSpPr>
            <p:nvPr/>
          </p:nvSpPr>
          <p:spPr bwMode="auto">
            <a:xfrm>
              <a:off x="2989263" y="3771901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2"/>
                </a:cxn>
                <a:cxn ang="0">
                  <a:pos x="98" y="17"/>
                </a:cxn>
                <a:cxn ang="0">
                  <a:pos x="101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4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60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5" y="153"/>
                </a:cxn>
                <a:cxn ang="0">
                  <a:pos x="8" y="149"/>
                </a:cxn>
                <a:cxn ang="0">
                  <a:pos x="3" y="144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3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2"/>
                  </a:lnTo>
                  <a:lnTo>
                    <a:pt x="98" y="17"/>
                  </a:lnTo>
                  <a:lnTo>
                    <a:pt x="101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4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60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5" y="153"/>
                  </a:lnTo>
                  <a:lnTo>
                    <a:pt x="8" y="149"/>
                  </a:lnTo>
                  <a:lnTo>
                    <a:pt x="3" y="144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BF8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9"/>
          <p:cNvGrpSpPr/>
          <p:nvPr/>
        </p:nvGrpSpPr>
        <p:grpSpPr>
          <a:xfrm>
            <a:off x="8383275" y="639862"/>
            <a:ext cx="1889125" cy="2214563"/>
            <a:chOff x="8761413" y="381000"/>
            <a:chExt cx="1889125" cy="2214563"/>
          </a:xfrm>
          <a:effectLst/>
        </p:grpSpPr>
        <p:sp>
          <p:nvSpPr>
            <p:cNvPr id="1027" name="AutoShape 3"/>
            <p:cNvSpPr>
              <a:spLocks noChangeAspect="1" noChangeArrowheads="1" noTextEdit="1"/>
            </p:cNvSpPr>
            <p:nvPr/>
          </p:nvSpPr>
          <p:spPr bwMode="auto">
            <a:xfrm>
              <a:off x="8761413" y="381000"/>
              <a:ext cx="1889125" cy="2214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8761413" y="381000"/>
              <a:ext cx="1884363" cy="2211388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0217151" y="557213"/>
              <a:ext cx="398463" cy="431800"/>
            </a:xfrm>
            <a:custGeom>
              <a:avLst/>
              <a:gdLst/>
              <a:ahLst/>
              <a:cxnLst>
                <a:cxn ang="0">
                  <a:pos x="213" y="0"/>
                </a:cxn>
                <a:cxn ang="0">
                  <a:pos x="251" y="30"/>
                </a:cxn>
                <a:cxn ang="0">
                  <a:pos x="163" y="272"/>
                </a:cxn>
                <a:cxn ang="0">
                  <a:pos x="55" y="251"/>
                </a:cxn>
                <a:cxn ang="0">
                  <a:pos x="0" y="147"/>
                </a:cxn>
                <a:cxn ang="0">
                  <a:pos x="213" y="0"/>
                </a:cxn>
              </a:cxnLst>
              <a:rect l="0" t="0" r="r" b="b"/>
              <a:pathLst>
                <a:path w="251" h="272">
                  <a:moveTo>
                    <a:pt x="213" y="0"/>
                  </a:moveTo>
                  <a:lnTo>
                    <a:pt x="251" y="30"/>
                  </a:lnTo>
                  <a:lnTo>
                    <a:pt x="163" y="272"/>
                  </a:lnTo>
                  <a:lnTo>
                    <a:pt x="55" y="251"/>
                  </a:lnTo>
                  <a:lnTo>
                    <a:pt x="0" y="14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EBE7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0515601" y="501650"/>
              <a:ext cx="131763" cy="14922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0" y="0"/>
                </a:cxn>
                <a:cxn ang="0">
                  <a:pos x="82" y="1"/>
                </a:cxn>
                <a:cxn ang="0">
                  <a:pos x="83" y="4"/>
                </a:cxn>
                <a:cxn ang="0">
                  <a:pos x="83" y="9"/>
                </a:cxn>
                <a:cxn ang="0">
                  <a:pos x="83" y="11"/>
                </a:cxn>
                <a:cxn ang="0">
                  <a:pos x="67" y="53"/>
                </a:cxn>
                <a:cxn ang="0">
                  <a:pos x="52" y="94"/>
                </a:cxn>
                <a:cxn ang="0">
                  <a:pos x="48" y="91"/>
                </a:cxn>
                <a:cxn ang="0">
                  <a:pos x="44" y="89"/>
                </a:cxn>
                <a:cxn ang="0">
                  <a:pos x="41" y="88"/>
                </a:cxn>
                <a:cxn ang="0">
                  <a:pos x="38" y="86"/>
                </a:cxn>
                <a:cxn ang="0">
                  <a:pos x="33" y="85"/>
                </a:cxn>
                <a:cxn ang="0">
                  <a:pos x="26" y="82"/>
                </a:cxn>
                <a:cxn ang="0">
                  <a:pos x="21" y="79"/>
                </a:cxn>
                <a:cxn ang="0">
                  <a:pos x="16" y="75"/>
                </a:cxn>
                <a:cxn ang="0">
                  <a:pos x="12" y="69"/>
                </a:cxn>
                <a:cxn ang="0">
                  <a:pos x="4" y="57"/>
                </a:cxn>
                <a:cxn ang="0">
                  <a:pos x="0" y="52"/>
                </a:cxn>
                <a:cxn ang="0">
                  <a:pos x="1" y="51"/>
                </a:cxn>
                <a:cxn ang="0">
                  <a:pos x="3" y="50"/>
                </a:cxn>
                <a:cxn ang="0">
                  <a:pos x="5" y="49"/>
                </a:cxn>
                <a:cxn ang="0">
                  <a:pos x="7" y="47"/>
                </a:cxn>
                <a:cxn ang="0">
                  <a:pos x="8" y="46"/>
                </a:cxn>
                <a:cxn ang="0">
                  <a:pos x="9" y="45"/>
                </a:cxn>
                <a:cxn ang="0">
                  <a:pos x="51" y="17"/>
                </a:cxn>
                <a:cxn ang="0">
                  <a:pos x="57" y="13"/>
                </a:cxn>
                <a:cxn ang="0">
                  <a:pos x="67" y="6"/>
                </a:cxn>
                <a:cxn ang="0">
                  <a:pos x="72" y="2"/>
                </a:cxn>
                <a:cxn ang="0">
                  <a:pos x="76" y="0"/>
                </a:cxn>
              </a:cxnLst>
              <a:rect l="0" t="0" r="r" b="b"/>
              <a:pathLst>
                <a:path w="83" h="94">
                  <a:moveTo>
                    <a:pt x="76" y="0"/>
                  </a:moveTo>
                  <a:lnTo>
                    <a:pt x="80" y="0"/>
                  </a:lnTo>
                  <a:lnTo>
                    <a:pt x="82" y="1"/>
                  </a:lnTo>
                  <a:lnTo>
                    <a:pt x="83" y="4"/>
                  </a:lnTo>
                  <a:lnTo>
                    <a:pt x="83" y="9"/>
                  </a:lnTo>
                  <a:lnTo>
                    <a:pt x="83" y="11"/>
                  </a:lnTo>
                  <a:lnTo>
                    <a:pt x="67" y="53"/>
                  </a:lnTo>
                  <a:lnTo>
                    <a:pt x="52" y="94"/>
                  </a:lnTo>
                  <a:lnTo>
                    <a:pt x="48" y="91"/>
                  </a:lnTo>
                  <a:lnTo>
                    <a:pt x="44" y="89"/>
                  </a:lnTo>
                  <a:lnTo>
                    <a:pt x="41" y="88"/>
                  </a:lnTo>
                  <a:lnTo>
                    <a:pt x="38" y="86"/>
                  </a:lnTo>
                  <a:lnTo>
                    <a:pt x="33" y="85"/>
                  </a:lnTo>
                  <a:lnTo>
                    <a:pt x="26" y="82"/>
                  </a:lnTo>
                  <a:lnTo>
                    <a:pt x="21" y="79"/>
                  </a:lnTo>
                  <a:lnTo>
                    <a:pt x="16" y="75"/>
                  </a:lnTo>
                  <a:lnTo>
                    <a:pt x="12" y="69"/>
                  </a:lnTo>
                  <a:lnTo>
                    <a:pt x="4" y="57"/>
                  </a:lnTo>
                  <a:lnTo>
                    <a:pt x="0" y="52"/>
                  </a:lnTo>
                  <a:lnTo>
                    <a:pt x="1" y="51"/>
                  </a:lnTo>
                  <a:lnTo>
                    <a:pt x="3" y="50"/>
                  </a:lnTo>
                  <a:lnTo>
                    <a:pt x="5" y="49"/>
                  </a:lnTo>
                  <a:lnTo>
                    <a:pt x="7" y="47"/>
                  </a:lnTo>
                  <a:lnTo>
                    <a:pt x="8" y="46"/>
                  </a:lnTo>
                  <a:lnTo>
                    <a:pt x="9" y="45"/>
                  </a:lnTo>
                  <a:lnTo>
                    <a:pt x="51" y="17"/>
                  </a:lnTo>
                  <a:lnTo>
                    <a:pt x="57" y="13"/>
                  </a:lnTo>
                  <a:lnTo>
                    <a:pt x="67" y="6"/>
                  </a:lnTo>
                  <a:lnTo>
                    <a:pt x="72" y="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547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9115426" y="908050"/>
              <a:ext cx="1368425" cy="1662113"/>
            </a:xfrm>
            <a:custGeom>
              <a:avLst/>
              <a:gdLst/>
              <a:ahLst/>
              <a:cxnLst>
                <a:cxn ang="0">
                  <a:pos x="838" y="0"/>
                </a:cxn>
                <a:cxn ang="0">
                  <a:pos x="845" y="2"/>
                </a:cxn>
                <a:cxn ang="0">
                  <a:pos x="852" y="5"/>
                </a:cxn>
                <a:cxn ang="0">
                  <a:pos x="856" y="10"/>
                </a:cxn>
                <a:cxn ang="0">
                  <a:pos x="859" y="15"/>
                </a:cxn>
                <a:cxn ang="0">
                  <a:pos x="861" y="22"/>
                </a:cxn>
                <a:cxn ang="0">
                  <a:pos x="862" y="29"/>
                </a:cxn>
                <a:cxn ang="0">
                  <a:pos x="861" y="37"/>
                </a:cxn>
                <a:cxn ang="0">
                  <a:pos x="859" y="46"/>
                </a:cxn>
                <a:cxn ang="0">
                  <a:pos x="856" y="54"/>
                </a:cxn>
                <a:cxn ang="0">
                  <a:pos x="851" y="62"/>
                </a:cxn>
                <a:cxn ang="0">
                  <a:pos x="846" y="71"/>
                </a:cxn>
                <a:cxn ang="0">
                  <a:pos x="844" y="72"/>
                </a:cxn>
                <a:cxn ang="0">
                  <a:pos x="843" y="74"/>
                </a:cxn>
                <a:cxn ang="0">
                  <a:pos x="124" y="1003"/>
                </a:cxn>
                <a:cxn ang="0">
                  <a:pos x="0" y="1047"/>
                </a:cxn>
                <a:cxn ang="0">
                  <a:pos x="787" y="31"/>
                </a:cxn>
                <a:cxn ang="0">
                  <a:pos x="789" y="27"/>
                </a:cxn>
                <a:cxn ang="0">
                  <a:pos x="797" y="19"/>
                </a:cxn>
                <a:cxn ang="0">
                  <a:pos x="805" y="12"/>
                </a:cxn>
                <a:cxn ang="0">
                  <a:pos x="814" y="6"/>
                </a:cxn>
                <a:cxn ang="0">
                  <a:pos x="822" y="2"/>
                </a:cxn>
                <a:cxn ang="0">
                  <a:pos x="830" y="0"/>
                </a:cxn>
                <a:cxn ang="0">
                  <a:pos x="838" y="0"/>
                </a:cxn>
              </a:cxnLst>
              <a:rect l="0" t="0" r="r" b="b"/>
              <a:pathLst>
                <a:path w="862" h="1047">
                  <a:moveTo>
                    <a:pt x="838" y="0"/>
                  </a:moveTo>
                  <a:lnTo>
                    <a:pt x="845" y="2"/>
                  </a:lnTo>
                  <a:lnTo>
                    <a:pt x="852" y="5"/>
                  </a:lnTo>
                  <a:lnTo>
                    <a:pt x="856" y="10"/>
                  </a:lnTo>
                  <a:lnTo>
                    <a:pt x="859" y="15"/>
                  </a:lnTo>
                  <a:lnTo>
                    <a:pt x="861" y="22"/>
                  </a:lnTo>
                  <a:lnTo>
                    <a:pt x="862" y="29"/>
                  </a:lnTo>
                  <a:lnTo>
                    <a:pt x="861" y="37"/>
                  </a:lnTo>
                  <a:lnTo>
                    <a:pt x="859" y="46"/>
                  </a:lnTo>
                  <a:lnTo>
                    <a:pt x="856" y="54"/>
                  </a:lnTo>
                  <a:lnTo>
                    <a:pt x="851" y="62"/>
                  </a:lnTo>
                  <a:lnTo>
                    <a:pt x="846" y="71"/>
                  </a:lnTo>
                  <a:lnTo>
                    <a:pt x="844" y="72"/>
                  </a:lnTo>
                  <a:lnTo>
                    <a:pt x="843" y="74"/>
                  </a:lnTo>
                  <a:lnTo>
                    <a:pt x="124" y="1003"/>
                  </a:lnTo>
                  <a:lnTo>
                    <a:pt x="0" y="1047"/>
                  </a:lnTo>
                  <a:lnTo>
                    <a:pt x="787" y="31"/>
                  </a:lnTo>
                  <a:lnTo>
                    <a:pt x="789" y="27"/>
                  </a:lnTo>
                  <a:lnTo>
                    <a:pt x="797" y="19"/>
                  </a:lnTo>
                  <a:lnTo>
                    <a:pt x="805" y="12"/>
                  </a:lnTo>
                  <a:lnTo>
                    <a:pt x="814" y="6"/>
                  </a:lnTo>
                  <a:lnTo>
                    <a:pt x="822" y="2"/>
                  </a:lnTo>
                  <a:lnTo>
                    <a:pt x="830" y="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BE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9017001" y="839788"/>
              <a:ext cx="1377950" cy="1755775"/>
            </a:xfrm>
            <a:custGeom>
              <a:avLst/>
              <a:gdLst/>
              <a:ahLst/>
              <a:cxnLst>
                <a:cxn ang="0">
                  <a:pos x="845" y="0"/>
                </a:cxn>
                <a:cxn ang="0">
                  <a:pos x="852" y="1"/>
                </a:cxn>
                <a:cxn ang="0">
                  <a:pos x="858" y="5"/>
                </a:cxn>
                <a:cxn ang="0">
                  <a:pos x="863" y="10"/>
                </a:cxn>
                <a:cxn ang="0">
                  <a:pos x="867" y="17"/>
                </a:cxn>
                <a:cxn ang="0">
                  <a:pos x="868" y="25"/>
                </a:cxn>
                <a:cxn ang="0">
                  <a:pos x="868" y="33"/>
                </a:cxn>
                <a:cxn ang="0">
                  <a:pos x="866" y="42"/>
                </a:cxn>
                <a:cxn ang="0">
                  <a:pos x="863" y="52"/>
                </a:cxn>
                <a:cxn ang="0">
                  <a:pos x="858" y="61"/>
                </a:cxn>
                <a:cxn ang="0">
                  <a:pos x="852" y="71"/>
                </a:cxn>
                <a:cxn ang="0">
                  <a:pos x="849" y="74"/>
                </a:cxn>
                <a:cxn ang="0">
                  <a:pos x="62" y="1090"/>
                </a:cxn>
                <a:cxn ang="0">
                  <a:pos x="19" y="1106"/>
                </a:cxn>
                <a:cxn ang="0">
                  <a:pos x="0" y="1055"/>
                </a:cxn>
                <a:cxn ang="0">
                  <a:pos x="793" y="31"/>
                </a:cxn>
                <a:cxn ang="0">
                  <a:pos x="796" y="28"/>
                </a:cxn>
                <a:cxn ang="0">
                  <a:pos x="804" y="19"/>
                </a:cxn>
                <a:cxn ang="0">
                  <a:pos x="812" y="12"/>
                </a:cxn>
                <a:cxn ang="0">
                  <a:pos x="820" y="7"/>
                </a:cxn>
                <a:cxn ang="0">
                  <a:pos x="829" y="3"/>
                </a:cxn>
                <a:cxn ang="0">
                  <a:pos x="837" y="0"/>
                </a:cxn>
                <a:cxn ang="0">
                  <a:pos x="845" y="0"/>
                </a:cxn>
              </a:cxnLst>
              <a:rect l="0" t="0" r="r" b="b"/>
              <a:pathLst>
                <a:path w="868" h="1106">
                  <a:moveTo>
                    <a:pt x="845" y="0"/>
                  </a:moveTo>
                  <a:lnTo>
                    <a:pt x="852" y="1"/>
                  </a:lnTo>
                  <a:lnTo>
                    <a:pt x="858" y="5"/>
                  </a:lnTo>
                  <a:lnTo>
                    <a:pt x="863" y="10"/>
                  </a:lnTo>
                  <a:lnTo>
                    <a:pt x="867" y="17"/>
                  </a:lnTo>
                  <a:lnTo>
                    <a:pt x="868" y="25"/>
                  </a:lnTo>
                  <a:lnTo>
                    <a:pt x="868" y="33"/>
                  </a:lnTo>
                  <a:lnTo>
                    <a:pt x="866" y="42"/>
                  </a:lnTo>
                  <a:lnTo>
                    <a:pt x="863" y="52"/>
                  </a:lnTo>
                  <a:lnTo>
                    <a:pt x="858" y="61"/>
                  </a:lnTo>
                  <a:lnTo>
                    <a:pt x="852" y="71"/>
                  </a:lnTo>
                  <a:lnTo>
                    <a:pt x="849" y="74"/>
                  </a:lnTo>
                  <a:lnTo>
                    <a:pt x="62" y="1090"/>
                  </a:lnTo>
                  <a:lnTo>
                    <a:pt x="19" y="1106"/>
                  </a:lnTo>
                  <a:lnTo>
                    <a:pt x="0" y="1055"/>
                  </a:lnTo>
                  <a:lnTo>
                    <a:pt x="793" y="31"/>
                  </a:lnTo>
                  <a:lnTo>
                    <a:pt x="796" y="28"/>
                  </a:lnTo>
                  <a:lnTo>
                    <a:pt x="804" y="19"/>
                  </a:lnTo>
                  <a:lnTo>
                    <a:pt x="812" y="12"/>
                  </a:lnTo>
                  <a:lnTo>
                    <a:pt x="820" y="7"/>
                  </a:lnTo>
                  <a:lnTo>
                    <a:pt x="829" y="3"/>
                  </a:lnTo>
                  <a:lnTo>
                    <a:pt x="837" y="0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DC32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8972551" y="771525"/>
              <a:ext cx="1333500" cy="1744663"/>
            </a:xfrm>
            <a:custGeom>
              <a:avLst/>
              <a:gdLst/>
              <a:ahLst/>
              <a:cxnLst>
                <a:cxn ang="0">
                  <a:pos x="817" y="0"/>
                </a:cxn>
                <a:cxn ang="0">
                  <a:pos x="824" y="2"/>
                </a:cxn>
                <a:cxn ang="0">
                  <a:pos x="831" y="5"/>
                </a:cxn>
                <a:cxn ang="0">
                  <a:pos x="836" y="10"/>
                </a:cxn>
                <a:cxn ang="0">
                  <a:pos x="839" y="17"/>
                </a:cxn>
                <a:cxn ang="0">
                  <a:pos x="840" y="25"/>
                </a:cxn>
                <a:cxn ang="0">
                  <a:pos x="840" y="33"/>
                </a:cxn>
                <a:cxn ang="0">
                  <a:pos x="839" y="42"/>
                </a:cxn>
                <a:cxn ang="0">
                  <a:pos x="835" y="52"/>
                </a:cxn>
                <a:cxn ang="0">
                  <a:pos x="831" y="61"/>
                </a:cxn>
                <a:cxn ang="0">
                  <a:pos x="824" y="71"/>
                </a:cxn>
                <a:cxn ang="0">
                  <a:pos x="823" y="73"/>
                </a:cxn>
                <a:cxn ang="0">
                  <a:pos x="821" y="74"/>
                </a:cxn>
                <a:cxn ang="0">
                  <a:pos x="29" y="1099"/>
                </a:cxn>
                <a:cxn ang="0">
                  <a:pos x="0" y="1020"/>
                </a:cxn>
                <a:cxn ang="0">
                  <a:pos x="766" y="31"/>
                </a:cxn>
                <a:cxn ang="0">
                  <a:pos x="769" y="28"/>
                </a:cxn>
                <a:cxn ang="0">
                  <a:pos x="776" y="19"/>
                </a:cxn>
                <a:cxn ang="0">
                  <a:pos x="784" y="12"/>
                </a:cxn>
                <a:cxn ang="0">
                  <a:pos x="792" y="6"/>
                </a:cxn>
                <a:cxn ang="0">
                  <a:pos x="801" y="3"/>
                </a:cxn>
                <a:cxn ang="0">
                  <a:pos x="809" y="0"/>
                </a:cxn>
                <a:cxn ang="0">
                  <a:pos x="817" y="0"/>
                </a:cxn>
              </a:cxnLst>
              <a:rect l="0" t="0" r="r" b="b"/>
              <a:pathLst>
                <a:path w="840" h="1099">
                  <a:moveTo>
                    <a:pt x="817" y="0"/>
                  </a:moveTo>
                  <a:lnTo>
                    <a:pt x="824" y="2"/>
                  </a:lnTo>
                  <a:lnTo>
                    <a:pt x="831" y="5"/>
                  </a:lnTo>
                  <a:lnTo>
                    <a:pt x="836" y="10"/>
                  </a:lnTo>
                  <a:lnTo>
                    <a:pt x="839" y="17"/>
                  </a:lnTo>
                  <a:lnTo>
                    <a:pt x="840" y="25"/>
                  </a:lnTo>
                  <a:lnTo>
                    <a:pt x="840" y="33"/>
                  </a:lnTo>
                  <a:lnTo>
                    <a:pt x="839" y="42"/>
                  </a:lnTo>
                  <a:lnTo>
                    <a:pt x="835" y="52"/>
                  </a:lnTo>
                  <a:lnTo>
                    <a:pt x="831" y="61"/>
                  </a:lnTo>
                  <a:lnTo>
                    <a:pt x="824" y="71"/>
                  </a:lnTo>
                  <a:lnTo>
                    <a:pt x="823" y="73"/>
                  </a:lnTo>
                  <a:lnTo>
                    <a:pt x="821" y="74"/>
                  </a:lnTo>
                  <a:lnTo>
                    <a:pt x="29" y="1099"/>
                  </a:lnTo>
                  <a:lnTo>
                    <a:pt x="0" y="1020"/>
                  </a:lnTo>
                  <a:lnTo>
                    <a:pt x="766" y="31"/>
                  </a:lnTo>
                  <a:lnTo>
                    <a:pt x="769" y="28"/>
                  </a:lnTo>
                  <a:lnTo>
                    <a:pt x="776" y="19"/>
                  </a:lnTo>
                  <a:lnTo>
                    <a:pt x="784" y="12"/>
                  </a:lnTo>
                  <a:lnTo>
                    <a:pt x="792" y="6"/>
                  </a:lnTo>
                  <a:lnTo>
                    <a:pt x="801" y="3"/>
                  </a:lnTo>
                  <a:lnTo>
                    <a:pt x="809" y="0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F88AB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9282113" y="603250"/>
              <a:ext cx="312738" cy="461963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93" y="14"/>
                </a:cxn>
                <a:cxn ang="0">
                  <a:pos x="197" y="272"/>
                </a:cxn>
                <a:cxn ang="0">
                  <a:pos x="88" y="291"/>
                </a:cxn>
                <a:cxn ang="0">
                  <a:pos x="0" y="213"/>
                </a:cxn>
                <a:cxn ang="0">
                  <a:pos x="146" y="0"/>
                </a:cxn>
              </a:cxnLst>
              <a:rect l="0" t="0" r="r" b="b"/>
              <a:pathLst>
                <a:path w="197" h="291">
                  <a:moveTo>
                    <a:pt x="146" y="0"/>
                  </a:moveTo>
                  <a:lnTo>
                    <a:pt x="193" y="14"/>
                  </a:lnTo>
                  <a:lnTo>
                    <a:pt x="197" y="272"/>
                  </a:lnTo>
                  <a:lnTo>
                    <a:pt x="88" y="291"/>
                  </a:lnTo>
                  <a:lnTo>
                    <a:pt x="0" y="213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EBE7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9488488" y="520700"/>
              <a:ext cx="100013" cy="155575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7" y="0"/>
                </a:cxn>
                <a:cxn ang="0">
                  <a:pos x="60" y="2"/>
                </a:cxn>
                <a:cxn ang="0">
                  <a:pos x="61" y="5"/>
                </a:cxn>
                <a:cxn ang="0">
                  <a:pos x="62" y="8"/>
                </a:cxn>
                <a:cxn ang="0">
                  <a:pos x="62" y="53"/>
                </a:cxn>
                <a:cxn ang="0">
                  <a:pos x="63" y="98"/>
                </a:cxn>
                <a:cxn ang="0">
                  <a:pos x="58" y="96"/>
                </a:cxn>
                <a:cxn ang="0">
                  <a:pos x="46" y="95"/>
                </a:cxn>
                <a:cxn ang="0">
                  <a:pos x="34" y="95"/>
                </a:cxn>
                <a:cxn ang="0">
                  <a:pos x="27" y="94"/>
                </a:cxn>
                <a:cxn ang="0">
                  <a:pos x="20" y="90"/>
                </a:cxn>
                <a:cxn ang="0">
                  <a:pos x="13" y="86"/>
                </a:cxn>
                <a:cxn ang="0">
                  <a:pos x="6" y="81"/>
                </a:cxn>
                <a:cxn ang="0">
                  <a:pos x="0" y="76"/>
                </a:cxn>
                <a:cxn ang="0">
                  <a:pos x="0" y="75"/>
                </a:cxn>
                <a:cxn ang="0">
                  <a:pos x="1" y="74"/>
                </a:cxn>
                <a:cxn ang="0">
                  <a:pos x="3" y="71"/>
                </a:cxn>
                <a:cxn ang="0">
                  <a:pos x="4" y="69"/>
                </a:cxn>
                <a:cxn ang="0">
                  <a:pos x="5" y="68"/>
                </a:cxn>
                <a:cxn ang="0">
                  <a:pos x="5" y="67"/>
                </a:cxn>
                <a:cxn ang="0">
                  <a:pos x="34" y="25"/>
                </a:cxn>
                <a:cxn ang="0">
                  <a:pos x="38" y="20"/>
                </a:cxn>
                <a:cxn ang="0">
                  <a:pos x="42" y="15"/>
                </a:cxn>
                <a:cxn ang="0">
                  <a:pos x="45" y="10"/>
                </a:cxn>
                <a:cxn ang="0">
                  <a:pos x="49" y="4"/>
                </a:cxn>
                <a:cxn ang="0">
                  <a:pos x="52" y="0"/>
                </a:cxn>
                <a:cxn ang="0">
                  <a:pos x="55" y="0"/>
                </a:cxn>
              </a:cxnLst>
              <a:rect l="0" t="0" r="r" b="b"/>
              <a:pathLst>
                <a:path w="63" h="98">
                  <a:moveTo>
                    <a:pt x="55" y="0"/>
                  </a:moveTo>
                  <a:lnTo>
                    <a:pt x="57" y="0"/>
                  </a:lnTo>
                  <a:lnTo>
                    <a:pt x="60" y="2"/>
                  </a:lnTo>
                  <a:lnTo>
                    <a:pt x="61" y="5"/>
                  </a:lnTo>
                  <a:lnTo>
                    <a:pt x="62" y="8"/>
                  </a:lnTo>
                  <a:lnTo>
                    <a:pt x="62" y="53"/>
                  </a:lnTo>
                  <a:lnTo>
                    <a:pt x="63" y="98"/>
                  </a:lnTo>
                  <a:lnTo>
                    <a:pt x="58" y="96"/>
                  </a:lnTo>
                  <a:lnTo>
                    <a:pt x="46" y="95"/>
                  </a:lnTo>
                  <a:lnTo>
                    <a:pt x="34" y="95"/>
                  </a:lnTo>
                  <a:lnTo>
                    <a:pt x="27" y="94"/>
                  </a:lnTo>
                  <a:lnTo>
                    <a:pt x="20" y="90"/>
                  </a:lnTo>
                  <a:lnTo>
                    <a:pt x="13" y="86"/>
                  </a:lnTo>
                  <a:lnTo>
                    <a:pt x="6" y="81"/>
                  </a:lnTo>
                  <a:lnTo>
                    <a:pt x="0" y="76"/>
                  </a:lnTo>
                  <a:lnTo>
                    <a:pt x="0" y="75"/>
                  </a:lnTo>
                  <a:lnTo>
                    <a:pt x="1" y="74"/>
                  </a:lnTo>
                  <a:lnTo>
                    <a:pt x="3" y="71"/>
                  </a:lnTo>
                  <a:lnTo>
                    <a:pt x="4" y="69"/>
                  </a:lnTo>
                  <a:lnTo>
                    <a:pt x="5" y="68"/>
                  </a:lnTo>
                  <a:lnTo>
                    <a:pt x="5" y="67"/>
                  </a:lnTo>
                  <a:lnTo>
                    <a:pt x="34" y="25"/>
                  </a:lnTo>
                  <a:lnTo>
                    <a:pt x="38" y="20"/>
                  </a:lnTo>
                  <a:lnTo>
                    <a:pt x="42" y="15"/>
                  </a:lnTo>
                  <a:lnTo>
                    <a:pt x="45" y="10"/>
                  </a:lnTo>
                  <a:lnTo>
                    <a:pt x="49" y="4"/>
                  </a:lnTo>
                  <a:lnTo>
                    <a:pt x="52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BF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9094788" y="968375"/>
              <a:ext cx="498475" cy="1435100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293" y="0"/>
                </a:cxn>
                <a:cxn ang="0">
                  <a:pos x="300" y="3"/>
                </a:cxn>
                <a:cxn ang="0">
                  <a:pos x="305" y="8"/>
                </a:cxn>
                <a:cxn ang="0">
                  <a:pos x="309" y="15"/>
                </a:cxn>
                <a:cxn ang="0">
                  <a:pos x="312" y="23"/>
                </a:cxn>
                <a:cxn ang="0">
                  <a:pos x="314" y="32"/>
                </a:cxn>
                <a:cxn ang="0">
                  <a:pos x="314" y="43"/>
                </a:cxn>
                <a:cxn ang="0">
                  <a:pos x="313" y="53"/>
                </a:cxn>
                <a:cxn ang="0">
                  <a:pos x="311" y="64"/>
                </a:cxn>
                <a:cxn ang="0">
                  <a:pos x="310" y="66"/>
                </a:cxn>
                <a:cxn ang="0">
                  <a:pos x="309" y="68"/>
                </a:cxn>
                <a:cxn ang="0">
                  <a:pos x="55" y="904"/>
                </a:cxn>
                <a:cxn ang="0">
                  <a:pos x="0" y="841"/>
                </a:cxn>
                <a:cxn ang="0">
                  <a:pos x="242" y="48"/>
                </a:cxn>
                <a:cxn ang="0">
                  <a:pos x="242" y="46"/>
                </a:cxn>
                <a:cxn ang="0">
                  <a:pos x="243" y="43"/>
                </a:cxn>
                <a:cxn ang="0">
                  <a:pos x="247" y="33"/>
                </a:cxn>
                <a:cxn ang="0">
                  <a:pos x="252" y="24"/>
                </a:cxn>
                <a:cxn ang="0">
                  <a:pos x="258" y="16"/>
                </a:cxn>
                <a:cxn ang="0">
                  <a:pos x="264" y="9"/>
                </a:cxn>
                <a:cxn ang="0">
                  <a:pos x="271" y="4"/>
                </a:cxn>
                <a:cxn ang="0">
                  <a:pos x="278" y="1"/>
                </a:cxn>
                <a:cxn ang="0">
                  <a:pos x="286" y="0"/>
                </a:cxn>
              </a:cxnLst>
              <a:rect l="0" t="0" r="r" b="b"/>
              <a:pathLst>
                <a:path w="314" h="904">
                  <a:moveTo>
                    <a:pt x="286" y="0"/>
                  </a:moveTo>
                  <a:lnTo>
                    <a:pt x="293" y="0"/>
                  </a:lnTo>
                  <a:lnTo>
                    <a:pt x="300" y="3"/>
                  </a:lnTo>
                  <a:lnTo>
                    <a:pt x="305" y="8"/>
                  </a:lnTo>
                  <a:lnTo>
                    <a:pt x="309" y="15"/>
                  </a:lnTo>
                  <a:lnTo>
                    <a:pt x="312" y="23"/>
                  </a:lnTo>
                  <a:lnTo>
                    <a:pt x="314" y="32"/>
                  </a:lnTo>
                  <a:lnTo>
                    <a:pt x="314" y="43"/>
                  </a:lnTo>
                  <a:lnTo>
                    <a:pt x="313" y="53"/>
                  </a:lnTo>
                  <a:lnTo>
                    <a:pt x="311" y="64"/>
                  </a:lnTo>
                  <a:lnTo>
                    <a:pt x="310" y="66"/>
                  </a:lnTo>
                  <a:lnTo>
                    <a:pt x="309" y="68"/>
                  </a:lnTo>
                  <a:lnTo>
                    <a:pt x="55" y="904"/>
                  </a:lnTo>
                  <a:lnTo>
                    <a:pt x="0" y="841"/>
                  </a:lnTo>
                  <a:lnTo>
                    <a:pt x="242" y="48"/>
                  </a:lnTo>
                  <a:lnTo>
                    <a:pt x="242" y="46"/>
                  </a:lnTo>
                  <a:lnTo>
                    <a:pt x="243" y="43"/>
                  </a:lnTo>
                  <a:lnTo>
                    <a:pt x="247" y="33"/>
                  </a:lnTo>
                  <a:lnTo>
                    <a:pt x="252" y="24"/>
                  </a:lnTo>
                  <a:lnTo>
                    <a:pt x="258" y="16"/>
                  </a:lnTo>
                  <a:lnTo>
                    <a:pt x="264" y="9"/>
                  </a:lnTo>
                  <a:lnTo>
                    <a:pt x="271" y="4"/>
                  </a:lnTo>
                  <a:lnTo>
                    <a:pt x="278" y="1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6FE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9009063" y="935038"/>
              <a:ext cx="477838" cy="1368425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80" y="1"/>
                </a:cxn>
                <a:cxn ang="0">
                  <a:pos x="286" y="4"/>
                </a:cxn>
                <a:cxn ang="0">
                  <a:pos x="292" y="9"/>
                </a:cxn>
                <a:cxn ang="0">
                  <a:pos x="296" y="16"/>
                </a:cxn>
                <a:cxn ang="0">
                  <a:pos x="299" y="24"/>
                </a:cxn>
                <a:cxn ang="0">
                  <a:pos x="301" y="33"/>
                </a:cxn>
                <a:cxn ang="0">
                  <a:pos x="301" y="43"/>
                </a:cxn>
                <a:cxn ang="0">
                  <a:pos x="300" y="53"/>
                </a:cxn>
                <a:cxn ang="0">
                  <a:pos x="297" y="64"/>
                </a:cxn>
                <a:cxn ang="0">
                  <a:pos x="296" y="67"/>
                </a:cxn>
                <a:cxn ang="0">
                  <a:pos x="296" y="69"/>
                </a:cxn>
                <a:cxn ang="0">
                  <a:pos x="55" y="862"/>
                </a:cxn>
                <a:cxn ang="0">
                  <a:pos x="0" y="799"/>
                </a:cxn>
                <a:cxn ang="0">
                  <a:pos x="228" y="48"/>
                </a:cxn>
                <a:cxn ang="0">
                  <a:pos x="229" y="46"/>
                </a:cxn>
                <a:cxn ang="0">
                  <a:pos x="230" y="44"/>
                </a:cxn>
                <a:cxn ang="0">
                  <a:pos x="233" y="34"/>
                </a:cxn>
                <a:cxn ang="0">
                  <a:pos x="239" y="24"/>
                </a:cxn>
                <a:cxn ang="0">
                  <a:pos x="244" y="16"/>
                </a:cxn>
                <a:cxn ang="0">
                  <a:pos x="251" y="9"/>
                </a:cxn>
                <a:cxn ang="0">
                  <a:pos x="258" y="4"/>
                </a:cxn>
                <a:cxn ang="0">
                  <a:pos x="266" y="1"/>
                </a:cxn>
                <a:cxn ang="0">
                  <a:pos x="273" y="0"/>
                </a:cxn>
              </a:cxnLst>
              <a:rect l="0" t="0" r="r" b="b"/>
              <a:pathLst>
                <a:path w="301" h="862">
                  <a:moveTo>
                    <a:pt x="273" y="0"/>
                  </a:moveTo>
                  <a:lnTo>
                    <a:pt x="280" y="1"/>
                  </a:lnTo>
                  <a:lnTo>
                    <a:pt x="286" y="4"/>
                  </a:lnTo>
                  <a:lnTo>
                    <a:pt x="292" y="9"/>
                  </a:lnTo>
                  <a:lnTo>
                    <a:pt x="296" y="16"/>
                  </a:lnTo>
                  <a:lnTo>
                    <a:pt x="299" y="24"/>
                  </a:lnTo>
                  <a:lnTo>
                    <a:pt x="301" y="33"/>
                  </a:lnTo>
                  <a:lnTo>
                    <a:pt x="301" y="43"/>
                  </a:lnTo>
                  <a:lnTo>
                    <a:pt x="300" y="53"/>
                  </a:lnTo>
                  <a:lnTo>
                    <a:pt x="297" y="64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55" y="862"/>
                  </a:lnTo>
                  <a:lnTo>
                    <a:pt x="0" y="799"/>
                  </a:lnTo>
                  <a:lnTo>
                    <a:pt x="228" y="48"/>
                  </a:lnTo>
                  <a:lnTo>
                    <a:pt x="229" y="46"/>
                  </a:lnTo>
                  <a:lnTo>
                    <a:pt x="230" y="44"/>
                  </a:lnTo>
                  <a:lnTo>
                    <a:pt x="233" y="34"/>
                  </a:lnTo>
                  <a:lnTo>
                    <a:pt x="239" y="24"/>
                  </a:lnTo>
                  <a:lnTo>
                    <a:pt x="244" y="16"/>
                  </a:lnTo>
                  <a:lnTo>
                    <a:pt x="251" y="9"/>
                  </a:lnTo>
                  <a:lnTo>
                    <a:pt x="258" y="4"/>
                  </a:lnTo>
                  <a:lnTo>
                    <a:pt x="266" y="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8BFF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8923338" y="901700"/>
              <a:ext cx="457200" cy="1301750"/>
            </a:xfrm>
            <a:custGeom>
              <a:avLst/>
              <a:gdLst/>
              <a:ahLst/>
              <a:cxnLst>
                <a:cxn ang="0">
                  <a:pos x="260" y="0"/>
                </a:cxn>
                <a:cxn ang="0">
                  <a:pos x="267" y="1"/>
                </a:cxn>
                <a:cxn ang="0">
                  <a:pos x="273" y="5"/>
                </a:cxn>
                <a:cxn ang="0">
                  <a:pos x="279" y="10"/>
                </a:cxn>
                <a:cxn ang="0">
                  <a:pos x="283" y="16"/>
                </a:cxn>
                <a:cxn ang="0">
                  <a:pos x="286" y="24"/>
                </a:cxn>
                <a:cxn ang="0">
                  <a:pos x="288" y="33"/>
                </a:cxn>
                <a:cxn ang="0">
                  <a:pos x="288" y="44"/>
                </a:cxn>
                <a:cxn ang="0">
                  <a:pos x="287" y="54"/>
                </a:cxn>
                <a:cxn ang="0">
                  <a:pos x="285" y="65"/>
                </a:cxn>
                <a:cxn ang="0">
                  <a:pos x="284" y="67"/>
                </a:cxn>
                <a:cxn ang="0">
                  <a:pos x="283" y="68"/>
                </a:cxn>
                <a:cxn ang="0">
                  <a:pos x="283" y="69"/>
                </a:cxn>
                <a:cxn ang="0">
                  <a:pos x="54" y="820"/>
                </a:cxn>
                <a:cxn ang="0">
                  <a:pos x="0" y="757"/>
                </a:cxn>
                <a:cxn ang="0">
                  <a:pos x="216" y="49"/>
                </a:cxn>
                <a:cxn ang="0">
                  <a:pos x="216" y="47"/>
                </a:cxn>
                <a:cxn ang="0">
                  <a:pos x="216" y="46"/>
                </a:cxn>
                <a:cxn ang="0">
                  <a:pos x="216" y="44"/>
                </a:cxn>
                <a:cxn ang="0">
                  <a:pos x="221" y="34"/>
                </a:cxn>
                <a:cxn ang="0">
                  <a:pos x="226" y="25"/>
                </a:cxn>
                <a:cxn ang="0">
                  <a:pos x="232" y="17"/>
                </a:cxn>
                <a:cxn ang="0">
                  <a:pos x="238" y="10"/>
                </a:cxn>
                <a:cxn ang="0">
                  <a:pos x="245" y="5"/>
                </a:cxn>
                <a:cxn ang="0">
                  <a:pos x="252" y="2"/>
                </a:cxn>
                <a:cxn ang="0">
                  <a:pos x="260" y="0"/>
                </a:cxn>
              </a:cxnLst>
              <a:rect l="0" t="0" r="r" b="b"/>
              <a:pathLst>
                <a:path w="288" h="820">
                  <a:moveTo>
                    <a:pt x="260" y="0"/>
                  </a:moveTo>
                  <a:lnTo>
                    <a:pt x="267" y="1"/>
                  </a:lnTo>
                  <a:lnTo>
                    <a:pt x="273" y="5"/>
                  </a:lnTo>
                  <a:lnTo>
                    <a:pt x="279" y="10"/>
                  </a:lnTo>
                  <a:lnTo>
                    <a:pt x="283" y="16"/>
                  </a:lnTo>
                  <a:lnTo>
                    <a:pt x="286" y="24"/>
                  </a:lnTo>
                  <a:lnTo>
                    <a:pt x="288" y="33"/>
                  </a:lnTo>
                  <a:lnTo>
                    <a:pt x="288" y="44"/>
                  </a:lnTo>
                  <a:lnTo>
                    <a:pt x="287" y="54"/>
                  </a:lnTo>
                  <a:lnTo>
                    <a:pt x="285" y="65"/>
                  </a:lnTo>
                  <a:lnTo>
                    <a:pt x="284" y="67"/>
                  </a:lnTo>
                  <a:lnTo>
                    <a:pt x="283" y="68"/>
                  </a:lnTo>
                  <a:lnTo>
                    <a:pt x="283" y="69"/>
                  </a:lnTo>
                  <a:lnTo>
                    <a:pt x="54" y="820"/>
                  </a:lnTo>
                  <a:lnTo>
                    <a:pt x="0" y="757"/>
                  </a:lnTo>
                  <a:lnTo>
                    <a:pt x="216" y="49"/>
                  </a:lnTo>
                  <a:lnTo>
                    <a:pt x="216" y="47"/>
                  </a:lnTo>
                  <a:lnTo>
                    <a:pt x="216" y="46"/>
                  </a:lnTo>
                  <a:lnTo>
                    <a:pt x="216" y="44"/>
                  </a:lnTo>
                  <a:lnTo>
                    <a:pt x="221" y="34"/>
                  </a:lnTo>
                  <a:lnTo>
                    <a:pt x="226" y="25"/>
                  </a:lnTo>
                  <a:lnTo>
                    <a:pt x="232" y="17"/>
                  </a:lnTo>
                  <a:lnTo>
                    <a:pt x="238" y="10"/>
                  </a:lnTo>
                  <a:lnTo>
                    <a:pt x="245" y="5"/>
                  </a:lnTo>
                  <a:lnTo>
                    <a:pt x="252" y="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D1FF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8890001" y="477838"/>
              <a:ext cx="323850" cy="471488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56" y="6"/>
                </a:cxn>
                <a:cxn ang="0">
                  <a:pos x="204" y="260"/>
                </a:cxn>
                <a:cxn ang="0">
                  <a:pos x="100" y="297"/>
                </a:cxn>
                <a:cxn ang="0">
                  <a:pos x="0" y="235"/>
                </a:cxn>
                <a:cxn ang="0">
                  <a:pos x="108" y="0"/>
                </a:cxn>
              </a:cxnLst>
              <a:rect l="0" t="0" r="r" b="b"/>
              <a:pathLst>
                <a:path w="204" h="297">
                  <a:moveTo>
                    <a:pt x="108" y="0"/>
                  </a:moveTo>
                  <a:lnTo>
                    <a:pt x="156" y="6"/>
                  </a:lnTo>
                  <a:lnTo>
                    <a:pt x="204" y="260"/>
                  </a:lnTo>
                  <a:lnTo>
                    <a:pt x="100" y="297"/>
                  </a:lnTo>
                  <a:lnTo>
                    <a:pt x="0" y="235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BE7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9040813" y="385763"/>
              <a:ext cx="106363" cy="15557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4" y="0"/>
                </a:cxn>
                <a:cxn ang="0">
                  <a:pos x="47" y="2"/>
                </a:cxn>
                <a:cxn ang="0">
                  <a:pos x="49" y="5"/>
                </a:cxn>
                <a:cxn ang="0">
                  <a:pos x="50" y="8"/>
                </a:cxn>
                <a:cxn ang="0">
                  <a:pos x="58" y="52"/>
                </a:cxn>
                <a:cxn ang="0">
                  <a:pos x="67" y="95"/>
                </a:cxn>
                <a:cxn ang="0">
                  <a:pos x="62" y="95"/>
                </a:cxn>
                <a:cxn ang="0">
                  <a:pos x="57" y="95"/>
                </a:cxn>
                <a:cxn ang="0">
                  <a:pos x="54" y="95"/>
                </a:cxn>
                <a:cxn ang="0">
                  <a:pos x="50" y="96"/>
                </a:cxn>
                <a:cxn ang="0">
                  <a:pos x="45" y="97"/>
                </a:cxn>
                <a:cxn ang="0">
                  <a:pos x="38" y="98"/>
                </a:cxn>
                <a:cxn ang="0">
                  <a:pos x="30" y="98"/>
                </a:cxn>
                <a:cxn ang="0">
                  <a:pos x="23" y="96"/>
                </a:cxn>
                <a:cxn ang="0">
                  <a:pos x="15" y="92"/>
                </a:cxn>
                <a:cxn ang="0">
                  <a:pos x="8" y="88"/>
                </a:cxn>
                <a:cxn ang="0">
                  <a:pos x="0" y="85"/>
                </a:cxn>
                <a:cxn ang="0">
                  <a:pos x="2" y="82"/>
                </a:cxn>
                <a:cxn ang="0">
                  <a:pos x="3" y="79"/>
                </a:cxn>
                <a:cxn ang="0">
                  <a:pos x="4" y="76"/>
                </a:cxn>
                <a:cxn ang="0">
                  <a:pos x="5" y="75"/>
                </a:cxn>
                <a:cxn ang="0">
                  <a:pos x="26" y="29"/>
                </a:cxn>
                <a:cxn ang="0">
                  <a:pos x="29" y="23"/>
                </a:cxn>
                <a:cxn ang="0">
                  <a:pos x="32" y="17"/>
                </a:cxn>
                <a:cxn ang="0">
                  <a:pos x="34" y="12"/>
                </a:cxn>
                <a:cxn ang="0">
                  <a:pos x="37" y="5"/>
                </a:cxn>
                <a:cxn ang="0">
                  <a:pos x="39" y="2"/>
                </a:cxn>
                <a:cxn ang="0">
                  <a:pos x="42" y="0"/>
                </a:cxn>
              </a:cxnLst>
              <a:rect l="0" t="0" r="r" b="b"/>
              <a:pathLst>
                <a:path w="67" h="98">
                  <a:moveTo>
                    <a:pt x="42" y="0"/>
                  </a:moveTo>
                  <a:lnTo>
                    <a:pt x="44" y="0"/>
                  </a:lnTo>
                  <a:lnTo>
                    <a:pt x="47" y="2"/>
                  </a:lnTo>
                  <a:lnTo>
                    <a:pt x="49" y="5"/>
                  </a:lnTo>
                  <a:lnTo>
                    <a:pt x="50" y="8"/>
                  </a:lnTo>
                  <a:lnTo>
                    <a:pt x="58" y="52"/>
                  </a:lnTo>
                  <a:lnTo>
                    <a:pt x="67" y="95"/>
                  </a:lnTo>
                  <a:lnTo>
                    <a:pt x="62" y="95"/>
                  </a:lnTo>
                  <a:lnTo>
                    <a:pt x="57" y="95"/>
                  </a:lnTo>
                  <a:lnTo>
                    <a:pt x="54" y="95"/>
                  </a:lnTo>
                  <a:lnTo>
                    <a:pt x="50" y="96"/>
                  </a:lnTo>
                  <a:lnTo>
                    <a:pt x="45" y="97"/>
                  </a:lnTo>
                  <a:lnTo>
                    <a:pt x="38" y="98"/>
                  </a:lnTo>
                  <a:lnTo>
                    <a:pt x="30" y="98"/>
                  </a:lnTo>
                  <a:lnTo>
                    <a:pt x="23" y="96"/>
                  </a:lnTo>
                  <a:lnTo>
                    <a:pt x="15" y="92"/>
                  </a:lnTo>
                  <a:lnTo>
                    <a:pt x="8" y="88"/>
                  </a:lnTo>
                  <a:lnTo>
                    <a:pt x="0" y="85"/>
                  </a:lnTo>
                  <a:lnTo>
                    <a:pt x="2" y="82"/>
                  </a:lnTo>
                  <a:lnTo>
                    <a:pt x="3" y="79"/>
                  </a:lnTo>
                  <a:lnTo>
                    <a:pt x="4" y="76"/>
                  </a:lnTo>
                  <a:lnTo>
                    <a:pt x="5" y="75"/>
                  </a:lnTo>
                  <a:lnTo>
                    <a:pt x="26" y="29"/>
                  </a:lnTo>
                  <a:lnTo>
                    <a:pt x="29" y="23"/>
                  </a:lnTo>
                  <a:lnTo>
                    <a:pt x="32" y="17"/>
                  </a:lnTo>
                  <a:lnTo>
                    <a:pt x="34" y="12"/>
                  </a:lnTo>
                  <a:lnTo>
                    <a:pt x="37" y="5"/>
                  </a:lnTo>
                  <a:lnTo>
                    <a:pt x="39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B0F8D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8863013" y="817563"/>
              <a:ext cx="241300" cy="1196975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30" y="2"/>
                </a:cxn>
                <a:cxn ang="0">
                  <a:pos x="136" y="6"/>
                </a:cxn>
                <a:cxn ang="0">
                  <a:pos x="141" y="12"/>
                </a:cxn>
                <a:cxn ang="0">
                  <a:pos x="146" y="19"/>
                </a:cxn>
                <a:cxn ang="0">
                  <a:pos x="149" y="28"/>
                </a:cxn>
                <a:cxn ang="0">
                  <a:pos x="151" y="37"/>
                </a:cxn>
                <a:cxn ang="0">
                  <a:pos x="152" y="48"/>
                </a:cxn>
                <a:cxn ang="0">
                  <a:pos x="151" y="59"/>
                </a:cxn>
                <a:cxn ang="0">
                  <a:pos x="151" y="62"/>
                </a:cxn>
                <a:cxn ang="0">
                  <a:pos x="150" y="64"/>
                </a:cxn>
                <a:cxn ang="0">
                  <a:pos x="65" y="754"/>
                </a:cxn>
                <a:cxn ang="0">
                  <a:pos x="0" y="701"/>
                </a:cxn>
                <a:cxn ang="0">
                  <a:pos x="80" y="55"/>
                </a:cxn>
                <a:cxn ang="0">
                  <a:pos x="81" y="54"/>
                </a:cxn>
                <a:cxn ang="0">
                  <a:pos x="81" y="51"/>
                </a:cxn>
                <a:cxn ang="0">
                  <a:pos x="83" y="38"/>
                </a:cxn>
                <a:cxn ang="0">
                  <a:pos x="87" y="27"/>
                </a:cxn>
                <a:cxn ang="0">
                  <a:pos x="93" y="17"/>
                </a:cxn>
                <a:cxn ang="0">
                  <a:pos x="99" y="9"/>
                </a:cxn>
                <a:cxn ang="0">
                  <a:pos x="107" y="4"/>
                </a:cxn>
                <a:cxn ang="0">
                  <a:pos x="114" y="0"/>
                </a:cxn>
                <a:cxn ang="0">
                  <a:pos x="123" y="0"/>
                </a:cxn>
              </a:cxnLst>
              <a:rect l="0" t="0" r="r" b="b"/>
              <a:pathLst>
                <a:path w="152" h="754">
                  <a:moveTo>
                    <a:pt x="123" y="0"/>
                  </a:moveTo>
                  <a:lnTo>
                    <a:pt x="130" y="2"/>
                  </a:lnTo>
                  <a:lnTo>
                    <a:pt x="136" y="6"/>
                  </a:lnTo>
                  <a:lnTo>
                    <a:pt x="141" y="12"/>
                  </a:lnTo>
                  <a:lnTo>
                    <a:pt x="146" y="19"/>
                  </a:lnTo>
                  <a:lnTo>
                    <a:pt x="149" y="28"/>
                  </a:lnTo>
                  <a:lnTo>
                    <a:pt x="151" y="37"/>
                  </a:lnTo>
                  <a:lnTo>
                    <a:pt x="152" y="48"/>
                  </a:lnTo>
                  <a:lnTo>
                    <a:pt x="151" y="59"/>
                  </a:lnTo>
                  <a:lnTo>
                    <a:pt x="151" y="62"/>
                  </a:lnTo>
                  <a:lnTo>
                    <a:pt x="150" y="64"/>
                  </a:lnTo>
                  <a:lnTo>
                    <a:pt x="65" y="754"/>
                  </a:lnTo>
                  <a:lnTo>
                    <a:pt x="0" y="701"/>
                  </a:lnTo>
                  <a:lnTo>
                    <a:pt x="80" y="55"/>
                  </a:lnTo>
                  <a:lnTo>
                    <a:pt x="81" y="54"/>
                  </a:lnTo>
                  <a:lnTo>
                    <a:pt x="81" y="51"/>
                  </a:lnTo>
                  <a:lnTo>
                    <a:pt x="83" y="38"/>
                  </a:lnTo>
                  <a:lnTo>
                    <a:pt x="87" y="27"/>
                  </a:lnTo>
                  <a:lnTo>
                    <a:pt x="93" y="17"/>
                  </a:lnTo>
                  <a:lnTo>
                    <a:pt x="99" y="9"/>
                  </a:lnTo>
                  <a:lnTo>
                    <a:pt x="107" y="4"/>
                  </a:lnTo>
                  <a:lnTo>
                    <a:pt x="114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99F6C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8761413" y="803275"/>
              <a:ext cx="231775" cy="1127125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24" y="2"/>
                </a:cxn>
                <a:cxn ang="0">
                  <a:pos x="130" y="6"/>
                </a:cxn>
                <a:cxn ang="0">
                  <a:pos x="136" y="12"/>
                </a:cxn>
                <a:cxn ang="0">
                  <a:pos x="140" y="19"/>
                </a:cxn>
                <a:cxn ang="0">
                  <a:pos x="143" y="28"/>
                </a:cxn>
                <a:cxn ang="0">
                  <a:pos x="145" y="38"/>
                </a:cxn>
                <a:cxn ang="0">
                  <a:pos x="146" y="49"/>
                </a:cxn>
                <a:cxn ang="0">
                  <a:pos x="145" y="60"/>
                </a:cxn>
                <a:cxn ang="0">
                  <a:pos x="145" y="61"/>
                </a:cxn>
                <a:cxn ang="0">
                  <a:pos x="145" y="63"/>
                </a:cxn>
                <a:cxn ang="0">
                  <a:pos x="145" y="64"/>
                </a:cxn>
                <a:cxn ang="0">
                  <a:pos x="64" y="710"/>
                </a:cxn>
                <a:cxn ang="0">
                  <a:pos x="0" y="657"/>
                </a:cxn>
                <a:cxn ang="0">
                  <a:pos x="75" y="56"/>
                </a:cxn>
                <a:cxn ang="0">
                  <a:pos x="75" y="53"/>
                </a:cxn>
                <a:cxn ang="0">
                  <a:pos x="75" y="51"/>
                </a:cxn>
                <a:cxn ang="0">
                  <a:pos x="78" y="38"/>
                </a:cxn>
                <a:cxn ang="0">
                  <a:pos x="82" y="27"/>
                </a:cxn>
                <a:cxn ang="0">
                  <a:pos x="87" y="18"/>
                </a:cxn>
                <a:cxn ang="0">
                  <a:pos x="94" y="10"/>
                </a:cxn>
                <a:cxn ang="0">
                  <a:pos x="101" y="4"/>
                </a:cxn>
                <a:cxn ang="0">
                  <a:pos x="109" y="0"/>
                </a:cxn>
                <a:cxn ang="0">
                  <a:pos x="117" y="0"/>
                </a:cxn>
              </a:cxnLst>
              <a:rect l="0" t="0" r="r" b="b"/>
              <a:pathLst>
                <a:path w="146" h="710">
                  <a:moveTo>
                    <a:pt x="117" y="0"/>
                  </a:moveTo>
                  <a:lnTo>
                    <a:pt x="124" y="2"/>
                  </a:lnTo>
                  <a:lnTo>
                    <a:pt x="130" y="6"/>
                  </a:lnTo>
                  <a:lnTo>
                    <a:pt x="136" y="12"/>
                  </a:lnTo>
                  <a:lnTo>
                    <a:pt x="140" y="19"/>
                  </a:lnTo>
                  <a:lnTo>
                    <a:pt x="143" y="28"/>
                  </a:lnTo>
                  <a:lnTo>
                    <a:pt x="145" y="38"/>
                  </a:lnTo>
                  <a:lnTo>
                    <a:pt x="146" y="49"/>
                  </a:lnTo>
                  <a:lnTo>
                    <a:pt x="145" y="60"/>
                  </a:lnTo>
                  <a:lnTo>
                    <a:pt x="145" y="61"/>
                  </a:lnTo>
                  <a:lnTo>
                    <a:pt x="145" y="63"/>
                  </a:lnTo>
                  <a:lnTo>
                    <a:pt x="145" y="64"/>
                  </a:lnTo>
                  <a:lnTo>
                    <a:pt x="64" y="710"/>
                  </a:lnTo>
                  <a:lnTo>
                    <a:pt x="0" y="657"/>
                  </a:lnTo>
                  <a:lnTo>
                    <a:pt x="75" y="56"/>
                  </a:lnTo>
                  <a:lnTo>
                    <a:pt x="75" y="53"/>
                  </a:lnTo>
                  <a:lnTo>
                    <a:pt x="75" y="51"/>
                  </a:lnTo>
                  <a:lnTo>
                    <a:pt x="78" y="38"/>
                  </a:lnTo>
                  <a:lnTo>
                    <a:pt x="82" y="27"/>
                  </a:lnTo>
                  <a:lnTo>
                    <a:pt x="87" y="18"/>
                  </a:lnTo>
                  <a:lnTo>
                    <a:pt x="94" y="10"/>
                  </a:lnTo>
                  <a:lnTo>
                    <a:pt x="101" y="4"/>
                  </a:lnTo>
                  <a:lnTo>
                    <a:pt x="109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CDFAE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9074151" y="949325"/>
              <a:ext cx="242888" cy="792163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153" y="2"/>
                </a:cxn>
                <a:cxn ang="0">
                  <a:pos x="153" y="6"/>
                </a:cxn>
                <a:cxn ang="0">
                  <a:pos x="153" y="12"/>
                </a:cxn>
                <a:cxn ang="0">
                  <a:pos x="151" y="20"/>
                </a:cxn>
                <a:cxn ang="0">
                  <a:pos x="149" y="30"/>
                </a:cxn>
                <a:cxn ang="0">
                  <a:pos x="147" y="42"/>
                </a:cxn>
                <a:cxn ang="0">
                  <a:pos x="143" y="55"/>
                </a:cxn>
                <a:cxn ang="0">
                  <a:pos x="140" y="69"/>
                </a:cxn>
                <a:cxn ang="0">
                  <a:pos x="135" y="85"/>
                </a:cxn>
                <a:cxn ang="0">
                  <a:pos x="130" y="102"/>
                </a:cxn>
                <a:cxn ang="0">
                  <a:pos x="125" y="120"/>
                </a:cxn>
                <a:cxn ang="0">
                  <a:pos x="119" y="139"/>
                </a:cxn>
                <a:cxn ang="0">
                  <a:pos x="113" y="159"/>
                </a:cxn>
                <a:cxn ang="0">
                  <a:pos x="107" y="179"/>
                </a:cxn>
                <a:cxn ang="0">
                  <a:pos x="100" y="200"/>
                </a:cxn>
                <a:cxn ang="0">
                  <a:pos x="87" y="242"/>
                </a:cxn>
                <a:cxn ang="0">
                  <a:pos x="80" y="263"/>
                </a:cxn>
                <a:cxn ang="0">
                  <a:pos x="73" y="285"/>
                </a:cxn>
                <a:cxn ang="0">
                  <a:pos x="66" y="306"/>
                </a:cxn>
                <a:cxn ang="0">
                  <a:pos x="59" y="326"/>
                </a:cxn>
                <a:cxn ang="0">
                  <a:pos x="52" y="346"/>
                </a:cxn>
                <a:cxn ang="0">
                  <a:pos x="46" y="366"/>
                </a:cxn>
                <a:cxn ang="0">
                  <a:pos x="33" y="403"/>
                </a:cxn>
                <a:cxn ang="0">
                  <a:pos x="28" y="419"/>
                </a:cxn>
                <a:cxn ang="0">
                  <a:pos x="22" y="435"/>
                </a:cxn>
                <a:cxn ang="0">
                  <a:pos x="17" y="449"/>
                </a:cxn>
                <a:cxn ang="0">
                  <a:pos x="13" y="462"/>
                </a:cxn>
                <a:cxn ang="0">
                  <a:pos x="9" y="473"/>
                </a:cxn>
                <a:cxn ang="0">
                  <a:pos x="6" y="483"/>
                </a:cxn>
                <a:cxn ang="0">
                  <a:pos x="3" y="490"/>
                </a:cxn>
                <a:cxn ang="0">
                  <a:pos x="1" y="496"/>
                </a:cxn>
                <a:cxn ang="0">
                  <a:pos x="0" y="499"/>
                </a:cxn>
                <a:cxn ang="0">
                  <a:pos x="1" y="496"/>
                </a:cxn>
                <a:cxn ang="0">
                  <a:pos x="3" y="490"/>
                </a:cxn>
                <a:cxn ang="0">
                  <a:pos x="7" y="471"/>
                </a:cxn>
                <a:cxn ang="0">
                  <a:pos x="11" y="459"/>
                </a:cxn>
                <a:cxn ang="0">
                  <a:pos x="14" y="445"/>
                </a:cxn>
                <a:cxn ang="0">
                  <a:pos x="18" y="430"/>
                </a:cxn>
                <a:cxn ang="0">
                  <a:pos x="23" y="413"/>
                </a:cxn>
                <a:cxn ang="0">
                  <a:pos x="28" y="395"/>
                </a:cxn>
                <a:cxn ang="0">
                  <a:pos x="33" y="376"/>
                </a:cxn>
                <a:cxn ang="0">
                  <a:pos x="38" y="356"/>
                </a:cxn>
                <a:cxn ang="0">
                  <a:pos x="44" y="335"/>
                </a:cxn>
                <a:cxn ang="0">
                  <a:pos x="50" y="314"/>
                </a:cxn>
                <a:cxn ang="0">
                  <a:pos x="55" y="292"/>
                </a:cxn>
                <a:cxn ang="0">
                  <a:pos x="62" y="270"/>
                </a:cxn>
                <a:cxn ang="0">
                  <a:pos x="68" y="248"/>
                </a:cxn>
                <a:cxn ang="0">
                  <a:pos x="80" y="204"/>
                </a:cxn>
                <a:cxn ang="0">
                  <a:pos x="93" y="161"/>
                </a:cxn>
                <a:cxn ang="0">
                  <a:pos x="99" y="140"/>
                </a:cxn>
                <a:cxn ang="0">
                  <a:pos x="105" y="121"/>
                </a:cxn>
                <a:cxn ang="0">
                  <a:pos x="111" y="102"/>
                </a:cxn>
                <a:cxn ang="0">
                  <a:pos x="116" y="84"/>
                </a:cxn>
                <a:cxn ang="0">
                  <a:pos x="127" y="53"/>
                </a:cxn>
                <a:cxn ang="0">
                  <a:pos x="132" y="39"/>
                </a:cxn>
                <a:cxn ang="0">
                  <a:pos x="136" y="27"/>
                </a:cxn>
                <a:cxn ang="0">
                  <a:pos x="140" y="17"/>
                </a:cxn>
                <a:cxn ang="0">
                  <a:pos x="147" y="4"/>
                </a:cxn>
                <a:cxn ang="0">
                  <a:pos x="149" y="1"/>
                </a:cxn>
                <a:cxn ang="0">
                  <a:pos x="151" y="0"/>
                </a:cxn>
              </a:cxnLst>
              <a:rect l="0" t="0" r="r" b="b"/>
              <a:pathLst>
                <a:path w="153" h="499">
                  <a:moveTo>
                    <a:pt x="151" y="0"/>
                  </a:moveTo>
                  <a:lnTo>
                    <a:pt x="153" y="2"/>
                  </a:lnTo>
                  <a:lnTo>
                    <a:pt x="153" y="6"/>
                  </a:lnTo>
                  <a:lnTo>
                    <a:pt x="153" y="12"/>
                  </a:lnTo>
                  <a:lnTo>
                    <a:pt x="151" y="20"/>
                  </a:lnTo>
                  <a:lnTo>
                    <a:pt x="149" y="30"/>
                  </a:lnTo>
                  <a:lnTo>
                    <a:pt x="147" y="42"/>
                  </a:lnTo>
                  <a:lnTo>
                    <a:pt x="143" y="55"/>
                  </a:lnTo>
                  <a:lnTo>
                    <a:pt x="140" y="69"/>
                  </a:lnTo>
                  <a:lnTo>
                    <a:pt x="135" y="85"/>
                  </a:lnTo>
                  <a:lnTo>
                    <a:pt x="130" y="102"/>
                  </a:lnTo>
                  <a:lnTo>
                    <a:pt x="125" y="120"/>
                  </a:lnTo>
                  <a:lnTo>
                    <a:pt x="119" y="139"/>
                  </a:lnTo>
                  <a:lnTo>
                    <a:pt x="113" y="159"/>
                  </a:lnTo>
                  <a:lnTo>
                    <a:pt x="107" y="179"/>
                  </a:lnTo>
                  <a:lnTo>
                    <a:pt x="100" y="200"/>
                  </a:lnTo>
                  <a:lnTo>
                    <a:pt x="87" y="242"/>
                  </a:lnTo>
                  <a:lnTo>
                    <a:pt x="80" y="263"/>
                  </a:lnTo>
                  <a:lnTo>
                    <a:pt x="73" y="285"/>
                  </a:lnTo>
                  <a:lnTo>
                    <a:pt x="66" y="306"/>
                  </a:lnTo>
                  <a:lnTo>
                    <a:pt x="59" y="326"/>
                  </a:lnTo>
                  <a:lnTo>
                    <a:pt x="52" y="346"/>
                  </a:lnTo>
                  <a:lnTo>
                    <a:pt x="46" y="366"/>
                  </a:lnTo>
                  <a:lnTo>
                    <a:pt x="33" y="403"/>
                  </a:lnTo>
                  <a:lnTo>
                    <a:pt x="28" y="419"/>
                  </a:lnTo>
                  <a:lnTo>
                    <a:pt x="22" y="435"/>
                  </a:lnTo>
                  <a:lnTo>
                    <a:pt x="17" y="449"/>
                  </a:lnTo>
                  <a:lnTo>
                    <a:pt x="13" y="462"/>
                  </a:lnTo>
                  <a:lnTo>
                    <a:pt x="9" y="473"/>
                  </a:lnTo>
                  <a:lnTo>
                    <a:pt x="6" y="483"/>
                  </a:lnTo>
                  <a:lnTo>
                    <a:pt x="3" y="490"/>
                  </a:lnTo>
                  <a:lnTo>
                    <a:pt x="1" y="496"/>
                  </a:lnTo>
                  <a:lnTo>
                    <a:pt x="0" y="499"/>
                  </a:lnTo>
                  <a:lnTo>
                    <a:pt x="1" y="496"/>
                  </a:lnTo>
                  <a:lnTo>
                    <a:pt x="3" y="490"/>
                  </a:lnTo>
                  <a:lnTo>
                    <a:pt x="7" y="471"/>
                  </a:lnTo>
                  <a:lnTo>
                    <a:pt x="11" y="459"/>
                  </a:lnTo>
                  <a:lnTo>
                    <a:pt x="14" y="445"/>
                  </a:lnTo>
                  <a:lnTo>
                    <a:pt x="18" y="430"/>
                  </a:lnTo>
                  <a:lnTo>
                    <a:pt x="23" y="413"/>
                  </a:lnTo>
                  <a:lnTo>
                    <a:pt x="28" y="395"/>
                  </a:lnTo>
                  <a:lnTo>
                    <a:pt x="33" y="376"/>
                  </a:lnTo>
                  <a:lnTo>
                    <a:pt x="38" y="356"/>
                  </a:lnTo>
                  <a:lnTo>
                    <a:pt x="44" y="335"/>
                  </a:lnTo>
                  <a:lnTo>
                    <a:pt x="50" y="314"/>
                  </a:lnTo>
                  <a:lnTo>
                    <a:pt x="55" y="292"/>
                  </a:lnTo>
                  <a:lnTo>
                    <a:pt x="62" y="270"/>
                  </a:lnTo>
                  <a:lnTo>
                    <a:pt x="68" y="248"/>
                  </a:lnTo>
                  <a:lnTo>
                    <a:pt x="80" y="204"/>
                  </a:lnTo>
                  <a:lnTo>
                    <a:pt x="93" y="161"/>
                  </a:lnTo>
                  <a:lnTo>
                    <a:pt x="99" y="140"/>
                  </a:lnTo>
                  <a:lnTo>
                    <a:pt x="105" y="121"/>
                  </a:lnTo>
                  <a:lnTo>
                    <a:pt x="111" y="102"/>
                  </a:lnTo>
                  <a:lnTo>
                    <a:pt x="116" y="84"/>
                  </a:lnTo>
                  <a:lnTo>
                    <a:pt x="127" y="53"/>
                  </a:lnTo>
                  <a:lnTo>
                    <a:pt x="132" y="39"/>
                  </a:lnTo>
                  <a:lnTo>
                    <a:pt x="136" y="27"/>
                  </a:lnTo>
                  <a:lnTo>
                    <a:pt x="140" y="17"/>
                  </a:lnTo>
                  <a:lnTo>
                    <a:pt x="147" y="4"/>
                  </a:lnTo>
                  <a:lnTo>
                    <a:pt x="149" y="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9345613" y="823913"/>
              <a:ext cx="893763" cy="1154113"/>
            </a:xfrm>
            <a:custGeom>
              <a:avLst/>
              <a:gdLst/>
              <a:ahLst/>
              <a:cxnLst>
                <a:cxn ang="0">
                  <a:pos x="563" y="0"/>
                </a:cxn>
                <a:cxn ang="0">
                  <a:pos x="562" y="5"/>
                </a:cxn>
                <a:cxn ang="0">
                  <a:pos x="556" y="17"/>
                </a:cxn>
                <a:cxn ang="0">
                  <a:pos x="544" y="34"/>
                </a:cxn>
                <a:cxn ang="0">
                  <a:pos x="529" y="56"/>
                </a:cxn>
                <a:cxn ang="0">
                  <a:pos x="509" y="84"/>
                </a:cxn>
                <a:cxn ang="0">
                  <a:pos x="485" y="115"/>
                </a:cxn>
                <a:cxn ang="0">
                  <a:pos x="458" y="150"/>
                </a:cxn>
                <a:cxn ang="0">
                  <a:pos x="429" y="188"/>
                </a:cxn>
                <a:cxn ang="0">
                  <a:pos x="382" y="249"/>
                </a:cxn>
                <a:cxn ang="0">
                  <a:pos x="348" y="292"/>
                </a:cxn>
                <a:cxn ang="0">
                  <a:pos x="313" y="336"/>
                </a:cxn>
                <a:cxn ang="0">
                  <a:pos x="261" y="402"/>
                </a:cxn>
                <a:cxn ang="0">
                  <a:pos x="226" y="445"/>
                </a:cxn>
                <a:cxn ang="0">
                  <a:pos x="192" y="488"/>
                </a:cxn>
                <a:cxn ang="0">
                  <a:pos x="159" y="529"/>
                </a:cxn>
                <a:cxn ang="0">
                  <a:pos x="128" y="567"/>
                </a:cxn>
                <a:cxn ang="0">
                  <a:pos x="100" y="603"/>
                </a:cxn>
                <a:cxn ang="0">
                  <a:pos x="73" y="635"/>
                </a:cxn>
                <a:cxn ang="0">
                  <a:pos x="51" y="664"/>
                </a:cxn>
                <a:cxn ang="0">
                  <a:pos x="31" y="688"/>
                </a:cxn>
                <a:cxn ang="0">
                  <a:pos x="16" y="707"/>
                </a:cxn>
                <a:cxn ang="0">
                  <a:pos x="5" y="720"/>
                </a:cxn>
                <a:cxn ang="0">
                  <a:pos x="0" y="727"/>
                </a:cxn>
                <a:cxn ang="0">
                  <a:pos x="5" y="719"/>
                </a:cxn>
                <a:cxn ang="0">
                  <a:pos x="16" y="705"/>
                </a:cxn>
                <a:cxn ang="0">
                  <a:pos x="31" y="685"/>
                </a:cxn>
                <a:cxn ang="0">
                  <a:pos x="50" y="660"/>
                </a:cxn>
                <a:cxn ang="0">
                  <a:pos x="72" y="629"/>
                </a:cxn>
                <a:cxn ang="0">
                  <a:pos x="98" y="594"/>
                </a:cxn>
                <a:cxn ang="0">
                  <a:pos x="126" y="556"/>
                </a:cxn>
                <a:cxn ang="0">
                  <a:pos x="157" y="515"/>
                </a:cxn>
                <a:cxn ang="0">
                  <a:pos x="189" y="472"/>
                </a:cxn>
                <a:cxn ang="0">
                  <a:pos x="240" y="405"/>
                </a:cxn>
                <a:cxn ang="0">
                  <a:pos x="344" y="268"/>
                </a:cxn>
                <a:cxn ang="0">
                  <a:pos x="377" y="225"/>
                </a:cxn>
                <a:cxn ang="0">
                  <a:pos x="409" y="183"/>
                </a:cxn>
                <a:cxn ang="0">
                  <a:pos x="440" y="144"/>
                </a:cxn>
                <a:cxn ang="0">
                  <a:pos x="468" y="108"/>
                </a:cxn>
                <a:cxn ang="0">
                  <a:pos x="493" y="77"/>
                </a:cxn>
                <a:cxn ang="0">
                  <a:pos x="515" y="49"/>
                </a:cxn>
                <a:cxn ang="0">
                  <a:pos x="534" y="28"/>
                </a:cxn>
                <a:cxn ang="0">
                  <a:pos x="548" y="11"/>
                </a:cxn>
                <a:cxn ang="0">
                  <a:pos x="558" y="2"/>
                </a:cxn>
              </a:cxnLst>
              <a:rect l="0" t="0" r="r" b="b"/>
              <a:pathLst>
                <a:path w="563" h="727">
                  <a:moveTo>
                    <a:pt x="561" y="0"/>
                  </a:moveTo>
                  <a:lnTo>
                    <a:pt x="563" y="0"/>
                  </a:lnTo>
                  <a:lnTo>
                    <a:pt x="563" y="2"/>
                  </a:lnTo>
                  <a:lnTo>
                    <a:pt x="562" y="5"/>
                  </a:lnTo>
                  <a:lnTo>
                    <a:pt x="559" y="10"/>
                  </a:lnTo>
                  <a:lnTo>
                    <a:pt x="556" y="17"/>
                  </a:lnTo>
                  <a:lnTo>
                    <a:pt x="551" y="25"/>
                  </a:lnTo>
                  <a:lnTo>
                    <a:pt x="544" y="34"/>
                  </a:lnTo>
                  <a:lnTo>
                    <a:pt x="537" y="44"/>
                  </a:lnTo>
                  <a:lnTo>
                    <a:pt x="529" y="56"/>
                  </a:lnTo>
                  <a:lnTo>
                    <a:pt x="519" y="69"/>
                  </a:lnTo>
                  <a:lnTo>
                    <a:pt x="509" y="84"/>
                  </a:lnTo>
                  <a:lnTo>
                    <a:pt x="497" y="99"/>
                  </a:lnTo>
                  <a:lnTo>
                    <a:pt x="485" y="115"/>
                  </a:lnTo>
                  <a:lnTo>
                    <a:pt x="472" y="132"/>
                  </a:lnTo>
                  <a:lnTo>
                    <a:pt x="458" y="150"/>
                  </a:lnTo>
                  <a:lnTo>
                    <a:pt x="444" y="169"/>
                  </a:lnTo>
                  <a:lnTo>
                    <a:pt x="429" y="188"/>
                  </a:lnTo>
                  <a:lnTo>
                    <a:pt x="414" y="208"/>
                  </a:lnTo>
                  <a:lnTo>
                    <a:pt x="382" y="249"/>
                  </a:lnTo>
                  <a:lnTo>
                    <a:pt x="365" y="270"/>
                  </a:lnTo>
                  <a:lnTo>
                    <a:pt x="348" y="292"/>
                  </a:lnTo>
                  <a:lnTo>
                    <a:pt x="331" y="314"/>
                  </a:lnTo>
                  <a:lnTo>
                    <a:pt x="313" y="336"/>
                  </a:lnTo>
                  <a:lnTo>
                    <a:pt x="279" y="380"/>
                  </a:lnTo>
                  <a:lnTo>
                    <a:pt x="261" y="402"/>
                  </a:lnTo>
                  <a:lnTo>
                    <a:pt x="243" y="424"/>
                  </a:lnTo>
                  <a:lnTo>
                    <a:pt x="226" y="445"/>
                  </a:lnTo>
                  <a:lnTo>
                    <a:pt x="209" y="467"/>
                  </a:lnTo>
                  <a:lnTo>
                    <a:pt x="192" y="488"/>
                  </a:lnTo>
                  <a:lnTo>
                    <a:pt x="176" y="509"/>
                  </a:lnTo>
                  <a:lnTo>
                    <a:pt x="159" y="529"/>
                  </a:lnTo>
                  <a:lnTo>
                    <a:pt x="144" y="548"/>
                  </a:lnTo>
                  <a:lnTo>
                    <a:pt x="128" y="567"/>
                  </a:lnTo>
                  <a:lnTo>
                    <a:pt x="114" y="586"/>
                  </a:lnTo>
                  <a:lnTo>
                    <a:pt x="100" y="603"/>
                  </a:lnTo>
                  <a:lnTo>
                    <a:pt x="86" y="620"/>
                  </a:lnTo>
                  <a:lnTo>
                    <a:pt x="73" y="635"/>
                  </a:lnTo>
                  <a:lnTo>
                    <a:pt x="62" y="650"/>
                  </a:lnTo>
                  <a:lnTo>
                    <a:pt x="51" y="664"/>
                  </a:lnTo>
                  <a:lnTo>
                    <a:pt x="40" y="676"/>
                  </a:lnTo>
                  <a:lnTo>
                    <a:pt x="31" y="688"/>
                  </a:lnTo>
                  <a:lnTo>
                    <a:pt x="23" y="698"/>
                  </a:lnTo>
                  <a:lnTo>
                    <a:pt x="16" y="707"/>
                  </a:lnTo>
                  <a:lnTo>
                    <a:pt x="10" y="714"/>
                  </a:lnTo>
                  <a:lnTo>
                    <a:pt x="5" y="720"/>
                  </a:lnTo>
                  <a:lnTo>
                    <a:pt x="2" y="724"/>
                  </a:lnTo>
                  <a:lnTo>
                    <a:pt x="0" y="727"/>
                  </a:lnTo>
                  <a:lnTo>
                    <a:pt x="2" y="724"/>
                  </a:lnTo>
                  <a:lnTo>
                    <a:pt x="5" y="719"/>
                  </a:lnTo>
                  <a:lnTo>
                    <a:pt x="10" y="713"/>
                  </a:lnTo>
                  <a:lnTo>
                    <a:pt x="16" y="705"/>
                  </a:lnTo>
                  <a:lnTo>
                    <a:pt x="23" y="696"/>
                  </a:lnTo>
                  <a:lnTo>
                    <a:pt x="31" y="685"/>
                  </a:lnTo>
                  <a:lnTo>
                    <a:pt x="40" y="673"/>
                  </a:lnTo>
                  <a:lnTo>
                    <a:pt x="50" y="660"/>
                  </a:lnTo>
                  <a:lnTo>
                    <a:pt x="60" y="645"/>
                  </a:lnTo>
                  <a:lnTo>
                    <a:pt x="72" y="629"/>
                  </a:lnTo>
                  <a:lnTo>
                    <a:pt x="85" y="612"/>
                  </a:lnTo>
                  <a:lnTo>
                    <a:pt x="98" y="594"/>
                  </a:lnTo>
                  <a:lnTo>
                    <a:pt x="112" y="576"/>
                  </a:lnTo>
                  <a:lnTo>
                    <a:pt x="126" y="556"/>
                  </a:lnTo>
                  <a:lnTo>
                    <a:pt x="142" y="536"/>
                  </a:lnTo>
                  <a:lnTo>
                    <a:pt x="157" y="515"/>
                  </a:lnTo>
                  <a:lnTo>
                    <a:pt x="173" y="494"/>
                  </a:lnTo>
                  <a:lnTo>
                    <a:pt x="189" y="472"/>
                  </a:lnTo>
                  <a:lnTo>
                    <a:pt x="223" y="427"/>
                  </a:lnTo>
                  <a:lnTo>
                    <a:pt x="240" y="405"/>
                  </a:lnTo>
                  <a:lnTo>
                    <a:pt x="327" y="290"/>
                  </a:lnTo>
                  <a:lnTo>
                    <a:pt x="344" y="268"/>
                  </a:lnTo>
                  <a:lnTo>
                    <a:pt x="361" y="246"/>
                  </a:lnTo>
                  <a:lnTo>
                    <a:pt x="377" y="225"/>
                  </a:lnTo>
                  <a:lnTo>
                    <a:pt x="394" y="203"/>
                  </a:lnTo>
                  <a:lnTo>
                    <a:pt x="409" y="183"/>
                  </a:lnTo>
                  <a:lnTo>
                    <a:pt x="425" y="163"/>
                  </a:lnTo>
                  <a:lnTo>
                    <a:pt x="440" y="144"/>
                  </a:lnTo>
                  <a:lnTo>
                    <a:pt x="454" y="126"/>
                  </a:lnTo>
                  <a:lnTo>
                    <a:pt x="468" y="108"/>
                  </a:lnTo>
                  <a:lnTo>
                    <a:pt x="481" y="92"/>
                  </a:lnTo>
                  <a:lnTo>
                    <a:pt x="493" y="77"/>
                  </a:lnTo>
                  <a:lnTo>
                    <a:pt x="505" y="62"/>
                  </a:lnTo>
                  <a:lnTo>
                    <a:pt x="515" y="49"/>
                  </a:lnTo>
                  <a:lnTo>
                    <a:pt x="525" y="38"/>
                  </a:lnTo>
                  <a:lnTo>
                    <a:pt x="534" y="28"/>
                  </a:lnTo>
                  <a:lnTo>
                    <a:pt x="542" y="19"/>
                  </a:lnTo>
                  <a:lnTo>
                    <a:pt x="548" y="11"/>
                  </a:lnTo>
                  <a:lnTo>
                    <a:pt x="554" y="6"/>
                  </a:lnTo>
                  <a:lnTo>
                    <a:pt x="558" y="2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8828088" y="854075"/>
              <a:ext cx="106363" cy="82550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65" y="2"/>
                </a:cxn>
                <a:cxn ang="0">
                  <a:pos x="66" y="6"/>
                </a:cxn>
                <a:cxn ang="0">
                  <a:pos x="67" y="13"/>
                </a:cxn>
                <a:cxn ang="0">
                  <a:pos x="67" y="32"/>
                </a:cxn>
                <a:cxn ang="0">
                  <a:pos x="66" y="44"/>
                </a:cxn>
                <a:cxn ang="0">
                  <a:pos x="65" y="59"/>
                </a:cxn>
                <a:cxn ang="0">
                  <a:pos x="63" y="74"/>
                </a:cxn>
                <a:cxn ang="0">
                  <a:pos x="62" y="92"/>
                </a:cxn>
                <a:cxn ang="0">
                  <a:pos x="59" y="110"/>
                </a:cxn>
                <a:cxn ang="0">
                  <a:pos x="57" y="130"/>
                </a:cxn>
                <a:cxn ang="0">
                  <a:pos x="55" y="150"/>
                </a:cxn>
                <a:cxn ang="0">
                  <a:pos x="52" y="172"/>
                </a:cxn>
                <a:cxn ang="0">
                  <a:pos x="46" y="216"/>
                </a:cxn>
                <a:cxn ang="0">
                  <a:pos x="43" y="238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26" y="351"/>
                </a:cxn>
                <a:cxn ang="0">
                  <a:pos x="23" y="372"/>
                </a:cxn>
                <a:cxn ang="0">
                  <a:pos x="20" y="393"/>
                </a:cxn>
                <a:cxn ang="0">
                  <a:pos x="17" y="412"/>
                </a:cxn>
                <a:cxn ang="0">
                  <a:pos x="14" y="430"/>
                </a:cxn>
                <a:cxn ang="0">
                  <a:pos x="11" y="448"/>
                </a:cxn>
                <a:cxn ang="0">
                  <a:pos x="9" y="463"/>
                </a:cxn>
                <a:cxn ang="0">
                  <a:pos x="7" y="477"/>
                </a:cxn>
                <a:cxn ang="0">
                  <a:pos x="5" y="490"/>
                </a:cxn>
                <a:cxn ang="0">
                  <a:pos x="3" y="500"/>
                </a:cxn>
                <a:cxn ang="0">
                  <a:pos x="2" y="509"/>
                </a:cxn>
                <a:cxn ang="0">
                  <a:pos x="1" y="515"/>
                </a:cxn>
                <a:cxn ang="0">
                  <a:pos x="0" y="519"/>
                </a:cxn>
                <a:cxn ang="0">
                  <a:pos x="0" y="520"/>
                </a:cxn>
                <a:cxn ang="0">
                  <a:pos x="0" y="518"/>
                </a:cxn>
                <a:cxn ang="0">
                  <a:pos x="0" y="514"/>
                </a:cxn>
                <a:cxn ang="0">
                  <a:pos x="1" y="507"/>
                </a:cxn>
                <a:cxn ang="0">
                  <a:pos x="2" y="498"/>
                </a:cxn>
                <a:cxn ang="0">
                  <a:pos x="3" y="486"/>
                </a:cxn>
                <a:cxn ang="0">
                  <a:pos x="4" y="472"/>
                </a:cxn>
                <a:cxn ang="0">
                  <a:pos x="5" y="456"/>
                </a:cxn>
                <a:cxn ang="0">
                  <a:pos x="7" y="438"/>
                </a:cxn>
                <a:cxn ang="0">
                  <a:pos x="8" y="419"/>
                </a:cxn>
                <a:cxn ang="0">
                  <a:pos x="10" y="399"/>
                </a:cxn>
                <a:cxn ang="0">
                  <a:pos x="12" y="378"/>
                </a:cxn>
                <a:cxn ang="0">
                  <a:pos x="14" y="355"/>
                </a:cxn>
                <a:cxn ang="0">
                  <a:pos x="16" y="332"/>
                </a:cxn>
                <a:cxn ang="0">
                  <a:pos x="19" y="308"/>
                </a:cxn>
                <a:cxn ang="0">
                  <a:pos x="21" y="284"/>
                </a:cxn>
                <a:cxn ang="0">
                  <a:pos x="24" y="259"/>
                </a:cxn>
                <a:cxn ang="0">
                  <a:pos x="26" y="235"/>
                </a:cxn>
                <a:cxn ang="0">
                  <a:pos x="29" y="211"/>
                </a:cxn>
                <a:cxn ang="0">
                  <a:pos x="31" y="187"/>
                </a:cxn>
                <a:cxn ang="0">
                  <a:pos x="34" y="164"/>
                </a:cxn>
                <a:cxn ang="0">
                  <a:pos x="37" y="141"/>
                </a:cxn>
                <a:cxn ang="0">
                  <a:pos x="39" y="120"/>
                </a:cxn>
                <a:cxn ang="0">
                  <a:pos x="42" y="99"/>
                </a:cxn>
                <a:cxn ang="0">
                  <a:pos x="44" y="80"/>
                </a:cxn>
                <a:cxn ang="0">
                  <a:pos x="47" y="63"/>
                </a:cxn>
                <a:cxn ang="0">
                  <a:pos x="50" y="47"/>
                </a:cxn>
                <a:cxn ang="0">
                  <a:pos x="52" y="34"/>
                </a:cxn>
                <a:cxn ang="0">
                  <a:pos x="54" y="22"/>
                </a:cxn>
                <a:cxn ang="0">
                  <a:pos x="57" y="13"/>
                </a:cxn>
                <a:cxn ang="0">
                  <a:pos x="59" y="6"/>
                </a:cxn>
                <a:cxn ang="0">
                  <a:pos x="61" y="2"/>
                </a:cxn>
                <a:cxn ang="0">
                  <a:pos x="63" y="0"/>
                </a:cxn>
              </a:cxnLst>
              <a:rect l="0" t="0" r="r" b="b"/>
              <a:pathLst>
                <a:path w="67" h="520">
                  <a:moveTo>
                    <a:pt x="63" y="0"/>
                  </a:moveTo>
                  <a:lnTo>
                    <a:pt x="65" y="2"/>
                  </a:lnTo>
                  <a:lnTo>
                    <a:pt x="66" y="6"/>
                  </a:lnTo>
                  <a:lnTo>
                    <a:pt x="67" y="13"/>
                  </a:lnTo>
                  <a:lnTo>
                    <a:pt x="67" y="32"/>
                  </a:lnTo>
                  <a:lnTo>
                    <a:pt x="66" y="44"/>
                  </a:lnTo>
                  <a:lnTo>
                    <a:pt x="65" y="59"/>
                  </a:lnTo>
                  <a:lnTo>
                    <a:pt x="63" y="74"/>
                  </a:lnTo>
                  <a:lnTo>
                    <a:pt x="62" y="92"/>
                  </a:lnTo>
                  <a:lnTo>
                    <a:pt x="59" y="110"/>
                  </a:lnTo>
                  <a:lnTo>
                    <a:pt x="57" y="130"/>
                  </a:lnTo>
                  <a:lnTo>
                    <a:pt x="55" y="150"/>
                  </a:lnTo>
                  <a:lnTo>
                    <a:pt x="52" y="172"/>
                  </a:lnTo>
                  <a:lnTo>
                    <a:pt x="46" y="216"/>
                  </a:lnTo>
                  <a:lnTo>
                    <a:pt x="43" y="238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26" y="351"/>
                  </a:lnTo>
                  <a:lnTo>
                    <a:pt x="23" y="372"/>
                  </a:lnTo>
                  <a:lnTo>
                    <a:pt x="20" y="393"/>
                  </a:lnTo>
                  <a:lnTo>
                    <a:pt x="17" y="412"/>
                  </a:lnTo>
                  <a:lnTo>
                    <a:pt x="14" y="430"/>
                  </a:lnTo>
                  <a:lnTo>
                    <a:pt x="11" y="448"/>
                  </a:lnTo>
                  <a:lnTo>
                    <a:pt x="9" y="463"/>
                  </a:lnTo>
                  <a:lnTo>
                    <a:pt x="7" y="477"/>
                  </a:lnTo>
                  <a:lnTo>
                    <a:pt x="5" y="490"/>
                  </a:lnTo>
                  <a:lnTo>
                    <a:pt x="3" y="500"/>
                  </a:lnTo>
                  <a:lnTo>
                    <a:pt x="2" y="509"/>
                  </a:lnTo>
                  <a:lnTo>
                    <a:pt x="1" y="515"/>
                  </a:lnTo>
                  <a:lnTo>
                    <a:pt x="0" y="519"/>
                  </a:lnTo>
                  <a:lnTo>
                    <a:pt x="0" y="520"/>
                  </a:lnTo>
                  <a:lnTo>
                    <a:pt x="0" y="518"/>
                  </a:lnTo>
                  <a:lnTo>
                    <a:pt x="0" y="514"/>
                  </a:lnTo>
                  <a:lnTo>
                    <a:pt x="1" y="507"/>
                  </a:lnTo>
                  <a:lnTo>
                    <a:pt x="2" y="498"/>
                  </a:lnTo>
                  <a:lnTo>
                    <a:pt x="3" y="486"/>
                  </a:lnTo>
                  <a:lnTo>
                    <a:pt x="4" y="472"/>
                  </a:lnTo>
                  <a:lnTo>
                    <a:pt x="5" y="456"/>
                  </a:lnTo>
                  <a:lnTo>
                    <a:pt x="7" y="438"/>
                  </a:lnTo>
                  <a:lnTo>
                    <a:pt x="8" y="419"/>
                  </a:lnTo>
                  <a:lnTo>
                    <a:pt x="10" y="399"/>
                  </a:lnTo>
                  <a:lnTo>
                    <a:pt x="12" y="378"/>
                  </a:lnTo>
                  <a:lnTo>
                    <a:pt x="14" y="355"/>
                  </a:lnTo>
                  <a:lnTo>
                    <a:pt x="16" y="332"/>
                  </a:lnTo>
                  <a:lnTo>
                    <a:pt x="19" y="308"/>
                  </a:lnTo>
                  <a:lnTo>
                    <a:pt x="21" y="284"/>
                  </a:lnTo>
                  <a:lnTo>
                    <a:pt x="24" y="259"/>
                  </a:lnTo>
                  <a:lnTo>
                    <a:pt x="26" y="235"/>
                  </a:lnTo>
                  <a:lnTo>
                    <a:pt x="29" y="211"/>
                  </a:lnTo>
                  <a:lnTo>
                    <a:pt x="31" y="187"/>
                  </a:lnTo>
                  <a:lnTo>
                    <a:pt x="34" y="164"/>
                  </a:lnTo>
                  <a:lnTo>
                    <a:pt x="37" y="141"/>
                  </a:lnTo>
                  <a:lnTo>
                    <a:pt x="39" y="120"/>
                  </a:lnTo>
                  <a:lnTo>
                    <a:pt x="42" y="99"/>
                  </a:lnTo>
                  <a:lnTo>
                    <a:pt x="44" y="80"/>
                  </a:lnTo>
                  <a:lnTo>
                    <a:pt x="47" y="63"/>
                  </a:lnTo>
                  <a:lnTo>
                    <a:pt x="50" y="47"/>
                  </a:lnTo>
                  <a:lnTo>
                    <a:pt x="52" y="34"/>
                  </a:lnTo>
                  <a:lnTo>
                    <a:pt x="54" y="22"/>
                  </a:lnTo>
                  <a:lnTo>
                    <a:pt x="57" y="13"/>
                  </a:lnTo>
                  <a:lnTo>
                    <a:pt x="59" y="6"/>
                  </a:lnTo>
                  <a:lnTo>
                    <a:pt x="61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8964613" y="830263"/>
              <a:ext cx="249238" cy="1268413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35" y="2"/>
                </a:cxn>
                <a:cxn ang="0">
                  <a:pos x="141" y="7"/>
                </a:cxn>
                <a:cxn ang="0">
                  <a:pos x="147" y="13"/>
                </a:cxn>
                <a:cxn ang="0">
                  <a:pos x="151" y="20"/>
                </a:cxn>
                <a:cxn ang="0">
                  <a:pos x="154" y="29"/>
                </a:cxn>
                <a:cxn ang="0">
                  <a:pos x="157" y="38"/>
                </a:cxn>
                <a:cxn ang="0">
                  <a:pos x="157" y="49"/>
                </a:cxn>
                <a:cxn ang="0">
                  <a:pos x="157" y="60"/>
                </a:cxn>
                <a:cxn ang="0">
                  <a:pos x="157" y="62"/>
                </a:cxn>
                <a:cxn ang="0">
                  <a:pos x="156" y="63"/>
                </a:cxn>
                <a:cxn ang="0">
                  <a:pos x="156" y="65"/>
                </a:cxn>
                <a:cxn ang="0">
                  <a:pos x="64" y="799"/>
                </a:cxn>
                <a:cxn ang="0">
                  <a:pos x="0" y="746"/>
                </a:cxn>
                <a:cxn ang="0">
                  <a:pos x="86" y="56"/>
                </a:cxn>
                <a:cxn ang="0">
                  <a:pos x="86" y="54"/>
                </a:cxn>
                <a:cxn ang="0">
                  <a:pos x="86" y="53"/>
                </a:cxn>
                <a:cxn ang="0">
                  <a:pos x="86" y="51"/>
                </a:cxn>
                <a:cxn ang="0">
                  <a:pos x="89" y="39"/>
                </a:cxn>
                <a:cxn ang="0">
                  <a:pos x="93" y="28"/>
                </a:cxn>
                <a:cxn ang="0">
                  <a:pos x="99" y="18"/>
                </a:cxn>
                <a:cxn ang="0">
                  <a:pos x="105" y="10"/>
                </a:cxn>
                <a:cxn ang="0">
                  <a:pos x="112" y="4"/>
                </a:cxn>
                <a:cxn ang="0">
                  <a:pos x="120" y="1"/>
                </a:cxn>
                <a:cxn ang="0">
                  <a:pos x="128" y="0"/>
                </a:cxn>
              </a:cxnLst>
              <a:rect l="0" t="0" r="r" b="b"/>
              <a:pathLst>
                <a:path w="157" h="799">
                  <a:moveTo>
                    <a:pt x="128" y="0"/>
                  </a:moveTo>
                  <a:lnTo>
                    <a:pt x="135" y="2"/>
                  </a:lnTo>
                  <a:lnTo>
                    <a:pt x="141" y="7"/>
                  </a:lnTo>
                  <a:lnTo>
                    <a:pt x="147" y="13"/>
                  </a:lnTo>
                  <a:lnTo>
                    <a:pt x="151" y="20"/>
                  </a:lnTo>
                  <a:lnTo>
                    <a:pt x="154" y="29"/>
                  </a:lnTo>
                  <a:lnTo>
                    <a:pt x="157" y="38"/>
                  </a:lnTo>
                  <a:lnTo>
                    <a:pt x="157" y="49"/>
                  </a:lnTo>
                  <a:lnTo>
                    <a:pt x="157" y="60"/>
                  </a:lnTo>
                  <a:lnTo>
                    <a:pt x="157" y="62"/>
                  </a:lnTo>
                  <a:lnTo>
                    <a:pt x="156" y="63"/>
                  </a:lnTo>
                  <a:lnTo>
                    <a:pt x="156" y="65"/>
                  </a:lnTo>
                  <a:lnTo>
                    <a:pt x="64" y="799"/>
                  </a:lnTo>
                  <a:lnTo>
                    <a:pt x="0" y="746"/>
                  </a:lnTo>
                  <a:lnTo>
                    <a:pt x="86" y="56"/>
                  </a:lnTo>
                  <a:lnTo>
                    <a:pt x="86" y="54"/>
                  </a:lnTo>
                  <a:lnTo>
                    <a:pt x="86" y="53"/>
                  </a:lnTo>
                  <a:lnTo>
                    <a:pt x="86" y="51"/>
                  </a:lnTo>
                  <a:lnTo>
                    <a:pt x="89" y="39"/>
                  </a:lnTo>
                  <a:lnTo>
                    <a:pt x="93" y="28"/>
                  </a:lnTo>
                  <a:lnTo>
                    <a:pt x="99" y="18"/>
                  </a:lnTo>
                  <a:lnTo>
                    <a:pt x="105" y="10"/>
                  </a:lnTo>
                  <a:lnTo>
                    <a:pt x="112" y="4"/>
                  </a:lnTo>
                  <a:lnTo>
                    <a:pt x="120" y="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BE0A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915674" y="1524000"/>
            <a:ext cx="9601200" cy="4724400"/>
          </a:xfrm>
          <a:prstGeom prst="roundRect">
            <a:avLst>
              <a:gd name="adj" fmla="val 2468"/>
            </a:avLst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4274" y="1724890"/>
          <a:ext cx="9144000" cy="429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429491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Monday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Tuesday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Wednesday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Thursday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Friday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09:00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11:00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12:00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13:00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14:00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15:00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16:00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94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Notes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 anchorCtr="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0" name="TextBox 199"/>
          <p:cNvSpPr txBox="1"/>
          <p:nvPr/>
        </p:nvSpPr>
        <p:spPr>
          <a:xfrm>
            <a:off x="915674" y="699868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Timetable</a:t>
            </a:r>
            <a:endParaRPr lang="en-US" sz="4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2741612" y="2378616"/>
            <a:ext cx="1371600" cy="1295400"/>
            <a:chOff x="2350355" y="2057400"/>
            <a:chExt cx="1371600" cy="1295400"/>
          </a:xfrm>
        </p:grpSpPr>
        <p:sp>
          <p:nvSpPr>
            <p:cNvPr id="221" name="Folded Corner 220"/>
            <p:cNvSpPr/>
            <p:nvPr/>
          </p:nvSpPr>
          <p:spPr>
            <a:xfrm>
              <a:off x="2350355" y="2057400"/>
              <a:ext cx="1371600" cy="1295400"/>
            </a:xfrm>
            <a:prstGeom prst="foldedCorner">
              <a:avLst/>
            </a:prstGeom>
            <a:solidFill>
              <a:schemeClr val="tx2"/>
            </a:solidFill>
            <a:ln>
              <a:noFill/>
            </a:ln>
            <a:effectLst>
              <a:outerShdw dist="76200" dir="19140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1"/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Math’s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2" name="Group 14"/>
            <p:cNvGrpSpPr/>
            <p:nvPr/>
          </p:nvGrpSpPr>
          <p:grpSpPr>
            <a:xfrm rot="4160806">
              <a:off x="2723085" y="2581885"/>
              <a:ext cx="608010" cy="671051"/>
              <a:chOff x="979488" y="1543051"/>
              <a:chExt cx="3016250" cy="3328987"/>
            </a:xfrm>
            <a:effectLst/>
          </p:grpSpPr>
          <p:sp>
            <p:nvSpPr>
              <p:cNvPr id="223" name="Freeform 52"/>
              <p:cNvSpPr>
                <a:spLocks/>
              </p:cNvSpPr>
              <p:nvPr/>
            </p:nvSpPr>
            <p:spPr bwMode="auto">
              <a:xfrm>
                <a:off x="981076" y="3935413"/>
                <a:ext cx="2259013" cy="936625"/>
              </a:xfrm>
              <a:custGeom>
                <a:avLst/>
                <a:gdLst/>
                <a:ahLst/>
                <a:cxnLst>
                  <a:cxn ang="0">
                    <a:pos x="76" y="1"/>
                  </a:cxn>
                  <a:cxn ang="0">
                    <a:pos x="1413" y="467"/>
                  </a:cxn>
                  <a:cxn ang="0">
                    <a:pos x="1422" y="478"/>
                  </a:cxn>
                  <a:cxn ang="0">
                    <a:pos x="1422" y="493"/>
                  </a:cxn>
                  <a:cxn ang="0">
                    <a:pos x="1397" y="561"/>
                  </a:cxn>
                  <a:cxn ang="0">
                    <a:pos x="1385" y="572"/>
                  </a:cxn>
                  <a:cxn ang="0">
                    <a:pos x="1369" y="582"/>
                  </a:cxn>
                  <a:cxn ang="0">
                    <a:pos x="1352" y="589"/>
                  </a:cxn>
                  <a:cxn ang="0">
                    <a:pos x="1340" y="589"/>
                  </a:cxn>
                  <a:cxn ang="0">
                    <a:pos x="1333" y="587"/>
                  </a:cxn>
                  <a:cxn ang="0">
                    <a:pos x="1312" y="580"/>
                  </a:cxn>
                  <a:cxn ang="0">
                    <a:pos x="1279" y="568"/>
                  </a:cxn>
                  <a:cxn ang="0">
                    <a:pos x="1235" y="553"/>
                  </a:cxn>
                  <a:cxn ang="0">
                    <a:pos x="1181" y="534"/>
                  </a:cxn>
                  <a:cxn ang="0">
                    <a:pos x="1119" y="513"/>
                  </a:cxn>
                  <a:cxn ang="0">
                    <a:pos x="1050" y="489"/>
                  </a:cxn>
                  <a:cxn ang="0">
                    <a:pos x="975" y="463"/>
                  </a:cxn>
                  <a:cxn ang="0">
                    <a:pos x="895" y="435"/>
                  </a:cxn>
                  <a:cxn ang="0">
                    <a:pos x="770" y="392"/>
                  </a:cxn>
                  <a:cxn ang="0">
                    <a:pos x="684" y="362"/>
                  </a:cxn>
                  <a:cxn ang="0">
                    <a:pos x="598" y="332"/>
                  </a:cxn>
                  <a:cxn ang="0">
                    <a:pos x="513" y="303"/>
                  </a:cxn>
                  <a:cxn ang="0">
                    <a:pos x="431" y="274"/>
                  </a:cxn>
                  <a:cxn ang="0">
                    <a:pos x="353" y="248"/>
                  </a:cxn>
                  <a:cxn ang="0">
                    <a:pos x="280" y="222"/>
                  </a:cxn>
                  <a:cxn ang="0">
                    <a:pos x="213" y="199"/>
                  </a:cxn>
                  <a:cxn ang="0">
                    <a:pos x="154" y="178"/>
                  </a:cxn>
                  <a:cxn ang="0">
                    <a:pos x="104" y="161"/>
                  </a:cxn>
                  <a:cxn ang="0">
                    <a:pos x="64" y="147"/>
                  </a:cxn>
                  <a:cxn ang="0">
                    <a:pos x="35" y="137"/>
                  </a:cxn>
                  <a:cxn ang="0">
                    <a:pos x="19" y="132"/>
                  </a:cxn>
                  <a:cxn ang="0">
                    <a:pos x="9" y="127"/>
                  </a:cxn>
                  <a:cxn ang="0">
                    <a:pos x="2" y="117"/>
                  </a:cxn>
                  <a:cxn ang="0">
                    <a:pos x="0" y="107"/>
                  </a:cxn>
                  <a:cxn ang="0">
                    <a:pos x="3" y="99"/>
                  </a:cxn>
                  <a:cxn ang="0">
                    <a:pos x="10" y="77"/>
                  </a:cxn>
                  <a:cxn ang="0">
                    <a:pos x="17" y="59"/>
                  </a:cxn>
                  <a:cxn ang="0">
                    <a:pos x="23" y="42"/>
                  </a:cxn>
                  <a:cxn ang="0">
                    <a:pos x="26" y="31"/>
                  </a:cxn>
                  <a:cxn ang="0">
                    <a:pos x="30" y="25"/>
                  </a:cxn>
                  <a:cxn ang="0">
                    <a:pos x="48" y="10"/>
                  </a:cxn>
                  <a:cxn ang="0">
                    <a:pos x="64" y="2"/>
                  </a:cxn>
                </a:cxnLst>
                <a:rect l="0" t="0" r="r" b="b"/>
                <a:pathLst>
                  <a:path w="1423" h="590">
                    <a:moveTo>
                      <a:pt x="70" y="0"/>
                    </a:moveTo>
                    <a:lnTo>
                      <a:pt x="76" y="1"/>
                    </a:lnTo>
                    <a:lnTo>
                      <a:pt x="1406" y="463"/>
                    </a:lnTo>
                    <a:lnTo>
                      <a:pt x="1413" y="467"/>
                    </a:lnTo>
                    <a:lnTo>
                      <a:pt x="1418" y="472"/>
                    </a:lnTo>
                    <a:lnTo>
                      <a:pt x="1422" y="478"/>
                    </a:lnTo>
                    <a:lnTo>
                      <a:pt x="1423" y="485"/>
                    </a:lnTo>
                    <a:lnTo>
                      <a:pt x="1422" y="493"/>
                    </a:lnTo>
                    <a:lnTo>
                      <a:pt x="1399" y="557"/>
                    </a:lnTo>
                    <a:lnTo>
                      <a:pt x="1397" y="561"/>
                    </a:lnTo>
                    <a:lnTo>
                      <a:pt x="1392" y="567"/>
                    </a:lnTo>
                    <a:lnTo>
                      <a:pt x="1385" y="572"/>
                    </a:lnTo>
                    <a:lnTo>
                      <a:pt x="1377" y="577"/>
                    </a:lnTo>
                    <a:lnTo>
                      <a:pt x="1369" y="582"/>
                    </a:lnTo>
                    <a:lnTo>
                      <a:pt x="1360" y="586"/>
                    </a:lnTo>
                    <a:lnTo>
                      <a:pt x="1352" y="589"/>
                    </a:lnTo>
                    <a:lnTo>
                      <a:pt x="1345" y="590"/>
                    </a:lnTo>
                    <a:lnTo>
                      <a:pt x="1340" y="589"/>
                    </a:lnTo>
                    <a:lnTo>
                      <a:pt x="1338" y="589"/>
                    </a:lnTo>
                    <a:lnTo>
                      <a:pt x="1333" y="587"/>
                    </a:lnTo>
                    <a:lnTo>
                      <a:pt x="1324" y="584"/>
                    </a:lnTo>
                    <a:lnTo>
                      <a:pt x="1312" y="580"/>
                    </a:lnTo>
                    <a:lnTo>
                      <a:pt x="1297" y="575"/>
                    </a:lnTo>
                    <a:lnTo>
                      <a:pt x="1279" y="568"/>
                    </a:lnTo>
                    <a:lnTo>
                      <a:pt x="1258" y="561"/>
                    </a:lnTo>
                    <a:lnTo>
                      <a:pt x="1235" y="553"/>
                    </a:lnTo>
                    <a:lnTo>
                      <a:pt x="1209" y="544"/>
                    </a:lnTo>
                    <a:lnTo>
                      <a:pt x="1181" y="534"/>
                    </a:lnTo>
                    <a:lnTo>
                      <a:pt x="1151" y="524"/>
                    </a:lnTo>
                    <a:lnTo>
                      <a:pt x="1119" y="513"/>
                    </a:lnTo>
                    <a:lnTo>
                      <a:pt x="1085" y="501"/>
                    </a:lnTo>
                    <a:lnTo>
                      <a:pt x="1050" y="489"/>
                    </a:lnTo>
                    <a:lnTo>
                      <a:pt x="1013" y="476"/>
                    </a:lnTo>
                    <a:lnTo>
                      <a:pt x="975" y="463"/>
                    </a:lnTo>
                    <a:lnTo>
                      <a:pt x="935" y="449"/>
                    </a:lnTo>
                    <a:lnTo>
                      <a:pt x="895" y="435"/>
                    </a:lnTo>
                    <a:lnTo>
                      <a:pt x="854" y="421"/>
                    </a:lnTo>
                    <a:lnTo>
                      <a:pt x="770" y="392"/>
                    </a:lnTo>
                    <a:lnTo>
                      <a:pt x="727" y="377"/>
                    </a:lnTo>
                    <a:lnTo>
                      <a:pt x="684" y="362"/>
                    </a:lnTo>
                    <a:lnTo>
                      <a:pt x="641" y="347"/>
                    </a:lnTo>
                    <a:lnTo>
                      <a:pt x="598" y="332"/>
                    </a:lnTo>
                    <a:lnTo>
                      <a:pt x="555" y="318"/>
                    </a:lnTo>
                    <a:lnTo>
                      <a:pt x="513" y="303"/>
                    </a:lnTo>
                    <a:lnTo>
                      <a:pt x="472" y="288"/>
                    </a:lnTo>
                    <a:lnTo>
                      <a:pt x="431" y="274"/>
                    </a:lnTo>
                    <a:lnTo>
                      <a:pt x="392" y="261"/>
                    </a:lnTo>
                    <a:lnTo>
                      <a:pt x="353" y="248"/>
                    </a:lnTo>
                    <a:lnTo>
                      <a:pt x="316" y="234"/>
                    </a:lnTo>
                    <a:lnTo>
                      <a:pt x="280" y="222"/>
                    </a:lnTo>
                    <a:lnTo>
                      <a:pt x="246" y="210"/>
                    </a:lnTo>
                    <a:lnTo>
                      <a:pt x="213" y="199"/>
                    </a:lnTo>
                    <a:lnTo>
                      <a:pt x="183" y="188"/>
                    </a:lnTo>
                    <a:lnTo>
                      <a:pt x="154" y="178"/>
                    </a:lnTo>
                    <a:lnTo>
                      <a:pt x="128" y="169"/>
                    </a:lnTo>
                    <a:lnTo>
                      <a:pt x="104" y="161"/>
                    </a:lnTo>
                    <a:lnTo>
                      <a:pt x="82" y="153"/>
                    </a:lnTo>
                    <a:lnTo>
                      <a:pt x="64" y="147"/>
                    </a:lnTo>
                    <a:lnTo>
                      <a:pt x="48" y="141"/>
                    </a:lnTo>
                    <a:lnTo>
                      <a:pt x="35" y="137"/>
                    </a:lnTo>
                    <a:lnTo>
                      <a:pt x="25" y="134"/>
                    </a:lnTo>
                    <a:lnTo>
                      <a:pt x="19" y="132"/>
                    </a:lnTo>
                    <a:lnTo>
                      <a:pt x="16" y="131"/>
                    </a:lnTo>
                    <a:lnTo>
                      <a:pt x="9" y="127"/>
                    </a:lnTo>
                    <a:lnTo>
                      <a:pt x="5" y="122"/>
                    </a:lnTo>
                    <a:lnTo>
                      <a:pt x="2" y="117"/>
                    </a:lnTo>
                    <a:lnTo>
                      <a:pt x="0" y="112"/>
                    </a:lnTo>
                    <a:lnTo>
                      <a:pt x="0" y="107"/>
                    </a:lnTo>
                    <a:lnTo>
                      <a:pt x="2" y="103"/>
                    </a:lnTo>
                    <a:lnTo>
                      <a:pt x="3" y="99"/>
                    </a:lnTo>
                    <a:lnTo>
                      <a:pt x="7" y="86"/>
                    </a:lnTo>
                    <a:lnTo>
                      <a:pt x="10" y="77"/>
                    </a:lnTo>
                    <a:lnTo>
                      <a:pt x="13" y="68"/>
                    </a:lnTo>
                    <a:lnTo>
                      <a:pt x="17" y="59"/>
                    </a:lnTo>
                    <a:lnTo>
                      <a:pt x="19" y="50"/>
                    </a:lnTo>
                    <a:lnTo>
                      <a:pt x="23" y="42"/>
                    </a:lnTo>
                    <a:lnTo>
                      <a:pt x="24" y="36"/>
                    </a:lnTo>
                    <a:lnTo>
                      <a:pt x="26" y="31"/>
                    </a:lnTo>
                    <a:lnTo>
                      <a:pt x="26" y="30"/>
                    </a:lnTo>
                    <a:lnTo>
                      <a:pt x="30" y="25"/>
                    </a:lnTo>
                    <a:lnTo>
                      <a:pt x="34" y="20"/>
                    </a:lnTo>
                    <a:lnTo>
                      <a:pt x="48" y="10"/>
                    </a:lnTo>
                    <a:lnTo>
                      <a:pt x="56" y="5"/>
                    </a:lnTo>
                    <a:lnTo>
                      <a:pt x="64" y="2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D7A7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3"/>
              <p:cNvSpPr>
                <a:spLocks/>
              </p:cNvSpPr>
              <p:nvPr/>
            </p:nvSpPr>
            <p:spPr bwMode="auto">
              <a:xfrm>
                <a:off x="979488" y="4033838"/>
                <a:ext cx="2184400" cy="8366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4" y="0"/>
                  </a:cxn>
                  <a:cxn ang="0">
                    <a:pos x="41" y="2"/>
                  </a:cxn>
                  <a:cxn ang="0">
                    <a:pos x="1358" y="460"/>
                  </a:cxn>
                  <a:cxn ang="0">
                    <a:pos x="1367" y="464"/>
                  </a:cxn>
                  <a:cxn ang="0">
                    <a:pos x="1373" y="470"/>
                  </a:cxn>
                  <a:cxn ang="0">
                    <a:pos x="1376" y="475"/>
                  </a:cxn>
                  <a:cxn ang="0">
                    <a:pos x="1376" y="481"/>
                  </a:cxn>
                  <a:cxn ang="0">
                    <a:pos x="1363" y="520"/>
                  </a:cxn>
                  <a:cxn ang="0">
                    <a:pos x="1360" y="524"/>
                  </a:cxn>
                  <a:cxn ang="0">
                    <a:pos x="1356" y="527"/>
                  </a:cxn>
                  <a:cxn ang="0">
                    <a:pos x="1349" y="527"/>
                  </a:cxn>
                  <a:cxn ang="0">
                    <a:pos x="1342" y="527"/>
                  </a:cxn>
                  <a:cxn ang="0">
                    <a:pos x="1336" y="526"/>
                  </a:cxn>
                  <a:cxn ang="0">
                    <a:pos x="18" y="68"/>
                  </a:cxn>
                  <a:cxn ang="0">
                    <a:pos x="10" y="63"/>
                  </a:cxn>
                  <a:cxn ang="0">
                    <a:pos x="3" y="58"/>
                  </a:cxn>
                  <a:cxn ang="0">
                    <a:pos x="0" y="53"/>
                  </a:cxn>
                  <a:cxn ang="0">
                    <a:pos x="0" y="47"/>
                  </a:cxn>
                  <a:cxn ang="0">
                    <a:pos x="14" y="7"/>
                  </a:cxn>
                  <a:cxn ang="0">
                    <a:pos x="17" y="4"/>
                  </a:cxn>
                  <a:cxn ang="0">
                    <a:pos x="21" y="1"/>
                  </a:cxn>
                  <a:cxn ang="0">
                    <a:pos x="27" y="0"/>
                  </a:cxn>
                </a:cxnLst>
                <a:rect l="0" t="0" r="r" b="b"/>
                <a:pathLst>
                  <a:path w="1376" h="527">
                    <a:moveTo>
                      <a:pt x="27" y="0"/>
                    </a:moveTo>
                    <a:lnTo>
                      <a:pt x="34" y="0"/>
                    </a:lnTo>
                    <a:lnTo>
                      <a:pt x="41" y="2"/>
                    </a:lnTo>
                    <a:lnTo>
                      <a:pt x="1358" y="460"/>
                    </a:lnTo>
                    <a:lnTo>
                      <a:pt x="1367" y="464"/>
                    </a:lnTo>
                    <a:lnTo>
                      <a:pt x="1373" y="470"/>
                    </a:lnTo>
                    <a:lnTo>
                      <a:pt x="1376" y="475"/>
                    </a:lnTo>
                    <a:lnTo>
                      <a:pt x="1376" y="481"/>
                    </a:lnTo>
                    <a:lnTo>
                      <a:pt x="1363" y="520"/>
                    </a:lnTo>
                    <a:lnTo>
                      <a:pt x="1360" y="524"/>
                    </a:lnTo>
                    <a:lnTo>
                      <a:pt x="1356" y="527"/>
                    </a:lnTo>
                    <a:lnTo>
                      <a:pt x="1349" y="527"/>
                    </a:lnTo>
                    <a:lnTo>
                      <a:pt x="1342" y="527"/>
                    </a:lnTo>
                    <a:lnTo>
                      <a:pt x="1336" y="526"/>
                    </a:lnTo>
                    <a:lnTo>
                      <a:pt x="18" y="68"/>
                    </a:lnTo>
                    <a:lnTo>
                      <a:pt x="10" y="63"/>
                    </a:lnTo>
                    <a:lnTo>
                      <a:pt x="3" y="58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14" y="7"/>
                    </a:lnTo>
                    <a:lnTo>
                      <a:pt x="17" y="4"/>
                    </a:lnTo>
                    <a:lnTo>
                      <a:pt x="21" y="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E9C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4"/>
              <p:cNvSpPr>
                <a:spLocks/>
              </p:cNvSpPr>
              <p:nvPr/>
            </p:nvSpPr>
            <p:spPr bwMode="auto">
              <a:xfrm>
                <a:off x="979488" y="4040188"/>
                <a:ext cx="2174875" cy="82867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2" y="1"/>
                  </a:cxn>
                  <a:cxn ang="0">
                    <a:pos x="39" y="3"/>
                  </a:cxn>
                  <a:cxn ang="0">
                    <a:pos x="1352" y="459"/>
                  </a:cxn>
                  <a:cxn ang="0">
                    <a:pos x="1360" y="463"/>
                  </a:cxn>
                  <a:cxn ang="0">
                    <a:pos x="1367" y="468"/>
                  </a:cxn>
                  <a:cxn ang="0">
                    <a:pos x="1370" y="474"/>
                  </a:cxn>
                  <a:cxn ang="0">
                    <a:pos x="1370" y="479"/>
                  </a:cxn>
                  <a:cxn ang="0">
                    <a:pos x="1358" y="516"/>
                  </a:cxn>
                  <a:cxn ang="0">
                    <a:pos x="1355" y="519"/>
                  </a:cxn>
                  <a:cxn ang="0">
                    <a:pos x="1351" y="521"/>
                  </a:cxn>
                  <a:cxn ang="0">
                    <a:pos x="1345" y="522"/>
                  </a:cxn>
                  <a:cxn ang="0">
                    <a:pos x="1338" y="522"/>
                  </a:cxn>
                  <a:cxn ang="0">
                    <a:pos x="1331" y="520"/>
                  </a:cxn>
                  <a:cxn ang="0">
                    <a:pos x="18" y="63"/>
                  </a:cxn>
                  <a:cxn ang="0">
                    <a:pos x="10" y="59"/>
                  </a:cxn>
                  <a:cxn ang="0">
                    <a:pos x="3" y="54"/>
                  </a:cxn>
                  <a:cxn ang="0">
                    <a:pos x="0" y="49"/>
                  </a:cxn>
                  <a:cxn ang="0">
                    <a:pos x="0" y="44"/>
                  </a:cxn>
                  <a:cxn ang="0">
                    <a:pos x="13" y="7"/>
                  </a:cxn>
                  <a:cxn ang="0">
                    <a:pos x="15" y="3"/>
                  </a:cxn>
                  <a:cxn ang="0">
                    <a:pos x="19" y="1"/>
                  </a:cxn>
                  <a:cxn ang="0">
                    <a:pos x="25" y="0"/>
                  </a:cxn>
                </a:cxnLst>
                <a:rect l="0" t="0" r="r" b="b"/>
                <a:pathLst>
                  <a:path w="1370" h="522">
                    <a:moveTo>
                      <a:pt x="25" y="0"/>
                    </a:moveTo>
                    <a:lnTo>
                      <a:pt x="32" y="1"/>
                    </a:lnTo>
                    <a:lnTo>
                      <a:pt x="39" y="3"/>
                    </a:lnTo>
                    <a:lnTo>
                      <a:pt x="1352" y="459"/>
                    </a:lnTo>
                    <a:lnTo>
                      <a:pt x="1360" y="463"/>
                    </a:lnTo>
                    <a:lnTo>
                      <a:pt x="1367" y="468"/>
                    </a:lnTo>
                    <a:lnTo>
                      <a:pt x="1370" y="474"/>
                    </a:lnTo>
                    <a:lnTo>
                      <a:pt x="1370" y="479"/>
                    </a:lnTo>
                    <a:lnTo>
                      <a:pt x="1358" y="516"/>
                    </a:lnTo>
                    <a:lnTo>
                      <a:pt x="1355" y="519"/>
                    </a:lnTo>
                    <a:lnTo>
                      <a:pt x="1351" y="521"/>
                    </a:lnTo>
                    <a:lnTo>
                      <a:pt x="1345" y="522"/>
                    </a:lnTo>
                    <a:lnTo>
                      <a:pt x="1338" y="522"/>
                    </a:lnTo>
                    <a:lnTo>
                      <a:pt x="1331" y="520"/>
                    </a:lnTo>
                    <a:lnTo>
                      <a:pt x="18" y="63"/>
                    </a:lnTo>
                    <a:lnTo>
                      <a:pt x="10" y="59"/>
                    </a:lnTo>
                    <a:lnTo>
                      <a:pt x="3" y="54"/>
                    </a:lnTo>
                    <a:lnTo>
                      <a:pt x="0" y="49"/>
                    </a:lnTo>
                    <a:lnTo>
                      <a:pt x="0" y="44"/>
                    </a:lnTo>
                    <a:lnTo>
                      <a:pt x="13" y="7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DFAB5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5"/>
              <p:cNvSpPr>
                <a:spLocks/>
              </p:cNvSpPr>
              <p:nvPr/>
            </p:nvSpPr>
            <p:spPr bwMode="auto">
              <a:xfrm>
                <a:off x="1106488" y="1543051"/>
                <a:ext cx="1089025" cy="2560638"/>
              </a:xfrm>
              <a:custGeom>
                <a:avLst/>
                <a:gdLst/>
                <a:ahLst/>
                <a:cxnLst>
                  <a:cxn ang="0">
                    <a:pos x="600" y="1"/>
                  </a:cxn>
                  <a:cxn ang="0">
                    <a:pos x="677" y="29"/>
                  </a:cxn>
                  <a:cxn ang="0">
                    <a:pos x="686" y="43"/>
                  </a:cxn>
                  <a:cxn ang="0">
                    <a:pos x="685" y="60"/>
                  </a:cxn>
                  <a:cxn ang="0">
                    <a:pos x="151" y="1594"/>
                  </a:cxn>
                  <a:cxn ang="0">
                    <a:pos x="137" y="1604"/>
                  </a:cxn>
                  <a:cxn ang="0">
                    <a:pos x="118" y="1611"/>
                  </a:cxn>
                  <a:cxn ang="0">
                    <a:pos x="101" y="1613"/>
                  </a:cxn>
                  <a:cxn ang="0">
                    <a:pos x="93" y="1612"/>
                  </a:cxn>
                  <a:cxn ang="0">
                    <a:pos x="82" y="1608"/>
                  </a:cxn>
                  <a:cxn ang="0">
                    <a:pos x="53" y="1599"/>
                  </a:cxn>
                  <a:cxn ang="0">
                    <a:pos x="26" y="1589"/>
                  </a:cxn>
                  <a:cxn ang="0">
                    <a:pos x="15" y="1585"/>
                  </a:cxn>
                  <a:cxn ang="0">
                    <a:pos x="7" y="1580"/>
                  </a:cxn>
                  <a:cxn ang="0">
                    <a:pos x="1" y="1569"/>
                  </a:cxn>
                  <a:cxn ang="0">
                    <a:pos x="2" y="1553"/>
                  </a:cxn>
                  <a:cxn ang="0">
                    <a:pos x="5" y="1543"/>
                  </a:cxn>
                  <a:cxn ang="0">
                    <a:pos x="13" y="1520"/>
                  </a:cxn>
                  <a:cxn ang="0">
                    <a:pos x="26" y="1485"/>
                  </a:cxn>
                  <a:cxn ang="0">
                    <a:pos x="42" y="1438"/>
                  </a:cxn>
                  <a:cxn ang="0">
                    <a:pos x="62" y="1382"/>
                  </a:cxn>
                  <a:cxn ang="0">
                    <a:pos x="84" y="1316"/>
                  </a:cxn>
                  <a:cxn ang="0">
                    <a:pos x="110" y="1243"/>
                  </a:cxn>
                  <a:cxn ang="0">
                    <a:pos x="137" y="1164"/>
                  </a:cxn>
                  <a:cxn ang="0">
                    <a:pos x="167" y="1080"/>
                  </a:cxn>
                  <a:cxn ang="0">
                    <a:pos x="197" y="991"/>
                  </a:cxn>
                  <a:cxn ang="0">
                    <a:pos x="245" y="855"/>
                  </a:cxn>
                  <a:cxn ang="0">
                    <a:pos x="293" y="716"/>
                  </a:cxn>
                  <a:cxn ang="0">
                    <a:pos x="356" y="536"/>
                  </a:cxn>
                  <a:cxn ang="0">
                    <a:pos x="386" y="450"/>
                  </a:cxn>
                  <a:cxn ang="0">
                    <a:pos x="414" y="369"/>
                  </a:cxn>
                  <a:cxn ang="0">
                    <a:pos x="440" y="294"/>
                  </a:cxn>
                  <a:cxn ang="0">
                    <a:pos x="464" y="226"/>
                  </a:cxn>
                  <a:cxn ang="0">
                    <a:pos x="485" y="166"/>
                  </a:cxn>
                  <a:cxn ang="0">
                    <a:pos x="502" y="115"/>
                  </a:cxn>
                  <a:cxn ang="0">
                    <a:pos x="516" y="76"/>
                  </a:cxn>
                  <a:cxn ang="0">
                    <a:pos x="525" y="48"/>
                  </a:cxn>
                  <a:cxn ang="0">
                    <a:pos x="531" y="34"/>
                  </a:cxn>
                  <a:cxn ang="0">
                    <a:pos x="534" y="27"/>
                  </a:cxn>
                  <a:cxn ang="0">
                    <a:pos x="548" y="17"/>
                  </a:cxn>
                  <a:cxn ang="0">
                    <a:pos x="567" y="7"/>
                  </a:cxn>
                  <a:cxn ang="0">
                    <a:pos x="586" y="1"/>
                  </a:cxn>
                </a:cxnLst>
                <a:rect l="0" t="0" r="r" b="b"/>
                <a:pathLst>
                  <a:path w="686" h="1613">
                    <a:moveTo>
                      <a:pt x="594" y="0"/>
                    </a:moveTo>
                    <a:lnTo>
                      <a:pt x="600" y="1"/>
                    </a:lnTo>
                    <a:lnTo>
                      <a:pt x="670" y="26"/>
                    </a:lnTo>
                    <a:lnTo>
                      <a:pt x="677" y="29"/>
                    </a:lnTo>
                    <a:lnTo>
                      <a:pt x="683" y="35"/>
                    </a:lnTo>
                    <a:lnTo>
                      <a:pt x="686" y="43"/>
                    </a:lnTo>
                    <a:lnTo>
                      <a:pt x="686" y="51"/>
                    </a:lnTo>
                    <a:lnTo>
                      <a:pt x="685" y="60"/>
                    </a:lnTo>
                    <a:lnTo>
                      <a:pt x="155" y="1588"/>
                    </a:lnTo>
                    <a:lnTo>
                      <a:pt x="151" y="1594"/>
                    </a:lnTo>
                    <a:lnTo>
                      <a:pt x="145" y="1599"/>
                    </a:lnTo>
                    <a:lnTo>
                      <a:pt x="137" y="1604"/>
                    </a:lnTo>
                    <a:lnTo>
                      <a:pt x="127" y="1608"/>
                    </a:lnTo>
                    <a:lnTo>
                      <a:pt x="118" y="1611"/>
                    </a:lnTo>
                    <a:lnTo>
                      <a:pt x="109" y="1613"/>
                    </a:lnTo>
                    <a:lnTo>
                      <a:pt x="101" y="1613"/>
                    </a:lnTo>
                    <a:lnTo>
                      <a:pt x="95" y="1613"/>
                    </a:lnTo>
                    <a:lnTo>
                      <a:pt x="93" y="1612"/>
                    </a:lnTo>
                    <a:lnTo>
                      <a:pt x="89" y="1611"/>
                    </a:lnTo>
                    <a:lnTo>
                      <a:pt x="82" y="1608"/>
                    </a:lnTo>
                    <a:lnTo>
                      <a:pt x="73" y="1605"/>
                    </a:lnTo>
                    <a:lnTo>
                      <a:pt x="53" y="1599"/>
                    </a:lnTo>
                    <a:lnTo>
                      <a:pt x="43" y="1595"/>
                    </a:lnTo>
                    <a:lnTo>
                      <a:pt x="26" y="1589"/>
                    </a:lnTo>
                    <a:lnTo>
                      <a:pt x="19" y="1587"/>
                    </a:lnTo>
                    <a:lnTo>
                      <a:pt x="15" y="1585"/>
                    </a:lnTo>
                    <a:lnTo>
                      <a:pt x="11" y="1583"/>
                    </a:lnTo>
                    <a:lnTo>
                      <a:pt x="7" y="1580"/>
                    </a:lnTo>
                    <a:lnTo>
                      <a:pt x="3" y="1575"/>
                    </a:lnTo>
                    <a:lnTo>
                      <a:pt x="1" y="1569"/>
                    </a:lnTo>
                    <a:lnTo>
                      <a:pt x="0" y="1562"/>
                    </a:lnTo>
                    <a:lnTo>
                      <a:pt x="2" y="1553"/>
                    </a:lnTo>
                    <a:lnTo>
                      <a:pt x="3" y="1550"/>
                    </a:lnTo>
                    <a:lnTo>
                      <a:pt x="5" y="1543"/>
                    </a:lnTo>
                    <a:lnTo>
                      <a:pt x="9" y="1534"/>
                    </a:lnTo>
                    <a:lnTo>
                      <a:pt x="13" y="1520"/>
                    </a:lnTo>
                    <a:lnTo>
                      <a:pt x="19" y="1504"/>
                    </a:lnTo>
                    <a:lnTo>
                      <a:pt x="26" y="1485"/>
                    </a:lnTo>
                    <a:lnTo>
                      <a:pt x="33" y="1463"/>
                    </a:lnTo>
                    <a:lnTo>
                      <a:pt x="42" y="1438"/>
                    </a:lnTo>
                    <a:lnTo>
                      <a:pt x="52" y="1411"/>
                    </a:lnTo>
                    <a:lnTo>
                      <a:pt x="62" y="1382"/>
                    </a:lnTo>
                    <a:lnTo>
                      <a:pt x="73" y="1350"/>
                    </a:lnTo>
                    <a:lnTo>
                      <a:pt x="84" y="1316"/>
                    </a:lnTo>
                    <a:lnTo>
                      <a:pt x="97" y="1280"/>
                    </a:lnTo>
                    <a:lnTo>
                      <a:pt x="110" y="1243"/>
                    </a:lnTo>
                    <a:lnTo>
                      <a:pt x="124" y="1205"/>
                    </a:lnTo>
                    <a:lnTo>
                      <a:pt x="137" y="1164"/>
                    </a:lnTo>
                    <a:lnTo>
                      <a:pt x="151" y="1123"/>
                    </a:lnTo>
                    <a:lnTo>
                      <a:pt x="167" y="1080"/>
                    </a:lnTo>
                    <a:lnTo>
                      <a:pt x="182" y="1036"/>
                    </a:lnTo>
                    <a:lnTo>
                      <a:pt x="197" y="991"/>
                    </a:lnTo>
                    <a:lnTo>
                      <a:pt x="213" y="947"/>
                    </a:lnTo>
                    <a:lnTo>
                      <a:pt x="245" y="855"/>
                    </a:lnTo>
                    <a:lnTo>
                      <a:pt x="277" y="762"/>
                    </a:lnTo>
                    <a:lnTo>
                      <a:pt x="293" y="716"/>
                    </a:lnTo>
                    <a:lnTo>
                      <a:pt x="325" y="625"/>
                    </a:lnTo>
                    <a:lnTo>
                      <a:pt x="356" y="536"/>
                    </a:lnTo>
                    <a:lnTo>
                      <a:pt x="371" y="492"/>
                    </a:lnTo>
                    <a:lnTo>
                      <a:pt x="386" y="450"/>
                    </a:lnTo>
                    <a:lnTo>
                      <a:pt x="400" y="409"/>
                    </a:lnTo>
                    <a:lnTo>
                      <a:pt x="414" y="369"/>
                    </a:lnTo>
                    <a:lnTo>
                      <a:pt x="427" y="331"/>
                    </a:lnTo>
                    <a:lnTo>
                      <a:pt x="440" y="294"/>
                    </a:lnTo>
                    <a:lnTo>
                      <a:pt x="452" y="259"/>
                    </a:lnTo>
                    <a:lnTo>
                      <a:pt x="464" y="226"/>
                    </a:lnTo>
                    <a:lnTo>
                      <a:pt x="475" y="194"/>
                    </a:lnTo>
                    <a:lnTo>
                      <a:pt x="485" y="166"/>
                    </a:lnTo>
                    <a:lnTo>
                      <a:pt x="494" y="139"/>
                    </a:lnTo>
                    <a:lnTo>
                      <a:pt x="502" y="115"/>
                    </a:lnTo>
                    <a:lnTo>
                      <a:pt x="510" y="94"/>
                    </a:lnTo>
                    <a:lnTo>
                      <a:pt x="516" y="76"/>
                    </a:lnTo>
                    <a:lnTo>
                      <a:pt x="521" y="61"/>
                    </a:lnTo>
                    <a:lnTo>
                      <a:pt x="525" y="48"/>
                    </a:lnTo>
                    <a:lnTo>
                      <a:pt x="529" y="39"/>
                    </a:lnTo>
                    <a:lnTo>
                      <a:pt x="531" y="34"/>
                    </a:lnTo>
                    <a:lnTo>
                      <a:pt x="531" y="32"/>
                    </a:lnTo>
                    <a:lnTo>
                      <a:pt x="534" y="27"/>
                    </a:lnTo>
                    <a:lnTo>
                      <a:pt x="541" y="22"/>
                    </a:lnTo>
                    <a:lnTo>
                      <a:pt x="548" y="17"/>
                    </a:lnTo>
                    <a:lnTo>
                      <a:pt x="558" y="12"/>
                    </a:lnTo>
                    <a:lnTo>
                      <a:pt x="567" y="7"/>
                    </a:lnTo>
                    <a:lnTo>
                      <a:pt x="578" y="3"/>
                    </a:lnTo>
                    <a:lnTo>
                      <a:pt x="586" y="1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rgbClr val="CD8D3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6"/>
              <p:cNvSpPr>
                <a:spLocks/>
              </p:cNvSpPr>
              <p:nvPr/>
            </p:nvSpPr>
            <p:spPr bwMode="auto">
              <a:xfrm>
                <a:off x="1111251" y="1574801"/>
                <a:ext cx="1023938" cy="2527300"/>
              </a:xfrm>
              <a:custGeom>
                <a:avLst/>
                <a:gdLst/>
                <a:ahLst/>
                <a:cxnLst>
                  <a:cxn ang="0">
                    <a:pos x="552" y="0"/>
                  </a:cxn>
                  <a:cxn ang="0">
                    <a:pos x="559" y="1"/>
                  </a:cxn>
                  <a:cxn ang="0">
                    <a:pos x="629" y="25"/>
                  </a:cxn>
                  <a:cxn ang="0">
                    <a:pos x="636" y="29"/>
                  </a:cxn>
                  <a:cxn ang="0">
                    <a:pos x="641" y="35"/>
                  </a:cxn>
                  <a:cxn ang="0">
                    <a:pos x="644" y="43"/>
                  </a:cxn>
                  <a:cxn ang="0">
                    <a:pos x="645" y="51"/>
                  </a:cxn>
                  <a:cxn ang="0">
                    <a:pos x="643" y="59"/>
                  </a:cxn>
                  <a:cxn ang="0">
                    <a:pos x="118" y="1573"/>
                  </a:cxn>
                  <a:cxn ang="0">
                    <a:pos x="114" y="1581"/>
                  </a:cxn>
                  <a:cxn ang="0">
                    <a:pos x="108" y="1586"/>
                  </a:cxn>
                  <a:cxn ang="0">
                    <a:pos x="101" y="1591"/>
                  </a:cxn>
                  <a:cxn ang="0">
                    <a:pos x="93" y="1592"/>
                  </a:cxn>
                  <a:cxn ang="0">
                    <a:pos x="86" y="1591"/>
                  </a:cxn>
                  <a:cxn ang="0">
                    <a:pos x="16" y="1567"/>
                  </a:cxn>
                  <a:cxn ang="0">
                    <a:pos x="9" y="1563"/>
                  </a:cxn>
                  <a:cxn ang="0">
                    <a:pos x="3" y="1557"/>
                  </a:cxn>
                  <a:cxn ang="0">
                    <a:pos x="1" y="1549"/>
                  </a:cxn>
                  <a:cxn ang="0">
                    <a:pos x="0" y="1541"/>
                  </a:cxn>
                  <a:cxn ang="0">
                    <a:pos x="2" y="1532"/>
                  </a:cxn>
                  <a:cxn ang="0">
                    <a:pos x="527" y="19"/>
                  </a:cxn>
                  <a:cxn ang="0">
                    <a:pos x="531" y="11"/>
                  </a:cxn>
                  <a:cxn ang="0">
                    <a:pos x="537" y="5"/>
                  </a:cxn>
                  <a:cxn ang="0">
                    <a:pos x="544" y="1"/>
                  </a:cxn>
                  <a:cxn ang="0">
                    <a:pos x="552" y="0"/>
                  </a:cxn>
                </a:cxnLst>
                <a:rect l="0" t="0" r="r" b="b"/>
                <a:pathLst>
                  <a:path w="645" h="1592">
                    <a:moveTo>
                      <a:pt x="552" y="0"/>
                    </a:moveTo>
                    <a:lnTo>
                      <a:pt x="559" y="1"/>
                    </a:lnTo>
                    <a:lnTo>
                      <a:pt x="629" y="25"/>
                    </a:lnTo>
                    <a:lnTo>
                      <a:pt x="636" y="29"/>
                    </a:lnTo>
                    <a:lnTo>
                      <a:pt x="641" y="35"/>
                    </a:lnTo>
                    <a:lnTo>
                      <a:pt x="644" y="43"/>
                    </a:lnTo>
                    <a:lnTo>
                      <a:pt x="645" y="51"/>
                    </a:lnTo>
                    <a:lnTo>
                      <a:pt x="643" y="59"/>
                    </a:lnTo>
                    <a:lnTo>
                      <a:pt x="118" y="1573"/>
                    </a:lnTo>
                    <a:lnTo>
                      <a:pt x="114" y="1581"/>
                    </a:lnTo>
                    <a:lnTo>
                      <a:pt x="108" y="1586"/>
                    </a:lnTo>
                    <a:lnTo>
                      <a:pt x="101" y="1591"/>
                    </a:lnTo>
                    <a:lnTo>
                      <a:pt x="93" y="1592"/>
                    </a:lnTo>
                    <a:lnTo>
                      <a:pt x="86" y="1591"/>
                    </a:lnTo>
                    <a:lnTo>
                      <a:pt x="16" y="1567"/>
                    </a:lnTo>
                    <a:lnTo>
                      <a:pt x="9" y="1563"/>
                    </a:lnTo>
                    <a:lnTo>
                      <a:pt x="3" y="1557"/>
                    </a:lnTo>
                    <a:lnTo>
                      <a:pt x="1" y="1549"/>
                    </a:lnTo>
                    <a:lnTo>
                      <a:pt x="0" y="1541"/>
                    </a:lnTo>
                    <a:lnTo>
                      <a:pt x="2" y="1532"/>
                    </a:lnTo>
                    <a:lnTo>
                      <a:pt x="527" y="19"/>
                    </a:lnTo>
                    <a:lnTo>
                      <a:pt x="531" y="11"/>
                    </a:lnTo>
                    <a:lnTo>
                      <a:pt x="537" y="5"/>
                    </a:lnTo>
                    <a:lnTo>
                      <a:pt x="544" y="1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E9C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"/>
              <p:cNvSpPr>
                <a:spLocks/>
              </p:cNvSpPr>
              <p:nvPr/>
            </p:nvSpPr>
            <p:spPr bwMode="auto">
              <a:xfrm>
                <a:off x="1111251" y="1582738"/>
                <a:ext cx="1008063" cy="2516188"/>
              </a:xfrm>
              <a:custGeom>
                <a:avLst/>
                <a:gdLst/>
                <a:ahLst/>
                <a:cxnLst>
                  <a:cxn ang="0">
                    <a:pos x="548" y="0"/>
                  </a:cxn>
                  <a:cxn ang="0">
                    <a:pos x="555" y="1"/>
                  </a:cxn>
                  <a:cxn ang="0">
                    <a:pos x="620" y="24"/>
                  </a:cxn>
                  <a:cxn ang="0">
                    <a:pos x="627" y="27"/>
                  </a:cxn>
                  <a:cxn ang="0">
                    <a:pos x="632" y="33"/>
                  </a:cxn>
                  <a:cxn ang="0">
                    <a:pos x="634" y="40"/>
                  </a:cxn>
                  <a:cxn ang="0">
                    <a:pos x="635" y="48"/>
                  </a:cxn>
                  <a:cxn ang="0">
                    <a:pos x="633" y="57"/>
                  </a:cxn>
                  <a:cxn ang="0">
                    <a:pos x="110" y="1565"/>
                  </a:cxn>
                  <a:cxn ang="0">
                    <a:pos x="106" y="1573"/>
                  </a:cxn>
                  <a:cxn ang="0">
                    <a:pos x="100" y="1579"/>
                  </a:cxn>
                  <a:cxn ang="0">
                    <a:pos x="93" y="1583"/>
                  </a:cxn>
                  <a:cxn ang="0">
                    <a:pos x="86" y="1585"/>
                  </a:cxn>
                  <a:cxn ang="0">
                    <a:pos x="79" y="1583"/>
                  </a:cxn>
                  <a:cxn ang="0">
                    <a:pos x="14" y="1561"/>
                  </a:cxn>
                  <a:cxn ang="0">
                    <a:pos x="8" y="1557"/>
                  </a:cxn>
                  <a:cxn ang="0">
                    <a:pos x="3" y="1551"/>
                  </a:cxn>
                  <a:cxn ang="0">
                    <a:pos x="0" y="1544"/>
                  </a:cxn>
                  <a:cxn ang="0">
                    <a:pos x="0" y="1536"/>
                  </a:cxn>
                  <a:cxn ang="0">
                    <a:pos x="2" y="1527"/>
                  </a:cxn>
                  <a:cxn ang="0">
                    <a:pos x="525" y="19"/>
                  </a:cxn>
                  <a:cxn ang="0">
                    <a:pos x="529" y="11"/>
                  </a:cxn>
                  <a:cxn ang="0">
                    <a:pos x="535" y="6"/>
                  </a:cxn>
                  <a:cxn ang="0">
                    <a:pos x="541" y="1"/>
                  </a:cxn>
                  <a:cxn ang="0">
                    <a:pos x="548" y="0"/>
                  </a:cxn>
                </a:cxnLst>
                <a:rect l="0" t="0" r="r" b="b"/>
                <a:pathLst>
                  <a:path w="635" h="1585">
                    <a:moveTo>
                      <a:pt x="548" y="0"/>
                    </a:moveTo>
                    <a:lnTo>
                      <a:pt x="555" y="1"/>
                    </a:lnTo>
                    <a:lnTo>
                      <a:pt x="620" y="24"/>
                    </a:lnTo>
                    <a:lnTo>
                      <a:pt x="627" y="27"/>
                    </a:lnTo>
                    <a:lnTo>
                      <a:pt x="632" y="33"/>
                    </a:lnTo>
                    <a:lnTo>
                      <a:pt x="634" y="40"/>
                    </a:lnTo>
                    <a:lnTo>
                      <a:pt x="635" y="48"/>
                    </a:lnTo>
                    <a:lnTo>
                      <a:pt x="633" y="57"/>
                    </a:lnTo>
                    <a:lnTo>
                      <a:pt x="110" y="1565"/>
                    </a:lnTo>
                    <a:lnTo>
                      <a:pt x="106" y="1573"/>
                    </a:lnTo>
                    <a:lnTo>
                      <a:pt x="100" y="1579"/>
                    </a:lnTo>
                    <a:lnTo>
                      <a:pt x="93" y="1583"/>
                    </a:lnTo>
                    <a:lnTo>
                      <a:pt x="86" y="1585"/>
                    </a:lnTo>
                    <a:lnTo>
                      <a:pt x="79" y="1583"/>
                    </a:lnTo>
                    <a:lnTo>
                      <a:pt x="14" y="1561"/>
                    </a:lnTo>
                    <a:lnTo>
                      <a:pt x="8" y="1557"/>
                    </a:lnTo>
                    <a:lnTo>
                      <a:pt x="3" y="1551"/>
                    </a:lnTo>
                    <a:lnTo>
                      <a:pt x="0" y="1544"/>
                    </a:lnTo>
                    <a:lnTo>
                      <a:pt x="0" y="1536"/>
                    </a:lnTo>
                    <a:lnTo>
                      <a:pt x="2" y="1527"/>
                    </a:lnTo>
                    <a:lnTo>
                      <a:pt x="525" y="19"/>
                    </a:lnTo>
                    <a:lnTo>
                      <a:pt x="529" y="11"/>
                    </a:lnTo>
                    <a:lnTo>
                      <a:pt x="535" y="6"/>
                    </a:lnTo>
                    <a:lnTo>
                      <a:pt x="541" y="1"/>
                    </a:lnTo>
                    <a:lnTo>
                      <a:pt x="548" y="0"/>
                    </a:lnTo>
                    <a:close/>
                  </a:path>
                </a:pathLst>
              </a:custGeom>
              <a:solidFill>
                <a:srgbClr val="DFAB5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8"/>
              <p:cNvSpPr>
                <a:spLocks/>
              </p:cNvSpPr>
              <p:nvPr/>
            </p:nvSpPr>
            <p:spPr bwMode="auto">
              <a:xfrm>
                <a:off x="1998663" y="2068513"/>
                <a:ext cx="1639888" cy="617538"/>
              </a:xfrm>
              <a:custGeom>
                <a:avLst/>
                <a:gdLst/>
                <a:ahLst/>
                <a:cxnLst>
                  <a:cxn ang="0">
                    <a:pos x="23" y="1"/>
                  </a:cxn>
                  <a:cxn ang="0">
                    <a:pos x="30" y="3"/>
                  </a:cxn>
                  <a:cxn ang="0">
                    <a:pos x="50" y="10"/>
                  </a:cxn>
                  <a:cxn ang="0">
                    <a:pos x="82" y="21"/>
                  </a:cxn>
                  <a:cxn ang="0">
                    <a:pos x="123" y="36"/>
                  </a:cxn>
                  <a:cxn ang="0">
                    <a:pos x="174" y="53"/>
                  </a:cxn>
                  <a:cxn ang="0">
                    <a:pos x="232" y="73"/>
                  </a:cxn>
                  <a:cxn ang="0">
                    <a:pos x="295" y="96"/>
                  </a:cxn>
                  <a:cxn ang="0">
                    <a:pos x="399" y="131"/>
                  </a:cxn>
                  <a:cxn ang="0">
                    <a:pos x="472" y="157"/>
                  </a:cxn>
                  <a:cxn ang="0">
                    <a:pos x="546" y="182"/>
                  </a:cxn>
                  <a:cxn ang="0">
                    <a:pos x="619" y="208"/>
                  </a:cxn>
                  <a:cxn ang="0">
                    <a:pos x="725" y="245"/>
                  </a:cxn>
                  <a:cxn ang="0">
                    <a:pos x="792" y="268"/>
                  </a:cxn>
                  <a:cxn ang="0">
                    <a:pos x="853" y="289"/>
                  </a:cxn>
                  <a:cxn ang="0">
                    <a:pos x="907" y="308"/>
                  </a:cxn>
                  <a:cxn ang="0">
                    <a:pos x="954" y="324"/>
                  </a:cxn>
                  <a:cxn ang="0">
                    <a:pos x="991" y="337"/>
                  </a:cxn>
                  <a:cxn ang="0">
                    <a:pos x="1017" y="346"/>
                  </a:cxn>
                  <a:cxn ang="0">
                    <a:pos x="1031" y="351"/>
                  </a:cxn>
                  <a:cxn ang="0">
                    <a:pos x="1020" y="389"/>
                  </a:cxn>
                  <a:cxn ang="0">
                    <a:pos x="991" y="379"/>
                  </a:cxn>
                  <a:cxn ang="0">
                    <a:pos x="957" y="368"/>
                  </a:cxn>
                  <a:cxn ang="0">
                    <a:pos x="914" y="352"/>
                  </a:cxn>
                  <a:cxn ang="0">
                    <a:pos x="861" y="334"/>
                  </a:cxn>
                  <a:cxn ang="0">
                    <a:pos x="800" y="313"/>
                  </a:cxn>
                  <a:cxn ang="0">
                    <a:pos x="734" y="290"/>
                  </a:cxn>
                  <a:cxn ang="0">
                    <a:pos x="663" y="265"/>
                  </a:cxn>
                  <a:cxn ang="0">
                    <a:pos x="589" y="239"/>
                  </a:cxn>
                  <a:cxn ang="0">
                    <a:pos x="514" y="213"/>
                  </a:cxn>
                  <a:cxn ang="0">
                    <a:pos x="438" y="187"/>
                  </a:cxn>
                  <a:cxn ang="0">
                    <a:pos x="329" y="149"/>
                  </a:cxn>
                  <a:cxn ang="0">
                    <a:pos x="260" y="125"/>
                  </a:cxn>
                  <a:cxn ang="0">
                    <a:pos x="197" y="103"/>
                  </a:cxn>
                  <a:cxn ang="0">
                    <a:pos x="140" y="83"/>
                  </a:cxn>
                  <a:cxn ang="0">
                    <a:pos x="92" y="66"/>
                  </a:cxn>
                  <a:cxn ang="0">
                    <a:pos x="54" y="53"/>
                  </a:cxn>
                  <a:cxn ang="0">
                    <a:pos x="26" y="44"/>
                  </a:cxn>
                  <a:cxn ang="0">
                    <a:pos x="12" y="38"/>
                  </a:cxn>
                  <a:cxn ang="0">
                    <a:pos x="5" y="34"/>
                  </a:cxn>
                  <a:cxn ang="0">
                    <a:pos x="0" y="23"/>
                  </a:cxn>
                  <a:cxn ang="0">
                    <a:pos x="2" y="10"/>
                  </a:cxn>
                  <a:cxn ang="0">
                    <a:pos x="10" y="1"/>
                  </a:cxn>
                </a:cxnLst>
                <a:rect l="0" t="0" r="r" b="b"/>
                <a:pathLst>
                  <a:path w="1033" h="389">
                    <a:moveTo>
                      <a:pt x="17" y="0"/>
                    </a:moveTo>
                    <a:lnTo>
                      <a:pt x="23" y="1"/>
                    </a:lnTo>
                    <a:lnTo>
                      <a:pt x="25" y="1"/>
                    </a:lnTo>
                    <a:lnTo>
                      <a:pt x="30" y="3"/>
                    </a:lnTo>
                    <a:lnTo>
                      <a:pt x="38" y="6"/>
                    </a:lnTo>
                    <a:lnTo>
                      <a:pt x="50" y="10"/>
                    </a:lnTo>
                    <a:lnTo>
                      <a:pt x="65" y="15"/>
                    </a:lnTo>
                    <a:lnTo>
                      <a:pt x="82" y="21"/>
                    </a:lnTo>
                    <a:lnTo>
                      <a:pt x="101" y="28"/>
                    </a:lnTo>
                    <a:lnTo>
                      <a:pt x="123" y="36"/>
                    </a:lnTo>
                    <a:lnTo>
                      <a:pt x="148" y="44"/>
                    </a:lnTo>
                    <a:lnTo>
                      <a:pt x="174" y="53"/>
                    </a:lnTo>
                    <a:lnTo>
                      <a:pt x="202" y="63"/>
                    </a:lnTo>
                    <a:lnTo>
                      <a:pt x="232" y="73"/>
                    </a:lnTo>
                    <a:lnTo>
                      <a:pt x="263" y="84"/>
                    </a:lnTo>
                    <a:lnTo>
                      <a:pt x="295" y="96"/>
                    </a:lnTo>
                    <a:lnTo>
                      <a:pt x="329" y="107"/>
                    </a:lnTo>
                    <a:lnTo>
                      <a:pt x="399" y="131"/>
                    </a:lnTo>
                    <a:lnTo>
                      <a:pt x="435" y="144"/>
                    </a:lnTo>
                    <a:lnTo>
                      <a:pt x="472" y="157"/>
                    </a:lnTo>
                    <a:lnTo>
                      <a:pt x="508" y="170"/>
                    </a:lnTo>
                    <a:lnTo>
                      <a:pt x="546" y="182"/>
                    </a:lnTo>
                    <a:lnTo>
                      <a:pt x="582" y="195"/>
                    </a:lnTo>
                    <a:lnTo>
                      <a:pt x="619" y="208"/>
                    </a:lnTo>
                    <a:lnTo>
                      <a:pt x="655" y="220"/>
                    </a:lnTo>
                    <a:lnTo>
                      <a:pt x="725" y="245"/>
                    </a:lnTo>
                    <a:lnTo>
                      <a:pt x="759" y="257"/>
                    </a:lnTo>
                    <a:lnTo>
                      <a:pt x="792" y="268"/>
                    </a:lnTo>
                    <a:lnTo>
                      <a:pt x="823" y="279"/>
                    </a:lnTo>
                    <a:lnTo>
                      <a:pt x="853" y="289"/>
                    </a:lnTo>
                    <a:lnTo>
                      <a:pt x="881" y="299"/>
                    </a:lnTo>
                    <a:lnTo>
                      <a:pt x="907" y="308"/>
                    </a:lnTo>
                    <a:lnTo>
                      <a:pt x="932" y="317"/>
                    </a:lnTo>
                    <a:lnTo>
                      <a:pt x="954" y="324"/>
                    </a:lnTo>
                    <a:lnTo>
                      <a:pt x="974" y="331"/>
                    </a:lnTo>
                    <a:lnTo>
                      <a:pt x="991" y="337"/>
                    </a:lnTo>
                    <a:lnTo>
                      <a:pt x="1006" y="342"/>
                    </a:lnTo>
                    <a:lnTo>
                      <a:pt x="1017" y="346"/>
                    </a:lnTo>
                    <a:lnTo>
                      <a:pt x="1026" y="349"/>
                    </a:lnTo>
                    <a:lnTo>
                      <a:pt x="1031" y="351"/>
                    </a:lnTo>
                    <a:lnTo>
                      <a:pt x="1033" y="352"/>
                    </a:lnTo>
                    <a:lnTo>
                      <a:pt x="1020" y="389"/>
                    </a:lnTo>
                    <a:lnTo>
                      <a:pt x="1003" y="383"/>
                    </a:lnTo>
                    <a:lnTo>
                      <a:pt x="991" y="379"/>
                    </a:lnTo>
                    <a:lnTo>
                      <a:pt x="976" y="374"/>
                    </a:lnTo>
                    <a:lnTo>
                      <a:pt x="957" y="368"/>
                    </a:lnTo>
                    <a:lnTo>
                      <a:pt x="937" y="360"/>
                    </a:lnTo>
                    <a:lnTo>
                      <a:pt x="914" y="352"/>
                    </a:lnTo>
                    <a:lnTo>
                      <a:pt x="888" y="343"/>
                    </a:lnTo>
                    <a:lnTo>
                      <a:pt x="861" y="334"/>
                    </a:lnTo>
                    <a:lnTo>
                      <a:pt x="832" y="324"/>
                    </a:lnTo>
                    <a:lnTo>
                      <a:pt x="800" y="313"/>
                    </a:lnTo>
                    <a:lnTo>
                      <a:pt x="768" y="301"/>
                    </a:lnTo>
                    <a:lnTo>
                      <a:pt x="734" y="290"/>
                    </a:lnTo>
                    <a:lnTo>
                      <a:pt x="699" y="277"/>
                    </a:lnTo>
                    <a:lnTo>
                      <a:pt x="663" y="265"/>
                    </a:lnTo>
                    <a:lnTo>
                      <a:pt x="626" y="252"/>
                    </a:lnTo>
                    <a:lnTo>
                      <a:pt x="589" y="239"/>
                    </a:lnTo>
                    <a:lnTo>
                      <a:pt x="552" y="226"/>
                    </a:lnTo>
                    <a:lnTo>
                      <a:pt x="514" y="213"/>
                    </a:lnTo>
                    <a:lnTo>
                      <a:pt x="476" y="200"/>
                    </a:lnTo>
                    <a:lnTo>
                      <a:pt x="438" y="187"/>
                    </a:lnTo>
                    <a:lnTo>
                      <a:pt x="365" y="161"/>
                    </a:lnTo>
                    <a:lnTo>
                      <a:pt x="329" y="149"/>
                    </a:lnTo>
                    <a:lnTo>
                      <a:pt x="294" y="136"/>
                    </a:lnTo>
                    <a:lnTo>
                      <a:pt x="260" y="125"/>
                    </a:lnTo>
                    <a:lnTo>
                      <a:pt x="228" y="114"/>
                    </a:lnTo>
                    <a:lnTo>
                      <a:pt x="197" y="103"/>
                    </a:lnTo>
                    <a:lnTo>
                      <a:pt x="168" y="93"/>
                    </a:lnTo>
                    <a:lnTo>
                      <a:pt x="140" y="83"/>
                    </a:lnTo>
                    <a:lnTo>
                      <a:pt x="115" y="74"/>
                    </a:lnTo>
                    <a:lnTo>
                      <a:pt x="92" y="66"/>
                    </a:lnTo>
                    <a:lnTo>
                      <a:pt x="72" y="59"/>
                    </a:lnTo>
                    <a:lnTo>
                      <a:pt x="54" y="53"/>
                    </a:lnTo>
                    <a:lnTo>
                      <a:pt x="38" y="47"/>
                    </a:lnTo>
                    <a:lnTo>
                      <a:pt x="26" y="44"/>
                    </a:lnTo>
                    <a:lnTo>
                      <a:pt x="17" y="40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5" y="34"/>
                    </a:lnTo>
                    <a:lnTo>
                      <a:pt x="1" y="29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6" y="5"/>
                    </a:lnTo>
                    <a:lnTo>
                      <a:pt x="10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9"/>
              <p:cNvSpPr>
                <a:spLocks/>
              </p:cNvSpPr>
              <p:nvPr/>
            </p:nvSpPr>
            <p:spPr bwMode="auto">
              <a:xfrm>
                <a:off x="2106613" y="1730376"/>
                <a:ext cx="1651000" cy="65563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42" y="2"/>
                  </a:cxn>
                  <a:cxn ang="0">
                    <a:pos x="1040" y="349"/>
                  </a:cxn>
                  <a:cxn ang="0">
                    <a:pos x="1018" y="413"/>
                  </a:cxn>
                  <a:cxn ang="0">
                    <a:pos x="19" y="66"/>
                  </a:cxn>
                  <a:cxn ang="0">
                    <a:pos x="11" y="62"/>
                  </a:cxn>
                  <a:cxn ang="0">
                    <a:pos x="5" y="56"/>
                  </a:cxn>
                  <a:cxn ang="0">
                    <a:pos x="2" y="49"/>
                  </a:cxn>
                  <a:cxn ang="0">
                    <a:pos x="0" y="41"/>
                  </a:cxn>
                  <a:cxn ang="0">
                    <a:pos x="1" y="32"/>
                  </a:cxn>
                  <a:cxn ang="0">
                    <a:pos x="3" y="24"/>
                  </a:cxn>
                  <a:cxn ang="0">
                    <a:pos x="7" y="17"/>
                  </a:cxn>
                  <a:cxn ang="0">
                    <a:pos x="11" y="10"/>
                  </a:cxn>
                  <a:cxn ang="0">
                    <a:pos x="18" y="5"/>
                  </a:cxn>
                  <a:cxn ang="0">
                    <a:pos x="25" y="1"/>
                  </a:cxn>
                  <a:cxn ang="0">
                    <a:pos x="33" y="0"/>
                  </a:cxn>
                </a:cxnLst>
                <a:rect l="0" t="0" r="r" b="b"/>
                <a:pathLst>
                  <a:path w="1040" h="413">
                    <a:moveTo>
                      <a:pt x="33" y="0"/>
                    </a:moveTo>
                    <a:lnTo>
                      <a:pt x="42" y="2"/>
                    </a:lnTo>
                    <a:lnTo>
                      <a:pt x="1040" y="349"/>
                    </a:lnTo>
                    <a:lnTo>
                      <a:pt x="1018" y="413"/>
                    </a:lnTo>
                    <a:lnTo>
                      <a:pt x="19" y="66"/>
                    </a:lnTo>
                    <a:lnTo>
                      <a:pt x="11" y="62"/>
                    </a:lnTo>
                    <a:lnTo>
                      <a:pt x="5" y="56"/>
                    </a:lnTo>
                    <a:lnTo>
                      <a:pt x="2" y="49"/>
                    </a:lnTo>
                    <a:lnTo>
                      <a:pt x="0" y="41"/>
                    </a:lnTo>
                    <a:lnTo>
                      <a:pt x="1" y="32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1" y="10"/>
                    </a:lnTo>
                    <a:lnTo>
                      <a:pt x="18" y="5"/>
                    </a:lnTo>
                    <a:lnTo>
                      <a:pt x="25" y="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60"/>
              <p:cNvSpPr>
                <a:spLocks/>
              </p:cNvSpPr>
              <p:nvPr/>
            </p:nvSpPr>
            <p:spPr bwMode="auto">
              <a:xfrm>
                <a:off x="1885951" y="2389188"/>
                <a:ext cx="1641475" cy="619125"/>
              </a:xfrm>
              <a:custGeom>
                <a:avLst/>
                <a:gdLst/>
                <a:ahLst/>
                <a:cxnLst>
                  <a:cxn ang="0">
                    <a:pos x="24" y="1"/>
                  </a:cxn>
                  <a:cxn ang="0">
                    <a:pos x="31" y="3"/>
                  </a:cxn>
                  <a:cxn ang="0">
                    <a:pos x="51" y="10"/>
                  </a:cxn>
                  <a:cxn ang="0">
                    <a:pos x="83" y="21"/>
                  </a:cxn>
                  <a:cxn ang="0">
                    <a:pos x="124" y="36"/>
                  </a:cxn>
                  <a:cxn ang="0">
                    <a:pos x="175" y="53"/>
                  </a:cxn>
                  <a:cxn ang="0">
                    <a:pos x="233" y="73"/>
                  </a:cxn>
                  <a:cxn ang="0">
                    <a:pos x="296" y="96"/>
                  </a:cxn>
                  <a:cxn ang="0">
                    <a:pos x="365" y="119"/>
                  </a:cxn>
                  <a:cxn ang="0">
                    <a:pos x="436" y="144"/>
                  </a:cxn>
                  <a:cxn ang="0">
                    <a:pos x="509" y="170"/>
                  </a:cxn>
                  <a:cxn ang="0">
                    <a:pos x="583" y="195"/>
                  </a:cxn>
                  <a:cxn ang="0">
                    <a:pos x="656" y="221"/>
                  </a:cxn>
                  <a:cxn ang="0">
                    <a:pos x="760" y="257"/>
                  </a:cxn>
                  <a:cxn ang="0">
                    <a:pos x="824" y="279"/>
                  </a:cxn>
                  <a:cxn ang="0">
                    <a:pos x="882" y="299"/>
                  </a:cxn>
                  <a:cxn ang="0">
                    <a:pos x="933" y="317"/>
                  </a:cxn>
                  <a:cxn ang="0">
                    <a:pos x="975" y="332"/>
                  </a:cxn>
                  <a:cxn ang="0">
                    <a:pos x="1007" y="343"/>
                  </a:cxn>
                  <a:cxn ang="0">
                    <a:pos x="1027" y="350"/>
                  </a:cxn>
                  <a:cxn ang="0">
                    <a:pos x="1034" y="352"/>
                  </a:cxn>
                  <a:cxn ang="0">
                    <a:pos x="1004" y="384"/>
                  </a:cxn>
                  <a:cxn ang="0">
                    <a:pos x="976" y="374"/>
                  </a:cxn>
                  <a:cxn ang="0">
                    <a:pos x="937" y="360"/>
                  </a:cxn>
                  <a:cxn ang="0">
                    <a:pos x="889" y="343"/>
                  </a:cxn>
                  <a:cxn ang="0">
                    <a:pos x="832" y="323"/>
                  </a:cxn>
                  <a:cxn ang="0">
                    <a:pos x="768" y="301"/>
                  </a:cxn>
                  <a:cxn ang="0">
                    <a:pos x="700" y="278"/>
                  </a:cxn>
                  <a:cxn ang="0">
                    <a:pos x="590" y="239"/>
                  </a:cxn>
                  <a:cxn ang="0">
                    <a:pos x="476" y="200"/>
                  </a:cxn>
                  <a:cxn ang="0">
                    <a:pos x="365" y="161"/>
                  </a:cxn>
                  <a:cxn ang="0">
                    <a:pos x="295" y="136"/>
                  </a:cxn>
                  <a:cxn ang="0">
                    <a:pos x="228" y="113"/>
                  </a:cxn>
                  <a:cxn ang="0">
                    <a:pos x="168" y="92"/>
                  </a:cxn>
                  <a:cxn ang="0">
                    <a:pos x="116" y="74"/>
                  </a:cxn>
                  <a:cxn ang="0">
                    <a:pos x="72" y="59"/>
                  </a:cxn>
                  <a:cxn ang="0">
                    <a:pos x="39" y="47"/>
                  </a:cxn>
                  <a:cxn ang="0">
                    <a:pos x="18" y="40"/>
                  </a:cxn>
                  <a:cxn ang="0">
                    <a:pos x="11" y="38"/>
                  </a:cxn>
                  <a:cxn ang="0">
                    <a:pos x="1" y="29"/>
                  </a:cxn>
                  <a:cxn ang="0">
                    <a:pos x="1" y="17"/>
                  </a:cxn>
                  <a:cxn ang="0">
                    <a:pos x="6" y="6"/>
                  </a:cxn>
                  <a:cxn ang="0">
                    <a:pos x="17" y="0"/>
                  </a:cxn>
                </a:cxnLst>
                <a:rect l="0" t="0" r="r" b="b"/>
                <a:pathLst>
                  <a:path w="1034" h="390">
                    <a:moveTo>
                      <a:pt x="17" y="0"/>
                    </a:moveTo>
                    <a:lnTo>
                      <a:pt x="24" y="1"/>
                    </a:lnTo>
                    <a:lnTo>
                      <a:pt x="26" y="1"/>
                    </a:lnTo>
                    <a:lnTo>
                      <a:pt x="31" y="3"/>
                    </a:lnTo>
                    <a:lnTo>
                      <a:pt x="40" y="6"/>
                    </a:lnTo>
                    <a:lnTo>
                      <a:pt x="51" y="10"/>
                    </a:lnTo>
                    <a:lnTo>
                      <a:pt x="66" y="15"/>
                    </a:lnTo>
                    <a:lnTo>
                      <a:pt x="83" y="21"/>
                    </a:lnTo>
                    <a:lnTo>
                      <a:pt x="102" y="28"/>
                    </a:lnTo>
                    <a:lnTo>
                      <a:pt x="124" y="36"/>
                    </a:lnTo>
                    <a:lnTo>
                      <a:pt x="149" y="44"/>
                    </a:lnTo>
                    <a:lnTo>
                      <a:pt x="175" y="53"/>
                    </a:lnTo>
                    <a:lnTo>
                      <a:pt x="203" y="63"/>
                    </a:lnTo>
                    <a:lnTo>
                      <a:pt x="233" y="73"/>
                    </a:lnTo>
                    <a:lnTo>
                      <a:pt x="264" y="84"/>
                    </a:lnTo>
                    <a:lnTo>
                      <a:pt x="296" y="96"/>
                    </a:lnTo>
                    <a:lnTo>
                      <a:pt x="330" y="107"/>
                    </a:lnTo>
                    <a:lnTo>
                      <a:pt x="365" y="119"/>
                    </a:lnTo>
                    <a:lnTo>
                      <a:pt x="400" y="132"/>
                    </a:lnTo>
                    <a:lnTo>
                      <a:pt x="436" y="144"/>
                    </a:lnTo>
                    <a:lnTo>
                      <a:pt x="473" y="157"/>
                    </a:lnTo>
                    <a:lnTo>
                      <a:pt x="509" y="170"/>
                    </a:lnTo>
                    <a:lnTo>
                      <a:pt x="547" y="183"/>
                    </a:lnTo>
                    <a:lnTo>
                      <a:pt x="583" y="195"/>
                    </a:lnTo>
                    <a:lnTo>
                      <a:pt x="620" y="208"/>
                    </a:lnTo>
                    <a:lnTo>
                      <a:pt x="656" y="221"/>
                    </a:lnTo>
                    <a:lnTo>
                      <a:pt x="726" y="245"/>
                    </a:lnTo>
                    <a:lnTo>
                      <a:pt x="760" y="257"/>
                    </a:lnTo>
                    <a:lnTo>
                      <a:pt x="793" y="268"/>
                    </a:lnTo>
                    <a:lnTo>
                      <a:pt x="824" y="279"/>
                    </a:lnTo>
                    <a:lnTo>
                      <a:pt x="854" y="290"/>
                    </a:lnTo>
                    <a:lnTo>
                      <a:pt x="882" y="299"/>
                    </a:lnTo>
                    <a:lnTo>
                      <a:pt x="908" y="308"/>
                    </a:lnTo>
                    <a:lnTo>
                      <a:pt x="933" y="317"/>
                    </a:lnTo>
                    <a:lnTo>
                      <a:pt x="955" y="325"/>
                    </a:lnTo>
                    <a:lnTo>
                      <a:pt x="975" y="332"/>
                    </a:lnTo>
                    <a:lnTo>
                      <a:pt x="992" y="337"/>
                    </a:lnTo>
                    <a:lnTo>
                      <a:pt x="1007" y="343"/>
                    </a:lnTo>
                    <a:lnTo>
                      <a:pt x="1018" y="346"/>
                    </a:lnTo>
                    <a:lnTo>
                      <a:pt x="1027" y="350"/>
                    </a:lnTo>
                    <a:lnTo>
                      <a:pt x="1032" y="351"/>
                    </a:lnTo>
                    <a:lnTo>
                      <a:pt x="1034" y="352"/>
                    </a:lnTo>
                    <a:lnTo>
                      <a:pt x="1021" y="390"/>
                    </a:lnTo>
                    <a:lnTo>
                      <a:pt x="1004" y="384"/>
                    </a:lnTo>
                    <a:lnTo>
                      <a:pt x="992" y="379"/>
                    </a:lnTo>
                    <a:lnTo>
                      <a:pt x="976" y="374"/>
                    </a:lnTo>
                    <a:lnTo>
                      <a:pt x="958" y="367"/>
                    </a:lnTo>
                    <a:lnTo>
                      <a:pt x="937" y="360"/>
                    </a:lnTo>
                    <a:lnTo>
                      <a:pt x="915" y="352"/>
                    </a:lnTo>
                    <a:lnTo>
                      <a:pt x="889" y="343"/>
                    </a:lnTo>
                    <a:lnTo>
                      <a:pt x="861" y="334"/>
                    </a:lnTo>
                    <a:lnTo>
                      <a:pt x="832" y="323"/>
                    </a:lnTo>
                    <a:lnTo>
                      <a:pt x="801" y="313"/>
                    </a:lnTo>
                    <a:lnTo>
                      <a:pt x="768" y="301"/>
                    </a:lnTo>
                    <a:lnTo>
                      <a:pt x="735" y="290"/>
                    </a:lnTo>
                    <a:lnTo>
                      <a:pt x="700" y="278"/>
                    </a:lnTo>
                    <a:lnTo>
                      <a:pt x="627" y="252"/>
                    </a:lnTo>
                    <a:lnTo>
                      <a:pt x="590" y="239"/>
                    </a:lnTo>
                    <a:lnTo>
                      <a:pt x="515" y="213"/>
                    </a:lnTo>
                    <a:lnTo>
                      <a:pt x="476" y="200"/>
                    </a:lnTo>
                    <a:lnTo>
                      <a:pt x="439" y="187"/>
                    </a:lnTo>
                    <a:lnTo>
                      <a:pt x="365" y="161"/>
                    </a:lnTo>
                    <a:lnTo>
                      <a:pt x="330" y="148"/>
                    </a:lnTo>
                    <a:lnTo>
                      <a:pt x="295" y="136"/>
                    </a:lnTo>
                    <a:lnTo>
                      <a:pt x="261" y="125"/>
                    </a:lnTo>
                    <a:lnTo>
                      <a:pt x="228" y="113"/>
                    </a:lnTo>
                    <a:lnTo>
                      <a:pt x="197" y="103"/>
                    </a:lnTo>
                    <a:lnTo>
                      <a:pt x="168" y="92"/>
                    </a:lnTo>
                    <a:lnTo>
                      <a:pt x="141" y="83"/>
                    </a:lnTo>
                    <a:lnTo>
                      <a:pt x="116" y="74"/>
                    </a:lnTo>
                    <a:lnTo>
                      <a:pt x="92" y="66"/>
                    </a:lnTo>
                    <a:lnTo>
                      <a:pt x="72" y="59"/>
                    </a:lnTo>
                    <a:lnTo>
                      <a:pt x="54" y="53"/>
                    </a:lnTo>
                    <a:lnTo>
                      <a:pt x="39" y="47"/>
                    </a:lnTo>
                    <a:lnTo>
                      <a:pt x="27" y="43"/>
                    </a:lnTo>
                    <a:lnTo>
                      <a:pt x="18" y="40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5" y="34"/>
                    </a:lnTo>
                    <a:lnTo>
                      <a:pt x="1" y="2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3" y="11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61"/>
              <p:cNvSpPr>
                <a:spLocks/>
              </p:cNvSpPr>
              <p:nvPr/>
            </p:nvSpPr>
            <p:spPr bwMode="auto">
              <a:xfrm>
                <a:off x="1774826" y="2709863"/>
                <a:ext cx="1641475" cy="619125"/>
              </a:xfrm>
              <a:custGeom>
                <a:avLst/>
                <a:gdLst/>
                <a:ahLst/>
                <a:cxnLst>
                  <a:cxn ang="0">
                    <a:pos x="24" y="1"/>
                  </a:cxn>
                  <a:cxn ang="0">
                    <a:pos x="31" y="4"/>
                  </a:cxn>
                  <a:cxn ang="0">
                    <a:pos x="50" y="11"/>
                  </a:cxn>
                  <a:cxn ang="0">
                    <a:pos x="82" y="21"/>
                  </a:cxn>
                  <a:cxn ang="0">
                    <a:pos x="124" y="36"/>
                  </a:cxn>
                  <a:cxn ang="0">
                    <a:pos x="174" y="53"/>
                  </a:cxn>
                  <a:cxn ang="0">
                    <a:pos x="232" y="74"/>
                  </a:cxn>
                  <a:cxn ang="0">
                    <a:pos x="296" y="96"/>
                  </a:cxn>
                  <a:cxn ang="0">
                    <a:pos x="365" y="119"/>
                  </a:cxn>
                  <a:cxn ang="0">
                    <a:pos x="473" y="157"/>
                  </a:cxn>
                  <a:cxn ang="0">
                    <a:pos x="656" y="221"/>
                  </a:cxn>
                  <a:cxn ang="0">
                    <a:pos x="726" y="245"/>
                  </a:cxn>
                  <a:cxn ang="0">
                    <a:pos x="793" y="268"/>
                  </a:cxn>
                  <a:cxn ang="0">
                    <a:pos x="854" y="289"/>
                  </a:cxn>
                  <a:cxn ang="0">
                    <a:pos x="908" y="309"/>
                  </a:cxn>
                  <a:cxn ang="0">
                    <a:pos x="955" y="324"/>
                  </a:cxn>
                  <a:cxn ang="0">
                    <a:pos x="992" y="337"/>
                  </a:cxn>
                  <a:cxn ang="0">
                    <a:pos x="1018" y="346"/>
                  </a:cxn>
                  <a:cxn ang="0">
                    <a:pos x="1034" y="352"/>
                  </a:cxn>
                  <a:cxn ang="0">
                    <a:pos x="1004" y="384"/>
                  </a:cxn>
                  <a:cxn ang="0">
                    <a:pos x="976" y="374"/>
                  </a:cxn>
                  <a:cxn ang="0">
                    <a:pos x="938" y="361"/>
                  </a:cxn>
                  <a:cxn ang="0">
                    <a:pos x="889" y="344"/>
                  </a:cxn>
                  <a:cxn ang="0">
                    <a:pos x="832" y="324"/>
                  </a:cxn>
                  <a:cxn ang="0">
                    <a:pos x="768" y="302"/>
                  </a:cxn>
                  <a:cxn ang="0">
                    <a:pos x="700" y="278"/>
                  </a:cxn>
                  <a:cxn ang="0">
                    <a:pos x="590" y="240"/>
                  </a:cxn>
                  <a:cxn ang="0">
                    <a:pos x="476" y="200"/>
                  </a:cxn>
                  <a:cxn ang="0">
                    <a:pos x="365" y="162"/>
                  </a:cxn>
                  <a:cxn ang="0">
                    <a:pos x="295" y="137"/>
                  </a:cxn>
                  <a:cxn ang="0">
                    <a:pos x="228" y="114"/>
                  </a:cxn>
                  <a:cxn ang="0">
                    <a:pos x="168" y="93"/>
                  </a:cxn>
                  <a:cxn ang="0">
                    <a:pos x="116" y="74"/>
                  </a:cxn>
                  <a:cxn ang="0">
                    <a:pos x="72" y="59"/>
                  </a:cxn>
                  <a:cxn ang="0">
                    <a:pos x="39" y="48"/>
                  </a:cxn>
                  <a:cxn ang="0">
                    <a:pos x="18" y="41"/>
                  </a:cxn>
                  <a:cxn ang="0">
                    <a:pos x="11" y="38"/>
                  </a:cxn>
                  <a:cxn ang="0">
                    <a:pos x="1" y="29"/>
                  </a:cxn>
                  <a:cxn ang="0">
                    <a:pos x="1" y="17"/>
                  </a:cxn>
                  <a:cxn ang="0">
                    <a:pos x="6" y="6"/>
                  </a:cxn>
                  <a:cxn ang="0">
                    <a:pos x="17" y="0"/>
                  </a:cxn>
                </a:cxnLst>
                <a:rect l="0" t="0" r="r" b="b"/>
                <a:pathLst>
                  <a:path w="1034" h="390">
                    <a:moveTo>
                      <a:pt x="17" y="0"/>
                    </a:moveTo>
                    <a:lnTo>
                      <a:pt x="24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9" y="6"/>
                    </a:lnTo>
                    <a:lnTo>
                      <a:pt x="50" y="11"/>
                    </a:lnTo>
                    <a:lnTo>
                      <a:pt x="65" y="16"/>
                    </a:lnTo>
                    <a:lnTo>
                      <a:pt x="82" y="21"/>
                    </a:lnTo>
                    <a:lnTo>
                      <a:pt x="102" y="28"/>
                    </a:lnTo>
                    <a:lnTo>
                      <a:pt x="124" y="36"/>
                    </a:lnTo>
                    <a:lnTo>
                      <a:pt x="148" y="44"/>
                    </a:lnTo>
                    <a:lnTo>
                      <a:pt x="174" y="53"/>
                    </a:lnTo>
                    <a:lnTo>
                      <a:pt x="202" y="63"/>
                    </a:lnTo>
                    <a:lnTo>
                      <a:pt x="232" y="74"/>
                    </a:lnTo>
                    <a:lnTo>
                      <a:pt x="263" y="84"/>
                    </a:lnTo>
                    <a:lnTo>
                      <a:pt x="296" y="96"/>
                    </a:lnTo>
                    <a:lnTo>
                      <a:pt x="330" y="107"/>
                    </a:lnTo>
                    <a:lnTo>
                      <a:pt x="365" y="119"/>
                    </a:lnTo>
                    <a:lnTo>
                      <a:pt x="400" y="132"/>
                    </a:lnTo>
                    <a:lnTo>
                      <a:pt x="473" y="157"/>
                    </a:lnTo>
                    <a:lnTo>
                      <a:pt x="583" y="195"/>
                    </a:lnTo>
                    <a:lnTo>
                      <a:pt x="656" y="221"/>
                    </a:lnTo>
                    <a:lnTo>
                      <a:pt x="691" y="233"/>
                    </a:lnTo>
                    <a:lnTo>
                      <a:pt x="726" y="245"/>
                    </a:lnTo>
                    <a:lnTo>
                      <a:pt x="760" y="257"/>
                    </a:lnTo>
                    <a:lnTo>
                      <a:pt x="793" y="268"/>
                    </a:lnTo>
                    <a:lnTo>
                      <a:pt x="824" y="279"/>
                    </a:lnTo>
                    <a:lnTo>
                      <a:pt x="854" y="289"/>
                    </a:lnTo>
                    <a:lnTo>
                      <a:pt x="882" y="299"/>
                    </a:lnTo>
                    <a:lnTo>
                      <a:pt x="908" y="309"/>
                    </a:lnTo>
                    <a:lnTo>
                      <a:pt x="933" y="317"/>
                    </a:lnTo>
                    <a:lnTo>
                      <a:pt x="955" y="324"/>
                    </a:lnTo>
                    <a:lnTo>
                      <a:pt x="975" y="331"/>
                    </a:lnTo>
                    <a:lnTo>
                      <a:pt x="992" y="337"/>
                    </a:lnTo>
                    <a:lnTo>
                      <a:pt x="1007" y="342"/>
                    </a:lnTo>
                    <a:lnTo>
                      <a:pt x="1018" y="346"/>
                    </a:lnTo>
                    <a:lnTo>
                      <a:pt x="1027" y="349"/>
                    </a:lnTo>
                    <a:lnTo>
                      <a:pt x="1034" y="352"/>
                    </a:lnTo>
                    <a:lnTo>
                      <a:pt x="1021" y="390"/>
                    </a:lnTo>
                    <a:lnTo>
                      <a:pt x="1004" y="384"/>
                    </a:lnTo>
                    <a:lnTo>
                      <a:pt x="992" y="380"/>
                    </a:lnTo>
                    <a:lnTo>
                      <a:pt x="976" y="374"/>
                    </a:lnTo>
                    <a:lnTo>
                      <a:pt x="959" y="368"/>
                    </a:lnTo>
                    <a:lnTo>
                      <a:pt x="938" y="361"/>
                    </a:lnTo>
                    <a:lnTo>
                      <a:pt x="915" y="352"/>
                    </a:lnTo>
                    <a:lnTo>
                      <a:pt x="889" y="344"/>
                    </a:lnTo>
                    <a:lnTo>
                      <a:pt x="861" y="334"/>
                    </a:lnTo>
                    <a:lnTo>
                      <a:pt x="832" y="324"/>
                    </a:lnTo>
                    <a:lnTo>
                      <a:pt x="801" y="313"/>
                    </a:lnTo>
                    <a:lnTo>
                      <a:pt x="768" y="302"/>
                    </a:lnTo>
                    <a:lnTo>
                      <a:pt x="735" y="290"/>
                    </a:lnTo>
                    <a:lnTo>
                      <a:pt x="700" y="278"/>
                    </a:lnTo>
                    <a:lnTo>
                      <a:pt x="627" y="253"/>
                    </a:lnTo>
                    <a:lnTo>
                      <a:pt x="590" y="240"/>
                    </a:lnTo>
                    <a:lnTo>
                      <a:pt x="515" y="213"/>
                    </a:lnTo>
                    <a:lnTo>
                      <a:pt x="476" y="200"/>
                    </a:lnTo>
                    <a:lnTo>
                      <a:pt x="439" y="187"/>
                    </a:lnTo>
                    <a:lnTo>
                      <a:pt x="365" y="162"/>
                    </a:lnTo>
                    <a:lnTo>
                      <a:pt x="330" y="149"/>
                    </a:lnTo>
                    <a:lnTo>
                      <a:pt x="295" y="137"/>
                    </a:lnTo>
                    <a:lnTo>
                      <a:pt x="261" y="125"/>
                    </a:lnTo>
                    <a:lnTo>
                      <a:pt x="228" y="114"/>
                    </a:lnTo>
                    <a:lnTo>
                      <a:pt x="197" y="103"/>
                    </a:lnTo>
                    <a:lnTo>
                      <a:pt x="168" y="93"/>
                    </a:lnTo>
                    <a:lnTo>
                      <a:pt x="141" y="83"/>
                    </a:lnTo>
                    <a:lnTo>
                      <a:pt x="116" y="74"/>
                    </a:lnTo>
                    <a:lnTo>
                      <a:pt x="92" y="67"/>
                    </a:lnTo>
                    <a:lnTo>
                      <a:pt x="72" y="59"/>
                    </a:lnTo>
                    <a:lnTo>
                      <a:pt x="54" y="53"/>
                    </a:lnTo>
                    <a:lnTo>
                      <a:pt x="39" y="48"/>
                    </a:lnTo>
                    <a:lnTo>
                      <a:pt x="27" y="44"/>
                    </a:lnTo>
                    <a:lnTo>
                      <a:pt x="18" y="41"/>
                    </a:lnTo>
                    <a:lnTo>
                      <a:pt x="13" y="39"/>
                    </a:lnTo>
                    <a:lnTo>
                      <a:pt x="11" y="38"/>
                    </a:lnTo>
                    <a:lnTo>
                      <a:pt x="5" y="34"/>
                    </a:lnTo>
                    <a:lnTo>
                      <a:pt x="1" y="2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3" y="11"/>
                    </a:lnTo>
                    <a:lnTo>
                      <a:pt x="6" y="6"/>
                    </a:lnTo>
                    <a:lnTo>
                      <a:pt x="11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62"/>
              <p:cNvSpPr>
                <a:spLocks/>
              </p:cNvSpPr>
              <p:nvPr/>
            </p:nvSpPr>
            <p:spPr bwMode="auto">
              <a:xfrm>
                <a:off x="1663701" y="3030538"/>
                <a:ext cx="1641475" cy="619125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31" y="4"/>
                  </a:cxn>
                  <a:cxn ang="0">
                    <a:pos x="50" y="11"/>
                  </a:cxn>
                  <a:cxn ang="0">
                    <a:pos x="82" y="22"/>
                  </a:cxn>
                  <a:cxn ang="0">
                    <a:pos x="124" y="37"/>
                  </a:cxn>
                  <a:cxn ang="0">
                    <a:pos x="174" y="54"/>
                  </a:cxn>
                  <a:cxn ang="0">
                    <a:pos x="232" y="74"/>
                  </a:cxn>
                  <a:cxn ang="0">
                    <a:pos x="296" y="96"/>
                  </a:cxn>
                  <a:cxn ang="0">
                    <a:pos x="400" y="132"/>
                  </a:cxn>
                  <a:cxn ang="0">
                    <a:pos x="473" y="157"/>
                  </a:cxn>
                  <a:cxn ang="0">
                    <a:pos x="546" y="183"/>
                  </a:cxn>
                  <a:cxn ang="0">
                    <a:pos x="620" y="208"/>
                  </a:cxn>
                  <a:cxn ang="0">
                    <a:pos x="726" y="245"/>
                  </a:cxn>
                  <a:cxn ang="0">
                    <a:pos x="793" y="268"/>
                  </a:cxn>
                  <a:cxn ang="0">
                    <a:pos x="854" y="290"/>
                  </a:cxn>
                  <a:cxn ang="0">
                    <a:pos x="908" y="309"/>
                  </a:cxn>
                  <a:cxn ang="0">
                    <a:pos x="955" y="325"/>
                  </a:cxn>
                  <a:cxn ang="0">
                    <a:pos x="992" y="338"/>
                  </a:cxn>
                  <a:cxn ang="0">
                    <a:pos x="1018" y="347"/>
                  </a:cxn>
                  <a:cxn ang="0">
                    <a:pos x="1032" y="352"/>
                  </a:cxn>
                  <a:cxn ang="0">
                    <a:pos x="1021" y="390"/>
                  </a:cxn>
                  <a:cxn ang="0">
                    <a:pos x="992" y="380"/>
                  </a:cxn>
                  <a:cxn ang="0">
                    <a:pos x="958" y="368"/>
                  </a:cxn>
                  <a:cxn ang="0">
                    <a:pos x="914" y="352"/>
                  </a:cxn>
                  <a:cxn ang="0">
                    <a:pos x="861" y="334"/>
                  </a:cxn>
                  <a:cxn ang="0">
                    <a:pos x="801" y="313"/>
                  </a:cxn>
                  <a:cxn ang="0">
                    <a:pos x="734" y="290"/>
                  </a:cxn>
                  <a:cxn ang="0">
                    <a:pos x="663" y="265"/>
                  </a:cxn>
                  <a:cxn ang="0">
                    <a:pos x="552" y="227"/>
                  </a:cxn>
                  <a:cxn ang="0">
                    <a:pos x="477" y="200"/>
                  </a:cxn>
                  <a:cxn ang="0">
                    <a:pos x="402" y="174"/>
                  </a:cxn>
                  <a:cxn ang="0">
                    <a:pos x="330" y="149"/>
                  </a:cxn>
                  <a:cxn ang="0">
                    <a:pos x="261" y="125"/>
                  </a:cxn>
                  <a:cxn ang="0">
                    <a:pos x="197" y="103"/>
                  </a:cxn>
                  <a:cxn ang="0">
                    <a:pos x="141" y="84"/>
                  </a:cxn>
                  <a:cxn ang="0">
                    <a:pos x="92" y="67"/>
                  </a:cxn>
                  <a:cxn ang="0">
                    <a:pos x="54" y="54"/>
                  </a:cxn>
                  <a:cxn ang="0">
                    <a:pos x="27" y="44"/>
                  </a:cxn>
                  <a:cxn ang="0">
                    <a:pos x="13" y="39"/>
                  </a:cxn>
                  <a:cxn ang="0">
                    <a:pos x="5" y="35"/>
                  </a:cxn>
                  <a:cxn ang="0">
                    <a:pos x="0" y="24"/>
                  </a:cxn>
                  <a:cxn ang="0">
                    <a:pos x="3" y="11"/>
                  </a:cxn>
                  <a:cxn ang="0">
                    <a:pos x="11" y="2"/>
                  </a:cxn>
                </a:cxnLst>
                <a:rect l="0" t="0" r="r" b="b"/>
                <a:pathLst>
                  <a:path w="1034" h="390">
                    <a:moveTo>
                      <a:pt x="17" y="0"/>
                    </a:moveTo>
                    <a:lnTo>
                      <a:pt x="24" y="2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9" y="7"/>
                    </a:lnTo>
                    <a:lnTo>
                      <a:pt x="50" y="11"/>
                    </a:lnTo>
                    <a:lnTo>
                      <a:pt x="65" y="16"/>
                    </a:lnTo>
                    <a:lnTo>
                      <a:pt x="82" y="22"/>
                    </a:lnTo>
                    <a:lnTo>
                      <a:pt x="102" y="29"/>
                    </a:lnTo>
                    <a:lnTo>
                      <a:pt x="124" y="37"/>
                    </a:lnTo>
                    <a:lnTo>
                      <a:pt x="148" y="45"/>
                    </a:lnTo>
                    <a:lnTo>
                      <a:pt x="174" y="54"/>
                    </a:lnTo>
                    <a:lnTo>
                      <a:pt x="202" y="64"/>
                    </a:lnTo>
                    <a:lnTo>
                      <a:pt x="232" y="74"/>
                    </a:lnTo>
                    <a:lnTo>
                      <a:pt x="263" y="85"/>
                    </a:lnTo>
                    <a:lnTo>
                      <a:pt x="296" y="96"/>
                    </a:lnTo>
                    <a:lnTo>
                      <a:pt x="330" y="108"/>
                    </a:lnTo>
                    <a:lnTo>
                      <a:pt x="400" y="132"/>
                    </a:lnTo>
                    <a:lnTo>
                      <a:pt x="436" y="145"/>
                    </a:lnTo>
                    <a:lnTo>
                      <a:pt x="473" y="157"/>
                    </a:lnTo>
                    <a:lnTo>
                      <a:pt x="509" y="170"/>
                    </a:lnTo>
                    <a:lnTo>
                      <a:pt x="546" y="183"/>
                    </a:lnTo>
                    <a:lnTo>
                      <a:pt x="583" y="196"/>
                    </a:lnTo>
                    <a:lnTo>
                      <a:pt x="620" y="208"/>
                    </a:lnTo>
                    <a:lnTo>
                      <a:pt x="656" y="221"/>
                    </a:lnTo>
                    <a:lnTo>
                      <a:pt x="726" y="245"/>
                    </a:lnTo>
                    <a:lnTo>
                      <a:pt x="760" y="257"/>
                    </a:lnTo>
                    <a:lnTo>
                      <a:pt x="793" y="268"/>
                    </a:lnTo>
                    <a:lnTo>
                      <a:pt x="824" y="280"/>
                    </a:lnTo>
                    <a:lnTo>
                      <a:pt x="854" y="290"/>
                    </a:lnTo>
                    <a:lnTo>
                      <a:pt x="882" y="299"/>
                    </a:lnTo>
                    <a:lnTo>
                      <a:pt x="908" y="309"/>
                    </a:lnTo>
                    <a:lnTo>
                      <a:pt x="932" y="317"/>
                    </a:lnTo>
                    <a:lnTo>
                      <a:pt x="955" y="325"/>
                    </a:lnTo>
                    <a:lnTo>
                      <a:pt x="974" y="332"/>
                    </a:lnTo>
                    <a:lnTo>
                      <a:pt x="992" y="338"/>
                    </a:lnTo>
                    <a:lnTo>
                      <a:pt x="1006" y="343"/>
                    </a:lnTo>
                    <a:lnTo>
                      <a:pt x="1018" y="347"/>
                    </a:lnTo>
                    <a:lnTo>
                      <a:pt x="1027" y="350"/>
                    </a:lnTo>
                    <a:lnTo>
                      <a:pt x="1032" y="352"/>
                    </a:lnTo>
                    <a:lnTo>
                      <a:pt x="1034" y="352"/>
                    </a:lnTo>
                    <a:lnTo>
                      <a:pt x="1021" y="390"/>
                    </a:lnTo>
                    <a:lnTo>
                      <a:pt x="1004" y="384"/>
                    </a:lnTo>
                    <a:lnTo>
                      <a:pt x="992" y="380"/>
                    </a:lnTo>
                    <a:lnTo>
                      <a:pt x="976" y="374"/>
                    </a:lnTo>
                    <a:lnTo>
                      <a:pt x="958" y="368"/>
                    </a:lnTo>
                    <a:lnTo>
                      <a:pt x="938" y="361"/>
                    </a:lnTo>
                    <a:lnTo>
                      <a:pt x="914" y="352"/>
                    </a:lnTo>
                    <a:lnTo>
                      <a:pt x="889" y="344"/>
                    </a:lnTo>
                    <a:lnTo>
                      <a:pt x="861" y="334"/>
                    </a:lnTo>
                    <a:lnTo>
                      <a:pt x="832" y="324"/>
                    </a:lnTo>
                    <a:lnTo>
                      <a:pt x="801" y="313"/>
                    </a:lnTo>
                    <a:lnTo>
                      <a:pt x="768" y="302"/>
                    </a:lnTo>
                    <a:lnTo>
                      <a:pt x="734" y="290"/>
                    </a:lnTo>
                    <a:lnTo>
                      <a:pt x="699" y="278"/>
                    </a:lnTo>
                    <a:lnTo>
                      <a:pt x="663" y="265"/>
                    </a:lnTo>
                    <a:lnTo>
                      <a:pt x="590" y="240"/>
                    </a:lnTo>
                    <a:lnTo>
                      <a:pt x="552" y="227"/>
                    </a:lnTo>
                    <a:lnTo>
                      <a:pt x="514" y="214"/>
                    </a:lnTo>
                    <a:lnTo>
                      <a:pt x="477" y="200"/>
                    </a:lnTo>
                    <a:lnTo>
                      <a:pt x="439" y="187"/>
                    </a:lnTo>
                    <a:lnTo>
                      <a:pt x="402" y="174"/>
                    </a:lnTo>
                    <a:lnTo>
                      <a:pt x="365" y="161"/>
                    </a:lnTo>
                    <a:lnTo>
                      <a:pt x="330" y="149"/>
                    </a:lnTo>
                    <a:lnTo>
                      <a:pt x="295" y="137"/>
                    </a:lnTo>
                    <a:lnTo>
                      <a:pt x="261" y="125"/>
                    </a:lnTo>
                    <a:lnTo>
                      <a:pt x="228" y="114"/>
                    </a:lnTo>
                    <a:lnTo>
                      <a:pt x="197" y="103"/>
                    </a:lnTo>
                    <a:lnTo>
                      <a:pt x="168" y="93"/>
                    </a:lnTo>
                    <a:lnTo>
                      <a:pt x="141" y="84"/>
                    </a:lnTo>
                    <a:lnTo>
                      <a:pt x="115" y="75"/>
                    </a:lnTo>
                    <a:lnTo>
                      <a:pt x="92" y="67"/>
                    </a:lnTo>
                    <a:lnTo>
                      <a:pt x="72" y="59"/>
                    </a:lnTo>
                    <a:lnTo>
                      <a:pt x="54" y="54"/>
                    </a:lnTo>
                    <a:lnTo>
                      <a:pt x="39" y="48"/>
                    </a:lnTo>
                    <a:lnTo>
                      <a:pt x="27" y="44"/>
                    </a:lnTo>
                    <a:lnTo>
                      <a:pt x="18" y="41"/>
                    </a:lnTo>
                    <a:lnTo>
                      <a:pt x="13" y="39"/>
                    </a:lnTo>
                    <a:lnTo>
                      <a:pt x="11" y="38"/>
                    </a:lnTo>
                    <a:lnTo>
                      <a:pt x="5" y="35"/>
                    </a:lnTo>
                    <a:lnTo>
                      <a:pt x="1" y="30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3" y="11"/>
                    </a:lnTo>
                    <a:lnTo>
                      <a:pt x="7" y="6"/>
                    </a:lnTo>
                    <a:lnTo>
                      <a:pt x="11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63"/>
              <p:cNvSpPr>
                <a:spLocks/>
              </p:cNvSpPr>
              <p:nvPr/>
            </p:nvSpPr>
            <p:spPr bwMode="auto">
              <a:xfrm>
                <a:off x="1552576" y="3352801"/>
                <a:ext cx="1641475" cy="6175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1" y="3"/>
                  </a:cxn>
                  <a:cxn ang="0">
                    <a:pos x="50" y="10"/>
                  </a:cxn>
                  <a:cxn ang="0">
                    <a:pos x="82" y="21"/>
                  </a:cxn>
                  <a:cxn ang="0">
                    <a:pos x="124" y="35"/>
                  </a:cxn>
                  <a:cxn ang="0">
                    <a:pos x="174" y="53"/>
                  </a:cxn>
                  <a:cxn ang="0">
                    <a:pos x="232" y="73"/>
                  </a:cxn>
                  <a:cxn ang="0">
                    <a:pos x="296" y="95"/>
                  </a:cxn>
                  <a:cxn ang="0">
                    <a:pos x="365" y="119"/>
                  </a:cxn>
                  <a:cxn ang="0">
                    <a:pos x="436" y="144"/>
                  </a:cxn>
                  <a:cxn ang="0">
                    <a:pos x="509" y="170"/>
                  </a:cxn>
                  <a:cxn ang="0">
                    <a:pos x="583" y="195"/>
                  </a:cxn>
                  <a:cxn ang="0">
                    <a:pos x="656" y="221"/>
                  </a:cxn>
                  <a:cxn ang="0">
                    <a:pos x="760" y="256"/>
                  </a:cxn>
                  <a:cxn ang="0">
                    <a:pos x="824" y="279"/>
                  </a:cxn>
                  <a:cxn ang="0">
                    <a:pos x="882" y="299"/>
                  </a:cxn>
                  <a:cxn ang="0">
                    <a:pos x="933" y="317"/>
                  </a:cxn>
                  <a:cxn ang="0">
                    <a:pos x="975" y="331"/>
                  </a:cxn>
                  <a:cxn ang="0">
                    <a:pos x="1006" y="342"/>
                  </a:cxn>
                  <a:cxn ang="0">
                    <a:pos x="1027" y="349"/>
                  </a:cxn>
                  <a:cxn ang="0">
                    <a:pos x="1034" y="352"/>
                  </a:cxn>
                  <a:cxn ang="0">
                    <a:pos x="1003" y="384"/>
                  </a:cxn>
                  <a:cxn ang="0">
                    <a:pos x="976" y="373"/>
                  </a:cxn>
                  <a:cxn ang="0">
                    <a:pos x="937" y="360"/>
                  </a:cxn>
                  <a:cxn ang="0">
                    <a:pos x="889" y="343"/>
                  </a:cxn>
                  <a:cxn ang="0">
                    <a:pos x="831" y="323"/>
                  </a:cxn>
                  <a:cxn ang="0">
                    <a:pos x="768" y="301"/>
                  </a:cxn>
                  <a:cxn ang="0">
                    <a:pos x="699" y="277"/>
                  </a:cxn>
                  <a:cxn ang="0">
                    <a:pos x="589" y="239"/>
                  </a:cxn>
                  <a:cxn ang="0">
                    <a:pos x="476" y="200"/>
                  </a:cxn>
                  <a:cxn ang="0">
                    <a:pos x="365" y="161"/>
                  </a:cxn>
                  <a:cxn ang="0">
                    <a:pos x="294" y="136"/>
                  </a:cxn>
                  <a:cxn ang="0">
                    <a:pos x="228" y="113"/>
                  </a:cxn>
                  <a:cxn ang="0">
                    <a:pos x="167" y="92"/>
                  </a:cxn>
                  <a:cxn ang="0">
                    <a:pos x="115" y="74"/>
                  </a:cxn>
                  <a:cxn ang="0">
                    <a:pos x="71" y="58"/>
                  </a:cxn>
                  <a:cxn ang="0">
                    <a:pos x="38" y="47"/>
                  </a:cxn>
                  <a:cxn ang="0">
                    <a:pos x="17" y="40"/>
                  </a:cxn>
                  <a:cxn ang="0">
                    <a:pos x="10" y="37"/>
                  </a:cxn>
                  <a:cxn ang="0">
                    <a:pos x="1" y="29"/>
                  </a:cxn>
                  <a:cxn ang="0">
                    <a:pos x="0" y="17"/>
                  </a:cxn>
                  <a:cxn ang="0">
                    <a:pos x="6" y="5"/>
                  </a:cxn>
                  <a:cxn ang="0">
                    <a:pos x="17" y="0"/>
                  </a:cxn>
                </a:cxnLst>
                <a:rect l="0" t="0" r="r" b="b"/>
                <a:pathLst>
                  <a:path w="1034" h="389">
                    <a:moveTo>
                      <a:pt x="17" y="0"/>
                    </a:moveTo>
                    <a:lnTo>
                      <a:pt x="24" y="0"/>
                    </a:lnTo>
                    <a:lnTo>
                      <a:pt x="26" y="1"/>
                    </a:lnTo>
                    <a:lnTo>
                      <a:pt x="31" y="3"/>
                    </a:lnTo>
                    <a:lnTo>
                      <a:pt x="39" y="5"/>
                    </a:lnTo>
                    <a:lnTo>
                      <a:pt x="50" y="10"/>
                    </a:lnTo>
                    <a:lnTo>
                      <a:pt x="65" y="15"/>
                    </a:lnTo>
                    <a:lnTo>
                      <a:pt x="82" y="21"/>
                    </a:lnTo>
                    <a:lnTo>
                      <a:pt x="102" y="28"/>
                    </a:lnTo>
                    <a:lnTo>
                      <a:pt x="124" y="35"/>
                    </a:lnTo>
                    <a:lnTo>
                      <a:pt x="148" y="44"/>
                    </a:lnTo>
                    <a:lnTo>
                      <a:pt x="174" y="53"/>
                    </a:lnTo>
                    <a:lnTo>
                      <a:pt x="202" y="63"/>
                    </a:lnTo>
                    <a:lnTo>
                      <a:pt x="232" y="73"/>
                    </a:lnTo>
                    <a:lnTo>
                      <a:pt x="264" y="84"/>
                    </a:lnTo>
                    <a:lnTo>
                      <a:pt x="296" y="95"/>
                    </a:lnTo>
                    <a:lnTo>
                      <a:pt x="330" y="107"/>
                    </a:lnTo>
                    <a:lnTo>
                      <a:pt x="365" y="119"/>
                    </a:lnTo>
                    <a:lnTo>
                      <a:pt x="400" y="131"/>
                    </a:lnTo>
                    <a:lnTo>
                      <a:pt x="436" y="144"/>
                    </a:lnTo>
                    <a:lnTo>
                      <a:pt x="473" y="156"/>
                    </a:lnTo>
                    <a:lnTo>
                      <a:pt x="509" y="170"/>
                    </a:lnTo>
                    <a:lnTo>
                      <a:pt x="547" y="182"/>
                    </a:lnTo>
                    <a:lnTo>
                      <a:pt x="583" y="195"/>
                    </a:lnTo>
                    <a:lnTo>
                      <a:pt x="620" y="208"/>
                    </a:lnTo>
                    <a:lnTo>
                      <a:pt x="656" y="221"/>
                    </a:lnTo>
                    <a:lnTo>
                      <a:pt x="726" y="245"/>
                    </a:lnTo>
                    <a:lnTo>
                      <a:pt x="760" y="256"/>
                    </a:lnTo>
                    <a:lnTo>
                      <a:pt x="793" y="268"/>
                    </a:lnTo>
                    <a:lnTo>
                      <a:pt x="824" y="279"/>
                    </a:lnTo>
                    <a:lnTo>
                      <a:pt x="854" y="289"/>
                    </a:lnTo>
                    <a:lnTo>
                      <a:pt x="882" y="299"/>
                    </a:lnTo>
                    <a:lnTo>
                      <a:pt x="908" y="308"/>
                    </a:lnTo>
                    <a:lnTo>
                      <a:pt x="933" y="317"/>
                    </a:lnTo>
                    <a:lnTo>
                      <a:pt x="955" y="324"/>
                    </a:lnTo>
                    <a:lnTo>
                      <a:pt x="975" y="331"/>
                    </a:lnTo>
                    <a:lnTo>
                      <a:pt x="992" y="337"/>
                    </a:lnTo>
                    <a:lnTo>
                      <a:pt x="1006" y="342"/>
                    </a:lnTo>
                    <a:lnTo>
                      <a:pt x="1018" y="346"/>
                    </a:lnTo>
                    <a:lnTo>
                      <a:pt x="1027" y="349"/>
                    </a:lnTo>
                    <a:lnTo>
                      <a:pt x="1032" y="351"/>
                    </a:lnTo>
                    <a:lnTo>
                      <a:pt x="1034" y="352"/>
                    </a:lnTo>
                    <a:lnTo>
                      <a:pt x="1020" y="389"/>
                    </a:lnTo>
                    <a:lnTo>
                      <a:pt x="1003" y="384"/>
                    </a:lnTo>
                    <a:lnTo>
                      <a:pt x="991" y="379"/>
                    </a:lnTo>
                    <a:lnTo>
                      <a:pt x="976" y="373"/>
                    </a:lnTo>
                    <a:lnTo>
                      <a:pt x="958" y="367"/>
                    </a:lnTo>
                    <a:lnTo>
                      <a:pt x="937" y="360"/>
                    </a:lnTo>
                    <a:lnTo>
                      <a:pt x="914" y="352"/>
                    </a:lnTo>
                    <a:lnTo>
                      <a:pt x="889" y="343"/>
                    </a:lnTo>
                    <a:lnTo>
                      <a:pt x="861" y="333"/>
                    </a:lnTo>
                    <a:lnTo>
                      <a:pt x="831" y="323"/>
                    </a:lnTo>
                    <a:lnTo>
                      <a:pt x="800" y="312"/>
                    </a:lnTo>
                    <a:lnTo>
                      <a:pt x="768" y="301"/>
                    </a:lnTo>
                    <a:lnTo>
                      <a:pt x="734" y="289"/>
                    </a:lnTo>
                    <a:lnTo>
                      <a:pt x="699" y="277"/>
                    </a:lnTo>
                    <a:lnTo>
                      <a:pt x="627" y="252"/>
                    </a:lnTo>
                    <a:lnTo>
                      <a:pt x="589" y="239"/>
                    </a:lnTo>
                    <a:lnTo>
                      <a:pt x="514" y="212"/>
                    </a:lnTo>
                    <a:lnTo>
                      <a:pt x="476" y="200"/>
                    </a:lnTo>
                    <a:lnTo>
                      <a:pt x="438" y="186"/>
                    </a:lnTo>
                    <a:lnTo>
                      <a:pt x="365" y="161"/>
                    </a:lnTo>
                    <a:lnTo>
                      <a:pt x="329" y="148"/>
                    </a:lnTo>
                    <a:lnTo>
                      <a:pt x="294" y="136"/>
                    </a:lnTo>
                    <a:lnTo>
                      <a:pt x="260" y="124"/>
                    </a:lnTo>
                    <a:lnTo>
                      <a:pt x="228" y="113"/>
                    </a:lnTo>
                    <a:lnTo>
                      <a:pt x="197" y="102"/>
                    </a:lnTo>
                    <a:lnTo>
                      <a:pt x="167" y="92"/>
                    </a:lnTo>
                    <a:lnTo>
                      <a:pt x="140" y="82"/>
                    </a:lnTo>
                    <a:lnTo>
                      <a:pt x="115" y="74"/>
                    </a:lnTo>
                    <a:lnTo>
                      <a:pt x="92" y="66"/>
                    </a:lnTo>
                    <a:lnTo>
                      <a:pt x="71" y="58"/>
                    </a:lnTo>
                    <a:lnTo>
                      <a:pt x="54" y="53"/>
                    </a:lnTo>
                    <a:lnTo>
                      <a:pt x="38" y="47"/>
                    </a:lnTo>
                    <a:lnTo>
                      <a:pt x="26" y="43"/>
                    </a:lnTo>
                    <a:lnTo>
                      <a:pt x="17" y="40"/>
                    </a:lnTo>
                    <a:lnTo>
                      <a:pt x="12" y="38"/>
                    </a:lnTo>
                    <a:lnTo>
                      <a:pt x="10" y="37"/>
                    </a:lnTo>
                    <a:lnTo>
                      <a:pt x="5" y="34"/>
                    </a:lnTo>
                    <a:lnTo>
                      <a:pt x="1" y="29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64"/>
              <p:cNvSpPr>
                <a:spLocks/>
              </p:cNvSpPr>
              <p:nvPr/>
            </p:nvSpPr>
            <p:spPr bwMode="auto">
              <a:xfrm>
                <a:off x="1441451" y="3671888"/>
                <a:ext cx="1641475" cy="620713"/>
              </a:xfrm>
              <a:custGeom>
                <a:avLst/>
                <a:gdLst/>
                <a:ahLst/>
                <a:cxnLst>
                  <a:cxn ang="0">
                    <a:pos x="23" y="2"/>
                  </a:cxn>
                  <a:cxn ang="0">
                    <a:pos x="30" y="4"/>
                  </a:cxn>
                  <a:cxn ang="0">
                    <a:pos x="50" y="11"/>
                  </a:cxn>
                  <a:cxn ang="0">
                    <a:pos x="82" y="22"/>
                  </a:cxn>
                  <a:cxn ang="0">
                    <a:pos x="124" y="37"/>
                  </a:cxn>
                  <a:cxn ang="0">
                    <a:pos x="174" y="54"/>
                  </a:cxn>
                  <a:cxn ang="0">
                    <a:pos x="232" y="74"/>
                  </a:cxn>
                  <a:cxn ang="0">
                    <a:pos x="295" y="97"/>
                  </a:cxn>
                  <a:cxn ang="0">
                    <a:pos x="364" y="120"/>
                  </a:cxn>
                  <a:cxn ang="0">
                    <a:pos x="472" y="158"/>
                  </a:cxn>
                  <a:cxn ang="0">
                    <a:pos x="655" y="221"/>
                  </a:cxn>
                  <a:cxn ang="0">
                    <a:pos x="726" y="246"/>
                  </a:cxn>
                  <a:cxn ang="0">
                    <a:pos x="792" y="269"/>
                  </a:cxn>
                  <a:cxn ang="0">
                    <a:pos x="854" y="290"/>
                  </a:cxn>
                  <a:cxn ang="0">
                    <a:pos x="908" y="309"/>
                  </a:cxn>
                  <a:cxn ang="0">
                    <a:pos x="954" y="325"/>
                  </a:cxn>
                  <a:cxn ang="0">
                    <a:pos x="992" y="338"/>
                  </a:cxn>
                  <a:cxn ang="0">
                    <a:pos x="1018" y="347"/>
                  </a:cxn>
                  <a:cxn ang="0">
                    <a:pos x="1034" y="353"/>
                  </a:cxn>
                  <a:cxn ang="0">
                    <a:pos x="1003" y="385"/>
                  </a:cxn>
                  <a:cxn ang="0">
                    <a:pos x="976" y="375"/>
                  </a:cxn>
                  <a:cxn ang="0">
                    <a:pos x="937" y="361"/>
                  </a:cxn>
                  <a:cxn ang="0">
                    <a:pos x="889" y="344"/>
                  </a:cxn>
                  <a:cxn ang="0">
                    <a:pos x="831" y="325"/>
                  </a:cxn>
                  <a:cxn ang="0">
                    <a:pos x="768" y="302"/>
                  </a:cxn>
                  <a:cxn ang="0">
                    <a:pos x="699" y="279"/>
                  </a:cxn>
                  <a:cxn ang="0">
                    <a:pos x="589" y="240"/>
                  </a:cxn>
                  <a:cxn ang="0">
                    <a:pos x="476" y="201"/>
                  </a:cxn>
                  <a:cxn ang="0">
                    <a:pos x="365" y="162"/>
                  </a:cxn>
                  <a:cxn ang="0">
                    <a:pos x="294" y="137"/>
                  </a:cxn>
                  <a:cxn ang="0">
                    <a:pos x="228" y="114"/>
                  </a:cxn>
                  <a:cxn ang="0">
                    <a:pos x="168" y="93"/>
                  </a:cxn>
                  <a:cxn ang="0">
                    <a:pos x="115" y="75"/>
                  </a:cxn>
                  <a:cxn ang="0">
                    <a:pos x="71" y="60"/>
                  </a:cxn>
                  <a:cxn ang="0">
                    <a:pos x="38" y="48"/>
                  </a:cxn>
                  <a:cxn ang="0">
                    <a:pos x="17" y="41"/>
                  </a:cxn>
                  <a:cxn ang="0">
                    <a:pos x="10" y="39"/>
                  </a:cxn>
                  <a:cxn ang="0">
                    <a:pos x="1" y="30"/>
                  </a:cxn>
                  <a:cxn ang="0">
                    <a:pos x="0" y="18"/>
                  </a:cxn>
                  <a:cxn ang="0">
                    <a:pos x="6" y="6"/>
                  </a:cxn>
                  <a:cxn ang="0">
                    <a:pos x="17" y="0"/>
                  </a:cxn>
                </a:cxnLst>
                <a:rect l="0" t="0" r="r" b="b"/>
                <a:pathLst>
                  <a:path w="1034" h="391">
                    <a:moveTo>
                      <a:pt x="17" y="0"/>
                    </a:moveTo>
                    <a:lnTo>
                      <a:pt x="23" y="2"/>
                    </a:lnTo>
                    <a:lnTo>
                      <a:pt x="25" y="2"/>
                    </a:lnTo>
                    <a:lnTo>
                      <a:pt x="30" y="4"/>
                    </a:lnTo>
                    <a:lnTo>
                      <a:pt x="38" y="7"/>
                    </a:lnTo>
                    <a:lnTo>
                      <a:pt x="50" y="11"/>
                    </a:lnTo>
                    <a:lnTo>
                      <a:pt x="64" y="16"/>
                    </a:lnTo>
                    <a:lnTo>
                      <a:pt x="82" y="22"/>
                    </a:lnTo>
                    <a:lnTo>
                      <a:pt x="101" y="29"/>
                    </a:lnTo>
                    <a:lnTo>
                      <a:pt x="124" y="37"/>
                    </a:lnTo>
                    <a:lnTo>
                      <a:pt x="148" y="45"/>
                    </a:lnTo>
                    <a:lnTo>
                      <a:pt x="174" y="54"/>
                    </a:lnTo>
                    <a:lnTo>
                      <a:pt x="202" y="64"/>
                    </a:lnTo>
                    <a:lnTo>
                      <a:pt x="232" y="74"/>
                    </a:lnTo>
                    <a:lnTo>
                      <a:pt x="263" y="85"/>
                    </a:lnTo>
                    <a:lnTo>
                      <a:pt x="295" y="97"/>
                    </a:lnTo>
                    <a:lnTo>
                      <a:pt x="329" y="108"/>
                    </a:lnTo>
                    <a:lnTo>
                      <a:pt x="364" y="120"/>
                    </a:lnTo>
                    <a:lnTo>
                      <a:pt x="400" y="132"/>
                    </a:lnTo>
                    <a:lnTo>
                      <a:pt x="472" y="158"/>
                    </a:lnTo>
                    <a:lnTo>
                      <a:pt x="583" y="196"/>
                    </a:lnTo>
                    <a:lnTo>
                      <a:pt x="655" y="221"/>
                    </a:lnTo>
                    <a:lnTo>
                      <a:pt x="691" y="233"/>
                    </a:lnTo>
                    <a:lnTo>
                      <a:pt x="726" y="246"/>
                    </a:lnTo>
                    <a:lnTo>
                      <a:pt x="760" y="258"/>
                    </a:lnTo>
                    <a:lnTo>
                      <a:pt x="792" y="269"/>
                    </a:lnTo>
                    <a:lnTo>
                      <a:pt x="824" y="280"/>
                    </a:lnTo>
                    <a:lnTo>
                      <a:pt x="854" y="290"/>
                    </a:lnTo>
                    <a:lnTo>
                      <a:pt x="882" y="300"/>
                    </a:lnTo>
                    <a:lnTo>
                      <a:pt x="908" y="309"/>
                    </a:lnTo>
                    <a:lnTo>
                      <a:pt x="933" y="318"/>
                    </a:lnTo>
                    <a:lnTo>
                      <a:pt x="954" y="325"/>
                    </a:lnTo>
                    <a:lnTo>
                      <a:pt x="975" y="332"/>
                    </a:lnTo>
                    <a:lnTo>
                      <a:pt x="992" y="338"/>
                    </a:lnTo>
                    <a:lnTo>
                      <a:pt x="1006" y="343"/>
                    </a:lnTo>
                    <a:lnTo>
                      <a:pt x="1018" y="347"/>
                    </a:lnTo>
                    <a:lnTo>
                      <a:pt x="1026" y="350"/>
                    </a:lnTo>
                    <a:lnTo>
                      <a:pt x="1034" y="353"/>
                    </a:lnTo>
                    <a:lnTo>
                      <a:pt x="1020" y="391"/>
                    </a:lnTo>
                    <a:lnTo>
                      <a:pt x="1003" y="385"/>
                    </a:lnTo>
                    <a:lnTo>
                      <a:pt x="991" y="381"/>
                    </a:lnTo>
                    <a:lnTo>
                      <a:pt x="976" y="375"/>
                    </a:lnTo>
                    <a:lnTo>
                      <a:pt x="958" y="368"/>
                    </a:lnTo>
                    <a:lnTo>
                      <a:pt x="937" y="361"/>
                    </a:lnTo>
                    <a:lnTo>
                      <a:pt x="914" y="353"/>
                    </a:lnTo>
                    <a:lnTo>
                      <a:pt x="889" y="344"/>
                    </a:lnTo>
                    <a:lnTo>
                      <a:pt x="861" y="335"/>
                    </a:lnTo>
                    <a:lnTo>
                      <a:pt x="831" y="325"/>
                    </a:lnTo>
                    <a:lnTo>
                      <a:pt x="800" y="314"/>
                    </a:lnTo>
                    <a:lnTo>
                      <a:pt x="768" y="302"/>
                    </a:lnTo>
                    <a:lnTo>
                      <a:pt x="734" y="291"/>
                    </a:lnTo>
                    <a:lnTo>
                      <a:pt x="699" y="279"/>
                    </a:lnTo>
                    <a:lnTo>
                      <a:pt x="627" y="253"/>
                    </a:lnTo>
                    <a:lnTo>
                      <a:pt x="589" y="240"/>
                    </a:lnTo>
                    <a:lnTo>
                      <a:pt x="514" y="214"/>
                    </a:lnTo>
                    <a:lnTo>
                      <a:pt x="476" y="201"/>
                    </a:lnTo>
                    <a:lnTo>
                      <a:pt x="438" y="188"/>
                    </a:lnTo>
                    <a:lnTo>
                      <a:pt x="365" y="162"/>
                    </a:lnTo>
                    <a:lnTo>
                      <a:pt x="329" y="149"/>
                    </a:lnTo>
                    <a:lnTo>
                      <a:pt x="294" y="137"/>
                    </a:lnTo>
                    <a:lnTo>
                      <a:pt x="260" y="126"/>
                    </a:lnTo>
                    <a:lnTo>
                      <a:pt x="228" y="114"/>
                    </a:lnTo>
                    <a:lnTo>
                      <a:pt x="197" y="104"/>
                    </a:lnTo>
                    <a:lnTo>
                      <a:pt x="168" y="93"/>
                    </a:lnTo>
                    <a:lnTo>
                      <a:pt x="140" y="84"/>
                    </a:lnTo>
                    <a:lnTo>
                      <a:pt x="115" y="75"/>
                    </a:lnTo>
                    <a:lnTo>
                      <a:pt x="92" y="67"/>
                    </a:lnTo>
                    <a:lnTo>
                      <a:pt x="71" y="60"/>
                    </a:lnTo>
                    <a:lnTo>
                      <a:pt x="54" y="54"/>
                    </a:lnTo>
                    <a:lnTo>
                      <a:pt x="38" y="48"/>
                    </a:lnTo>
                    <a:lnTo>
                      <a:pt x="26" y="44"/>
                    </a:lnTo>
                    <a:lnTo>
                      <a:pt x="17" y="41"/>
                    </a:lnTo>
                    <a:lnTo>
                      <a:pt x="12" y="39"/>
                    </a:lnTo>
                    <a:lnTo>
                      <a:pt x="10" y="39"/>
                    </a:lnTo>
                    <a:lnTo>
                      <a:pt x="5" y="35"/>
                    </a:lnTo>
                    <a:lnTo>
                      <a:pt x="1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2" y="11"/>
                    </a:lnTo>
                    <a:lnTo>
                      <a:pt x="6" y="6"/>
                    </a:lnTo>
                    <a:lnTo>
                      <a:pt x="10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65"/>
              <p:cNvSpPr>
                <a:spLocks/>
              </p:cNvSpPr>
              <p:nvPr/>
            </p:nvSpPr>
            <p:spPr bwMode="auto">
              <a:xfrm>
                <a:off x="2414588" y="3929063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59" y="173"/>
                  </a:cxn>
                  <a:cxn ang="0">
                    <a:pos x="52" y="174"/>
                  </a:cxn>
                  <a:cxn ang="0">
                    <a:pos x="44" y="173"/>
                  </a:cxn>
                  <a:cxn ang="0">
                    <a:pos x="17" y="164"/>
                  </a:cxn>
                  <a:cxn ang="0">
                    <a:pos x="11" y="159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2" y="130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59" y="173"/>
                    </a:lnTo>
                    <a:lnTo>
                      <a:pt x="52" y="174"/>
                    </a:lnTo>
                    <a:lnTo>
                      <a:pt x="44" y="173"/>
                    </a:lnTo>
                    <a:lnTo>
                      <a:pt x="17" y="164"/>
                    </a:lnTo>
                    <a:lnTo>
                      <a:pt x="11" y="159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2" y="130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66"/>
              <p:cNvSpPr>
                <a:spLocks/>
              </p:cNvSpPr>
              <p:nvPr/>
            </p:nvSpPr>
            <p:spPr bwMode="auto">
              <a:xfrm>
                <a:off x="2430463" y="3929063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1"/>
                  </a:cxn>
                  <a:cxn ang="0">
                    <a:pos x="98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0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4" y="159"/>
                  </a:cxn>
                  <a:cxn ang="0">
                    <a:pos x="15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5"/>
                  </a:cxn>
                  <a:cxn ang="0">
                    <a:pos x="41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1"/>
                    </a:lnTo>
                    <a:lnTo>
                      <a:pt x="98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0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4" y="159"/>
                    </a:lnTo>
                    <a:lnTo>
                      <a:pt x="15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5"/>
                    </a:lnTo>
                    <a:lnTo>
                      <a:pt x="41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81B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67"/>
              <p:cNvSpPr>
                <a:spLocks/>
              </p:cNvSpPr>
              <p:nvPr/>
            </p:nvSpPr>
            <p:spPr bwMode="auto">
              <a:xfrm>
                <a:off x="2725738" y="4038601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7" y="27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8" y="155"/>
                  </a:cxn>
                  <a:cxn ang="0">
                    <a:pos x="73" y="163"/>
                  </a:cxn>
                  <a:cxn ang="0">
                    <a:pos x="68" y="169"/>
                  </a:cxn>
                  <a:cxn ang="0">
                    <a:pos x="60" y="172"/>
                  </a:cxn>
                  <a:cxn ang="0">
                    <a:pos x="52" y="173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5" y="153"/>
                  </a:cxn>
                  <a:cxn ang="0">
                    <a:pos x="1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5" y="10"/>
                  </a:cxn>
                  <a:cxn ang="0">
                    <a:pos x="50" y="4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7" y="27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8" y="155"/>
                    </a:lnTo>
                    <a:lnTo>
                      <a:pt x="73" y="163"/>
                    </a:lnTo>
                    <a:lnTo>
                      <a:pt x="68" y="169"/>
                    </a:lnTo>
                    <a:lnTo>
                      <a:pt x="60" y="172"/>
                    </a:lnTo>
                    <a:lnTo>
                      <a:pt x="52" y="173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5" y="153"/>
                    </a:lnTo>
                    <a:lnTo>
                      <a:pt x="1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5" y="10"/>
                    </a:lnTo>
                    <a:lnTo>
                      <a:pt x="50" y="4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68"/>
              <p:cNvSpPr>
                <a:spLocks/>
              </p:cNvSpPr>
              <p:nvPr/>
            </p:nvSpPr>
            <p:spPr bwMode="auto">
              <a:xfrm>
                <a:off x="2741613" y="4037013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2"/>
                  </a:cxn>
                  <a:cxn ang="0">
                    <a:pos x="88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4" y="144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3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2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4" y="144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3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81B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69"/>
              <p:cNvSpPr>
                <a:spLocks/>
              </p:cNvSpPr>
              <p:nvPr/>
            </p:nvSpPr>
            <p:spPr bwMode="auto">
              <a:xfrm>
                <a:off x="2863851" y="4086226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2" y="20"/>
                  </a:cxn>
                  <a:cxn ang="0">
                    <a:pos x="116" y="27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7" y="155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0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49" y="4"/>
                  </a:cxn>
                  <a:cxn ang="0">
                    <a:pos x="57" y="0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3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2" y="20"/>
                    </a:lnTo>
                    <a:lnTo>
                      <a:pt x="116" y="27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7" y="155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0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49" y="4"/>
                    </a:lnTo>
                    <a:lnTo>
                      <a:pt x="5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70"/>
              <p:cNvSpPr>
                <a:spLocks/>
              </p:cNvSpPr>
              <p:nvPr/>
            </p:nvSpPr>
            <p:spPr bwMode="auto">
              <a:xfrm>
                <a:off x="2878138" y="4084638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2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2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81B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71"/>
              <p:cNvSpPr>
                <a:spLocks/>
              </p:cNvSpPr>
              <p:nvPr/>
            </p:nvSpPr>
            <p:spPr bwMode="auto">
              <a:xfrm>
                <a:off x="2906713" y="2170113"/>
                <a:ext cx="1089025" cy="2560638"/>
              </a:xfrm>
              <a:custGeom>
                <a:avLst/>
                <a:gdLst/>
                <a:ahLst/>
                <a:cxnLst>
                  <a:cxn ang="0">
                    <a:pos x="600" y="1"/>
                  </a:cxn>
                  <a:cxn ang="0">
                    <a:pos x="677" y="29"/>
                  </a:cxn>
                  <a:cxn ang="0">
                    <a:pos x="686" y="43"/>
                  </a:cxn>
                  <a:cxn ang="0">
                    <a:pos x="686" y="54"/>
                  </a:cxn>
                  <a:cxn ang="0">
                    <a:pos x="155" y="1588"/>
                  </a:cxn>
                  <a:cxn ang="0">
                    <a:pos x="145" y="1598"/>
                  </a:cxn>
                  <a:cxn ang="0">
                    <a:pos x="128" y="1607"/>
                  </a:cxn>
                  <a:cxn ang="0">
                    <a:pos x="109" y="1612"/>
                  </a:cxn>
                  <a:cxn ang="0">
                    <a:pos x="95" y="1612"/>
                  </a:cxn>
                  <a:cxn ang="0">
                    <a:pos x="88" y="1610"/>
                  </a:cxn>
                  <a:cxn ang="0">
                    <a:pos x="73" y="1605"/>
                  </a:cxn>
                  <a:cxn ang="0">
                    <a:pos x="43" y="1594"/>
                  </a:cxn>
                  <a:cxn ang="0">
                    <a:pos x="19" y="1586"/>
                  </a:cxn>
                  <a:cxn ang="0">
                    <a:pos x="11" y="1582"/>
                  </a:cxn>
                  <a:cxn ang="0">
                    <a:pos x="3" y="1574"/>
                  </a:cxn>
                  <a:cxn ang="0">
                    <a:pos x="0" y="1561"/>
                  </a:cxn>
                  <a:cxn ang="0">
                    <a:pos x="3" y="1549"/>
                  </a:cxn>
                  <a:cxn ang="0">
                    <a:pos x="9" y="1533"/>
                  </a:cxn>
                  <a:cxn ang="0">
                    <a:pos x="19" y="1504"/>
                  </a:cxn>
                  <a:cxn ang="0">
                    <a:pos x="33" y="1462"/>
                  </a:cxn>
                  <a:cxn ang="0">
                    <a:pos x="52" y="1411"/>
                  </a:cxn>
                  <a:cxn ang="0">
                    <a:pos x="73" y="1349"/>
                  </a:cxn>
                  <a:cxn ang="0">
                    <a:pos x="97" y="1280"/>
                  </a:cxn>
                  <a:cxn ang="0">
                    <a:pos x="123" y="1204"/>
                  </a:cxn>
                  <a:cxn ang="0">
                    <a:pos x="151" y="1122"/>
                  </a:cxn>
                  <a:cxn ang="0">
                    <a:pos x="182" y="1036"/>
                  </a:cxn>
                  <a:cxn ang="0">
                    <a:pos x="213" y="946"/>
                  </a:cxn>
                  <a:cxn ang="0">
                    <a:pos x="261" y="808"/>
                  </a:cxn>
                  <a:cxn ang="0">
                    <a:pos x="293" y="715"/>
                  </a:cxn>
                  <a:cxn ang="0">
                    <a:pos x="356" y="535"/>
                  </a:cxn>
                  <a:cxn ang="0">
                    <a:pos x="385" y="449"/>
                  </a:cxn>
                  <a:cxn ang="0">
                    <a:pos x="414" y="368"/>
                  </a:cxn>
                  <a:cxn ang="0">
                    <a:pos x="440" y="293"/>
                  </a:cxn>
                  <a:cxn ang="0">
                    <a:pos x="464" y="225"/>
                  </a:cxn>
                  <a:cxn ang="0">
                    <a:pos x="485" y="165"/>
                  </a:cxn>
                  <a:cxn ang="0">
                    <a:pos x="502" y="114"/>
                  </a:cxn>
                  <a:cxn ang="0">
                    <a:pos x="516" y="75"/>
                  </a:cxn>
                  <a:cxn ang="0">
                    <a:pos x="525" y="47"/>
                  </a:cxn>
                  <a:cxn ang="0">
                    <a:pos x="530" y="33"/>
                  </a:cxn>
                  <a:cxn ang="0">
                    <a:pos x="534" y="26"/>
                  </a:cxn>
                  <a:cxn ang="0">
                    <a:pos x="548" y="16"/>
                  </a:cxn>
                  <a:cxn ang="0">
                    <a:pos x="577" y="3"/>
                  </a:cxn>
                  <a:cxn ang="0">
                    <a:pos x="594" y="0"/>
                  </a:cxn>
                </a:cxnLst>
                <a:rect l="0" t="0" r="r" b="b"/>
                <a:pathLst>
                  <a:path w="686" h="1613">
                    <a:moveTo>
                      <a:pt x="594" y="0"/>
                    </a:moveTo>
                    <a:lnTo>
                      <a:pt x="600" y="1"/>
                    </a:lnTo>
                    <a:lnTo>
                      <a:pt x="670" y="25"/>
                    </a:lnTo>
                    <a:lnTo>
                      <a:pt x="677" y="29"/>
                    </a:lnTo>
                    <a:lnTo>
                      <a:pt x="682" y="35"/>
                    </a:lnTo>
                    <a:lnTo>
                      <a:pt x="686" y="43"/>
                    </a:lnTo>
                    <a:lnTo>
                      <a:pt x="686" y="46"/>
                    </a:lnTo>
                    <a:lnTo>
                      <a:pt x="686" y="54"/>
                    </a:lnTo>
                    <a:lnTo>
                      <a:pt x="685" y="60"/>
                    </a:lnTo>
                    <a:lnTo>
                      <a:pt x="155" y="1588"/>
                    </a:lnTo>
                    <a:lnTo>
                      <a:pt x="151" y="1593"/>
                    </a:lnTo>
                    <a:lnTo>
                      <a:pt x="145" y="1598"/>
                    </a:lnTo>
                    <a:lnTo>
                      <a:pt x="137" y="1603"/>
                    </a:lnTo>
                    <a:lnTo>
                      <a:pt x="128" y="1607"/>
                    </a:lnTo>
                    <a:lnTo>
                      <a:pt x="118" y="1610"/>
                    </a:lnTo>
                    <a:lnTo>
                      <a:pt x="109" y="1612"/>
                    </a:lnTo>
                    <a:lnTo>
                      <a:pt x="101" y="1613"/>
                    </a:lnTo>
                    <a:lnTo>
                      <a:pt x="95" y="1612"/>
                    </a:lnTo>
                    <a:lnTo>
                      <a:pt x="93" y="1612"/>
                    </a:lnTo>
                    <a:lnTo>
                      <a:pt x="88" y="1610"/>
                    </a:lnTo>
                    <a:lnTo>
                      <a:pt x="81" y="1608"/>
                    </a:lnTo>
                    <a:lnTo>
                      <a:pt x="73" y="1605"/>
                    </a:lnTo>
                    <a:lnTo>
                      <a:pt x="63" y="1602"/>
                    </a:lnTo>
                    <a:lnTo>
                      <a:pt x="43" y="1594"/>
                    </a:lnTo>
                    <a:lnTo>
                      <a:pt x="25" y="1588"/>
                    </a:lnTo>
                    <a:lnTo>
                      <a:pt x="19" y="1586"/>
                    </a:lnTo>
                    <a:lnTo>
                      <a:pt x="15" y="1584"/>
                    </a:lnTo>
                    <a:lnTo>
                      <a:pt x="11" y="1582"/>
                    </a:lnTo>
                    <a:lnTo>
                      <a:pt x="7" y="1579"/>
                    </a:lnTo>
                    <a:lnTo>
                      <a:pt x="3" y="1574"/>
                    </a:lnTo>
                    <a:lnTo>
                      <a:pt x="1" y="1568"/>
                    </a:lnTo>
                    <a:lnTo>
                      <a:pt x="0" y="1561"/>
                    </a:lnTo>
                    <a:lnTo>
                      <a:pt x="2" y="1552"/>
                    </a:lnTo>
                    <a:lnTo>
                      <a:pt x="3" y="1549"/>
                    </a:lnTo>
                    <a:lnTo>
                      <a:pt x="5" y="1542"/>
                    </a:lnTo>
                    <a:lnTo>
                      <a:pt x="9" y="1533"/>
                    </a:lnTo>
                    <a:lnTo>
                      <a:pt x="13" y="1519"/>
                    </a:lnTo>
                    <a:lnTo>
                      <a:pt x="19" y="1504"/>
                    </a:lnTo>
                    <a:lnTo>
                      <a:pt x="25" y="1484"/>
                    </a:lnTo>
                    <a:lnTo>
                      <a:pt x="33" y="1462"/>
                    </a:lnTo>
                    <a:lnTo>
                      <a:pt x="42" y="1437"/>
                    </a:lnTo>
                    <a:lnTo>
                      <a:pt x="52" y="1411"/>
                    </a:lnTo>
                    <a:lnTo>
                      <a:pt x="62" y="1381"/>
                    </a:lnTo>
                    <a:lnTo>
                      <a:pt x="73" y="1349"/>
                    </a:lnTo>
                    <a:lnTo>
                      <a:pt x="84" y="1316"/>
                    </a:lnTo>
                    <a:lnTo>
                      <a:pt x="97" y="1280"/>
                    </a:lnTo>
                    <a:lnTo>
                      <a:pt x="109" y="1243"/>
                    </a:lnTo>
                    <a:lnTo>
                      <a:pt x="123" y="1204"/>
                    </a:lnTo>
                    <a:lnTo>
                      <a:pt x="137" y="1164"/>
                    </a:lnTo>
                    <a:lnTo>
                      <a:pt x="151" y="1122"/>
                    </a:lnTo>
                    <a:lnTo>
                      <a:pt x="167" y="1079"/>
                    </a:lnTo>
                    <a:lnTo>
                      <a:pt x="182" y="1036"/>
                    </a:lnTo>
                    <a:lnTo>
                      <a:pt x="197" y="991"/>
                    </a:lnTo>
                    <a:lnTo>
                      <a:pt x="213" y="946"/>
                    </a:lnTo>
                    <a:lnTo>
                      <a:pt x="245" y="854"/>
                    </a:lnTo>
                    <a:lnTo>
                      <a:pt x="261" y="808"/>
                    </a:lnTo>
                    <a:lnTo>
                      <a:pt x="277" y="762"/>
                    </a:lnTo>
                    <a:lnTo>
                      <a:pt x="293" y="715"/>
                    </a:lnTo>
                    <a:lnTo>
                      <a:pt x="325" y="624"/>
                    </a:lnTo>
                    <a:lnTo>
                      <a:pt x="356" y="535"/>
                    </a:lnTo>
                    <a:lnTo>
                      <a:pt x="371" y="491"/>
                    </a:lnTo>
                    <a:lnTo>
                      <a:pt x="385" y="449"/>
                    </a:lnTo>
                    <a:lnTo>
                      <a:pt x="400" y="408"/>
                    </a:lnTo>
                    <a:lnTo>
                      <a:pt x="414" y="368"/>
                    </a:lnTo>
                    <a:lnTo>
                      <a:pt x="427" y="330"/>
                    </a:lnTo>
                    <a:lnTo>
                      <a:pt x="440" y="293"/>
                    </a:lnTo>
                    <a:lnTo>
                      <a:pt x="452" y="258"/>
                    </a:lnTo>
                    <a:lnTo>
                      <a:pt x="464" y="225"/>
                    </a:lnTo>
                    <a:lnTo>
                      <a:pt x="474" y="193"/>
                    </a:lnTo>
                    <a:lnTo>
                      <a:pt x="485" y="165"/>
                    </a:lnTo>
                    <a:lnTo>
                      <a:pt x="494" y="138"/>
                    </a:lnTo>
                    <a:lnTo>
                      <a:pt x="502" y="114"/>
                    </a:lnTo>
                    <a:lnTo>
                      <a:pt x="509" y="93"/>
                    </a:lnTo>
                    <a:lnTo>
                      <a:pt x="516" y="75"/>
                    </a:lnTo>
                    <a:lnTo>
                      <a:pt x="521" y="60"/>
                    </a:lnTo>
                    <a:lnTo>
                      <a:pt x="525" y="47"/>
                    </a:lnTo>
                    <a:lnTo>
                      <a:pt x="529" y="38"/>
                    </a:lnTo>
                    <a:lnTo>
                      <a:pt x="530" y="33"/>
                    </a:lnTo>
                    <a:lnTo>
                      <a:pt x="531" y="31"/>
                    </a:lnTo>
                    <a:lnTo>
                      <a:pt x="534" y="26"/>
                    </a:lnTo>
                    <a:lnTo>
                      <a:pt x="541" y="21"/>
                    </a:lnTo>
                    <a:lnTo>
                      <a:pt x="548" y="16"/>
                    </a:lnTo>
                    <a:lnTo>
                      <a:pt x="567" y="7"/>
                    </a:lnTo>
                    <a:lnTo>
                      <a:pt x="577" y="3"/>
                    </a:lnTo>
                    <a:lnTo>
                      <a:pt x="586" y="1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rgbClr val="CD8D3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72"/>
              <p:cNvSpPr>
                <a:spLocks/>
              </p:cNvSpPr>
              <p:nvPr/>
            </p:nvSpPr>
            <p:spPr bwMode="auto">
              <a:xfrm>
                <a:off x="2911476" y="2200276"/>
                <a:ext cx="1023938" cy="2527300"/>
              </a:xfrm>
              <a:custGeom>
                <a:avLst/>
                <a:gdLst/>
                <a:ahLst/>
                <a:cxnLst>
                  <a:cxn ang="0">
                    <a:pos x="552" y="0"/>
                  </a:cxn>
                  <a:cxn ang="0">
                    <a:pos x="559" y="1"/>
                  </a:cxn>
                  <a:cxn ang="0">
                    <a:pos x="629" y="25"/>
                  </a:cxn>
                  <a:cxn ang="0">
                    <a:pos x="636" y="29"/>
                  </a:cxn>
                  <a:cxn ang="0">
                    <a:pos x="641" y="35"/>
                  </a:cxn>
                  <a:cxn ang="0">
                    <a:pos x="644" y="43"/>
                  </a:cxn>
                  <a:cxn ang="0">
                    <a:pos x="645" y="51"/>
                  </a:cxn>
                  <a:cxn ang="0">
                    <a:pos x="643" y="60"/>
                  </a:cxn>
                  <a:cxn ang="0">
                    <a:pos x="118" y="1573"/>
                  </a:cxn>
                  <a:cxn ang="0">
                    <a:pos x="114" y="1581"/>
                  </a:cxn>
                  <a:cxn ang="0">
                    <a:pos x="108" y="1587"/>
                  </a:cxn>
                  <a:cxn ang="0">
                    <a:pos x="101" y="1591"/>
                  </a:cxn>
                  <a:cxn ang="0">
                    <a:pos x="93" y="1592"/>
                  </a:cxn>
                  <a:cxn ang="0">
                    <a:pos x="85" y="1591"/>
                  </a:cxn>
                  <a:cxn ang="0">
                    <a:pos x="16" y="1567"/>
                  </a:cxn>
                  <a:cxn ang="0">
                    <a:pos x="9" y="1563"/>
                  </a:cxn>
                  <a:cxn ang="0">
                    <a:pos x="4" y="1557"/>
                  </a:cxn>
                  <a:cxn ang="0">
                    <a:pos x="1" y="1549"/>
                  </a:cxn>
                  <a:cxn ang="0">
                    <a:pos x="0" y="1541"/>
                  </a:cxn>
                  <a:cxn ang="0">
                    <a:pos x="1" y="1533"/>
                  </a:cxn>
                  <a:cxn ang="0">
                    <a:pos x="527" y="19"/>
                  </a:cxn>
                  <a:cxn ang="0">
                    <a:pos x="531" y="11"/>
                  </a:cxn>
                  <a:cxn ang="0">
                    <a:pos x="537" y="6"/>
                  </a:cxn>
                  <a:cxn ang="0">
                    <a:pos x="544" y="1"/>
                  </a:cxn>
                  <a:cxn ang="0">
                    <a:pos x="552" y="0"/>
                  </a:cxn>
                </a:cxnLst>
                <a:rect l="0" t="0" r="r" b="b"/>
                <a:pathLst>
                  <a:path w="645" h="1592">
                    <a:moveTo>
                      <a:pt x="552" y="0"/>
                    </a:moveTo>
                    <a:lnTo>
                      <a:pt x="559" y="1"/>
                    </a:lnTo>
                    <a:lnTo>
                      <a:pt x="629" y="25"/>
                    </a:lnTo>
                    <a:lnTo>
                      <a:pt x="636" y="29"/>
                    </a:lnTo>
                    <a:lnTo>
                      <a:pt x="641" y="35"/>
                    </a:lnTo>
                    <a:lnTo>
                      <a:pt x="644" y="43"/>
                    </a:lnTo>
                    <a:lnTo>
                      <a:pt x="645" y="51"/>
                    </a:lnTo>
                    <a:lnTo>
                      <a:pt x="643" y="60"/>
                    </a:lnTo>
                    <a:lnTo>
                      <a:pt x="118" y="1573"/>
                    </a:lnTo>
                    <a:lnTo>
                      <a:pt x="114" y="1581"/>
                    </a:lnTo>
                    <a:lnTo>
                      <a:pt x="108" y="1587"/>
                    </a:lnTo>
                    <a:lnTo>
                      <a:pt x="101" y="1591"/>
                    </a:lnTo>
                    <a:lnTo>
                      <a:pt x="93" y="1592"/>
                    </a:lnTo>
                    <a:lnTo>
                      <a:pt x="85" y="1591"/>
                    </a:lnTo>
                    <a:lnTo>
                      <a:pt x="16" y="1567"/>
                    </a:lnTo>
                    <a:lnTo>
                      <a:pt x="9" y="1563"/>
                    </a:lnTo>
                    <a:lnTo>
                      <a:pt x="4" y="1557"/>
                    </a:lnTo>
                    <a:lnTo>
                      <a:pt x="1" y="1549"/>
                    </a:lnTo>
                    <a:lnTo>
                      <a:pt x="0" y="1541"/>
                    </a:lnTo>
                    <a:lnTo>
                      <a:pt x="1" y="1533"/>
                    </a:lnTo>
                    <a:lnTo>
                      <a:pt x="527" y="19"/>
                    </a:lnTo>
                    <a:lnTo>
                      <a:pt x="531" y="11"/>
                    </a:lnTo>
                    <a:lnTo>
                      <a:pt x="537" y="6"/>
                    </a:lnTo>
                    <a:lnTo>
                      <a:pt x="544" y="1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E9C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73"/>
              <p:cNvSpPr>
                <a:spLocks/>
              </p:cNvSpPr>
              <p:nvPr/>
            </p:nvSpPr>
            <p:spPr bwMode="auto">
              <a:xfrm>
                <a:off x="2911476" y="2208213"/>
                <a:ext cx="1008063" cy="2516188"/>
              </a:xfrm>
              <a:custGeom>
                <a:avLst/>
                <a:gdLst/>
                <a:ahLst/>
                <a:cxnLst>
                  <a:cxn ang="0">
                    <a:pos x="548" y="0"/>
                  </a:cxn>
                  <a:cxn ang="0">
                    <a:pos x="555" y="1"/>
                  </a:cxn>
                  <a:cxn ang="0">
                    <a:pos x="620" y="24"/>
                  </a:cxn>
                  <a:cxn ang="0">
                    <a:pos x="627" y="27"/>
                  </a:cxn>
                  <a:cxn ang="0">
                    <a:pos x="632" y="33"/>
                  </a:cxn>
                  <a:cxn ang="0">
                    <a:pos x="634" y="40"/>
                  </a:cxn>
                  <a:cxn ang="0">
                    <a:pos x="635" y="48"/>
                  </a:cxn>
                  <a:cxn ang="0">
                    <a:pos x="633" y="57"/>
                  </a:cxn>
                  <a:cxn ang="0">
                    <a:pos x="110" y="1565"/>
                  </a:cxn>
                  <a:cxn ang="0">
                    <a:pos x="106" y="1573"/>
                  </a:cxn>
                  <a:cxn ang="0">
                    <a:pos x="100" y="1579"/>
                  </a:cxn>
                  <a:cxn ang="0">
                    <a:pos x="94" y="1583"/>
                  </a:cxn>
                  <a:cxn ang="0">
                    <a:pos x="87" y="1585"/>
                  </a:cxn>
                  <a:cxn ang="0">
                    <a:pos x="79" y="1584"/>
                  </a:cxn>
                  <a:cxn ang="0">
                    <a:pos x="14" y="1561"/>
                  </a:cxn>
                  <a:cxn ang="0">
                    <a:pos x="8" y="1557"/>
                  </a:cxn>
                  <a:cxn ang="0">
                    <a:pos x="3" y="1551"/>
                  </a:cxn>
                  <a:cxn ang="0">
                    <a:pos x="0" y="1544"/>
                  </a:cxn>
                  <a:cxn ang="0">
                    <a:pos x="0" y="1536"/>
                  </a:cxn>
                  <a:cxn ang="0">
                    <a:pos x="1" y="1528"/>
                  </a:cxn>
                  <a:cxn ang="0">
                    <a:pos x="525" y="20"/>
                  </a:cxn>
                  <a:cxn ang="0">
                    <a:pos x="529" y="12"/>
                  </a:cxn>
                  <a:cxn ang="0">
                    <a:pos x="534" y="6"/>
                  </a:cxn>
                  <a:cxn ang="0">
                    <a:pos x="541" y="2"/>
                  </a:cxn>
                  <a:cxn ang="0">
                    <a:pos x="548" y="0"/>
                  </a:cxn>
                </a:cxnLst>
                <a:rect l="0" t="0" r="r" b="b"/>
                <a:pathLst>
                  <a:path w="635" h="1585">
                    <a:moveTo>
                      <a:pt x="548" y="0"/>
                    </a:moveTo>
                    <a:lnTo>
                      <a:pt x="555" y="1"/>
                    </a:lnTo>
                    <a:lnTo>
                      <a:pt x="620" y="24"/>
                    </a:lnTo>
                    <a:lnTo>
                      <a:pt x="627" y="27"/>
                    </a:lnTo>
                    <a:lnTo>
                      <a:pt x="632" y="33"/>
                    </a:lnTo>
                    <a:lnTo>
                      <a:pt x="634" y="40"/>
                    </a:lnTo>
                    <a:lnTo>
                      <a:pt x="635" y="48"/>
                    </a:lnTo>
                    <a:lnTo>
                      <a:pt x="633" y="57"/>
                    </a:lnTo>
                    <a:lnTo>
                      <a:pt x="110" y="1565"/>
                    </a:lnTo>
                    <a:lnTo>
                      <a:pt x="106" y="1573"/>
                    </a:lnTo>
                    <a:lnTo>
                      <a:pt x="100" y="1579"/>
                    </a:lnTo>
                    <a:lnTo>
                      <a:pt x="94" y="1583"/>
                    </a:lnTo>
                    <a:lnTo>
                      <a:pt x="87" y="1585"/>
                    </a:lnTo>
                    <a:lnTo>
                      <a:pt x="79" y="1584"/>
                    </a:lnTo>
                    <a:lnTo>
                      <a:pt x="14" y="1561"/>
                    </a:lnTo>
                    <a:lnTo>
                      <a:pt x="8" y="1557"/>
                    </a:lnTo>
                    <a:lnTo>
                      <a:pt x="3" y="1551"/>
                    </a:lnTo>
                    <a:lnTo>
                      <a:pt x="0" y="1544"/>
                    </a:lnTo>
                    <a:lnTo>
                      <a:pt x="0" y="1536"/>
                    </a:lnTo>
                    <a:lnTo>
                      <a:pt x="1" y="1528"/>
                    </a:lnTo>
                    <a:lnTo>
                      <a:pt x="525" y="20"/>
                    </a:lnTo>
                    <a:lnTo>
                      <a:pt x="529" y="12"/>
                    </a:lnTo>
                    <a:lnTo>
                      <a:pt x="534" y="6"/>
                    </a:lnTo>
                    <a:lnTo>
                      <a:pt x="541" y="2"/>
                    </a:lnTo>
                    <a:lnTo>
                      <a:pt x="548" y="0"/>
                    </a:lnTo>
                    <a:close/>
                  </a:path>
                </a:pathLst>
              </a:custGeom>
              <a:solidFill>
                <a:srgbClr val="DFAB5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74"/>
              <p:cNvSpPr>
                <a:spLocks/>
              </p:cNvSpPr>
              <p:nvPr/>
            </p:nvSpPr>
            <p:spPr bwMode="auto">
              <a:xfrm>
                <a:off x="2187576" y="2051051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2"/>
                  </a:cxn>
                  <a:cxn ang="0">
                    <a:pos x="99" y="11"/>
                  </a:cxn>
                  <a:cxn ang="0">
                    <a:pos x="106" y="14"/>
                  </a:cxn>
                  <a:cxn ang="0">
                    <a:pos x="112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3"/>
                  </a:cxn>
                  <a:cxn ang="0">
                    <a:pos x="51" y="174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60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7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3" y="2"/>
                    </a:lnTo>
                    <a:lnTo>
                      <a:pt x="99" y="11"/>
                    </a:lnTo>
                    <a:lnTo>
                      <a:pt x="106" y="14"/>
                    </a:lnTo>
                    <a:lnTo>
                      <a:pt x="112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3"/>
                    </a:lnTo>
                    <a:lnTo>
                      <a:pt x="51" y="174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60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7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5"/>
              <p:cNvSpPr>
                <a:spLocks/>
              </p:cNvSpPr>
              <p:nvPr/>
            </p:nvSpPr>
            <p:spPr bwMode="auto">
              <a:xfrm>
                <a:off x="2201863" y="2051051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7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3" y="23"/>
                  </a:cxn>
                  <a:cxn ang="0">
                    <a:pos x="103" y="30"/>
                  </a:cxn>
                  <a:cxn ang="0">
                    <a:pos x="102" y="37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0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7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3" y="23"/>
                    </a:lnTo>
                    <a:lnTo>
                      <a:pt x="103" y="30"/>
                    </a:lnTo>
                    <a:lnTo>
                      <a:pt x="102" y="37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76"/>
              <p:cNvSpPr>
                <a:spLocks/>
              </p:cNvSpPr>
              <p:nvPr/>
            </p:nvSpPr>
            <p:spPr bwMode="auto">
              <a:xfrm>
                <a:off x="2324101" y="209867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2"/>
                  </a:cxn>
                  <a:cxn ang="0">
                    <a:pos x="99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3"/>
                  </a:cxn>
                  <a:cxn ang="0">
                    <a:pos x="52" y="174"/>
                  </a:cxn>
                  <a:cxn ang="0">
                    <a:pos x="43" y="173"/>
                  </a:cxn>
                  <a:cxn ang="0">
                    <a:pos x="17" y="164"/>
                  </a:cxn>
                  <a:cxn ang="0">
                    <a:pos x="10" y="159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7" y="2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2"/>
                    </a:lnTo>
                    <a:lnTo>
                      <a:pt x="99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3"/>
                    </a:lnTo>
                    <a:lnTo>
                      <a:pt x="52" y="174"/>
                    </a:lnTo>
                    <a:lnTo>
                      <a:pt x="43" y="173"/>
                    </a:lnTo>
                    <a:lnTo>
                      <a:pt x="17" y="164"/>
                    </a:lnTo>
                    <a:lnTo>
                      <a:pt x="10" y="159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7" y="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77"/>
              <p:cNvSpPr>
                <a:spLocks/>
              </p:cNvSpPr>
              <p:nvPr/>
            </p:nvSpPr>
            <p:spPr bwMode="auto">
              <a:xfrm>
                <a:off x="2339976" y="209867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7"/>
                  </a:cxn>
                  <a:cxn ang="0">
                    <a:pos x="93" y="11"/>
                  </a:cxn>
                  <a:cxn ang="0">
                    <a:pos x="98" y="16"/>
                  </a:cxn>
                  <a:cxn ang="0">
                    <a:pos x="101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4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9" y="149"/>
                  </a:cxn>
                  <a:cxn ang="0">
                    <a:pos x="3" y="144"/>
                  </a:cxn>
                  <a:cxn ang="0">
                    <a:pos x="0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7"/>
                    </a:lnTo>
                    <a:lnTo>
                      <a:pt x="93" y="11"/>
                    </a:lnTo>
                    <a:lnTo>
                      <a:pt x="98" y="16"/>
                    </a:lnTo>
                    <a:lnTo>
                      <a:pt x="101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4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9" y="149"/>
                    </a:lnTo>
                    <a:lnTo>
                      <a:pt x="3" y="144"/>
                    </a:lnTo>
                    <a:lnTo>
                      <a:pt x="0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78"/>
              <p:cNvSpPr>
                <a:spLocks/>
              </p:cNvSpPr>
              <p:nvPr/>
            </p:nvSpPr>
            <p:spPr bwMode="auto">
              <a:xfrm>
                <a:off x="2460626" y="2146301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2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60" y="173"/>
                  </a:cxn>
                  <a:cxn ang="0">
                    <a:pos x="51" y="174"/>
                  </a:cxn>
                  <a:cxn ang="0">
                    <a:pos x="43" y="173"/>
                  </a:cxn>
                  <a:cxn ang="0">
                    <a:pos x="18" y="164"/>
                  </a:cxn>
                  <a:cxn ang="0">
                    <a:pos x="10" y="159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8" y="2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4" y="2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60" y="173"/>
                    </a:lnTo>
                    <a:lnTo>
                      <a:pt x="51" y="174"/>
                    </a:lnTo>
                    <a:lnTo>
                      <a:pt x="43" y="173"/>
                    </a:lnTo>
                    <a:lnTo>
                      <a:pt x="18" y="164"/>
                    </a:lnTo>
                    <a:lnTo>
                      <a:pt x="10" y="159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8" y="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79"/>
              <p:cNvSpPr>
                <a:spLocks/>
              </p:cNvSpPr>
              <p:nvPr/>
            </p:nvSpPr>
            <p:spPr bwMode="auto">
              <a:xfrm>
                <a:off x="2474913" y="2146301"/>
                <a:ext cx="165100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1"/>
                  </a:cxn>
                  <a:cxn ang="0">
                    <a:pos x="88" y="8"/>
                  </a:cxn>
                  <a:cxn ang="0">
                    <a:pos x="95" y="11"/>
                  </a:cxn>
                  <a:cxn ang="0">
                    <a:pos x="100" y="16"/>
                  </a:cxn>
                  <a:cxn ang="0">
                    <a:pos x="103" y="23"/>
                  </a:cxn>
                  <a:cxn ang="0">
                    <a:pos x="104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2" y="150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3"/>
                  </a:cxn>
                  <a:cxn ang="0">
                    <a:pos x="2" y="136"/>
                  </a:cxn>
                  <a:cxn ang="0">
                    <a:pos x="0" y="129"/>
                  </a:cxn>
                  <a:cxn ang="0">
                    <a:pos x="2" y="122"/>
                  </a:cxn>
                  <a:cxn ang="0">
                    <a:pos x="39" y="16"/>
                  </a:cxn>
                  <a:cxn ang="0">
                    <a:pos x="42" y="9"/>
                  </a:cxn>
                  <a:cxn ang="0">
                    <a:pos x="48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4" h="160">
                    <a:moveTo>
                      <a:pt x="61" y="0"/>
                    </a:moveTo>
                    <a:lnTo>
                      <a:pt x="69" y="1"/>
                    </a:lnTo>
                    <a:lnTo>
                      <a:pt x="88" y="8"/>
                    </a:lnTo>
                    <a:lnTo>
                      <a:pt x="95" y="11"/>
                    </a:lnTo>
                    <a:lnTo>
                      <a:pt x="100" y="16"/>
                    </a:lnTo>
                    <a:lnTo>
                      <a:pt x="103" y="23"/>
                    </a:lnTo>
                    <a:lnTo>
                      <a:pt x="104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2" y="150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3"/>
                    </a:lnTo>
                    <a:lnTo>
                      <a:pt x="2" y="136"/>
                    </a:lnTo>
                    <a:lnTo>
                      <a:pt x="0" y="129"/>
                    </a:lnTo>
                    <a:lnTo>
                      <a:pt x="2" y="122"/>
                    </a:lnTo>
                    <a:lnTo>
                      <a:pt x="39" y="16"/>
                    </a:lnTo>
                    <a:lnTo>
                      <a:pt x="42" y="9"/>
                    </a:lnTo>
                    <a:lnTo>
                      <a:pt x="48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80"/>
              <p:cNvSpPr>
                <a:spLocks/>
              </p:cNvSpPr>
              <p:nvPr/>
            </p:nvSpPr>
            <p:spPr bwMode="auto">
              <a:xfrm>
                <a:off x="2733676" y="2241551"/>
                <a:ext cx="187325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5" y="1"/>
                  </a:cxn>
                  <a:cxn ang="0">
                    <a:pos x="100" y="10"/>
                  </a:cxn>
                  <a:cxn ang="0">
                    <a:pos x="108" y="15"/>
                  </a:cxn>
                  <a:cxn ang="0">
                    <a:pos x="113" y="20"/>
                  </a:cxn>
                  <a:cxn ang="0">
                    <a:pos x="117" y="28"/>
                  </a:cxn>
                  <a:cxn ang="0">
                    <a:pos x="118" y="36"/>
                  </a:cxn>
                  <a:cxn ang="0">
                    <a:pos x="117" y="45"/>
                  </a:cxn>
                  <a:cxn ang="0">
                    <a:pos x="78" y="156"/>
                  </a:cxn>
                  <a:cxn ang="0">
                    <a:pos x="73" y="164"/>
                  </a:cxn>
                  <a:cxn ang="0">
                    <a:pos x="68" y="169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4" y="173"/>
                  </a:cxn>
                  <a:cxn ang="0">
                    <a:pos x="18" y="164"/>
                  </a:cxn>
                  <a:cxn ang="0">
                    <a:pos x="11" y="159"/>
                  </a:cxn>
                  <a:cxn ang="0">
                    <a:pos x="5" y="153"/>
                  </a:cxn>
                  <a:cxn ang="0">
                    <a:pos x="2" y="146"/>
                  </a:cxn>
                  <a:cxn ang="0">
                    <a:pos x="0" y="138"/>
                  </a:cxn>
                  <a:cxn ang="0">
                    <a:pos x="2" y="130"/>
                  </a:cxn>
                  <a:cxn ang="0">
                    <a:pos x="40" y="18"/>
                  </a:cxn>
                  <a:cxn ang="0">
                    <a:pos x="45" y="10"/>
                  </a:cxn>
                  <a:cxn ang="0">
                    <a:pos x="51" y="5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8" h="174">
                    <a:moveTo>
                      <a:pt x="66" y="0"/>
                    </a:moveTo>
                    <a:lnTo>
                      <a:pt x="75" y="1"/>
                    </a:lnTo>
                    <a:lnTo>
                      <a:pt x="100" y="10"/>
                    </a:lnTo>
                    <a:lnTo>
                      <a:pt x="108" y="15"/>
                    </a:lnTo>
                    <a:lnTo>
                      <a:pt x="113" y="20"/>
                    </a:lnTo>
                    <a:lnTo>
                      <a:pt x="117" y="28"/>
                    </a:lnTo>
                    <a:lnTo>
                      <a:pt x="118" y="36"/>
                    </a:lnTo>
                    <a:lnTo>
                      <a:pt x="117" y="45"/>
                    </a:lnTo>
                    <a:lnTo>
                      <a:pt x="78" y="156"/>
                    </a:lnTo>
                    <a:lnTo>
                      <a:pt x="73" y="164"/>
                    </a:lnTo>
                    <a:lnTo>
                      <a:pt x="68" y="169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4" y="173"/>
                    </a:lnTo>
                    <a:lnTo>
                      <a:pt x="18" y="164"/>
                    </a:lnTo>
                    <a:lnTo>
                      <a:pt x="11" y="159"/>
                    </a:lnTo>
                    <a:lnTo>
                      <a:pt x="5" y="153"/>
                    </a:lnTo>
                    <a:lnTo>
                      <a:pt x="2" y="146"/>
                    </a:lnTo>
                    <a:lnTo>
                      <a:pt x="0" y="138"/>
                    </a:lnTo>
                    <a:lnTo>
                      <a:pt x="2" y="130"/>
                    </a:lnTo>
                    <a:lnTo>
                      <a:pt x="40" y="18"/>
                    </a:lnTo>
                    <a:lnTo>
                      <a:pt x="45" y="10"/>
                    </a:lnTo>
                    <a:lnTo>
                      <a:pt x="51" y="5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81"/>
              <p:cNvSpPr>
                <a:spLocks/>
              </p:cNvSpPr>
              <p:nvPr/>
            </p:nvSpPr>
            <p:spPr bwMode="auto">
              <a:xfrm>
                <a:off x="2749551" y="2239963"/>
                <a:ext cx="163513" cy="255588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2"/>
                  </a:cxn>
                  <a:cxn ang="0">
                    <a:pos x="88" y="9"/>
                  </a:cxn>
                  <a:cxn ang="0">
                    <a:pos x="94" y="12"/>
                  </a:cxn>
                  <a:cxn ang="0">
                    <a:pos x="99" y="18"/>
                  </a:cxn>
                  <a:cxn ang="0">
                    <a:pos x="102" y="24"/>
                  </a:cxn>
                  <a:cxn ang="0">
                    <a:pos x="103" y="31"/>
                  </a:cxn>
                  <a:cxn ang="0">
                    <a:pos x="102" y="39"/>
                  </a:cxn>
                  <a:cxn ang="0">
                    <a:pos x="65" y="145"/>
                  </a:cxn>
                  <a:cxn ang="0">
                    <a:pos x="62" y="151"/>
                  </a:cxn>
                  <a:cxn ang="0">
                    <a:pos x="56" y="156"/>
                  </a:cxn>
                  <a:cxn ang="0">
                    <a:pos x="49" y="160"/>
                  </a:cxn>
                  <a:cxn ang="0">
                    <a:pos x="42" y="161"/>
                  </a:cxn>
                  <a:cxn ang="0">
                    <a:pos x="35" y="160"/>
                  </a:cxn>
                  <a:cxn ang="0">
                    <a:pos x="16" y="153"/>
                  </a:cxn>
                  <a:cxn ang="0">
                    <a:pos x="9" y="149"/>
                  </a:cxn>
                  <a:cxn ang="0">
                    <a:pos x="4" y="144"/>
                  </a:cxn>
                  <a:cxn ang="0">
                    <a:pos x="1" y="138"/>
                  </a:cxn>
                  <a:cxn ang="0">
                    <a:pos x="0" y="131"/>
                  </a:cxn>
                  <a:cxn ang="0">
                    <a:pos x="1" y="123"/>
                  </a:cxn>
                  <a:cxn ang="0">
                    <a:pos x="39" y="16"/>
                  </a:cxn>
                  <a:cxn ang="0">
                    <a:pos x="42" y="10"/>
                  </a:cxn>
                  <a:cxn ang="0">
                    <a:pos x="48" y="5"/>
                  </a:cxn>
                  <a:cxn ang="0">
                    <a:pos x="54" y="2"/>
                  </a:cxn>
                  <a:cxn ang="0">
                    <a:pos x="61" y="0"/>
                  </a:cxn>
                </a:cxnLst>
                <a:rect l="0" t="0" r="r" b="b"/>
                <a:pathLst>
                  <a:path w="103" h="161">
                    <a:moveTo>
                      <a:pt x="61" y="0"/>
                    </a:moveTo>
                    <a:lnTo>
                      <a:pt x="69" y="2"/>
                    </a:lnTo>
                    <a:lnTo>
                      <a:pt x="88" y="9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4"/>
                    </a:lnTo>
                    <a:lnTo>
                      <a:pt x="103" y="31"/>
                    </a:lnTo>
                    <a:lnTo>
                      <a:pt x="102" y="39"/>
                    </a:lnTo>
                    <a:lnTo>
                      <a:pt x="65" y="145"/>
                    </a:lnTo>
                    <a:lnTo>
                      <a:pt x="62" y="151"/>
                    </a:lnTo>
                    <a:lnTo>
                      <a:pt x="56" y="156"/>
                    </a:lnTo>
                    <a:lnTo>
                      <a:pt x="49" y="160"/>
                    </a:lnTo>
                    <a:lnTo>
                      <a:pt x="42" y="161"/>
                    </a:lnTo>
                    <a:lnTo>
                      <a:pt x="35" y="160"/>
                    </a:lnTo>
                    <a:lnTo>
                      <a:pt x="16" y="153"/>
                    </a:lnTo>
                    <a:lnTo>
                      <a:pt x="9" y="149"/>
                    </a:lnTo>
                    <a:lnTo>
                      <a:pt x="4" y="144"/>
                    </a:lnTo>
                    <a:lnTo>
                      <a:pt x="1" y="138"/>
                    </a:lnTo>
                    <a:lnTo>
                      <a:pt x="0" y="131"/>
                    </a:lnTo>
                    <a:lnTo>
                      <a:pt x="1" y="123"/>
                    </a:lnTo>
                    <a:lnTo>
                      <a:pt x="39" y="16"/>
                    </a:lnTo>
                    <a:lnTo>
                      <a:pt x="42" y="10"/>
                    </a:lnTo>
                    <a:lnTo>
                      <a:pt x="48" y="5"/>
                    </a:lnTo>
                    <a:lnTo>
                      <a:pt x="54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82"/>
              <p:cNvSpPr>
                <a:spLocks/>
              </p:cNvSpPr>
              <p:nvPr/>
            </p:nvSpPr>
            <p:spPr bwMode="auto">
              <a:xfrm>
                <a:off x="2871788" y="2289176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5"/>
                  </a:cxn>
                  <a:cxn ang="0">
                    <a:pos x="112" y="20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5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69"/>
                  </a:cxn>
                  <a:cxn ang="0">
                    <a:pos x="60" y="173"/>
                  </a:cxn>
                  <a:cxn ang="0">
                    <a:pos x="51" y="174"/>
                  </a:cxn>
                  <a:cxn ang="0">
                    <a:pos x="43" y="173"/>
                  </a:cxn>
                  <a:cxn ang="0">
                    <a:pos x="18" y="164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0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5"/>
                    </a:lnTo>
                    <a:lnTo>
                      <a:pt x="112" y="20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5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69"/>
                    </a:lnTo>
                    <a:lnTo>
                      <a:pt x="60" y="173"/>
                    </a:lnTo>
                    <a:lnTo>
                      <a:pt x="51" y="174"/>
                    </a:lnTo>
                    <a:lnTo>
                      <a:pt x="43" y="173"/>
                    </a:lnTo>
                    <a:lnTo>
                      <a:pt x="18" y="164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0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83"/>
              <p:cNvSpPr>
                <a:spLocks/>
              </p:cNvSpPr>
              <p:nvPr/>
            </p:nvSpPr>
            <p:spPr bwMode="auto">
              <a:xfrm>
                <a:off x="2886076" y="2287588"/>
                <a:ext cx="163513" cy="255588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2"/>
                  </a:cxn>
                  <a:cxn ang="0">
                    <a:pos x="87" y="9"/>
                  </a:cxn>
                  <a:cxn ang="0">
                    <a:pos x="94" y="12"/>
                  </a:cxn>
                  <a:cxn ang="0">
                    <a:pos x="100" y="18"/>
                  </a:cxn>
                  <a:cxn ang="0">
                    <a:pos x="103" y="24"/>
                  </a:cxn>
                  <a:cxn ang="0">
                    <a:pos x="103" y="31"/>
                  </a:cxn>
                  <a:cxn ang="0">
                    <a:pos x="102" y="39"/>
                  </a:cxn>
                  <a:cxn ang="0">
                    <a:pos x="65" y="145"/>
                  </a:cxn>
                  <a:cxn ang="0">
                    <a:pos x="61" y="152"/>
                  </a:cxn>
                  <a:cxn ang="0">
                    <a:pos x="56" y="157"/>
                  </a:cxn>
                  <a:cxn ang="0">
                    <a:pos x="50" y="160"/>
                  </a:cxn>
                  <a:cxn ang="0">
                    <a:pos x="43" y="161"/>
                  </a:cxn>
                  <a:cxn ang="0">
                    <a:pos x="35" y="160"/>
                  </a:cxn>
                  <a:cxn ang="0">
                    <a:pos x="16" y="153"/>
                  </a:cxn>
                  <a:cxn ang="0">
                    <a:pos x="10" y="149"/>
                  </a:cxn>
                  <a:cxn ang="0">
                    <a:pos x="5" y="144"/>
                  </a:cxn>
                  <a:cxn ang="0">
                    <a:pos x="2" y="138"/>
                  </a:cxn>
                  <a:cxn ang="0">
                    <a:pos x="0" y="131"/>
                  </a:cxn>
                  <a:cxn ang="0">
                    <a:pos x="2" y="123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5"/>
                  </a:cxn>
                  <a:cxn ang="0">
                    <a:pos x="54" y="2"/>
                  </a:cxn>
                  <a:cxn ang="0">
                    <a:pos x="61" y="0"/>
                  </a:cxn>
                </a:cxnLst>
                <a:rect l="0" t="0" r="r" b="b"/>
                <a:pathLst>
                  <a:path w="103" h="161">
                    <a:moveTo>
                      <a:pt x="61" y="0"/>
                    </a:moveTo>
                    <a:lnTo>
                      <a:pt x="68" y="2"/>
                    </a:lnTo>
                    <a:lnTo>
                      <a:pt x="87" y="9"/>
                    </a:lnTo>
                    <a:lnTo>
                      <a:pt x="94" y="12"/>
                    </a:lnTo>
                    <a:lnTo>
                      <a:pt x="100" y="18"/>
                    </a:lnTo>
                    <a:lnTo>
                      <a:pt x="103" y="24"/>
                    </a:lnTo>
                    <a:lnTo>
                      <a:pt x="103" y="31"/>
                    </a:lnTo>
                    <a:lnTo>
                      <a:pt x="102" y="39"/>
                    </a:lnTo>
                    <a:lnTo>
                      <a:pt x="65" y="145"/>
                    </a:lnTo>
                    <a:lnTo>
                      <a:pt x="61" y="152"/>
                    </a:lnTo>
                    <a:lnTo>
                      <a:pt x="56" y="157"/>
                    </a:lnTo>
                    <a:lnTo>
                      <a:pt x="50" y="160"/>
                    </a:lnTo>
                    <a:lnTo>
                      <a:pt x="43" y="161"/>
                    </a:lnTo>
                    <a:lnTo>
                      <a:pt x="35" y="160"/>
                    </a:lnTo>
                    <a:lnTo>
                      <a:pt x="16" y="153"/>
                    </a:lnTo>
                    <a:lnTo>
                      <a:pt x="10" y="149"/>
                    </a:lnTo>
                    <a:lnTo>
                      <a:pt x="5" y="144"/>
                    </a:lnTo>
                    <a:lnTo>
                      <a:pt x="2" y="138"/>
                    </a:lnTo>
                    <a:lnTo>
                      <a:pt x="0" y="131"/>
                    </a:lnTo>
                    <a:lnTo>
                      <a:pt x="2" y="123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5"/>
                    </a:lnTo>
                    <a:lnTo>
                      <a:pt x="54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84"/>
              <p:cNvSpPr>
                <a:spLocks/>
              </p:cNvSpPr>
              <p:nvPr/>
            </p:nvSpPr>
            <p:spPr bwMode="auto">
              <a:xfrm>
                <a:off x="3008313" y="2338388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3" y="19"/>
                  </a:cxn>
                  <a:cxn ang="0">
                    <a:pos x="116" y="27"/>
                  </a:cxn>
                  <a:cxn ang="0">
                    <a:pos x="117" y="35"/>
                  </a:cxn>
                  <a:cxn ang="0">
                    <a:pos x="116" y="43"/>
                  </a:cxn>
                  <a:cxn ang="0">
                    <a:pos x="77" y="155"/>
                  </a:cxn>
                  <a:cxn ang="0">
                    <a:pos x="73" y="163"/>
                  </a:cxn>
                  <a:cxn ang="0">
                    <a:pos x="67" y="168"/>
                  </a:cxn>
                  <a:cxn ang="0">
                    <a:pos x="59" y="172"/>
                  </a:cxn>
                  <a:cxn ang="0">
                    <a:pos x="52" y="173"/>
                  </a:cxn>
                  <a:cxn ang="0">
                    <a:pos x="44" y="171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5" y="153"/>
                  </a:cxn>
                  <a:cxn ang="0">
                    <a:pos x="1" y="145"/>
                  </a:cxn>
                  <a:cxn ang="0">
                    <a:pos x="0" y="137"/>
                  </a:cxn>
                  <a:cxn ang="0">
                    <a:pos x="2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8" y="0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3" y="19"/>
                    </a:lnTo>
                    <a:lnTo>
                      <a:pt x="116" y="27"/>
                    </a:lnTo>
                    <a:lnTo>
                      <a:pt x="117" y="35"/>
                    </a:lnTo>
                    <a:lnTo>
                      <a:pt x="116" y="43"/>
                    </a:lnTo>
                    <a:lnTo>
                      <a:pt x="77" y="155"/>
                    </a:lnTo>
                    <a:lnTo>
                      <a:pt x="73" y="163"/>
                    </a:lnTo>
                    <a:lnTo>
                      <a:pt x="67" y="168"/>
                    </a:lnTo>
                    <a:lnTo>
                      <a:pt x="59" y="172"/>
                    </a:lnTo>
                    <a:lnTo>
                      <a:pt x="52" y="173"/>
                    </a:lnTo>
                    <a:lnTo>
                      <a:pt x="44" y="171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5" y="153"/>
                    </a:lnTo>
                    <a:lnTo>
                      <a:pt x="1" y="145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85"/>
              <p:cNvSpPr>
                <a:spLocks/>
              </p:cNvSpPr>
              <p:nvPr/>
            </p:nvSpPr>
            <p:spPr bwMode="auto">
              <a:xfrm>
                <a:off x="3024188" y="2335213"/>
                <a:ext cx="163513" cy="25558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2"/>
                  </a:cxn>
                  <a:cxn ang="0">
                    <a:pos x="87" y="9"/>
                  </a:cxn>
                  <a:cxn ang="0">
                    <a:pos x="93" y="12"/>
                  </a:cxn>
                  <a:cxn ang="0">
                    <a:pos x="98" y="17"/>
                  </a:cxn>
                  <a:cxn ang="0">
                    <a:pos x="102" y="24"/>
                  </a:cxn>
                  <a:cxn ang="0">
                    <a:pos x="103" y="31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2"/>
                  </a:cxn>
                  <a:cxn ang="0">
                    <a:pos x="56" y="157"/>
                  </a:cxn>
                  <a:cxn ang="0">
                    <a:pos x="49" y="160"/>
                  </a:cxn>
                  <a:cxn ang="0">
                    <a:pos x="42" y="161"/>
                  </a:cxn>
                  <a:cxn ang="0">
                    <a:pos x="35" y="159"/>
                  </a:cxn>
                  <a:cxn ang="0">
                    <a:pos x="15" y="153"/>
                  </a:cxn>
                  <a:cxn ang="0">
                    <a:pos x="9" y="149"/>
                  </a:cxn>
                  <a:cxn ang="0">
                    <a:pos x="4" y="144"/>
                  </a:cxn>
                  <a:cxn ang="0">
                    <a:pos x="0" y="138"/>
                  </a:cxn>
                  <a:cxn ang="0">
                    <a:pos x="0" y="131"/>
                  </a:cxn>
                  <a:cxn ang="0">
                    <a:pos x="1" y="123"/>
                  </a:cxn>
                  <a:cxn ang="0">
                    <a:pos x="38" y="16"/>
                  </a:cxn>
                  <a:cxn ang="0">
                    <a:pos x="41" y="10"/>
                  </a:cxn>
                  <a:cxn ang="0">
                    <a:pos x="47" y="5"/>
                  </a:cxn>
                  <a:cxn ang="0">
                    <a:pos x="53" y="2"/>
                  </a:cxn>
                  <a:cxn ang="0">
                    <a:pos x="60" y="0"/>
                  </a:cxn>
                </a:cxnLst>
                <a:rect l="0" t="0" r="r" b="b"/>
                <a:pathLst>
                  <a:path w="103" h="161">
                    <a:moveTo>
                      <a:pt x="60" y="0"/>
                    </a:moveTo>
                    <a:lnTo>
                      <a:pt x="68" y="2"/>
                    </a:lnTo>
                    <a:lnTo>
                      <a:pt x="87" y="9"/>
                    </a:lnTo>
                    <a:lnTo>
                      <a:pt x="93" y="12"/>
                    </a:lnTo>
                    <a:lnTo>
                      <a:pt x="98" y="17"/>
                    </a:lnTo>
                    <a:lnTo>
                      <a:pt x="102" y="24"/>
                    </a:lnTo>
                    <a:lnTo>
                      <a:pt x="103" y="31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2"/>
                    </a:lnTo>
                    <a:lnTo>
                      <a:pt x="56" y="157"/>
                    </a:lnTo>
                    <a:lnTo>
                      <a:pt x="49" y="160"/>
                    </a:lnTo>
                    <a:lnTo>
                      <a:pt x="42" y="161"/>
                    </a:lnTo>
                    <a:lnTo>
                      <a:pt x="35" y="159"/>
                    </a:lnTo>
                    <a:lnTo>
                      <a:pt x="15" y="153"/>
                    </a:lnTo>
                    <a:lnTo>
                      <a:pt x="9" y="149"/>
                    </a:lnTo>
                    <a:lnTo>
                      <a:pt x="4" y="144"/>
                    </a:lnTo>
                    <a:lnTo>
                      <a:pt x="0" y="138"/>
                    </a:lnTo>
                    <a:lnTo>
                      <a:pt x="0" y="131"/>
                    </a:lnTo>
                    <a:lnTo>
                      <a:pt x="1" y="123"/>
                    </a:lnTo>
                    <a:lnTo>
                      <a:pt x="38" y="16"/>
                    </a:lnTo>
                    <a:lnTo>
                      <a:pt x="41" y="10"/>
                    </a:lnTo>
                    <a:lnTo>
                      <a:pt x="47" y="5"/>
                    </a:lnTo>
                    <a:lnTo>
                      <a:pt x="53" y="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86"/>
              <p:cNvSpPr>
                <a:spLocks/>
              </p:cNvSpPr>
              <p:nvPr/>
            </p:nvSpPr>
            <p:spPr bwMode="auto">
              <a:xfrm>
                <a:off x="3144838" y="238442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2"/>
                  </a:cxn>
                  <a:cxn ang="0">
                    <a:pos x="100" y="11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7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8" y="169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60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5" y="11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2"/>
                    </a:lnTo>
                    <a:lnTo>
                      <a:pt x="100" y="11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7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8" y="169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60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5" y="11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87"/>
              <p:cNvSpPr>
                <a:spLocks/>
              </p:cNvSpPr>
              <p:nvPr/>
            </p:nvSpPr>
            <p:spPr bwMode="auto">
              <a:xfrm>
                <a:off x="3160713" y="238442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7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1" y="37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8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0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7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1" y="37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8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88"/>
              <p:cNvSpPr>
                <a:spLocks/>
              </p:cNvSpPr>
              <p:nvPr/>
            </p:nvSpPr>
            <p:spPr bwMode="auto">
              <a:xfrm>
                <a:off x="3282951" y="2432051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2"/>
                  </a:cxn>
                  <a:cxn ang="0">
                    <a:pos x="99" y="11"/>
                  </a:cxn>
                  <a:cxn ang="0">
                    <a:pos x="106" y="14"/>
                  </a:cxn>
                  <a:cxn ang="0">
                    <a:pos x="112" y="20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7" y="156"/>
                  </a:cxn>
                  <a:cxn ang="0">
                    <a:pos x="72" y="163"/>
                  </a:cxn>
                  <a:cxn ang="0">
                    <a:pos x="66" y="169"/>
                  </a:cxn>
                  <a:cxn ang="0">
                    <a:pos x="59" y="173"/>
                  </a:cxn>
                  <a:cxn ang="0">
                    <a:pos x="51" y="174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60"/>
                  </a:cxn>
                  <a:cxn ang="0">
                    <a:pos x="4" y="154"/>
                  </a:cxn>
                  <a:cxn ang="0">
                    <a:pos x="0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3" y="11"/>
                  </a:cxn>
                  <a:cxn ang="0">
                    <a:pos x="49" y="5"/>
                  </a:cxn>
                  <a:cxn ang="0">
                    <a:pos x="57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3" y="2"/>
                    </a:lnTo>
                    <a:lnTo>
                      <a:pt x="99" y="11"/>
                    </a:lnTo>
                    <a:lnTo>
                      <a:pt x="106" y="14"/>
                    </a:lnTo>
                    <a:lnTo>
                      <a:pt x="112" y="20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7" y="156"/>
                    </a:lnTo>
                    <a:lnTo>
                      <a:pt x="72" y="163"/>
                    </a:lnTo>
                    <a:lnTo>
                      <a:pt x="66" y="169"/>
                    </a:lnTo>
                    <a:lnTo>
                      <a:pt x="59" y="173"/>
                    </a:lnTo>
                    <a:lnTo>
                      <a:pt x="51" y="174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60"/>
                    </a:lnTo>
                    <a:lnTo>
                      <a:pt x="4" y="154"/>
                    </a:lnTo>
                    <a:lnTo>
                      <a:pt x="0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3" y="11"/>
                    </a:lnTo>
                    <a:lnTo>
                      <a:pt x="49" y="5"/>
                    </a:lnTo>
                    <a:lnTo>
                      <a:pt x="57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89"/>
              <p:cNvSpPr>
                <a:spLocks/>
              </p:cNvSpPr>
              <p:nvPr/>
            </p:nvSpPr>
            <p:spPr bwMode="auto">
              <a:xfrm>
                <a:off x="3297238" y="2432051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7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7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8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0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7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7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8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90"/>
              <p:cNvSpPr>
                <a:spLocks/>
              </p:cNvSpPr>
              <p:nvPr/>
            </p:nvSpPr>
            <p:spPr bwMode="auto">
              <a:xfrm>
                <a:off x="3417888" y="2479676"/>
                <a:ext cx="187325" cy="274638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75" y="2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7" y="28"/>
                  </a:cxn>
                  <a:cxn ang="0">
                    <a:pos x="118" y="36"/>
                  </a:cxn>
                  <a:cxn ang="0">
                    <a:pos x="117" y="44"/>
                  </a:cxn>
                  <a:cxn ang="0">
                    <a:pos x="78" y="156"/>
                  </a:cxn>
                  <a:cxn ang="0">
                    <a:pos x="74" y="163"/>
                  </a:cxn>
                  <a:cxn ang="0">
                    <a:pos x="68" y="169"/>
                  </a:cxn>
                  <a:cxn ang="0">
                    <a:pos x="60" y="173"/>
                  </a:cxn>
                  <a:cxn ang="0">
                    <a:pos x="52" y="173"/>
                  </a:cxn>
                  <a:cxn ang="0">
                    <a:pos x="44" y="172"/>
                  </a:cxn>
                  <a:cxn ang="0">
                    <a:pos x="18" y="163"/>
                  </a:cxn>
                  <a:cxn ang="0">
                    <a:pos x="11" y="159"/>
                  </a:cxn>
                  <a:cxn ang="0">
                    <a:pos x="5" y="154"/>
                  </a:cxn>
                  <a:cxn ang="0">
                    <a:pos x="2" y="146"/>
                  </a:cxn>
                  <a:cxn ang="0">
                    <a:pos x="0" y="138"/>
                  </a:cxn>
                  <a:cxn ang="0">
                    <a:pos x="2" y="130"/>
                  </a:cxn>
                  <a:cxn ang="0">
                    <a:pos x="41" y="18"/>
                  </a:cxn>
                  <a:cxn ang="0">
                    <a:pos x="45" y="10"/>
                  </a:cxn>
                  <a:cxn ang="0">
                    <a:pos x="51" y="5"/>
                  </a:cxn>
                  <a:cxn ang="0">
                    <a:pos x="58" y="1"/>
                  </a:cxn>
                  <a:cxn ang="0">
                    <a:pos x="67" y="0"/>
                  </a:cxn>
                </a:cxnLst>
                <a:rect l="0" t="0" r="r" b="b"/>
                <a:pathLst>
                  <a:path w="118" h="173">
                    <a:moveTo>
                      <a:pt x="67" y="0"/>
                    </a:moveTo>
                    <a:lnTo>
                      <a:pt x="75" y="2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7" y="28"/>
                    </a:lnTo>
                    <a:lnTo>
                      <a:pt x="118" y="36"/>
                    </a:lnTo>
                    <a:lnTo>
                      <a:pt x="117" y="44"/>
                    </a:lnTo>
                    <a:lnTo>
                      <a:pt x="78" y="156"/>
                    </a:lnTo>
                    <a:lnTo>
                      <a:pt x="74" y="163"/>
                    </a:lnTo>
                    <a:lnTo>
                      <a:pt x="68" y="169"/>
                    </a:lnTo>
                    <a:lnTo>
                      <a:pt x="60" y="173"/>
                    </a:lnTo>
                    <a:lnTo>
                      <a:pt x="52" y="173"/>
                    </a:lnTo>
                    <a:lnTo>
                      <a:pt x="44" y="172"/>
                    </a:lnTo>
                    <a:lnTo>
                      <a:pt x="18" y="163"/>
                    </a:lnTo>
                    <a:lnTo>
                      <a:pt x="11" y="159"/>
                    </a:lnTo>
                    <a:lnTo>
                      <a:pt x="5" y="154"/>
                    </a:lnTo>
                    <a:lnTo>
                      <a:pt x="2" y="146"/>
                    </a:lnTo>
                    <a:lnTo>
                      <a:pt x="0" y="138"/>
                    </a:lnTo>
                    <a:lnTo>
                      <a:pt x="2" y="130"/>
                    </a:lnTo>
                    <a:lnTo>
                      <a:pt x="41" y="18"/>
                    </a:lnTo>
                    <a:lnTo>
                      <a:pt x="45" y="10"/>
                    </a:lnTo>
                    <a:lnTo>
                      <a:pt x="51" y="5"/>
                    </a:lnTo>
                    <a:lnTo>
                      <a:pt x="58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91"/>
              <p:cNvSpPr>
                <a:spLocks/>
              </p:cNvSpPr>
              <p:nvPr/>
            </p:nvSpPr>
            <p:spPr bwMode="auto">
              <a:xfrm>
                <a:off x="3433763" y="2479676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1"/>
                  </a:cxn>
                  <a:cxn ang="0">
                    <a:pos x="88" y="7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7"/>
                  </a:cxn>
                  <a:cxn ang="0">
                    <a:pos x="65" y="144"/>
                  </a:cxn>
                  <a:cxn ang="0">
                    <a:pos x="62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9" y="16"/>
                  </a:cxn>
                  <a:cxn ang="0">
                    <a:pos x="42" y="9"/>
                  </a:cxn>
                  <a:cxn ang="0">
                    <a:pos x="47" y="3"/>
                  </a:cxn>
                  <a:cxn ang="0">
                    <a:pos x="54" y="0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9" y="1"/>
                    </a:lnTo>
                    <a:lnTo>
                      <a:pt x="88" y="7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7"/>
                    </a:lnTo>
                    <a:lnTo>
                      <a:pt x="65" y="144"/>
                    </a:lnTo>
                    <a:lnTo>
                      <a:pt x="62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9" y="16"/>
                    </a:lnTo>
                    <a:lnTo>
                      <a:pt x="42" y="9"/>
                    </a:lnTo>
                    <a:lnTo>
                      <a:pt x="47" y="3"/>
                    </a:lnTo>
                    <a:lnTo>
                      <a:pt x="54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92"/>
              <p:cNvSpPr>
                <a:spLocks/>
              </p:cNvSpPr>
              <p:nvPr/>
            </p:nvSpPr>
            <p:spPr bwMode="auto">
              <a:xfrm>
                <a:off x="2597151" y="219392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7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4" y="164"/>
                  </a:cxn>
                  <a:cxn ang="0">
                    <a:pos x="67" y="169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4" y="173"/>
                  </a:cxn>
                  <a:cxn ang="0">
                    <a:pos x="18" y="164"/>
                  </a:cxn>
                  <a:cxn ang="0">
                    <a:pos x="11" y="159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2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7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4" y="164"/>
                    </a:lnTo>
                    <a:lnTo>
                      <a:pt x="67" y="169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4" y="173"/>
                    </a:lnTo>
                    <a:lnTo>
                      <a:pt x="18" y="164"/>
                    </a:lnTo>
                    <a:lnTo>
                      <a:pt x="11" y="159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2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93"/>
              <p:cNvSpPr>
                <a:spLocks/>
              </p:cNvSpPr>
              <p:nvPr/>
            </p:nvSpPr>
            <p:spPr bwMode="auto">
              <a:xfrm>
                <a:off x="2613026" y="219392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1"/>
                  </a:cxn>
                  <a:cxn ang="0">
                    <a:pos x="99" y="16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0"/>
                  </a:cxn>
                  <a:cxn ang="0">
                    <a:pos x="56" y="155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1"/>
                    </a:lnTo>
                    <a:lnTo>
                      <a:pt x="99" y="16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0"/>
                    </a:lnTo>
                    <a:lnTo>
                      <a:pt x="56" y="155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94"/>
              <p:cNvSpPr>
                <a:spLocks/>
              </p:cNvSpPr>
              <p:nvPr/>
            </p:nvSpPr>
            <p:spPr bwMode="auto">
              <a:xfrm>
                <a:off x="1901826" y="2312988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3" y="19"/>
                  </a:cxn>
                  <a:cxn ang="0">
                    <a:pos x="117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8" y="168"/>
                  </a:cxn>
                  <a:cxn ang="0">
                    <a:pos x="60" y="172"/>
                  </a:cxn>
                  <a:cxn ang="0">
                    <a:pos x="52" y="173"/>
                  </a:cxn>
                  <a:cxn ang="0">
                    <a:pos x="44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5" y="153"/>
                  </a:cxn>
                  <a:cxn ang="0">
                    <a:pos x="1" y="145"/>
                  </a:cxn>
                  <a:cxn ang="0">
                    <a:pos x="0" y="137"/>
                  </a:cxn>
                  <a:cxn ang="0">
                    <a:pos x="2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0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3" y="19"/>
                    </a:lnTo>
                    <a:lnTo>
                      <a:pt x="117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8" y="168"/>
                    </a:lnTo>
                    <a:lnTo>
                      <a:pt x="60" y="172"/>
                    </a:lnTo>
                    <a:lnTo>
                      <a:pt x="52" y="173"/>
                    </a:lnTo>
                    <a:lnTo>
                      <a:pt x="44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5" y="153"/>
                    </a:lnTo>
                    <a:lnTo>
                      <a:pt x="1" y="145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95"/>
              <p:cNvSpPr>
                <a:spLocks/>
              </p:cNvSpPr>
              <p:nvPr/>
            </p:nvSpPr>
            <p:spPr bwMode="auto">
              <a:xfrm>
                <a:off x="1917701" y="2311401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1"/>
                  </a:cxn>
                  <a:cxn ang="0">
                    <a:pos x="98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1"/>
                    </a:lnTo>
                    <a:lnTo>
                      <a:pt x="98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96"/>
              <p:cNvSpPr>
                <a:spLocks/>
              </p:cNvSpPr>
              <p:nvPr/>
            </p:nvSpPr>
            <p:spPr bwMode="auto">
              <a:xfrm>
                <a:off x="2039938" y="2360613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2" y="20"/>
                  </a:cxn>
                  <a:cxn ang="0">
                    <a:pos x="115" y="27"/>
                  </a:cxn>
                  <a:cxn ang="0">
                    <a:pos x="117" y="35"/>
                  </a:cxn>
                  <a:cxn ang="0">
                    <a:pos x="115" y="43"/>
                  </a:cxn>
                  <a:cxn ang="0">
                    <a:pos x="77" y="156"/>
                  </a:cxn>
                  <a:cxn ang="0">
                    <a:pos x="72" y="163"/>
                  </a:cxn>
                  <a:cxn ang="0">
                    <a:pos x="67" y="168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1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0" y="145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49" y="4"/>
                  </a:cxn>
                  <a:cxn ang="0">
                    <a:pos x="57" y="0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2" y="20"/>
                    </a:lnTo>
                    <a:lnTo>
                      <a:pt x="115" y="27"/>
                    </a:lnTo>
                    <a:lnTo>
                      <a:pt x="117" y="35"/>
                    </a:lnTo>
                    <a:lnTo>
                      <a:pt x="115" y="43"/>
                    </a:lnTo>
                    <a:lnTo>
                      <a:pt x="77" y="156"/>
                    </a:lnTo>
                    <a:lnTo>
                      <a:pt x="72" y="163"/>
                    </a:lnTo>
                    <a:lnTo>
                      <a:pt x="67" y="168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1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0" y="145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49" y="4"/>
                    </a:lnTo>
                    <a:lnTo>
                      <a:pt x="5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97"/>
              <p:cNvSpPr>
                <a:spLocks/>
              </p:cNvSpPr>
              <p:nvPr/>
            </p:nvSpPr>
            <p:spPr bwMode="auto">
              <a:xfrm>
                <a:off x="2054226" y="2359026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7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2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7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2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98"/>
              <p:cNvSpPr>
                <a:spLocks/>
              </p:cNvSpPr>
              <p:nvPr/>
            </p:nvSpPr>
            <p:spPr bwMode="auto">
              <a:xfrm>
                <a:off x="2176463" y="2406651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2"/>
                  </a:cxn>
                  <a:cxn ang="0">
                    <a:pos x="99" y="11"/>
                  </a:cxn>
                  <a:cxn ang="0">
                    <a:pos x="106" y="15"/>
                  </a:cxn>
                  <a:cxn ang="0">
                    <a:pos x="112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3"/>
                  </a:cxn>
                  <a:cxn ang="0">
                    <a:pos x="51" y="174"/>
                  </a:cxn>
                  <a:cxn ang="0">
                    <a:pos x="43" y="173"/>
                  </a:cxn>
                  <a:cxn ang="0">
                    <a:pos x="17" y="164"/>
                  </a:cxn>
                  <a:cxn ang="0">
                    <a:pos x="10" y="160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7" y="2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3" y="2"/>
                    </a:lnTo>
                    <a:lnTo>
                      <a:pt x="99" y="11"/>
                    </a:lnTo>
                    <a:lnTo>
                      <a:pt x="106" y="15"/>
                    </a:lnTo>
                    <a:lnTo>
                      <a:pt x="112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3"/>
                    </a:lnTo>
                    <a:lnTo>
                      <a:pt x="51" y="174"/>
                    </a:lnTo>
                    <a:lnTo>
                      <a:pt x="43" y="173"/>
                    </a:lnTo>
                    <a:lnTo>
                      <a:pt x="17" y="164"/>
                    </a:lnTo>
                    <a:lnTo>
                      <a:pt x="10" y="160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7" y="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99"/>
              <p:cNvSpPr>
                <a:spLocks/>
              </p:cNvSpPr>
              <p:nvPr/>
            </p:nvSpPr>
            <p:spPr bwMode="auto">
              <a:xfrm>
                <a:off x="2190751" y="2406651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3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4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3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4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00"/>
              <p:cNvSpPr>
                <a:spLocks/>
              </p:cNvSpPr>
              <p:nvPr/>
            </p:nvSpPr>
            <p:spPr bwMode="auto">
              <a:xfrm>
                <a:off x="2449513" y="2501901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2"/>
                  </a:cxn>
                  <a:cxn ang="0">
                    <a:pos x="100" y="11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8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60" y="173"/>
                  </a:cxn>
                  <a:cxn ang="0">
                    <a:pos x="51" y="174"/>
                  </a:cxn>
                  <a:cxn ang="0">
                    <a:pos x="43" y="173"/>
                  </a:cxn>
                  <a:cxn ang="0">
                    <a:pos x="18" y="164"/>
                  </a:cxn>
                  <a:cxn ang="0">
                    <a:pos x="10" y="159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8" y="2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4" y="2"/>
                    </a:lnTo>
                    <a:lnTo>
                      <a:pt x="100" y="11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8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60" y="173"/>
                    </a:lnTo>
                    <a:lnTo>
                      <a:pt x="51" y="174"/>
                    </a:lnTo>
                    <a:lnTo>
                      <a:pt x="43" y="173"/>
                    </a:lnTo>
                    <a:lnTo>
                      <a:pt x="18" y="164"/>
                    </a:lnTo>
                    <a:lnTo>
                      <a:pt x="10" y="159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8" y="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01"/>
              <p:cNvSpPr>
                <a:spLocks/>
              </p:cNvSpPr>
              <p:nvPr/>
            </p:nvSpPr>
            <p:spPr bwMode="auto">
              <a:xfrm>
                <a:off x="2463801" y="2501901"/>
                <a:ext cx="165100" cy="254000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69" y="1"/>
                  </a:cxn>
                  <a:cxn ang="0">
                    <a:pos x="88" y="8"/>
                  </a:cxn>
                  <a:cxn ang="0">
                    <a:pos x="95" y="11"/>
                  </a:cxn>
                  <a:cxn ang="0">
                    <a:pos x="100" y="17"/>
                  </a:cxn>
                  <a:cxn ang="0">
                    <a:pos x="103" y="23"/>
                  </a:cxn>
                  <a:cxn ang="0">
                    <a:pos x="104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2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4"/>
                  </a:cxn>
                  <a:cxn ang="0">
                    <a:pos x="2" y="137"/>
                  </a:cxn>
                  <a:cxn ang="0">
                    <a:pos x="0" y="130"/>
                  </a:cxn>
                  <a:cxn ang="0">
                    <a:pos x="2" y="123"/>
                  </a:cxn>
                  <a:cxn ang="0">
                    <a:pos x="39" y="16"/>
                  </a:cxn>
                  <a:cxn ang="0">
                    <a:pos x="42" y="9"/>
                  </a:cxn>
                  <a:cxn ang="0">
                    <a:pos x="48" y="4"/>
                  </a:cxn>
                  <a:cxn ang="0">
                    <a:pos x="55" y="1"/>
                  </a:cxn>
                  <a:cxn ang="0">
                    <a:pos x="62" y="0"/>
                  </a:cxn>
                </a:cxnLst>
                <a:rect l="0" t="0" r="r" b="b"/>
                <a:pathLst>
                  <a:path w="104" h="160">
                    <a:moveTo>
                      <a:pt x="62" y="0"/>
                    </a:moveTo>
                    <a:lnTo>
                      <a:pt x="69" y="1"/>
                    </a:lnTo>
                    <a:lnTo>
                      <a:pt x="88" y="8"/>
                    </a:lnTo>
                    <a:lnTo>
                      <a:pt x="95" y="11"/>
                    </a:lnTo>
                    <a:lnTo>
                      <a:pt x="100" y="17"/>
                    </a:lnTo>
                    <a:lnTo>
                      <a:pt x="103" y="23"/>
                    </a:lnTo>
                    <a:lnTo>
                      <a:pt x="104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2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4"/>
                    </a:lnTo>
                    <a:lnTo>
                      <a:pt x="2" y="137"/>
                    </a:lnTo>
                    <a:lnTo>
                      <a:pt x="0" y="130"/>
                    </a:lnTo>
                    <a:lnTo>
                      <a:pt x="2" y="123"/>
                    </a:lnTo>
                    <a:lnTo>
                      <a:pt x="39" y="16"/>
                    </a:lnTo>
                    <a:lnTo>
                      <a:pt x="42" y="9"/>
                    </a:lnTo>
                    <a:lnTo>
                      <a:pt x="48" y="4"/>
                    </a:lnTo>
                    <a:lnTo>
                      <a:pt x="55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02"/>
              <p:cNvSpPr>
                <a:spLocks/>
              </p:cNvSpPr>
              <p:nvPr/>
            </p:nvSpPr>
            <p:spPr bwMode="auto">
              <a:xfrm>
                <a:off x="2586038" y="254952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2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7" y="28"/>
                  </a:cxn>
                  <a:cxn ang="0">
                    <a:pos x="117" y="37"/>
                  </a:cxn>
                  <a:cxn ang="0">
                    <a:pos x="116" y="45"/>
                  </a:cxn>
                  <a:cxn ang="0">
                    <a:pos x="77" y="156"/>
                  </a:cxn>
                  <a:cxn ang="0">
                    <a:pos x="74" y="164"/>
                  </a:cxn>
                  <a:cxn ang="0">
                    <a:pos x="68" y="170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4" y="173"/>
                  </a:cxn>
                  <a:cxn ang="0">
                    <a:pos x="18" y="164"/>
                  </a:cxn>
                  <a:cxn ang="0">
                    <a:pos x="11" y="159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2" y="130"/>
                  </a:cxn>
                  <a:cxn ang="0">
                    <a:pos x="41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8" y="2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2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7" y="28"/>
                    </a:lnTo>
                    <a:lnTo>
                      <a:pt x="117" y="37"/>
                    </a:lnTo>
                    <a:lnTo>
                      <a:pt x="116" y="45"/>
                    </a:lnTo>
                    <a:lnTo>
                      <a:pt x="77" y="156"/>
                    </a:lnTo>
                    <a:lnTo>
                      <a:pt x="74" y="164"/>
                    </a:lnTo>
                    <a:lnTo>
                      <a:pt x="68" y="170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4" y="173"/>
                    </a:lnTo>
                    <a:lnTo>
                      <a:pt x="18" y="164"/>
                    </a:lnTo>
                    <a:lnTo>
                      <a:pt x="11" y="159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2" y="130"/>
                    </a:lnTo>
                    <a:lnTo>
                      <a:pt x="41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8" y="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103"/>
              <p:cNvSpPr>
                <a:spLocks/>
              </p:cNvSpPr>
              <p:nvPr/>
            </p:nvSpPr>
            <p:spPr bwMode="auto">
              <a:xfrm>
                <a:off x="2601913" y="254952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04"/>
              <p:cNvSpPr>
                <a:spLocks/>
              </p:cNvSpPr>
              <p:nvPr/>
            </p:nvSpPr>
            <p:spPr bwMode="auto">
              <a:xfrm>
                <a:off x="2722563" y="2598738"/>
                <a:ext cx="187325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5" y="1"/>
                  </a:cxn>
                  <a:cxn ang="0">
                    <a:pos x="100" y="10"/>
                  </a:cxn>
                  <a:cxn ang="0">
                    <a:pos x="108" y="14"/>
                  </a:cxn>
                  <a:cxn ang="0">
                    <a:pos x="113" y="20"/>
                  </a:cxn>
                  <a:cxn ang="0">
                    <a:pos x="117" y="27"/>
                  </a:cxn>
                  <a:cxn ang="0">
                    <a:pos x="118" y="35"/>
                  </a:cxn>
                  <a:cxn ang="0">
                    <a:pos x="117" y="44"/>
                  </a:cxn>
                  <a:cxn ang="0">
                    <a:pos x="78" y="155"/>
                  </a:cxn>
                  <a:cxn ang="0">
                    <a:pos x="73" y="163"/>
                  </a:cxn>
                  <a:cxn ang="0">
                    <a:pos x="68" y="168"/>
                  </a:cxn>
                  <a:cxn ang="0">
                    <a:pos x="60" y="172"/>
                  </a:cxn>
                  <a:cxn ang="0">
                    <a:pos x="52" y="173"/>
                  </a:cxn>
                  <a:cxn ang="0">
                    <a:pos x="44" y="172"/>
                  </a:cxn>
                  <a:cxn ang="0">
                    <a:pos x="18" y="163"/>
                  </a:cxn>
                  <a:cxn ang="0">
                    <a:pos x="11" y="158"/>
                  </a:cxn>
                  <a:cxn ang="0">
                    <a:pos x="5" y="153"/>
                  </a:cxn>
                  <a:cxn ang="0">
                    <a:pos x="2" y="145"/>
                  </a:cxn>
                  <a:cxn ang="0">
                    <a:pos x="0" y="137"/>
                  </a:cxn>
                  <a:cxn ang="0">
                    <a:pos x="2" y="129"/>
                  </a:cxn>
                  <a:cxn ang="0">
                    <a:pos x="40" y="17"/>
                  </a:cxn>
                  <a:cxn ang="0">
                    <a:pos x="45" y="10"/>
                  </a:cxn>
                  <a:cxn ang="0">
                    <a:pos x="51" y="4"/>
                  </a:cxn>
                  <a:cxn ang="0">
                    <a:pos x="58" y="0"/>
                  </a:cxn>
                  <a:cxn ang="0">
                    <a:pos x="66" y="0"/>
                  </a:cxn>
                </a:cxnLst>
                <a:rect l="0" t="0" r="r" b="b"/>
                <a:pathLst>
                  <a:path w="118" h="173">
                    <a:moveTo>
                      <a:pt x="66" y="0"/>
                    </a:moveTo>
                    <a:lnTo>
                      <a:pt x="75" y="1"/>
                    </a:lnTo>
                    <a:lnTo>
                      <a:pt x="100" y="10"/>
                    </a:lnTo>
                    <a:lnTo>
                      <a:pt x="108" y="14"/>
                    </a:lnTo>
                    <a:lnTo>
                      <a:pt x="113" y="20"/>
                    </a:lnTo>
                    <a:lnTo>
                      <a:pt x="117" y="27"/>
                    </a:lnTo>
                    <a:lnTo>
                      <a:pt x="118" y="35"/>
                    </a:lnTo>
                    <a:lnTo>
                      <a:pt x="117" y="44"/>
                    </a:lnTo>
                    <a:lnTo>
                      <a:pt x="78" y="155"/>
                    </a:lnTo>
                    <a:lnTo>
                      <a:pt x="73" y="163"/>
                    </a:lnTo>
                    <a:lnTo>
                      <a:pt x="68" y="168"/>
                    </a:lnTo>
                    <a:lnTo>
                      <a:pt x="60" y="172"/>
                    </a:lnTo>
                    <a:lnTo>
                      <a:pt x="52" y="173"/>
                    </a:lnTo>
                    <a:lnTo>
                      <a:pt x="44" y="172"/>
                    </a:lnTo>
                    <a:lnTo>
                      <a:pt x="18" y="163"/>
                    </a:lnTo>
                    <a:lnTo>
                      <a:pt x="11" y="158"/>
                    </a:lnTo>
                    <a:lnTo>
                      <a:pt x="5" y="153"/>
                    </a:lnTo>
                    <a:lnTo>
                      <a:pt x="2" y="145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40" y="17"/>
                    </a:lnTo>
                    <a:lnTo>
                      <a:pt x="45" y="10"/>
                    </a:lnTo>
                    <a:lnTo>
                      <a:pt x="51" y="4"/>
                    </a:lnTo>
                    <a:lnTo>
                      <a:pt x="5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105"/>
              <p:cNvSpPr>
                <a:spLocks/>
              </p:cNvSpPr>
              <p:nvPr/>
            </p:nvSpPr>
            <p:spPr bwMode="auto">
              <a:xfrm>
                <a:off x="2738438" y="2597151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1"/>
                  </a:cxn>
                  <a:cxn ang="0">
                    <a:pos x="88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2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9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9" y="1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2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9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106"/>
              <p:cNvSpPr>
                <a:spLocks/>
              </p:cNvSpPr>
              <p:nvPr/>
            </p:nvSpPr>
            <p:spPr bwMode="auto">
              <a:xfrm>
                <a:off x="2860676" y="2646363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2" y="19"/>
                  </a:cxn>
                  <a:cxn ang="0">
                    <a:pos x="116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5"/>
                  </a:cxn>
                  <a:cxn ang="0">
                    <a:pos x="73" y="163"/>
                  </a:cxn>
                  <a:cxn ang="0">
                    <a:pos x="67" y="168"/>
                  </a:cxn>
                  <a:cxn ang="0">
                    <a:pos x="60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5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0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2" y="19"/>
                    </a:lnTo>
                    <a:lnTo>
                      <a:pt x="116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5"/>
                    </a:lnTo>
                    <a:lnTo>
                      <a:pt x="73" y="163"/>
                    </a:lnTo>
                    <a:lnTo>
                      <a:pt x="67" y="168"/>
                    </a:lnTo>
                    <a:lnTo>
                      <a:pt x="60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5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107"/>
              <p:cNvSpPr>
                <a:spLocks/>
              </p:cNvSpPr>
              <p:nvPr/>
            </p:nvSpPr>
            <p:spPr bwMode="auto">
              <a:xfrm>
                <a:off x="2874963" y="2644776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2"/>
                  </a:cxn>
                  <a:cxn ang="0">
                    <a:pos x="100" y="17"/>
                  </a:cxn>
                  <a:cxn ang="0">
                    <a:pos x="103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8"/>
                  </a:cxn>
                  <a:cxn ang="0">
                    <a:pos x="5" y="143"/>
                  </a:cxn>
                  <a:cxn ang="0">
                    <a:pos x="2" y="137"/>
                  </a:cxn>
                  <a:cxn ang="0">
                    <a:pos x="0" y="130"/>
                  </a:cxn>
                  <a:cxn ang="0">
                    <a:pos x="2" y="122"/>
                  </a:cxn>
                  <a:cxn ang="0">
                    <a:pos x="38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2"/>
                    </a:lnTo>
                    <a:lnTo>
                      <a:pt x="100" y="17"/>
                    </a:lnTo>
                    <a:lnTo>
                      <a:pt x="103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8"/>
                    </a:lnTo>
                    <a:lnTo>
                      <a:pt x="5" y="143"/>
                    </a:lnTo>
                    <a:lnTo>
                      <a:pt x="2" y="137"/>
                    </a:lnTo>
                    <a:lnTo>
                      <a:pt x="0" y="130"/>
                    </a:lnTo>
                    <a:lnTo>
                      <a:pt x="2" y="122"/>
                    </a:lnTo>
                    <a:lnTo>
                      <a:pt x="38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108"/>
              <p:cNvSpPr>
                <a:spLocks/>
              </p:cNvSpPr>
              <p:nvPr/>
            </p:nvSpPr>
            <p:spPr bwMode="auto">
              <a:xfrm>
                <a:off x="3171826" y="2754313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6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2"/>
                  </a:cxn>
                  <a:cxn ang="0">
                    <a:pos x="52" y="173"/>
                  </a:cxn>
                  <a:cxn ang="0">
                    <a:pos x="44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5" y="153"/>
                  </a:cxn>
                  <a:cxn ang="0">
                    <a:pos x="1" y="146"/>
                  </a:cxn>
                  <a:cxn ang="0">
                    <a:pos x="0" y="137"/>
                  </a:cxn>
                  <a:cxn ang="0">
                    <a:pos x="2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8" y="0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6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2"/>
                    </a:lnTo>
                    <a:lnTo>
                      <a:pt x="52" y="173"/>
                    </a:lnTo>
                    <a:lnTo>
                      <a:pt x="44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5" y="153"/>
                    </a:lnTo>
                    <a:lnTo>
                      <a:pt x="1" y="146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109"/>
              <p:cNvSpPr>
                <a:spLocks/>
              </p:cNvSpPr>
              <p:nvPr/>
            </p:nvSpPr>
            <p:spPr bwMode="auto">
              <a:xfrm>
                <a:off x="3187701" y="2752726"/>
                <a:ext cx="163513" cy="25558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2"/>
                  </a:cxn>
                  <a:cxn ang="0">
                    <a:pos x="98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1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0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1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2"/>
                    </a:lnTo>
                    <a:lnTo>
                      <a:pt x="98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1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0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110"/>
              <p:cNvSpPr>
                <a:spLocks/>
              </p:cNvSpPr>
              <p:nvPr/>
            </p:nvSpPr>
            <p:spPr bwMode="auto">
              <a:xfrm>
                <a:off x="3308351" y="2801938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7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8" y="168"/>
                  </a:cxn>
                  <a:cxn ang="0">
                    <a:pos x="60" y="172"/>
                  </a:cxn>
                  <a:cxn ang="0">
                    <a:pos x="52" y="173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5" y="153"/>
                  </a:cxn>
                  <a:cxn ang="0">
                    <a:pos x="1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8"/>
                  </a:cxn>
                  <a:cxn ang="0">
                    <a:pos x="45" y="10"/>
                  </a:cxn>
                  <a:cxn ang="0">
                    <a:pos x="50" y="4"/>
                  </a:cxn>
                  <a:cxn ang="0">
                    <a:pos x="58" y="0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7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8" y="168"/>
                    </a:lnTo>
                    <a:lnTo>
                      <a:pt x="60" y="172"/>
                    </a:lnTo>
                    <a:lnTo>
                      <a:pt x="52" y="173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5" y="153"/>
                    </a:lnTo>
                    <a:lnTo>
                      <a:pt x="1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8"/>
                    </a:lnTo>
                    <a:lnTo>
                      <a:pt x="45" y="10"/>
                    </a:lnTo>
                    <a:lnTo>
                      <a:pt x="50" y="4"/>
                    </a:lnTo>
                    <a:lnTo>
                      <a:pt x="5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111"/>
              <p:cNvSpPr>
                <a:spLocks/>
              </p:cNvSpPr>
              <p:nvPr/>
            </p:nvSpPr>
            <p:spPr bwMode="auto">
              <a:xfrm>
                <a:off x="3324226" y="2800351"/>
                <a:ext cx="163513" cy="25558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1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5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1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1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5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12"/>
              <p:cNvSpPr>
                <a:spLocks/>
              </p:cNvSpPr>
              <p:nvPr/>
            </p:nvSpPr>
            <p:spPr bwMode="auto">
              <a:xfrm>
                <a:off x="2312988" y="245427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2"/>
                  </a:cxn>
                  <a:cxn ang="0">
                    <a:pos x="99" y="11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59" y="173"/>
                  </a:cxn>
                  <a:cxn ang="0">
                    <a:pos x="52" y="174"/>
                  </a:cxn>
                  <a:cxn ang="0">
                    <a:pos x="43" y="173"/>
                  </a:cxn>
                  <a:cxn ang="0">
                    <a:pos x="17" y="164"/>
                  </a:cxn>
                  <a:cxn ang="0">
                    <a:pos x="10" y="160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9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7" y="2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2"/>
                    </a:lnTo>
                    <a:lnTo>
                      <a:pt x="99" y="11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59" y="173"/>
                    </a:lnTo>
                    <a:lnTo>
                      <a:pt x="52" y="174"/>
                    </a:lnTo>
                    <a:lnTo>
                      <a:pt x="43" y="173"/>
                    </a:lnTo>
                    <a:lnTo>
                      <a:pt x="17" y="164"/>
                    </a:lnTo>
                    <a:lnTo>
                      <a:pt x="10" y="160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9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7" y="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113"/>
              <p:cNvSpPr>
                <a:spLocks/>
              </p:cNvSpPr>
              <p:nvPr/>
            </p:nvSpPr>
            <p:spPr bwMode="auto">
              <a:xfrm>
                <a:off x="2328863" y="245427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1"/>
                  </a:cxn>
                  <a:cxn ang="0">
                    <a:pos x="98" y="16"/>
                  </a:cxn>
                  <a:cxn ang="0">
                    <a:pos x="101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3" y="144"/>
                  </a:cxn>
                  <a:cxn ang="0">
                    <a:pos x="0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1"/>
                    </a:lnTo>
                    <a:lnTo>
                      <a:pt x="98" y="16"/>
                    </a:lnTo>
                    <a:lnTo>
                      <a:pt x="101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3" y="144"/>
                    </a:lnTo>
                    <a:lnTo>
                      <a:pt x="0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114"/>
              <p:cNvSpPr>
                <a:spLocks/>
              </p:cNvSpPr>
              <p:nvPr/>
            </p:nvSpPr>
            <p:spPr bwMode="auto">
              <a:xfrm>
                <a:off x="3198813" y="3122613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2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60" y="173"/>
                  </a:cxn>
                  <a:cxn ang="0">
                    <a:pos x="51" y="174"/>
                  </a:cxn>
                  <a:cxn ang="0">
                    <a:pos x="43" y="173"/>
                  </a:cxn>
                  <a:cxn ang="0">
                    <a:pos x="18" y="164"/>
                  </a:cxn>
                  <a:cxn ang="0">
                    <a:pos x="10" y="159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2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60" y="173"/>
                    </a:lnTo>
                    <a:lnTo>
                      <a:pt x="51" y="174"/>
                    </a:lnTo>
                    <a:lnTo>
                      <a:pt x="43" y="173"/>
                    </a:lnTo>
                    <a:lnTo>
                      <a:pt x="18" y="164"/>
                    </a:lnTo>
                    <a:lnTo>
                      <a:pt x="10" y="159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200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115"/>
              <p:cNvSpPr>
                <a:spLocks/>
              </p:cNvSpPr>
              <p:nvPr/>
            </p:nvSpPr>
            <p:spPr bwMode="auto">
              <a:xfrm>
                <a:off x="3213101" y="3122613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8" y="7"/>
                  </a:cxn>
                  <a:cxn ang="0">
                    <a:pos x="94" y="11"/>
                  </a:cxn>
                  <a:cxn ang="0">
                    <a:pos x="100" y="16"/>
                  </a:cxn>
                  <a:cxn ang="0">
                    <a:pos x="103" y="22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0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3"/>
                  </a:cxn>
                  <a:cxn ang="0">
                    <a:pos x="2" y="136"/>
                  </a:cxn>
                  <a:cxn ang="0">
                    <a:pos x="0" y="129"/>
                  </a:cxn>
                  <a:cxn ang="0">
                    <a:pos x="2" y="122"/>
                  </a:cxn>
                  <a:cxn ang="0">
                    <a:pos x="39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8" y="7"/>
                    </a:lnTo>
                    <a:lnTo>
                      <a:pt x="94" y="11"/>
                    </a:lnTo>
                    <a:lnTo>
                      <a:pt x="100" y="16"/>
                    </a:lnTo>
                    <a:lnTo>
                      <a:pt x="103" y="22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0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3"/>
                    </a:lnTo>
                    <a:lnTo>
                      <a:pt x="2" y="136"/>
                    </a:lnTo>
                    <a:lnTo>
                      <a:pt x="0" y="129"/>
                    </a:lnTo>
                    <a:lnTo>
                      <a:pt x="2" y="122"/>
                    </a:lnTo>
                    <a:lnTo>
                      <a:pt x="39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7F3D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116"/>
              <p:cNvSpPr>
                <a:spLocks/>
              </p:cNvSpPr>
              <p:nvPr/>
            </p:nvSpPr>
            <p:spPr bwMode="auto">
              <a:xfrm>
                <a:off x="2890838" y="3016251"/>
                <a:ext cx="187325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6" y="28"/>
                  </a:cxn>
                  <a:cxn ang="0">
                    <a:pos x="118" y="35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60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5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8" h="173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6" y="28"/>
                    </a:lnTo>
                    <a:lnTo>
                      <a:pt x="118" y="35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60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5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1200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117"/>
              <p:cNvSpPr>
                <a:spLocks/>
              </p:cNvSpPr>
              <p:nvPr/>
            </p:nvSpPr>
            <p:spPr bwMode="auto">
              <a:xfrm>
                <a:off x="2905126" y="3014663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1"/>
                  </a:cxn>
                  <a:cxn ang="0">
                    <a:pos x="88" y="8"/>
                  </a:cxn>
                  <a:cxn ang="0">
                    <a:pos x="95" y="12"/>
                  </a:cxn>
                  <a:cxn ang="0">
                    <a:pos x="100" y="17"/>
                  </a:cxn>
                  <a:cxn ang="0">
                    <a:pos x="103" y="24"/>
                  </a:cxn>
                  <a:cxn ang="0">
                    <a:pos x="103" y="31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2" y="151"/>
                  </a:cxn>
                  <a:cxn ang="0">
                    <a:pos x="57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4"/>
                  </a:cxn>
                  <a:cxn ang="0">
                    <a:pos x="2" y="137"/>
                  </a:cxn>
                  <a:cxn ang="0">
                    <a:pos x="0" y="130"/>
                  </a:cxn>
                  <a:cxn ang="0">
                    <a:pos x="2" y="122"/>
                  </a:cxn>
                  <a:cxn ang="0">
                    <a:pos x="39" y="16"/>
                  </a:cxn>
                  <a:cxn ang="0">
                    <a:pos x="42" y="10"/>
                  </a:cxn>
                  <a:cxn ang="0">
                    <a:pos x="47" y="5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9" y="1"/>
                    </a:lnTo>
                    <a:lnTo>
                      <a:pt x="88" y="8"/>
                    </a:lnTo>
                    <a:lnTo>
                      <a:pt x="95" y="12"/>
                    </a:lnTo>
                    <a:lnTo>
                      <a:pt x="100" y="17"/>
                    </a:lnTo>
                    <a:lnTo>
                      <a:pt x="103" y="24"/>
                    </a:lnTo>
                    <a:lnTo>
                      <a:pt x="103" y="31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2" y="151"/>
                    </a:lnTo>
                    <a:lnTo>
                      <a:pt x="57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4"/>
                    </a:lnTo>
                    <a:lnTo>
                      <a:pt x="2" y="137"/>
                    </a:lnTo>
                    <a:lnTo>
                      <a:pt x="0" y="130"/>
                    </a:lnTo>
                    <a:lnTo>
                      <a:pt x="2" y="122"/>
                    </a:lnTo>
                    <a:lnTo>
                      <a:pt x="39" y="16"/>
                    </a:lnTo>
                    <a:lnTo>
                      <a:pt x="42" y="10"/>
                    </a:lnTo>
                    <a:lnTo>
                      <a:pt x="47" y="5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7F3D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118"/>
              <p:cNvSpPr>
                <a:spLocks/>
              </p:cNvSpPr>
              <p:nvPr/>
            </p:nvSpPr>
            <p:spPr bwMode="auto">
              <a:xfrm>
                <a:off x="2754313" y="296862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6" y="28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8"/>
                  </a:cxn>
                  <a:cxn ang="0">
                    <a:pos x="60" y="172"/>
                  </a:cxn>
                  <a:cxn ang="0">
                    <a:pos x="52" y="174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6" y="28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8"/>
                    </a:lnTo>
                    <a:lnTo>
                      <a:pt x="60" y="172"/>
                    </a:lnTo>
                    <a:lnTo>
                      <a:pt x="52" y="174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1200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119"/>
              <p:cNvSpPr>
                <a:spLocks/>
              </p:cNvSpPr>
              <p:nvPr/>
            </p:nvSpPr>
            <p:spPr bwMode="auto">
              <a:xfrm>
                <a:off x="2770188" y="2967038"/>
                <a:ext cx="163513" cy="25558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2"/>
                  </a:cxn>
                  <a:cxn ang="0">
                    <a:pos x="98" y="17"/>
                  </a:cxn>
                  <a:cxn ang="0">
                    <a:pos x="101" y="23"/>
                  </a:cxn>
                  <a:cxn ang="0">
                    <a:pos x="103" y="31"/>
                  </a:cxn>
                  <a:cxn ang="0">
                    <a:pos x="101" y="38"/>
                  </a:cxn>
                  <a:cxn ang="0">
                    <a:pos x="64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1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8" y="149"/>
                  </a:cxn>
                  <a:cxn ang="0">
                    <a:pos x="3" y="144"/>
                  </a:cxn>
                  <a:cxn ang="0">
                    <a:pos x="0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5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1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2"/>
                    </a:lnTo>
                    <a:lnTo>
                      <a:pt x="98" y="17"/>
                    </a:lnTo>
                    <a:lnTo>
                      <a:pt x="101" y="23"/>
                    </a:lnTo>
                    <a:lnTo>
                      <a:pt x="103" y="31"/>
                    </a:lnTo>
                    <a:lnTo>
                      <a:pt x="101" y="38"/>
                    </a:lnTo>
                    <a:lnTo>
                      <a:pt x="64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1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8" y="149"/>
                    </a:lnTo>
                    <a:lnTo>
                      <a:pt x="3" y="144"/>
                    </a:lnTo>
                    <a:lnTo>
                      <a:pt x="0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5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7F3D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120"/>
              <p:cNvSpPr>
                <a:spLocks/>
              </p:cNvSpPr>
              <p:nvPr/>
            </p:nvSpPr>
            <p:spPr bwMode="auto">
              <a:xfrm>
                <a:off x="2617788" y="2921001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1"/>
                  </a:cxn>
                  <a:cxn ang="0">
                    <a:pos x="99" y="10"/>
                  </a:cxn>
                  <a:cxn ang="0">
                    <a:pos x="106" y="15"/>
                  </a:cxn>
                  <a:cxn ang="0">
                    <a:pos x="112" y="20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6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3" y="1"/>
                    </a:lnTo>
                    <a:lnTo>
                      <a:pt x="99" y="10"/>
                    </a:lnTo>
                    <a:lnTo>
                      <a:pt x="106" y="15"/>
                    </a:lnTo>
                    <a:lnTo>
                      <a:pt x="112" y="20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6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200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121"/>
              <p:cNvSpPr>
                <a:spLocks/>
              </p:cNvSpPr>
              <p:nvPr/>
            </p:nvSpPr>
            <p:spPr bwMode="auto">
              <a:xfrm>
                <a:off x="2632076" y="2919413"/>
                <a:ext cx="163513" cy="25558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2"/>
                  </a:cxn>
                  <a:cxn ang="0">
                    <a:pos x="88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1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5"/>
                  </a:cxn>
                  <a:cxn ang="0">
                    <a:pos x="53" y="2"/>
                  </a:cxn>
                  <a:cxn ang="0">
                    <a:pos x="60" y="0"/>
                  </a:cxn>
                </a:cxnLst>
                <a:rect l="0" t="0" r="r" b="b"/>
                <a:pathLst>
                  <a:path w="103" h="161">
                    <a:moveTo>
                      <a:pt x="60" y="0"/>
                    </a:moveTo>
                    <a:lnTo>
                      <a:pt x="68" y="2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1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5"/>
                    </a:lnTo>
                    <a:lnTo>
                      <a:pt x="53" y="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7F3D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122"/>
              <p:cNvSpPr>
                <a:spLocks/>
              </p:cNvSpPr>
              <p:nvPr/>
            </p:nvSpPr>
            <p:spPr bwMode="auto">
              <a:xfrm>
                <a:off x="2676526" y="3300413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7"/>
                  </a:cxn>
                  <a:cxn ang="0">
                    <a:pos x="116" y="45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3" y="173"/>
                  </a:cxn>
                  <a:cxn ang="0">
                    <a:pos x="18" y="164"/>
                  </a:cxn>
                  <a:cxn ang="0">
                    <a:pos x="10" y="159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5" y="10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7"/>
                    </a:lnTo>
                    <a:lnTo>
                      <a:pt x="116" y="45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3" y="173"/>
                    </a:lnTo>
                    <a:lnTo>
                      <a:pt x="18" y="164"/>
                    </a:lnTo>
                    <a:lnTo>
                      <a:pt x="10" y="159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5" y="10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33B7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123"/>
              <p:cNvSpPr>
                <a:spLocks/>
              </p:cNvSpPr>
              <p:nvPr/>
            </p:nvSpPr>
            <p:spPr bwMode="auto">
              <a:xfrm>
                <a:off x="2692401" y="3300413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4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4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9F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124"/>
              <p:cNvSpPr>
                <a:spLocks/>
              </p:cNvSpPr>
              <p:nvPr/>
            </p:nvSpPr>
            <p:spPr bwMode="auto">
              <a:xfrm>
                <a:off x="2814638" y="3349626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1"/>
                  </a:cxn>
                  <a:cxn ang="0">
                    <a:pos x="99" y="10"/>
                  </a:cxn>
                  <a:cxn ang="0">
                    <a:pos x="106" y="14"/>
                  </a:cxn>
                  <a:cxn ang="0">
                    <a:pos x="112" y="20"/>
                  </a:cxn>
                  <a:cxn ang="0">
                    <a:pos x="115" y="27"/>
                  </a:cxn>
                  <a:cxn ang="0">
                    <a:pos x="117" y="35"/>
                  </a:cxn>
                  <a:cxn ang="0">
                    <a:pos x="115" y="44"/>
                  </a:cxn>
                  <a:cxn ang="0">
                    <a:pos x="76" y="155"/>
                  </a:cxn>
                  <a:cxn ang="0">
                    <a:pos x="72" y="163"/>
                  </a:cxn>
                  <a:cxn ang="0">
                    <a:pos x="66" y="168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0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3" y="10"/>
                  </a:cxn>
                  <a:cxn ang="0">
                    <a:pos x="49" y="4"/>
                  </a:cxn>
                  <a:cxn ang="0">
                    <a:pos x="57" y="0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3" y="1"/>
                    </a:lnTo>
                    <a:lnTo>
                      <a:pt x="99" y="10"/>
                    </a:lnTo>
                    <a:lnTo>
                      <a:pt x="106" y="14"/>
                    </a:lnTo>
                    <a:lnTo>
                      <a:pt x="112" y="20"/>
                    </a:lnTo>
                    <a:lnTo>
                      <a:pt x="115" y="27"/>
                    </a:lnTo>
                    <a:lnTo>
                      <a:pt x="117" y="35"/>
                    </a:lnTo>
                    <a:lnTo>
                      <a:pt x="115" y="44"/>
                    </a:lnTo>
                    <a:lnTo>
                      <a:pt x="76" y="155"/>
                    </a:lnTo>
                    <a:lnTo>
                      <a:pt x="72" y="163"/>
                    </a:lnTo>
                    <a:lnTo>
                      <a:pt x="66" y="168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0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3" y="10"/>
                    </a:lnTo>
                    <a:lnTo>
                      <a:pt x="49" y="4"/>
                    </a:lnTo>
                    <a:lnTo>
                      <a:pt x="5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33B7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125"/>
              <p:cNvSpPr>
                <a:spLocks/>
              </p:cNvSpPr>
              <p:nvPr/>
            </p:nvSpPr>
            <p:spPr bwMode="auto">
              <a:xfrm>
                <a:off x="2828926" y="3348038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9F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26"/>
              <p:cNvSpPr>
                <a:spLocks/>
              </p:cNvSpPr>
              <p:nvPr/>
            </p:nvSpPr>
            <p:spPr bwMode="auto">
              <a:xfrm>
                <a:off x="2949576" y="3397251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19"/>
                  </a:cxn>
                  <a:cxn ang="0">
                    <a:pos x="117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5"/>
                  </a:cxn>
                  <a:cxn ang="0">
                    <a:pos x="74" y="163"/>
                  </a:cxn>
                  <a:cxn ang="0">
                    <a:pos x="68" y="168"/>
                  </a:cxn>
                  <a:cxn ang="0">
                    <a:pos x="60" y="172"/>
                  </a:cxn>
                  <a:cxn ang="0">
                    <a:pos x="52" y="173"/>
                  </a:cxn>
                  <a:cxn ang="0">
                    <a:pos x="44" y="172"/>
                  </a:cxn>
                  <a:cxn ang="0">
                    <a:pos x="18" y="163"/>
                  </a:cxn>
                  <a:cxn ang="0">
                    <a:pos x="11" y="159"/>
                  </a:cxn>
                  <a:cxn ang="0">
                    <a:pos x="5" y="153"/>
                  </a:cxn>
                  <a:cxn ang="0">
                    <a:pos x="2" y="145"/>
                  </a:cxn>
                  <a:cxn ang="0">
                    <a:pos x="0" y="137"/>
                  </a:cxn>
                  <a:cxn ang="0">
                    <a:pos x="2" y="129"/>
                  </a:cxn>
                  <a:cxn ang="0">
                    <a:pos x="40" y="17"/>
                  </a:cxn>
                  <a:cxn ang="0">
                    <a:pos x="45" y="10"/>
                  </a:cxn>
                  <a:cxn ang="0">
                    <a:pos x="51" y="4"/>
                  </a:cxn>
                  <a:cxn ang="0">
                    <a:pos x="58" y="0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19"/>
                    </a:lnTo>
                    <a:lnTo>
                      <a:pt x="117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5"/>
                    </a:lnTo>
                    <a:lnTo>
                      <a:pt x="74" y="163"/>
                    </a:lnTo>
                    <a:lnTo>
                      <a:pt x="68" y="168"/>
                    </a:lnTo>
                    <a:lnTo>
                      <a:pt x="60" y="172"/>
                    </a:lnTo>
                    <a:lnTo>
                      <a:pt x="52" y="173"/>
                    </a:lnTo>
                    <a:lnTo>
                      <a:pt x="44" y="172"/>
                    </a:lnTo>
                    <a:lnTo>
                      <a:pt x="18" y="163"/>
                    </a:lnTo>
                    <a:lnTo>
                      <a:pt x="11" y="159"/>
                    </a:lnTo>
                    <a:lnTo>
                      <a:pt x="5" y="153"/>
                    </a:lnTo>
                    <a:lnTo>
                      <a:pt x="2" y="145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40" y="17"/>
                    </a:lnTo>
                    <a:lnTo>
                      <a:pt x="45" y="10"/>
                    </a:lnTo>
                    <a:lnTo>
                      <a:pt x="51" y="4"/>
                    </a:lnTo>
                    <a:lnTo>
                      <a:pt x="5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33B7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127"/>
              <p:cNvSpPr>
                <a:spLocks/>
              </p:cNvSpPr>
              <p:nvPr/>
            </p:nvSpPr>
            <p:spPr bwMode="auto">
              <a:xfrm>
                <a:off x="2965451" y="3395663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1"/>
                  </a:cxn>
                  <a:cxn ang="0">
                    <a:pos x="88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2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9" y="1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2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9F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128"/>
              <p:cNvSpPr>
                <a:spLocks/>
              </p:cNvSpPr>
              <p:nvPr/>
            </p:nvSpPr>
            <p:spPr bwMode="auto">
              <a:xfrm>
                <a:off x="3087688" y="3444876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2" y="19"/>
                  </a:cxn>
                  <a:cxn ang="0">
                    <a:pos x="116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5"/>
                  </a:cxn>
                  <a:cxn ang="0">
                    <a:pos x="73" y="163"/>
                  </a:cxn>
                  <a:cxn ang="0">
                    <a:pos x="67" y="168"/>
                  </a:cxn>
                  <a:cxn ang="0">
                    <a:pos x="60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5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49" y="4"/>
                  </a:cxn>
                  <a:cxn ang="0">
                    <a:pos x="57" y="0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2" y="19"/>
                    </a:lnTo>
                    <a:lnTo>
                      <a:pt x="116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5"/>
                    </a:lnTo>
                    <a:lnTo>
                      <a:pt x="73" y="163"/>
                    </a:lnTo>
                    <a:lnTo>
                      <a:pt x="67" y="168"/>
                    </a:lnTo>
                    <a:lnTo>
                      <a:pt x="60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5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49" y="4"/>
                    </a:lnTo>
                    <a:lnTo>
                      <a:pt x="5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33B7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129"/>
              <p:cNvSpPr>
                <a:spLocks/>
              </p:cNvSpPr>
              <p:nvPr/>
            </p:nvSpPr>
            <p:spPr bwMode="auto">
              <a:xfrm>
                <a:off x="3101976" y="3443288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8" y="8"/>
                  </a:cxn>
                  <a:cxn ang="0">
                    <a:pos x="94" y="11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8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2" y="122"/>
                  </a:cxn>
                  <a:cxn ang="0">
                    <a:pos x="39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8" y="8"/>
                    </a:lnTo>
                    <a:lnTo>
                      <a:pt x="94" y="11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8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2" y="122"/>
                    </a:lnTo>
                    <a:lnTo>
                      <a:pt x="39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9F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130"/>
              <p:cNvSpPr>
                <a:spLocks/>
              </p:cNvSpPr>
              <p:nvPr/>
            </p:nvSpPr>
            <p:spPr bwMode="auto">
              <a:xfrm>
                <a:off x="2397126" y="3571876"/>
                <a:ext cx="187325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2"/>
                  </a:cxn>
                  <a:cxn ang="0">
                    <a:pos x="100" y="11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8" y="37"/>
                  </a:cxn>
                  <a:cxn ang="0">
                    <a:pos x="116" y="45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4" y="173"/>
                  </a:cxn>
                  <a:cxn ang="0">
                    <a:pos x="18" y="164"/>
                  </a:cxn>
                  <a:cxn ang="0">
                    <a:pos x="11" y="160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9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7" y="2"/>
                  </a:cxn>
                  <a:cxn ang="0">
                    <a:pos x="66" y="0"/>
                  </a:cxn>
                </a:cxnLst>
                <a:rect l="0" t="0" r="r" b="b"/>
                <a:pathLst>
                  <a:path w="118" h="174">
                    <a:moveTo>
                      <a:pt x="66" y="0"/>
                    </a:moveTo>
                    <a:lnTo>
                      <a:pt x="74" y="2"/>
                    </a:lnTo>
                    <a:lnTo>
                      <a:pt x="100" y="11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8" y="37"/>
                    </a:lnTo>
                    <a:lnTo>
                      <a:pt x="116" y="45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4" y="173"/>
                    </a:lnTo>
                    <a:lnTo>
                      <a:pt x="18" y="164"/>
                    </a:lnTo>
                    <a:lnTo>
                      <a:pt x="11" y="160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9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7" y="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30B7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131"/>
              <p:cNvSpPr>
                <a:spLocks/>
              </p:cNvSpPr>
              <p:nvPr/>
            </p:nvSpPr>
            <p:spPr bwMode="auto">
              <a:xfrm>
                <a:off x="2413001" y="357187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1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4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4" y="159"/>
                  </a:cxn>
                  <a:cxn ang="0">
                    <a:pos x="15" y="153"/>
                  </a:cxn>
                  <a:cxn ang="0">
                    <a:pos x="9" y="149"/>
                  </a:cxn>
                  <a:cxn ang="0">
                    <a:pos x="4" y="144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3"/>
                  </a:cxn>
                  <a:cxn ang="0">
                    <a:pos x="38" y="16"/>
                  </a:cxn>
                  <a:cxn ang="0">
                    <a:pos x="41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1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4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4" y="159"/>
                    </a:lnTo>
                    <a:lnTo>
                      <a:pt x="15" y="153"/>
                    </a:lnTo>
                    <a:lnTo>
                      <a:pt x="9" y="149"/>
                    </a:lnTo>
                    <a:lnTo>
                      <a:pt x="4" y="144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3"/>
                    </a:lnTo>
                    <a:lnTo>
                      <a:pt x="38" y="16"/>
                    </a:lnTo>
                    <a:lnTo>
                      <a:pt x="41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BF8E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132"/>
              <p:cNvSpPr>
                <a:spLocks/>
              </p:cNvSpPr>
              <p:nvPr/>
            </p:nvSpPr>
            <p:spPr bwMode="auto">
              <a:xfrm>
                <a:off x="2700338" y="3678238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2" y="20"/>
                  </a:cxn>
                  <a:cxn ang="0">
                    <a:pos x="115" y="28"/>
                  </a:cxn>
                  <a:cxn ang="0">
                    <a:pos x="117" y="35"/>
                  </a:cxn>
                  <a:cxn ang="0">
                    <a:pos x="115" y="44"/>
                  </a:cxn>
                  <a:cxn ang="0">
                    <a:pos x="77" y="156"/>
                  </a:cxn>
                  <a:cxn ang="0">
                    <a:pos x="72" y="163"/>
                  </a:cxn>
                  <a:cxn ang="0">
                    <a:pos x="66" y="169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0" y="145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49" y="4"/>
                  </a:cxn>
                  <a:cxn ang="0">
                    <a:pos x="57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3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2" y="20"/>
                    </a:lnTo>
                    <a:lnTo>
                      <a:pt x="115" y="28"/>
                    </a:lnTo>
                    <a:lnTo>
                      <a:pt x="117" y="35"/>
                    </a:lnTo>
                    <a:lnTo>
                      <a:pt x="115" y="44"/>
                    </a:lnTo>
                    <a:lnTo>
                      <a:pt x="77" y="156"/>
                    </a:lnTo>
                    <a:lnTo>
                      <a:pt x="72" y="163"/>
                    </a:lnTo>
                    <a:lnTo>
                      <a:pt x="66" y="169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0" y="145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49" y="4"/>
                    </a:lnTo>
                    <a:lnTo>
                      <a:pt x="57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30B7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33"/>
              <p:cNvSpPr>
                <a:spLocks/>
              </p:cNvSpPr>
              <p:nvPr/>
            </p:nvSpPr>
            <p:spPr bwMode="auto">
              <a:xfrm>
                <a:off x="2714626" y="3676651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1"/>
                  </a:cxn>
                  <a:cxn ang="0">
                    <a:pos x="99" y="17"/>
                  </a:cxn>
                  <a:cxn ang="0">
                    <a:pos x="102" y="24"/>
                  </a:cxn>
                  <a:cxn ang="0">
                    <a:pos x="103" y="31"/>
                  </a:cxn>
                  <a:cxn ang="0">
                    <a:pos x="102" y="38"/>
                  </a:cxn>
                  <a:cxn ang="0">
                    <a:pos x="64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9" y="149"/>
                  </a:cxn>
                  <a:cxn ang="0">
                    <a:pos x="4" y="144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1"/>
                    </a:lnTo>
                    <a:lnTo>
                      <a:pt x="99" y="17"/>
                    </a:lnTo>
                    <a:lnTo>
                      <a:pt x="102" y="24"/>
                    </a:lnTo>
                    <a:lnTo>
                      <a:pt x="103" y="31"/>
                    </a:lnTo>
                    <a:lnTo>
                      <a:pt x="102" y="38"/>
                    </a:lnTo>
                    <a:lnTo>
                      <a:pt x="64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9" y="149"/>
                    </a:lnTo>
                    <a:lnTo>
                      <a:pt x="4" y="144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BF8E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34"/>
              <p:cNvSpPr>
                <a:spLocks/>
              </p:cNvSpPr>
              <p:nvPr/>
            </p:nvSpPr>
            <p:spPr bwMode="auto">
              <a:xfrm>
                <a:off x="2836863" y="3725863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1"/>
                  </a:cxn>
                  <a:cxn ang="0">
                    <a:pos x="99" y="10"/>
                  </a:cxn>
                  <a:cxn ang="0">
                    <a:pos x="106" y="14"/>
                  </a:cxn>
                  <a:cxn ang="0">
                    <a:pos x="112" y="20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6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5"/>
                  </a:cxn>
                  <a:cxn ang="0">
                    <a:pos x="0" y="138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3" y="1"/>
                    </a:lnTo>
                    <a:lnTo>
                      <a:pt x="99" y="10"/>
                    </a:lnTo>
                    <a:lnTo>
                      <a:pt x="106" y="14"/>
                    </a:lnTo>
                    <a:lnTo>
                      <a:pt x="112" y="20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6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5"/>
                    </a:lnTo>
                    <a:lnTo>
                      <a:pt x="0" y="138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30B7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35"/>
              <p:cNvSpPr>
                <a:spLocks/>
              </p:cNvSpPr>
              <p:nvPr/>
            </p:nvSpPr>
            <p:spPr bwMode="auto">
              <a:xfrm>
                <a:off x="2851151" y="372427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1"/>
                  </a:cxn>
                  <a:cxn ang="0">
                    <a:pos x="99" y="17"/>
                  </a:cxn>
                  <a:cxn ang="0">
                    <a:pos x="102" y="24"/>
                  </a:cxn>
                  <a:cxn ang="0">
                    <a:pos x="103" y="31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3"/>
                  </a:cxn>
                  <a:cxn ang="0">
                    <a:pos x="10" y="149"/>
                  </a:cxn>
                  <a:cxn ang="0">
                    <a:pos x="5" y="144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3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1"/>
                    </a:lnTo>
                    <a:lnTo>
                      <a:pt x="99" y="17"/>
                    </a:lnTo>
                    <a:lnTo>
                      <a:pt x="102" y="24"/>
                    </a:lnTo>
                    <a:lnTo>
                      <a:pt x="103" y="31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3"/>
                    </a:lnTo>
                    <a:lnTo>
                      <a:pt x="10" y="149"/>
                    </a:lnTo>
                    <a:lnTo>
                      <a:pt x="5" y="144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3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BF8E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36"/>
              <p:cNvSpPr>
                <a:spLocks/>
              </p:cNvSpPr>
              <p:nvPr/>
            </p:nvSpPr>
            <p:spPr bwMode="auto">
              <a:xfrm>
                <a:off x="2973388" y="3773488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5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2"/>
                  </a:cxn>
                  <a:cxn ang="0">
                    <a:pos x="52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5"/>
                  </a:cxn>
                  <a:cxn ang="0">
                    <a:pos x="0" y="138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5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2"/>
                    </a:lnTo>
                    <a:lnTo>
                      <a:pt x="52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5"/>
                    </a:lnTo>
                    <a:lnTo>
                      <a:pt x="0" y="138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30B7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37"/>
              <p:cNvSpPr>
                <a:spLocks/>
              </p:cNvSpPr>
              <p:nvPr/>
            </p:nvSpPr>
            <p:spPr bwMode="auto">
              <a:xfrm>
                <a:off x="2989263" y="3771901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2"/>
                  </a:cxn>
                  <a:cxn ang="0">
                    <a:pos x="98" y="17"/>
                  </a:cxn>
                  <a:cxn ang="0">
                    <a:pos x="101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4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60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5" y="153"/>
                  </a:cxn>
                  <a:cxn ang="0">
                    <a:pos x="8" y="149"/>
                  </a:cxn>
                  <a:cxn ang="0">
                    <a:pos x="3" y="144"/>
                  </a:cxn>
                  <a:cxn ang="0">
                    <a:pos x="0" y="137"/>
                  </a:cxn>
                  <a:cxn ang="0">
                    <a:pos x="0" y="130"/>
                  </a:cxn>
                  <a:cxn ang="0">
                    <a:pos x="1" y="123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2"/>
                    </a:lnTo>
                    <a:lnTo>
                      <a:pt x="98" y="17"/>
                    </a:lnTo>
                    <a:lnTo>
                      <a:pt x="101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4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60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5" y="153"/>
                    </a:lnTo>
                    <a:lnTo>
                      <a:pt x="8" y="149"/>
                    </a:lnTo>
                    <a:lnTo>
                      <a:pt x="3" y="144"/>
                    </a:lnTo>
                    <a:lnTo>
                      <a:pt x="0" y="137"/>
                    </a:lnTo>
                    <a:lnTo>
                      <a:pt x="0" y="130"/>
                    </a:lnTo>
                    <a:lnTo>
                      <a:pt x="1" y="123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BF8E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9" name="Group 308"/>
          <p:cNvGrpSpPr/>
          <p:nvPr/>
        </p:nvGrpSpPr>
        <p:grpSpPr>
          <a:xfrm>
            <a:off x="2741612" y="4100732"/>
            <a:ext cx="1371600" cy="1295400"/>
            <a:chOff x="2238399" y="4038600"/>
            <a:chExt cx="1371600" cy="1295400"/>
          </a:xfrm>
        </p:grpSpPr>
        <p:sp>
          <p:nvSpPr>
            <p:cNvPr id="310" name="Folded Corner 309"/>
            <p:cNvSpPr/>
            <p:nvPr/>
          </p:nvSpPr>
          <p:spPr>
            <a:xfrm>
              <a:off x="2238399" y="4038600"/>
              <a:ext cx="1371600" cy="1295400"/>
            </a:xfrm>
            <a:prstGeom prst="foldedCorner">
              <a:avLst/>
            </a:prstGeom>
            <a:solidFill>
              <a:srgbClr val="92D050"/>
            </a:solidFill>
            <a:ln>
              <a:noFill/>
            </a:ln>
            <a:effectLst>
              <a:outerShdw dist="76200" dir="19140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1"/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Physics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11" name="Group 235"/>
            <p:cNvGrpSpPr/>
            <p:nvPr/>
          </p:nvGrpSpPr>
          <p:grpSpPr>
            <a:xfrm>
              <a:off x="2581299" y="4495800"/>
              <a:ext cx="679598" cy="718432"/>
              <a:chOff x="8094566" y="2152554"/>
              <a:chExt cx="2667000" cy="2819400"/>
            </a:xfrm>
          </p:grpSpPr>
          <p:grpSp>
            <p:nvGrpSpPr>
              <p:cNvPr id="312" name="Group 16"/>
              <p:cNvGrpSpPr/>
              <p:nvPr/>
            </p:nvGrpSpPr>
            <p:grpSpPr>
              <a:xfrm>
                <a:off x="8094566" y="2152554"/>
                <a:ext cx="2667000" cy="2667000"/>
                <a:chOff x="8286201" y="1447800"/>
                <a:chExt cx="2667000" cy="2667000"/>
              </a:xfrm>
            </p:grpSpPr>
            <p:sp>
              <p:nvSpPr>
                <p:cNvPr id="319" name="Oval 318"/>
                <p:cNvSpPr/>
                <p:nvPr/>
              </p:nvSpPr>
              <p:spPr>
                <a:xfrm>
                  <a:off x="9276801" y="1447800"/>
                  <a:ext cx="685800" cy="26670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 rot="5400000">
                  <a:off x="9276801" y="1447800"/>
                  <a:ext cx="685800" cy="26670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3" name="Group 17"/>
              <p:cNvGrpSpPr/>
              <p:nvPr/>
            </p:nvGrpSpPr>
            <p:grpSpPr>
              <a:xfrm rot="2700000">
                <a:off x="8094566" y="2304954"/>
                <a:ext cx="2667000" cy="2667000"/>
                <a:chOff x="8286201" y="1447800"/>
                <a:chExt cx="2667000" cy="2667000"/>
              </a:xfrm>
            </p:grpSpPr>
            <p:sp>
              <p:nvSpPr>
                <p:cNvPr id="317" name="Oval 316"/>
                <p:cNvSpPr/>
                <p:nvPr/>
              </p:nvSpPr>
              <p:spPr>
                <a:xfrm>
                  <a:off x="9276801" y="1447800"/>
                  <a:ext cx="685800" cy="26670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Oval 317"/>
                <p:cNvSpPr/>
                <p:nvPr/>
              </p:nvSpPr>
              <p:spPr>
                <a:xfrm rot="5400000">
                  <a:off x="9276801" y="1447800"/>
                  <a:ext cx="685800" cy="26670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4" name="Freeform 9"/>
              <p:cNvSpPr>
                <a:spLocks/>
              </p:cNvSpPr>
              <p:nvPr/>
            </p:nvSpPr>
            <p:spPr bwMode="auto">
              <a:xfrm>
                <a:off x="10125822" y="2660073"/>
                <a:ext cx="471440" cy="471998"/>
              </a:xfrm>
              <a:custGeom>
                <a:avLst/>
                <a:gdLst/>
                <a:ahLst/>
                <a:cxnLst>
                  <a:cxn ang="0">
                    <a:pos x="917" y="3"/>
                  </a:cxn>
                  <a:cxn ang="0">
                    <a:pos x="1029" y="21"/>
                  </a:cxn>
                  <a:cxn ang="0">
                    <a:pos x="1137" y="54"/>
                  </a:cxn>
                  <a:cxn ang="0">
                    <a:pos x="1240" y="100"/>
                  </a:cxn>
                  <a:cxn ang="0">
                    <a:pos x="1336" y="159"/>
                  </a:cxn>
                  <a:cxn ang="0">
                    <a:pos x="1422" y="231"/>
                  </a:cxn>
                  <a:cxn ang="0">
                    <a:pos x="1499" y="315"/>
                  </a:cxn>
                  <a:cxn ang="0">
                    <a:pos x="1565" y="410"/>
                  </a:cxn>
                  <a:cxn ang="0">
                    <a:pos x="1618" y="513"/>
                  </a:cxn>
                  <a:cxn ang="0">
                    <a:pos x="1656" y="627"/>
                  </a:cxn>
                  <a:cxn ang="0">
                    <a:pos x="1679" y="744"/>
                  </a:cxn>
                  <a:cxn ang="0">
                    <a:pos x="1685" y="860"/>
                  </a:cxn>
                  <a:cxn ang="0">
                    <a:pos x="1675" y="975"/>
                  </a:cxn>
                  <a:cxn ang="0">
                    <a:pos x="1649" y="1086"/>
                  </a:cxn>
                  <a:cxn ang="0">
                    <a:pos x="1610" y="1192"/>
                  </a:cxn>
                  <a:cxn ang="0">
                    <a:pos x="1557" y="1290"/>
                  </a:cxn>
                  <a:cxn ang="0">
                    <a:pos x="1491" y="1382"/>
                  </a:cxn>
                  <a:cxn ang="0">
                    <a:pos x="1414" y="1464"/>
                  </a:cxn>
                  <a:cxn ang="0">
                    <a:pos x="1325" y="1536"/>
                  </a:cxn>
                  <a:cxn ang="0">
                    <a:pos x="1226" y="1595"/>
                  </a:cxn>
                  <a:cxn ang="0">
                    <a:pos x="1117" y="1642"/>
                  </a:cxn>
                  <a:cxn ang="0">
                    <a:pos x="1001" y="1672"/>
                  </a:cxn>
                  <a:cxn ang="0">
                    <a:pos x="884" y="1687"/>
                  </a:cxn>
                  <a:cxn ang="0">
                    <a:pos x="769" y="1684"/>
                  </a:cxn>
                  <a:cxn ang="0">
                    <a:pos x="656" y="1667"/>
                  </a:cxn>
                  <a:cxn ang="0">
                    <a:pos x="547" y="1634"/>
                  </a:cxn>
                  <a:cxn ang="0">
                    <a:pos x="445" y="1587"/>
                  </a:cxn>
                  <a:cxn ang="0">
                    <a:pos x="349" y="1528"/>
                  </a:cxn>
                  <a:cxn ang="0">
                    <a:pos x="263" y="1456"/>
                  </a:cxn>
                  <a:cxn ang="0">
                    <a:pos x="186" y="1372"/>
                  </a:cxn>
                  <a:cxn ang="0">
                    <a:pos x="120" y="1278"/>
                  </a:cxn>
                  <a:cxn ang="0">
                    <a:pos x="67" y="1174"/>
                  </a:cxn>
                  <a:cxn ang="0">
                    <a:pos x="29" y="1061"/>
                  </a:cxn>
                  <a:cxn ang="0">
                    <a:pos x="6" y="943"/>
                  </a:cxn>
                  <a:cxn ang="0">
                    <a:pos x="0" y="827"/>
                  </a:cxn>
                  <a:cxn ang="0">
                    <a:pos x="11" y="713"/>
                  </a:cxn>
                  <a:cxn ang="0">
                    <a:pos x="36" y="601"/>
                  </a:cxn>
                  <a:cxn ang="0">
                    <a:pos x="75" y="496"/>
                  </a:cxn>
                  <a:cxn ang="0">
                    <a:pos x="128" y="397"/>
                  </a:cxn>
                  <a:cxn ang="0">
                    <a:pos x="194" y="305"/>
                  </a:cxn>
                  <a:cxn ang="0">
                    <a:pos x="271" y="223"/>
                  </a:cxn>
                  <a:cxn ang="0">
                    <a:pos x="360" y="152"/>
                  </a:cxn>
                  <a:cxn ang="0">
                    <a:pos x="459" y="92"/>
                  </a:cxn>
                  <a:cxn ang="0">
                    <a:pos x="568" y="46"/>
                  </a:cxn>
                  <a:cxn ang="0">
                    <a:pos x="684" y="15"/>
                  </a:cxn>
                  <a:cxn ang="0">
                    <a:pos x="801" y="1"/>
                  </a:cxn>
                </a:cxnLst>
                <a:rect l="0" t="0" r="r" b="b"/>
                <a:pathLst>
                  <a:path w="1685" h="1687">
                    <a:moveTo>
                      <a:pt x="859" y="0"/>
                    </a:moveTo>
                    <a:lnTo>
                      <a:pt x="917" y="3"/>
                    </a:lnTo>
                    <a:lnTo>
                      <a:pt x="973" y="10"/>
                    </a:lnTo>
                    <a:lnTo>
                      <a:pt x="1029" y="21"/>
                    </a:lnTo>
                    <a:lnTo>
                      <a:pt x="1084" y="36"/>
                    </a:lnTo>
                    <a:lnTo>
                      <a:pt x="1137" y="54"/>
                    </a:lnTo>
                    <a:lnTo>
                      <a:pt x="1189" y="75"/>
                    </a:lnTo>
                    <a:lnTo>
                      <a:pt x="1240" y="100"/>
                    </a:lnTo>
                    <a:lnTo>
                      <a:pt x="1289" y="128"/>
                    </a:lnTo>
                    <a:lnTo>
                      <a:pt x="1336" y="159"/>
                    </a:lnTo>
                    <a:lnTo>
                      <a:pt x="1380" y="194"/>
                    </a:lnTo>
                    <a:lnTo>
                      <a:pt x="1422" y="231"/>
                    </a:lnTo>
                    <a:lnTo>
                      <a:pt x="1462" y="272"/>
                    </a:lnTo>
                    <a:lnTo>
                      <a:pt x="1499" y="315"/>
                    </a:lnTo>
                    <a:lnTo>
                      <a:pt x="1534" y="361"/>
                    </a:lnTo>
                    <a:lnTo>
                      <a:pt x="1565" y="410"/>
                    </a:lnTo>
                    <a:lnTo>
                      <a:pt x="1593" y="460"/>
                    </a:lnTo>
                    <a:lnTo>
                      <a:pt x="1618" y="513"/>
                    </a:lnTo>
                    <a:lnTo>
                      <a:pt x="1639" y="569"/>
                    </a:lnTo>
                    <a:lnTo>
                      <a:pt x="1656" y="627"/>
                    </a:lnTo>
                    <a:lnTo>
                      <a:pt x="1670" y="685"/>
                    </a:lnTo>
                    <a:lnTo>
                      <a:pt x="1679" y="744"/>
                    </a:lnTo>
                    <a:lnTo>
                      <a:pt x="1684" y="803"/>
                    </a:lnTo>
                    <a:lnTo>
                      <a:pt x="1685" y="860"/>
                    </a:lnTo>
                    <a:lnTo>
                      <a:pt x="1682" y="918"/>
                    </a:lnTo>
                    <a:lnTo>
                      <a:pt x="1675" y="975"/>
                    </a:lnTo>
                    <a:lnTo>
                      <a:pt x="1664" y="1031"/>
                    </a:lnTo>
                    <a:lnTo>
                      <a:pt x="1649" y="1086"/>
                    </a:lnTo>
                    <a:lnTo>
                      <a:pt x="1631" y="1140"/>
                    </a:lnTo>
                    <a:lnTo>
                      <a:pt x="1610" y="1192"/>
                    </a:lnTo>
                    <a:lnTo>
                      <a:pt x="1585" y="1242"/>
                    </a:lnTo>
                    <a:lnTo>
                      <a:pt x="1557" y="1290"/>
                    </a:lnTo>
                    <a:lnTo>
                      <a:pt x="1526" y="1338"/>
                    </a:lnTo>
                    <a:lnTo>
                      <a:pt x="1491" y="1382"/>
                    </a:lnTo>
                    <a:lnTo>
                      <a:pt x="1454" y="1425"/>
                    </a:lnTo>
                    <a:lnTo>
                      <a:pt x="1414" y="1464"/>
                    </a:lnTo>
                    <a:lnTo>
                      <a:pt x="1370" y="1501"/>
                    </a:lnTo>
                    <a:lnTo>
                      <a:pt x="1325" y="1536"/>
                    </a:lnTo>
                    <a:lnTo>
                      <a:pt x="1276" y="1567"/>
                    </a:lnTo>
                    <a:lnTo>
                      <a:pt x="1226" y="1595"/>
                    </a:lnTo>
                    <a:lnTo>
                      <a:pt x="1173" y="1620"/>
                    </a:lnTo>
                    <a:lnTo>
                      <a:pt x="1117" y="1642"/>
                    </a:lnTo>
                    <a:lnTo>
                      <a:pt x="1059" y="1659"/>
                    </a:lnTo>
                    <a:lnTo>
                      <a:pt x="1001" y="1672"/>
                    </a:lnTo>
                    <a:lnTo>
                      <a:pt x="942" y="1682"/>
                    </a:lnTo>
                    <a:lnTo>
                      <a:pt x="884" y="1687"/>
                    </a:lnTo>
                    <a:lnTo>
                      <a:pt x="826" y="1687"/>
                    </a:lnTo>
                    <a:lnTo>
                      <a:pt x="769" y="1684"/>
                    </a:lnTo>
                    <a:lnTo>
                      <a:pt x="712" y="1677"/>
                    </a:lnTo>
                    <a:lnTo>
                      <a:pt x="656" y="1667"/>
                    </a:lnTo>
                    <a:lnTo>
                      <a:pt x="601" y="1652"/>
                    </a:lnTo>
                    <a:lnTo>
                      <a:pt x="547" y="1634"/>
                    </a:lnTo>
                    <a:lnTo>
                      <a:pt x="495" y="1612"/>
                    </a:lnTo>
                    <a:lnTo>
                      <a:pt x="445" y="1587"/>
                    </a:lnTo>
                    <a:lnTo>
                      <a:pt x="397" y="1559"/>
                    </a:lnTo>
                    <a:lnTo>
                      <a:pt x="349" y="1528"/>
                    </a:lnTo>
                    <a:lnTo>
                      <a:pt x="305" y="1493"/>
                    </a:lnTo>
                    <a:lnTo>
                      <a:pt x="263" y="1456"/>
                    </a:lnTo>
                    <a:lnTo>
                      <a:pt x="223" y="1416"/>
                    </a:lnTo>
                    <a:lnTo>
                      <a:pt x="186" y="1372"/>
                    </a:lnTo>
                    <a:lnTo>
                      <a:pt x="152" y="1327"/>
                    </a:lnTo>
                    <a:lnTo>
                      <a:pt x="120" y="1278"/>
                    </a:lnTo>
                    <a:lnTo>
                      <a:pt x="92" y="1227"/>
                    </a:lnTo>
                    <a:lnTo>
                      <a:pt x="67" y="1174"/>
                    </a:lnTo>
                    <a:lnTo>
                      <a:pt x="46" y="1118"/>
                    </a:lnTo>
                    <a:lnTo>
                      <a:pt x="29" y="1061"/>
                    </a:lnTo>
                    <a:lnTo>
                      <a:pt x="15" y="1002"/>
                    </a:lnTo>
                    <a:lnTo>
                      <a:pt x="6" y="943"/>
                    </a:lnTo>
                    <a:lnTo>
                      <a:pt x="1" y="885"/>
                    </a:lnTo>
                    <a:lnTo>
                      <a:pt x="0" y="827"/>
                    </a:lnTo>
                    <a:lnTo>
                      <a:pt x="3" y="770"/>
                    </a:lnTo>
                    <a:lnTo>
                      <a:pt x="11" y="713"/>
                    </a:lnTo>
                    <a:lnTo>
                      <a:pt x="21" y="657"/>
                    </a:lnTo>
                    <a:lnTo>
                      <a:pt x="36" y="601"/>
                    </a:lnTo>
                    <a:lnTo>
                      <a:pt x="54" y="548"/>
                    </a:lnTo>
                    <a:lnTo>
                      <a:pt x="75" y="496"/>
                    </a:lnTo>
                    <a:lnTo>
                      <a:pt x="100" y="445"/>
                    </a:lnTo>
                    <a:lnTo>
                      <a:pt x="128" y="397"/>
                    </a:lnTo>
                    <a:lnTo>
                      <a:pt x="159" y="350"/>
                    </a:lnTo>
                    <a:lnTo>
                      <a:pt x="194" y="305"/>
                    </a:lnTo>
                    <a:lnTo>
                      <a:pt x="231" y="263"/>
                    </a:lnTo>
                    <a:lnTo>
                      <a:pt x="271" y="223"/>
                    </a:lnTo>
                    <a:lnTo>
                      <a:pt x="315" y="186"/>
                    </a:lnTo>
                    <a:lnTo>
                      <a:pt x="360" y="152"/>
                    </a:lnTo>
                    <a:lnTo>
                      <a:pt x="408" y="120"/>
                    </a:lnTo>
                    <a:lnTo>
                      <a:pt x="459" y="92"/>
                    </a:lnTo>
                    <a:lnTo>
                      <a:pt x="512" y="67"/>
                    </a:lnTo>
                    <a:lnTo>
                      <a:pt x="568" y="46"/>
                    </a:lnTo>
                    <a:lnTo>
                      <a:pt x="625" y="28"/>
                    </a:lnTo>
                    <a:lnTo>
                      <a:pt x="684" y="15"/>
                    </a:lnTo>
                    <a:lnTo>
                      <a:pt x="743" y="6"/>
                    </a:lnTo>
                    <a:lnTo>
                      <a:pt x="801" y="1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>
                    <a:alpha val="6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9"/>
              <p:cNvSpPr>
                <a:spLocks/>
              </p:cNvSpPr>
              <p:nvPr/>
            </p:nvSpPr>
            <p:spPr bwMode="auto">
              <a:xfrm>
                <a:off x="9980612" y="4267200"/>
                <a:ext cx="471440" cy="471998"/>
              </a:xfrm>
              <a:custGeom>
                <a:avLst/>
                <a:gdLst/>
                <a:ahLst/>
                <a:cxnLst>
                  <a:cxn ang="0">
                    <a:pos x="917" y="3"/>
                  </a:cxn>
                  <a:cxn ang="0">
                    <a:pos x="1029" y="21"/>
                  </a:cxn>
                  <a:cxn ang="0">
                    <a:pos x="1137" y="54"/>
                  </a:cxn>
                  <a:cxn ang="0">
                    <a:pos x="1240" y="100"/>
                  </a:cxn>
                  <a:cxn ang="0">
                    <a:pos x="1336" y="159"/>
                  </a:cxn>
                  <a:cxn ang="0">
                    <a:pos x="1422" y="231"/>
                  </a:cxn>
                  <a:cxn ang="0">
                    <a:pos x="1499" y="315"/>
                  </a:cxn>
                  <a:cxn ang="0">
                    <a:pos x="1565" y="410"/>
                  </a:cxn>
                  <a:cxn ang="0">
                    <a:pos x="1618" y="513"/>
                  </a:cxn>
                  <a:cxn ang="0">
                    <a:pos x="1656" y="627"/>
                  </a:cxn>
                  <a:cxn ang="0">
                    <a:pos x="1679" y="744"/>
                  </a:cxn>
                  <a:cxn ang="0">
                    <a:pos x="1685" y="860"/>
                  </a:cxn>
                  <a:cxn ang="0">
                    <a:pos x="1675" y="975"/>
                  </a:cxn>
                  <a:cxn ang="0">
                    <a:pos x="1649" y="1086"/>
                  </a:cxn>
                  <a:cxn ang="0">
                    <a:pos x="1610" y="1192"/>
                  </a:cxn>
                  <a:cxn ang="0">
                    <a:pos x="1557" y="1290"/>
                  </a:cxn>
                  <a:cxn ang="0">
                    <a:pos x="1491" y="1382"/>
                  </a:cxn>
                  <a:cxn ang="0">
                    <a:pos x="1414" y="1464"/>
                  </a:cxn>
                  <a:cxn ang="0">
                    <a:pos x="1325" y="1536"/>
                  </a:cxn>
                  <a:cxn ang="0">
                    <a:pos x="1226" y="1595"/>
                  </a:cxn>
                  <a:cxn ang="0">
                    <a:pos x="1117" y="1642"/>
                  </a:cxn>
                  <a:cxn ang="0">
                    <a:pos x="1001" y="1672"/>
                  </a:cxn>
                  <a:cxn ang="0">
                    <a:pos x="884" y="1687"/>
                  </a:cxn>
                  <a:cxn ang="0">
                    <a:pos x="769" y="1684"/>
                  </a:cxn>
                  <a:cxn ang="0">
                    <a:pos x="656" y="1667"/>
                  </a:cxn>
                  <a:cxn ang="0">
                    <a:pos x="547" y="1634"/>
                  </a:cxn>
                  <a:cxn ang="0">
                    <a:pos x="445" y="1587"/>
                  </a:cxn>
                  <a:cxn ang="0">
                    <a:pos x="349" y="1528"/>
                  </a:cxn>
                  <a:cxn ang="0">
                    <a:pos x="263" y="1456"/>
                  </a:cxn>
                  <a:cxn ang="0">
                    <a:pos x="186" y="1372"/>
                  </a:cxn>
                  <a:cxn ang="0">
                    <a:pos x="120" y="1278"/>
                  </a:cxn>
                  <a:cxn ang="0">
                    <a:pos x="67" y="1174"/>
                  </a:cxn>
                  <a:cxn ang="0">
                    <a:pos x="29" y="1061"/>
                  </a:cxn>
                  <a:cxn ang="0">
                    <a:pos x="6" y="943"/>
                  </a:cxn>
                  <a:cxn ang="0">
                    <a:pos x="0" y="827"/>
                  </a:cxn>
                  <a:cxn ang="0">
                    <a:pos x="11" y="713"/>
                  </a:cxn>
                  <a:cxn ang="0">
                    <a:pos x="36" y="601"/>
                  </a:cxn>
                  <a:cxn ang="0">
                    <a:pos x="75" y="496"/>
                  </a:cxn>
                  <a:cxn ang="0">
                    <a:pos x="128" y="397"/>
                  </a:cxn>
                  <a:cxn ang="0">
                    <a:pos x="194" y="305"/>
                  </a:cxn>
                  <a:cxn ang="0">
                    <a:pos x="271" y="223"/>
                  </a:cxn>
                  <a:cxn ang="0">
                    <a:pos x="360" y="152"/>
                  </a:cxn>
                  <a:cxn ang="0">
                    <a:pos x="459" y="92"/>
                  </a:cxn>
                  <a:cxn ang="0">
                    <a:pos x="568" y="46"/>
                  </a:cxn>
                  <a:cxn ang="0">
                    <a:pos x="684" y="15"/>
                  </a:cxn>
                  <a:cxn ang="0">
                    <a:pos x="801" y="1"/>
                  </a:cxn>
                </a:cxnLst>
                <a:rect l="0" t="0" r="r" b="b"/>
                <a:pathLst>
                  <a:path w="1685" h="1687">
                    <a:moveTo>
                      <a:pt x="859" y="0"/>
                    </a:moveTo>
                    <a:lnTo>
                      <a:pt x="917" y="3"/>
                    </a:lnTo>
                    <a:lnTo>
                      <a:pt x="973" y="10"/>
                    </a:lnTo>
                    <a:lnTo>
                      <a:pt x="1029" y="21"/>
                    </a:lnTo>
                    <a:lnTo>
                      <a:pt x="1084" y="36"/>
                    </a:lnTo>
                    <a:lnTo>
                      <a:pt x="1137" y="54"/>
                    </a:lnTo>
                    <a:lnTo>
                      <a:pt x="1189" y="75"/>
                    </a:lnTo>
                    <a:lnTo>
                      <a:pt x="1240" y="100"/>
                    </a:lnTo>
                    <a:lnTo>
                      <a:pt x="1289" y="128"/>
                    </a:lnTo>
                    <a:lnTo>
                      <a:pt x="1336" y="159"/>
                    </a:lnTo>
                    <a:lnTo>
                      <a:pt x="1380" y="194"/>
                    </a:lnTo>
                    <a:lnTo>
                      <a:pt x="1422" y="231"/>
                    </a:lnTo>
                    <a:lnTo>
                      <a:pt x="1462" y="272"/>
                    </a:lnTo>
                    <a:lnTo>
                      <a:pt x="1499" y="315"/>
                    </a:lnTo>
                    <a:lnTo>
                      <a:pt x="1534" y="361"/>
                    </a:lnTo>
                    <a:lnTo>
                      <a:pt x="1565" y="410"/>
                    </a:lnTo>
                    <a:lnTo>
                      <a:pt x="1593" y="460"/>
                    </a:lnTo>
                    <a:lnTo>
                      <a:pt x="1618" y="513"/>
                    </a:lnTo>
                    <a:lnTo>
                      <a:pt x="1639" y="569"/>
                    </a:lnTo>
                    <a:lnTo>
                      <a:pt x="1656" y="627"/>
                    </a:lnTo>
                    <a:lnTo>
                      <a:pt x="1670" y="685"/>
                    </a:lnTo>
                    <a:lnTo>
                      <a:pt x="1679" y="744"/>
                    </a:lnTo>
                    <a:lnTo>
                      <a:pt x="1684" y="803"/>
                    </a:lnTo>
                    <a:lnTo>
                      <a:pt x="1685" y="860"/>
                    </a:lnTo>
                    <a:lnTo>
                      <a:pt x="1682" y="918"/>
                    </a:lnTo>
                    <a:lnTo>
                      <a:pt x="1675" y="975"/>
                    </a:lnTo>
                    <a:lnTo>
                      <a:pt x="1664" y="1031"/>
                    </a:lnTo>
                    <a:lnTo>
                      <a:pt x="1649" y="1086"/>
                    </a:lnTo>
                    <a:lnTo>
                      <a:pt x="1631" y="1140"/>
                    </a:lnTo>
                    <a:lnTo>
                      <a:pt x="1610" y="1192"/>
                    </a:lnTo>
                    <a:lnTo>
                      <a:pt x="1585" y="1242"/>
                    </a:lnTo>
                    <a:lnTo>
                      <a:pt x="1557" y="1290"/>
                    </a:lnTo>
                    <a:lnTo>
                      <a:pt x="1526" y="1338"/>
                    </a:lnTo>
                    <a:lnTo>
                      <a:pt x="1491" y="1382"/>
                    </a:lnTo>
                    <a:lnTo>
                      <a:pt x="1454" y="1425"/>
                    </a:lnTo>
                    <a:lnTo>
                      <a:pt x="1414" y="1464"/>
                    </a:lnTo>
                    <a:lnTo>
                      <a:pt x="1370" y="1501"/>
                    </a:lnTo>
                    <a:lnTo>
                      <a:pt x="1325" y="1536"/>
                    </a:lnTo>
                    <a:lnTo>
                      <a:pt x="1276" y="1567"/>
                    </a:lnTo>
                    <a:lnTo>
                      <a:pt x="1226" y="1595"/>
                    </a:lnTo>
                    <a:lnTo>
                      <a:pt x="1173" y="1620"/>
                    </a:lnTo>
                    <a:lnTo>
                      <a:pt x="1117" y="1642"/>
                    </a:lnTo>
                    <a:lnTo>
                      <a:pt x="1059" y="1659"/>
                    </a:lnTo>
                    <a:lnTo>
                      <a:pt x="1001" y="1672"/>
                    </a:lnTo>
                    <a:lnTo>
                      <a:pt x="942" y="1682"/>
                    </a:lnTo>
                    <a:lnTo>
                      <a:pt x="884" y="1687"/>
                    </a:lnTo>
                    <a:lnTo>
                      <a:pt x="826" y="1687"/>
                    </a:lnTo>
                    <a:lnTo>
                      <a:pt x="769" y="1684"/>
                    </a:lnTo>
                    <a:lnTo>
                      <a:pt x="712" y="1677"/>
                    </a:lnTo>
                    <a:lnTo>
                      <a:pt x="656" y="1667"/>
                    </a:lnTo>
                    <a:lnTo>
                      <a:pt x="601" y="1652"/>
                    </a:lnTo>
                    <a:lnTo>
                      <a:pt x="547" y="1634"/>
                    </a:lnTo>
                    <a:lnTo>
                      <a:pt x="495" y="1612"/>
                    </a:lnTo>
                    <a:lnTo>
                      <a:pt x="445" y="1587"/>
                    </a:lnTo>
                    <a:lnTo>
                      <a:pt x="397" y="1559"/>
                    </a:lnTo>
                    <a:lnTo>
                      <a:pt x="349" y="1528"/>
                    </a:lnTo>
                    <a:lnTo>
                      <a:pt x="305" y="1493"/>
                    </a:lnTo>
                    <a:lnTo>
                      <a:pt x="263" y="1456"/>
                    </a:lnTo>
                    <a:lnTo>
                      <a:pt x="223" y="1416"/>
                    </a:lnTo>
                    <a:lnTo>
                      <a:pt x="186" y="1372"/>
                    </a:lnTo>
                    <a:lnTo>
                      <a:pt x="152" y="1327"/>
                    </a:lnTo>
                    <a:lnTo>
                      <a:pt x="120" y="1278"/>
                    </a:lnTo>
                    <a:lnTo>
                      <a:pt x="92" y="1227"/>
                    </a:lnTo>
                    <a:lnTo>
                      <a:pt x="67" y="1174"/>
                    </a:lnTo>
                    <a:lnTo>
                      <a:pt x="46" y="1118"/>
                    </a:lnTo>
                    <a:lnTo>
                      <a:pt x="29" y="1061"/>
                    </a:lnTo>
                    <a:lnTo>
                      <a:pt x="15" y="1002"/>
                    </a:lnTo>
                    <a:lnTo>
                      <a:pt x="6" y="943"/>
                    </a:lnTo>
                    <a:lnTo>
                      <a:pt x="1" y="885"/>
                    </a:lnTo>
                    <a:lnTo>
                      <a:pt x="0" y="827"/>
                    </a:lnTo>
                    <a:lnTo>
                      <a:pt x="3" y="770"/>
                    </a:lnTo>
                    <a:lnTo>
                      <a:pt x="11" y="713"/>
                    </a:lnTo>
                    <a:lnTo>
                      <a:pt x="21" y="657"/>
                    </a:lnTo>
                    <a:lnTo>
                      <a:pt x="36" y="601"/>
                    </a:lnTo>
                    <a:lnTo>
                      <a:pt x="54" y="548"/>
                    </a:lnTo>
                    <a:lnTo>
                      <a:pt x="75" y="496"/>
                    </a:lnTo>
                    <a:lnTo>
                      <a:pt x="100" y="445"/>
                    </a:lnTo>
                    <a:lnTo>
                      <a:pt x="128" y="397"/>
                    </a:lnTo>
                    <a:lnTo>
                      <a:pt x="159" y="350"/>
                    </a:lnTo>
                    <a:lnTo>
                      <a:pt x="194" y="305"/>
                    </a:lnTo>
                    <a:lnTo>
                      <a:pt x="231" y="263"/>
                    </a:lnTo>
                    <a:lnTo>
                      <a:pt x="271" y="223"/>
                    </a:lnTo>
                    <a:lnTo>
                      <a:pt x="315" y="186"/>
                    </a:lnTo>
                    <a:lnTo>
                      <a:pt x="360" y="152"/>
                    </a:lnTo>
                    <a:lnTo>
                      <a:pt x="408" y="120"/>
                    </a:lnTo>
                    <a:lnTo>
                      <a:pt x="459" y="92"/>
                    </a:lnTo>
                    <a:lnTo>
                      <a:pt x="512" y="67"/>
                    </a:lnTo>
                    <a:lnTo>
                      <a:pt x="568" y="46"/>
                    </a:lnTo>
                    <a:lnTo>
                      <a:pt x="625" y="28"/>
                    </a:lnTo>
                    <a:lnTo>
                      <a:pt x="684" y="15"/>
                    </a:lnTo>
                    <a:lnTo>
                      <a:pt x="743" y="6"/>
                    </a:lnTo>
                    <a:lnTo>
                      <a:pt x="801" y="1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>
                    <a:alpha val="6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9"/>
              <p:cNvSpPr>
                <a:spLocks/>
              </p:cNvSpPr>
              <p:nvPr/>
            </p:nvSpPr>
            <p:spPr bwMode="auto">
              <a:xfrm>
                <a:off x="8135186" y="3402677"/>
                <a:ext cx="471440" cy="471998"/>
              </a:xfrm>
              <a:custGeom>
                <a:avLst/>
                <a:gdLst/>
                <a:ahLst/>
                <a:cxnLst>
                  <a:cxn ang="0">
                    <a:pos x="917" y="3"/>
                  </a:cxn>
                  <a:cxn ang="0">
                    <a:pos x="1029" y="21"/>
                  </a:cxn>
                  <a:cxn ang="0">
                    <a:pos x="1137" y="54"/>
                  </a:cxn>
                  <a:cxn ang="0">
                    <a:pos x="1240" y="100"/>
                  </a:cxn>
                  <a:cxn ang="0">
                    <a:pos x="1336" y="159"/>
                  </a:cxn>
                  <a:cxn ang="0">
                    <a:pos x="1422" y="231"/>
                  </a:cxn>
                  <a:cxn ang="0">
                    <a:pos x="1499" y="315"/>
                  </a:cxn>
                  <a:cxn ang="0">
                    <a:pos x="1565" y="410"/>
                  </a:cxn>
                  <a:cxn ang="0">
                    <a:pos x="1618" y="513"/>
                  </a:cxn>
                  <a:cxn ang="0">
                    <a:pos x="1656" y="627"/>
                  </a:cxn>
                  <a:cxn ang="0">
                    <a:pos x="1679" y="744"/>
                  </a:cxn>
                  <a:cxn ang="0">
                    <a:pos x="1685" y="860"/>
                  </a:cxn>
                  <a:cxn ang="0">
                    <a:pos x="1675" y="975"/>
                  </a:cxn>
                  <a:cxn ang="0">
                    <a:pos x="1649" y="1086"/>
                  </a:cxn>
                  <a:cxn ang="0">
                    <a:pos x="1610" y="1192"/>
                  </a:cxn>
                  <a:cxn ang="0">
                    <a:pos x="1557" y="1290"/>
                  </a:cxn>
                  <a:cxn ang="0">
                    <a:pos x="1491" y="1382"/>
                  </a:cxn>
                  <a:cxn ang="0">
                    <a:pos x="1414" y="1464"/>
                  </a:cxn>
                  <a:cxn ang="0">
                    <a:pos x="1325" y="1536"/>
                  </a:cxn>
                  <a:cxn ang="0">
                    <a:pos x="1226" y="1595"/>
                  </a:cxn>
                  <a:cxn ang="0">
                    <a:pos x="1117" y="1642"/>
                  </a:cxn>
                  <a:cxn ang="0">
                    <a:pos x="1001" y="1672"/>
                  </a:cxn>
                  <a:cxn ang="0">
                    <a:pos x="884" y="1687"/>
                  </a:cxn>
                  <a:cxn ang="0">
                    <a:pos x="769" y="1684"/>
                  </a:cxn>
                  <a:cxn ang="0">
                    <a:pos x="656" y="1667"/>
                  </a:cxn>
                  <a:cxn ang="0">
                    <a:pos x="547" y="1634"/>
                  </a:cxn>
                  <a:cxn ang="0">
                    <a:pos x="445" y="1587"/>
                  </a:cxn>
                  <a:cxn ang="0">
                    <a:pos x="349" y="1528"/>
                  </a:cxn>
                  <a:cxn ang="0">
                    <a:pos x="263" y="1456"/>
                  </a:cxn>
                  <a:cxn ang="0">
                    <a:pos x="186" y="1372"/>
                  </a:cxn>
                  <a:cxn ang="0">
                    <a:pos x="120" y="1278"/>
                  </a:cxn>
                  <a:cxn ang="0">
                    <a:pos x="67" y="1174"/>
                  </a:cxn>
                  <a:cxn ang="0">
                    <a:pos x="29" y="1061"/>
                  </a:cxn>
                  <a:cxn ang="0">
                    <a:pos x="6" y="943"/>
                  </a:cxn>
                  <a:cxn ang="0">
                    <a:pos x="0" y="827"/>
                  </a:cxn>
                  <a:cxn ang="0">
                    <a:pos x="11" y="713"/>
                  </a:cxn>
                  <a:cxn ang="0">
                    <a:pos x="36" y="601"/>
                  </a:cxn>
                  <a:cxn ang="0">
                    <a:pos x="75" y="496"/>
                  </a:cxn>
                  <a:cxn ang="0">
                    <a:pos x="128" y="397"/>
                  </a:cxn>
                  <a:cxn ang="0">
                    <a:pos x="194" y="305"/>
                  </a:cxn>
                  <a:cxn ang="0">
                    <a:pos x="271" y="223"/>
                  </a:cxn>
                  <a:cxn ang="0">
                    <a:pos x="360" y="152"/>
                  </a:cxn>
                  <a:cxn ang="0">
                    <a:pos x="459" y="92"/>
                  </a:cxn>
                  <a:cxn ang="0">
                    <a:pos x="568" y="46"/>
                  </a:cxn>
                  <a:cxn ang="0">
                    <a:pos x="684" y="15"/>
                  </a:cxn>
                  <a:cxn ang="0">
                    <a:pos x="801" y="1"/>
                  </a:cxn>
                </a:cxnLst>
                <a:rect l="0" t="0" r="r" b="b"/>
                <a:pathLst>
                  <a:path w="1685" h="1687">
                    <a:moveTo>
                      <a:pt x="859" y="0"/>
                    </a:moveTo>
                    <a:lnTo>
                      <a:pt x="917" y="3"/>
                    </a:lnTo>
                    <a:lnTo>
                      <a:pt x="973" y="10"/>
                    </a:lnTo>
                    <a:lnTo>
                      <a:pt x="1029" y="21"/>
                    </a:lnTo>
                    <a:lnTo>
                      <a:pt x="1084" y="36"/>
                    </a:lnTo>
                    <a:lnTo>
                      <a:pt x="1137" y="54"/>
                    </a:lnTo>
                    <a:lnTo>
                      <a:pt x="1189" y="75"/>
                    </a:lnTo>
                    <a:lnTo>
                      <a:pt x="1240" y="100"/>
                    </a:lnTo>
                    <a:lnTo>
                      <a:pt x="1289" y="128"/>
                    </a:lnTo>
                    <a:lnTo>
                      <a:pt x="1336" y="159"/>
                    </a:lnTo>
                    <a:lnTo>
                      <a:pt x="1380" y="194"/>
                    </a:lnTo>
                    <a:lnTo>
                      <a:pt x="1422" y="231"/>
                    </a:lnTo>
                    <a:lnTo>
                      <a:pt x="1462" y="272"/>
                    </a:lnTo>
                    <a:lnTo>
                      <a:pt x="1499" y="315"/>
                    </a:lnTo>
                    <a:lnTo>
                      <a:pt x="1534" y="361"/>
                    </a:lnTo>
                    <a:lnTo>
                      <a:pt x="1565" y="410"/>
                    </a:lnTo>
                    <a:lnTo>
                      <a:pt x="1593" y="460"/>
                    </a:lnTo>
                    <a:lnTo>
                      <a:pt x="1618" y="513"/>
                    </a:lnTo>
                    <a:lnTo>
                      <a:pt x="1639" y="569"/>
                    </a:lnTo>
                    <a:lnTo>
                      <a:pt x="1656" y="627"/>
                    </a:lnTo>
                    <a:lnTo>
                      <a:pt x="1670" y="685"/>
                    </a:lnTo>
                    <a:lnTo>
                      <a:pt x="1679" y="744"/>
                    </a:lnTo>
                    <a:lnTo>
                      <a:pt x="1684" y="803"/>
                    </a:lnTo>
                    <a:lnTo>
                      <a:pt x="1685" y="860"/>
                    </a:lnTo>
                    <a:lnTo>
                      <a:pt x="1682" y="918"/>
                    </a:lnTo>
                    <a:lnTo>
                      <a:pt x="1675" y="975"/>
                    </a:lnTo>
                    <a:lnTo>
                      <a:pt x="1664" y="1031"/>
                    </a:lnTo>
                    <a:lnTo>
                      <a:pt x="1649" y="1086"/>
                    </a:lnTo>
                    <a:lnTo>
                      <a:pt x="1631" y="1140"/>
                    </a:lnTo>
                    <a:lnTo>
                      <a:pt x="1610" y="1192"/>
                    </a:lnTo>
                    <a:lnTo>
                      <a:pt x="1585" y="1242"/>
                    </a:lnTo>
                    <a:lnTo>
                      <a:pt x="1557" y="1290"/>
                    </a:lnTo>
                    <a:lnTo>
                      <a:pt x="1526" y="1338"/>
                    </a:lnTo>
                    <a:lnTo>
                      <a:pt x="1491" y="1382"/>
                    </a:lnTo>
                    <a:lnTo>
                      <a:pt x="1454" y="1425"/>
                    </a:lnTo>
                    <a:lnTo>
                      <a:pt x="1414" y="1464"/>
                    </a:lnTo>
                    <a:lnTo>
                      <a:pt x="1370" y="1501"/>
                    </a:lnTo>
                    <a:lnTo>
                      <a:pt x="1325" y="1536"/>
                    </a:lnTo>
                    <a:lnTo>
                      <a:pt x="1276" y="1567"/>
                    </a:lnTo>
                    <a:lnTo>
                      <a:pt x="1226" y="1595"/>
                    </a:lnTo>
                    <a:lnTo>
                      <a:pt x="1173" y="1620"/>
                    </a:lnTo>
                    <a:lnTo>
                      <a:pt x="1117" y="1642"/>
                    </a:lnTo>
                    <a:lnTo>
                      <a:pt x="1059" y="1659"/>
                    </a:lnTo>
                    <a:lnTo>
                      <a:pt x="1001" y="1672"/>
                    </a:lnTo>
                    <a:lnTo>
                      <a:pt x="942" y="1682"/>
                    </a:lnTo>
                    <a:lnTo>
                      <a:pt x="884" y="1687"/>
                    </a:lnTo>
                    <a:lnTo>
                      <a:pt x="826" y="1687"/>
                    </a:lnTo>
                    <a:lnTo>
                      <a:pt x="769" y="1684"/>
                    </a:lnTo>
                    <a:lnTo>
                      <a:pt x="712" y="1677"/>
                    </a:lnTo>
                    <a:lnTo>
                      <a:pt x="656" y="1667"/>
                    </a:lnTo>
                    <a:lnTo>
                      <a:pt x="601" y="1652"/>
                    </a:lnTo>
                    <a:lnTo>
                      <a:pt x="547" y="1634"/>
                    </a:lnTo>
                    <a:lnTo>
                      <a:pt x="495" y="1612"/>
                    </a:lnTo>
                    <a:lnTo>
                      <a:pt x="445" y="1587"/>
                    </a:lnTo>
                    <a:lnTo>
                      <a:pt x="397" y="1559"/>
                    </a:lnTo>
                    <a:lnTo>
                      <a:pt x="349" y="1528"/>
                    </a:lnTo>
                    <a:lnTo>
                      <a:pt x="305" y="1493"/>
                    </a:lnTo>
                    <a:lnTo>
                      <a:pt x="263" y="1456"/>
                    </a:lnTo>
                    <a:lnTo>
                      <a:pt x="223" y="1416"/>
                    </a:lnTo>
                    <a:lnTo>
                      <a:pt x="186" y="1372"/>
                    </a:lnTo>
                    <a:lnTo>
                      <a:pt x="152" y="1327"/>
                    </a:lnTo>
                    <a:lnTo>
                      <a:pt x="120" y="1278"/>
                    </a:lnTo>
                    <a:lnTo>
                      <a:pt x="92" y="1227"/>
                    </a:lnTo>
                    <a:lnTo>
                      <a:pt x="67" y="1174"/>
                    </a:lnTo>
                    <a:lnTo>
                      <a:pt x="46" y="1118"/>
                    </a:lnTo>
                    <a:lnTo>
                      <a:pt x="29" y="1061"/>
                    </a:lnTo>
                    <a:lnTo>
                      <a:pt x="15" y="1002"/>
                    </a:lnTo>
                    <a:lnTo>
                      <a:pt x="6" y="943"/>
                    </a:lnTo>
                    <a:lnTo>
                      <a:pt x="1" y="885"/>
                    </a:lnTo>
                    <a:lnTo>
                      <a:pt x="0" y="827"/>
                    </a:lnTo>
                    <a:lnTo>
                      <a:pt x="3" y="770"/>
                    </a:lnTo>
                    <a:lnTo>
                      <a:pt x="11" y="713"/>
                    </a:lnTo>
                    <a:lnTo>
                      <a:pt x="21" y="657"/>
                    </a:lnTo>
                    <a:lnTo>
                      <a:pt x="36" y="601"/>
                    </a:lnTo>
                    <a:lnTo>
                      <a:pt x="54" y="548"/>
                    </a:lnTo>
                    <a:lnTo>
                      <a:pt x="75" y="496"/>
                    </a:lnTo>
                    <a:lnTo>
                      <a:pt x="100" y="445"/>
                    </a:lnTo>
                    <a:lnTo>
                      <a:pt x="128" y="397"/>
                    </a:lnTo>
                    <a:lnTo>
                      <a:pt x="159" y="350"/>
                    </a:lnTo>
                    <a:lnTo>
                      <a:pt x="194" y="305"/>
                    </a:lnTo>
                    <a:lnTo>
                      <a:pt x="231" y="263"/>
                    </a:lnTo>
                    <a:lnTo>
                      <a:pt x="271" y="223"/>
                    </a:lnTo>
                    <a:lnTo>
                      <a:pt x="315" y="186"/>
                    </a:lnTo>
                    <a:lnTo>
                      <a:pt x="360" y="152"/>
                    </a:lnTo>
                    <a:lnTo>
                      <a:pt x="408" y="120"/>
                    </a:lnTo>
                    <a:lnTo>
                      <a:pt x="459" y="92"/>
                    </a:lnTo>
                    <a:lnTo>
                      <a:pt x="512" y="67"/>
                    </a:lnTo>
                    <a:lnTo>
                      <a:pt x="568" y="46"/>
                    </a:lnTo>
                    <a:lnTo>
                      <a:pt x="625" y="28"/>
                    </a:lnTo>
                    <a:lnTo>
                      <a:pt x="684" y="15"/>
                    </a:lnTo>
                    <a:lnTo>
                      <a:pt x="743" y="6"/>
                    </a:lnTo>
                    <a:lnTo>
                      <a:pt x="801" y="1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>
                    <a:alpha val="6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21" name="Group 320"/>
          <p:cNvGrpSpPr/>
          <p:nvPr/>
        </p:nvGrpSpPr>
        <p:grpSpPr>
          <a:xfrm>
            <a:off x="5789612" y="2378616"/>
            <a:ext cx="1371600" cy="1295400"/>
            <a:chOff x="4129918" y="2057400"/>
            <a:chExt cx="1371600" cy="1295400"/>
          </a:xfrm>
        </p:grpSpPr>
        <p:sp>
          <p:nvSpPr>
            <p:cNvPr id="322" name="Folded Corner 321"/>
            <p:cNvSpPr/>
            <p:nvPr/>
          </p:nvSpPr>
          <p:spPr>
            <a:xfrm>
              <a:off x="4129918" y="2057400"/>
              <a:ext cx="1371600" cy="1295400"/>
            </a:xfrm>
            <a:prstGeom prst="foldedCorner">
              <a:avLst/>
            </a:prstGeom>
            <a:ln>
              <a:noFill/>
            </a:ln>
            <a:effectLst>
              <a:outerShdw dist="76200" dir="19140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1"/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Literature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3" name="Group 101"/>
            <p:cNvGrpSpPr/>
            <p:nvPr/>
          </p:nvGrpSpPr>
          <p:grpSpPr>
            <a:xfrm>
              <a:off x="4323352" y="2667002"/>
              <a:ext cx="965358" cy="514779"/>
              <a:chOff x="2633663" y="1589088"/>
              <a:chExt cx="6921500" cy="3690938"/>
            </a:xfrm>
          </p:grpSpPr>
          <p:sp>
            <p:nvSpPr>
              <p:cNvPr id="324" name="Freeform 119"/>
              <p:cNvSpPr>
                <a:spLocks/>
              </p:cNvSpPr>
              <p:nvPr/>
            </p:nvSpPr>
            <p:spPr bwMode="auto">
              <a:xfrm>
                <a:off x="8588376" y="4192588"/>
                <a:ext cx="300038" cy="987425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180" y="9"/>
                  </a:cxn>
                  <a:cxn ang="0">
                    <a:pos x="169" y="21"/>
                  </a:cxn>
                  <a:cxn ang="0">
                    <a:pos x="156" y="37"/>
                  </a:cxn>
                  <a:cxn ang="0">
                    <a:pos x="140" y="57"/>
                  </a:cxn>
                  <a:cxn ang="0">
                    <a:pos x="123" y="82"/>
                  </a:cxn>
                  <a:cxn ang="0">
                    <a:pos x="106" y="110"/>
                  </a:cxn>
                  <a:cxn ang="0">
                    <a:pos x="88" y="142"/>
                  </a:cxn>
                  <a:cxn ang="0">
                    <a:pos x="72" y="177"/>
                  </a:cxn>
                  <a:cxn ang="0">
                    <a:pos x="58" y="215"/>
                  </a:cxn>
                  <a:cxn ang="0">
                    <a:pos x="46" y="258"/>
                  </a:cxn>
                  <a:cxn ang="0">
                    <a:pos x="38" y="301"/>
                  </a:cxn>
                  <a:cxn ang="0">
                    <a:pos x="34" y="349"/>
                  </a:cxn>
                  <a:cxn ang="0">
                    <a:pos x="35" y="393"/>
                  </a:cxn>
                  <a:cxn ang="0">
                    <a:pos x="39" y="434"/>
                  </a:cxn>
                  <a:cxn ang="0">
                    <a:pos x="49" y="471"/>
                  </a:cxn>
                  <a:cxn ang="0">
                    <a:pos x="59" y="505"/>
                  </a:cxn>
                  <a:cxn ang="0">
                    <a:pos x="71" y="535"/>
                  </a:cxn>
                  <a:cxn ang="0">
                    <a:pos x="83" y="560"/>
                  </a:cxn>
                  <a:cxn ang="0">
                    <a:pos x="96" y="582"/>
                  </a:cxn>
                  <a:cxn ang="0">
                    <a:pos x="107" y="599"/>
                  </a:cxn>
                  <a:cxn ang="0">
                    <a:pos x="116" y="611"/>
                  </a:cxn>
                  <a:cxn ang="0">
                    <a:pos x="121" y="619"/>
                  </a:cxn>
                  <a:cxn ang="0">
                    <a:pos x="124" y="622"/>
                  </a:cxn>
                  <a:cxn ang="0">
                    <a:pos x="121" y="620"/>
                  </a:cxn>
                  <a:cxn ang="0">
                    <a:pos x="115" y="615"/>
                  </a:cxn>
                  <a:cxn ang="0">
                    <a:pos x="106" y="608"/>
                  </a:cxn>
                  <a:cxn ang="0">
                    <a:pos x="92" y="596"/>
                  </a:cxn>
                  <a:cxn ang="0">
                    <a:pos x="78" y="582"/>
                  </a:cxn>
                  <a:cxn ang="0">
                    <a:pos x="63" y="563"/>
                  </a:cxn>
                  <a:cxn ang="0">
                    <a:pos x="47" y="540"/>
                  </a:cxn>
                  <a:cxn ang="0">
                    <a:pos x="33" y="514"/>
                  </a:cxn>
                  <a:cxn ang="0">
                    <a:pos x="21" y="482"/>
                  </a:cxn>
                  <a:cxn ang="0">
                    <a:pos x="10" y="448"/>
                  </a:cxn>
                  <a:cxn ang="0">
                    <a:pos x="2" y="408"/>
                  </a:cxn>
                  <a:cxn ang="0">
                    <a:pos x="0" y="363"/>
                  </a:cxn>
                  <a:cxn ang="0">
                    <a:pos x="2" y="311"/>
                  </a:cxn>
                  <a:cxn ang="0">
                    <a:pos x="9" y="263"/>
                  </a:cxn>
                  <a:cxn ang="0">
                    <a:pos x="21" y="219"/>
                  </a:cxn>
                  <a:cxn ang="0">
                    <a:pos x="35" y="181"/>
                  </a:cxn>
                  <a:cxn ang="0">
                    <a:pos x="53" y="145"/>
                  </a:cxn>
                  <a:cxn ang="0">
                    <a:pos x="72" y="114"/>
                  </a:cxn>
                  <a:cxn ang="0">
                    <a:pos x="92" y="86"/>
                  </a:cxn>
                  <a:cxn ang="0">
                    <a:pos x="113" y="64"/>
                  </a:cxn>
                  <a:cxn ang="0">
                    <a:pos x="133" y="44"/>
                  </a:cxn>
                  <a:cxn ang="0">
                    <a:pos x="150" y="28"/>
                  </a:cxn>
                  <a:cxn ang="0">
                    <a:pos x="166" y="16"/>
                  </a:cxn>
                  <a:cxn ang="0">
                    <a:pos x="178" y="7"/>
                  </a:cxn>
                  <a:cxn ang="0">
                    <a:pos x="186" y="1"/>
                  </a:cxn>
                  <a:cxn ang="0">
                    <a:pos x="189" y="0"/>
                  </a:cxn>
                </a:cxnLst>
                <a:rect l="0" t="0" r="r" b="b"/>
                <a:pathLst>
                  <a:path w="189" h="622">
                    <a:moveTo>
                      <a:pt x="189" y="0"/>
                    </a:moveTo>
                    <a:lnTo>
                      <a:pt x="180" y="9"/>
                    </a:lnTo>
                    <a:lnTo>
                      <a:pt x="169" y="21"/>
                    </a:lnTo>
                    <a:lnTo>
                      <a:pt x="156" y="37"/>
                    </a:lnTo>
                    <a:lnTo>
                      <a:pt x="140" y="57"/>
                    </a:lnTo>
                    <a:lnTo>
                      <a:pt x="123" y="82"/>
                    </a:lnTo>
                    <a:lnTo>
                      <a:pt x="106" y="110"/>
                    </a:lnTo>
                    <a:lnTo>
                      <a:pt x="88" y="142"/>
                    </a:lnTo>
                    <a:lnTo>
                      <a:pt x="72" y="177"/>
                    </a:lnTo>
                    <a:lnTo>
                      <a:pt x="58" y="215"/>
                    </a:lnTo>
                    <a:lnTo>
                      <a:pt x="46" y="258"/>
                    </a:lnTo>
                    <a:lnTo>
                      <a:pt x="38" y="301"/>
                    </a:lnTo>
                    <a:lnTo>
                      <a:pt x="34" y="349"/>
                    </a:lnTo>
                    <a:lnTo>
                      <a:pt x="35" y="393"/>
                    </a:lnTo>
                    <a:lnTo>
                      <a:pt x="39" y="434"/>
                    </a:lnTo>
                    <a:lnTo>
                      <a:pt x="49" y="471"/>
                    </a:lnTo>
                    <a:lnTo>
                      <a:pt x="59" y="505"/>
                    </a:lnTo>
                    <a:lnTo>
                      <a:pt x="71" y="535"/>
                    </a:lnTo>
                    <a:lnTo>
                      <a:pt x="83" y="560"/>
                    </a:lnTo>
                    <a:lnTo>
                      <a:pt x="96" y="582"/>
                    </a:lnTo>
                    <a:lnTo>
                      <a:pt x="107" y="599"/>
                    </a:lnTo>
                    <a:lnTo>
                      <a:pt x="116" y="611"/>
                    </a:lnTo>
                    <a:lnTo>
                      <a:pt x="121" y="619"/>
                    </a:lnTo>
                    <a:lnTo>
                      <a:pt x="124" y="622"/>
                    </a:lnTo>
                    <a:lnTo>
                      <a:pt x="121" y="620"/>
                    </a:lnTo>
                    <a:lnTo>
                      <a:pt x="115" y="615"/>
                    </a:lnTo>
                    <a:lnTo>
                      <a:pt x="106" y="608"/>
                    </a:lnTo>
                    <a:lnTo>
                      <a:pt x="92" y="596"/>
                    </a:lnTo>
                    <a:lnTo>
                      <a:pt x="78" y="582"/>
                    </a:lnTo>
                    <a:lnTo>
                      <a:pt x="63" y="563"/>
                    </a:lnTo>
                    <a:lnTo>
                      <a:pt x="47" y="540"/>
                    </a:lnTo>
                    <a:lnTo>
                      <a:pt x="33" y="514"/>
                    </a:lnTo>
                    <a:lnTo>
                      <a:pt x="21" y="482"/>
                    </a:lnTo>
                    <a:lnTo>
                      <a:pt x="10" y="448"/>
                    </a:lnTo>
                    <a:lnTo>
                      <a:pt x="2" y="408"/>
                    </a:lnTo>
                    <a:lnTo>
                      <a:pt x="0" y="363"/>
                    </a:lnTo>
                    <a:lnTo>
                      <a:pt x="2" y="311"/>
                    </a:lnTo>
                    <a:lnTo>
                      <a:pt x="9" y="263"/>
                    </a:lnTo>
                    <a:lnTo>
                      <a:pt x="21" y="219"/>
                    </a:lnTo>
                    <a:lnTo>
                      <a:pt x="35" y="181"/>
                    </a:lnTo>
                    <a:lnTo>
                      <a:pt x="53" y="145"/>
                    </a:lnTo>
                    <a:lnTo>
                      <a:pt x="72" y="114"/>
                    </a:lnTo>
                    <a:lnTo>
                      <a:pt x="92" y="86"/>
                    </a:lnTo>
                    <a:lnTo>
                      <a:pt x="113" y="64"/>
                    </a:lnTo>
                    <a:lnTo>
                      <a:pt x="133" y="44"/>
                    </a:lnTo>
                    <a:lnTo>
                      <a:pt x="150" y="28"/>
                    </a:lnTo>
                    <a:lnTo>
                      <a:pt x="166" y="16"/>
                    </a:lnTo>
                    <a:lnTo>
                      <a:pt x="178" y="7"/>
                    </a:lnTo>
                    <a:lnTo>
                      <a:pt x="186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5B3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20"/>
              <p:cNvSpPr>
                <a:spLocks/>
              </p:cNvSpPr>
              <p:nvPr/>
            </p:nvSpPr>
            <p:spPr bwMode="auto">
              <a:xfrm>
                <a:off x="3005138" y="4006850"/>
                <a:ext cx="3332163" cy="1273175"/>
              </a:xfrm>
              <a:custGeom>
                <a:avLst/>
                <a:gdLst/>
                <a:ahLst/>
                <a:cxnLst>
                  <a:cxn ang="0">
                    <a:pos x="1985" y="62"/>
                  </a:cxn>
                  <a:cxn ang="0">
                    <a:pos x="1944" y="179"/>
                  </a:cxn>
                  <a:cxn ang="0">
                    <a:pos x="1926" y="287"/>
                  </a:cxn>
                  <a:cxn ang="0">
                    <a:pos x="1923" y="385"/>
                  </a:cxn>
                  <a:cxn ang="0">
                    <a:pos x="1935" y="473"/>
                  </a:cxn>
                  <a:cxn ang="0">
                    <a:pos x="1957" y="554"/>
                  </a:cxn>
                  <a:cxn ang="0">
                    <a:pos x="1986" y="626"/>
                  </a:cxn>
                  <a:cxn ang="0">
                    <a:pos x="2023" y="697"/>
                  </a:cxn>
                  <a:cxn ang="0">
                    <a:pos x="2066" y="761"/>
                  </a:cxn>
                  <a:cxn ang="0">
                    <a:pos x="2099" y="802"/>
                  </a:cxn>
                  <a:cxn ang="0">
                    <a:pos x="210" y="801"/>
                  </a:cxn>
                  <a:cxn ang="0">
                    <a:pos x="196" y="797"/>
                  </a:cxn>
                  <a:cxn ang="0">
                    <a:pos x="181" y="792"/>
                  </a:cxn>
                  <a:cxn ang="0">
                    <a:pos x="168" y="786"/>
                  </a:cxn>
                  <a:cxn ang="0">
                    <a:pos x="152" y="777"/>
                  </a:cxn>
                  <a:cxn ang="0">
                    <a:pos x="140" y="770"/>
                  </a:cxn>
                  <a:cxn ang="0">
                    <a:pos x="115" y="752"/>
                  </a:cxn>
                  <a:cxn ang="0">
                    <a:pos x="114" y="750"/>
                  </a:cxn>
                  <a:cxn ang="0">
                    <a:pos x="90" y="728"/>
                  </a:cxn>
                  <a:cxn ang="0">
                    <a:pos x="69" y="703"/>
                  </a:cxn>
                  <a:cxn ang="0">
                    <a:pos x="59" y="688"/>
                  </a:cxn>
                  <a:cxn ang="0">
                    <a:pos x="51" y="673"/>
                  </a:cxn>
                  <a:cxn ang="0">
                    <a:pos x="28" y="627"/>
                  </a:cxn>
                  <a:cxn ang="0">
                    <a:pos x="3" y="522"/>
                  </a:cxn>
                  <a:cxn ang="0">
                    <a:pos x="3" y="400"/>
                  </a:cxn>
                  <a:cxn ang="0">
                    <a:pos x="13" y="331"/>
                  </a:cxn>
                  <a:cxn ang="0">
                    <a:pos x="32" y="263"/>
                  </a:cxn>
                  <a:cxn ang="0">
                    <a:pos x="62" y="199"/>
                  </a:cxn>
                  <a:cxn ang="0">
                    <a:pos x="106" y="142"/>
                  </a:cxn>
                  <a:cxn ang="0">
                    <a:pos x="166" y="94"/>
                  </a:cxn>
                  <a:cxn ang="0">
                    <a:pos x="244" y="60"/>
                  </a:cxn>
                  <a:cxn ang="0">
                    <a:pos x="2014" y="0"/>
                  </a:cxn>
                </a:cxnLst>
                <a:rect l="0" t="0" r="r" b="b"/>
                <a:pathLst>
                  <a:path w="2099" h="802">
                    <a:moveTo>
                      <a:pt x="2014" y="0"/>
                    </a:moveTo>
                    <a:lnTo>
                      <a:pt x="1985" y="62"/>
                    </a:lnTo>
                    <a:lnTo>
                      <a:pt x="1963" y="122"/>
                    </a:lnTo>
                    <a:lnTo>
                      <a:pt x="1944" y="179"/>
                    </a:lnTo>
                    <a:lnTo>
                      <a:pt x="1932" y="235"/>
                    </a:lnTo>
                    <a:lnTo>
                      <a:pt x="1926" y="287"/>
                    </a:lnTo>
                    <a:lnTo>
                      <a:pt x="1922" y="337"/>
                    </a:lnTo>
                    <a:lnTo>
                      <a:pt x="1923" y="385"/>
                    </a:lnTo>
                    <a:lnTo>
                      <a:pt x="1927" y="430"/>
                    </a:lnTo>
                    <a:lnTo>
                      <a:pt x="1935" y="473"/>
                    </a:lnTo>
                    <a:lnTo>
                      <a:pt x="1944" y="514"/>
                    </a:lnTo>
                    <a:lnTo>
                      <a:pt x="1957" y="554"/>
                    </a:lnTo>
                    <a:lnTo>
                      <a:pt x="1970" y="591"/>
                    </a:lnTo>
                    <a:lnTo>
                      <a:pt x="1986" y="626"/>
                    </a:lnTo>
                    <a:lnTo>
                      <a:pt x="2002" y="659"/>
                    </a:lnTo>
                    <a:lnTo>
                      <a:pt x="2023" y="697"/>
                    </a:lnTo>
                    <a:lnTo>
                      <a:pt x="2046" y="732"/>
                    </a:lnTo>
                    <a:lnTo>
                      <a:pt x="2066" y="761"/>
                    </a:lnTo>
                    <a:lnTo>
                      <a:pt x="2084" y="784"/>
                    </a:lnTo>
                    <a:lnTo>
                      <a:pt x="2099" y="802"/>
                    </a:lnTo>
                    <a:lnTo>
                      <a:pt x="219" y="802"/>
                    </a:lnTo>
                    <a:lnTo>
                      <a:pt x="210" y="801"/>
                    </a:lnTo>
                    <a:lnTo>
                      <a:pt x="201" y="798"/>
                    </a:lnTo>
                    <a:lnTo>
                      <a:pt x="196" y="797"/>
                    </a:lnTo>
                    <a:lnTo>
                      <a:pt x="192" y="794"/>
                    </a:lnTo>
                    <a:lnTo>
                      <a:pt x="181" y="792"/>
                    </a:lnTo>
                    <a:lnTo>
                      <a:pt x="172" y="788"/>
                    </a:lnTo>
                    <a:lnTo>
                      <a:pt x="168" y="786"/>
                    </a:lnTo>
                    <a:lnTo>
                      <a:pt x="165" y="784"/>
                    </a:lnTo>
                    <a:lnTo>
                      <a:pt x="152" y="777"/>
                    </a:lnTo>
                    <a:lnTo>
                      <a:pt x="143" y="772"/>
                    </a:lnTo>
                    <a:lnTo>
                      <a:pt x="140" y="770"/>
                    </a:lnTo>
                    <a:lnTo>
                      <a:pt x="136" y="768"/>
                    </a:lnTo>
                    <a:lnTo>
                      <a:pt x="115" y="752"/>
                    </a:lnTo>
                    <a:lnTo>
                      <a:pt x="115" y="750"/>
                    </a:lnTo>
                    <a:lnTo>
                      <a:pt x="114" y="750"/>
                    </a:lnTo>
                    <a:lnTo>
                      <a:pt x="112" y="749"/>
                    </a:lnTo>
                    <a:lnTo>
                      <a:pt x="90" y="728"/>
                    </a:lnTo>
                    <a:lnTo>
                      <a:pt x="70" y="703"/>
                    </a:lnTo>
                    <a:lnTo>
                      <a:pt x="69" y="703"/>
                    </a:lnTo>
                    <a:lnTo>
                      <a:pt x="69" y="701"/>
                    </a:lnTo>
                    <a:lnTo>
                      <a:pt x="59" y="688"/>
                    </a:lnTo>
                    <a:lnTo>
                      <a:pt x="51" y="675"/>
                    </a:lnTo>
                    <a:lnTo>
                      <a:pt x="51" y="673"/>
                    </a:lnTo>
                    <a:lnTo>
                      <a:pt x="50" y="673"/>
                    </a:lnTo>
                    <a:lnTo>
                      <a:pt x="28" y="627"/>
                    </a:lnTo>
                    <a:lnTo>
                      <a:pt x="12" y="575"/>
                    </a:lnTo>
                    <a:lnTo>
                      <a:pt x="3" y="522"/>
                    </a:lnTo>
                    <a:lnTo>
                      <a:pt x="0" y="466"/>
                    </a:lnTo>
                    <a:lnTo>
                      <a:pt x="3" y="400"/>
                    </a:lnTo>
                    <a:lnTo>
                      <a:pt x="7" y="365"/>
                    </a:lnTo>
                    <a:lnTo>
                      <a:pt x="13" y="331"/>
                    </a:lnTo>
                    <a:lnTo>
                      <a:pt x="21" y="298"/>
                    </a:lnTo>
                    <a:lnTo>
                      <a:pt x="32" y="263"/>
                    </a:lnTo>
                    <a:lnTo>
                      <a:pt x="45" y="231"/>
                    </a:lnTo>
                    <a:lnTo>
                      <a:pt x="62" y="199"/>
                    </a:lnTo>
                    <a:lnTo>
                      <a:pt x="82" y="170"/>
                    </a:lnTo>
                    <a:lnTo>
                      <a:pt x="106" y="142"/>
                    </a:lnTo>
                    <a:lnTo>
                      <a:pt x="135" y="117"/>
                    </a:lnTo>
                    <a:lnTo>
                      <a:pt x="166" y="94"/>
                    </a:lnTo>
                    <a:lnTo>
                      <a:pt x="203" y="76"/>
                    </a:lnTo>
                    <a:lnTo>
                      <a:pt x="244" y="60"/>
                    </a:lnTo>
                    <a:lnTo>
                      <a:pt x="292" y="48"/>
                    </a:lnTo>
                    <a:lnTo>
                      <a:pt x="201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ED00">
                      <a:shade val="30000"/>
                      <a:satMod val="115000"/>
                    </a:srgbClr>
                  </a:gs>
                  <a:gs pos="50000">
                    <a:srgbClr val="41ED00">
                      <a:shade val="67500"/>
                      <a:satMod val="115000"/>
                    </a:srgbClr>
                  </a:gs>
                  <a:gs pos="100000">
                    <a:srgbClr val="41ED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21"/>
              <p:cNvSpPr>
                <a:spLocks/>
              </p:cNvSpPr>
              <p:nvPr/>
            </p:nvSpPr>
            <p:spPr bwMode="auto">
              <a:xfrm>
                <a:off x="3062288" y="5029200"/>
                <a:ext cx="3275013" cy="250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86" y="2"/>
                  </a:cxn>
                  <a:cxn ang="0">
                    <a:pos x="1964" y="8"/>
                  </a:cxn>
                  <a:cxn ang="0">
                    <a:pos x="1965" y="11"/>
                  </a:cxn>
                  <a:cxn ang="0">
                    <a:pos x="1966" y="12"/>
                  </a:cxn>
                  <a:cxn ang="0">
                    <a:pos x="1966" y="15"/>
                  </a:cxn>
                  <a:cxn ang="0">
                    <a:pos x="1987" y="53"/>
                  </a:cxn>
                  <a:cxn ang="0">
                    <a:pos x="2010" y="88"/>
                  </a:cxn>
                  <a:cxn ang="0">
                    <a:pos x="2030" y="117"/>
                  </a:cxn>
                  <a:cxn ang="0">
                    <a:pos x="2048" y="140"/>
                  </a:cxn>
                  <a:cxn ang="0">
                    <a:pos x="2063" y="158"/>
                  </a:cxn>
                  <a:cxn ang="0">
                    <a:pos x="183" y="158"/>
                  </a:cxn>
                  <a:cxn ang="0">
                    <a:pos x="174" y="157"/>
                  </a:cxn>
                  <a:cxn ang="0">
                    <a:pos x="165" y="154"/>
                  </a:cxn>
                  <a:cxn ang="0">
                    <a:pos x="160" y="153"/>
                  </a:cxn>
                  <a:cxn ang="0">
                    <a:pos x="156" y="150"/>
                  </a:cxn>
                  <a:cxn ang="0">
                    <a:pos x="145" y="148"/>
                  </a:cxn>
                  <a:cxn ang="0">
                    <a:pos x="136" y="144"/>
                  </a:cxn>
                  <a:cxn ang="0">
                    <a:pos x="132" y="142"/>
                  </a:cxn>
                  <a:cxn ang="0">
                    <a:pos x="129" y="140"/>
                  </a:cxn>
                  <a:cxn ang="0">
                    <a:pos x="116" y="133"/>
                  </a:cxn>
                  <a:cxn ang="0">
                    <a:pos x="107" y="128"/>
                  </a:cxn>
                  <a:cxn ang="0">
                    <a:pos x="104" y="126"/>
                  </a:cxn>
                  <a:cxn ang="0">
                    <a:pos x="100" y="124"/>
                  </a:cxn>
                  <a:cxn ang="0">
                    <a:pos x="79" y="108"/>
                  </a:cxn>
                  <a:cxn ang="0">
                    <a:pos x="79" y="106"/>
                  </a:cxn>
                  <a:cxn ang="0">
                    <a:pos x="78" y="106"/>
                  </a:cxn>
                  <a:cxn ang="0">
                    <a:pos x="76" y="105"/>
                  </a:cxn>
                  <a:cxn ang="0">
                    <a:pos x="54" y="84"/>
                  </a:cxn>
                  <a:cxn ang="0">
                    <a:pos x="34" y="59"/>
                  </a:cxn>
                  <a:cxn ang="0">
                    <a:pos x="33" y="59"/>
                  </a:cxn>
                  <a:cxn ang="0">
                    <a:pos x="33" y="57"/>
                  </a:cxn>
                  <a:cxn ang="0">
                    <a:pos x="23" y="44"/>
                  </a:cxn>
                  <a:cxn ang="0">
                    <a:pos x="15" y="31"/>
                  </a:cxn>
                  <a:cxn ang="0">
                    <a:pos x="15" y="29"/>
                  </a:cxn>
                  <a:cxn ang="0">
                    <a:pos x="14" y="29"/>
                  </a:cxn>
                  <a:cxn ang="0">
                    <a:pos x="6" y="15"/>
                  </a:cxn>
                  <a:cxn ang="0">
                    <a:pos x="0" y="0"/>
                  </a:cxn>
                </a:cxnLst>
                <a:rect l="0" t="0" r="r" b="b"/>
                <a:pathLst>
                  <a:path w="2063" h="158">
                    <a:moveTo>
                      <a:pt x="0" y="0"/>
                    </a:moveTo>
                    <a:lnTo>
                      <a:pt x="1886" y="2"/>
                    </a:lnTo>
                    <a:lnTo>
                      <a:pt x="1964" y="8"/>
                    </a:lnTo>
                    <a:lnTo>
                      <a:pt x="1965" y="11"/>
                    </a:lnTo>
                    <a:lnTo>
                      <a:pt x="1966" y="12"/>
                    </a:lnTo>
                    <a:lnTo>
                      <a:pt x="1966" y="15"/>
                    </a:lnTo>
                    <a:lnTo>
                      <a:pt x="1987" y="53"/>
                    </a:lnTo>
                    <a:lnTo>
                      <a:pt x="2010" y="88"/>
                    </a:lnTo>
                    <a:lnTo>
                      <a:pt x="2030" y="117"/>
                    </a:lnTo>
                    <a:lnTo>
                      <a:pt x="2048" y="140"/>
                    </a:lnTo>
                    <a:lnTo>
                      <a:pt x="2063" y="158"/>
                    </a:lnTo>
                    <a:lnTo>
                      <a:pt x="183" y="158"/>
                    </a:lnTo>
                    <a:lnTo>
                      <a:pt x="174" y="157"/>
                    </a:lnTo>
                    <a:lnTo>
                      <a:pt x="165" y="154"/>
                    </a:lnTo>
                    <a:lnTo>
                      <a:pt x="160" y="153"/>
                    </a:lnTo>
                    <a:lnTo>
                      <a:pt x="156" y="150"/>
                    </a:lnTo>
                    <a:lnTo>
                      <a:pt x="145" y="148"/>
                    </a:lnTo>
                    <a:lnTo>
                      <a:pt x="136" y="144"/>
                    </a:lnTo>
                    <a:lnTo>
                      <a:pt x="132" y="142"/>
                    </a:lnTo>
                    <a:lnTo>
                      <a:pt x="129" y="140"/>
                    </a:lnTo>
                    <a:lnTo>
                      <a:pt x="116" y="133"/>
                    </a:lnTo>
                    <a:lnTo>
                      <a:pt x="107" y="128"/>
                    </a:lnTo>
                    <a:lnTo>
                      <a:pt x="104" y="126"/>
                    </a:lnTo>
                    <a:lnTo>
                      <a:pt x="100" y="124"/>
                    </a:lnTo>
                    <a:lnTo>
                      <a:pt x="79" y="108"/>
                    </a:lnTo>
                    <a:lnTo>
                      <a:pt x="79" y="106"/>
                    </a:lnTo>
                    <a:lnTo>
                      <a:pt x="78" y="106"/>
                    </a:lnTo>
                    <a:lnTo>
                      <a:pt x="76" y="105"/>
                    </a:lnTo>
                    <a:lnTo>
                      <a:pt x="54" y="84"/>
                    </a:lnTo>
                    <a:lnTo>
                      <a:pt x="34" y="59"/>
                    </a:lnTo>
                    <a:lnTo>
                      <a:pt x="33" y="59"/>
                    </a:lnTo>
                    <a:lnTo>
                      <a:pt x="33" y="57"/>
                    </a:lnTo>
                    <a:lnTo>
                      <a:pt x="23" y="44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6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A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22"/>
              <p:cNvSpPr>
                <a:spLocks/>
              </p:cNvSpPr>
              <p:nvPr/>
            </p:nvSpPr>
            <p:spPr bwMode="auto">
              <a:xfrm>
                <a:off x="3143251" y="4008438"/>
                <a:ext cx="3033713" cy="288925"/>
              </a:xfrm>
              <a:custGeom>
                <a:avLst/>
                <a:gdLst/>
                <a:ahLst/>
                <a:cxnLst>
                  <a:cxn ang="0">
                    <a:pos x="1911" y="0"/>
                  </a:cxn>
                  <a:cxn ang="0">
                    <a:pos x="1895" y="38"/>
                  </a:cxn>
                  <a:cxn ang="0">
                    <a:pos x="1885" y="75"/>
                  </a:cxn>
                  <a:cxn ang="0">
                    <a:pos x="1877" y="111"/>
                  </a:cxn>
                  <a:cxn ang="0">
                    <a:pos x="1868" y="146"/>
                  </a:cxn>
                  <a:cxn ang="0">
                    <a:pos x="1310" y="156"/>
                  </a:cxn>
                  <a:cxn ang="0">
                    <a:pos x="0" y="182"/>
                  </a:cxn>
                  <a:cxn ang="0">
                    <a:pos x="21" y="148"/>
                  </a:cxn>
                  <a:cxn ang="0">
                    <a:pos x="46" y="116"/>
                  </a:cxn>
                  <a:cxn ang="0">
                    <a:pos x="75" y="89"/>
                  </a:cxn>
                  <a:cxn ang="0">
                    <a:pos x="109" y="65"/>
                  </a:cxn>
                  <a:cxn ang="0">
                    <a:pos x="147" y="46"/>
                  </a:cxn>
                  <a:cxn ang="0">
                    <a:pos x="189" y="30"/>
                  </a:cxn>
                  <a:cxn ang="0">
                    <a:pos x="237" y="18"/>
                  </a:cxn>
                  <a:cxn ang="0">
                    <a:pos x="1911" y="0"/>
                  </a:cxn>
                </a:cxnLst>
                <a:rect l="0" t="0" r="r" b="b"/>
                <a:pathLst>
                  <a:path w="1911" h="182">
                    <a:moveTo>
                      <a:pt x="1911" y="0"/>
                    </a:moveTo>
                    <a:lnTo>
                      <a:pt x="1895" y="38"/>
                    </a:lnTo>
                    <a:lnTo>
                      <a:pt x="1885" y="75"/>
                    </a:lnTo>
                    <a:lnTo>
                      <a:pt x="1877" y="111"/>
                    </a:lnTo>
                    <a:lnTo>
                      <a:pt x="1868" y="146"/>
                    </a:lnTo>
                    <a:lnTo>
                      <a:pt x="1310" y="156"/>
                    </a:lnTo>
                    <a:lnTo>
                      <a:pt x="0" y="182"/>
                    </a:lnTo>
                    <a:lnTo>
                      <a:pt x="21" y="148"/>
                    </a:lnTo>
                    <a:lnTo>
                      <a:pt x="46" y="116"/>
                    </a:lnTo>
                    <a:lnTo>
                      <a:pt x="75" y="89"/>
                    </a:lnTo>
                    <a:lnTo>
                      <a:pt x="109" y="65"/>
                    </a:lnTo>
                    <a:lnTo>
                      <a:pt x="147" y="46"/>
                    </a:lnTo>
                    <a:lnTo>
                      <a:pt x="189" y="30"/>
                    </a:lnTo>
                    <a:lnTo>
                      <a:pt x="237" y="18"/>
                    </a:lnTo>
                    <a:lnTo>
                      <a:pt x="1911" y="0"/>
                    </a:lnTo>
                    <a:close/>
                  </a:path>
                </a:pathLst>
              </a:custGeom>
              <a:solidFill>
                <a:srgbClr val="14A000">
                  <a:alpha val="3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23"/>
              <p:cNvSpPr>
                <a:spLocks/>
              </p:cNvSpPr>
              <p:nvPr/>
            </p:nvSpPr>
            <p:spPr bwMode="auto">
              <a:xfrm>
                <a:off x="5773738" y="4110038"/>
                <a:ext cx="3106738" cy="1168400"/>
              </a:xfrm>
              <a:custGeom>
                <a:avLst/>
                <a:gdLst/>
                <a:ahLst/>
                <a:cxnLst>
                  <a:cxn ang="0">
                    <a:pos x="352" y="1"/>
                  </a:cxn>
                  <a:cxn ang="0">
                    <a:pos x="483" y="11"/>
                  </a:cxn>
                  <a:cxn ang="0">
                    <a:pos x="645" y="24"/>
                  </a:cxn>
                  <a:cxn ang="0">
                    <a:pos x="842" y="40"/>
                  </a:cxn>
                  <a:cxn ang="0">
                    <a:pos x="1013" y="51"/>
                  </a:cxn>
                  <a:cxn ang="0">
                    <a:pos x="1182" y="57"/>
                  </a:cxn>
                  <a:cxn ang="0">
                    <a:pos x="1345" y="63"/>
                  </a:cxn>
                  <a:cxn ang="0">
                    <a:pos x="1696" y="64"/>
                  </a:cxn>
                  <a:cxn ang="0">
                    <a:pos x="1803" y="63"/>
                  </a:cxn>
                  <a:cxn ang="0">
                    <a:pos x="1885" y="61"/>
                  </a:cxn>
                  <a:cxn ang="0">
                    <a:pos x="1938" y="59"/>
                  </a:cxn>
                  <a:cxn ang="0">
                    <a:pos x="1954" y="61"/>
                  </a:cxn>
                  <a:cxn ang="0">
                    <a:pos x="1937" y="77"/>
                  </a:cxn>
                  <a:cxn ang="0">
                    <a:pos x="1908" y="109"/>
                  </a:cxn>
                  <a:cxn ang="0">
                    <a:pos x="1872" y="154"/>
                  </a:cxn>
                  <a:cxn ang="0">
                    <a:pos x="1838" y="211"/>
                  </a:cxn>
                  <a:cxn ang="0">
                    <a:pos x="1808" y="278"/>
                  </a:cxn>
                  <a:cxn ang="0">
                    <a:pos x="1790" y="353"/>
                  </a:cxn>
                  <a:cxn ang="0">
                    <a:pos x="1790" y="433"/>
                  </a:cxn>
                  <a:cxn ang="0">
                    <a:pos x="1806" y="510"/>
                  </a:cxn>
                  <a:cxn ang="0">
                    <a:pos x="1835" y="578"/>
                  </a:cxn>
                  <a:cxn ang="0">
                    <a:pos x="1869" y="636"/>
                  </a:cxn>
                  <a:cxn ang="0">
                    <a:pos x="1904" y="683"/>
                  </a:cxn>
                  <a:cxn ang="0">
                    <a:pos x="1931" y="716"/>
                  </a:cxn>
                  <a:cxn ang="0">
                    <a:pos x="1740" y="736"/>
                  </a:cxn>
                  <a:cxn ang="0">
                    <a:pos x="1551" y="735"/>
                  </a:cxn>
                  <a:cxn ang="0">
                    <a:pos x="1405" y="733"/>
                  </a:cxn>
                  <a:cxn ang="0">
                    <a:pos x="1088" y="728"/>
                  </a:cxn>
                  <a:cxn ang="0">
                    <a:pos x="848" y="721"/>
                  </a:cxn>
                  <a:cxn ang="0">
                    <a:pos x="696" y="717"/>
                  </a:cxn>
                  <a:cxn ang="0">
                    <a:pos x="557" y="711"/>
                  </a:cxn>
                  <a:cxn ang="0">
                    <a:pos x="435" y="703"/>
                  </a:cxn>
                  <a:cxn ang="0">
                    <a:pos x="337" y="695"/>
                  </a:cxn>
                  <a:cxn ang="0">
                    <a:pos x="266" y="684"/>
                  </a:cxn>
                  <a:cxn ang="0">
                    <a:pos x="186" y="656"/>
                  </a:cxn>
                  <a:cxn ang="0">
                    <a:pos x="121" y="611"/>
                  </a:cxn>
                  <a:cxn ang="0">
                    <a:pos x="71" y="551"/>
                  </a:cxn>
                  <a:cxn ang="0">
                    <a:pos x="34" y="482"/>
                  </a:cxn>
                  <a:cxn ang="0">
                    <a:pos x="11" y="408"/>
                  </a:cxn>
                  <a:cxn ang="0">
                    <a:pos x="2" y="330"/>
                  </a:cxn>
                  <a:cxn ang="0">
                    <a:pos x="3" y="254"/>
                  </a:cxn>
                  <a:cxn ang="0">
                    <a:pos x="16" y="182"/>
                  </a:cxn>
                  <a:cxn ang="0">
                    <a:pos x="39" y="120"/>
                  </a:cxn>
                  <a:cxn ang="0">
                    <a:pos x="78" y="63"/>
                  </a:cxn>
                  <a:cxn ang="0">
                    <a:pos x="133" y="27"/>
                  </a:cxn>
                  <a:cxn ang="0">
                    <a:pos x="201" y="7"/>
                  </a:cxn>
                  <a:cxn ang="0">
                    <a:pos x="297" y="0"/>
                  </a:cxn>
                </a:cxnLst>
                <a:rect l="0" t="0" r="r" b="b"/>
                <a:pathLst>
                  <a:path w="1957" h="736">
                    <a:moveTo>
                      <a:pt x="297" y="0"/>
                    </a:moveTo>
                    <a:lnTo>
                      <a:pt x="352" y="1"/>
                    </a:lnTo>
                    <a:lnTo>
                      <a:pt x="414" y="5"/>
                    </a:lnTo>
                    <a:lnTo>
                      <a:pt x="483" y="11"/>
                    </a:lnTo>
                    <a:lnTo>
                      <a:pt x="561" y="16"/>
                    </a:lnTo>
                    <a:lnTo>
                      <a:pt x="645" y="24"/>
                    </a:lnTo>
                    <a:lnTo>
                      <a:pt x="739" y="32"/>
                    </a:lnTo>
                    <a:lnTo>
                      <a:pt x="842" y="40"/>
                    </a:lnTo>
                    <a:lnTo>
                      <a:pt x="927" y="45"/>
                    </a:lnTo>
                    <a:lnTo>
                      <a:pt x="1013" y="51"/>
                    </a:lnTo>
                    <a:lnTo>
                      <a:pt x="1097" y="55"/>
                    </a:lnTo>
                    <a:lnTo>
                      <a:pt x="1182" y="57"/>
                    </a:lnTo>
                    <a:lnTo>
                      <a:pt x="1264" y="60"/>
                    </a:lnTo>
                    <a:lnTo>
                      <a:pt x="1345" y="63"/>
                    </a:lnTo>
                    <a:lnTo>
                      <a:pt x="1421" y="64"/>
                    </a:lnTo>
                    <a:lnTo>
                      <a:pt x="1696" y="64"/>
                    </a:lnTo>
                    <a:lnTo>
                      <a:pt x="1753" y="63"/>
                    </a:lnTo>
                    <a:lnTo>
                      <a:pt x="1803" y="63"/>
                    </a:lnTo>
                    <a:lnTo>
                      <a:pt x="1848" y="61"/>
                    </a:lnTo>
                    <a:lnTo>
                      <a:pt x="1885" y="61"/>
                    </a:lnTo>
                    <a:lnTo>
                      <a:pt x="1916" y="60"/>
                    </a:lnTo>
                    <a:lnTo>
                      <a:pt x="1938" y="59"/>
                    </a:lnTo>
                    <a:lnTo>
                      <a:pt x="1957" y="59"/>
                    </a:lnTo>
                    <a:lnTo>
                      <a:pt x="1954" y="61"/>
                    </a:lnTo>
                    <a:lnTo>
                      <a:pt x="1947" y="67"/>
                    </a:lnTo>
                    <a:lnTo>
                      <a:pt x="1937" y="77"/>
                    </a:lnTo>
                    <a:lnTo>
                      <a:pt x="1923" y="92"/>
                    </a:lnTo>
                    <a:lnTo>
                      <a:pt x="1908" y="109"/>
                    </a:lnTo>
                    <a:lnTo>
                      <a:pt x="1890" y="130"/>
                    </a:lnTo>
                    <a:lnTo>
                      <a:pt x="1872" y="154"/>
                    </a:lnTo>
                    <a:lnTo>
                      <a:pt x="1855" y="181"/>
                    </a:lnTo>
                    <a:lnTo>
                      <a:pt x="1838" y="211"/>
                    </a:lnTo>
                    <a:lnTo>
                      <a:pt x="1822" y="243"/>
                    </a:lnTo>
                    <a:lnTo>
                      <a:pt x="1808" y="278"/>
                    </a:lnTo>
                    <a:lnTo>
                      <a:pt x="1797" y="315"/>
                    </a:lnTo>
                    <a:lnTo>
                      <a:pt x="1790" y="353"/>
                    </a:lnTo>
                    <a:lnTo>
                      <a:pt x="1787" y="393"/>
                    </a:lnTo>
                    <a:lnTo>
                      <a:pt x="1790" y="433"/>
                    </a:lnTo>
                    <a:lnTo>
                      <a:pt x="1797" y="473"/>
                    </a:lnTo>
                    <a:lnTo>
                      <a:pt x="1806" y="510"/>
                    </a:lnTo>
                    <a:lnTo>
                      <a:pt x="1819" y="545"/>
                    </a:lnTo>
                    <a:lnTo>
                      <a:pt x="1835" y="578"/>
                    </a:lnTo>
                    <a:lnTo>
                      <a:pt x="1851" y="608"/>
                    </a:lnTo>
                    <a:lnTo>
                      <a:pt x="1869" y="636"/>
                    </a:lnTo>
                    <a:lnTo>
                      <a:pt x="1886" y="662"/>
                    </a:lnTo>
                    <a:lnTo>
                      <a:pt x="1904" y="683"/>
                    </a:lnTo>
                    <a:lnTo>
                      <a:pt x="1918" y="701"/>
                    </a:lnTo>
                    <a:lnTo>
                      <a:pt x="1931" y="716"/>
                    </a:lnTo>
                    <a:lnTo>
                      <a:pt x="1951" y="736"/>
                    </a:lnTo>
                    <a:lnTo>
                      <a:pt x="1740" y="736"/>
                    </a:lnTo>
                    <a:lnTo>
                      <a:pt x="1682" y="735"/>
                    </a:lnTo>
                    <a:lnTo>
                      <a:pt x="1551" y="735"/>
                    </a:lnTo>
                    <a:lnTo>
                      <a:pt x="1479" y="733"/>
                    </a:lnTo>
                    <a:lnTo>
                      <a:pt x="1405" y="733"/>
                    </a:lnTo>
                    <a:lnTo>
                      <a:pt x="1249" y="731"/>
                    </a:lnTo>
                    <a:lnTo>
                      <a:pt x="1088" y="728"/>
                    </a:lnTo>
                    <a:lnTo>
                      <a:pt x="1006" y="727"/>
                    </a:lnTo>
                    <a:lnTo>
                      <a:pt x="848" y="721"/>
                    </a:lnTo>
                    <a:lnTo>
                      <a:pt x="771" y="720"/>
                    </a:lnTo>
                    <a:lnTo>
                      <a:pt x="696" y="717"/>
                    </a:lnTo>
                    <a:lnTo>
                      <a:pt x="624" y="713"/>
                    </a:lnTo>
                    <a:lnTo>
                      <a:pt x="557" y="711"/>
                    </a:lnTo>
                    <a:lnTo>
                      <a:pt x="493" y="707"/>
                    </a:lnTo>
                    <a:lnTo>
                      <a:pt x="435" y="703"/>
                    </a:lnTo>
                    <a:lnTo>
                      <a:pt x="384" y="699"/>
                    </a:lnTo>
                    <a:lnTo>
                      <a:pt x="337" y="695"/>
                    </a:lnTo>
                    <a:lnTo>
                      <a:pt x="298" y="689"/>
                    </a:lnTo>
                    <a:lnTo>
                      <a:pt x="266" y="684"/>
                    </a:lnTo>
                    <a:lnTo>
                      <a:pt x="224" y="672"/>
                    </a:lnTo>
                    <a:lnTo>
                      <a:pt x="186" y="656"/>
                    </a:lnTo>
                    <a:lnTo>
                      <a:pt x="151" y="636"/>
                    </a:lnTo>
                    <a:lnTo>
                      <a:pt x="121" y="611"/>
                    </a:lnTo>
                    <a:lnTo>
                      <a:pt x="93" y="583"/>
                    </a:lnTo>
                    <a:lnTo>
                      <a:pt x="71" y="551"/>
                    </a:lnTo>
                    <a:lnTo>
                      <a:pt x="51" y="518"/>
                    </a:lnTo>
                    <a:lnTo>
                      <a:pt x="34" y="482"/>
                    </a:lnTo>
                    <a:lnTo>
                      <a:pt x="22" y="446"/>
                    </a:lnTo>
                    <a:lnTo>
                      <a:pt x="11" y="408"/>
                    </a:lnTo>
                    <a:lnTo>
                      <a:pt x="4" y="369"/>
                    </a:lnTo>
                    <a:lnTo>
                      <a:pt x="2" y="330"/>
                    </a:lnTo>
                    <a:lnTo>
                      <a:pt x="0" y="291"/>
                    </a:lnTo>
                    <a:lnTo>
                      <a:pt x="3" y="254"/>
                    </a:lnTo>
                    <a:lnTo>
                      <a:pt x="8" y="217"/>
                    </a:lnTo>
                    <a:lnTo>
                      <a:pt x="16" y="182"/>
                    </a:lnTo>
                    <a:lnTo>
                      <a:pt x="26" y="149"/>
                    </a:lnTo>
                    <a:lnTo>
                      <a:pt x="39" y="120"/>
                    </a:lnTo>
                    <a:lnTo>
                      <a:pt x="57" y="89"/>
                    </a:lnTo>
                    <a:lnTo>
                      <a:pt x="78" y="63"/>
                    </a:lnTo>
                    <a:lnTo>
                      <a:pt x="104" y="43"/>
                    </a:lnTo>
                    <a:lnTo>
                      <a:pt x="133" y="27"/>
                    </a:lnTo>
                    <a:lnTo>
                      <a:pt x="166" y="15"/>
                    </a:lnTo>
                    <a:lnTo>
                      <a:pt x="201" y="7"/>
                    </a:lnTo>
                    <a:lnTo>
                      <a:pt x="246" y="3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E8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24"/>
              <p:cNvSpPr>
                <a:spLocks/>
              </p:cNvSpPr>
              <p:nvPr/>
            </p:nvSpPr>
            <p:spPr bwMode="auto">
              <a:xfrm>
                <a:off x="6340476" y="5132388"/>
                <a:ext cx="2444750" cy="476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29" y="16"/>
                  </a:cxn>
                  <a:cxn ang="0">
                    <a:pos x="1532" y="20"/>
                  </a:cxn>
                  <a:cxn ang="0">
                    <a:pos x="1536" y="26"/>
                  </a:cxn>
                  <a:cxn ang="0">
                    <a:pos x="1540" y="30"/>
                  </a:cxn>
                  <a:cxn ang="0">
                    <a:pos x="24" y="18"/>
                  </a:cxn>
                  <a:cxn ang="0">
                    <a:pos x="0" y="0"/>
                  </a:cxn>
                </a:cxnLst>
                <a:rect l="0" t="0" r="r" b="b"/>
                <a:pathLst>
                  <a:path w="1540" h="30">
                    <a:moveTo>
                      <a:pt x="0" y="0"/>
                    </a:moveTo>
                    <a:lnTo>
                      <a:pt x="1529" y="16"/>
                    </a:lnTo>
                    <a:lnTo>
                      <a:pt x="1532" y="20"/>
                    </a:lnTo>
                    <a:lnTo>
                      <a:pt x="1536" y="26"/>
                    </a:lnTo>
                    <a:lnTo>
                      <a:pt x="1540" y="30"/>
                    </a:lnTo>
                    <a:lnTo>
                      <a:pt x="24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25"/>
              <p:cNvSpPr>
                <a:spLocks noEditPoints="1"/>
              </p:cNvSpPr>
              <p:nvPr/>
            </p:nvSpPr>
            <p:spPr bwMode="auto">
              <a:xfrm>
                <a:off x="5773738" y="4071938"/>
                <a:ext cx="3228975" cy="1160463"/>
              </a:xfrm>
              <a:custGeom>
                <a:avLst/>
                <a:gdLst/>
                <a:ahLst/>
                <a:cxnLst>
                  <a:cxn ang="0">
                    <a:pos x="484" y="731"/>
                  </a:cxn>
                  <a:cxn ang="0">
                    <a:pos x="361" y="0"/>
                  </a:cxn>
                  <a:cxn ang="0">
                    <a:pos x="496" y="2"/>
                  </a:cxn>
                  <a:cxn ang="0">
                    <a:pos x="660" y="10"/>
                  </a:cxn>
                  <a:cxn ang="0">
                    <a:pos x="858" y="24"/>
                  </a:cxn>
                  <a:cxn ang="0">
                    <a:pos x="1104" y="39"/>
                  </a:cxn>
                  <a:cxn ang="0">
                    <a:pos x="1269" y="47"/>
                  </a:cxn>
                  <a:cxn ang="0">
                    <a:pos x="1428" y="51"/>
                  </a:cxn>
                  <a:cxn ang="0">
                    <a:pos x="1579" y="55"/>
                  </a:cxn>
                  <a:cxn ang="0">
                    <a:pos x="1715" y="56"/>
                  </a:cxn>
                  <a:cxn ang="0">
                    <a:pos x="2034" y="57"/>
                  </a:cxn>
                  <a:cxn ang="0">
                    <a:pos x="2023" y="65"/>
                  </a:cxn>
                  <a:cxn ang="0">
                    <a:pos x="1994" y="87"/>
                  </a:cxn>
                  <a:cxn ang="0">
                    <a:pos x="1953" y="120"/>
                  </a:cxn>
                  <a:cxn ang="0">
                    <a:pos x="1905" y="162"/>
                  </a:cxn>
                  <a:cxn ang="0">
                    <a:pos x="1859" y="214"/>
                  </a:cxn>
                  <a:cxn ang="0">
                    <a:pos x="1819" y="271"/>
                  </a:cxn>
                  <a:cxn ang="0">
                    <a:pos x="1700" y="263"/>
                  </a:cxn>
                  <a:cxn ang="0">
                    <a:pos x="1561" y="255"/>
                  </a:cxn>
                  <a:cxn ang="0">
                    <a:pos x="1411" y="246"/>
                  </a:cxn>
                  <a:cxn ang="0">
                    <a:pos x="1259" y="238"/>
                  </a:cxn>
                  <a:cxn ang="0">
                    <a:pos x="1115" y="230"/>
                  </a:cxn>
                  <a:cxn ang="0">
                    <a:pos x="984" y="225"/>
                  </a:cxn>
                  <a:cxn ang="0">
                    <a:pos x="878" y="219"/>
                  </a:cxn>
                  <a:cxn ang="0">
                    <a:pos x="775" y="215"/>
                  </a:cxn>
                  <a:cxn ang="0">
                    <a:pos x="661" y="209"/>
                  </a:cxn>
                  <a:cxn ang="0">
                    <a:pos x="560" y="205"/>
                  </a:cxn>
                  <a:cxn ang="0">
                    <a:pos x="470" y="203"/>
                  </a:cxn>
                  <a:cxn ang="0">
                    <a:pos x="394" y="210"/>
                  </a:cxn>
                  <a:cxn ang="0">
                    <a:pos x="334" y="226"/>
                  </a:cxn>
                  <a:cxn ang="0">
                    <a:pos x="286" y="257"/>
                  </a:cxn>
                  <a:cxn ang="0">
                    <a:pos x="254" y="303"/>
                  </a:cxn>
                  <a:cxn ang="0">
                    <a:pos x="238" y="369"/>
                  </a:cxn>
                  <a:cxn ang="0">
                    <a:pos x="238" y="456"/>
                  </a:cxn>
                  <a:cxn ang="0">
                    <a:pos x="256" y="533"/>
                  </a:cxn>
                  <a:cxn ang="0">
                    <a:pos x="286" y="594"/>
                  </a:cxn>
                  <a:cxn ang="0">
                    <a:pos x="326" y="642"/>
                  </a:cxn>
                  <a:cxn ang="0">
                    <a:pos x="369" y="678"/>
                  </a:cxn>
                  <a:cxn ang="0">
                    <a:pos x="412" y="703"/>
                  </a:cxn>
                  <a:cxn ang="0">
                    <a:pos x="449" y="720"/>
                  </a:cxn>
                  <a:cxn ang="0">
                    <a:pos x="474" y="728"/>
                  </a:cxn>
                  <a:cxn ang="0">
                    <a:pos x="429" y="727"/>
                  </a:cxn>
                  <a:cxn ang="0">
                    <a:pos x="335" y="719"/>
                  </a:cxn>
                  <a:cxn ang="0">
                    <a:pos x="266" y="708"/>
                  </a:cxn>
                  <a:cxn ang="0">
                    <a:pos x="186" y="680"/>
                  </a:cxn>
                  <a:cxn ang="0">
                    <a:pos x="121" y="635"/>
                  </a:cxn>
                  <a:cxn ang="0">
                    <a:pos x="71" y="575"/>
                  </a:cxn>
                  <a:cxn ang="0">
                    <a:pos x="34" y="506"/>
                  </a:cxn>
                  <a:cxn ang="0">
                    <a:pos x="11" y="432"/>
                  </a:cxn>
                  <a:cxn ang="0">
                    <a:pos x="2" y="354"/>
                  </a:cxn>
                  <a:cxn ang="0">
                    <a:pos x="3" y="278"/>
                  </a:cxn>
                  <a:cxn ang="0">
                    <a:pos x="16" y="206"/>
                  </a:cxn>
                  <a:cxn ang="0">
                    <a:pos x="39" y="144"/>
                  </a:cxn>
                  <a:cxn ang="0">
                    <a:pos x="78" y="85"/>
                  </a:cxn>
                  <a:cxn ang="0">
                    <a:pos x="134" y="43"/>
                  </a:cxn>
                  <a:cxn ang="0">
                    <a:pos x="208" y="16"/>
                  </a:cxn>
                  <a:cxn ang="0">
                    <a:pos x="304" y="3"/>
                  </a:cxn>
                </a:cxnLst>
                <a:rect l="0" t="0" r="r" b="b"/>
                <a:pathLst>
                  <a:path w="2034" h="731">
                    <a:moveTo>
                      <a:pt x="480" y="731"/>
                    </a:moveTo>
                    <a:lnTo>
                      <a:pt x="484" y="731"/>
                    </a:lnTo>
                    <a:lnTo>
                      <a:pt x="480" y="731"/>
                    </a:lnTo>
                    <a:close/>
                    <a:moveTo>
                      <a:pt x="361" y="0"/>
                    </a:moveTo>
                    <a:lnTo>
                      <a:pt x="425" y="0"/>
                    </a:lnTo>
                    <a:lnTo>
                      <a:pt x="496" y="2"/>
                    </a:lnTo>
                    <a:lnTo>
                      <a:pt x="574" y="6"/>
                    </a:lnTo>
                    <a:lnTo>
                      <a:pt x="660" y="10"/>
                    </a:lnTo>
                    <a:lnTo>
                      <a:pt x="755" y="16"/>
                    </a:lnTo>
                    <a:lnTo>
                      <a:pt x="858" y="24"/>
                    </a:lnTo>
                    <a:lnTo>
                      <a:pt x="1022" y="35"/>
                    </a:lnTo>
                    <a:lnTo>
                      <a:pt x="1104" y="39"/>
                    </a:lnTo>
                    <a:lnTo>
                      <a:pt x="1187" y="43"/>
                    </a:lnTo>
                    <a:lnTo>
                      <a:pt x="1269" y="47"/>
                    </a:lnTo>
                    <a:lnTo>
                      <a:pt x="1350" y="49"/>
                    </a:lnTo>
                    <a:lnTo>
                      <a:pt x="1428" y="51"/>
                    </a:lnTo>
                    <a:lnTo>
                      <a:pt x="1505" y="53"/>
                    </a:lnTo>
                    <a:lnTo>
                      <a:pt x="1579" y="55"/>
                    </a:lnTo>
                    <a:lnTo>
                      <a:pt x="1649" y="56"/>
                    </a:lnTo>
                    <a:lnTo>
                      <a:pt x="1715" y="56"/>
                    </a:lnTo>
                    <a:lnTo>
                      <a:pt x="1775" y="57"/>
                    </a:lnTo>
                    <a:lnTo>
                      <a:pt x="2034" y="57"/>
                    </a:lnTo>
                    <a:lnTo>
                      <a:pt x="2032" y="59"/>
                    </a:lnTo>
                    <a:lnTo>
                      <a:pt x="2023" y="65"/>
                    </a:lnTo>
                    <a:lnTo>
                      <a:pt x="2011" y="75"/>
                    </a:lnTo>
                    <a:lnTo>
                      <a:pt x="1994" y="87"/>
                    </a:lnTo>
                    <a:lnTo>
                      <a:pt x="1974" y="101"/>
                    </a:lnTo>
                    <a:lnTo>
                      <a:pt x="1953" y="120"/>
                    </a:lnTo>
                    <a:lnTo>
                      <a:pt x="1929" y="140"/>
                    </a:lnTo>
                    <a:lnTo>
                      <a:pt x="1905" y="162"/>
                    </a:lnTo>
                    <a:lnTo>
                      <a:pt x="1881" y="187"/>
                    </a:lnTo>
                    <a:lnTo>
                      <a:pt x="1859" y="214"/>
                    </a:lnTo>
                    <a:lnTo>
                      <a:pt x="1838" y="242"/>
                    </a:lnTo>
                    <a:lnTo>
                      <a:pt x="1819" y="271"/>
                    </a:lnTo>
                    <a:lnTo>
                      <a:pt x="1762" y="267"/>
                    </a:lnTo>
                    <a:lnTo>
                      <a:pt x="1700" y="263"/>
                    </a:lnTo>
                    <a:lnTo>
                      <a:pt x="1633" y="259"/>
                    </a:lnTo>
                    <a:lnTo>
                      <a:pt x="1561" y="255"/>
                    </a:lnTo>
                    <a:lnTo>
                      <a:pt x="1486" y="251"/>
                    </a:lnTo>
                    <a:lnTo>
                      <a:pt x="1411" y="246"/>
                    </a:lnTo>
                    <a:lnTo>
                      <a:pt x="1335" y="242"/>
                    </a:lnTo>
                    <a:lnTo>
                      <a:pt x="1259" y="238"/>
                    </a:lnTo>
                    <a:lnTo>
                      <a:pt x="1185" y="234"/>
                    </a:lnTo>
                    <a:lnTo>
                      <a:pt x="1115" y="230"/>
                    </a:lnTo>
                    <a:lnTo>
                      <a:pt x="1047" y="227"/>
                    </a:lnTo>
                    <a:lnTo>
                      <a:pt x="984" y="225"/>
                    </a:lnTo>
                    <a:lnTo>
                      <a:pt x="928" y="222"/>
                    </a:lnTo>
                    <a:lnTo>
                      <a:pt x="878" y="219"/>
                    </a:lnTo>
                    <a:lnTo>
                      <a:pt x="837" y="218"/>
                    </a:lnTo>
                    <a:lnTo>
                      <a:pt x="775" y="215"/>
                    </a:lnTo>
                    <a:lnTo>
                      <a:pt x="717" y="213"/>
                    </a:lnTo>
                    <a:lnTo>
                      <a:pt x="661" y="209"/>
                    </a:lnTo>
                    <a:lnTo>
                      <a:pt x="608" y="206"/>
                    </a:lnTo>
                    <a:lnTo>
                      <a:pt x="560" y="205"/>
                    </a:lnTo>
                    <a:lnTo>
                      <a:pt x="513" y="203"/>
                    </a:lnTo>
                    <a:lnTo>
                      <a:pt x="470" y="203"/>
                    </a:lnTo>
                    <a:lnTo>
                      <a:pt x="430" y="206"/>
                    </a:lnTo>
                    <a:lnTo>
                      <a:pt x="394" y="210"/>
                    </a:lnTo>
                    <a:lnTo>
                      <a:pt x="363" y="217"/>
                    </a:lnTo>
                    <a:lnTo>
                      <a:pt x="334" y="226"/>
                    </a:lnTo>
                    <a:lnTo>
                      <a:pt x="308" y="239"/>
                    </a:lnTo>
                    <a:lnTo>
                      <a:pt x="286" y="257"/>
                    </a:lnTo>
                    <a:lnTo>
                      <a:pt x="269" y="278"/>
                    </a:lnTo>
                    <a:lnTo>
                      <a:pt x="254" y="303"/>
                    </a:lnTo>
                    <a:lnTo>
                      <a:pt x="244" y="334"/>
                    </a:lnTo>
                    <a:lnTo>
                      <a:pt x="238" y="369"/>
                    </a:lnTo>
                    <a:lnTo>
                      <a:pt x="236" y="411"/>
                    </a:lnTo>
                    <a:lnTo>
                      <a:pt x="238" y="456"/>
                    </a:lnTo>
                    <a:lnTo>
                      <a:pt x="245" y="496"/>
                    </a:lnTo>
                    <a:lnTo>
                      <a:pt x="256" y="533"/>
                    </a:lnTo>
                    <a:lnTo>
                      <a:pt x="269" y="565"/>
                    </a:lnTo>
                    <a:lnTo>
                      <a:pt x="286" y="594"/>
                    </a:lnTo>
                    <a:lnTo>
                      <a:pt x="306" y="620"/>
                    </a:lnTo>
                    <a:lnTo>
                      <a:pt x="326" y="642"/>
                    </a:lnTo>
                    <a:lnTo>
                      <a:pt x="348" y="662"/>
                    </a:lnTo>
                    <a:lnTo>
                      <a:pt x="369" y="678"/>
                    </a:lnTo>
                    <a:lnTo>
                      <a:pt x="392" y="692"/>
                    </a:lnTo>
                    <a:lnTo>
                      <a:pt x="412" y="703"/>
                    </a:lnTo>
                    <a:lnTo>
                      <a:pt x="431" y="712"/>
                    </a:lnTo>
                    <a:lnTo>
                      <a:pt x="449" y="720"/>
                    </a:lnTo>
                    <a:lnTo>
                      <a:pt x="463" y="725"/>
                    </a:lnTo>
                    <a:lnTo>
                      <a:pt x="474" y="728"/>
                    </a:lnTo>
                    <a:lnTo>
                      <a:pt x="480" y="731"/>
                    </a:lnTo>
                    <a:lnTo>
                      <a:pt x="429" y="727"/>
                    </a:lnTo>
                    <a:lnTo>
                      <a:pt x="378" y="723"/>
                    </a:lnTo>
                    <a:lnTo>
                      <a:pt x="335" y="719"/>
                    </a:lnTo>
                    <a:lnTo>
                      <a:pt x="297" y="713"/>
                    </a:lnTo>
                    <a:lnTo>
                      <a:pt x="266" y="708"/>
                    </a:lnTo>
                    <a:lnTo>
                      <a:pt x="224" y="696"/>
                    </a:lnTo>
                    <a:lnTo>
                      <a:pt x="186" y="680"/>
                    </a:lnTo>
                    <a:lnTo>
                      <a:pt x="151" y="660"/>
                    </a:lnTo>
                    <a:lnTo>
                      <a:pt x="121" y="635"/>
                    </a:lnTo>
                    <a:lnTo>
                      <a:pt x="93" y="607"/>
                    </a:lnTo>
                    <a:lnTo>
                      <a:pt x="71" y="575"/>
                    </a:lnTo>
                    <a:lnTo>
                      <a:pt x="51" y="542"/>
                    </a:lnTo>
                    <a:lnTo>
                      <a:pt x="34" y="506"/>
                    </a:lnTo>
                    <a:lnTo>
                      <a:pt x="22" y="470"/>
                    </a:lnTo>
                    <a:lnTo>
                      <a:pt x="11" y="432"/>
                    </a:lnTo>
                    <a:lnTo>
                      <a:pt x="4" y="393"/>
                    </a:lnTo>
                    <a:lnTo>
                      <a:pt x="2" y="354"/>
                    </a:lnTo>
                    <a:lnTo>
                      <a:pt x="0" y="315"/>
                    </a:lnTo>
                    <a:lnTo>
                      <a:pt x="3" y="278"/>
                    </a:lnTo>
                    <a:lnTo>
                      <a:pt x="8" y="241"/>
                    </a:lnTo>
                    <a:lnTo>
                      <a:pt x="16" y="206"/>
                    </a:lnTo>
                    <a:lnTo>
                      <a:pt x="26" y="173"/>
                    </a:lnTo>
                    <a:lnTo>
                      <a:pt x="39" y="144"/>
                    </a:lnTo>
                    <a:lnTo>
                      <a:pt x="57" y="112"/>
                    </a:lnTo>
                    <a:lnTo>
                      <a:pt x="78" y="85"/>
                    </a:lnTo>
                    <a:lnTo>
                      <a:pt x="105" y="63"/>
                    </a:lnTo>
                    <a:lnTo>
                      <a:pt x="134" y="43"/>
                    </a:lnTo>
                    <a:lnTo>
                      <a:pt x="170" y="28"/>
                    </a:lnTo>
                    <a:lnTo>
                      <a:pt x="208" y="16"/>
                    </a:lnTo>
                    <a:lnTo>
                      <a:pt x="253" y="8"/>
                    </a:lnTo>
                    <a:lnTo>
                      <a:pt x="304" y="3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B5B3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26"/>
              <p:cNvSpPr>
                <a:spLocks/>
              </p:cNvSpPr>
              <p:nvPr/>
            </p:nvSpPr>
            <p:spPr bwMode="auto">
              <a:xfrm>
                <a:off x="5691188" y="4008438"/>
                <a:ext cx="3382963" cy="1271588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491" y="3"/>
                  </a:cxn>
                  <a:cxn ang="0">
                    <a:pos x="600" y="6"/>
                  </a:cxn>
                  <a:cxn ang="0">
                    <a:pos x="729" y="7"/>
                  </a:cxn>
                  <a:cxn ang="0">
                    <a:pos x="875" y="10"/>
                  </a:cxn>
                  <a:cxn ang="0">
                    <a:pos x="1030" y="11"/>
                  </a:cxn>
                  <a:cxn ang="0">
                    <a:pos x="1192" y="12"/>
                  </a:cxn>
                  <a:cxn ang="0">
                    <a:pos x="1354" y="14"/>
                  </a:cxn>
                  <a:cxn ang="0">
                    <a:pos x="1591" y="15"/>
                  </a:cxn>
                  <a:cxn ang="0">
                    <a:pos x="1923" y="16"/>
                  </a:cxn>
                  <a:cxn ang="0">
                    <a:pos x="2110" y="97"/>
                  </a:cxn>
                  <a:cxn ang="0">
                    <a:pos x="1946" y="99"/>
                  </a:cxn>
                  <a:cxn ang="0">
                    <a:pos x="1703" y="100"/>
                  </a:cxn>
                  <a:cxn ang="0">
                    <a:pos x="1328" y="101"/>
                  </a:cxn>
                  <a:cxn ang="0">
                    <a:pos x="553" y="99"/>
                  </a:cxn>
                  <a:cxn ang="0">
                    <a:pos x="473" y="95"/>
                  </a:cxn>
                  <a:cxn ang="0">
                    <a:pos x="360" y="93"/>
                  </a:cxn>
                  <a:cxn ang="0">
                    <a:pos x="294" y="99"/>
                  </a:cxn>
                  <a:cxn ang="0">
                    <a:pos x="235" y="115"/>
                  </a:cxn>
                  <a:cxn ang="0">
                    <a:pos x="186" y="141"/>
                  </a:cxn>
                  <a:cxn ang="0">
                    <a:pos x="148" y="185"/>
                  </a:cxn>
                  <a:cxn ang="0">
                    <a:pos x="121" y="246"/>
                  </a:cxn>
                  <a:cxn ang="0">
                    <a:pos x="108" y="328"/>
                  </a:cxn>
                  <a:cxn ang="0">
                    <a:pos x="108" y="441"/>
                  </a:cxn>
                  <a:cxn ang="0">
                    <a:pos x="120" y="532"/>
                  </a:cxn>
                  <a:cxn ang="0">
                    <a:pos x="145" y="601"/>
                  </a:cxn>
                  <a:cxn ang="0">
                    <a:pos x="182" y="653"/>
                  </a:cxn>
                  <a:cxn ang="0">
                    <a:pos x="230" y="688"/>
                  </a:cxn>
                  <a:cxn ang="0">
                    <a:pos x="286" y="711"/>
                  </a:cxn>
                  <a:cxn ang="0">
                    <a:pos x="351" y="724"/>
                  </a:cxn>
                  <a:cxn ang="0">
                    <a:pos x="424" y="730"/>
                  </a:cxn>
                  <a:cxn ang="0">
                    <a:pos x="797" y="731"/>
                  </a:cxn>
                  <a:cxn ang="0">
                    <a:pos x="1087" y="730"/>
                  </a:cxn>
                  <a:cxn ang="0">
                    <a:pos x="1323" y="728"/>
                  </a:cxn>
                  <a:cxn ang="0">
                    <a:pos x="1554" y="727"/>
                  </a:cxn>
                  <a:cxn ang="0">
                    <a:pos x="1764" y="726"/>
                  </a:cxn>
                  <a:cxn ang="0">
                    <a:pos x="1979" y="724"/>
                  </a:cxn>
                  <a:cxn ang="0">
                    <a:pos x="2092" y="723"/>
                  </a:cxn>
                  <a:cxn ang="0">
                    <a:pos x="281" y="801"/>
                  </a:cxn>
                  <a:cxn ang="0">
                    <a:pos x="190" y="767"/>
                  </a:cxn>
                  <a:cxn ang="0">
                    <a:pos x="120" y="720"/>
                  </a:cxn>
                  <a:cxn ang="0">
                    <a:pos x="68" y="662"/>
                  </a:cxn>
                  <a:cxn ang="0">
                    <a:pos x="34" y="598"/>
                  </a:cxn>
                  <a:cxn ang="0">
                    <a:pos x="13" y="532"/>
                  </a:cxn>
                  <a:cxn ang="0">
                    <a:pos x="2" y="464"/>
                  </a:cxn>
                  <a:cxn ang="0">
                    <a:pos x="0" y="370"/>
                  </a:cxn>
                  <a:cxn ang="0">
                    <a:pos x="6" y="299"/>
                  </a:cxn>
                  <a:cxn ang="0">
                    <a:pos x="22" y="231"/>
                  </a:cxn>
                  <a:cxn ang="0">
                    <a:pos x="49" y="168"/>
                  </a:cxn>
                  <a:cxn ang="0">
                    <a:pos x="87" y="111"/>
                  </a:cxn>
                  <a:cxn ang="0">
                    <a:pos x="140" y="63"/>
                  </a:cxn>
                  <a:cxn ang="0">
                    <a:pos x="210" y="27"/>
                  </a:cxn>
                  <a:cxn ang="0">
                    <a:pos x="298" y="4"/>
                  </a:cxn>
                </a:cxnLst>
                <a:rect l="0" t="0" r="r" b="b"/>
                <a:pathLst>
                  <a:path w="2131" h="801">
                    <a:moveTo>
                      <a:pt x="351" y="0"/>
                    </a:moveTo>
                    <a:lnTo>
                      <a:pt x="408" y="0"/>
                    </a:lnTo>
                    <a:lnTo>
                      <a:pt x="446" y="2"/>
                    </a:lnTo>
                    <a:lnTo>
                      <a:pt x="491" y="3"/>
                    </a:lnTo>
                    <a:lnTo>
                      <a:pt x="543" y="4"/>
                    </a:lnTo>
                    <a:lnTo>
                      <a:pt x="600" y="6"/>
                    </a:lnTo>
                    <a:lnTo>
                      <a:pt x="663" y="6"/>
                    </a:lnTo>
                    <a:lnTo>
                      <a:pt x="729" y="7"/>
                    </a:lnTo>
                    <a:lnTo>
                      <a:pt x="801" y="8"/>
                    </a:lnTo>
                    <a:lnTo>
                      <a:pt x="875" y="10"/>
                    </a:lnTo>
                    <a:lnTo>
                      <a:pt x="951" y="10"/>
                    </a:lnTo>
                    <a:lnTo>
                      <a:pt x="1030" y="11"/>
                    </a:lnTo>
                    <a:lnTo>
                      <a:pt x="1110" y="11"/>
                    </a:lnTo>
                    <a:lnTo>
                      <a:pt x="1192" y="12"/>
                    </a:lnTo>
                    <a:lnTo>
                      <a:pt x="1274" y="12"/>
                    </a:lnTo>
                    <a:lnTo>
                      <a:pt x="1354" y="14"/>
                    </a:lnTo>
                    <a:lnTo>
                      <a:pt x="1514" y="14"/>
                    </a:lnTo>
                    <a:lnTo>
                      <a:pt x="1591" y="15"/>
                    </a:lnTo>
                    <a:lnTo>
                      <a:pt x="1866" y="15"/>
                    </a:lnTo>
                    <a:lnTo>
                      <a:pt x="1923" y="16"/>
                    </a:lnTo>
                    <a:lnTo>
                      <a:pt x="2131" y="16"/>
                    </a:lnTo>
                    <a:lnTo>
                      <a:pt x="2110" y="97"/>
                    </a:lnTo>
                    <a:lnTo>
                      <a:pt x="1994" y="97"/>
                    </a:lnTo>
                    <a:lnTo>
                      <a:pt x="1946" y="99"/>
                    </a:lnTo>
                    <a:lnTo>
                      <a:pt x="1771" y="99"/>
                    </a:lnTo>
                    <a:lnTo>
                      <a:pt x="1703" y="100"/>
                    </a:lnTo>
                    <a:lnTo>
                      <a:pt x="1406" y="100"/>
                    </a:lnTo>
                    <a:lnTo>
                      <a:pt x="1328" y="101"/>
                    </a:lnTo>
                    <a:lnTo>
                      <a:pt x="638" y="101"/>
                    </a:lnTo>
                    <a:lnTo>
                      <a:pt x="553" y="99"/>
                    </a:lnTo>
                    <a:lnTo>
                      <a:pt x="512" y="97"/>
                    </a:lnTo>
                    <a:lnTo>
                      <a:pt x="473" y="95"/>
                    </a:lnTo>
                    <a:lnTo>
                      <a:pt x="396" y="92"/>
                    </a:lnTo>
                    <a:lnTo>
                      <a:pt x="360" y="93"/>
                    </a:lnTo>
                    <a:lnTo>
                      <a:pt x="326" y="95"/>
                    </a:lnTo>
                    <a:lnTo>
                      <a:pt x="294" y="99"/>
                    </a:lnTo>
                    <a:lnTo>
                      <a:pt x="264" y="105"/>
                    </a:lnTo>
                    <a:lnTo>
                      <a:pt x="235" y="115"/>
                    </a:lnTo>
                    <a:lnTo>
                      <a:pt x="210" y="127"/>
                    </a:lnTo>
                    <a:lnTo>
                      <a:pt x="186" y="141"/>
                    </a:lnTo>
                    <a:lnTo>
                      <a:pt x="165" y="161"/>
                    </a:lnTo>
                    <a:lnTo>
                      <a:pt x="148" y="185"/>
                    </a:lnTo>
                    <a:lnTo>
                      <a:pt x="133" y="213"/>
                    </a:lnTo>
                    <a:lnTo>
                      <a:pt x="121" y="246"/>
                    </a:lnTo>
                    <a:lnTo>
                      <a:pt x="113" y="285"/>
                    </a:lnTo>
                    <a:lnTo>
                      <a:pt x="108" y="328"/>
                    </a:lnTo>
                    <a:lnTo>
                      <a:pt x="107" y="388"/>
                    </a:lnTo>
                    <a:lnTo>
                      <a:pt x="108" y="441"/>
                    </a:lnTo>
                    <a:lnTo>
                      <a:pt x="112" y="489"/>
                    </a:lnTo>
                    <a:lnTo>
                      <a:pt x="120" y="532"/>
                    </a:lnTo>
                    <a:lnTo>
                      <a:pt x="132" y="569"/>
                    </a:lnTo>
                    <a:lnTo>
                      <a:pt x="145" y="601"/>
                    </a:lnTo>
                    <a:lnTo>
                      <a:pt x="162" y="629"/>
                    </a:lnTo>
                    <a:lnTo>
                      <a:pt x="182" y="653"/>
                    </a:lnTo>
                    <a:lnTo>
                      <a:pt x="204" y="672"/>
                    </a:lnTo>
                    <a:lnTo>
                      <a:pt x="230" y="688"/>
                    </a:lnTo>
                    <a:lnTo>
                      <a:pt x="256" y="702"/>
                    </a:lnTo>
                    <a:lnTo>
                      <a:pt x="286" y="711"/>
                    </a:lnTo>
                    <a:lnTo>
                      <a:pt x="318" y="719"/>
                    </a:lnTo>
                    <a:lnTo>
                      <a:pt x="351" y="724"/>
                    </a:lnTo>
                    <a:lnTo>
                      <a:pt x="387" y="728"/>
                    </a:lnTo>
                    <a:lnTo>
                      <a:pt x="424" y="730"/>
                    </a:lnTo>
                    <a:lnTo>
                      <a:pt x="464" y="731"/>
                    </a:lnTo>
                    <a:lnTo>
                      <a:pt x="797" y="731"/>
                    </a:lnTo>
                    <a:lnTo>
                      <a:pt x="864" y="730"/>
                    </a:lnTo>
                    <a:lnTo>
                      <a:pt x="1087" y="730"/>
                    </a:lnTo>
                    <a:lnTo>
                      <a:pt x="1165" y="728"/>
                    </a:lnTo>
                    <a:lnTo>
                      <a:pt x="1323" y="728"/>
                    </a:lnTo>
                    <a:lnTo>
                      <a:pt x="1401" y="727"/>
                    </a:lnTo>
                    <a:lnTo>
                      <a:pt x="1554" y="727"/>
                    </a:lnTo>
                    <a:lnTo>
                      <a:pt x="1627" y="726"/>
                    </a:lnTo>
                    <a:lnTo>
                      <a:pt x="1764" y="726"/>
                    </a:lnTo>
                    <a:lnTo>
                      <a:pt x="1826" y="724"/>
                    </a:lnTo>
                    <a:lnTo>
                      <a:pt x="1979" y="724"/>
                    </a:lnTo>
                    <a:lnTo>
                      <a:pt x="2019" y="723"/>
                    </a:lnTo>
                    <a:lnTo>
                      <a:pt x="2092" y="723"/>
                    </a:lnTo>
                    <a:lnTo>
                      <a:pt x="2096" y="801"/>
                    </a:lnTo>
                    <a:lnTo>
                      <a:pt x="281" y="801"/>
                    </a:lnTo>
                    <a:lnTo>
                      <a:pt x="232" y="787"/>
                    </a:lnTo>
                    <a:lnTo>
                      <a:pt x="190" y="767"/>
                    </a:lnTo>
                    <a:lnTo>
                      <a:pt x="152" y="744"/>
                    </a:lnTo>
                    <a:lnTo>
                      <a:pt x="120" y="720"/>
                    </a:lnTo>
                    <a:lnTo>
                      <a:pt x="92" y="692"/>
                    </a:lnTo>
                    <a:lnTo>
                      <a:pt x="68" y="662"/>
                    </a:lnTo>
                    <a:lnTo>
                      <a:pt x="50" y="631"/>
                    </a:lnTo>
                    <a:lnTo>
                      <a:pt x="34" y="598"/>
                    </a:lnTo>
                    <a:lnTo>
                      <a:pt x="22" y="565"/>
                    </a:lnTo>
                    <a:lnTo>
                      <a:pt x="13" y="532"/>
                    </a:lnTo>
                    <a:lnTo>
                      <a:pt x="6" y="497"/>
                    </a:lnTo>
                    <a:lnTo>
                      <a:pt x="2" y="464"/>
                    </a:lnTo>
                    <a:lnTo>
                      <a:pt x="0" y="431"/>
                    </a:lnTo>
                    <a:lnTo>
                      <a:pt x="0" y="370"/>
                    </a:lnTo>
                    <a:lnTo>
                      <a:pt x="2" y="335"/>
                    </a:lnTo>
                    <a:lnTo>
                      <a:pt x="6" y="299"/>
                    </a:lnTo>
                    <a:lnTo>
                      <a:pt x="13" y="266"/>
                    </a:lnTo>
                    <a:lnTo>
                      <a:pt x="22" y="231"/>
                    </a:lnTo>
                    <a:lnTo>
                      <a:pt x="34" y="198"/>
                    </a:lnTo>
                    <a:lnTo>
                      <a:pt x="49" y="168"/>
                    </a:lnTo>
                    <a:lnTo>
                      <a:pt x="66" y="139"/>
                    </a:lnTo>
                    <a:lnTo>
                      <a:pt x="87" y="111"/>
                    </a:lnTo>
                    <a:lnTo>
                      <a:pt x="112" y="85"/>
                    </a:lnTo>
                    <a:lnTo>
                      <a:pt x="140" y="63"/>
                    </a:lnTo>
                    <a:lnTo>
                      <a:pt x="173" y="43"/>
                    </a:lnTo>
                    <a:lnTo>
                      <a:pt x="210" y="27"/>
                    </a:lnTo>
                    <a:lnTo>
                      <a:pt x="252" y="14"/>
                    </a:lnTo>
                    <a:lnTo>
                      <a:pt x="298" y="4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007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27"/>
              <p:cNvSpPr>
                <a:spLocks/>
              </p:cNvSpPr>
              <p:nvPr/>
            </p:nvSpPr>
            <p:spPr bwMode="auto">
              <a:xfrm>
                <a:off x="6297613" y="4411663"/>
                <a:ext cx="2352675" cy="142875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482" y="77"/>
                  </a:cxn>
                  <a:cxn ang="0">
                    <a:pos x="1480" y="88"/>
                  </a:cxn>
                  <a:cxn ang="0">
                    <a:pos x="1480" y="89"/>
                  </a:cxn>
                  <a:cxn ang="0">
                    <a:pos x="1478" y="89"/>
                  </a:cxn>
                  <a:cxn ang="0">
                    <a:pos x="1478" y="90"/>
                  </a:cxn>
                  <a:cxn ang="0">
                    <a:pos x="0" y="13"/>
                  </a:cxn>
                  <a:cxn ang="0">
                    <a:pos x="21" y="5"/>
                  </a:cxn>
                  <a:cxn ang="0">
                    <a:pos x="46" y="0"/>
                  </a:cxn>
                </a:cxnLst>
                <a:rect l="0" t="0" r="r" b="b"/>
                <a:pathLst>
                  <a:path w="1482" h="90">
                    <a:moveTo>
                      <a:pt x="46" y="0"/>
                    </a:moveTo>
                    <a:lnTo>
                      <a:pt x="1482" y="77"/>
                    </a:lnTo>
                    <a:lnTo>
                      <a:pt x="1480" y="88"/>
                    </a:lnTo>
                    <a:lnTo>
                      <a:pt x="1480" y="89"/>
                    </a:lnTo>
                    <a:lnTo>
                      <a:pt x="1478" y="89"/>
                    </a:lnTo>
                    <a:lnTo>
                      <a:pt x="1478" y="90"/>
                    </a:lnTo>
                    <a:lnTo>
                      <a:pt x="0" y="13"/>
                    </a:lnTo>
                    <a:lnTo>
                      <a:pt x="21" y="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28"/>
              <p:cNvSpPr>
                <a:spLocks/>
              </p:cNvSpPr>
              <p:nvPr/>
            </p:nvSpPr>
            <p:spPr bwMode="auto">
              <a:xfrm>
                <a:off x="6215063" y="4464050"/>
                <a:ext cx="2420938" cy="14128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525" y="76"/>
                  </a:cxn>
                  <a:cxn ang="0">
                    <a:pos x="1524" y="83"/>
                  </a:cxn>
                  <a:cxn ang="0">
                    <a:pos x="1521" y="89"/>
                  </a:cxn>
                  <a:cxn ang="0">
                    <a:pos x="0" y="16"/>
                  </a:cxn>
                  <a:cxn ang="0">
                    <a:pos x="8" y="8"/>
                  </a:cxn>
                  <a:cxn ang="0">
                    <a:pos x="17" y="0"/>
                  </a:cxn>
                </a:cxnLst>
                <a:rect l="0" t="0" r="r" b="b"/>
                <a:pathLst>
                  <a:path w="1525" h="89">
                    <a:moveTo>
                      <a:pt x="17" y="0"/>
                    </a:moveTo>
                    <a:lnTo>
                      <a:pt x="1525" y="76"/>
                    </a:lnTo>
                    <a:lnTo>
                      <a:pt x="1524" y="83"/>
                    </a:lnTo>
                    <a:lnTo>
                      <a:pt x="1521" y="89"/>
                    </a:lnTo>
                    <a:lnTo>
                      <a:pt x="0" y="16"/>
                    </a:lnTo>
                    <a:lnTo>
                      <a:pt x="8" y="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29"/>
              <p:cNvSpPr>
                <a:spLocks/>
              </p:cNvSpPr>
              <p:nvPr/>
            </p:nvSpPr>
            <p:spPr bwMode="auto">
              <a:xfrm>
                <a:off x="6176963" y="4522788"/>
                <a:ext cx="2444750" cy="1349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540" y="71"/>
                  </a:cxn>
                  <a:cxn ang="0">
                    <a:pos x="1539" y="75"/>
                  </a:cxn>
                  <a:cxn ang="0">
                    <a:pos x="1539" y="80"/>
                  </a:cxn>
                  <a:cxn ang="0">
                    <a:pos x="1537" y="85"/>
                  </a:cxn>
                  <a:cxn ang="0">
                    <a:pos x="0" y="16"/>
                  </a:cxn>
                  <a:cxn ang="0">
                    <a:pos x="3" y="10"/>
                  </a:cxn>
                  <a:cxn ang="0">
                    <a:pos x="6" y="4"/>
                  </a:cxn>
                  <a:cxn ang="0">
                    <a:pos x="9" y="0"/>
                  </a:cxn>
                </a:cxnLst>
                <a:rect l="0" t="0" r="r" b="b"/>
                <a:pathLst>
                  <a:path w="1540" h="85">
                    <a:moveTo>
                      <a:pt x="9" y="0"/>
                    </a:moveTo>
                    <a:lnTo>
                      <a:pt x="1540" y="71"/>
                    </a:lnTo>
                    <a:lnTo>
                      <a:pt x="1539" y="75"/>
                    </a:lnTo>
                    <a:lnTo>
                      <a:pt x="1539" y="80"/>
                    </a:lnTo>
                    <a:lnTo>
                      <a:pt x="1537" y="85"/>
                    </a:lnTo>
                    <a:lnTo>
                      <a:pt x="0" y="16"/>
                    </a:lnTo>
                    <a:lnTo>
                      <a:pt x="3" y="10"/>
                    </a:lnTo>
                    <a:lnTo>
                      <a:pt x="6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30"/>
              <p:cNvSpPr>
                <a:spLocks/>
              </p:cNvSpPr>
              <p:nvPr/>
            </p:nvSpPr>
            <p:spPr bwMode="auto">
              <a:xfrm>
                <a:off x="6157913" y="4583113"/>
                <a:ext cx="2455863" cy="1254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547" y="65"/>
                  </a:cxn>
                  <a:cxn ang="0">
                    <a:pos x="1547" y="79"/>
                  </a:cxn>
                  <a:cxn ang="0">
                    <a:pos x="0" y="16"/>
                  </a:cxn>
                  <a:cxn ang="0">
                    <a:pos x="4" y="0"/>
                  </a:cxn>
                </a:cxnLst>
                <a:rect l="0" t="0" r="r" b="b"/>
                <a:pathLst>
                  <a:path w="1547" h="79">
                    <a:moveTo>
                      <a:pt x="4" y="0"/>
                    </a:moveTo>
                    <a:lnTo>
                      <a:pt x="1547" y="65"/>
                    </a:lnTo>
                    <a:lnTo>
                      <a:pt x="1547" y="79"/>
                    </a:lnTo>
                    <a:lnTo>
                      <a:pt x="0" y="1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31"/>
              <p:cNvSpPr>
                <a:spLocks/>
              </p:cNvSpPr>
              <p:nvPr/>
            </p:nvSpPr>
            <p:spPr bwMode="auto">
              <a:xfrm>
                <a:off x="6149976" y="4643438"/>
                <a:ext cx="2463800" cy="1190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550" y="60"/>
                  </a:cxn>
                  <a:cxn ang="0">
                    <a:pos x="1550" y="65"/>
                  </a:cxn>
                  <a:cxn ang="0">
                    <a:pos x="1552" y="69"/>
                  </a:cxn>
                  <a:cxn ang="0">
                    <a:pos x="1552" y="75"/>
                  </a:cxn>
                  <a:cxn ang="0">
                    <a:pos x="0" y="16"/>
                  </a:cxn>
                  <a:cxn ang="0">
                    <a:pos x="1" y="8"/>
                  </a:cxn>
                  <a:cxn ang="0">
                    <a:pos x="1" y="0"/>
                  </a:cxn>
                </a:cxnLst>
                <a:rect l="0" t="0" r="r" b="b"/>
                <a:pathLst>
                  <a:path w="1552" h="75">
                    <a:moveTo>
                      <a:pt x="1" y="0"/>
                    </a:moveTo>
                    <a:lnTo>
                      <a:pt x="1550" y="60"/>
                    </a:lnTo>
                    <a:lnTo>
                      <a:pt x="1550" y="65"/>
                    </a:lnTo>
                    <a:lnTo>
                      <a:pt x="1552" y="69"/>
                    </a:lnTo>
                    <a:lnTo>
                      <a:pt x="1552" y="75"/>
                    </a:lnTo>
                    <a:lnTo>
                      <a:pt x="0" y="16"/>
                    </a:lnTo>
                    <a:lnTo>
                      <a:pt x="1" y="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32"/>
              <p:cNvSpPr>
                <a:spLocks/>
              </p:cNvSpPr>
              <p:nvPr/>
            </p:nvSpPr>
            <p:spPr bwMode="auto">
              <a:xfrm>
                <a:off x="6148388" y="4702175"/>
                <a:ext cx="2468563" cy="1127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3" y="56"/>
                  </a:cxn>
                  <a:cxn ang="0">
                    <a:pos x="1554" y="61"/>
                  </a:cxn>
                  <a:cxn ang="0">
                    <a:pos x="1554" y="65"/>
                  </a:cxn>
                  <a:cxn ang="0">
                    <a:pos x="1555" y="71"/>
                  </a:cxn>
                  <a:cxn ang="0">
                    <a:pos x="0" y="18"/>
                  </a:cxn>
                  <a:cxn ang="0">
                    <a:pos x="0" y="0"/>
                  </a:cxn>
                </a:cxnLst>
                <a:rect l="0" t="0" r="r" b="b"/>
                <a:pathLst>
                  <a:path w="1555" h="71">
                    <a:moveTo>
                      <a:pt x="0" y="0"/>
                    </a:moveTo>
                    <a:lnTo>
                      <a:pt x="1553" y="56"/>
                    </a:lnTo>
                    <a:lnTo>
                      <a:pt x="1554" y="61"/>
                    </a:lnTo>
                    <a:lnTo>
                      <a:pt x="1554" y="65"/>
                    </a:lnTo>
                    <a:lnTo>
                      <a:pt x="1555" y="71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33"/>
              <p:cNvSpPr>
                <a:spLocks/>
              </p:cNvSpPr>
              <p:nvPr/>
            </p:nvSpPr>
            <p:spPr bwMode="auto">
              <a:xfrm>
                <a:off x="6149976" y="4764088"/>
                <a:ext cx="2478088" cy="1016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7" y="50"/>
                  </a:cxn>
                  <a:cxn ang="0">
                    <a:pos x="1560" y="57"/>
                  </a:cxn>
                  <a:cxn ang="0">
                    <a:pos x="1561" y="64"/>
                  </a:cxn>
                  <a:cxn ang="0">
                    <a:pos x="0" y="17"/>
                  </a:cxn>
                  <a:cxn ang="0">
                    <a:pos x="0" y="0"/>
                  </a:cxn>
                </a:cxnLst>
                <a:rect l="0" t="0" r="r" b="b"/>
                <a:pathLst>
                  <a:path w="1561" h="64">
                    <a:moveTo>
                      <a:pt x="0" y="0"/>
                    </a:moveTo>
                    <a:lnTo>
                      <a:pt x="1557" y="50"/>
                    </a:lnTo>
                    <a:lnTo>
                      <a:pt x="1560" y="57"/>
                    </a:lnTo>
                    <a:lnTo>
                      <a:pt x="1561" y="64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34"/>
              <p:cNvSpPr>
                <a:spLocks/>
              </p:cNvSpPr>
              <p:nvPr/>
            </p:nvSpPr>
            <p:spPr bwMode="auto">
              <a:xfrm>
                <a:off x="6156326" y="4827588"/>
                <a:ext cx="2486025" cy="904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61" y="44"/>
                  </a:cxn>
                  <a:cxn ang="0">
                    <a:pos x="1562" y="48"/>
                  </a:cxn>
                  <a:cxn ang="0">
                    <a:pos x="1564" y="53"/>
                  </a:cxn>
                  <a:cxn ang="0">
                    <a:pos x="1566" y="57"/>
                  </a:cxn>
                  <a:cxn ang="0">
                    <a:pos x="3" y="16"/>
                  </a:cxn>
                  <a:cxn ang="0">
                    <a:pos x="0" y="0"/>
                  </a:cxn>
                </a:cxnLst>
                <a:rect l="0" t="0" r="r" b="b"/>
                <a:pathLst>
                  <a:path w="1566" h="57">
                    <a:moveTo>
                      <a:pt x="0" y="0"/>
                    </a:moveTo>
                    <a:lnTo>
                      <a:pt x="1561" y="44"/>
                    </a:lnTo>
                    <a:lnTo>
                      <a:pt x="1562" y="48"/>
                    </a:lnTo>
                    <a:lnTo>
                      <a:pt x="1564" y="53"/>
                    </a:lnTo>
                    <a:lnTo>
                      <a:pt x="1566" y="57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35"/>
              <p:cNvSpPr>
                <a:spLocks/>
              </p:cNvSpPr>
              <p:nvPr/>
            </p:nvSpPr>
            <p:spPr bwMode="auto">
              <a:xfrm>
                <a:off x="6169026" y="4887913"/>
                <a:ext cx="2492375" cy="82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63" y="37"/>
                  </a:cxn>
                  <a:cxn ang="0">
                    <a:pos x="1566" y="43"/>
                  </a:cxn>
                  <a:cxn ang="0">
                    <a:pos x="1567" y="48"/>
                  </a:cxn>
                  <a:cxn ang="0">
                    <a:pos x="1570" y="52"/>
                  </a:cxn>
                  <a:cxn ang="0">
                    <a:pos x="5" y="16"/>
                  </a:cxn>
                  <a:cxn ang="0">
                    <a:pos x="0" y="0"/>
                  </a:cxn>
                </a:cxnLst>
                <a:rect l="0" t="0" r="r" b="b"/>
                <a:pathLst>
                  <a:path w="1570" h="52">
                    <a:moveTo>
                      <a:pt x="0" y="0"/>
                    </a:moveTo>
                    <a:lnTo>
                      <a:pt x="1563" y="37"/>
                    </a:lnTo>
                    <a:lnTo>
                      <a:pt x="1566" y="43"/>
                    </a:lnTo>
                    <a:lnTo>
                      <a:pt x="1567" y="48"/>
                    </a:lnTo>
                    <a:lnTo>
                      <a:pt x="1570" y="52"/>
                    </a:lnTo>
                    <a:lnTo>
                      <a:pt x="5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36"/>
              <p:cNvSpPr>
                <a:spLocks/>
              </p:cNvSpPr>
              <p:nvPr/>
            </p:nvSpPr>
            <p:spPr bwMode="auto">
              <a:xfrm>
                <a:off x="6191251" y="4949825"/>
                <a:ext cx="2493963" cy="730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64" y="32"/>
                  </a:cxn>
                  <a:cxn ang="0">
                    <a:pos x="1567" y="37"/>
                  </a:cxn>
                  <a:cxn ang="0">
                    <a:pos x="1568" y="41"/>
                  </a:cxn>
                  <a:cxn ang="0">
                    <a:pos x="1571" y="46"/>
                  </a:cxn>
                  <a:cxn ang="0">
                    <a:pos x="8" y="16"/>
                  </a:cxn>
                  <a:cxn ang="0">
                    <a:pos x="0" y="0"/>
                  </a:cxn>
                </a:cxnLst>
                <a:rect l="0" t="0" r="r" b="b"/>
                <a:pathLst>
                  <a:path w="1571" h="46">
                    <a:moveTo>
                      <a:pt x="0" y="0"/>
                    </a:moveTo>
                    <a:lnTo>
                      <a:pt x="1564" y="32"/>
                    </a:lnTo>
                    <a:lnTo>
                      <a:pt x="1567" y="37"/>
                    </a:lnTo>
                    <a:lnTo>
                      <a:pt x="1568" y="41"/>
                    </a:lnTo>
                    <a:lnTo>
                      <a:pt x="1571" y="46"/>
                    </a:lnTo>
                    <a:lnTo>
                      <a:pt x="8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37"/>
              <p:cNvSpPr>
                <a:spLocks/>
              </p:cNvSpPr>
              <p:nvPr/>
            </p:nvSpPr>
            <p:spPr bwMode="auto">
              <a:xfrm>
                <a:off x="6226176" y="5010150"/>
                <a:ext cx="2487613" cy="650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9" y="27"/>
                  </a:cxn>
                  <a:cxn ang="0">
                    <a:pos x="1563" y="35"/>
                  </a:cxn>
                  <a:cxn ang="0">
                    <a:pos x="1567" y="41"/>
                  </a:cxn>
                  <a:cxn ang="0">
                    <a:pos x="12" y="18"/>
                  </a:cxn>
                  <a:cxn ang="0">
                    <a:pos x="6" y="10"/>
                  </a:cxn>
                  <a:cxn ang="0">
                    <a:pos x="0" y="0"/>
                  </a:cxn>
                </a:cxnLst>
                <a:rect l="0" t="0" r="r" b="b"/>
                <a:pathLst>
                  <a:path w="1567" h="41">
                    <a:moveTo>
                      <a:pt x="0" y="0"/>
                    </a:moveTo>
                    <a:lnTo>
                      <a:pt x="1559" y="27"/>
                    </a:lnTo>
                    <a:lnTo>
                      <a:pt x="1563" y="35"/>
                    </a:lnTo>
                    <a:lnTo>
                      <a:pt x="1567" y="41"/>
                    </a:lnTo>
                    <a:lnTo>
                      <a:pt x="12" y="18"/>
                    </a:lnTo>
                    <a:lnTo>
                      <a:pt x="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38"/>
              <p:cNvSpPr>
                <a:spLocks/>
              </p:cNvSpPr>
              <p:nvPr/>
            </p:nvSpPr>
            <p:spPr bwMode="auto">
              <a:xfrm>
                <a:off x="6272213" y="5072063"/>
                <a:ext cx="2474913" cy="57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0" y="21"/>
                  </a:cxn>
                  <a:cxn ang="0">
                    <a:pos x="1553" y="26"/>
                  </a:cxn>
                  <a:cxn ang="0">
                    <a:pos x="1555" y="30"/>
                  </a:cxn>
                  <a:cxn ang="0">
                    <a:pos x="1559" y="36"/>
                  </a:cxn>
                  <a:cxn ang="0">
                    <a:pos x="17" y="17"/>
                  </a:cxn>
                  <a:cxn ang="0">
                    <a:pos x="0" y="0"/>
                  </a:cxn>
                </a:cxnLst>
                <a:rect l="0" t="0" r="r" b="b"/>
                <a:pathLst>
                  <a:path w="1559" h="36">
                    <a:moveTo>
                      <a:pt x="0" y="0"/>
                    </a:moveTo>
                    <a:lnTo>
                      <a:pt x="1550" y="21"/>
                    </a:lnTo>
                    <a:lnTo>
                      <a:pt x="1553" y="26"/>
                    </a:lnTo>
                    <a:lnTo>
                      <a:pt x="1555" y="30"/>
                    </a:lnTo>
                    <a:lnTo>
                      <a:pt x="1559" y="36"/>
                    </a:lnTo>
                    <a:lnTo>
                      <a:pt x="17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39"/>
              <p:cNvSpPr>
                <a:spLocks/>
              </p:cNvSpPr>
              <p:nvPr/>
            </p:nvSpPr>
            <p:spPr bwMode="auto">
              <a:xfrm>
                <a:off x="2635251" y="2781300"/>
                <a:ext cx="5521325" cy="298450"/>
              </a:xfrm>
              <a:custGeom>
                <a:avLst/>
                <a:gdLst/>
                <a:ahLst/>
                <a:cxnLst>
                  <a:cxn ang="0">
                    <a:pos x="1771" y="0"/>
                  </a:cxn>
                  <a:cxn ang="0">
                    <a:pos x="3478" y="112"/>
                  </a:cxn>
                  <a:cxn ang="0">
                    <a:pos x="1770" y="156"/>
                  </a:cxn>
                  <a:cxn ang="0">
                    <a:pos x="0" y="188"/>
                  </a:cxn>
                  <a:cxn ang="0">
                    <a:pos x="1771" y="0"/>
                  </a:cxn>
                </a:cxnLst>
                <a:rect l="0" t="0" r="r" b="b"/>
                <a:pathLst>
                  <a:path w="3478" h="188">
                    <a:moveTo>
                      <a:pt x="1771" y="0"/>
                    </a:moveTo>
                    <a:lnTo>
                      <a:pt x="3478" y="112"/>
                    </a:lnTo>
                    <a:lnTo>
                      <a:pt x="1770" y="156"/>
                    </a:lnTo>
                    <a:lnTo>
                      <a:pt x="0" y="188"/>
                    </a:lnTo>
                    <a:lnTo>
                      <a:pt x="17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40"/>
              <p:cNvSpPr>
                <a:spLocks/>
              </p:cNvSpPr>
              <p:nvPr/>
            </p:nvSpPr>
            <p:spPr bwMode="auto">
              <a:xfrm>
                <a:off x="5392738" y="1590675"/>
                <a:ext cx="3084513" cy="1368425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774" y="351"/>
                  </a:cxn>
                  <a:cxn ang="0">
                    <a:pos x="1807" y="365"/>
                  </a:cxn>
                  <a:cxn ang="0">
                    <a:pos x="1836" y="385"/>
                  </a:cxn>
                  <a:cxn ang="0">
                    <a:pos x="1862" y="408"/>
                  </a:cxn>
                  <a:cxn ang="0">
                    <a:pos x="1885" y="434"/>
                  </a:cxn>
                  <a:cxn ang="0">
                    <a:pos x="1904" y="463"/>
                  </a:cxn>
                  <a:cxn ang="0">
                    <a:pos x="1919" y="494"/>
                  </a:cxn>
                  <a:cxn ang="0">
                    <a:pos x="1931" y="527"/>
                  </a:cxn>
                  <a:cxn ang="0">
                    <a:pos x="1939" y="560"/>
                  </a:cxn>
                  <a:cxn ang="0">
                    <a:pos x="1943" y="595"/>
                  </a:cxn>
                  <a:cxn ang="0">
                    <a:pos x="1943" y="630"/>
                  </a:cxn>
                  <a:cxn ang="0">
                    <a:pos x="1937" y="664"/>
                  </a:cxn>
                  <a:cxn ang="0">
                    <a:pos x="1930" y="697"/>
                  </a:cxn>
                  <a:cxn ang="0">
                    <a:pos x="1916" y="729"/>
                  </a:cxn>
                  <a:cxn ang="0">
                    <a:pos x="1898" y="758"/>
                  </a:cxn>
                  <a:cxn ang="0">
                    <a:pos x="1877" y="786"/>
                  </a:cxn>
                  <a:cxn ang="0">
                    <a:pos x="1849" y="811"/>
                  </a:cxn>
                  <a:cxn ang="0">
                    <a:pos x="1819" y="833"/>
                  </a:cxn>
                  <a:cxn ang="0">
                    <a:pos x="1782" y="849"/>
                  </a:cxn>
                  <a:cxn ang="0">
                    <a:pos x="1741" y="862"/>
                  </a:cxn>
                  <a:cxn ang="0">
                    <a:pos x="0" y="754"/>
                  </a:cxn>
                  <a:cxn ang="0">
                    <a:pos x="82" y="0"/>
                  </a:cxn>
                </a:cxnLst>
                <a:rect l="0" t="0" r="r" b="b"/>
                <a:pathLst>
                  <a:path w="1943" h="862">
                    <a:moveTo>
                      <a:pt x="82" y="0"/>
                    </a:moveTo>
                    <a:lnTo>
                      <a:pt x="1774" y="351"/>
                    </a:lnTo>
                    <a:lnTo>
                      <a:pt x="1807" y="365"/>
                    </a:lnTo>
                    <a:lnTo>
                      <a:pt x="1836" y="385"/>
                    </a:lnTo>
                    <a:lnTo>
                      <a:pt x="1862" y="408"/>
                    </a:lnTo>
                    <a:lnTo>
                      <a:pt x="1885" y="434"/>
                    </a:lnTo>
                    <a:lnTo>
                      <a:pt x="1904" y="463"/>
                    </a:lnTo>
                    <a:lnTo>
                      <a:pt x="1919" y="494"/>
                    </a:lnTo>
                    <a:lnTo>
                      <a:pt x="1931" y="527"/>
                    </a:lnTo>
                    <a:lnTo>
                      <a:pt x="1939" y="560"/>
                    </a:lnTo>
                    <a:lnTo>
                      <a:pt x="1943" y="595"/>
                    </a:lnTo>
                    <a:lnTo>
                      <a:pt x="1943" y="630"/>
                    </a:lnTo>
                    <a:lnTo>
                      <a:pt x="1937" y="664"/>
                    </a:lnTo>
                    <a:lnTo>
                      <a:pt x="1930" y="697"/>
                    </a:lnTo>
                    <a:lnTo>
                      <a:pt x="1916" y="729"/>
                    </a:lnTo>
                    <a:lnTo>
                      <a:pt x="1898" y="758"/>
                    </a:lnTo>
                    <a:lnTo>
                      <a:pt x="1877" y="786"/>
                    </a:lnTo>
                    <a:lnTo>
                      <a:pt x="1849" y="811"/>
                    </a:lnTo>
                    <a:lnTo>
                      <a:pt x="1819" y="833"/>
                    </a:lnTo>
                    <a:lnTo>
                      <a:pt x="1782" y="849"/>
                    </a:lnTo>
                    <a:lnTo>
                      <a:pt x="1741" y="862"/>
                    </a:lnTo>
                    <a:lnTo>
                      <a:pt x="0" y="754"/>
                    </a:lnTo>
                    <a:lnTo>
                      <a:pt x="8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CC1FF">
                      <a:shade val="30000"/>
                      <a:satMod val="115000"/>
                    </a:srgbClr>
                  </a:gs>
                  <a:gs pos="50000">
                    <a:srgbClr val="5CC1FF">
                      <a:shade val="67500"/>
                      <a:satMod val="115000"/>
                    </a:srgbClr>
                  </a:gs>
                  <a:gs pos="100000">
                    <a:srgbClr val="5CC1F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41"/>
              <p:cNvSpPr>
                <a:spLocks/>
              </p:cNvSpPr>
              <p:nvPr/>
            </p:nvSpPr>
            <p:spPr bwMode="auto">
              <a:xfrm>
                <a:off x="5354638" y="2511425"/>
                <a:ext cx="3054350" cy="447675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1924" y="174"/>
                  </a:cxn>
                  <a:cxn ang="0">
                    <a:pos x="1902" y="204"/>
                  </a:cxn>
                  <a:cxn ang="0">
                    <a:pos x="1876" y="229"/>
                  </a:cxn>
                  <a:cxn ang="0">
                    <a:pos x="1844" y="251"/>
                  </a:cxn>
                  <a:cxn ang="0">
                    <a:pos x="1807" y="269"/>
                  </a:cxn>
                  <a:cxn ang="0">
                    <a:pos x="1765" y="282"/>
                  </a:cxn>
                  <a:cxn ang="0">
                    <a:pos x="0" y="178"/>
                  </a:cxn>
                  <a:cxn ang="0">
                    <a:pos x="44" y="0"/>
                  </a:cxn>
                </a:cxnLst>
                <a:rect l="0" t="0" r="r" b="b"/>
                <a:pathLst>
                  <a:path w="1924" h="282">
                    <a:moveTo>
                      <a:pt x="44" y="0"/>
                    </a:moveTo>
                    <a:lnTo>
                      <a:pt x="1924" y="174"/>
                    </a:lnTo>
                    <a:lnTo>
                      <a:pt x="1902" y="204"/>
                    </a:lnTo>
                    <a:lnTo>
                      <a:pt x="1876" y="229"/>
                    </a:lnTo>
                    <a:lnTo>
                      <a:pt x="1844" y="251"/>
                    </a:lnTo>
                    <a:lnTo>
                      <a:pt x="1807" y="269"/>
                    </a:lnTo>
                    <a:lnTo>
                      <a:pt x="1765" y="282"/>
                    </a:lnTo>
                    <a:lnTo>
                      <a:pt x="0" y="178"/>
                    </a:lnTo>
                    <a:lnTo>
                      <a:pt x="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43"/>
              <p:cNvSpPr>
                <a:spLocks/>
              </p:cNvSpPr>
              <p:nvPr/>
            </p:nvSpPr>
            <p:spPr bwMode="auto">
              <a:xfrm>
                <a:off x="2732088" y="1695450"/>
                <a:ext cx="3170238" cy="1263650"/>
              </a:xfrm>
              <a:custGeom>
                <a:avLst/>
                <a:gdLst/>
                <a:ahLst/>
                <a:cxnLst>
                  <a:cxn ang="0">
                    <a:pos x="1597" y="0"/>
                  </a:cxn>
                  <a:cxn ang="0">
                    <a:pos x="1731" y="14"/>
                  </a:cxn>
                  <a:cxn ang="0">
                    <a:pos x="1849" y="46"/>
                  </a:cxn>
                  <a:cxn ang="0">
                    <a:pos x="1931" y="87"/>
                  </a:cxn>
                  <a:cxn ang="0">
                    <a:pos x="1971" y="132"/>
                  </a:cxn>
                  <a:cxn ang="0">
                    <a:pos x="1992" y="189"/>
                  </a:cxn>
                  <a:cxn ang="0">
                    <a:pos x="1997" y="251"/>
                  </a:cxn>
                  <a:cxn ang="0">
                    <a:pos x="1989" y="318"/>
                  </a:cxn>
                  <a:cxn ang="0">
                    <a:pos x="1969" y="386"/>
                  </a:cxn>
                  <a:cxn ang="0">
                    <a:pos x="1927" y="479"/>
                  </a:cxn>
                  <a:cxn ang="0">
                    <a:pos x="1893" y="530"/>
                  </a:cxn>
                  <a:cxn ang="0">
                    <a:pos x="1861" y="562"/>
                  </a:cxn>
                  <a:cxn ang="0">
                    <a:pos x="1808" y="582"/>
                  </a:cxn>
                  <a:cxn ang="0">
                    <a:pos x="1726" y="603"/>
                  </a:cxn>
                  <a:cxn ang="0">
                    <a:pos x="1619" y="625"/>
                  </a:cxn>
                  <a:cxn ang="0">
                    <a:pos x="1492" y="645"/>
                  </a:cxn>
                  <a:cxn ang="0">
                    <a:pos x="1348" y="664"/>
                  </a:cxn>
                  <a:cxn ang="0">
                    <a:pos x="1194" y="684"/>
                  </a:cxn>
                  <a:cxn ang="0">
                    <a:pos x="950" y="712"/>
                  </a:cxn>
                  <a:cxn ang="0">
                    <a:pos x="706" y="736"/>
                  </a:cxn>
                  <a:cxn ang="0">
                    <a:pos x="551" y="751"/>
                  </a:cxn>
                  <a:cxn ang="0">
                    <a:pos x="407" y="764"/>
                  </a:cxn>
                  <a:cxn ang="0">
                    <a:pos x="279" y="775"/>
                  </a:cxn>
                  <a:cxn ang="0">
                    <a:pos x="172" y="784"/>
                  </a:cxn>
                  <a:cxn ang="0">
                    <a:pos x="90" y="791"/>
                  </a:cxn>
                  <a:cxn ang="0">
                    <a:pos x="37" y="795"/>
                  </a:cxn>
                  <a:cxn ang="0">
                    <a:pos x="19" y="796"/>
                  </a:cxn>
                  <a:cxn ang="0">
                    <a:pos x="83" y="675"/>
                  </a:cxn>
                  <a:cxn ang="0">
                    <a:pos x="112" y="557"/>
                  </a:cxn>
                  <a:cxn ang="0">
                    <a:pos x="106" y="443"/>
                  </a:cxn>
                  <a:cxn ang="0">
                    <a:pos x="69" y="331"/>
                  </a:cxn>
                  <a:cxn ang="0">
                    <a:pos x="0" y="222"/>
                  </a:cxn>
                  <a:cxn ang="0">
                    <a:pos x="17" y="220"/>
                  </a:cxn>
                  <a:cxn ang="0">
                    <a:pos x="65" y="212"/>
                  </a:cxn>
                  <a:cxn ang="0">
                    <a:pos x="139" y="201"/>
                  </a:cxn>
                  <a:cxn ang="0">
                    <a:pos x="233" y="186"/>
                  </a:cxn>
                  <a:cxn ang="0">
                    <a:pos x="344" y="169"/>
                  </a:cxn>
                  <a:cxn ang="0">
                    <a:pos x="467" y="149"/>
                  </a:cxn>
                  <a:cxn ang="0">
                    <a:pos x="596" y="129"/>
                  </a:cxn>
                  <a:cxn ang="0">
                    <a:pos x="728" y="109"/>
                  </a:cxn>
                  <a:cxn ang="0">
                    <a:pos x="857" y="89"/>
                  </a:cxn>
                  <a:cxn ang="0">
                    <a:pos x="978" y="69"/>
                  </a:cxn>
                  <a:cxn ang="0">
                    <a:pos x="1086" y="52"/>
                  </a:cxn>
                  <a:cxn ang="0">
                    <a:pos x="1178" y="38"/>
                  </a:cxn>
                  <a:cxn ang="0">
                    <a:pos x="1361" y="12"/>
                  </a:cxn>
                  <a:cxn ang="0">
                    <a:pos x="1524" y="0"/>
                  </a:cxn>
                </a:cxnLst>
                <a:rect l="0" t="0" r="r" b="b"/>
                <a:pathLst>
                  <a:path w="1997" h="796">
                    <a:moveTo>
                      <a:pt x="1524" y="0"/>
                    </a:moveTo>
                    <a:lnTo>
                      <a:pt x="1597" y="0"/>
                    </a:lnTo>
                    <a:lnTo>
                      <a:pt x="1667" y="4"/>
                    </a:lnTo>
                    <a:lnTo>
                      <a:pt x="1731" y="14"/>
                    </a:lnTo>
                    <a:lnTo>
                      <a:pt x="1792" y="27"/>
                    </a:lnTo>
                    <a:lnTo>
                      <a:pt x="1849" y="46"/>
                    </a:lnTo>
                    <a:lnTo>
                      <a:pt x="1903" y="69"/>
                    </a:lnTo>
                    <a:lnTo>
                      <a:pt x="1931" y="87"/>
                    </a:lnTo>
                    <a:lnTo>
                      <a:pt x="1953" y="108"/>
                    </a:lnTo>
                    <a:lnTo>
                      <a:pt x="1971" y="132"/>
                    </a:lnTo>
                    <a:lnTo>
                      <a:pt x="1984" y="160"/>
                    </a:lnTo>
                    <a:lnTo>
                      <a:pt x="1992" y="189"/>
                    </a:lnTo>
                    <a:lnTo>
                      <a:pt x="1996" y="220"/>
                    </a:lnTo>
                    <a:lnTo>
                      <a:pt x="1997" y="251"/>
                    </a:lnTo>
                    <a:lnTo>
                      <a:pt x="1994" y="285"/>
                    </a:lnTo>
                    <a:lnTo>
                      <a:pt x="1989" y="318"/>
                    </a:lnTo>
                    <a:lnTo>
                      <a:pt x="1980" y="352"/>
                    </a:lnTo>
                    <a:lnTo>
                      <a:pt x="1969" y="386"/>
                    </a:lnTo>
                    <a:lnTo>
                      <a:pt x="1943" y="449"/>
                    </a:lnTo>
                    <a:lnTo>
                      <a:pt x="1927" y="479"/>
                    </a:lnTo>
                    <a:lnTo>
                      <a:pt x="1910" y="505"/>
                    </a:lnTo>
                    <a:lnTo>
                      <a:pt x="1893" y="530"/>
                    </a:lnTo>
                    <a:lnTo>
                      <a:pt x="1874" y="552"/>
                    </a:lnTo>
                    <a:lnTo>
                      <a:pt x="1861" y="562"/>
                    </a:lnTo>
                    <a:lnTo>
                      <a:pt x="1838" y="573"/>
                    </a:lnTo>
                    <a:lnTo>
                      <a:pt x="1808" y="582"/>
                    </a:lnTo>
                    <a:lnTo>
                      <a:pt x="1771" y="593"/>
                    </a:lnTo>
                    <a:lnTo>
                      <a:pt x="1726" y="603"/>
                    </a:lnTo>
                    <a:lnTo>
                      <a:pt x="1676" y="614"/>
                    </a:lnTo>
                    <a:lnTo>
                      <a:pt x="1619" y="625"/>
                    </a:lnTo>
                    <a:lnTo>
                      <a:pt x="1558" y="635"/>
                    </a:lnTo>
                    <a:lnTo>
                      <a:pt x="1492" y="645"/>
                    </a:lnTo>
                    <a:lnTo>
                      <a:pt x="1422" y="655"/>
                    </a:lnTo>
                    <a:lnTo>
                      <a:pt x="1348" y="664"/>
                    </a:lnTo>
                    <a:lnTo>
                      <a:pt x="1272" y="675"/>
                    </a:lnTo>
                    <a:lnTo>
                      <a:pt x="1194" y="684"/>
                    </a:lnTo>
                    <a:lnTo>
                      <a:pt x="1032" y="703"/>
                    </a:lnTo>
                    <a:lnTo>
                      <a:pt x="950" y="712"/>
                    </a:lnTo>
                    <a:lnTo>
                      <a:pt x="867" y="720"/>
                    </a:lnTo>
                    <a:lnTo>
                      <a:pt x="706" y="736"/>
                    </a:lnTo>
                    <a:lnTo>
                      <a:pt x="628" y="744"/>
                    </a:lnTo>
                    <a:lnTo>
                      <a:pt x="551" y="751"/>
                    </a:lnTo>
                    <a:lnTo>
                      <a:pt x="477" y="757"/>
                    </a:lnTo>
                    <a:lnTo>
                      <a:pt x="407" y="764"/>
                    </a:lnTo>
                    <a:lnTo>
                      <a:pt x="341" y="769"/>
                    </a:lnTo>
                    <a:lnTo>
                      <a:pt x="279" y="775"/>
                    </a:lnTo>
                    <a:lnTo>
                      <a:pt x="223" y="780"/>
                    </a:lnTo>
                    <a:lnTo>
                      <a:pt x="172" y="784"/>
                    </a:lnTo>
                    <a:lnTo>
                      <a:pt x="127" y="788"/>
                    </a:lnTo>
                    <a:lnTo>
                      <a:pt x="90" y="791"/>
                    </a:lnTo>
                    <a:lnTo>
                      <a:pt x="60" y="793"/>
                    </a:lnTo>
                    <a:lnTo>
                      <a:pt x="37" y="795"/>
                    </a:lnTo>
                    <a:lnTo>
                      <a:pt x="24" y="796"/>
                    </a:lnTo>
                    <a:lnTo>
                      <a:pt x="19" y="796"/>
                    </a:lnTo>
                    <a:lnTo>
                      <a:pt x="56" y="735"/>
                    </a:lnTo>
                    <a:lnTo>
                      <a:pt x="83" y="675"/>
                    </a:lnTo>
                    <a:lnTo>
                      <a:pt x="102" y="615"/>
                    </a:lnTo>
                    <a:lnTo>
                      <a:pt x="112" y="557"/>
                    </a:lnTo>
                    <a:lnTo>
                      <a:pt x="114" y="498"/>
                    </a:lnTo>
                    <a:lnTo>
                      <a:pt x="106" y="443"/>
                    </a:lnTo>
                    <a:lnTo>
                      <a:pt x="91" y="386"/>
                    </a:lnTo>
                    <a:lnTo>
                      <a:pt x="69" y="331"/>
                    </a:lnTo>
                    <a:lnTo>
                      <a:pt x="38" y="275"/>
                    </a:lnTo>
                    <a:lnTo>
                      <a:pt x="0" y="222"/>
                    </a:lnTo>
                    <a:lnTo>
                      <a:pt x="4" y="221"/>
                    </a:lnTo>
                    <a:lnTo>
                      <a:pt x="17" y="220"/>
                    </a:lnTo>
                    <a:lnTo>
                      <a:pt x="37" y="217"/>
                    </a:lnTo>
                    <a:lnTo>
                      <a:pt x="65" y="212"/>
                    </a:lnTo>
                    <a:lnTo>
                      <a:pt x="99" y="208"/>
                    </a:lnTo>
                    <a:lnTo>
                      <a:pt x="139" y="201"/>
                    </a:lnTo>
                    <a:lnTo>
                      <a:pt x="184" y="194"/>
                    </a:lnTo>
                    <a:lnTo>
                      <a:pt x="233" y="186"/>
                    </a:lnTo>
                    <a:lnTo>
                      <a:pt x="287" y="178"/>
                    </a:lnTo>
                    <a:lnTo>
                      <a:pt x="344" y="169"/>
                    </a:lnTo>
                    <a:lnTo>
                      <a:pt x="405" y="160"/>
                    </a:lnTo>
                    <a:lnTo>
                      <a:pt x="467" y="149"/>
                    </a:lnTo>
                    <a:lnTo>
                      <a:pt x="531" y="140"/>
                    </a:lnTo>
                    <a:lnTo>
                      <a:pt x="596" y="129"/>
                    </a:lnTo>
                    <a:lnTo>
                      <a:pt x="662" y="120"/>
                    </a:lnTo>
                    <a:lnTo>
                      <a:pt x="728" y="109"/>
                    </a:lnTo>
                    <a:lnTo>
                      <a:pt x="793" y="99"/>
                    </a:lnTo>
                    <a:lnTo>
                      <a:pt x="857" y="89"/>
                    </a:lnTo>
                    <a:lnTo>
                      <a:pt x="919" y="79"/>
                    </a:lnTo>
                    <a:lnTo>
                      <a:pt x="978" y="69"/>
                    </a:lnTo>
                    <a:lnTo>
                      <a:pt x="1034" y="60"/>
                    </a:lnTo>
                    <a:lnTo>
                      <a:pt x="1086" y="52"/>
                    </a:lnTo>
                    <a:lnTo>
                      <a:pt x="1134" y="44"/>
                    </a:lnTo>
                    <a:lnTo>
                      <a:pt x="1178" y="38"/>
                    </a:lnTo>
                    <a:lnTo>
                      <a:pt x="1273" y="23"/>
                    </a:lnTo>
                    <a:lnTo>
                      <a:pt x="1361" y="12"/>
                    </a:lnTo>
                    <a:lnTo>
                      <a:pt x="1445" y="4"/>
                    </a:lnTo>
                    <a:lnTo>
                      <a:pt x="1524" y="0"/>
                    </a:lnTo>
                    <a:close/>
                  </a:path>
                </a:pathLst>
              </a:custGeom>
              <a:solidFill>
                <a:srgbClr val="FFE8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44"/>
              <p:cNvSpPr>
                <a:spLocks/>
              </p:cNvSpPr>
              <p:nvPr/>
            </p:nvSpPr>
            <p:spPr bwMode="auto">
              <a:xfrm>
                <a:off x="2732088" y="1695450"/>
                <a:ext cx="3170238" cy="839788"/>
              </a:xfrm>
              <a:custGeom>
                <a:avLst/>
                <a:gdLst/>
                <a:ahLst/>
                <a:cxnLst>
                  <a:cxn ang="0">
                    <a:pos x="1597" y="0"/>
                  </a:cxn>
                  <a:cxn ang="0">
                    <a:pos x="1731" y="14"/>
                  </a:cxn>
                  <a:cxn ang="0">
                    <a:pos x="1849" y="46"/>
                  </a:cxn>
                  <a:cxn ang="0">
                    <a:pos x="1931" y="87"/>
                  </a:cxn>
                  <a:cxn ang="0">
                    <a:pos x="1971" y="132"/>
                  </a:cxn>
                  <a:cxn ang="0">
                    <a:pos x="1992" y="188"/>
                  </a:cxn>
                  <a:cxn ang="0">
                    <a:pos x="1997" y="251"/>
                  </a:cxn>
                  <a:cxn ang="0">
                    <a:pos x="1989" y="318"/>
                  </a:cxn>
                  <a:cxn ang="0">
                    <a:pos x="1971" y="384"/>
                  </a:cxn>
                  <a:cxn ang="0">
                    <a:pos x="1928" y="477"/>
                  </a:cxn>
                  <a:cxn ang="0">
                    <a:pos x="1894" y="529"/>
                  </a:cxn>
                  <a:cxn ang="0">
                    <a:pos x="1882" y="440"/>
                  </a:cxn>
                  <a:cxn ang="0">
                    <a:pos x="1903" y="352"/>
                  </a:cxn>
                  <a:cxn ang="0">
                    <a:pos x="1901" y="279"/>
                  </a:cxn>
                  <a:cxn ang="0">
                    <a:pos x="1877" y="221"/>
                  </a:cxn>
                  <a:cxn ang="0">
                    <a:pos x="1835" y="176"/>
                  </a:cxn>
                  <a:cxn ang="0">
                    <a:pos x="1776" y="145"/>
                  </a:cxn>
                  <a:cxn ang="0">
                    <a:pos x="1704" y="128"/>
                  </a:cxn>
                  <a:cxn ang="0">
                    <a:pos x="1620" y="123"/>
                  </a:cxn>
                  <a:cxn ang="0">
                    <a:pos x="1528" y="132"/>
                  </a:cxn>
                  <a:cxn ang="0">
                    <a:pos x="1470" y="140"/>
                  </a:cxn>
                  <a:cxn ang="0">
                    <a:pos x="1383" y="152"/>
                  </a:cxn>
                  <a:cxn ang="0">
                    <a:pos x="1272" y="166"/>
                  </a:cxn>
                  <a:cxn ang="0">
                    <a:pos x="1141" y="184"/>
                  </a:cxn>
                  <a:cxn ang="0">
                    <a:pos x="997" y="202"/>
                  </a:cxn>
                  <a:cxn ang="0">
                    <a:pos x="843" y="221"/>
                  </a:cxn>
                  <a:cxn ang="0">
                    <a:pos x="689" y="241"/>
                  </a:cxn>
                  <a:cxn ang="0">
                    <a:pos x="537" y="259"/>
                  </a:cxn>
                  <a:cxn ang="0">
                    <a:pos x="391" y="277"/>
                  </a:cxn>
                  <a:cxn ang="0">
                    <a:pos x="260" y="293"/>
                  </a:cxn>
                  <a:cxn ang="0">
                    <a:pos x="149" y="306"/>
                  </a:cxn>
                  <a:cxn ang="0">
                    <a:pos x="61" y="316"/>
                  </a:cxn>
                  <a:cxn ang="0">
                    <a:pos x="0" y="222"/>
                  </a:cxn>
                  <a:cxn ang="0">
                    <a:pos x="17" y="220"/>
                  </a:cxn>
                  <a:cxn ang="0">
                    <a:pos x="65" y="212"/>
                  </a:cxn>
                  <a:cxn ang="0">
                    <a:pos x="139" y="201"/>
                  </a:cxn>
                  <a:cxn ang="0">
                    <a:pos x="233" y="186"/>
                  </a:cxn>
                  <a:cxn ang="0">
                    <a:pos x="344" y="169"/>
                  </a:cxn>
                  <a:cxn ang="0">
                    <a:pos x="467" y="149"/>
                  </a:cxn>
                  <a:cxn ang="0">
                    <a:pos x="596" y="129"/>
                  </a:cxn>
                  <a:cxn ang="0">
                    <a:pos x="728" y="109"/>
                  </a:cxn>
                  <a:cxn ang="0">
                    <a:pos x="857" y="89"/>
                  </a:cxn>
                  <a:cxn ang="0">
                    <a:pos x="978" y="69"/>
                  </a:cxn>
                  <a:cxn ang="0">
                    <a:pos x="1086" y="52"/>
                  </a:cxn>
                  <a:cxn ang="0">
                    <a:pos x="1178" y="38"/>
                  </a:cxn>
                  <a:cxn ang="0">
                    <a:pos x="1361" y="12"/>
                  </a:cxn>
                  <a:cxn ang="0">
                    <a:pos x="1524" y="0"/>
                  </a:cxn>
                </a:cxnLst>
                <a:rect l="0" t="0" r="r" b="b"/>
                <a:pathLst>
                  <a:path w="1997" h="529">
                    <a:moveTo>
                      <a:pt x="1524" y="0"/>
                    </a:moveTo>
                    <a:lnTo>
                      <a:pt x="1597" y="0"/>
                    </a:lnTo>
                    <a:lnTo>
                      <a:pt x="1667" y="4"/>
                    </a:lnTo>
                    <a:lnTo>
                      <a:pt x="1731" y="14"/>
                    </a:lnTo>
                    <a:lnTo>
                      <a:pt x="1792" y="27"/>
                    </a:lnTo>
                    <a:lnTo>
                      <a:pt x="1849" y="46"/>
                    </a:lnTo>
                    <a:lnTo>
                      <a:pt x="1903" y="69"/>
                    </a:lnTo>
                    <a:lnTo>
                      <a:pt x="1931" y="87"/>
                    </a:lnTo>
                    <a:lnTo>
                      <a:pt x="1953" y="108"/>
                    </a:lnTo>
                    <a:lnTo>
                      <a:pt x="1971" y="132"/>
                    </a:lnTo>
                    <a:lnTo>
                      <a:pt x="1984" y="158"/>
                    </a:lnTo>
                    <a:lnTo>
                      <a:pt x="1992" y="188"/>
                    </a:lnTo>
                    <a:lnTo>
                      <a:pt x="1997" y="218"/>
                    </a:lnTo>
                    <a:lnTo>
                      <a:pt x="1997" y="251"/>
                    </a:lnTo>
                    <a:lnTo>
                      <a:pt x="1994" y="283"/>
                    </a:lnTo>
                    <a:lnTo>
                      <a:pt x="1989" y="318"/>
                    </a:lnTo>
                    <a:lnTo>
                      <a:pt x="1981" y="351"/>
                    </a:lnTo>
                    <a:lnTo>
                      <a:pt x="1971" y="384"/>
                    </a:lnTo>
                    <a:lnTo>
                      <a:pt x="1944" y="448"/>
                    </a:lnTo>
                    <a:lnTo>
                      <a:pt x="1928" y="477"/>
                    </a:lnTo>
                    <a:lnTo>
                      <a:pt x="1911" y="504"/>
                    </a:lnTo>
                    <a:lnTo>
                      <a:pt x="1894" y="529"/>
                    </a:lnTo>
                    <a:lnTo>
                      <a:pt x="1862" y="489"/>
                    </a:lnTo>
                    <a:lnTo>
                      <a:pt x="1882" y="440"/>
                    </a:lnTo>
                    <a:lnTo>
                      <a:pt x="1895" y="394"/>
                    </a:lnTo>
                    <a:lnTo>
                      <a:pt x="1903" y="352"/>
                    </a:lnTo>
                    <a:lnTo>
                      <a:pt x="1905" y="314"/>
                    </a:lnTo>
                    <a:lnTo>
                      <a:pt x="1901" y="279"/>
                    </a:lnTo>
                    <a:lnTo>
                      <a:pt x="1891" y="247"/>
                    </a:lnTo>
                    <a:lnTo>
                      <a:pt x="1877" y="221"/>
                    </a:lnTo>
                    <a:lnTo>
                      <a:pt x="1858" y="196"/>
                    </a:lnTo>
                    <a:lnTo>
                      <a:pt x="1835" y="176"/>
                    </a:lnTo>
                    <a:lnTo>
                      <a:pt x="1807" y="158"/>
                    </a:lnTo>
                    <a:lnTo>
                      <a:pt x="1776" y="145"/>
                    </a:lnTo>
                    <a:lnTo>
                      <a:pt x="1742" y="135"/>
                    </a:lnTo>
                    <a:lnTo>
                      <a:pt x="1704" y="128"/>
                    </a:lnTo>
                    <a:lnTo>
                      <a:pt x="1664" y="124"/>
                    </a:lnTo>
                    <a:lnTo>
                      <a:pt x="1620" y="123"/>
                    </a:lnTo>
                    <a:lnTo>
                      <a:pt x="1575" y="127"/>
                    </a:lnTo>
                    <a:lnTo>
                      <a:pt x="1528" y="132"/>
                    </a:lnTo>
                    <a:lnTo>
                      <a:pt x="1503" y="136"/>
                    </a:lnTo>
                    <a:lnTo>
                      <a:pt x="1470" y="140"/>
                    </a:lnTo>
                    <a:lnTo>
                      <a:pt x="1430" y="146"/>
                    </a:lnTo>
                    <a:lnTo>
                      <a:pt x="1383" y="152"/>
                    </a:lnTo>
                    <a:lnTo>
                      <a:pt x="1330" y="160"/>
                    </a:lnTo>
                    <a:lnTo>
                      <a:pt x="1272" y="166"/>
                    </a:lnTo>
                    <a:lnTo>
                      <a:pt x="1208" y="176"/>
                    </a:lnTo>
                    <a:lnTo>
                      <a:pt x="1141" y="184"/>
                    </a:lnTo>
                    <a:lnTo>
                      <a:pt x="1069" y="193"/>
                    </a:lnTo>
                    <a:lnTo>
                      <a:pt x="997" y="202"/>
                    </a:lnTo>
                    <a:lnTo>
                      <a:pt x="921" y="212"/>
                    </a:lnTo>
                    <a:lnTo>
                      <a:pt x="843" y="221"/>
                    </a:lnTo>
                    <a:lnTo>
                      <a:pt x="767" y="231"/>
                    </a:lnTo>
                    <a:lnTo>
                      <a:pt x="689" y="241"/>
                    </a:lnTo>
                    <a:lnTo>
                      <a:pt x="612" y="250"/>
                    </a:lnTo>
                    <a:lnTo>
                      <a:pt x="537" y="259"/>
                    </a:lnTo>
                    <a:lnTo>
                      <a:pt x="463" y="269"/>
                    </a:lnTo>
                    <a:lnTo>
                      <a:pt x="391" y="277"/>
                    </a:lnTo>
                    <a:lnTo>
                      <a:pt x="324" y="285"/>
                    </a:lnTo>
                    <a:lnTo>
                      <a:pt x="260" y="293"/>
                    </a:lnTo>
                    <a:lnTo>
                      <a:pt x="202" y="299"/>
                    </a:lnTo>
                    <a:lnTo>
                      <a:pt x="149" y="306"/>
                    </a:lnTo>
                    <a:lnTo>
                      <a:pt x="102" y="311"/>
                    </a:lnTo>
                    <a:lnTo>
                      <a:pt x="61" y="316"/>
                    </a:lnTo>
                    <a:lnTo>
                      <a:pt x="33" y="269"/>
                    </a:lnTo>
                    <a:lnTo>
                      <a:pt x="0" y="222"/>
                    </a:lnTo>
                    <a:lnTo>
                      <a:pt x="4" y="221"/>
                    </a:lnTo>
                    <a:lnTo>
                      <a:pt x="17" y="220"/>
                    </a:lnTo>
                    <a:lnTo>
                      <a:pt x="37" y="217"/>
                    </a:lnTo>
                    <a:lnTo>
                      <a:pt x="65" y="212"/>
                    </a:lnTo>
                    <a:lnTo>
                      <a:pt x="99" y="208"/>
                    </a:lnTo>
                    <a:lnTo>
                      <a:pt x="139" y="201"/>
                    </a:lnTo>
                    <a:lnTo>
                      <a:pt x="184" y="194"/>
                    </a:lnTo>
                    <a:lnTo>
                      <a:pt x="233" y="186"/>
                    </a:lnTo>
                    <a:lnTo>
                      <a:pt x="287" y="178"/>
                    </a:lnTo>
                    <a:lnTo>
                      <a:pt x="344" y="169"/>
                    </a:lnTo>
                    <a:lnTo>
                      <a:pt x="405" y="160"/>
                    </a:lnTo>
                    <a:lnTo>
                      <a:pt x="467" y="149"/>
                    </a:lnTo>
                    <a:lnTo>
                      <a:pt x="531" y="140"/>
                    </a:lnTo>
                    <a:lnTo>
                      <a:pt x="596" y="129"/>
                    </a:lnTo>
                    <a:lnTo>
                      <a:pt x="662" y="120"/>
                    </a:lnTo>
                    <a:lnTo>
                      <a:pt x="728" y="109"/>
                    </a:lnTo>
                    <a:lnTo>
                      <a:pt x="793" y="99"/>
                    </a:lnTo>
                    <a:lnTo>
                      <a:pt x="857" y="89"/>
                    </a:lnTo>
                    <a:lnTo>
                      <a:pt x="919" y="79"/>
                    </a:lnTo>
                    <a:lnTo>
                      <a:pt x="978" y="69"/>
                    </a:lnTo>
                    <a:lnTo>
                      <a:pt x="1034" y="60"/>
                    </a:lnTo>
                    <a:lnTo>
                      <a:pt x="1086" y="52"/>
                    </a:lnTo>
                    <a:lnTo>
                      <a:pt x="1134" y="44"/>
                    </a:lnTo>
                    <a:lnTo>
                      <a:pt x="1178" y="38"/>
                    </a:lnTo>
                    <a:lnTo>
                      <a:pt x="1273" y="23"/>
                    </a:lnTo>
                    <a:lnTo>
                      <a:pt x="1361" y="12"/>
                    </a:lnTo>
                    <a:lnTo>
                      <a:pt x="1445" y="4"/>
                    </a:lnTo>
                    <a:lnTo>
                      <a:pt x="1524" y="0"/>
                    </a:lnTo>
                    <a:close/>
                  </a:path>
                </a:pathLst>
              </a:custGeom>
              <a:solidFill>
                <a:srgbClr val="BFBC6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45"/>
              <p:cNvSpPr>
                <a:spLocks/>
              </p:cNvSpPr>
              <p:nvPr/>
            </p:nvSpPr>
            <p:spPr bwMode="auto">
              <a:xfrm>
                <a:off x="2730501" y="1701800"/>
                <a:ext cx="3121025" cy="542925"/>
              </a:xfrm>
              <a:custGeom>
                <a:avLst/>
                <a:gdLst/>
                <a:ahLst/>
                <a:cxnLst>
                  <a:cxn ang="0">
                    <a:pos x="1703" y="0"/>
                  </a:cxn>
                  <a:cxn ang="0">
                    <a:pos x="1771" y="6"/>
                  </a:cxn>
                  <a:cxn ang="0">
                    <a:pos x="1832" y="24"/>
                  </a:cxn>
                  <a:cxn ang="0">
                    <a:pos x="1888" y="61"/>
                  </a:cxn>
                  <a:cxn ang="0">
                    <a:pos x="1927" y="109"/>
                  </a:cxn>
                  <a:cxn ang="0">
                    <a:pos x="1951" y="161"/>
                  </a:cxn>
                  <a:cxn ang="0">
                    <a:pos x="1962" y="214"/>
                  </a:cxn>
                  <a:cxn ang="0">
                    <a:pos x="1966" y="263"/>
                  </a:cxn>
                  <a:cxn ang="0">
                    <a:pos x="1965" y="303"/>
                  </a:cxn>
                  <a:cxn ang="0">
                    <a:pos x="1961" y="331"/>
                  </a:cxn>
                  <a:cxn ang="0">
                    <a:pos x="1960" y="342"/>
                  </a:cxn>
                  <a:cxn ang="0">
                    <a:pos x="1945" y="258"/>
                  </a:cxn>
                  <a:cxn ang="0">
                    <a:pos x="1915" y="194"/>
                  </a:cxn>
                  <a:cxn ang="0">
                    <a:pos x="1870" y="146"/>
                  </a:cxn>
                  <a:cxn ang="0">
                    <a:pos x="1816" y="113"/>
                  </a:cxn>
                  <a:cxn ang="0">
                    <a:pos x="1755" y="93"/>
                  </a:cxn>
                  <a:cxn ang="0">
                    <a:pos x="1690" y="84"/>
                  </a:cxn>
                  <a:cxn ang="0">
                    <a:pos x="1623" y="83"/>
                  </a:cxn>
                  <a:cxn ang="0">
                    <a:pos x="1559" y="87"/>
                  </a:cxn>
                  <a:cxn ang="0">
                    <a:pos x="1512" y="92"/>
                  </a:cxn>
                  <a:cxn ang="0">
                    <a:pos x="1436" y="103"/>
                  </a:cxn>
                  <a:cxn ang="0">
                    <a:pos x="1339" y="115"/>
                  </a:cxn>
                  <a:cxn ang="0">
                    <a:pos x="1222" y="131"/>
                  </a:cxn>
                  <a:cxn ang="0">
                    <a:pos x="1093" y="148"/>
                  </a:cxn>
                  <a:cxn ang="0">
                    <a:pos x="954" y="166"/>
                  </a:cxn>
                  <a:cxn ang="0">
                    <a:pos x="739" y="196"/>
                  </a:cxn>
                  <a:cxn ang="0">
                    <a:pos x="597" y="214"/>
                  </a:cxn>
                  <a:cxn ang="0">
                    <a:pos x="462" y="233"/>
                  </a:cxn>
                  <a:cxn ang="0">
                    <a:pos x="338" y="250"/>
                  </a:cxn>
                  <a:cxn ang="0">
                    <a:pos x="231" y="265"/>
                  </a:cxn>
                  <a:cxn ang="0">
                    <a:pos x="143" y="277"/>
                  </a:cxn>
                  <a:cxn ang="0">
                    <a:pos x="80" y="285"/>
                  </a:cxn>
                  <a:cxn ang="0">
                    <a:pos x="46" y="290"/>
                  </a:cxn>
                  <a:cxn ang="0">
                    <a:pos x="0" y="238"/>
                  </a:cxn>
                  <a:cxn ang="0">
                    <a:pos x="5" y="217"/>
                  </a:cxn>
                  <a:cxn ang="0">
                    <a:pos x="38" y="212"/>
                  </a:cxn>
                  <a:cxn ang="0">
                    <a:pos x="99" y="201"/>
                  </a:cxn>
                  <a:cxn ang="0">
                    <a:pos x="186" y="188"/>
                  </a:cxn>
                  <a:cxn ang="0">
                    <a:pos x="293" y="169"/>
                  </a:cxn>
                  <a:cxn ang="0">
                    <a:pos x="417" y="149"/>
                  </a:cxn>
                  <a:cxn ang="0">
                    <a:pos x="555" y="128"/>
                  </a:cxn>
                  <a:cxn ang="0">
                    <a:pos x="702" y="107"/>
                  </a:cxn>
                  <a:cxn ang="0">
                    <a:pos x="1007" y="63"/>
                  </a:cxn>
                  <a:cxn ang="0">
                    <a:pos x="1232" y="35"/>
                  </a:cxn>
                  <a:cxn ang="0">
                    <a:pos x="1372" y="20"/>
                  </a:cxn>
                  <a:cxn ang="0">
                    <a:pos x="1500" y="8"/>
                  </a:cxn>
                  <a:cxn ang="0">
                    <a:pos x="1611" y="2"/>
                  </a:cxn>
                </a:cxnLst>
                <a:rect l="0" t="0" r="r" b="b"/>
                <a:pathLst>
                  <a:path w="1966" h="342">
                    <a:moveTo>
                      <a:pt x="1660" y="0"/>
                    </a:moveTo>
                    <a:lnTo>
                      <a:pt x="1703" y="0"/>
                    </a:lnTo>
                    <a:lnTo>
                      <a:pt x="1740" y="3"/>
                    </a:lnTo>
                    <a:lnTo>
                      <a:pt x="1771" y="6"/>
                    </a:lnTo>
                    <a:lnTo>
                      <a:pt x="1795" y="11"/>
                    </a:lnTo>
                    <a:lnTo>
                      <a:pt x="1832" y="24"/>
                    </a:lnTo>
                    <a:lnTo>
                      <a:pt x="1862" y="42"/>
                    </a:lnTo>
                    <a:lnTo>
                      <a:pt x="1888" y="61"/>
                    </a:lnTo>
                    <a:lnTo>
                      <a:pt x="1910" y="85"/>
                    </a:lnTo>
                    <a:lnTo>
                      <a:pt x="1927" y="109"/>
                    </a:lnTo>
                    <a:lnTo>
                      <a:pt x="1940" y="134"/>
                    </a:lnTo>
                    <a:lnTo>
                      <a:pt x="1951" y="161"/>
                    </a:lnTo>
                    <a:lnTo>
                      <a:pt x="1957" y="188"/>
                    </a:lnTo>
                    <a:lnTo>
                      <a:pt x="1962" y="214"/>
                    </a:lnTo>
                    <a:lnTo>
                      <a:pt x="1965" y="239"/>
                    </a:lnTo>
                    <a:lnTo>
                      <a:pt x="1966" y="263"/>
                    </a:lnTo>
                    <a:lnTo>
                      <a:pt x="1966" y="285"/>
                    </a:lnTo>
                    <a:lnTo>
                      <a:pt x="1965" y="303"/>
                    </a:lnTo>
                    <a:lnTo>
                      <a:pt x="1964" y="319"/>
                    </a:lnTo>
                    <a:lnTo>
                      <a:pt x="1961" y="331"/>
                    </a:lnTo>
                    <a:lnTo>
                      <a:pt x="1960" y="339"/>
                    </a:lnTo>
                    <a:lnTo>
                      <a:pt x="1960" y="342"/>
                    </a:lnTo>
                    <a:lnTo>
                      <a:pt x="1954" y="298"/>
                    </a:lnTo>
                    <a:lnTo>
                      <a:pt x="1945" y="258"/>
                    </a:lnTo>
                    <a:lnTo>
                      <a:pt x="1932" y="223"/>
                    </a:lnTo>
                    <a:lnTo>
                      <a:pt x="1915" y="194"/>
                    </a:lnTo>
                    <a:lnTo>
                      <a:pt x="1894" y="168"/>
                    </a:lnTo>
                    <a:lnTo>
                      <a:pt x="1870" y="146"/>
                    </a:lnTo>
                    <a:lnTo>
                      <a:pt x="1845" y="128"/>
                    </a:lnTo>
                    <a:lnTo>
                      <a:pt x="1816" y="113"/>
                    </a:lnTo>
                    <a:lnTo>
                      <a:pt x="1787" y="103"/>
                    </a:lnTo>
                    <a:lnTo>
                      <a:pt x="1755" y="93"/>
                    </a:lnTo>
                    <a:lnTo>
                      <a:pt x="1722" y="87"/>
                    </a:lnTo>
                    <a:lnTo>
                      <a:pt x="1690" y="84"/>
                    </a:lnTo>
                    <a:lnTo>
                      <a:pt x="1656" y="81"/>
                    </a:lnTo>
                    <a:lnTo>
                      <a:pt x="1623" y="83"/>
                    </a:lnTo>
                    <a:lnTo>
                      <a:pt x="1591" y="84"/>
                    </a:lnTo>
                    <a:lnTo>
                      <a:pt x="1559" y="87"/>
                    </a:lnTo>
                    <a:lnTo>
                      <a:pt x="1539" y="89"/>
                    </a:lnTo>
                    <a:lnTo>
                      <a:pt x="1512" y="92"/>
                    </a:lnTo>
                    <a:lnTo>
                      <a:pt x="1476" y="97"/>
                    </a:lnTo>
                    <a:lnTo>
                      <a:pt x="1436" y="103"/>
                    </a:lnTo>
                    <a:lnTo>
                      <a:pt x="1390" y="108"/>
                    </a:lnTo>
                    <a:lnTo>
                      <a:pt x="1339" y="115"/>
                    </a:lnTo>
                    <a:lnTo>
                      <a:pt x="1282" y="123"/>
                    </a:lnTo>
                    <a:lnTo>
                      <a:pt x="1222" y="131"/>
                    </a:lnTo>
                    <a:lnTo>
                      <a:pt x="1159" y="138"/>
                    </a:lnTo>
                    <a:lnTo>
                      <a:pt x="1093" y="148"/>
                    </a:lnTo>
                    <a:lnTo>
                      <a:pt x="1024" y="157"/>
                    </a:lnTo>
                    <a:lnTo>
                      <a:pt x="954" y="166"/>
                    </a:lnTo>
                    <a:lnTo>
                      <a:pt x="811" y="185"/>
                    </a:lnTo>
                    <a:lnTo>
                      <a:pt x="739" y="196"/>
                    </a:lnTo>
                    <a:lnTo>
                      <a:pt x="667" y="205"/>
                    </a:lnTo>
                    <a:lnTo>
                      <a:pt x="597" y="214"/>
                    </a:lnTo>
                    <a:lnTo>
                      <a:pt x="528" y="223"/>
                    </a:lnTo>
                    <a:lnTo>
                      <a:pt x="462" y="233"/>
                    </a:lnTo>
                    <a:lnTo>
                      <a:pt x="399" y="241"/>
                    </a:lnTo>
                    <a:lnTo>
                      <a:pt x="338" y="250"/>
                    </a:lnTo>
                    <a:lnTo>
                      <a:pt x="283" y="257"/>
                    </a:lnTo>
                    <a:lnTo>
                      <a:pt x="231" y="265"/>
                    </a:lnTo>
                    <a:lnTo>
                      <a:pt x="183" y="270"/>
                    </a:lnTo>
                    <a:lnTo>
                      <a:pt x="143" y="277"/>
                    </a:lnTo>
                    <a:lnTo>
                      <a:pt x="108" y="281"/>
                    </a:lnTo>
                    <a:lnTo>
                      <a:pt x="80" y="285"/>
                    </a:lnTo>
                    <a:lnTo>
                      <a:pt x="59" y="287"/>
                    </a:lnTo>
                    <a:lnTo>
                      <a:pt x="46" y="290"/>
                    </a:lnTo>
                    <a:lnTo>
                      <a:pt x="42" y="290"/>
                    </a:lnTo>
                    <a:lnTo>
                      <a:pt x="0" y="238"/>
                    </a:lnTo>
                    <a:lnTo>
                      <a:pt x="1" y="218"/>
                    </a:lnTo>
                    <a:lnTo>
                      <a:pt x="5" y="217"/>
                    </a:lnTo>
                    <a:lnTo>
                      <a:pt x="18" y="216"/>
                    </a:lnTo>
                    <a:lnTo>
                      <a:pt x="38" y="212"/>
                    </a:lnTo>
                    <a:lnTo>
                      <a:pt x="66" y="208"/>
                    </a:lnTo>
                    <a:lnTo>
                      <a:pt x="99" y="201"/>
                    </a:lnTo>
                    <a:lnTo>
                      <a:pt x="140" y="194"/>
                    </a:lnTo>
                    <a:lnTo>
                      <a:pt x="186" y="188"/>
                    </a:lnTo>
                    <a:lnTo>
                      <a:pt x="236" y="178"/>
                    </a:lnTo>
                    <a:lnTo>
                      <a:pt x="293" y="169"/>
                    </a:lnTo>
                    <a:lnTo>
                      <a:pt x="353" y="160"/>
                    </a:lnTo>
                    <a:lnTo>
                      <a:pt x="417" y="149"/>
                    </a:lnTo>
                    <a:lnTo>
                      <a:pt x="485" y="138"/>
                    </a:lnTo>
                    <a:lnTo>
                      <a:pt x="555" y="128"/>
                    </a:lnTo>
                    <a:lnTo>
                      <a:pt x="628" y="117"/>
                    </a:lnTo>
                    <a:lnTo>
                      <a:pt x="702" y="107"/>
                    </a:lnTo>
                    <a:lnTo>
                      <a:pt x="777" y="95"/>
                    </a:lnTo>
                    <a:lnTo>
                      <a:pt x="1007" y="63"/>
                    </a:lnTo>
                    <a:lnTo>
                      <a:pt x="1084" y="53"/>
                    </a:lnTo>
                    <a:lnTo>
                      <a:pt x="1232" y="35"/>
                    </a:lnTo>
                    <a:lnTo>
                      <a:pt x="1303" y="27"/>
                    </a:lnTo>
                    <a:lnTo>
                      <a:pt x="1372" y="20"/>
                    </a:lnTo>
                    <a:lnTo>
                      <a:pt x="1438" y="14"/>
                    </a:lnTo>
                    <a:lnTo>
                      <a:pt x="1500" y="8"/>
                    </a:lnTo>
                    <a:lnTo>
                      <a:pt x="1558" y="4"/>
                    </a:lnTo>
                    <a:lnTo>
                      <a:pt x="1611" y="2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rgbClr val="7077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46"/>
              <p:cNvSpPr>
                <a:spLocks/>
              </p:cNvSpPr>
              <p:nvPr/>
            </p:nvSpPr>
            <p:spPr bwMode="auto">
              <a:xfrm>
                <a:off x="2838451" y="1893888"/>
                <a:ext cx="2686050" cy="346075"/>
              </a:xfrm>
              <a:custGeom>
                <a:avLst/>
                <a:gdLst/>
                <a:ahLst/>
                <a:cxnLst>
                  <a:cxn ang="0">
                    <a:pos x="1650" y="0"/>
                  </a:cxn>
                  <a:cxn ang="0">
                    <a:pos x="1671" y="4"/>
                  </a:cxn>
                  <a:cxn ang="0">
                    <a:pos x="1692" y="10"/>
                  </a:cxn>
                  <a:cxn ang="0">
                    <a:pos x="7" y="218"/>
                  </a:cxn>
                  <a:cxn ang="0">
                    <a:pos x="3" y="211"/>
                  </a:cxn>
                  <a:cxn ang="0">
                    <a:pos x="0" y="206"/>
                  </a:cxn>
                  <a:cxn ang="0">
                    <a:pos x="1650" y="0"/>
                  </a:cxn>
                </a:cxnLst>
                <a:rect l="0" t="0" r="r" b="b"/>
                <a:pathLst>
                  <a:path w="1692" h="218">
                    <a:moveTo>
                      <a:pt x="1650" y="0"/>
                    </a:moveTo>
                    <a:lnTo>
                      <a:pt x="1671" y="4"/>
                    </a:lnTo>
                    <a:lnTo>
                      <a:pt x="1692" y="10"/>
                    </a:lnTo>
                    <a:lnTo>
                      <a:pt x="7" y="218"/>
                    </a:lnTo>
                    <a:lnTo>
                      <a:pt x="3" y="211"/>
                    </a:lnTo>
                    <a:lnTo>
                      <a:pt x="0" y="206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47"/>
              <p:cNvSpPr>
                <a:spLocks/>
              </p:cNvSpPr>
              <p:nvPr/>
            </p:nvSpPr>
            <p:spPr bwMode="auto">
              <a:xfrm>
                <a:off x="2862263" y="1936750"/>
                <a:ext cx="2763838" cy="354013"/>
              </a:xfrm>
              <a:custGeom>
                <a:avLst/>
                <a:gdLst/>
                <a:ahLst/>
                <a:cxnLst>
                  <a:cxn ang="0">
                    <a:pos x="1719" y="0"/>
                  </a:cxn>
                  <a:cxn ang="0">
                    <a:pos x="1730" y="5"/>
                  </a:cxn>
                  <a:cxn ang="0">
                    <a:pos x="1741" y="12"/>
                  </a:cxn>
                  <a:cxn ang="0">
                    <a:pos x="5" y="223"/>
                  </a:cxn>
                  <a:cxn ang="0">
                    <a:pos x="3" y="219"/>
                  </a:cxn>
                  <a:cxn ang="0">
                    <a:pos x="1" y="214"/>
                  </a:cxn>
                  <a:cxn ang="0">
                    <a:pos x="0" y="210"/>
                  </a:cxn>
                  <a:cxn ang="0">
                    <a:pos x="1719" y="0"/>
                  </a:cxn>
                </a:cxnLst>
                <a:rect l="0" t="0" r="r" b="b"/>
                <a:pathLst>
                  <a:path w="1741" h="223">
                    <a:moveTo>
                      <a:pt x="1719" y="0"/>
                    </a:moveTo>
                    <a:lnTo>
                      <a:pt x="1730" y="5"/>
                    </a:lnTo>
                    <a:lnTo>
                      <a:pt x="1741" y="12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4"/>
                    </a:lnTo>
                    <a:lnTo>
                      <a:pt x="0" y="210"/>
                    </a:lnTo>
                    <a:lnTo>
                      <a:pt x="1719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48"/>
              <p:cNvSpPr>
                <a:spLocks/>
              </p:cNvSpPr>
              <p:nvPr/>
            </p:nvSpPr>
            <p:spPr bwMode="auto">
              <a:xfrm>
                <a:off x="2879726" y="1984375"/>
                <a:ext cx="2806700" cy="357188"/>
              </a:xfrm>
              <a:custGeom>
                <a:avLst/>
                <a:gdLst/>
                <a:ahLst/>
                <a:cxnLst>
                  <a:cxn ang="0">
                    <a:pos x="1755" y="0"/>
                  </a:cxn>
                  <a:cxn ang="0">
                    <a:pos x="1760" y="4"/>
                  </a:cxn>
                  <a:cxn ang="0">
                    <a:pos x="1764" y="10"/>
                  </a:cxn>
                  <a:cxn ang="0">
                    <a:pos x="1768" y="14"/>
                  </a:cxn>
                  <a:cxn ang="0">
                    <a:pos x="4" y="225"/>
                  </a:cxn>
                  <a:cxn ang="0">
                    <a:pos x="1" y="218"/>
                  </a:cxn>
                  <a:cxn ang="0">
                    <a:pos x="0" y="212"/>
                  </a:cxn>
                  <a:cxn ang="0">
                    <a:pos x="1755" y="0"/>
                  </a:cxn>
                </a:cxnLst>
                <a:rect l="0" t="0" r="r" b="b"/>
                <a:pathLst>
                  <a:path w="1768" h="225">
                    <a:moveTo>
                      <a:pt x="1755" y="0"/>
                    </a:moveTo>
                    <a:lnTo>
                      <a:pt x="1760" y="4"/>
                    </a:lnTo>
                    <a:lnTo>
                      <a:pt x="1764" y="10"/>
                    </a:lnTo>
                    <a:lnTo>
                      <a:pt x="1768" y="14"/>
                    </a:lnTo>
                    <a:lnTo>
                      <a:pt x="4" y="225"/>
                    </a:lnTo>
                    <a:lnTo>
                      <a:pt x="1" y="218"/>
                    </a:lnTo>
                    <a:lnTo>
                      <a:pt x="0" y="212"/>
                    </a:lnTo>
                    <a:lnTo>
                      <a:pt x="1755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49"/>
              <p:cNvSpPr>
                <a:spLocks/>
              </p:cNvSpPr>
              <p:nvPr/>
            </p:nvSpPr>
            <p:spPr bwMode="auto">
              <a:xfrm>
                <a:off x="2894013" y="2038350"/>
                <a:ext cx="2827338" cy="354013"/>
              </a:xfrm>
              <a:custGeom>
                <a:avLst/>
                <a:gdLst/>
                <a:ahLst/>
                <a:cxnLst>
                  <a:cxn ang="0">
                    <a:pos x="1774" y="0"/>
                  </a:cxn>
                  <a:cxn ang="0">
                    <a:pos x="1777" y="5"/>
                  </a:cxn>
                  <a:cxn ang="0">
                    <a:pos x="1780" y="9"/>
                  </a:cxn>
                  <a:cxn ang="0">
                    <a:pos x="1781" y="14"/>
                  </a:cxn>
                  <a:cxn ang="0">
                    <a:pos x="3" y="223"/>
                  </a:cxn>
                  <a:cxn ang="0">
                    <a:pos x="3" y="219"/>
                  </a:cxn>
                  <a:cxn ang="0">
                    <a:pos x="1" y="213"/>
                  </a:cxn>
                  <a:cxn ang="0">
                    <a:pos x="0" y="209"/>
                  </a:cxn>
                  <a:cxn ang="0">
                    <a:pos x="1774" y="0"/>
                  </a:cxn>
                </a:cxnLst>
                <a:rect l="0" t="0" r="r" b="b"/>
                <a:pathLst>
                  <a:path w="1781" h="223">
                    <a:moveTo>
                      <a:pt x="1774" y="0"/>
                    </a:moveTo>
                    <a:lnTo>
                      <a:pt x="1777" y="5"/>
                    </a:lnTo>
                    <a:lnTo>
                      <a:pt x="1780" y="9"/>
                    </a:lnTo>
                    <a:lnTo>
                      <a:pt x="1781" y="14"/>
                    </a:lnTo>
                    <a:lnTo>
                      <a:pt x="3" y="223"/>
                    </a:lnTo>
                    <a:lnTo>
                      <a:pt x="3" y="219"/>
                    </a:lnTo>
                    <a:lnTo>
                      <a:pt x="1" y="213"/>
                    </a:lnTo>
                    <a:lnTo>
                      <a:pt x="0" y="209"/>
                    </a:lnTo>
                    <a:lnTo>
                      <a:pt x="1774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50"/>
              <p:cNvSpPr>
                <a:spLocks/>
              </p:cNvSpPr>
              <p:nvPr/>
            </p:nvSpPr>
            <p:spPr bwMode="auto">
              <a:xfrm>
                <a:off x="2903538" y="2093913"/>
                <a:ext cx="2841625" cy="349250"/>
              </a:xfrm>
              <a:custGeom>
                <a:avLst/>
                <a:gdLst/>
                <a:ahLst/>
                <a:cxnLst>
                  <a:cxn ang="0">
                    <a:pos x="1785" y="0"/>
                  </a:cxn>
                  <a:cxn ang="0">
                    <a:pos x="1787" y="4"/>
                  </a:cxn>
                  <a:cxn ang="0">
                    <a:pos x="1789" y="10"/>
                  </a:cxn>
                  <a:cxn ang="0">
                    <a:pos x="1790" y="14"/>
                  </a:cxn>
                  <a:cxn ang="0">
                    <a:pos x="2" y="220"/>
                  </a:cxn>
                  <a:cxn ang="0">
                    <a:pos x="2" y="212"/>
                  </a:cxn>
                  <a:cxn ang="0">
                    <a:pos x="0" y="206"/>
                  </a:cxn>
                  <a:cxn ang="0">
                    <a:pos x="1785" y="0"/>
                  </a:cxn>
                </a:cxnLst>
                <a:rect l="0" t="0" r="r" b="b"/>
                <a:pathLst>
                  <a:path w="1790" h="220">
                    <a:moveTo>
                      <a:pt x="1785" y="0"/>
                    </a:moveTo>
                    <a:lnTo>
                      <a:pt x="1787" y="4"/>
                    </a:lnTo>
                    <a:lnTo>
                      <a:pt x="1789" y="10"/>
                    </a:lnTo>
                    <a:lnTo>
                      <a:pt x="1790" y="14"/>
                    </a:lnTo>
                    <a:lnTo>
                      <a:pt x="2" y="220"/>
                    </a:lnTo>
                    <a:lnTo>
                      <a:pt x="2" y="212"/>
                    </a:lnTo>
                    <a:lnTo>
                      <a:pt x="0" y="206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51"/>
              <p:cNvSpPr>
                <a:spLocks/>
              </p:cNvSpPr>
              <p:nvPr/>
            </p:nvSpPr>
            <p:spPr bwMode="auto">
              <a:xfrm>
                <a:off x="2909888" y="2151063"/>
                <a:ext cx="2843213" cy="344488"/>
              </a:xfrm>
              <a:custGeom>
                <a:avLst/>
                <a:gdLst/>
                <a:ahLst/>
                <a:cxnLst>
                  <a:cxn ang="0">
                    <a:pos x="1790" y="0"/>
                  </a:cxn>
                  <a:cxn ang="0">
                    <a:pos x="1791" y="4"/>
                  </a:cxn>
                  <a:cxn ang="0">
                    <a:pos x="1791" y="15"/>
                  </a:cxn>
                  <a:cxn ang="0">
                    <a:pos x="0" y="217"/>
                  </a:cxn>
                  <a:cxn ang="0">
                    <a:pos x="0" y="203"/>
                  </a:cxn>
                  <a:cxn ang="0">
                    <a:pos x="1790" y="0"/>
                  </a:cxn>
                </a:cxnLst>
                <a:rect l="0" t="0" r="r" b="b"/>
                <a:pathLst>
                  <a:path w="1791" h="217">
                    <a:moveTo>
                      <a:pt x="1790" y="0"/>
                    </a:moveTo>
                    <a:lnTo>
                      <a:pt x="1791" y="4"/>
                    </a:lnTo>
                    <a:lnTo>
                      <a:pt x="1791" y="15"/>
                    </a:lnTo>
                    <a:lnTo>
                      <a:pt x="0" y="217"/>
                    </a:lnTo>
                    <a:lnTo>
                      <a:pt x="0" y="203"/>
                    </a:lnTo>
                    <a:lnTo>
                      <a:pt x="179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52"/>
              <p:cNvSpPr>
                <a:spLocks/>
              </p:cNvSpPr>
              <p:nvPr/>
            </p:nvSpPr>
            <p:spPr bwMode="auto">
              <a:xfrm>
                <a:off x="2909888" y="2208213"/>
                <a:ext cx="2846388" cy="339725"/>
              </a:xfrm>
              <a:custGeom>
                <a:avLst/>
                <a:gdLst/>
                <a:ahLst/>
                <a:cxnLst>
                  <a:cxn ang="0">
                    <a:pos x="1793" y="0"/>
                  </a:cxn>
                  <a:cxn ang="0">
                    <a:pos x="1793" y="11"/>
                  </a:cxn>
                  <a:cxn ang="0">
                    <a:pos x="1791" y="15"/>
                  </a:cxn>
                  <a:cxn ang="0">
                    <a:pos x="0" y="214"/>
                  </a:cxn>
                  <a:cxn ang="0">
                    <a:pos x="2" y="209"/>
                  </a:cxn>
                  <a:cxn ang="0">
                    <a:pos x="2" y="201"/>
                  </a:cxn>
                  <a:cxn ang="0">
                    <a:pos x="1793" y="0"/>
                  </a:cxn>
                </a:cxnLst>
                <a:rect l="0" t="0" r="r" b="b"/>
                <a:pathLst>
                  <a:path w="1793" h="214">
                    <a:moveTo>
                      <a:pt x="1793" y="0"/>
                    </a:moveTo>
                    <a:lnTo>
                      <a:pt x="1793" y="11"/>
                    </a:lnTo>
                    <a:lnTo>
                      <a:pt x="1791" y="15"/>
                    </a:lnTo>
                    <a:lnTo>
                      <a:pt x="0" y="214"/>
                    </a:lnTo>
                    <a:lnTo>
                      <a:pt x="2" y="209"/>
                    </a:lnTo>
                    <a:lnTo>
                      <a:pt x="2" y="201"/>
                    </a:lnTo>
                    <a:lnTo>
                      <a:pt x="1793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53"/>
              <p:cNvSpPr>
                <a:spLocks/>
              </p:cNvSpPr>
              <p:nvPr/>
            </p:nvSpPr>
            <p:spPr bwMode="auto">
              <a:xfrm>
                <a:off x="2906713" y="2266950"/>
                <a:ext cx="2844800" cy="333375"/>
              </a:xfrm>
              <a:custGeom>
                <a:avLst/>
                <a:gdLst/>
                <a:ahLst/>
                <a:cxnLst>
                  <a:cxn ang="0">
                    <a:pos x="1792" y="0"/>
                  </a:cxn>
                  <a:cxn ang="0">
                    <a:pos x="1789" y="16"/>
                  </a:cxn>
                  <a:cxn ang="0">
                    <a:pos x="0" y="210"/>
                  </a:cxn>
                  <a:cxn ang="0">
                    <a:pos x="1" y="205"/>
                  </a:cxn>
                  <a:cxn ang="0">
                    <a:pos x="1" y="197"/>
                  </a:cxn>
                  <a:cxn ang="0">
                    <a:pos x="1792" y="0"/>
                  </a:cxn>
                </a:cxnLst>
                <a:rect l="0" t="0" r="r" b="b"/>
                <a:pathLst>
                  <a:path w="1792" h="210">
                    <a:moveTo>
                      <a:pt x="1792" y="0"/>
                    </a:moveTo>
                    <a:lnTo>
                      <a:pt x="1789" y="16"/>
                    </a:lnTo>
                    <a:lnTo>
                      <a:pt x="0" y="210"/>
                    </a:lnTo>
                    <a:lnTo>
                      <a:pt x="1" y="205"/>
                    </a:lnTo>
                    <a:lnTo>
                      <a:pt x="1" y="197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54"/>
              <p:cNvSpPr>
                <a:spLocks/>
              </p:cNvSpPr>
              <p:nvPr/>
            </p:nvSpPr>
            <p:spPr bwMode="auto">
              <a:xfrm>
                <a:off x="2898776" y="2328863"/>
                <a:ext cx="2840038" cy="323850"/>
              </a:xfrm>
              <a:custGeom>
                <a:avLst/>
                <a:gdLst/>
                <a:ahLst/>
                <a:cxnLst>
                  <a:cxn ang="0">
                    <a:pos x="1789" y="0"/>
                  </a:cxn>
                  <a:cxn ang="0">
                    <a:pos x="1786" y="6"/>
                  </a:cxn>
                  <a:cxn ang="0">
                    <a:pos x="1785" y="14"/>
                  </a:cxn>
                  <a:cxn ang="0">
                    <a:pos x="0" y="204"/>
                  </a:cxn>
                  <a:cxn ang="0">
                    <a:pos x="1" y="200"/>
                  </a:cxn>
                  <a:cxn ang="0">
                    <a:pos x="1" y="195"/>
                  </a:cxn>
                  <a:cxn ang="0">
                    <a:pos x="2" y="191"/>
                  </a:cxn>
                  <a:cxn ang="0">
                    <a:pos x="1789" y="0"/>
                  </a:cxn>
                </a:cxnLst>
                <a:rect l="0" t="0" r="r" b="b"/>
                <a:pathLst>
                  <a:path w="1789" h="204">
                    <a:moveTo>
                      <a:pt x="1789" y="0"/>
                    </a:moveTo>
                    <a:lnTo>
                      <a:pt x="1786" y="6"/>
                    </a:lnTo>
                    <a:lnTo>
                      <a:pt x="1785" y="14"/>
                    </a:lnTo>
                    <a:lnTo>
                      <a:pt x="0" y="204"/>
                    </a:lnTo>
                    <a:lnTo>
                      <a:pt x="1" y="200"/>
                    </a:lnTo>
                    <a:lnTo>
                      <a:pt x="1" y="195"/>
                    </a:lnTo>
                    <a:lnTo>
                      <a:pt x="2" y="191"/>
                    </a:lnTo>
                    <a:lnTo>
                      <a:pt x="1789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55"/>
              <p:cNvSpPr>
                <a:spLocks/>
              </p:cNvSpPr>
              <p:nvPr/>
            </p:nvSpPr>
            <p:spPr bwMode="auto">
              <a:xfrm>
                <a:off x="2886076" y="2387600"/>
                <a:ext cx="2835275" cy="319088"/>
              </a:xfrm>
              <a:custGeom>
                <a:avLst/>
                <a:gdLst/>
                <a:ahLst/>
                <a:cxnLst>
                  <a:cxn ang="0">
                    <a:pos x="1786" y="0"/>
                  </a:cxn>
                  <a:cxn ang="0">
                    <a:pos x="1781" y="16"/>
                  </a:cxn>
                  <a:cxn ang="0">
                    <a:pos x="0" y="201"/>
                  </a:cxn>
                  <a:cxn ang="0">
                    <a:pos x="2" y="193"/>
                  </a:cxn>
                  <a:cxn ang="0">
                    <a:pos x="2" y="187"/>
                  </a:cxn>
                  <a:cxn ang="0">
                    <a:pos x="1786" y="0"/>
                  </a:cxn>
                </a:cxnLst>
                <a:rect l="0" t="0" r="r" b="b"/>
                <a:pathLst>
                  <a:path w="1786" h="201">
                    <a:moveTo>
                      <a:pt x="1786" y="0"/>
                    </a:moveTo>
                    <a:lnTo>
                      <a:pt x="1781" y="16"/>
                    </a:lnTo>
                    <a:lnTo>
                      <a:pt x="0" y="201"/>
                    </a:lnTo>
                    <a:lnTo>
                      <a:pt x="2" y="193"/>
                    </a:lnTo>
                    <a:lnTo>
                      <a:pt x="2" y="187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56"/>
              <p:cNvSpPr>
                <a:spLocks/>
              </p:cNvSpPr>
              <p:nvPr/>
            </p:nvSpPr>
            <p:spPr bwMode="auto">
              <a:xfrm>
                <a:off x="2867026" y="2449513"/>
                <a:ext cx="2832100" cy="311150"/>
              </a:xfrm>
              <a:custGeom>
                <a:avLst/>
                <a:gdLst/>
                <a:ahLst/>
                <a:cxnLst>
                  <a:cxn ang="0">
                    <a:pos x="1784" y="0"/>
                  </a:cxn>
                  <a:cxn ang="0">
                    <a:pos x="1781" y="5"/>
                  </a:cxn>
                  <a:cxn ang="0">
                    <a:pos x="1780" y="9"/>
                  </a:cxn>
                  <a:cxn ang="0">
                    <a:pos x="1777" y="14"/>
                  </a:cxn>
                  <a:cxn ang="0">
                    <a:pos x="0" y="196"/>
                  </a:cxn>
                  <a:cxn ang="0">
                    <a:pos x="2" y="191"/>
                  </a:cxn>
                  <a:cxn ang="0">
                    <a:pos x="5" y="183"/>
                  </a:cxn>
                  <a:cxn ang="0">
                    <a:pos x="1784" y="0"/>
                  </a:cxn>
                </a:cxnLst>
                <a:rect l="0" t="0" r="r" b="b"/>
                <a:pathLst>
                  <a:path w="1784" h="196">
                    <a:moveTo>
                      <a:pt x="1784" y="0"/>
                    </a:moveTo>
                    <a:lnTo>
                      <a:pt x="1781" y="5"/>
                    </a:lnTo>
                    <a:lnTo>
                      <a:pt x="1780" y="9"/>
                    </a:lnTo>
                    <a:lnTo>
                      <a:pt x="1777" y="14"/>
                    </a:lnTo>
                    <a:lnTo>
                      <a:pt x="0" y="196"/>
                    </a:lnTo>
                    <a:lnTo>
                      <a:pt x="2" y="191"/>
                    </a:lnTo>
                    <a:lnTo>
                      <a:pt x="5" y="183"/>
                    </a:lnTo>
                    <a:lnTo>
                      <a:pt x="1784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57"/>
              <p:cNvSpPr>
                <a:spLocks/>
              </p:cNvSpPr>
              <p:nvPr/>
            </p:nvSpPr>
            <p:spPr bwMode="auto">
              <a:xfrm>
                <a:off x="2843213" y="2505075"/>
                <a:ext cx="2889250" cy="311150"/>
              </a:xfrm>
              <a:custGeom>
                <a:avLst/>
                <a:gdLst/>
                <a:ahLst/>
                <a:cxnLst>
                  <a:cxn ang="0">
                    <a:pos x="1808" y="0"/>
                  </a:cxn>
                  <a:cxn ang="0">
                    <a:pos x="1820" y="14"/>
                  </a:cxn>
                  <a:cxn ang="0">
                    <a:pos x="0" y="196"/>
                  </a:cxn>
                  <a:cxn ang="0">
                    <a:pos x="3" y="190"/>
                  </a:cxn>
                  <a:cxn ang="0">
                    <a:pos x="4" y="186"/>
                  </a:cxn>
                  <a:cxn ang="0">
                    <a:pos x="7" y="181"/>
                  </a:cxn>
                  <a:cxn ang="0">
                    <a:pos x="1808" y="0"/>
                  </a:cxn>
                </a:cxnLst>
                <a:rect l="0" t="0" r="r" b="b"/>
                <a:pathLst>
                  <a:path w="1820" h="196">
                    <a:moveTo>
                      <a:pt x="1808" y="0"/>
                    </a:moveTo>
                    <a:lnTo>
                      <a:pt x="1820" y="14"/>
                    </a:lnTo>
                    <a:lnTo>
                      <a:pt x="0" y="196"/>
                    </a:lnTo>
                    <a:lnTo>
                      <a:pt x="3" y="190"/>
                    </a:lnTo>
                    <a:lnTo>
                      <a:pt x="4" y="186"/>
                    </a:lnTo>
                    <a:lnTo>
                      <a:pt x="7" y="181"/>
                    </a:lnTo>
                    <a:lnTo>
                      <a:pt x="1808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58"/>
              <p:cNvSpPr>
                <a:spLocks/>
              </p:cNvSpPr>
              <p:nvPr/>
            </p:nvSpPr>
            <p:spPr bwMode="auto">
              <a:xfrm>
                <a:off x="2816226" y="2562225"/>
                <a:ext cx="2897188" cy="307975"/>
              </a:xfrm>
              <a:custGeom>
                <a:avLst/>
                <a:gdLst/>
                <a:ahLst/>
                <a:cxnLst>
                  <a:cxn ang="0">
                    <a:pos x="1825" y="0"/>
                  </a:cxn>
                  <a:cxn ang="0">
                    <a:pos x="1823" y="3"/>
                  </a:cxn>
                  <a:cxn ang="0">
                    <a:pos x="1821" y="6"/>
                  </a:cxn>
                  <a:cxn ang="0">
                    <a:pos x="1817" y="10"/>
                  </a:cxn>
                  <a:cxn ang="0">
                    <a:pos x="1812" y="14"/>
                  </a:cxn>
                  <a:cxn ang="0">
                    <a:pos x="1805" y="18"/>
                  </a:cxn>
                  <a:cxn ang="0">
                    <a:pos x="0" y="194"/>
                  </a:cxn>
                  <a:cxn ang="0">
                    <a:pos x="4" y="186"/>
                  </a:cxn>
                  <a:cxn ang="0">
                    <a:pos x="8" y="180"/>
                  </a:cxn>
                  <a:cxn ang="0">
                    <a:pos x="1825" y="0"/>
                  </a:cxn>
                </a:cxnLst>
                <a:rect l="0" t="0" r="r" b="b"/>
                <a:pathLst>
                  <a:path w="1825" h="194">
                    <a:moveTo>
                      <a:pt x="1825" y="0"/>
                    </a:moveTo>
                    <a:lnTo>
                      <a:pt x="1823" y="3"/>
                    </a:lnTo>
                    <a:lnTo>
                      <a:pt x="1821" y="6"/>
                    </a:lnTo>
                    <a:lnTo>
                      <a:pt x="1817" y="10"/>
                    </a:lnTo>
                    <a:lnTo>
                      <a:pt x="1812" y="14"/>
                    </a:lnTo>
                    <a:lnTo>
                      <a:pt x="1805" y="18"/>
                    </a:lnTo>
                    <a:lnTo>
                      <a:pt x="0" y="194"/>
                    </a:lnTo>
                    <a:lnTo>
                      <a:pt x="4" y="186"/>
                    </a:lnTo>
                    <a:lnTo>
                      <a:pt x="8" y="180"/>
                    </a:lnTo>
                    <a:lnTo>
                      <a:pt x="1825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59"/>
              <p:cNvSpPr>
                <a:spLocks/>
              </p:cNvSpPr>
              <p:nvPr/>
            </p:nvSpPr>
            <p:spPr bwMode="auto">
              <a:xfrm>
                <a:off x="5211763" y="2430463"/>
                <a:ext cx="298450" cy="233363"/>
              </a:xfrm>
              <a:custGeom>
                <a:avLst/>
                <a:gdLst/>
                <a:ahLst/>
                <a:cxnLst>
                  <a:cxn ang="0">
                    <a:pos x="188" y="0"/>
                  </a:cxn>
                  <a:cxn ang="0">
                    <a:pos x="168" y="122"/>
                  </a:cxn>
                  <a:cxn ang="0">
                    <a:pos x="0" y="147"/>
                  </a:cxn>
                  <a:cxn ang="0">
                    <a:pos x="2" y="144"/>
                  </a:cxn>
                  <a:cxn ang="0">
                    <a:pos x="8" y="124"/>
                  </a:cxn>
                  <a:cxn ang="0">
                    <a:pos x="15" y="110"/>
                  </a:cxn>
                  <a:cxn ang="0">
                    <a:pos x="25" y="93"/>
                  </a:cxn>
                  <a:cxn ang="0">
                    <a:pos x="37" y="75"/>
                  </a:cxn>
                  <a:cxn ang="0">
                    <a:pos x="53" y="57"/>
                  </a:cxn>
                  <a:cxn ang="0">
                    <a:pos x="73" y="41"/>
                  </a:cxn>
                  <a:cxn ang="0">
                    <a:pos x="95" y="25"/>
                  </a:cxn>
                  <a:cxn ang="0">
                    <a:pos x="122" y="13"/>
                  </a:cxn>
                  <a:cxn ang="0">
                    <a:pos x="152" y="4"/>
                  </a:cxn>
                  <a:cxn ang="0">
                    <a:pos x="188" y="0"/>
                  </a:cxn>
                </a:cxnLst>
                <a:rect l="0" t="0" r="r" b="b"/>
                <a:pathLst>
                  <a:path w="188" h="147">
                    <a:moveTo>
                      <a:pt x="188" y="0"/>
                    </a:moveTo>
                    <a:lnTo>
                      <a:pt x="168" y="122"/>
                    </a:lnTo>
                    <a:lnTo>
                      <a:pt x="0" y="147"/>
                    </a:lnTo>
                    <a:lnTo>
                      <a:pt x="2" y="144"/>
                    </a:lnTo>
                    <a:lnTo>
                      <a:pt x="8" y="124"/>
                    </a:lnTo>
                    <a:lnTo>
                      <a:pt x="15" y="110"/>
                    </a:lnTo>
                    <a:lnTo>
                      <a:pt x="25" y="93"/>
                    </a:lnTo>
                    <a:lnTo>
                      <a:pt x="37" y="75"/>
                    </a:lnTo>
                    <a:lnTo>
                      <a:pt x="53" y="57"/>
                    </a:lnTo>
                    <a:lnTo>
                      <a:pt x="73" y="41"/>
                    </a:lnTo>
                    <a:lnTo>
                      <a:pt x="95" y="25"/>
                    </a:lnTo>
                    <a:lnTo>
                      <a:pt x="122" y="13"/>
                    </a:lnTo>
                    <a:lnTo>
                      <a:pt x="152" y="4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7077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60"/>
              <p:cNvSpPr>
                <a:spLocks/>
              </p:cNvSpPr>
              <p:nvPr/>
            </p:nvSpPr>
            <p:spPr bwMode="auto">
              <a:xfrm>
                <a:off x="2635251" y="1589088"/>
                <a:ext cx="3332163" cy="1490663"/>
              </a:xfrm>
              <a:custGeom>
                <a:avLst/>
                <a:gdLst/>
                <a:ahLst/>
                <a:cxnLst>
                  <a:cxn ang="0">
                    <a:pos x="1791" y="0"/>
                  </a:cxn>
                  <a:cxn ang="0">
                    <a:pos x="1841" y="5"/>
                  </a:cxn>
                  <a:cxn ang="0">
                    <a:pos x="1888" y="16"/>
                  </a:cxn>
                  <a:cxn ang="0">
                    <a:pos x="1930" y="33"/>
                  </a:cxn>
                  <a:cxn ang="0">
                    <a:pos x="1968" y="57"/>
                  </a:cxn>
                  <a:cxn ang="0">
                    <a:pos x="2001" y="85"/>
                  </a:cxn>
                  <a:cxn ang="0">
                    <a:pos x="2030" y="119"/>
                  </a:cxn>
                  <a:cxn ang="0">
                    <a:pos x="2054" y="159"/>
                  </a:cxn>
                  <a:cxn ang="0">
                    <a:pos x="2074" y="203"/>
                  </a:cxn>
                  <a:cxn ang="0">
                    <a:pos x="2087" y="251"/>
                  </a:cxn>
                  <a:cxn ang="0">
                    <a:pos x="2096" y="304"/>
                  </a:cxn>
                  <a:cxn ang="0">
                    <a:pos x="2099" y="361"/>
                  </a:cxn>
                  <a:cxn ang="0">
                    <a:pos x="2098" y="402"/>
                  </a:cxn>
                  <a:cxn ang="0">
                    <a:pos x="2092" y="443"/>
                  </a:cxn>
                  <a:cxn ang="0">
                    <a:pos x="2085" y="483"/>
                  </a:cxn>
                  <a:cxn ang="0">
                    <a:pos x="2073" y="520"/>
                  </a:cxn>
                  <a:cxn ang="0">
                    <a:pos x="2058" y="557"/>
                  </a:cxn>
                  <a:cxn ang="0">
                    <a:pos x="2038" y="591"/>
                  </a:cxn>
                  <a:cxn ang="0">
                    <a:pos x="2016" y="623"/>
                  </a:cxn>
                  <a:cxn ang="0">
                    <a:pos x="1989" y="652"/>
                  </a:cxn>
                  <a:cxn ang="0">
                    <a:pos x="1958" y="678"/>
                  </a:cxn>
                  <a:cxn ang="0">
                    <a:pos x="1922" y="701"/>
                  </a:cxn>
                  <a:cxn ang="0">
                    <a:pos x="1884" y="721"/>
                  </a:cxn>
                  <a:cxn ang="0">
                    <a:pos x="1839" y="737"/>
                  </a:cxn>
                  <a:cxn ang="0">
                    <a:pos x="1790" y="747"/>
                  </a:cxn>
                  <a:cxn ang="0">
                    <a:pos x="1737" y="755"/>
                  </a:cxn>
                  <a:cxn ang="0">
                    <a:pos x="0" y="939"/>
                  </a:cxn>
                  <a:cxn ang="0">
                    <a:pos x="0" y="828"/>
                  </a:cxn>
                  <a:cxn ang="0">
                    <a:pos x="1700" y="661"/>
                  </a:cxn>
                  <a:cxn ang="0">
                    <a:pos x="1746" y="656"/>
                  </a:cxn>
                  <a:cxn ang="0">
                    <a:pos x="1788" y="645"/>
                  </a:cxn>
                  <a:cxn ang="0">
                    <a:pos x="1827" y="631"/>
                  </a:cxn>
                  <a:cxn ang="0">
                    <a:pos x="1861" y="612"/>
                  </a:cxn>
                  <a:cxn ang="0">
                    <a:pos x="1892" y="588"/>
                  </a:cxn>
                  <a:cxn ang="0">
                    <a:pos x="1918" y="563"/>
                  </a:cxn>
                  <a:cxn ang="0">
                    <a:pos x="1940" y="534"/>
                  </a:cxn>
                  <a:cxn ang="0">
                    <a:pos x="1959" y="503"/>
                  </a:cxn>
                  <a:cxn ang="0">
                    <a:pos x="1975" y="471"/>
                  </a:cxn>
                  <a:cxn ang="0">
                    <a:pos x="1985" y="437"/>
                  </a:cxn>
                  <a:cxn ang="0">
                    <a:pos x="1992" y="402"/>
                  </a:cxn>
                  <a:cxn ang="0">
                    <a:pos x="1996" y="368"/>
                  </a:cxn>
                  <a:cxn ang="0">
                    <a:pos x="1995" y="333"/>
                  </a:cxn>
                  <a:cxn ang="0">
                    <a:pos x="1991" y="298"/>
                  </a:cxn>
                  <a:cxn ang="0">
                    <a:pos x="1981" y="267"/>
                  </a:cxn>
                  <a:cxn ang="0">
                    <a:pos x="1968" y="235"/>
                  </a:cxn>
                  <a:cxn ang="0">
                    <a:pos x="1952" y="207"/>
                  </a:cxn>
                  <a:cxn ang="0">
                    <a:pos x="1931" y="180"/>
                  </a:cxn>
                  <a:cxn ang="0">
                    <a:pos x="1906" y="156"/>
                  </a:cxn>
                  <a:cxn ang="0">
                    <a:pos x="1877" y="138"/>
                  </a:cxn>
                  <a:cxn ang="0">
                    <a:pos x="1844" y="122"/>
                  </a:cxn>
                  <a:cxn ang="0">
                    <a:pos x="1807" y="111"/>
                  </a:cxn>
                  <a:cxn ang="0">
                    <a:pos x="1766" y="105"/>
                  </a:cxn>
                  <a:cxn ang="0">
                    <a:pos x="1721" y="105"/>
                  </a:cxn>
                  <a:cxn ang="0">
                    <a:pos x="1672" y="110"/>
                  </a:cxn>
                  <a:cxn ang="0">
                    <a:pos x="0" y="341"/>
                  </a:cxn>
                  <a:cxn ang="0">
                    <a:pos x="0" y="236"/>
                  </a:cxn>
                  <a:cxn ang="0">
                    <a:pos x="1737" y="1"/>
                  </a:cxn>
                  <a:cxn ang="0">
                    <a:pos x="1791" y="0"/>
                  </a:cxn>
                </a:cxnLst>
                <a:rect l="0" t="0" r="r" b="b"/>
                <a:pathLst>
                  <a:path w="2099" h="939">
                    <a:moveTo>
                      <a:pt x="1791" y="0"/>
                    </a:moveTo>
                    <a:lnTo>
                      <a:pt x="1841" y="5"/>
                    </a:lnTo>
                    <a:lnTo>
                      <a:pt x="1888" y="16"/>
                    </a:lnTo>
                    <a:lnTo>
                      <a:pt x="1930" y="33"/>
                    </a:lnTo>
                    <a:lnTo>
                      <a:pt x="1968" y="57"/>
                    </a:lnTo>
                    <a:lnTo>
                      <a:pt x="2001" y="85"/>
                    </a:lnTo>
                    <a:lnTo>
                      <a:pt x="2030" y="119"/>
                    </a:lnTo>
                    <a:lnTo>
                      <a:pt x="2054" y="159"/>
                    </a:lnTo>
                    <a:lnTo>
                      <a:pt x="2074" y="203"/>
                    </a:lnTo>
                    <a:lnTo>
                      <a:pt x="2087" y="251"/>
                    </a:lnTo>
                    <a:lnTo>
                      <a:pt x="2096" y="304"/>
                    </a:lnTo>
                    <a:lnTo>
                      <a:pt x="2099" y="361"/>
                    </a:lnTo>
                    <a:lnTo>
                      <a:pt x="2098" y="402"/>
                    </a:lnTo>
                    <a:lnTo>
                      <a:pt x="2092" y="443"/>
                    </a:lnTo>
                    <a:lnTo>
                      <a:pt x="2085" y="483"/>
                    </a:lnTo>
                    <a:lnTo>
                      <a:pt x="2073" y="520"/>
                    </a:lnTo>
                    <a:lnTo>
                      <a:pt x="2058" y="557"/>
                    </a:lnTo>
                    <a:lnTo>
                      <a:pt x="2038" y="591"/>
                    </a:lnTo>
                    <a:lnTo>
                      <a:pt x="2016" y="623"/>
                    </a:lnTo>
                    <a:lnTo>
                      <a:pt x="1989" y="652"/>
                    </a:lnTo>
                    <a:lnTo>
                      <a:pt x="1958" y="678"/>
                    </a:lnTo>
                    <a:lnTo>
                      <a:pt x="1922" y="701"/>
                    </a:lnTo>
                    <a:lnTo>
                      <a:pt x="1884" y="721"/>
                    </a:lnTo>
                    <a:lnTo>
                      <a:pt x="1839" y="737"/>
                    </a:lnTo>
                    <a:lnTo>
                      <a:pt x="1790" y="747"/>
                    </a:lnTo>
                    <a:lnTo>
                      <a:pt x="1737" y="755"/>
                    </a:lnTo>
                    <a:lnTo>
                      <a:pt x="0" y="939"/>
                    </a:lnTo>
                    <a:lnTo>
                      <a:pt x="0" y="828"/>
                    </a:lnTo>
                    <a:lnTo>
                      <a:pt x="1700" y="661"/>
                    </a:lnTo>
                    <a:lnTo>
                      <a:pt x="1746" y="656"/>
                    </a:lnTo>
                    <a:lnTo>
                      <a:pt x="1788" y="645"/>
                    </a:lnTo>
                    <a:lnTo>
                      <a:pt x="1827" y="631"/>
                    </a:lnTo>
                    <a:lnTo>
                      <a:pt x="1861" y="612"/>
                    </a:lnTo>
                    <a:lnTo>
                      <a:pt x="1892" y="588"/>
                    </a:lnTo>
                    <a:lnTo>
                      <a:pt x="1918" y="563"/>
                    </a:lnTo>
                    <a:lnTo>
                      <a:pt x="1940" y="534"/>
                    </a:lnTo>
                    <a:lnTo>
                      <a:pt x="1959" y="503"/>
                    </a:lnTo>
                    <a:lnTo>
                      <a:pt x="1975" y="471"/>
                    </a:lnTo>
                    <a:lnTo>
                      <a:pt x="1985" y="437"/>
                    </a:lnTo>
                    <a:lnTo>
                      <a:pt x="1992" y="402"/>
                    </a:lnTo>
                    <a:lnTo>
                      <a:pt x="1996" y="368"/>
                    </a:lnTo>
                    <a:lnTo>
                      <a:pt x="1995" y="333"/>
                    </a:lnTo>
                    <a:lnTo>
                      <a:pt x="1991" y="298"/>
                    </a:lnTo>
                    <a:lnTo>
                      <a:pt x="1981" y="267"/>
                    </a:lnTo>
                    <a:lnTo>
                      <a:pt x="1968" y="235"/>
                    </a:lnTo>
                    <a:lnTo>
                      <a:pt x="1952" y="207"/>
                    </a:lnTo>
                    <a:lnTo>
                      <a:pt x="1931" y="180"/>
                    </a:lnTo>
                    <a:lnTo>
                      <a:pt x="1906" y="156"/>
                    </a:lnTo>
                    <a:lnTo>
                      <a:pt x="1877" y="138"/>
                    </a:lnTo>
                    <a:lnTo>
                      <a:pt x="1844" y="122"/>
                    </a:lnTo>
                    <a:lnTo>
                      <a:pt x="1807" y="111"/>
                    </a:lnTo>
                    <a:lnTo>
                      <a:pt x="1766" y="105"/>
                    </a:lnTo>
                    <a:lnTo>
                      <a:pt x="1721" y="105"/>
                    </a:lnTo>
                    <a:lnTo>
                      <a:pt x="1672" y="110"/>
                    </a:lnTo>
                    <a:lnTo>
                      <a:pt x="0" y="341"/>
                    </a:lnTo>
                    <a:lnTo>
                      <a:pt x="0" y="236"/>
                    </a:lnTo>
                    <a:lnTo>
                      <a:pt x="1737" y="1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rgbClr val="7BDE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61"/>
              <p:cNvSpPr>
                <a:spLocks/>
              </p:cNvSpPr>
              <p:nvPr/>
            </p:nvSpPr>
            <p:spPr bwMode="auto">
              <a:xfrm>
                <a:off x="2759076" y="2112963"/>
                <a:ext cx="192088" cy="771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46"/>
                  </a:cxn>
                  <a:cxn ang="0">
                    <a:pos x="72" y="89"/>
                  </a:cxn>
                  <a:cxn ang="0">
                    <a:pos x="94" y="132"/>
                  </a:cxn>
                  <a:cxn ang="0">
                    <a:pos x="109" y="174"/>
                  </a:cxn>
                  <a:cxn ang="0">
                    <a:pos x="118" y="214"/>
                  </a:cxn>
                  <a:cxn ang="0">
                    <a:pos x="121" y="253"/>
                  </a:cxn>
                  <a:cxn ang="0">
                    <a:pos x="119" y="289"/>
                  </a:cxn>
                  <a:cxn ang="0">
                    <a:pos x="114" y="323"/>
                  </a:cxn>
                  <a:cxn ang="0">
                    <a:pos x="105" y="355"/>
                  </a:cxn>
                  <a:cxn ang="0">
                    <a:pos x="94" y="383"/>
                  </a:cxn>
                  <a:cxn ang="0">
                    <a:pos x="82" y="409"/>
                  </a:cxn>
                  <a:cxn ang="0">
                    <a:pos x="70" y="432"/>
                  </a:cxn>
                  <a:cxn ang="0">
                    <a:pos x="57" y="451"/>
                  </a:cxn>
                  <a:cxn ang="0">
                    <a:pos x="47" y="467"/>
                  </a:cxn>
                  <a:cxn ang="0">
                    <a:pos x="37" y="477"/>
                  </a:cxn>
                  <a:cxn ang="0">
                    <a:pos x="32" y="484"/>
                  </a:cxn>
                  <a:cxn ang="0">
                    <a:pos x="29" y="486"/>
                  </a:cxn>
                  <a:cxn ang="0">
                    <a:pos x="53" y="443"/>
                  </a:cxn>
                  <a:cxn ang="0">
                    <a:pos x="69" y="400"/>
                  </a:cxn>
                  <a:cxn ang="0">
                    <a:pos x="80" y="356"/>
                  </a:cxn>
                  <a:cxn ang="0">
                    <a:pos x="86" y="314"/>
                  </a:cxn>
                  <a:cxn ang="0">
                    <a:pos x="86" y="271"/>
                  </a:cxn>
                  <a:cxn ang="0">
                    <a:pos x="84" y="231"/>
                  </a:cxn>
                  <a:cxn ang="0">
                    <a:pos x="77" y="193"/>
                  </a:cxn>
                  <a:cxn ang="0">
                    <a:pos x="69" y="157"/>
                  </a:cxn>
                  <a:cxn ang="0">
                    <a:pos x="58" y="124"/>
                  </a:cxn>
                  <a:cxn ang="0">
                    <a:pos x="48" y="93"/>
                  </a:cxn>
                  <a:cxn ang="0">
                    <a:pos x="36" y="67"/>
                  </a:cxn>
                  <a:cxn ang="0">
                    <a:pos x="25" y="44"/>
                  </a:cxn>
                  <a:cxn ang="0">
                    <a:pos x="15" y="26"/>
                  </a:cxn>
                  <a:cxn ang="0">
                    <a:pos x="7" y="12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121" h="486">
                    <a:moveTo>
                      <a:pt x="0" y="0"/>
                    </a:moveTo>
                    <a:lnTo>
                      <a:pt x="40" y="46"/>
                    </a:lnTo>
                    <a:lnTo>
                      <a:pt x="72" y="89"/>
                    </a:lnTo>
                    <a:lnTo>
                      <a:pt x="94" y="132"/>
                    </a:lnTo>
                    <a:lnTo>
                      <a:pt x="109" y="174"/>
                    </a:lnTo>
                    <a:lnTo>
                      <a:pt x="118" y="214"/>
                    </a:lnTo>
                    <a:lnTo>
                      <a:pt x="121" y="253"/>
                    </a:lnTo>
                    <a:lnTo>
                      <a:pt x="119" y="289"/>
                    </a:lnTo>
                    <a:lnTo>
                      <a:pt x="114" y="323"/>
                    </a:lnTo>
                    <a:lnTo>
                      <a:pt x="105" y="355"/>
                    </a:lnTo>
                    <a:lnTo>
                      <a:pt x="94" y="383"/>
                    </a:lnTo>
                    <a:lnTo>
                      <a:pt x="82" y="409"/>
                    </a:lnTo>
                    <a:lnTo>
                      <a:pt x="70" y="432"/>
                    </a:lnTo>
                    <a:lnTo>
                      <a:pt x="57" y="451"/>
                    </a:lnTo>
                    <a:lnTo>
                      <a:pt x="47" y="467"/>
                    </a:lnTo>
                    <a:lnTo>
                      <a:pt x="37" y="477"/>
                    </a:lnTo>
                    <a:lnTo>
                      <a:pt x="32" y="484"/>
                    </a:lnTo>
                    <a:lnTo>
                      <a:pt x="29" y="486"/>
                    </a:lnTo>
                    <a:lnTo>
                      <a:pt x="53" y="443"/>
                    </a:lnTo>
                    <a:lnTo>
                      <a:pt x="69" y="400"/>
                    </a:lnTo>
                    <a:lnTo>
                      <a:pt x="80" y="356"/>
                    </a:lnTo>
                    <a:lnTo>
                      <a:pt x="86" y="314"/>
                    </a:lnTo>
                    <a:lnTo>
                      <a:pt x="86" y="271"/>
                    </a:lnTo>
                    <a:lnTo>
                      <a:pt x="84" y="231"/>
                    </a:lnTo>
                    <a:lnTo>
                      <a:pt x="77" y="193"/>
                    </a:lnTo>
                    <a:lnTo>
                      <a:pt x="69" y="157"/>
                    </a:lnTo>
                    <a:lnTo>
                      <a:pt x="58" y="124"/>
                    </a:lnTo>
                    <a:lnTo>
                      <a:pt x="48" y="93"/>
                    </a:lnTo>
                    <a:lnTo>
                      <a:pt x="36" y="67"/>
                    </a:lnTo>
                    <a:lnTo>
                      <a:pt x="25" y="44"/>
                    </a:lnTo>
                    <a:lnTo>
                      <a:pt x="15" y="26"/>
                    </a:lnTo>
                    <a:lnTo>
                      <a:pt x="7" y="12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8D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62"/>
              <p:cNvSpPr>
                <a:spLocks/>
              </p:cNvSpPr>
              <p:nvPr/>
            </p:nvSpPr>
            <p:spPr bwMode="auto">
              <a:xfrm>
                <a:off x="2633663" y="2894013"/>
                <a:ext cx="28575" cy="185738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13"/>
                  </a:cxn>
                  <a:cxn ang="0">
                    <a:pos x="16" y="13"/>
                  </a:cxn>
                  <a:cxn ang="0">
                    <a:pos x="1" y="117"/>
                  </a:cxn>
                  <a:cxn ang="0">
                    <a:pos x="0" y="1"/>
                  </a:cxn>
                  <a:cxn ang="0">
                    <a:pos x="18" y="0"/>
                  </a:cxn>
                </a:cxnLst>
                <a:rect l="0" t="0" r="r" b="b"/>
                <a:pathLst>
                  <a:path w="18" h="117">
                    <a:moveTo>
                      <a:pt x="18" y="0"/>
                    </a:moveTo>
                    <a:lnTo>
                      <a:pt x="18" y="13"/>
                    </a:lnTo>
                    <a:lnTo>
                      <a:pt x="16" y="13"/>
                    </a:lnTo>
                    <a:lnTo>
                      <a:pt x="1" y="117"/>
                    </a:lnTo>
                    <a:lnTo>
                      <a:pt x="0" y="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B3F7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237"/>
              <p:cNvSpPr>
                <a:spLocks/>
              </p:cNvSpPr>
              <p:nvPr/>
            </p:nvSpPr>
            <p:spPr bwMode="auto">
              <a:xfrm>
                <a:off x="3228976" y="2800350"/>
                <a:ext cx="3521075" cy="1236663"/>
              </a:xfrm>
              <a:custGeom>
                <a:avLst/>
                <a:gdLst/>
                <a:ahLst/>
                <a:cxnLst>
                  <a:cxn ang="0">
                    <a:pos x="2106" y="0"/>
                  </a:cxn>
                  <a:cxn ang="0">
                    <a:pos x="2074" y="63"/>
                  </a:cxn>
                  <a:cxn ang="0">
                    <a:pos x="2049" y="123"/>
                  </a:cxn>
                  <a:cxn ang="0">
                    <a:pos x="2030" y="181"/>
                  </a:cxn>
                  <a:cxn ang="0">
                    <a:pos x="2018" y="237"/>
                  </a:cxn>
                  <a:cxn ang="0">
                    <a:pos x="2013" y="290"/>
                  </a:cxn>
                  <a:cxn ang="0">
                    <a:pos x="2012" y="342"/>
                  </a:cxn>
                  <a:cxn ang="0">
                    <a:pos x="2016" y="391"/>
                  </a:cxn>
                  <a:cxn ang="0">
                    <a:pos x="2022" y="437"/>
                  </a:cxn>
                  <a:cxn ang="0">
                    <a:pos x="2033" y="482"/>
                  </a:cxn>
                  <a:cxn ang="0">
                    <a:pos x="2046" y="524"/>
                  </a:cxn>
                  <a:cxn ang="0">
                    <a:pos x="2062" y="562"/>
                  </a:cxn>
                  <a:cxn ang="0">
                    <a:pos x="2079" y="598"/>
                  </a:cxn>
                  <a:cxn ang="0">
                    <a:pos x="2098" y="631"/>
                  </a:cxn>
                  <a:cxn ang="0">
                    <a:pos x="2099" y="631"/>
                  </a:cxn>
                  <a:cxn ang="0">
                    <a:pos x="2120" y="664"/>
                  </a:cxn>
                  <a:cxn ang="0">
                    <a:pos x="2141" y="694"/>
                  </a:cxn>
                  <a:cxn ang="0">
                    <a:pos x="2161" y="719"/>
                  </a:cxn>
                  <a:cxn ang="0">
                    <a:pos x="2180" y="740"/>
                  </a:cxn>
                  <a:cxn ang="0">
                    <a:pos x="2218" y="779"/>
                  </a:cxn>
                  <a:cxn ang="0">
                    <a:pos x="245" y="779"/>
                  </a:cxn>
                  <a:cxn ang="0">
                    <a:pos x="213" y="772"/>
                  </a:cxn>
                  <a:cxn ang="0">
                    <a:pos x="209" y="772"/>
                  </a:cxn>
                  <a:cxn ang="0">
                    <a:pos x="204" y="769"/>
                  </a:cxn>
                  <a:cxn ang="0">
                    <a:pos x="193" y="767"/>
                  </a:cxn>
                  <a:cxn ang="0">
                    <a:pos x="183" y="763"/>
                  </a:cxn>
                  <a:cxn ang="0">
                    <a:pos x="177" y="761"/>
                  </a:cxn>
                  <a:cxn ang="0">
                    <a:pos x="172" y="759"/>
                  </a:cxn>
                  <a:cxn ang="0">
                    <a:pos x="162" y="755"/>
                  </a:cxn>
                  <a:cxn ang="0">
                    <a:pos x="152" y="749"/>
                  </a:cxn>
                  <a:cxn ang="0">
                    <a:pos x="148" y="748"/>
                  </a:cxn>
                  <a:cxn ang="0">
                    <a:pos x="146" y="745"/>
                  </a:cxn>
                  <a:cxn ang="0">
                    <a:pos x="134" y="739"/>
                  </a:cxn>
                  <a:cxn ang="0">
                    <a:pos x="123" y="731"/>
                  </a:cxn>
                  <a:cxn ang="0">
                    <a:pos x="122" y="729"/>
                  </a:cxn>
                  <a:cxn ang="0">
                    <a:pos x="121" y="729"/>
                  </a:cxn>
                  <a:cxn ang="0">
                    <a:pos x="121" y="728"/>
                  </a:cxn>
                  <a:cxn ang="0">
                    <a:pos x="97" y="708"/>
                  </a:cxn>
                  <a:cxn ang="0">
                    <a:pos x="76" y="686"/>
                  </a:cxn>
                  <a:cxn ang="0">
                    <a:pos x="74" y="686"/>
                  </a:cxn>
                  <a:cxn ang="0">
                    <a:pos x="74" y="684"/>
                  </a:cxn>
                  <a:cxn ang="0">
                    <a:pos x="65" y="674"/>
                  </a:cxn>
                  <a:cxn ang="0">
                    <a:pos x="56" y="660"/>
                  </a:cxn>
                  <a:cxn ang="0">
                    <a:pos x="56" y="659"/>
                  </a:cxn>
                  <a:cxn ang="0">
                    <a:pos x="36" y="625"/>
                  </a:cxn>
                  <a:cxn ang="0">
                    <a:pos x="20" y="589"/>
                  </a:cxn>
                  <a:cxn ang="0">
                    <a:pos x="10" y="550"/>
                  </a:cxn>
                  <a:cxn ang="0">
                    <a:pos x="3" y="510"/>
                  </a:cxn>
                  <a:cxn ang="0">
                    <a:pos x="0" y="471"/>
                  </a:cxn>
                  <a:cxn ang="0">
                    <a:pos x="2" y="437"/>
                  </a:cxn>
                  <a:cxn ang="0">
                    <a:pos x="6" y="404"/>
                  </a:cxn>
                  <a:cxn ang="0">
                    <a:pos x="12" y="371"/>
                  </a:cxn>
                  <a:cxn ang="0">
                    <a:pos x="21" y="340"/>
                  </a:cxn>
                  <a:cxn ang="0">
                    <a:pos x="36" y="311"/>
                  </a:cxn>
                  <a:cxn ang="0">
                    <a:pos x="53" y="282"/>
                  </a:cxn>
                  <a:cxn ang="0">
                    <a:pos x="74" y="257"/>
                  </a:cxn>
                  <a:cxn ang="0">
                    <a:pos x="99" y="231"/>
                  </a:cxn>
                  <a:cxn ang="0">
                    <a:pos x="130" y="209"/>
                  </a:cxn>
                  <a:cxn ang="0">
                    <a:pos x="164" y="189"/>
                  </a:cxn>
                  <a:cxn ang="0">
                    <a:pos x="205" y="172"/>
                  </a:cxn>
                  <a:cxn ang="0">
                    <a:pos x="250" y="158"/>
                  </a:cxn>
                  <a:cxn ang="0">
                    <a:pos x="302" y="146"/>
                  </a:cxn>
                  <a:cxn ang="0">
                    <a:pos x="2106" y="0"/>
                  </a:cxn>
                </a:cxnLst>
                <a:rect l="0" t="0" r="r" b="b"/>
                <a:pathLst>
                  <a:path w="2218" h="779">
                    <a:moveTo>
                      <a:pt x="2106" y="0"/>
                    </a:moveTo>
                    <a:lnTo>
                      <a:pt x="2074" y="63"/>
                    </a:lnTo>
                    <a:lnTo>
                      <a:pt x="2049" y="123"/>
                    </a:lnTo>
                    <a:lnTo>
                      <a:pt x="2030" y="181"/>
                    </a:lnTo>
                    <a:lnTo>
                      <a:pt x="2018" y="237"/>
                    </a:lnTo>
                    <a:lnTo>
                      <a:pt x="2013" y="290"/>
                    </a:lnTo>
                    <a:lnTo>
                      <a:pt x="2012" y="342"/>
                    </a:lnTo>
                    <a:lnTo>
                      <a:pt x="2016" y="391"/>
                    </a:lnTo>
                    <a:lnTo>
                      <a:pt x="2022" y="437"/>
                    </a:lnTo>
                    <a:lnTo>
                      <a:pt x="2033" y="482"/>
                    </a:lnTo>
                    <a:lnTo>
                      <a:pt x="2046" y="524"/>
                    </a:lnTo>
                    <a:lnTo>
                      <a:pt x="2062" y="562"/>
                    </a:lnTo>
                    <a:lnTo>
                      <a:pt x="2079" y="598"/>
                    </a:lnTo>
                    <a:lnTo>
                      <a:pt x="2098" y="631"/>
                    </a:lnTo>
                    <a:lnTo>
                      <a:pt x="2099" y="631"/>
                    </a:lnTo>
                    <a:lnTo>
                      <a:pt x="2120" y="664"/>
                    </a:lnTo>
                    <a:lnTo>
                      <a:pt x="2141" y="694"/>
                    </a:lnTo>
                    <a:lnTo>
                      <a:pt x="2161" y="719"/>
                    </a:lnTo>
                    <a:lnTo>
                      <a:pt x="2180" y="740"/>
                    </a:lnTo>
                    <a:lnTo>
                      <a:pt x="2218" y="779"/>
                    </a:lnTo>
                    <a:lnTo>
                      <a:pt x="245" y="779"/>
                    </a:lnTo>
                    <a:lnTo>
                      <a:pt x="213" y="772"/>
                    </a:lnTo>
                    <a:lnTo>
                      <a:pt x="209" y="772"/>
                    </a:lnTo>
                    <a:lnTo>
                      <a:pt x="204" y="769"/>
                    </a:lnTo>
                    <a:lnTo>
                      <a:pt x="193" y="767"/>
                    </a:lnTo>
                    <a:lnTo>
                      <a:pt x="183" y="763"/>
                    </a:lnTo>
                    <a:lnTo>
                      <a:pt x="177" y="761"/>
                    </a:lnTo>
                    <a:lnTo>
                      <a:pt x="172" y="759"/>
                    </a:lnTo>
                    <a:lnTo>
                      <a:pt x="162" y="755"/>
                    </a:lnTo>
                    <a:lnTo>
                      <a:pt x="152" y="749"/>
                    </a:lnTo>
                    <a:lnTo>
                      <a:pt x="148" y="748"/>
                    </a:lnTo>
                    <a:lnTo>
                      <a:pt x="146" y="745"/>
                    </a:lnTo>
                    <a:lnTo>
                      <a:pt x="134" y="739"/>
                    </a:lnTo>
                    <a:lnTo>
                      <a:pt x="123" y="731"/>
                    </a:lnTo>
                    <a:lnTo>
                      <a:pt x="122" y="729"/>
                    </a:lnTo>
                    <a:lnTo>
                      <a:pt x="121" y="729"/>
                    </a:lnTo>
                    <a:lnTo>
                      <a:pt x="121" y="728"/>
                    </a:lnTo>
                    <a:lnTo>
                      <a:pt x="97" y="708"/>
                    </a:lnTo>
                    <a:lnTo>
                      <a:pt x="76" y="686"/>
                    </a:lnTo>
                    <a:lnTo>
                      <a:pt x="74" y="686"/>
                    </a:lnTo>
                    <a:lnTo>
                      <a:pt x="74" y="684"/>
                    </a:lnTo>
                    <a:lnTo>
                      <a:pt x="65" y="674"/>
                    </a:lnTo>
                    <a:lnTo>
                      <a:pt x="56" y="660"/>
                    </a:lnTo>
                    <a:lnTo>
                      <a:pt x="56" y="659"/>
                    </a:lnTo>
                    <a:lnTo>
                      <a:pt x="36" y="625"/>
                    </a:lnTo>
                    <a:lnTo>
                      <a:pt x="20" y="589"/>
                    </a:lnTo>
                    <a:lnTo>
                      <a:pt x="10" y="550"/>
                    </a:lnTo>
                    <a:lnTo>
                      <a:pt x="3" y="510"/>
                    </a:lnTo>
                    <a:lnTo>
                      <a:pt x="0" y="471"/>
                    </a:lnTo>
                    <a:lnTo>
                      <a:pt x="2" y="437"/>
                    </a:lnTo>
                    <a:lnTo>
                      <a:pt x="6" y="404"/>
                    </a:lnTo>
                    <a:lnTo>
                      <a:pt x="12" y="371"/>
                    </a:lnTo>
                    <a:lnTo>
                      <a:pt x="21" y="340"/>
                    </a:lnTo>
                    <a:lnTo>
                      <a:pt x="36" y="311"/>
                    </a:lnTo>
                    <a:lnTo>
                      <a:pt x="53" y="282"/>
                    </a:lnTo>
                    <a:lnTo>
                      <a:pt x="74" y="257"/>
                    </a:lnTo>
                    <a:lnTo>
                      <a:pt x="99" y="231"/>
                    </a:lnTo>
                    <a:lnTo>
                      <a:pt x="130" y="209"/>
                    </a:lnTo>
                    <a:lnTo>
                      <a:pt x="164" y="189"/>
                    </a:lnTo>
                    <a:lnTo>
                      <a:pt x="205" y="172"/>
                    </a:lnTo>
                    <a:lnTo>
                      <a:pt x="250" y="158"/>
                    </a:lnTo>
                    <a:lnTo>
                      <a:pt x="302" y="146"/>
                    </a:lnTo>
                    <a:lnTo>
                      <a:pt x="210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43600">
                      <a:shade val="30000"/>
                      <a:satMod val="115000"/>
                    </a:srgbClr>
                  </a:gs>
                  <a:gs pos="50000">
                    <a:srgbClr val="C43600">
                      <a:shade val="67500"/>
                      <a:satMod val="115000"/>
                    </a:srgbClr>
                  </a:gs>
                  <a:gs pos="100000">
                    <a:srgbClr val="C436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238"/>
              <p:cNvSpPr>
                <a:spLocks/>
              </p:cNvSpPr>
              <p:nvPr/>
            </p:nvSpPr>
            <p:spPr bwMode="auto">
              <a:xfrm>
                <a:off x="3292476" y="3783013"/>
                <a:ext cx="3457575" cy="254000"/>
              </a:xfrm>
              <a:custGeom>
                <a:avLst/>
                <a:gdLst/>
                <a:ahLst/>
                <a:cxnLst>
                  <a:cxn ang="0">
                    <a:pos x="1973" y="0"/>
                  </a:cxn>
                  <a:cxn ang="0">
                    <a:pos x="2055" y="6"/>
                  </a:cxn>
                  <a:cxn ang="0">
                    <a:pos x="2056" y="8"/>
                  </a:cxn>
                  <a:cxn ang="0">
                    <a:pos x="2058" y="10"/>
                  </a:cxn>
                  <a:cxn ang="0">
                    <a:pos x="2058" y="12"/>
                  </a:cxn>
                  <a:cxn ang="0">
                    <a:pos x="2059" y="12"/>
                  </a:cxn>
                  <a:cxn ang="0">
                    <a:pos x="2080" y="45"/>
                  </a:cxn>
                  <a:cxn ang="0">
                    <a:pos x="2101" y="75"/>
                  </a:cxn>
                  <a:cxn ang="0">
                    <a:pos x="2121" y="100"/>
                  </a:cxn>
                  <a:cxn ang="0">
                    <a:pos x="2140" y="121"/>
                  </a:cxn>
                  <a:cxn ang="0">
                    <a:pos x="2178" y="160"/>
                  </a:cxn>
                  <a:cxn ang="0">
                    <a:pos x="205" y="160"/>
                  </a:cxn>
                  <a:cxn ang="0">
                    <a:pos x="173" y="153"/>
                  </a:cxn>
                  <a:cxn ang="0">
                    <a:pos x="169" y="153"/>
                  </a:cxn>
                  <a:cxn ang="0">
                    <a:pos x="164" y="150"/>
                  </a:cxn>
                  <a:cxn ang="0">
                    <a:pos x="153" y="148"/>
                  </a:cxn>
                  <a:cxn ang="0">
                    <a:pos x="143" y="144"/>
                  </a:cxn>
                  <a:cxn ang="0">
                    <a:pos x="137" y="142"/>
                  </a:cxn>
                  <a:cxn ang="0">
                    <a:pos x="132" y="140"/>
                  </a:cxn>
                  <a:cxn ang="0">
                    <a:pos x="122" y="136"/>
                  </a:cxn>
                  <a:cxn ang="0">
                    <a:pos x="112" y="130"/>
                  </a:cxn>
                  <a:cxn ang="0">
                    <a:pos x="108" y="129"/>
                  </a:cxn>
                  <a:cxn ang="0">
                    <a:pos x="106" y="126"/>
                  </a:cxn>
                  <a:cxn ang="0">
                    <a:pos x="94" y="120"/>
                  </a:cxn>
                  <a:cxn ang="0">
                    <a:pos x="83" y="112"/>
                  </a:cxn>
                  <a:cxn ang="0">
                    <a:pos x="82" y="110"/>
                  </a:cxn>
                  <a:cxn ang="0">
                    <a:pos x="81" y="110"/>
                  </a:cxn>
                  <a:cxn ang="0">
                    <a:pos x="81" y="109"/>
                  </a:cxn>
                  <a:cxn ang="0">
                    <a:pos x="57" y="89"/>
                  </a:cxn>
                  <a:cxn ang="0">
                    <a:pos x="36" y="67"/>
                  </a:cxn>
                  <a:cxn ang="0">
                    <a:pos x="34" y="67"/>
                  </a:cxn>
                  <a:cxn ang="0">
                    <a:pos x="34" y="65"/>
                  </a:cxn>
                  <a:cxn ang="0">
                    <a:pos x="25" y="55"/>
                  </a:cxn>
                  <a:cxn ang="0">
                    <a:pos x="16" y="41"/>
                  </a:cxn>
                  <a:cxn ang="0">
                    <a:pos x="16" y="40"/>
                  </a:cxn>
                  <a:cxn ang="0">
                    <a:pos x="7" y="27"/>
                  </a:cxn>
                  <a:cxn ang="0">
                    <a:pos x="0" y="14"/>
                  </a:cxn>
                  <a:cxn ang="0">
                    <a:pos x="1973" y="0"/>
                  </a:cxn>
                </a:cxnLst>
                <a:rect l="0" t="0" r="r" b="b"/>
                <a:pathLst>
                  <a:path w="2178" h="160">
                    <a:moveTo>
                      <a:pt x="1973" y="0"/>
                    </a:moveTo>
                    <a:lnTo>
                      <a:pt x="2055" y="6"/>
                    </a:lnTo>
                    <a:lnTo>
                      <a:pt x="2056" y="8"/>
                    </a:lnTo>
                    <a:lnTo>
                      <a:pt x="2058" y="10"/>
                    </a:lnTo>
                    <a:lnTo>
                      <a:pt x="2058" y="12"/>
                    </a:lnTo>
                    <a:lnTo>
                      <a:pt x="2059" y="12"/>
                    </a:lnTo>
                    <a:lnTo>
                      <a:pt x="2080" y="45"/>
                    </a:lnTo>
                    <a:lnTo>
                      <a:pt x="2101" y="75"/>
                    </a:lnTo>
                    <a:lnTo>
                      <a:pt x="2121" y="100"/>
                    </a:lnTo>
                    <a:lnTo>
                      <a:pt x="2140" y="121"/>
                    </a:lnTo>
                    <a:lnTo>
                      <a:pt x="2178" y="160"/>
                    </a:lnTo>
                    <a:lnTo>
                      <a:pt x="205" y="160"/>
                    </a:lnTo>
                    <a:lnTo>
                      <a:pt x="173" y="153"/>
                    </a:lnTo>
                    <a:lnTo>
                      <a:pt x="169" y="153"/>
                    </a:lnTo>
                    <a:lnTo>
                      <a:pt x="164" y="150"/>
                    </a:lnTo>
                    <a:lnTo>
                      <a:pt x="153" y="148"/>
                    </a:lnTo>
                    <a:lnTo>
                      <a:pt x="143" y="144"/>
                    </a:lnTo>
                    <a:lnTo>
                      <a:pt x="137" y="142"/>
                    </a:lnTo>
                    <a:lnTo>
                      <a:pt x="132" y="140"/>
                    </a:lnTo>
                    <a:lnTo>
                      <a:pt x="122" y="136"/>
                    </a:lnTo>
                    <a:lnTo>
                      <a:pt x="112" y="130"/>
                    </a:lnTo>
                    <a:lnTo>
                      <a:pt x="108" y="129"/>
                    </a:lnTo>
                    <a:lnTo>
                      <a:pt x="106" y="126"/>
                    </a:lnTo>
                    <a:lnTo>
                      <a:pt x="94" y="120"/>
                    </a:lnTo>
                    <a:lnTo>
                      <a:pt x="83" y="112"/>
                    </a:lnTo>
                    <a:lnTo>
                      <a:pt x="82" y="110"/>
                    </a:lnTo>
                    <a:lnTo>
                      <a:pt x="81" y="110"/>
                    </a:lnTo>
                    <a:lnTo>
                      <a:pt x="81" y="109"/>
                    </a:lnTo>
                    <a:lnTo>
                      <a:pt x="57" y="89"/>
                    </a:lnTo>
                    <a:lnTo>
                      <a:pt x="36" y="67"/>
                    </a:lnTo>
                    <a:lnTo>
                      <a:pt x="34" y="67"/>
                    </a:lnTo>
                    <a:lnTo>
                      <a:pt x="34" y="65"/>
                    </a:lnTo>
                    <a:lnTo>
                      <a:pt x="25" y="55"/>
                    </a:lnTo>
                    <a:lnTo>
                      <a:pt x="16" y="41"/>
                    </a:lnTo>
                    <a:lnTo>
                      <a:pt x="16" y="40"/>
                    </a:lnTo>
                    <a:lnTo>
                      <a:pt x="7" y="27"/>
                    </a:lnTo>
                    <a:lnTo>
                      <a:pt x="0" y="14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55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239"/>
              <p:cNvSpPr>
                <a:spLocks/>
              </p:cNvSpPr>
              <p:nvPr/>
            </p:nvSpPr>
            <p:spPr bwMode="auto">
              <a:xfrm>
                <a:off x="3324226" y="2798763"/>
                <a:ext cx="3178175" cy="727075"/>
              </a:xfrm>
              <a:custGeom>
                <a:avLst/>
                <a:gdLst/>
                <a:ahLst/>
                <a:cxnLst>
                  <a:cxn ang="0">
                    <a:pos x="2002" y="0"/>
                  </a:cxn>
                  <a:cxn ang="0">
                    <a:pos x="1993" y="23"/>
                  </a:cxn>
                  <a:cxn ang="0">
                    <a:pos x="1989" y="46"/>
                  </a:cxn>
                  <a:cxn ang="0">
                    <a:pos x="1989" y="69"/>
                  </a:cxn>
                  <a:cxn ang="0">
                    <a:pos x="1990" y="92"/>
                  </a:cxn>
                  <a:cxn ang="0">
                    <a:pos x="1989" y="114"/>
                  </a:cxn>
                  <a:cxn ang="0">
                    <a:pos x="1985" y="137"/>
                  </a:cxn>
                  <a:cxn ang="0">
                    <a:pos x="1399" y="177"/>
                  </a:cxn>
                  <a:cxn ang="0">
                    <a:pos x="1397" y="178"/>
                  </a:cxn>
                  <a:cxn ang="0">
                    <a:pos x="1391" y="185"/>
                  </a:cxn>
                  <a:cxn ang="0">
                    <a:pos x="1384" y="194"/>
                  </a:cxn>
                  <a:cxn ang="0">
                    <a:pos x="1373" y="209"/>
                  </a:cxn>
                  <a:cxn ang="0">
                    <a:pos x="1362" y="226"/>
                  </a:cxn>
                  <a:cxn ang="0">
                    <a:pos x="1352" y="247"/>
                  </a:cxn>
                  <a:cxn ang="0">
                    <a:pos x="1341" y="274"/>
                  </a:cxn>
                  <a:cxn ang="0">
                    <a:pos x="1333" y="303"/>
                  </a:cxn>
                  <a:cxn ang="0">
                    <a:pos x="1328" y="336"/>
                  </a:cxn>
                  <a:cxn ang="0">
                    <a:pos x="1327" y="373"/>
                  </a:cxn>
                  <a:cxn ang="0">
                    <a:pos x="1331" y="413"/>
                  </a:cxn>
                  <a:cxn ang="0">
                    <a:pos x="1339" y="458"/>
                  </a:cxn>
                  <a:cxn ang="0">
                    <a:pos x="1212" y="341"/>
                  </a:cxn>
                  <a:cxn ang="0">
                    <a:pos x="1099" y="458"/>
                  </a:cxn>
                  <a:cxn ang="0">
                    <a:pos x="1099" y="454"/>
                  </a:cxn>
                  <a:cxn ang="0">
                    <a:pos x="1098" y="444"/>
                  </a:cxn>
                  <a:cxn ang="0">
                    <a:pos x="1097" y="426"/>
                  </a:cxn>
                  <a:cxn ang="0">
                    <a:pos x="1095" y="405"/>
                  </a:cxn>
                  <a:cxn ang="0">
                    <a:pos x="1095" y="349"/>
                  </a:cxn>
                  <a:cxn ang="0">
                    <a:pos x="1098" y="319"/>
                  </a:cxn>
                  <a:cxn ang="0">
                    <a:pos x="1101" y="287"/>
                  </a:cxn>
                  <a:cxn ang="0">
                    <a:pos x="1106" y="255"/>
                  </a:cxn>
                  <a:cxn ang="0">
                    <a:pos x="1114" y="224"/>
                  </a:cxn>
                  <a:cxn ang="0">
                    <a:pos x="1125" y="195"/>
                  </a:cxn>
                  <a:cxn ang="0">
                    <a:pos x="0" y="274"/>
                  </a:cxn>
                  <a:cxn ang="0">
                    <a:pos x="21" y="250"/>
                  </a:cxn>
                  <a:cxn ang="0">
                    <a:pos x="47" y="227"/>
                  </a:cxn>
                  <a:cxn ang="0">
                    <a:pos x="76" y="206"/>
                  </a:cxn>
                  <a:cxn ang="0">
                    <a:pos x="111" y="187"/>
                  </a:cxn>
                  <a:cxn ang="0">
                    <a:pos x="149" y="171"/>
                  </a:cxn>
                  <a:cxn ang="0">
                    <a:pos x="193" y="158"/>
                  </a:cxn>
                  <a:cxn ang="0">
                    <a:pos x="242" y="147"/>
                  </a:cxn>
                  <a:cxn ang="0">
                    <a:pos x="2002" y="0"/>
                  </a:cxn>
                </a:cxnLst>
                <a:rect l="0" t="0" r="r" b="b"/>
                <a:pathLst>
                  <a:path w="2002" h="458">
                    <a:moveTo>
                      <a:pt x="2002" y="0"/>
                    </a:moveTo>
                    <a:lnTo>
                      <a:pt x="1993" y="23"/>
                    </a:lnTo>
                    <a:lnTo>
                      <a:pt x="1989" y="46"/>
                    </a:lnTo>
                    <a:lnTo>
                      <a:pt x="1989" y="69"/>
                    </a:lnTo>
                    <a:lnTo>
                      <a:pt x="1990" y="92"/>
                    </a:lnTo>
                    <a:lnTo>
                      <a:pt x="1989" y="114"/>
                    </a:lnTo>
                    <a:lnTo>
                      <a:pt x="1985" y="137"/>
                    </a:lnTo>
                    <a:lnTo>
                      <a:pt x="1399" y="177"/>
                    </a:lnTo>
                    <a:lnTo>
                      <a:pt x="1397" y="178"/>
                    </a:lnTo>
                    <a:lnTo>
                      <a:pt x="1391" y="185"/>
                    </a:lnTo>
                    <a:lnTo>
                      <a:pt x="1384" y="194"/>
                    </a:lnTo>
                    <a:lnTo>
                      <a:pt x="1373" y="209"/>
                    </a:lnTo>
                    <a:lnTo>
                      <a:pt x="1362" y="226"/>
                    </a:lnTo>
                    <a:lnTo>
                      <a:pt x="1352" y="247"/>
                    </a:lnTo>
                    <a:lnTo>
                      <a:pt x="1341" y="274"/>
                    </a:lnTo>
                    <a:lnTo>
                      <a:pt x="1333" y="303"/>
                    </a:lnTo>
                    <a:lnTo>
                      <a:pt x="1328" y="336"/>
                    </a:lnTo>
                    <a:lnTo>
                      <a:pt x="1327" y="373"/>
                    </a:lnTo>
                    <a:lnTo>
                      <a:pt x="1331" y="413"/>
                    </a:lnTo>
                    <a:lnTo>
                      <a:pt x="1339" y="458"/>
                    </a:lnTo>
                    <a:lnTo>
                      <a:pt x="1212" y="341"/>
                    </a:lnTo>
                    <a:lnTo>
                      <a:pt x="1099" y="458"/>
                    </a:lnTo>
                    <a:lnTo>
                      <a:pt x="1099" y="454"/>
                    </a:lnTo>
                    <a:lnTo>
                      <a:pt x="1098" y="444"/>
                    </a:lnTo>
                    <a:lnTo>
                      <a:pt x="1097" y="426"/>
                    </a:lnTo>
                    <a:lnTo>
                      <a:pt x="1095" y="405"/>
                    </a:lnTo>
                    <a:lnTo>
                      <a:pt x="1095" y="349"/>
                    </a:lnTo>
                    <a:lnTo>
                      <a:pt x="1098" y="319"/>
                    </a:lnTo>
                    <a:lnTo>
                      <a:pt x="1101" y="287"/>
                    </a:lnTo>
                    <a:lnTo>
                      <a:pt x="1106" y="255"/>
                    </a:lnTo>
                    <a:lnTo>
                      <a:pt x="1114" y="224"/>
                    </a:lnTo>
                    <a:lnTo>
                      <a:pt x="1125" y="195"/>
                    </a:lnTo>
                    <a:lnTo>
                      <a:pt x="0" y="274"/>
                    </a:lnTo>
                    <a:lnTo>
                      <a:pt x="21" y="250"/>
                    </a:lnTo>
                    <a:lnTo>
                      <a:pt x="47" y="227"/>
                    </a:lnTo>
                    <a:lnTo>
                      <a:pt x="76" y="206"/>
                    </a:lnTo>
                    <a:lnTo>
                      <a:pt x="111" y="187"/>
                    </a:lnTo>
                    <a:lnTo>
                      <a:pt x="149" y="171"/>
                    </a:lnTo>
                    <a:lnTo>
                      <a:pt x="193" y="158"/>
                    </a:lnTo>
                    <a:lnTo>
                      <a:pt x="242" y="147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250000">
                  <a:alpha val="71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240"/>
              <p:cNvSpPr>
                <a:spLocks/>
              </p:cNvSpPr>
              <p:nvPr/>
            </p:nvSpPr>
            <p:spPr bwMode="auto">
              <a:xfrm>
                <a:off x="6129338" y="2909888"/>
                <a:ext cx="3244850" cy="1079500"/>
              </a:xfrm>
              <a:custGeom>
                <a:avLst/>
                <a:gdLst/>
                <a:ahLst/>
                <a:cxnLst>
                  <a:cxn ang="0">
                    <a:pos x="429" y="0"/>
                  </a:cxn>
                  <a:cxn ang="0">
                    <a:pos x="583" y="6"/>
                  </a:cxn>
                  <a:cxn ang="0">
                    <a:pos x="770" y="15"/>
                  </a:cxn>
                  <a:cxn ang="0">
                    <a:pos x="967" y="27"/>
                  </a:cxn>
                  <a:cxn ang="0">
                    <a:pos x="1146" y="36"/>
                  </a:cxn>
                  <a:cxn ang="0">
                    <a:pos x="1320" y="47"/>
                  </a:cxn>
                  <a:cxn ang="0">
                    <a:pos x="1485" y="56"/>
                  </a:cxn>
                  <a:cxn ang="0">
                    <a:pos x="1637" y="64"/>
                  </a:cxn>
                  <a:cxn ang="0">
                    <a:pos x="1772" y="72"/>
                  </a:cxn>
                  <a:cxn ang="0">
                    <a:pos x="1884" y="77"/>
                  </a:cxn>
                  <a:cxn ang="0">
                    <a:pos x="1970" y="83"/>
                  </a:cxn>
                  <a:cxn ang="0">
                    <a:pos x="2025" y="85"/>
                  </a:cxn>
                  <a:cxn ang="0">
                    <a:pos x="2044" y="87"/>
                  </a:cxn>
                  <a:cxn ang="0">
                    <a:pos x="2034" y="95"/>
                  </a:cxn>
                  <a:cxn ang="0">
                    <a:pos x="2005" y="116"/>
                  </a:cxn>
                  <a:cxn ang="0">
                    <a:pos x="1968" y="150"/>
                  </a:cxn>
                  <a:cxn ang="0">
                    <a:pos x="1928" y="197"/>
                  </a:cxn>
                  <a:cxn ang="0">
                    <a:pos x="1894" y="257"/>
                  </a:cxn>
                  <a:cxn ang="0">
                    <a:pos x="1873" y="326"/>
                  </a:cxn>
                  <a:cxn ang="0">
                    <a:pos x="1873" y="403"/>
                  </a:cxn>
                  <a:cxn ang="0">
                    <a:pos x="1891" y="472"/>
                  </a:cxn>
                  <a:cxn ang="0">
                    <a:pos x="1920" y="534"/>
                  </a:cxn>
                  <a:cxn ang="0">
                    <a:pos x="1957" y="589"/>
                  </a:cxn>
                  <a:cxn ang="0">
                    <a:pos x="1994" y="631"/>
                  </a:cxn>
                  <a:cxn ang="0">
                    <a:pos x="2035" y="671"/>
                  </a:cxn>
                  <a:cxn ang="0">
                    <a:pos x="2044" y="679"/>
                  </a:cxn>
                  <a:cxn ang="0">
                    <a:pos x="1933" y="680"/>
                  </a:cxn>
                  <a:cxn ang="0">
                    <a:pos x="1348" y="679"/>
                  </a:cxn>
                  <a:cxn ang="0">
                    <a:pos x="1103" y="678"/>
                  </a:cxn>
                  <a:cxn ang="0">
                    <a:pos x="941" y="675"/>
                  </a:cxn>
                  <a:cxn ang="0">
                    <a:pos x="785" y="672"/>
                  </a:cxn>
                  <a:cxn ang="0">
                    <a:pos x="638" y="668"/>
                  </a:cxn>
                  <a:cxn ang="0">
                    <a:pos x="509" y="663"/>
                  </a:cxn>
                  <a:cxn ang="0">
                    <a:pos x="398" y="657"/>
                  </a:cxn>
                  <a:cxn ang="0">
                    <a:pos x="312" y="649"/>
                  </a:cxn>
                  <a:cxn ang="0">
                    <a:pos x="234" y="634"/>
                  </a:cxn>
                  <a:cxn ang="0">
                    <a:pos x="153" y="598"/>
                  </a:cxn>
                  <a:cxn ang="0">
                    <a:pos x="91" y="545"/>
                  </a:cxn>
                  <a:cxn ang="0">
                    <a:pos x="46" y="481"/>
                  </a:cxn>
                  <a:cxn ang="0">
                    <a:pos x="16" y="409"/>
                  </a:cxn>
                  <a:cxn ang="0">
                    <a:pos x="1" y="335"/>
                  </a:cxn>
                  <a:cxn ang="0">
                    <a:pos x="1" y="261"/>
                  </a:cxn>
                  <a:cxn ang="0">
                    <a:pos x="13" y="190"/>
                  </a:cxn>
                  <a:cxn ang="0">
                    <a:pos x="38" y="129"/>
                  </a:cxn>
                  <a:cxn ang="0">
                    <a:pos x="79" y="76"/>
                  </a:cxn>
                  <a:cxn ang="0">
                    <a:pos x="135" y="39"/>
                  </a:cxn>
                  <a:cxn ang="0">
                    <a:pos x="209" y="15"/>
                  </a:cxn>
                  <a:cxn ang="0">
                    <a:pos x="306" y="3"/>
                  </a:cxn>
                </a:cxnLst>
                <a:rect l="0" t="0" r="r" b="b"/>
                <a:pathLst>
                  <a:path w="2044" h="680">
                    <a:moveTo>
                      <a:pt x="365" y="0"/>
                    </a:moveTo>
                    <a:lnTo>
                      <a:pt x="429" y="0"/>
                    </a:lnTo>
                    <a:lnTo>
                      <a:pt x="502" y="3"/>
                    </a:lnTo>
                    <a:lnTo>
                      <a:pt x="583" y="6"/>
                    </a:lnTo>
                    <a:lnTo>
                      <a:pt x="673" y="10"/>
                    </a:lnTo>
                    <a:lnTo>
                      <a:pt x="770" y="15"/>
                    </a:lnTo>
                    <a:lnTo>
                      <a:pt x="879" y="22"/>
                    </a:lnTo>
                    <a:lnTo>
                      <a:pt x="967" y="27"/>
                    </a:lnTo>
                    <a:lnTo>
                      <a:pt x="1057" y="32"/>
                    </a:lnTo>
                    <a:lnTo>
                      <a:pt x="1146" y="36"/>
                    </a:lnTo>
                    <a:lnTo>
                      <a:pt x="1234" y="42"/>
                    </a:lnTo>
                    <a:lnTo>
                      <a:pt x="1320" y="47"/>
                    </a:lnTo>
                    <a:lnTo>
                      <a:pt x="1403" y="51"/>
                    </a:lnTo>
                    <a:lnTo>
                      <a:pt x="1485" y="56"/>
                    </a:lnTo>
                    <a:lnTo>
                      <a:pt x="1563" y="60"/>
                    </a:lnTo>
                    <a:lnTo>
                      <a:pt x="1637" y="64"/>
                    </a:lnTo>
                    <a:lnTo>
                      <a:pt x="1707" y="68"/>
                    </a:lnTo>
                    <a:lnTo>
                      <a:pt x="1772" y="72"/>
                    </a:lnTo>
                    <a:lnTo>
                      <a:pt x="1832" y="75"/>
                    </a:lnTo>
                    <a:lnTo>
                      <a:pt x="1884" y="77"/>
                    </a:lnTo>
                    <a:lnTo>
                      <a:pt x="1931" y="80"/>
                    </a:lnTo>
                    <a:lnTo>
                      <a:pt x="1970" y="83"/>
                    </a:lnTo>
                    <a:lnTo>
                      <a:pt x="2002" y="84"/>
                    </a:lnTo>
                    <a:lnTo>
                      <a:pt x="2025" y="85"/>
                    </a:lnTo>
                    <a:lnTo>
                      <a:pt x="2039" y="87"/>
                    </a:lnTo>
                    <a:lnTo>
                      <a:pt x="2044" y="87"/>
                    </a:lnTo>
                    <a:lnTo>
                      <a:pt x="2042" y="88"/>
                    </a:lnTo>
                    <a:lnTo>
                      <a:pt x="2034" y="95"/>
                    </a:lnTo>
                    <a:lnTo>
                      <a:pt x="2021" y="103"/>
                    </a:lnTo>
                    <a:lnTo>
                      <a:pt x="2005" y="116"/>
                    </a:lnTo>
                    <a:lnTo>
                      <a:pt x="1986" y="132"/>
                    </a:lnTo>
                    <a:lnTo>
                      <a:pt x="1968" y="150"/>
                    </a:lnTo>
                    <a:lnTo>
                      <a:pt x="1947" y="173"/>
                    </a:lnTo>
                    <a:lnTo>
                      <a:pt x="1928" y="197"/>
                    </a:lnTo>
                    <a:lnTo>
                      <a:pt x="1910" y="226"/>
                    </a:lnTo>
                    <a:lnTo>
                      <a:pt x="1894" y="257"/>
                    </a:lnTo>
                    <a:lnTo>
                      <a:pt x="1881" y="290"/>
                    </a:lnTo>
                    <a:lnTo>
                      <a:pt x="1873" y="326"/>
                    </a:lnTo>
                    <a:lnTo>
                      <a:pt x="1870" y="366"/>
                    </a:lnTo>
                    <a:lnTo>
                      <a:pt x="1873" y="403"/>
                    </a:lnTo>
                    <a:lnTo>
                      <a:pt x="1879" y="439"/>
                    </a:lnTo>
                    <a:lnTo>
                      <a:pt x="1891" y="472"/>
                    </a:lnTo>
                    <a:lnTo>
                      <a:pt x="1904" y="505"/>
                    </a:lnTo>
                    <a:lnTo>
                      <a:pt x="1920" y="534"/>
                    </a:lnTo>
                    <a:lnTo>
                      <a:pt x="1939" y="562"/>
                    </a:lnTo>
                    <a:lnTo>
                      <a:pt x="1957" y="589"/>
                    </a:lnTo>
                    <a:lnTo>
                      <a:pt x="1976" y="611"/>
                    </a:lnTo>
                    <a:lnTo>
                      <a:pt x="1994" y="631"/>
                    </a:lnTo>
                    <a:lnTo>
                      <a:pt x="2023" y="660"/>
                    </a:lnTo>
                    <a:lnTo>
                      <a:pt x="2035" y="671"/>
                    </a:lnTo>
                    <a:lnTo>
                      <a:pt x="2042" y="676"/>
                    </a:lnTo>
                    <a:lnTo>
                      <a:pt x="2044" y="679"/>
                    </a:lnTo>
                    <a:lnTo>
                      <a:pt x="1972" y="679"/>
                    </a:lnTo>
                    <a:lnTo>
                      <a:pt x="1933" y="680"/>
                    </a:lnTo>
                    <a:lnTo>
                      <a:pt x="1427" y="680"/>
                    </a:lnTo>
                    <a:lnTo>
                      <a:pt x="1348" y="679"/>
                    </a:lnTo>
                    <a:lnTo>
                      <a:pt x="1185" y="679"/>
                    </a:lnTo>
                    <a:lnTo>
                      <a:pt x="1103" y="678"/>
                    </a:lnTo>
                    <a:lnTo>
                      <a:pt x="1023" y="676"/>
                    </a:lnTo>
                    <a:lnTo>
                      <a:pt x="941" y="675"/>
                    </a:lnTo>
                    <a:lnTo>
                      <a:pt x="862" y="674"/>
                    </a:lnTo>
                    <a:lnTo>
                      <a:pt x="785" y="672"/>
                    </a:lnTo>
                    <a:lnTo>
                      <a:pt x="710" y="671"/>
                    </a:lnTo>
                    <a:lnTo>
                      <a:pt x="638" y="668"/>
                    </a:lnTo>
                    <a:lnTo>
                      <a:pt x="571" y="666"/>
                    </a:lnTo>
                    <a:lnTo>
                      <a:pt x="509" y="663"/>
                    </a:lnTo>
                    <a:lnTo>
                      <a:pt x="451" y="660"/>
                    </a:lnTo>
                    <a:lnTo>
                      <a:pt x="398" y="657"/>
                    </a:lnTo>
                    <a:lnTo>
                      <a:pt x="351" y="653"/>
                    </a:lnTo>
                    <a:lnTo>
                      <a:pt x="312" y="649"/>
                    </a:lnTo>
                    <a:lnTo>
                      <a:pt x="280" y="645"/>
                    </a:lnTo>
                    <a:lnTo>
                      <a:pt x="234" y="634"/>
                    </a:lnTo>
                    <a:lnTo>
                      <a:pt x="191" y="618"/>
                    </a:lnTo>
                    <a:lnTo>
                      <a:pt x="153" y="598"/>
                    </a:lnTo>
                    <a:lnTo>
                      <a:pt x="120" y="573"/>
                    </a:lnTo>
                    <a:lnTo>
                      <a:pt x="91" y="545"/>
                    </a:lnTo>
                    <a:lnTo>
                      <a:pt x="66" y="514"/>
                    </a:lnTo>
                    <a:lnTo>
                      <a:pt x="46" y="481"/>
                    </a:lnTo>
                    <a:lnTo>
                      <a:pt x="29" y="447"/>
                    </a:lnTo>
                    <a:lnTo>
                      <a:pt x="16" y="409"/>
                    </a:lnTo>
                    <a:lnTo>
                      <a:pt x="6" y="372"/>
                    </a:lnTo>
                    <a:lnTo>
                      <a:pt x="1" y="335"/>
                    </a:lnTo>
                    <a:lnTo>
                      <a:pt x="0" y="297"/>
                    </a:lnTo>
                    <a:lnTo>
                      <a:pt x="1" y="261"/>
                    </a:lnTo>
                    <a:lnTo>
                      <a:pt x="5" y="225"/>
                    </a:lnTo>
                    <a:lnTo>
                      <a:pt x="13" y="190"/>
                    </a:lnTo>
                    <a:lnTo>
                      <a:pt x="24" y="158"/>
                    </a:lnTo>
                    <a:lnTo>
                      <a:pt x="38" y="129"/>
                    </a:lnTo>
                    <a:lnTo>
                      <a:pt x="57" y="100"/>
                    </a:lnTo>
                    <a:lnTo>
                      <a:pt x="79" y="76"/>
                    </a:lnTo>
                    <a:lnTo>
                      <a:pt x="104" y="55"/>
                    </a:lnTo>
                    <a:lnTo>
                      <a:pt x="135" y="39"/>
                    </a:lnTo>
                    <a:lnTo>
                      <a:pt x="169" y="26"/>
                    </a:lnTo>
                    <a:lnTo>
                      <a:pt x="209" y="15"/>
                    </a:lnTo>
                    <a:lnTo>
                      <a:pt x="255" y="8"/>
                    </a:lnTo>
                    <a:lnTo>
                      <a:pt x="306" y="3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FFE8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241"/>
              <p:cNvSpPr>
                <a:spLocks noEditPoints="1"/>
              </p:cNvSpPr>
              <p:nvPr/>
            </p:nvSpPr>
            <p:spPr bwMode="auto">
              <a:xfrm>
                <a:off x="6129338" y="2909888"/>
                <a:ext cx="3244850" cy="1052513"/>
              </a:xfrm>
              <a:custGeom>
                <a:avLst/>
                <a:gdLst/>
                <a:ahLst/>
                <a:cxnLst>
                  <a:cxn ang="0">
                    <a:pos x="507" y="663"/>
                  </a:cxn>
                  <a:cxn ang="0">
                    <a:pos x="365" y="0"/>
                  </a:cxn>
                  <a:cxn ang="0">
                    <a:pos x="502" y="3"/>
                  </a:cxn>
                  <a:cxn ang="0">
                    <a:pos x="673" y="10"/>
                  </a:cxn>
                  <a:cxn ang="0">
                    <a:pos x="879" y="22"/>
                  </a:cxn>
                  <a:cxn ang="0">
                    <a:pos x="1057" y="32"/>
                  </a:cxn>
                  <a:cxn ang="0">
                    <a:pos x="1234" y="42"/>
                  </a:cxn>
                  <a:cxn ang="0">
                    <a:pos x="1403" y="51"/>
                  </a:cxn>
                  <a:cxn ang="0">
                    <a:pos x="1563" y="60"/>
                  </a:cxn>
                  <a:cxn ang="0">
                    <a:pos x="1707" y="68"/>
                  </a:cxn>
                  <a:cxn ang="0">
                    <a:pos x="1832" y="75"/>
                  </a:cxn>
                  <a:cxn ang="0">
                    <a:pos x="1931" y="80"/>
                  </a:cxn>
                  <a:cxn ang="0">
                    <a:pos x="2002" y="84"/>
                  </a:cxn>
                  <a:cxn ang="0">
                    <a:pos x="2039" y="87"/>
                  </a:cxn>
                  <a:cxn ang="0">
                    <a:pos x="2042" y="88"/>
                  </a:cxn>
                  <a:cxn ang="0">
                    <a:pos x="2018" y="105"/>
                  </a:cxn>
                  <a:cxn ang="0">
                    <a:pos x="1978" y="141"/>
                  </a:cxn>
                  <a:cxn ang="0">
                    <a:pos x="1929" y="198"/>
                  </a:cxn>
                  <a:cxn ang="0">
                    <a:pos x="1845" y="234"/>
                  </a:cxn>
                  <a:cxn ang="0">
                    <a:pos x="1709" y="228"/>
                  </a:cxn>
                  <a:cxn ang="0">
                    <a:pos x="1555" y="220"/>
                  </a:cxn>
                  <a:cxn ang="0">
                    <a:pos x="1397" y="213"/>
                  </a:cxn>
                  <a:cxn ang="0">
                    <a:pos x="1240" y="206"/>
                  </a:cxn>
                  <a:cxn ang="0">
                    <a:pos x="1094" y="200"/>
                  </a:cxn>
                  <a:cxn ang="0">
                    <a:pos x="969" y="194"/>
                  </a:cxn>
                  <a:cxn ang="0">
                    <a:pos x="873" y="192"/>
                  </a:cxn>
                  <a:cxn ang="0">
                    <a:pos x="748" y="188"/>
                  </a:cxn>
                  <a:cxn ang="0">
                    <a:pos x="634" y="182"/>
                  </a:cxn>
                  <a:cxn ang="0">
                    <a:pos x="535" y="180"/>
                  </a:cxn>
                  <a:cxn ang="0">
                    <a:pos x="448" y="184"/>
                  </a:cxn>
                  <a:cxn ang="0">
                    <a:pos x="377" y="194"/>
                  </a:cxn>
                  <a:cxn ang="0">
                    <a:pos x="320" y="216"/>
                  </a:cxn>
                  <a:cxn ang="0">
                    <a:pos x="279" y="250"/>
                  </a:cxn>
                  <a:cxn ang="0">
                    <a:pos x="254" y="302"/>
                  </a:cxn>
                  <a:cxn ang="0">
                    <a:pos x="246" y="372"/>
                  </a:cxn>
                  <a:cxn ang="0">
                    <a:pos x="256" y="451"/>
                  </a:cxn>
                  <a:cxn ang="0">
                    <a:pos x="283" y="513"/>
                  </a:cxn>
                  <a:cxn ang="0">
                    <a:pos x="320" y="564"/>
                  </a:cxn>
                  <a:cxn ang="0">
                    <a:pos x="365" y="601"/>
                  </a:cxn>
                  <a:cxn ang="0">
                    <a:pos x="432" y="639"/>
                  </a:cxn>
                  <a:cxn ang="0">
                    <a:pos x="470" y="654"/>
                  </a:cxn>
                  <a:cxn ang="0">
                    <a:pos x="497" y="660"/>
                  </a:cxn>
                  <a:cxn ang="0">
                    <a:pos x="449" y="660"/>
                  </a:cxn>
                  <a:cxn ang="0">
                    <a:pos x="351" y="653"/>
                  </a:cxn>
                  <a:cxn ang="0">
                    <a:pos x="280" y="645"/>
                  </a:cxn>
                  <a:cxn ang="0">
                    <a:pos x="191" y="618"/>
                  </a:cxn>
                  <a:cxn ang="0">
                    <a:pos x="120" y="573"/>
                  </a:cxn>
                  <a:cxn ang="0">
                    <a:pos x="66" y="514"/>
                  </a:cxn>
                  <a:cxn ang="0">
                    <a:pos x="29" y="447"/>
                  </a:cxn>
                  <a:cxn ang="0">
                    <a:pos x="6" y="372"/>
                  </a:cxn>
                  <a:cxn ang="0">
                    <a:pos x="0" y="297"/>
                  </a:cxn>
                  <a:cxn ang="0">
                    <a:pos x="5" y="225"/>
                  </a:cxn>
                  <a:cxn ang="0">
                    <a:pos x="24" y="158"/>
                  </a:cxn>
                  <a:cxn ang="0">
                    <a:pos x="57" y="100"/>
                  </a:cxn>
                  <a:cxn ang="0">
                    <a:pos x="104" y="55"/>
                  </a:cxn>
                  <a:cxn ang="0">
                    <a:pos x="169" y="26"/>
                  </a:cxn>
                  <a:cxn ang="0">
                    <a:pos x="255" y="8"/>
                  </a:cxn>
                  <a:cxn ang="0">
                    <a:pos x="365" y="0"/>
                  </a:cxn>
                </a:cxnLst>
                <a:rect l="0" t="0" r="r" b="b"/>
                <a:pathLst>
                  <a:path w="2044" h="663">
                    <a:moveTo>
                      <a:pt x="505" y="663"/>
                    </a:moveTo>
                    <a:lnTo>
                      <a:pt x="507" y="663"/>
                    </a:lnTo>
                    <a:lnTo>
                      <a:pt x="505" y="663"/>
                    </a:lnTo>
                    <a:close/>
                    <a:moveTo>
                      <a:pt x="365" y="0"/>
                    </a:moveTo>
                    <a:lnTo>
                      <a:pt x="429" y="0"/>
                    </a:lnTo>
                    <a:lnTo>
                      <a:pt x="502" y="3"/>
                    </a:lnTo>
                    <a:lnTo>
                      <a:pt x="583" y="6"/>
                    </a:lnTo>
                    <a:lnTo>
                      <a:pt x="673" y="10"/>
                    </a:lnTo>
                    <a:lnTo>
                      <a:pt x="770" y="15"/>
                    </a:lnTo>
                    <a:lnTo>
                      <a:pt x="879" y="22"/>
                    </a:lnTo>
                    <a:lnTo>
                      <a:pt x="967" y="27"/>
                    </a:lnTo>
                    <a:lnTo>
                      <a:pt x="1057" y="32"/>
                    </a:lnTo>
                    <a:lnTo>
                      <a:pt x="1146" y="36"/>
                    </a:lnTo>
                    <a:lnTo>
                      <a:pt x="1234" y="42"/>
                    </a:lnTo>
                    <a:lnTo>
                      <a:pt x="1320" y="47"/>
                    </a:lnTo>
                    <a:lnTo>
                      <a:pt x="1403" y="51"/>
                    </a:lnTo>
                    <a:lnTo>
                      <a:pt x="1485" y="56"/>
                    </a:lnTo>
                    <a:lnTo>
                      <a:pt x="1563" y="60"/>
                    </a:lnTo>
                    <a:lnTo>
                      <a:pt x="1637" y="64"/>
                    </a:lnTo>
                    <a:lnTo>
                      <a:pt x="1707" y="68"/>
                    </a:lnTo>
                    <a:lnTo>
                      <a:pt x="1772" y="72"/>
                    </a:lnTo>
                    <a:lnTo>
                      <a:pt x="1832" y="75"/>
                    </a:lnTo>
                    <a:lnTo>
                      <a:pt x="1884" y="77"/>
                    </a:lnTo>
                    <a:lnTo>
                      <a:pt x="1931" y="80"/>
                    </a:lnTo>
                    <a:lnTo>
                      <a:pt x="1970" y="83"/>
                    </a:lnTo>
                    <a:lnTo>
                      <a:pt x="2002" y="84"/>
                    </a:lnTo>
                    <a:lnTo>
                      <a:pt x="2025" y="85"/>
                    </a:lnTo>
                    <a:lnTo>
                      <a:pt x="2039" y="87"/>
                    </a:lnTo>
                    <a:lnTo>
                      <a:pt x="2044" y="87"/>
                    </a:lnTo>
                    <a:lnTo>
                      <a:pt x="2042" y="88"/>
                    </a:lnTo>
                    <a:lnTo>
                      <a:pt x="2033" y="95"/>
                    </a:lnTo>
                    <a:lnTo>
                      <a:pt x="2018" y="105"/>
                    </a:lnTo>
                    <a:lnTo>
                      <a:pt x="2001" y="120"/>
                    </a:lnTo>
                    <a:lnTo>
                      <a:pt x="1978" y="141"/>
                    </a:lnTo>
                    <a:lnTo>
                      <a:pt x="1956" y="166"/>
                    </a:lnTo>
                    <a:lnTo>
                      <a:pt x="1929" y="198"/>
                    </a:lnTo>
                    <a:lnTo>
                      <a:pt x="1904" y="237"/>
                    </a:lnTo>
                    <a:lnTo>
                      <a:pt x="1845" y="234"/>
                    </a:lnTo>
                    <a:lnTo>
                      <a:pt x="1779" y="230"/>
                    </a:lnTo>
                    <a:lnTo>
                      <a:pt x="1709" y="228"/>
                    </a:lnTo>
                    <a:lnTo>
                      <a:pt x="1633" y="224"/>
                    </a:lnTo>
                    <a:lnTo>
                      <a:pt x="1555" y="220"/>
                    </a:lnTo>
                    <a:lnTo>
                      <a:pt x="1476" y="216"/>
                    </a:lnTo>
                    <a:lnTo>
                      <a:pt x="1397" y="213"/>
                    </a:lnTo>
                    <a:lnTo>
                      <a:pt x="1318" y="209"/>
                    </a:lnTo>
                    <a:lnTo>
                      <a:pt x="1240" y="206"/>
                    </a:lnTo>
                    <a:lnTo>
                      <a:pt x="1164" y="202"/>
                    </a:lnTo>
                    <a:lnTo>
                      <a:pt x="1094" y="200"/>
                    </a:lnTo>
                    <a:lnTo>
                      <a:pt x="1028" y="197"/>
                    </a:lnTo>
                    <a:lnTo>
                      <a:pt x="969" y="194"/>
                    </a:lnTo>
                    <a:lnTo>
                      <a:pt x="917" y="193"/>
                    </a:lnTo>
                    <a:lnTo>
                      <a:pt x="873" y="192"/>
                    </a:lnTo>
                    <a:lnTo>
                      <a:pt x="809" y="190"/>
                    </a:lnTo>
                    <a:lnTo>
                      <a:pt x="748" y="188"/>
                    </a:lnTo>
                    <a:lnTo>
                      <a:pt x="690" y="185"/>
                    </a:lnTo>
                    <a:lnTo>
                      <a:pt x="634" y="182"/>
                    </a:lnTo>
                    <a:lnTo>
                      <a:pt x="583" y="181"/>
                    </a:lnTo>
                    <a:lnTo>
                      <a:pt x="535" y="180"/>
                    </a:lnTo>
                    <a:lnTo>
                      <a:pt x="490" y="181"/>
                    </a:lnTo>
                    <a:lnTo>
                      <a:pt x="448" y="184"/>
                    </a:lnTo>
                    <a:lnTo>
                      <a:pt x="411" y="188"/>
                    </a:lnTo>
                    <a:lnTo>
                      <a:pt x="377" y="194"/>
                    </a:lnTo>
                    <a:lnTo>
                      <a:pt x="346" y="204"/>
                    </a:lnTo>
                    <a:lnTo>
                      <a:pt x="320" y="216"/>
                    </a:lnTo>
                    <a:lnTo>
                      <a:pt x="297" y="231"/>
                    </a:lnTo>
                    <a:lnTo>
                      <a:pt x="279" y="250"/>
                    </a:lnTo>
                    <a:lnTo>
                      <a:pt x="264" y="274"/>
                    </a:lnTo>
                    <a:lnTo>
                      <a:pt x="254" y="302"/>
                    </a:lnTo>
                    <a:lnTo>
                      <a:pt x="248" y="335"/>
                    </a:lnTo>
                    <a:lnTo>
                      <a:pt x="246" y="372"/>
                    </a:lnTo>
                    <a:lnTo>
                      <a:pt x="248" y="413"/>
                    </a:lnTo>
                    <a:lnTo>
                      <a:pt x="256" y="451"/>
                    </a:lnTo>
                    <a:lnTo>
                      <a:pt x="267" y="484"/>
                    </a:lnTo>
                    <a:lnTo>
                      <a:pt x="283" y="513"/>
                    </a:lnTo>
                    <a:lnTo>
                      <a:pt x="300" y="540"/>
                    </a:lnTo>
                    <a:lnTo>
                      <a:pt x="320" y="564"/>
                    </a:lnTo>
                    <a:lnTo>
                      <a:pt x="342" y="583"/>
                    </a:lnTo>
                    <a:lnTo>
                      <a:pt x="365" y="601"/>
                    </a:lnTo>
                    <a:lnTo>
                      <a:pt x="387" y="617"/>
                    </a:lnTo>
                    <a:lnTo>
                      <a:pt x="432" y="639"/>
                    </a:lnTo>
                    <a:lnTo>
                      <a:pt x="452" y="647"/>
                    </a:lnTo>
                    <a:lnTo>
                      <a:pt x="470" y="654"/>
                    </a:lnTo>
                    <a:lnTo>
                      <a:pt x="485" y="658"/>
                    </a:lnTo>
                    <a:lnTo>
                      <a:pt x="497" y="660"/>
                    </a:lnTo>
                    <a:lnTo>
                      <a:pt x="505" y="663"/>
                    </a:lnTo>
                    <a:lnTo>
                      <a:pt x="449" y="660"/>
                    </a:lnTo>
                    <a:lnTo>
                      <a:pt x="398" y="657"/>
                    </a:lnTo>
                    <a:lnTo>
                      <a:pt x="351" y="653"/>
                    </a:lnTo>
                    <a:lnTo>
                      <a:pt x="312" y="649"/>
                    </a:lnTo>
                    <a:lnTo>
                      <a:pt x="280" y="645"/>
                    </a:lnTo>
                    <a:lnTo>
                      <a:pt x="234" y="634"/>
                    </a:lnTo>
                    <a:lnTo>
                      <a:pt x="191" y="618"/>
                    </a:lnTo>
                    <a:lnTo>
                      <a:pt x="153" y="598"/>
                    </a:lnTo>
                    <a:lnTo>
                      <a:pt x="120" y="573"/>
                    </a:lnTo>
                    <a:lnTo>
                      <a:pt x="91" y="545"/>
                    </a:lnTo>
                    <a:lnTo>
                      <a:pt x="66" y="514"/>
                    </a:lnTo>
                    <a:lnTo>
                      <a:pt x="46" y="481"/>
                    </a:lnTo>
                    <a:lnTo>
                      <a:pt x="29" y="447"/>
                    </a:lnTo>
                    <a:lnTo>
                      <a:pt x="16" y="409"/>
                    </a:lnTo>
                    <a:lnTo>
                      <a:pt x="6" y="372"/>
                    </a:lnTo>
                    <a:lnTo>
                      <a:pt x="1" y="335"/>
                    </a:lnTo>
                    <a:lnTo>
                      <a:pt x="0" y="297"/>
                    </a:lnTo>
                    <a:lnTo>
                      <a:pt x="1" y="261"/>
                    </a:lnTo>
                    <a:lnTo>
                      <a:pt x="5" y="225"/>
                    </a:lnTo>
                    <a:lnTo>
                      <a:pt x="13" y="190"/>
                    </a:lnTo>
                    <a:lnTo>
                      <a:pt x="24" y="158"/>
                    </a:lnTo>
                    <a:lnTo>
                      <a:pt x="38" y="129"/>
                    </a:lnTo>
                    <a:lnTo>
                      <a:pt x="57" y="100"/>
                    </a:lnTo>
                    <a:lnTo>
                      <a:pt x="79" y="76"/>
                    </a:lnTo>
                    <a:lnTo>
                      <a:pt x="104" y="55"/>
                    </a:lnTo>
                    <a:lnTo>
                      <a:pt x="135" y="39"/>
                    </a:lnTo>
                    <a:lnTo>
                      <a:pt x="169" y="26"/>
                    </a:lnTo>
                    <a:lnTo>
                      <a:pt x="209" y="15"/>
                    </a:lnTo>
                    <a:lnTo>
                      <a:pt x="255" y="8"/>
                    </a:lnTo>
                    <a:lnTo>
                      <a:pt x="306" y="3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B5B3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242"/>
              <p:cNvSpPr>
                <a:spLocks/>
              </p:cNvSpPr>
              <p:nvPr/>
            </p:nvSpPr>
            <p:spPr bwMode="auto">
              <a:xfrm>
                <a:off x="6040438" y="2798763"/>
                <a:ext cx="3514725" cy="1247775"/>
              </a:xfrm>
              <a:custGeom>
                <a:avLst/>
                <a:gdLst/>
                <a:ahLst/>
                <a:cxnLst>
                  <a:cxn ang="0">
                    <a:pos x="425" y="1"/>
                  </a:cxn>
                  <a:cxn ang="0">
                    <a:pos x="505" y="7"/>
                  </a:cxn>
                  <a:cxn ang="0">
                    <a:pos x="612" y="13"/>
                  </a:cxn>
                  <a:cxn ang="0">
                    <a:pos x="739" y="23"/>
                  </a:cxn>
                  <a:cxn ang="0">
                    <a:pos x="882" y="32"/>
                  </a:cxn>
                  <a:cxn ang="0">
                    <a:pos x="1036" y="43"/>
                  </a:cxn>
                  <a:cxn ang="0">
                    <a:pos x="1445" y="69"/>
                  </a:cxn>
                  <a:cxn ang="0">
                    <a:pos x="1603" y="80"/>
                  </a:cxn>
                  <a:cxn ang="0">
                    <a:pos x="1754" y="89"/>
                  </a:cxn>
                  <a:cxn ang="0">
                    <a:pos x="1890" y="98"/>
                  </a:cxn>
                  <a:cxn ang="0">
                    <a:pos x="2009" y="106"/>
                  </a:cxn>
                  <a:cxn ang="0">
                    <a:pos x="2104" y="113"/>
                  </a:cxn>
                  <a:cxn ang="0">
                    <a:pos x="2173" y="117"/>
                  </a:cxn>
                  <a:cxn ang="0">
                    <a:pos x="2209" y="120"/>
                  </a:cxn>
                  <a:cxn ang="0">
                    <a:pos x="2214" y="195"/>
                  </a:cxn>
                  <a:cxn ang="0">
                    <a:pos x="2196" y="194"/>
                  </a:cxn>
                  <a:cxn ang="0">
                    <a:pos x="2143" y="191"/>
                  </a:cxn>
                  <a:cxn ang="0">
                    <a:pos x="2062" y="186"/>
                  </a:cxn>
                  <a:cxn ang="0">
                    <a:pos x="1956" y="181"/>
                  </a:cxn>
                  <a:cxn ang="0">
                    <a:pos x="1832" y="174"/>
                  </a:cxn>
                  <a:cxn ang="0">
                    <a:pos x="1693" y="166"/>
                  </a:cxn>
                  <a:cxn ang="0">
                    <a:pos x="1545" y="157"/>
                  </a:cxn>
                  <a:cxn ang="0">
                    <a:pos x="1393" y="149"/>
                  </a:cxn>
                  <a:cxn ang="0">
                    <a:pos x="1241" y="139"/>
                  </a:cxn>
                  <a:cxn ang="0">
                    <a:pos x="1095" y="131"/>
                  </a:cxn>
                  <a:cxn ang="0">
                    <a:pos x="959" y="124"/>
                  </a:cxn>
                  <a:cxn ang="0">
                    <a:pos x="838" y="116"/>
                  </a:cxn>
                  <a:cxn ang="0">
                    <a:pos x="739" y="110"/>
                  </a:cxn>
                  <a:cxn ang="0">
                    <a:pos x="664" y="105"/>
                  </a:cxn>
                  <a:cxn ang="0">
                    <a:pos x="571" y="98"/>
                  </a:cxn>
                  <a:cxn ang="0">
                    <a:pos x="483" y="94"/>
                  </a:cxn>
                  <a:cxn ang="0">
                    <a:pos x="360" y="97"/>
                  </a:cxn>
                  <a:cxn ang="0">
                    <a:pos x="288" y="109"/>
                  </a:cxn>
                  <a:cxn ang="0">
                    <a:pos x="226" y="130"/>
                  </a:cxn>
                  <a:cxn ang="0">
                    <a:pos x="177" y="166"/>
                  </a:cxn>
                  <a:cxn ang="0">
                    <a:pos x="140" y="218"/>
                  </a:cxn>
                  <a:cxn ang="0">
                    <a:pos x="118" y="290"/>
                  </a:cxn>
                  <a:cxn ang="0">
                    <a:pos x="111" y="386"/>
                  </a:cxn>
                  <a:cxn ang="0">
                    <a:pos x="122" y="481"/>
                  </a:cxn>
                  <a:cxn ang="0">
                    <a:pos x="148" y="554"/>
                  </a:cxn>
                  <a:cxn ang="0">
                    <a:pos x="189" y="611"/>
                  </a:cxn>
                  <a:cxn ang="0">
                    <a:pos x="241" y="651"/>
                  </a:cxn>
                  <a:cxn ang="0">
                    <a:pos x="303" y="679"/>
                  </a:cxn>
                  <a:cxn ang="0">
                    <a:pos x="374" y="696"/>
                  </a:cxn>
                  <a:cxn ang="0">
                    <a:pos x="451" y="704"/>
                  </a:cxn>
                  <a:cxn ang="0">
                    <a:pos x="2194" y="707"/>
                  </a:cxn>
                  <a:cxn ang="0">
                    <a:pos x="476" y="786"/>
                  </a:cxn>
                  <a:cxn ang="0">
                    <a:pos x="353" y="778"/>
                  </a:cxn>
                  <a:cxn ang="0">
                    <a:pos x="253" y="756"/>
                  </a:cxn>
                  <a:cxn ang="0">
                    <a:pos x="172" y="720"/>
                  </a:cxn>
                  <a:cxn ang="0">
                    <a:pos x="111" y="675"/>
                  </a:cxn>
                  <a:cxn ang="0">
                    <a:pos x="65" y="623"/>
                  </a:cxn>
                  <a:cxn ang="0">
                    <a:pos x="33" y="567"/>
                  </a:cxn>
                  <a:cxn ang="0">
                    <a:pos x="14" y="509"/>
                  </a:cxn>
                  <a:cxn ang="0">
                    <a:pos x="3" y="450"/>
                  </a:cxn>
                  <a:cxn ang="0">
                    <a:pos x="0" y="371"/>
                  </a:cxn>
                  <a:cxn ang="0">
                    <a:pos x="12" y="278"/>
                  </a:cxn>
                  <a:cxn ang="0">
                    <a:pos x="31" y="214"/>
                  </a:cxn>
                  <a:cxn ang="0">
                    <a:pos x="60" y="154"/>
                  </a:cxn>
                  <a:cxn ang="0">
                    <a:pos x="101" y="101"/>
                  </a:cxn>
                  <a:cxn ang="0">
                    <a:pos x="156" y="56"/>
                  </a:cxn>
                  <a:cxn ang="0">
                    <a:pos x="228" y="21"/>
                  </a:cxn>
                  <a:cxn ang="0">
                    <a:pos x="316" y="3"/>
                  </a:cxn>
                </a:cxnLst>
                <a:rect l="0" t="0" r="r" b="b"/>
                <a:pathLst>
                  <a:path w="2214" h="786">
                    <a:moveTo>
                      <a:pt x="368" y="0"/>
                    </a:moveTo>
                    <a:lnTo>
                      <a:pt x="425" y="1"/>
                    </a:lnTo>
                    <a:lnTo>
                      <a:pt x="462" y="4"/>
                    </a:lnTo>
                    <a:lnTo>
                      <a:pt x="505" y="7"/>
                    </a:lnTo>
                    <a:lnTo>
                      <a:pt x="555" y="11"/>
                    </a:lnTo>
                    <a:lnTo>
                      <a:pt x="612" y="13"/>
                    </a:lnTo>
                    <a:lnTo>
                      <a:pt x="673" y="17"/>
                    </a:lnTo>
                    <a:lnTo>
                      <a:pt x="739" y="23"/>
                    </a:lnTo>
                    <a:lnTo>
                      <a:pt x="809" y="27"/>
                    </a:lnTo>
                    <a:lnTo>
                      <a:pt x="882" y="32"/>
                    </a:lnTo>
                    <a:lnTo>
                      <a:pt x="959" y="37"/>
                    </a:lnTo>
                    <a:lnTo>
                      <a:pt x="1036" y="43"/>
                    </a:lnTo>
                    <a:lnTo>
                      <a:pt x="1117" y="48"/>
                    </a:lnTo>
                    <a:lnTo>
                      <a:pt x="1445" y="69"/>
                    </a:lnTo>
                    <a:lnTo>
                      <a:pt x="1526" y="74"/>
                    </a:lnTo>
                    <a:lnTo>
                      <a:pt x="1603" y="80"/>
                    </a:lnTo>
                    <a:lnTo>
                      <a:pt x="1680" y="85"/>
                    </a:lnTo>
                    <a:lnTo>
                      <a:pt x="1754" y="89"/>
                    </a:lnTo>
                    <a:lnTo>
                      <a:pt x="1824" y="94"/>
                    </a:lnTo>
                    <a:lnTo>
                      <a:pt x="1890" y="98"/>
                    </a:lnTo>
                    <a:lnTo>
                      <a:pt x="1952" y="102"/>
                    </a:lnTo>
                    <a:lnTo>
                      <a:pt x="2009" y="106"/>
                    </a:lnTo>
                    <a:lnTo>
                      <a:pt x="2059" y="109"/>
                    </a:lnTo>
                    <a:lnTo>
                      <a:pt x="2104" y="113"/>
                    </a:lnTo>
                    <a:lnTo>
                      <a:pt x="2143" y="114"/>
                    </a:lnTo>
                    <a:lnTo>
                      <a:pt x="2173" y="117"/>
                    </a:lnTo>
                    <a:lnTo>
                      <a:pt x="2196" y="118"/>
                    </a:lnTo>
                    <a:lnTo>
                      <a:pt x="2209" y="120"/>
                    </a:lnTo>
                    <a:lnTo>
                      <a:pt x="2214" y="120"/>
                    </a:lnTo>
                    <a:lnTo>
                      <a:pt x="2214" y="195"/>
                    </a:lnTo>
                    <a:lnTo>
                      <a:pt x="2209" y="195"/>
                    </a:lnTo>
                    <a:lnTo>
                      <a:pt x="2196" y="194"/>
                    </a:lnTo>
                    <a:lnTo>
                      <a:pt x="2173" y="193"/>
                    </a:lnTo>
                    <a:lnTo>
                      <a:pt x="2143" y="191"/>
                    </a:lnTo>
                    <a:lnTo>
                      <a:pt x="2106" y="189"/>
                    </a:lnTo>
                    <a:lnTo>
                      <a:pt x="2062" y="186"/>
                    </a:lnTo>
                    <a:lnTo>
                      <a:pt x="2012" y="183"/>
                    </a:lnTo>
                    <a:lnTo>
                      <a:pt x="1956" y="181"/>
                    </a:lnTo>
                    <a:lnTo>
                      <a:pt x="1896" y="177"/>
                    </a:lnTo>
                    <a:lnTo>
                      <a:pt x="1832" y="174"/>
                    </a:lnTo>
                    <a:lnTo>
                      <a:pt x="1763" y="170"/>
                    </a:lnTo>
                    <a:lnTo>
                      <a:pt x="1693" y="166"/>
                    </a:lnTo>
                    <a:lnTo>
                      <a:pt x="1619" y="161"/>
                    </a:lnTo>
                    <a:lnTo>
                      <a:pt x="1545" y="157"/>
                    </a:lnTo>
                    <a:lnTo>
                      <a:pt x="1469" y="153"/>
                    </a:lnTo>
                    <a:lnTo>
                      <a:pt x="1393" y="149"/>
                    </a:lnTo>
                    <a:lnTo>
                      <a:pt x="1317" y="143"/>
                    </a:lnTo>
                    <a:lnTo>
                      <a:pt x="1241" y="139"/>
                    </a:lnTo>
                    <a:lnTo>
                      <a:pt x="1167" y="135"/>
                    </a:lnTo>
                    <a:lnTo>
                      <a:pt x="1095" y="131"/>
                    </a:lnTo>
                    <a:lnTo>
                      <a:pt x="1026" y="128"/>
                    </a:lnTo>
                    <a:lnTo>
                      <a:pt x="959" y="124"/>
                    </a:lnTo>
                    <a:lnTo>
                      <a:pt x="896" y="120"/>
                    </a:lnTo>
                    <a:lnTo>
                      <a:pt x="838" y="116"/>
                    </a:lnTo>
                    <a:lnTo>
                      <a:pt x="785" y="113"/>
                    </a:lnTo>
                    <a:lnTo>
                      <a:pt x="739" y="110"/>
                    </a:lnTo>
                    <a:lnTo>
                      <a:pt x="698" y="108"/>
                    </a:lnTo>
                    <a:lnTo>
                      <a:pt x="664" y="105"/>
                    </a:lnTo>
                    <a:lnTo>
                      <a:pt x="618" y="102"/>
                    </a:lnTo>
                    <a:lnTo>
                      <a:pt x="571" y="98"/>
                    </a:lnTo>
                    <a:lnTo>
                      <a:pt x="526" y="96"/>
                    </a:lnTo>
                    <a:lnTo>
                      <a:pt x="483" y="94"/>
                    </a:lnTo>
                    <a:lnTo>
                      <a:pt x="399" y="94"/>
                    </a:lnTo>
                    <a:lnTo>
                      <a:pt x="360" y="97"/>
                    </a:lnTo>
                    <a:lnTo>
                      <a:pt x="323" y="101"/>
                    </a:lnTo>
                    <a:lnTo>
                      <a:pt x="288" y="109"/>
                    </a:lnTo>
                    <a:lnTo>
                      <a:pt x="257" y="118"/>
                    </a:lnTo>
                    <a:lnTo>
                      <a:pt x="226" y="130"/>
                    </a:lnTo>
                    <a:lnTo>
                      <a:pt x="200" y="147"/>
                    </a:lnTo>
                    <a:lnTo>
                      <a:pt x="177" y="166"/>
                    </a:lnTo>
                    <a:lnTo>
                      <a:pt x="156" y="190"/>
                    </a:lnTo>
                    <a:lnTo>
                      <a:pt x="140" y="218"/>
                    </a:lnTo>
                    <a:lnTo>
                      <a:pt x="127" y="251"/>
                    </a:lnTo>
                    <a:lnTo>
                      <a:pt x="118" y="290"/>
                    </a:lnTo>
                    <a:lnTo>
                      <a:pt x="113" y="332"/>
                    </a:lnTo>
                    <a:lnTo>
                      <a:pt x="111" y="386"/>
                    </a:lnTo>
                    <a:lnTo>
                      <a:pt x="115" y="437"/>
                    </a:lnTo>
                    <a:lnTo>
                      <a:pt x="122" y="481"/>
                    </a:lnTo>
                    <a:lnTo>
                      <a:pt x="134" y="519"/>
                    </a:lnTo>
                    <a:lnTo>
                      <a:pt x="148" y="554"/>
                    </a:lnTo>
                    <a:lnTo>
                      <a:pt x="167" y="584"/>
                    </a:lnTo>
                    <a:lnTo>
                      <a:pt x="189" y="611"/>
                    </a:lnTo>
                    <a:lnTo>
                      <a:pt x="213" y="632"/>
                    </a:lnTo>
                    <a:lnTo>
                      <a:pt x="241" y="651"/>
                    </a:lnTo>
                    <a:lnTo>
                      <a:pt x="271" y="667"/>
                    </a:lnTo>
                    <a:lnTo>
                      <a:pt x="303" y="679"/>
                    </a:lnTo>
                    <a:lnTo>
                      <a:pt x="337" y="688"/>
                    </a:lnTo>
                    <a:lnTo>
                      <a:pt x="374" y="696"/>
                    </a:lnTo>
                    <a:lnTo>
                      <a:pt x="411" y="701"/>
                    </a:lnTo>
                    <a:lnTo>
                      <a:pt x="451" y="704"/>
                    </a:lnTo>
                    <a:lnTo>
                      <a:pt x="492" y="707"/>
                    </a:lnTo>
                    <a:lnTo>
                      <a:pt x="2194" y="707"/>
                    </a:lnTo>
                    <a:lnTo>
                      <a:pt x="2194" y="786"/>
                    </a:lnTo>
                    <a:lnTo>
                      <a:pt x="476" y="786"/>
                    </a:lnTo>
                    <a:lnTo>
                      <a:pt x="411" y="784"/>
                    </a:lnTo>
                    <a:lnTo>
                      <a:pt x="353" y="778"/>
                    </a:lnTo>
                    <a:lnTo>
                      <a:pt x="300" y="768"/>
                    </a:lnTo>
                    <a:lnTo>
                      <a:pt x="253" y="756"/>
                    </a:lnTo>
                    <a:lnTo>
                      <a:pt x="210" y="738"/>
                    </a:lnTo>
                    <a:lnTo>
                      <a:pt x="172" y="720"/>
                    </a:lnTo>
                    <a:lnTo>
                      <a:pt x="139" y="699"/>
                    </a:lnTo>
                    <a:lnTo>
                      <a:pt x="111" y="675"/>
                    </a:lnTo>
                    <a:lnTo>
                      <a:pt x="86" y="649"/>
                    </a:lnTo>
                    <a:lnTo>
                      <a:pt x="65" y="623"/>
                    </a:lnTo>
                    <a:lnTo>
                      <a:pt x="48" y="595"/>
                    </a:lnTo>
                    <a:lnTo>
                      <a:pt x="33" y="567"/>
                    </a:lnTo>
                    <a:lnTo>
                      <a:pt x="21" y="538"/>
                    </a:lnTo>
                    <a:lnTo>
                      <a:pt x="14" y="509"/>
                    </a:lnTo>
                    <a:lnTo>
                      <a:pt x="7" y="479"/>
                    </a:lnTo>
                    <a:lnTo>
                      <a:pt x="3" y="450"/>
                    </a:lnTo>
                    <a:lnTo>
                      <a:pt x="0" y="422"/>
                    </a:lnTo>
                    <a:lnTo>
                      <a:pt x="0" y="371"/>
                    </a:lnTo>
                    <a:lnTo>
                      <a:pt x="6" y="309"/>
                    </a:lnTo>
                    <a:lnTo>
                      <a:pt x="12" y="278"/>
                    </a:lnTo>
                    <a:lnTo>
                      <a:pt x="20" y="246"/>
                    </a:lnTo>
                    <a:lnTo>
                      <a:pt x="31" y="214"/>
                    </a:lnTo>
                    <a:lnTo>
                      <a:pt x="44" y="183"/>
                    </a:lnTo>
                    <a:lnTo>
                      <a:pt x="60" y="154"/>
                    </a:lnTo>
                    <a:lnTo>
                      <a:pt x="78" y="126"/>
                    </a:lnTo>
                    <a:lnTo>
                      <a:pt x="101" y="101"/>
                    </a:lnTo>
                    <a:lnTo>
                      <a:pt x="127" y="77"/>
                    </a:lnTo>
                    <a:lnTo>
                      <a:pt x="156" y="56"/>
                    </a:lnTo>
                    <a:lnTo>
                      <a:pt x="191" y="37"/>
                    </a:lnTo>
                    <a:lnTo>
                      <a:pt x="228" y="21"/>
                    </a:lnTo>
                    <a:lnTo>
                      <a:pt x="270" y="11"/>
                    </a:lnTo>
                    <a:lnTo>
                      <a:pt x="316" y="3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6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243"/>
              <p:cNvSpPr>
                <a:spLocks/>
              </p:cNvSpPr>
              <p:nvPr/>
            </p:nvSpPr>
            <p:spPr bwMode="auto">
              <a:xfrm>
                <a:off x="6672263" y="3211513"/>
                <a:ext cx="2465388" cy="115888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1553" y="61"/>
                  </a:cxn>
                  <a:cxn ang="0">
                    <a:pos x="1550" y="71"/>
                  </a:cxn>
                  <a:cxn ang="0">
                    <a:pos x="1550" y="73"/>
                  </a:cxn>
                  <a:cxn ang="0">
                    <a:pos x="0" y="14"/>
                  </a:cxn>
                  <a:cxn ang="0">
                    <a:pos x="24" y="7"/>
                  </a:cxn>
                  <a:cxn ang="0">
                    <a:pos x="49" y="0"/>
                  </a:cxn>
                </a:cxnLst>
                <a:rect l="0" t="0" r="r" b="b"/>
                <a:pathLst>
                  <a:path w="1553" h="73">
                    <a:moveTo>
                      <a:pt x="49" y="0"/>
                    </a:moveTo>
                    <a:lnTo>
                      <a:pt x="1553" y="61"/>
                    </a:lnTo>
                    <a:lnTo>
                      <a:pt x="1550" y="71"/>
                    </a:lnTo>
                    <a:lnTo>
                      <a:pt x="1550" y="73"/>
                    </a:lnTo>
                    <a:lnTo>
                      <a:pt x="0" y="14"/>
                    </a:lnTo>
                    <a:lnTo>
                      <a:pt x="24" y="7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244"/>
              <p:cNvSpPr>
                <a:spLocks/>
              </p:cNvSpPr>
              <p:nvPr/>
            </p:nvSpPr>
            <p:spPr bwMode="auto">
              <a:xfrm>
                <a:off x="6588126" y="3262313"/>
                <a:ext cx="2535238" cy="1127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597" y="57"/>
                  </a:cxn>
                  <a:cxn ang="0">
                    <a:pos x="1595" y="64"/>
                  </a:cxn>
                  <a:cxn ang="0">
                    <a:pos x="1593" y="71"/>
                  </a:cxn>
                  <a:cxn ang="0">
                    <a:pos x="0" y="15"/>
                  </a:cxn>
                  <a:cxn ang="0">
                    <a:pos x="11" y="4"/>
                  </a:cxn>
                  <a:cxn ang="0">
                    <a:pos x="17" y="0"/>
                  </a:cxn>
                </a:cxnLst>
                <a:rect l="0" t="0" r="r" b="b"/>
                <a:pathLst>
                  <a:path w="1597" h="71">
                    <a:moveTo>
                      <a:pt x="17" y="0"/>
                    </a:moveTo>
                    <a:lnTo>
                      <a:pt x="1597" y="57"/>
                    </a:lnTo>
                    <a:lnTo>
                      <a:pt x="1595" y="64"/>
                    </a:lnTo>
                    <a:lnTo>
                      <a:pt x="1593" y="71"/>
                    </a:lnTo>
                    <a:lnTo>
                      <a:pt x="0" y="15"/>
                    </a:lnTo>
                    <a:lnTo>
                      <a:pt x="11" y="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245"/>
              <p:cNvSpPr>
                <a:spLocks/>
              </p:cNvSpPr>
              <p:nvPr/>
            </p:nvSpPr>
            <p:spPr bwMode="auto">
              <a:xfrm>
                <a:off x="6550026" y="3317875"/>
                <a:ext cx="2559050" cy="1031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612" y="53"/>
                  </a:cxn>
                  <a:cxn ang="0">
                    <a:pos x="1612" y="58"/>
                  </a:cxn>
                  <a:cxn ang="0">
                    <a:pos x="1610" y="65"/>
                  </a:cxn>
                  <a:cxn ang="0">
                    <a:pos x="0" y="14"/>
                  </a:cxn>
                  <a:cxn ang="0">
                    <a:pos x="4" y="6"/>
                  </a:cxn>
                  <a:cxn ang="0">
                    <a:pos x="8" y="0"/>
                  </a:cxn>
                </a:cxnLst>
                <a:rect l="0" t="0" r="r" b="b"/>
                <a:pathLst>
                  <a:path w="1612" h="65">
                    <a:moveTo>
                      <a:pt x="8" y="0"/>
                    </a:moveTo>
                    <a:lnTo>
                      <a:pt x="1612" y="53"/>
                    </a:lnTo>
                    <a:lnTo>
                      <a:pt x="1612" y="58"/>
                    </a:lnTo>
                    <a:lnTo>
                      <a:pt x="1610" y="65"/>
                    </a:lnTo>
                    <a:lnTo>
                      <a:pt x="0" y="14"/>
                    </a:lnTo>
                    <a:lnTo>
                      <a:pt x="4" y="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246"/>
              <p:cNvSpPr>
                <a:spLocks/>
              </p:cNvSpPr>
              <p:nvPr/>
            </p:nvSpPr>
            <p:spPr bwMode="auto">
              <a:xfrm>
                <a:off x="6529388" y="3371850"/>
                <a:ext cx="2573338" cy="968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21" y="48"/>
                  </a:cxn>
                  <a:cxn ang="0">
                    <a:pos x="1619" y="52"/>
                  </a:cxn>
                  <a:cxn ang="0">
                    <a:pos x="1619" y="61"/>
                  </a:cxn>
                  <a:cxn ang="0">
                    <a:pos x="0" y="15"/>
                  </a:cxn>
                  <a:cxn ang="0">
                    <a:pos x="3" y="4"/>
                  </a:cxn>
                  <a:cxn ang="0">
                    <a:pos x="6" y="0"/>
                  </a:cxn>
                </a:cxnLst>
                <a:rect l="0" t="0" r="r" b="b"/>
                <a:pathLst>
                  <a:path w="1621" h="61">
                    <a:moveTo>
                      <a:pt x="6" y="0"/>
                    </a:moveTo>
                    <a:lnTo>
                      <a:pt x="1621" y="48"/>
                    </a:lnTo>
                    <a:lnTo>
                      <a:pt x="1619" y="52"/>
                    </a:lnTo>
                    <a:lnTo>
                      <a:pt x="1619" y="61"/>
                    </a:lnTo>
                    <a:lnTo>
                      <a:pt x="0" y="15"/>
                    </a:lnTo>
                    <a:lnTo>
                      <a:pt x="3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247"/>
              <p:cNvSpPr>
                <a:spLocks/>
              </p:cNvSpPr>
              <p:nvPr/>
            </p:nvSpPr>
            <p:spPr bwMode="auto">
              <a:xfrm>
                <a:off x="6521451" y="3427413"/>
                <a:ext cx="2578100" cy="889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624" y="44"/>
                  </a:cxn>
                  <a:cxn ang="0">
                    <a:pos x="1624" y="56"/>
                  </a:cxn>
                  <a:cxn ang="0">
                    <a:pos x="0" y="14"/>
                  </a:cxn>
                  <a:cxn ang="0">
                    <a:pos x="0" y="9"/>
                  </a:cxn>
                  <a:cxn ang="0">
                    <a:pos x="1" y="5"/>
                  </a:cxn>
                  <a:cxn ang="0">
                    <a:pos x="1" y="0"/>
                  </a:cxn>
                </a:cxnLst>
                <a:rect l="0" t="0" r="r" b="b"/>
                <a:pathLst>
                  <a:path w="1624" h="56">
                    <a:moveTo>
                      <a:pt x="1" y="0"/>
                    </a:moveTo>
                    <a:lnTo>
                      <a:pt x="1624" y="44"/>
                    </a:lnTo>
                    <a:lnTo>
                      <a:pt x="1624" y="56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1" y="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248"/>
              <p:cNvSpPr>
                <a:spLocks/>
              </p:cNvSpPr>
              <p:nvPr/>
            </p:nvSpPr>
            <p:spPr bwMode="auto">
              <a:xfrm>
                <a:off x="6519863" y="3481388"/>
                <a:ext cx="2586038" cy="82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27" y="39"/>
                  </a:cxn>
                  <a:cxn ang="0">
                    <a:pos x="1627" y="44"/>
                  </a:cxn>
                  <a:cxn ang="0">
                    <a:pos x="1629" y="52"/>
                  </a:cxn>
                  <a:cxn ang="0">
                    <a:pos x="0" y="16"/>
                  </a:cxn>
                  <a:cxn ang="0">
                    <a:pos x="0" y="0"/>
                  </a:cxn>
                </a:cxnLst>
                <a:rect l="0" t="0" r="r" b="b"/>
                <a:pathLst>
                  <a:path w="1629" h="52">
                    <a:moveTo>
                      <a:pt x="0" y="0"/>
                    </a:moveTo>
                    <a:lnTo>
                      <a:pt x="1627" y="39"/>
                    </a:lnTo>
                    <a:lnTo>
                      <a:pt x="1627" y="44"/>
                    </a:lnTo>
                    <a:lnTo>
                      <a:pt x="1629" y="52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249"/>
              <p:cNvSpPr>
                <a:spLocks/>
              </p:cNvSpPr>
              <p:nvPr/>
            </p:nvSpPr>
            <p:spPr bwMode="auto">
              <a:xfrm>
                <a:off x="6521451" y="3538538"/>
                <a:ext cx="2595563" cy="746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1" y="33"/>
                  </a:cxn>
                  <a:cxn ang="0">
                    <a:pos x="1634" y="40"/>
                  </a:cxn>
                  <a:cxn ang="0">
                    <a:pos x="1635" y="47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0"/>
                  </a:cxn>
                </a:cxnLst>
                <a:rect l="0" t="0" r="r" b="b"/>
                <a:pathLst>
                  <a:path w="1635" h="47">
                    <a:moveTo>
                      <a:pt x="0" y="0"/>
                    </a:moveTo>
                    <a:lnTo>
                      <a:pt x="1631" y="33"/>
                    </a:lnTo>
                    <a:lnTo>
                      <a:pt x="1634" y="40"/>
                    </a:lnTo>
                    <a:lnTo>
                      <a:pt x="1635" y="47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250"/>
              <p:cNvSpPr>
                <a:spLocks/>
              </p:cNvSpPr>
              <p:nvPr/>
            </p:nvSpPr>
            <p:spPr bwMode="auto">
              <a:xfrm>
                <a:off x="6529388" y="3594100"/>
                <a:ext cx="2601913" cy="650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4" y="29"/>
                  </a:cxn>
                  <a:cxn ang="0">
                    <a:pos x="1636" y="36"/>
                  </a:cxn>
                  <a:cxn ang="0">
                    <a:pos x="1639" y="41"/>
                  </a:cxn>
                  <a:cxn ang="0">
                    <a:pos x="3" y="16"/>
                  </a:cxn>
                  <a:cxn ang="0">
                    <a:pos x="0" y="0"/>
                  </a:cxn>
                </a:cxnLst>
                <a:rect l="0" t="0" r="r" b="b"/>
                <a:pathLst>
                  <a:path w="1639" h="41">
                    <a:moveTo>
                      <a:pt x="0" y="0"/>
                    </a:moveTo>
                    <a:lnTo>
                      <a:pt x="1634" y="29"/>
                    </a:lnTo>
                    <a:lnTo>
                      <a:pt x="1636" y="36"/>
                    </a:lnTo>
                    <a:lnTo>
                      <a:pt x="1639" y="41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251"/>
              <p:cNvSpPr>
                <a:spLocks/>
              </p:cNvSpPr>
              <p:nvPr/>
            </p:nvSpPr>
            <p:spPr bwMode="auto">
              <a:xfrm>
                <a:off x="6545263" y="3651250"/>
                <a:ext cx="2606675" cy="55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6" y="22"/>
                  </a:cxn>
                  <a:cxn ang="0">
                    <a:pos x="1638" y="27"/>
                  </a:cxn>
                  <a:cxn ang="0">
                    <a:pos x="1640" y="31"/>
                  </a:cxn>
                  <a:cxn ang="0">
                    <a:pos x="1642" y="35"/>
                  </a:cxn>
                  <a:cxn ang="0">
                    <a:pos x="5" y="16"/>
                  </a:cxn>
                  <a:cxn ang="0">
                    <a:pos x="0" y="0"/>
                  </a:cxn>
                </a:cxnLst>
                <a:rect l="0" t="0" r="r" b="b"/>
                <a:pathLst>
                  <a:path w="1642" h="35">
                    <a:moveTo>
                      <a:pt x="0" y="0"/>
                    </a:moveTo>
                    <a:lnTo>
                      <a:pt x="1636" y="22"/>
                    </a:lnTo>
                    <a:lnTo>
                      <a:pt x="1638" y="27"/>
                    </a:lnTo>
                    <a:lnTo>
                      <a:pt x="1640" y="31"/>
                    </a:lnTo>
                    <a:lnTo>
                      <a:pt x="1642" y="35"/>
                    </a:lnTo>
                    <a:lnTo>
                      <a:pt x="5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252"/>
              <p:cNvSpPr>
                <a:spLocks/>
              </p:cNvSpPr>
              <p:nvPr/>
            </p:nvSpPr>
            <p:spPr bwMode="auto">
              <a:xfrm>
                <a:off x="6567488" y="3706813"/>
                <a:ext cx="2609850" cy="49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8" y="18"/>
                  </a:cxn>
                  <a:cxn ang="0">
                    <a:pos x="1639" y="22"/>
                  </a:cxn>
                  <a:cxn ang="0">
                    <a:pos x="1642" y="27"/>
                  </a:cxn>
                  <a:cxn ang="0">
                    <a:pos x="1644" y="31"/>
                  </a:cxn>
                  <a:cxn ang="0">
                    <a:pos x="8" y="15"/>
                  </a:cxn>
                  <a:cxn ang="0">
                    <a:pos x="4" y="8"/>
                  </a:cxn>
                  <a:cxn ang="0">
                    <a:pos x="0" y="0"/>
                  </a:cxn>
                </a:cxnLst>
                <a:rect l="0" t="0" r="r" b="b"/>
                <a:pathLst>
                  <a:path w="1644" h="31">
                    <a:moveTo>
                      <a:pt x="0" y="0"/>
                    </a:moveTo>
                    <a:lnTo>
                      <a:pt x="1638" y="18"/>
                    </a:lnTo>
                    <a:lnTo>
                      <a:pt x="1639" y="22"/>
                    </a:lnTo>
                    <a:lnTo>
                      <a:pt x="1642" y="27"/>
                    </a:lnTo>
                    <a:lnTo>
                      <a:pt x="1644" y="31"/>
                    </a:lnTo>
                    <a:lnTo>
                      <a:pt x="8" y="15"/>
                    </a:lnTo>
                    <a:lnTo>
                      <a:pt x="4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253"/>
              <p:cNvSpPr>
                <a:spLocks/>
              </p:cNvSpPr>
              <p:nvPr/>
            </p:nvSpPr>
            <p:spPr bwMode="auto">
              <a:xfrm>
                <a:off x="6604001" y="3762375"/>
                <a:ext cx="2603500" cy="396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2" y="13"/>
                  </a:cxn>
                  <a:cxn ang="0">
                    <a:pos x="1640" y="25"/>
                  </a:cxn>
                  <a:cxn ang="0">
                    <a:pos x="11" y="16"/>
                  </a:cxn>
                  <a:cxn ang="0">
                    <a:pos x="0" y="0"/>
                  </a:cxn>
                </a:cxnLst>
                <a:rect l="0" t="0" r="r" b="b"/>
                <a:pathLst>
                  <a:path w="1640" h="25">
                    <a:moveTo>
                      <a:pt x="0" y="0"/>
                    </a:moveTo>
                    <a:lnTo>
                      <a:pt x="1632" y="13"/>
                    </a:lnTo>
                    <a:lnTo>
                      <a:pt x="1640" y="25"/>
                    </a:lnTo>
                    <a:lnTo>
                      <a:pt x="11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254"/>
              <p:cNvSpPr>
                <a:spLocks/>
              </p:cNvSpPr>
              <p:nvPr/>
            </p:nvSpPr>
            <p:spPr bwMode="auto">
              <a:xfrm>
                <a:off x="6653213" y="3819525"/>
                <a:ext cx="2589213" cy="31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22" y="6"/>
                  </a:cxn>
                  <a:cxn ang="0">
                    <a:pos x="1625" y="12"/>
                  </a:cxn>
                  <a:cxn ang="0">
                    <a:pos x="1629" y="16"/>
                  </a:cxn>
                  <a:cxn ang="0">
                    <a:pos x="1631" y="20"/>
                  </a:cxn>
                  <a:cxn ang="0">
                    <a:pos x="17" y="14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1631" h="20">
                    <a:moveTo>
                      <a:pt x="0" y="0"/>
                    </a:moveTo>
                    <a:lnTo>
                      <a:pt x="1622" y="6"/>
                    </a:lnTo>
                    <a:lnTo>
                      <a:pt x="1625" y="12"/>
                    </a:lnTo>
                    <a:lnTo>
                      <a:pt x="1629" y="16"/>
                    </a:lnTo>
                    <a:lnTo>
                      <a:pt x="1631" y="20"/>
                    </a:lnTo>
                    <a:lnTo>
                      <a:pt x="17" y="14"/>
                    </a:lnTo>
                    <a:lnTo>
                      <a:pt x="1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255"/>
              <p:cNvSpPr>
                <a:spLocks/>
              </p:cNvSpPr>
              <p:nvPr/>
            </p:nvSpPr>
            <p:spPr bwMode="auto">
              <a:xfrm>
                <a:off x="6724651" y="3873500"/>
                <a:ext cx="2557463" cy="25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01" y="3"/>
                  </a:cxn>
                  <a:cxn ang="0">
                    <a:pos x="1609" y="11"/>
                  </a:cxn>
                  <a:cxn ang="0">
                    <a:pos x="1611" y="16"/>
                  </a:cxn>
                  <a:cxn ang="0">
                    <a:pos x="24" y="16"/>
                  </a:cxn>
                  <a:cxn ang="0">
                    <a:pos x="0" y="0"/>
                  </a:cxn>
                </a:cxnLst>
                <a:rect l="0" t="0" r="r" b="b"/>
                <a:pathLst>
                  <a:path w="1611" h="16">
                    <a:moveTo>
                      <a:pt x="0" y="0"/>
                    </a:moveTo>
                    <a:lnTo>
                      <a:pt x="1601" y="3"/>
                    </a:lnTo>
                    <a:lnTo>
                      <a:pt x="1609" y="11"/>
                    </a:lnTo>
                    <a:lnTo>
                      <a:pt x="1611" y="16"/>
                    </a:lnTo>
                    <a:lnTo>
                      <a:pt x="24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256"/>
              <p:cNvSpPr>
                <a:spLocks/>
              </p:cNvSpPr>
              <p:nvPr/>
            </p:nvSpPr>
            <p:spPr bwMode="auto">
              <a:xfrm>
                <a:off x="9074151" y="3098800"/>
                <a:ext cx="233363" cy="817563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39" y="6"/>
                  </a:cxn>
                  <a:cxn ang="0">
                    <a:pos x="129" y="20"/>
                  </a:cxn>
                  <a:cxn ang="0">
                    <a:pos x="117" y="35"/>
                  </a:cxn>
                  <a:cxn ang="0">
                    <a:pos x="102" y="57"/>
                  </a:cxn>
                  <a:cxn ang="0">
                    <a:pos x="88" y="81"/>
                  </a:cxn>
                  <a:cxn ang="0">
                    <a:pos x="73" y="109"/>
                  </a:cxn>
                  <a:cxn ang="0">
                    <a:pos x="60" y="140"/>
                  </a:cxn>
                  <a:cxn ang="0">
                    <a:pos x="49" y="176"/>
                  </a:cxn>
                  <a:cxn ang="0">
                    <a:pos x="40" y="213"/>
                  </a:cxn>
                  <a:cxn ang="0">
                    <a:pos x="36" y="255"/>
                  </a:cxn>
                  <a:cxn ang="0">
                    <a:pos x="37" y="292"/>
                  </a:cxn>
                  <a:cxn ang="0">
                    <a:pos x="41" y="328"/>
                  </a:cxn>
                  <a:cxn ang="0">
                    <a:pos x="51" y="361"/>
                  </a:cxn>
                  <a:cxn ang="0">
                    <a:pos x="63" y="390"/>
                  </a:cxn>
                  <a:cxn ang="0">
                    <a:pos x="74" y="418"/>
                  </a:cxn>
                  <a:cxn ang="0">
                    <a:pos x="89" y="443"/>
                  </a:cxn>
                  <a:cxn ang="0">
                    <a:pos x="104" y="464"/>
                  </a:cxn>
                  <a:cxn ang="0">
                    <a:pos x="117" y="482"/>
                  </a:cxn>
                  <a:cxn ang="0">
                    <a:pos x="129" y="496"/>
                  </a:cxn>
                  <a:cxn ang="0">
                    <a:pos x="138" y="507"/>
                  </a:cxn>
                  <a:cxn ang="0">
                    <a:pos x="144" y="512"/>
                  </a:cxn>
                  <a:cxn ang="0">
                    <a:pos x="147" y="515"/>
                  </a:cxn>
                  <a:cxn ang="0">
                    <a:pos x="144" y="514"/>
                  </a:cxn>
                  <a:cxn ang="0">
                    <a:pos x="125" y="500"/>
                  </a:cxn>
                  <a:cxn ang="0">
                    <a:pos x="110" y="488"/>
                  </a:cxn>
                  <a:cxn ang="0">
                    <a:pos x="93" y="474"/>
                  </a:cxn>
                  <a:cxn ang="0">
                    <a:pos x="74" y="455"/>
                  </a:cxn>
                  <a:cxn ang="0">
                    <a:pos x="57" y="434"/>
                  </a:cxn>
                  <a:cxn ang="0">
                    <a:pos x="40" y="407"/>
                  </a:cxn>
                  <a:cxn ang="0">
                    <a:pos x="24" y="378"/>
                  </a:cxn>
                  <a:cxn ang="0">
                    <a:pos x="12" y="345"/>
                  </a:cxn>
                  <a:cxn ang="0">
                    <a:pos x="4" y="308"/>
                  </a:cxn>
                  <a:cxn ang="0">
                    <a:pos x="0" y="267"/>
                  </a:cxn>
                  <a:cxn ang="0">
                    <a:pos x="3" y="225"/>
                  </a:cxn>
                  <a:cxn ang="0">
                    <a:pos x="11" y="187"/>
                  </a:cxn>
                  <a:cxn ang="0">
                    <a:pos x="23" y="151"/>
                  </a:cxn>
                  <a:cxn ang="0">
                    <a:pos x="37" y="120"/>
                  </a:cxn>
                  <a:cxn ang="0">
                    <a:pos x="55" y="91"/>
                  </a:cxn>
                  <a:cxn ang="0">
                    <a:pos x="73" y="67"/>
                  </a:cxn>
                  <a:cxn ang="0">
                    <a:pos x="92" y="46"/>
                  </a:cxn>
                  <a:cxn ang="0">
                    <a:pos x="110" y="29"/>
                  </a:cxn>
                  <a:cxn ang="0">
                    <a:pos x="125" y="14"/>
                  </a:cxn>
                  <a:cxn ang="0">
                    <a:pos x="138" y="5"/>
                  </a:cxn>
                  <a:cxn ang="0">
                    <a:pos x="146" y="0"/>
                  </a:cxn>
                </a:cxnLst>
                <a:rect l="0" t="0" r="r" b="b"/>
                <a:pathLst>
                  <a:path w="147" h="515">
                    <a:moveTo>
                      <a:pt x="146" y="0"/>
                    </a:moveTo>
                    <a:lnTo>
                      <a:pt x="139" y="6"/>
                    </a:lnTo>
                    <a:lnTo>
                      <a:pt x="129" y="20"/>
                    </a:lnTo>
                    <a:lnTo>
                      <a:pt x="117" y="35"/>
                    </a:lnTo>
                    <a:lnTo>
                      <a:pt x="102" y="57"/>
                    </a:lnTo>
                    <a:lnTo>
                      <a:pt x="88" y="81"/>
                    </a:lnTo>
                    <a:lnTo>
                      <a:pt x="73" y="109"/>
                    </a:lnTo>
                    <a:lnTo>
                      <a:pt x="60" y="140"/>
                    </a:lnTo>
                    <a:lnTo>
                      <a:pt x="49" y="176"/>
                    </a:lnTo>
                    <a:lnTo>
                      <a:pt x="40" y="213"/>
                    </a:lnTo>
                    <a:lnTo>
                      <a:pt x="36" y="255"/>
                    </a:lnTo>
                    <a:lnTo>
                      <a:pt x="37" y="292"/>
                    </a:lnTo>
                    <a:lnTo>
                      <a:pt x="41" y="328"/>
                    </a:lnTo>
                    <a:lnTo>
                      <a:pt x="51" y="361"/>
                    </a:lnTo>
                    <a:lnTo>
                      <a:pt x="63" y="390"/>
                    </a:lnTo>
                    <a:lnTo>
                      <a:pt x="74" y="418"/>
                    </a:lnTo>
                    <a:lnTo>
                      <a:pt x="89" y="443"/>
                    </a:lnTo>
                    <a:lnTo>
                      <a:pt x="104" y="464"/>
                    </a:lnTo>
                    <a:lnTo>
                      <a:pt x="117" y="482"/>
                    </a:lnTo>
                    <a:lnTo>
                      <a:pt x="129" y="496"/>
                    </a:lnTo>
                    <a:lnTo>
                      <a:pt x="138" y="507"/>
                    </a:lnTo>
                    <a:lnTo>
                      <a:pt x="144" y="512"/>
                    </a:lnTo>
                    <a:lnTo>
                      <a:pt x="147" y="515"/>
                    </a:lnTo>
                    <a:lnTo>
                      <a:pt x="144" y="514"/>
                    </a:lnTo>
                    <a:lnTo>
                      <a:pt x="125" y="500"/>
                    </a:lnTo>
                    <a:lnTo>
                      <a:pt x="110" y="488"/>
                    </a:lnTo>
                    <a:lnTo>
                      <a:pt x="93" y="474"/>
                    </a:lnTo>
                    <a:lnTo>
                      <a:pt x="74" y="455"/>
                    </a:lnTo>
                    <a:lnTo>
                      <a:pt x="57" y="434"/>
                    </a:lnTo>
                    <a:lnTo>
                      <a:pt x="40" y="407"/>
                    </a:lnTo>
                    <a:lnTo>
                      <a:pt x="24" y="378"/>
                    </a:lnTo>
                    <a:lnTo>
                      <a:pt x="12" y="345"/>
                    </a:lnTo>
                    <a:lnTo>
                      <a:pt x="4" y="308"/>
                    </a:lnTo>
                    <a:lnTo>
                      <a:pt x="0" y="267"/>
                    </a:lnTo>
                    <a:lnTo>
                      <a:pt x="3" y="225"/>
                    </a:lnTo>
                    <a:lnTo>
                      <a:pt x="11" y="187"/>
                    </a:lnTo>
                    <a:lnTo>
                      <a:pt x="23" y="151"/>
                    </a:lnTo>
                    <a:lnTo>
                      <a:pt x="37" y="120"/>
                    </a:lnTo>
                    <a:lnTo>
                      <a:pt x="55" y="91"/>
                    </a:lnTo>
                    <a:lnTo>
                      <a:pt x="73" y="67"/>
                    </a:lnTo>
                    <a:lnTo>
                      <a:pt x="92" y="46"/>
                    </a:lnTo>
                    <a:lnTo>
                      <a:pt x="110" y="29"/>
                    </a:lnTo>
                    <a:lnTo>
                      <a:pt x="125" y="14"/>
                    </a:lnTo>
                    <a:lnTo>
                      <a:pt x="138" y="5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5B3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257"/>
              <p:cNvSpPr>
                <a:spLocks/>
              </p:cNvSpPr>
              <p:nvPr/>
            </p:nvSpPr>
            <p:spPr bwMode="auto">
              <a:xfrm>
                <a:off x="4832351" y="2433638"/>
                <a:ext cx="669925" cy="954088"/>
              </a:xfrm>
              <a:custGeom>
                <a:avLst/>
                <a:gdLst/>
                <a:ahLst/>
                <a:cxnLst>
                  <a:cxn ang="0">
                    <a:pos x="410" y="0"/>
                  </a:cxn>
                  <a:cxn ang="0">
                    <a:pos x="422" y="7"/>
                  </a:cxn>
                  <a:cxn ang="0">
                    <a:pos x="411" y="12"/>
                  </a:cxn>
                  <a:cxn ang="0">
                    <a:pos x="399" y="19"/>
                  </a:cxn>
                  <a:cxn ang="0">
                    <a:pos x="385" y="29"/>
                  </a:cxn>
                  <a:cxn ang="0">
                    <a:pos x="367" y="41"/>
                  </a:cxn>
                  <a:cxn ang="0">
                    <a:pos x="350" y="56"/>
                  </a:cxn>
                  <a:cxn ang="0">
                    <a:pos x="332" y="73"/>
                  </a:cxn>
                  <a:cxn ang="0">
                    <a:pos x="315" y="95"/>
                  </a:cxn>
                  <a:cxn ang="0">
                    <a:pos x="300" y="117"/>
                  </a:cxn>
                  <a:cxn ang="0">
                    <a:pos x="288" y="141"/>
                  </a:cxn>
                  <a:cxn ang="0">
                    <a:pos x="280" y="169"/>
                  </a:cxn>
                  <a:cxn ang="0">
                    <a:pos x="276" y="194"/>
                  </a:cxn>
                  <a:cxn ang="0">
                    <a:pos x="274" y="226"/>
                  </a:cxn>
                  <a:cxn ang="0">
                    <a:pos x="271" y="261"/>
                  </a:cxn>
                  <a:cxn ang="0">
                    <a:pos x="270" y="299"/>
                  </a:cxn>
                  <a:cxn ang="0">
                    <a:pos x="270" y="420"/>
                  </a:cxn>
                  <a:cxn ang="0">
                    <a:pos x="271" y="458"/>
                  </a:cxn>
                  <a:cxn ang="0">
                    <a:pos x="271" y="494"/>
                  </a:cxn>
                  <a:cxn ang="0">
                    <a:pos x="272" y="528"/>
                  </a:cxn>
                  <a:cxn ang="0">
                    <a:pos x="274" y="554"/>
                  </a:cxn>
                  <a:cxn ang="0">
                    <a:pos x="274" y="574"/>
                  </a:cxn>
                  <a:cxn ang="0">
                    <a:pos x="275" y="587"/>
                  </a:cxn>
                  <a:cxn ang="0">
                    <a:pos x="275" y="593"/>
                  </a:cxn>
                  <a:cxn ang="0">
                    <a:pos x="128" y="486"/>
                  </a:cxn>
                  <a:cxn ang="0">
                    <a:pos x="15" y="601"/>
                  </a:cxn>
                  <a:cxn ang="0">
                    <a:pos x="0" y="598"/>
                  </a:cxn>
                  <a:cxn ang="0">
                    <a:pos x="1" y="594"/>
                  </a:cxn>
                  <a:cxn ang="0">
                    <a:pos x="3" y="583"/>
                  </a:cxn>
                  <a:cxn ang="0">
                    <a:pos x="8" y="566"/>
                  </a:cxn>
                  <a:cxn ang="0">
                    <a:pos x="13" y="543"/>
                  </a:cxn>
                  <a:cxn ang="0">
                    <a:pos x="20" y="516"/>
                  </a:cxn>
                  <a:cxn ang="0">
                    <a:pos x="28" y="485"/>
                  </a:cxn>
                  <a:cxn ang="0">
                    <a:pos x="38" y="450"/>
                  </a:cxn>
                  <a:cxn ang="0">
                    <a:pos x="49" y="413"/>
                  </a:cxn>
                  <a:cxn ang="0">
                    <a:pos x="61" y="375"/>
                  </a:cxn>
                  <a:cxn ang="0">
                    <a:pos x="74" y="335"/>
                  </a:cxn>
                  <a:cxn ang="0">
                    <a:pos x="89" y="296"/>
                  </a:cxn>
                  <a:cxn ang="0">
                    <a:pos x="104" y="258"/>
                  </a:cxn>
                  <a:cxn ang="0">
                    <a:pos x="120" y="221"/>
                  </a:cxn>
                  <a:cxn ang="0">
                    <a:pos x="138" y="186"/>
                  </a:cxn>
                  <a:cxn ang="0">
                    <a:pos x="156" y="156"/>
                  </a:cxn>
                  <a:cxn ang="0">
                    <a:pos x="175" y="128"/>
                  </a:cxn>
                  <a:cxn ang="0">
                    <a:pos x="194" y="105"/>
                  </a:cxn>
                  <a:cxn ang="0">
                    <a:pos x="214" y="88"/>
                  </a:cxn>
                  <a:cxn ang="0">
                    <a:pos x="250" y="64"/>
                  </a:cxn>
                  <a:cxn ang="0">
                    <a:pos x="280" y="45"/>
                  </a:cxn>
                  <a:cxn ang="0">
                    <a:pos x="307" y="31"/>
                  </a:cxn>
                  <a:cxn ang="0">
                    <a:pos x="329" y="20"/>
                  </a:cxn>
                  <a:cxn ang="0">
                    <a:pos x="349" y="12"/>
                  </a:cxn>
                  <a:cxn ang="0">
                    <a:pos x="364" y="7"/>
                  </a:cxn>
                  <a:cxn ang="0">
                    <a:pos x="375" y="4"/>
                  </a:cxn>
                  <a:cxn ang="0">
                    <a:pos x="383" y="3"/>
                  </a:cxn>
                  <a:cxn ang="0">
                    <a:pos x="389" y="2"/>
                  </a:cxn>
                  <a:cxn ang="0">
                    <a:pos x="390" y="2"/>
                  </a:cxn>
                  <a:cxn ang="0">
                    <a:pos x="410" y="0"/>
                  </a:cxn>
                </a:cxnLst>
                <a:rect l="0" t="0" r="r" b="b"/>
                <a:pathLst>
                  <a:path w="422" h="601">
                    <a:moveTo>
                      <a:pt x="410" y="0"/>
                    </a:moveTo>
                    <a:lnTo>
                      <a:pt x="422" y="7"/>
                    </a:lnTo>
                    <a:lnTo>
                      <a:pt x="411" y="12"/>
                    </a:lnTo>
                    <a:lnTo>
                      <a:pt x="399" y="19"/>
                    </a:lnTo>
                    <a:lnTo>
                      <a:pt x="385" y="29"/>
                    </a:lnTo>
                    <a:lnTo>
                      <a:pt x="367" y="41"/>
                    </a:lnTo>
                    <a:lnTo>
                      <a:pt x="350" y="56"/>
                    </a:lnTo>
                    <a:lnTo>
                      <a:pt x="332" y="73"/>
                    </a:lnTo>
                    <a:lnTo>
                      <a:pt x="315" y="95"/>
                    </a:lnTo>
                    <a:lnTo>
                      <a:pt x="300" y="117"/>
                    </a:lnTo>
                    <a:lnTo>
                      <a:pt x="288" y="141"/>
                    </a:lnTo>
                    <a:lnTo>
                      <a:pt x="280" y="169"/>
                    </a:lnTo>
                    <a:lnTo>
                      <a:pt x="276" y="194"/>
                    </a:lnTo>
                    <a:lnTo>
                      <a:pt x="274" y="226"/>
                    </a:lnTo>
                    <a:lnTo>
                      <a:pt x="271" y="261"/>
                    </a:lnTo>
                    <a:lnTo>
                      <a:pt x="270" y="299"/>
                    </a:lnTo>
                    <a:lnTo>
                      <a:pt x="270" y="420"/>
                    </a:lnTo>
                    <a:lnTo>
                      <a:pt x="271" y="458"/>
                    </a:lnTo>
                    <a:lnTo>
                      <a:pt x="271" y="494"/>
                    </a:lnTo>
                    <a:lnTo>
                      <a:pt x="272" y="528"/>
                    </a:lnTo>
                    <a:lnTo>
                      <a:pt x="274" y="554"/>
                    </a:lnTo>
                    <a:lnTo>
                      <a:pt x="274" y="574"/>
                    </a:lnTo>
                    <a:lnTo>
                      <a:pt x="275" y="587"/>
                    </a:lnTo>
                    <a:lnTo>
                      <a:pt x="275" y="593"/>
                    </a:lnTo>
                    <a:lnTo>
                      <a:pt x="128" y="486"/>
                    </a:lnTo>
                    <a:lnTo>
                      <a:pt x="15" y="601"/>
                    </a:lnTo>
                    <a:lnTo>
                      <a:pt x="0" y="598"/>
                    </a:lnTo>
                    <a:lnTo>
                      <a:pt x="1" y="594"/>
                    </a:lnTo>
                    <a:lnTo>
                      <a:pt x="3" y="583"/>
                    </a:lnTo>
                    <a:lnTo>
                      <a:pt x="8" y="566"/>
                    </a:lnTo>
                    <a:lnTo>
                      <a:pt x="13" y="543"/>
                    </a:lnTo>
                    <a:lnTo>
                      <a:pt x="20" y="516"/>
                    </a:lnTo>
                    <a:lnTo>
                      <a:pt x="28" y="485"/>
                    </a:lnTo>
                    <a:lnTo>
                      <a:pt x="38" y="450"/>
                    </a:lnTo>
                    <a:lnTo>
                      <a:pt x="49" y="413"/>
                    </a:lnTo>
                    <a:lnTo>
                      <a:pt x="61" y="375"/>
                    </a:lnTo>
                    <a:lnTo>
                      <a:pt x="74" y="335"/>
                    </a:lnTo>
                    <a:lnTo>
                      <a:pt x="89" y="296"/>
                    </a:lnTo>
                    <a:lnTo>
                      <a:pt x="104" y="258"/>
                    </a:lnTo>
                    <a:lnTo>
                      <a:pt x="120" y="221"/>
                    </a:lnTo>
                    <a:lnTo>
                      <a:pt x="138" y="186"/>
                    </a:lnTo>
                    <a:lnTo>
                      <a:pt x="156" y="156"/>
                    </a:lnTo>
                    <a:lnTo>
                      <a:pt x="175" y="128"/>
                    </a:lnTo>
                    <a:lnTo>
                      <a:pt x="194" y="105"/>
                    </a:lnTo>
                    <a:lnTo>
                      <a:pt x="214" y="88"/>
                    </a:lnTo>
                    <a:lnTo>
                      <a:pt x="250" y="64"/>
                    </a:lnTo>
                    <a:lnTo>
                      <a:pt x="280" y="45"/>
                    </a:lnTo>
                    <a:lnTo>
                      <a:pt x="307" y="31"/>
                    </a:lnTo>
                    <a:lnTo>
                      <a:pt x="329" y="20"/>
                    </a:lnTo>
                    <a:lnTo>
                      <a:pt x="349" y="12"/>
                    </a:lnTo>
                    <a:lnTo>
                      <a:pt x="364" y="7"/>
                    </a:lnTo>
                    <a:lnTo>
                      <a:pt x="375" y="4"/>
                    </a:lnTo>
                    <a:lnTo>
                      <a:pt x="383" y="3"/>
                    </a:lnTo>
                    <a:lnTo>
                      <a:pt x="389" y="2"/>
                    </a:lnTo>
                    <a:lnTo>
                      <a:pt x="390" y="2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258"/>
              <p:cNvSpPr>
                <a:spLocks/>
              </p:cNvSpPr>
              <p:nvPr/>
            </p:nvSpPr>
            <p:spPr bwMode="auto">
              <a:xfrm>
                <a:off x="4832351" y="2433638"/>
                <a:ext cx="650875" cy="949325"/>
              </a:xfrm>
              <a:custGeom>
                <a:avLst/>
                <a:gdLst/>
                <a:ahLst/>
                <a:cxnLst>
                  <a:cxn ang="0">
                    <a:pos x="406" y="0"/>
                  </a:cxn>
                  <a:cxn ang="0">
                    <a:pos x="410" y="0"/>
                  </a:cxn>
                  <a:cxn ang="0">
                    <a:pos x="407" y="2"/>
                  </a:cxn>
                  <a:cxn ang="0">
                    <a:pos x="401" y="4"/>
                  </a:cxn>
                  <a:cxn ang="0">
                    <a:pos x="389" y="10"/>
                  </a:cxn>
                  <a:cxn ang="0">
                    <a:pos x="375" y="19"/>
                  </a:cxn>
                  <a:cxn ang="0">
                    <a:pos x="358" y="29"/>
                  </a:cxn>
                  <a:cxn ang="0">
                    <a:pos x="341" y="43"/>
                  </a:cxn>
                  <a:cxn ang="0">
                    <a:pos x="324" y="59"/>
                  </a:cxn>
                  <a:cxn ang="0">
                    <a:pos x="307" y="79"/>
                  </a:cxn>
                  <a:cxn ang="0">
                    <a:pos x="289" y="101"/>
                  </a:cxn>
                  <a:cxn ang="0">
                    <a:pos x="276" y="126"/>
                  </a:cxn>
                  <a:cxn ang="0">
                    <a:pos x="264" y="156"/>
                  </a:cxn>
                  <a:cxn ang="0">
                    <a:pos x="258" y="189"/>
                  </a:cxn>
                  <a:cxn ang="0">
                    <a:pos x="255" y="225"/>
                  </a:cxn>
                  <a:cxn ang="0">
                    <a:pos x="255" y="570"/>
                  </a:cxn>
                  <a:cxn ang="0">
                    <a:pos x="123" y="476"/>
                  </a:cxn>
                  <a:cxn ang="0">
                    <a:pos x="0" y="598"/>
                  </a:cxn>
                  <a:cxn ang="0">
                    <a:pos x="0" y="255"/>
                  </a:cxn>
                  <a:cxn ang="0">
                    <a:pos x="3" y="225"/>
                  </a:cxn>
                  <a:cxn ang="0">
                    <a:pos x="5" y="195"/>
                  </a:cxn>
                  <a:cxn ang="0">
                    <a:pos x="11" y="168"/>
                  </a:cxn>
                  <a:cxn ang="0">
                    <a:pos x="19" y="141"/>
                  </a:cxn>
                  <a:cxn ang="0">
                    <a:pos x="29" y="116"/>
                  </a:cxn>
                  <a:cxn ang="0">
                    <a:pos x="42" y="95"/>
                  </a:cxn>
                  <a:cxn ang="0">
                    <a:pos x="61" y="75"/>
                  </a:cxn>
                  <a:cxn ang="0">
                    <a:pos x="83" y="57"/>
                  </a:cxn>
                  <a:cxn ang="0">
                    <a:pos x="110" y="44"/>
                  </a:cxn>
                  <a:cxn ang="0">
                    <a:pos x="141" y="35"/>
                  </a:cxn>
                  <a:cxn ang="0">
                    <a:pos x="180" y="27"/>
                  </a:cxn>
                  <a:cxn ang="0">
                    <a:pos x="218" y="20"/>
                  </a:cxn>
                  <a:cxn ang="0">
                    <a:pos x="255" y="15"/>
                  </a:cxn>
                  <a:cxn ang="0">
                    <a:pos x="291" y="11"/>
                  </a:cxn>
                  <a:cxn ang="0">
                    <a:pos x="323" y="7"/>
                  </a:cxn>
                  <a:cxn ang="0">
                    <a:pos x="352" y="4"/>
                  </a:cxn>
                  <a:cxn ang="0">
                    <a:pos x="375" y="3"/>
                  </a:cxn>
                  <a:cxn ang="0">
                    <a:pos x="394" y="2"/>
                  </a:cxn>
                  <a:cxn ang="0">
                    <a:pos x="406" y="0"/>
                  </a:cxn>
                </a:cxnLst>
                <a:rect l="0" t="0" r="r" b="b"/>
                <a:pathLst>
                  <a:path w="410" h="598">
                    <a:moveTo>
                      <a:pt x="406" y="0"/>
                    </a:moveTo>
                    <a:lnTo>
                      <a:pt x="410" y="0"/>
                    </a:lnTo>
                    <a:lnTo>
                      <a:pt x="407" y="2"/>
                    </a:lnTo>
                    <a:lnTo>
                      <a:pt x="401" y="4"/>
                    </a:lnTo>
                    <a:lnTo>
                      <a:pt x="389" y="10"/>
                    </a:lnTo>
                    <a:lnTo>
                      <a:pt x="375" y="19"/>
                    </a:lnTo>
                    <a:lnTo>
                      <a:pt x="358" y="29"/>
                    </a:lnTo>
                    <a:lnTo>
                      <a:pt x="341" y="43"/>
                    </a:lnTo>
                    <a:lnTo>
                      <a:pt x="324" y="59"/>
                    </a:lnTo>
                    <a:lnTo>
                      <a:pt x="307" y="79"/>
                    </a:lnTo>
                    <a:lnTo>
                      <a:pt x="289" y="101"/>
                    </a:lnTo>
                    <a:lnTo>
                      <a:pt x="276" y="126"/>
                    </a:lnTo>
                    <a:lnTo>
                      <a:pt x="264" y="156"/>
                    </a:lnTo>
                    <a:lnTo>
                      <a:pt x="258" y="189"/>
                    </a:lnTo>
                    <a:lnTo>
                      <a:pt x="255" y="225"/>
                    </a:lnTo>
                    <a:lnTo>
                      <a:pt x="255" y="570"/>
                    </a:lnTo>
                    <a:lnTo>
                      <a:pt x="123" y="476"/>
                    </a:lnTo>
                    <a:lnTo>
                      <a:pt x="0" y="598"/>
                    </a:lnTo>
                    <a:lnTo>
                      <a:pt x="0" y="255"/>
                    </a:lnTo>
                    <a:lnTo>
                      <a:pt x="3" y="225"/>
                    </a:lnTo>
                    <a:lnTo>
                      <a:pt x="5" y="195"/>
                    </a:lnTo>
                    <a:lnTo>
                      <a:pt x="11" y="168"/>
                    </a:lnTo>
                    <a:lnTo>
                      <a:pt x="19" y="141"/>
                    </a:lnTo>
                    <a:lnTo>
                      <a:pt x="29" y="116"/>
                    </a:lnTo>
                    <a:lnTo>
                      <a:pt x="42" y="95"/>
                    </a:lnTo>
                    <a:lnTo>
                      <a:pt x="61" y="75"/>
                    </a:lnTo>
                    <a:lnTo>
                      <a:pt x="83" y="57"/>
                    </a:lnTo>
                    <a:lnTo>
                      <a:pt x="110" y="44"/>
                    </a:lnTo>
                    <a:lnTo>
                      <a:pt x="141" y="35"/>
                    </a:lnTo>
                    <a:lnTo>
                      <a:pt x="180" y="27"/>
                    </a:lnTo>
                    <a:lnTo>
                      <a:pt x="218" y="20"/>
                    </a:lnTo>
                    <a:lnTo>
                      <a:pt x="255" y="15"/>
                    </a:lnTo>
                    <a:lnTo>
                      <a:pt x="291" y="11"/>
                    </a:lnTo>
                    <a:lnTo>
                      <a:pt x="323" y="7"/>
                    </a:lnTo>
                    <a:lnTo>
                      <a:pt x="352" y="4"/>
                    </a:lnTo>
                    <a:lnTo>
                      <a:pt x="375" y="3"/>
                    </a:lnTo>
                    <a:lnTo>
                      <a:pt x="394" y="2"/>
                    </a:lnTo>
                    <a:lnTo>
                      <a:pt x="40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FF00">
                      <a:shade val="30000"/>
                      <a:satMod val="115000"/>
                    </a:srgbClr>
                  </a:gs>
                  <a:gs pos="50000">
                    <a:srgbClr val="4EFF00">
                      <a:shade val="67500"/>
                      <a:satMod val="115000"/>
                    </a:srgbClr>
                  </a:gs>
                  <a:gs pos="100000">
                    <a:srgbClr val="4EFF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89" name="Group 388"/>
          <p:cNvGrpSpPr/>
          <p:nvPr/>
        </p:nvGrpSpPr>
        <p:grpSpPr>
          <a:xfrm>
            <a:off x="8851680" y="2378616"/>
            <a:ext cx="1371600" cy="1295400"/>
            <a:chOff x="7689044" y="2057400"/>
            <a:chExt cx="1371600" cy="1295400"/>
          </a:xfrm>
        </p:grpSpPr>
        <p:sp>
          <p:nvSpPr>
            <p:cNvPr id="390" name="Folded Corner 389"/>
            <p:cNvSpPr/>
            <p:nvPr/>
          </p:nvSpPr>
          <p:spPr>
            <a:xfrm>
              <a:off x="7689044" y="2057400"/>
              <a:ext cx="1371600" cy="1295400"/>
            </a:xfrm>
            <a:prstGeom prst="foldedCorner">
              <a:avLst/>
            </a:prstGeom>
            <a:solidFill>
              <a:srgbClr val="C00000"/>
            </a:solidFill>
            <a:ln>
              <a:noFill/>
            </a:ln>
            <a:effectLst>
              <a:outerShdw dist="76200" dir="19140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1"/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Geography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91" name="Group 202"/>
            <p:cNvGrpSpPr/>
            <p:nvPr/>
          </p:nvGrpSpPr>
          <p:grpSpPr>
            <a:xfrm>
              <a:off x="8105213" y="2633004"/>
              <a:ext cx="437234" cy="597669"/>
              <a:chOff x="4590213" y="1365250"/>
              <a:chExt cx="3021851" cy="4130675"/>
            </a:xfrm>
            <a:effectLst/>
          </p:grpSpPr>
          <p:sp>
            <p:nvSpPr>
              <p:cNvPr id="392" name="Freeform 6"/>
              <p:cNvSpPr>
                <a:spLocks/>
              </p:cNvSpPr>
              <p:nvPr/>
            </p:nvSpPr>
            <p:spPr bwMode="auto">
              <a:xfrm>
                <a:off x="4670426" y="1606550"/>
                <a:ext cx="2163763" cy="3082925"/>
              </a:xfrm>
              <a:custGeom>
                <a:avLst/>
                <a:gdLst/>
                <a:ahLst/>
                <a:cxnLst>
                  <a:cxn ang="0">
                    <a:pos x="660" y="27"/>
                  </a:cxn>
                  <a:cxn ang="0">
                    <a:pos x="544" y="80"/>
                  </a:cxn>
                  <a:cxn ang="0">
                    <a:pos x="437" y="147"/>
                  </a:cxn>
                  <a:cxn ang="0">
                    <a:pos x="340" y="228"/>
                  </a:cxn>
                  <a:cxn ang="0">
                    <a:pos x="253" y="320"/>
                  </a:cxn>
                  <a:cxn ang="0">
                    <a:pos x="180" y="424"/>
                  </a:cxn>
                  <a:cxn ang="0">
                    <a:pos x="119" y="536"/>
                  </a:cxn>
                  <a:cxn ang="0">
                    <a:pos x="75" y="657"/>
                  </a:cxn>
                  <a:cxn ang="0">
                    <a:pos x="45" y="785"/>
                  </a:cxn>
                  <a:cxn ang="0">
                    <a:pos x="33" y="918"/>
                  </a:cxn>
                  <a:cxn ang="0">
                    <a:pos x="40" y="1057"/>
                  </a:cxn>
                  <a:cxn ang="0">
                    <a:pos x="65" y="1190"/>
                  </a:cxn>
                  <a:cxn ang="0">
                    <a:pos x="108" y="1316"/>
                  </a:cxn>
                  <a:cxn ang="0">
                    <a:pos x="167" y="1434"/>
                  </a:cxn>
                  <a:cxn ang="0">
                    <a:pos x="240" y="1542"/>
                  </a:cxn>
                  <a:cxn ang="0">
                    <a:pos x="327" y="1639"/>
                  </a:cxn>
                  <a:cxn ang="0">
                    <a:pos x="426" y="1723"/>
                  </a:cxn>
                  <a:cxn ang="0">
                    <a:pos x="535" y="1794"/>
                  </a:cxn>
                  <a:cxn ang="0">
                    <a:pos x="655" y="1851"/>
                  </a:cxn>
                  <a:cxn ang="0">
                    <a:pos x="783" y="1891"/>
                  </a:cxn>
                  <a:cxn ang="0">
                    <a:pos x="918" y="1913"/>
                  </a:cxn>
                  <a:cxn ang="0">
                    <a:pos x="1052" y="1916"/>
                  </a:cxn>
                  <a:cxn ang="0">
                    <a:pos x="1178" y="1902"/>
                  </a:cxn>
                  <a:cxn ang="0">
                    <a:pos x="1299" y="1873"/>
                  </a:cxn>
                  <a:cxn ang="0">
                    <a:pos x="1359" y="1862"/>
                  </a:cxn>
                  <a:cxn ang="0">
                    <a:pos x="1363" y="1875"/>
                  </a:cxn>
                  <a:cxn ang="0">
                    <a:pos x="1241" y="1913"/>
                  </a:cxn>
                  <a:cxn ang="0">
                    <a:pos x="1112" y="1936"/>
                  </a:cxn>
                  <a:cxn ang="0">
                    <a:pos x="980" y="1942"/>
                  </a:cxn>
                  <a:cxn ang="0">
                    <a:pos x="844" y="1930"/>
                  </a:cxn>
                  <a:cxn ang="0">
                    <a:pos x="714" y="1900"/>
                  </a:cxn>
                  <a:cxn ang="0">
                    <a:pos x="592" y="1855"/>
                  </a:cxn>
                  <a:cxn ang="0">
                    <a:pos x="477" y="1794"/>
                  </a:cxn>
                  <a:cxn ang="0">
                    <a:pos x="372" y="1720"/>
                  </a:cxn>
                  <a:cxn ang="0">
                    <a:pos x="279" y="1633"/>
                  </a:cxn>
                  <a:cxn ang="0">
                    <a:pos x="196" y="1535"/>
                  </a:cxn>
                  <a:cxn ang="0">
                    <a:pos x="127" y="1427"/>
                  </a:cxn>
                  <a:cxn ang="0">
                    <a:pos x="71" y="1310"/>
                  </a:cxn>
                  <a:cxn ang="0">
                    <a:pos x="30" y="1185"/>
                  </a:cxn>
                  <a:cxn ang="0">
                    <a:pos x="7" y="1054"/>
                  </a:cxn>
                  <a:cxn ang="0">
                    <a:pos x="0" y="918"/>
                  </a:cxn>
                  <a:cxn ang="0">
                    <a:pos x="13" y="780"/>
                  </a:cxn>
                  <a:cxn ang="0">
                    <a:pos x="44" y="647"/>
                  </a:cxn>
                  <a:cxn ang="0">
                    <a:pos x="91" y="522"/>
                  </a:cxn>
                  <a:cxn ang="0">
                    <a:pos x="153" y="406"/>
                  </a:cxn>
                  <a:cxn ang="0">
                    <a:pos x="231" y="301"/>
                  </a:cxn>
                  <a:cxn ang="0">
                    <a:pos x="320" y="206"/>
                  </a:cxn>
                  <a:cxn ang="0">
                    <a:pos x="421" y="123"/>
                  </a:cxn>
                  <a:cxn ang="0">
                    <a:pos x="532" y="54"/>
                  </a:cxn>
                  <a:cxn ang="0">
                    <a:pos x="653" y="0"/>
                  </a:cxn>
                </a:cxnLst>
                <a:rect l="0" t="0" r="r" b="b"/>
                <a:pathLst>
                  <a:path w="1363" h="1942">
                    <a:moveTo>
                      <a:pt x="653" y="0"/>
                    </a:moveTo>
                    <a:lnTo>
                      <a:pt x="660" y="27"/>
                    </a:lnTo>
                    <a:lnTo>
                      <a:pt x="601" y="51"/>
                    </a:lnTo>
                    <a:lnTo>
                      <a:pt x="544" y="80"/>
                    </a:lnTo>
                    <a:lnTo>
                      <a:pt x="490" y="112"/>
                    </a:lnTo>
                    <a:lnTo>
                      <a:pt x="437" y="147"/>
                    </a:lnTo>
                    <a:lnTo>
                      <a:pt x="387" y="186"/>
                    </a:lnTo>
                    <a:lnTo>
                      <a:pt x="340" y="228"/>
                    </a:lnTo>
                    <a:lnTo>
                      <a:pt x="295" y="273"/>
                    </a:lnTo>
                    <a:lnTo>
                      <a:pt x="253" y="320"/>
                    </a:lnTo>
                    <a:lnTo>
                      <a:pt x="215" y="371"/>
                    </a:lnTo>
                    <a:lnTo>
                      <a:pt x="180" y="424"/>
                    </a:lnTo>
                    <a:lnTo>
                      <a:pt x="148" y="479"/>
                    </a:lnTo>
                    <a:lnTo>
                      <a:pt x="119" y="536"/>
                    </a:lnTo>
                    <a:lnTo>
                      <a:pt x="95" y="596"/>
                    </a:lnTo>
                    <a:lnTo>
                      <a:pt x="75" y="657"/>
                    </a:lnTo>
                    <a:lnTo>
                      <a:pt x="57" y="720"/>
                    </a:lnTo>
                    <a:lnTo>
                      <a:pt x="45" y="785"/>
                    </a:lnTo>
                    <a:lnTo>
                      <a:pt x="37" y="851"/>
                    </a:lnTo>
                    <a:lnTo>
                      <a:pt x="33" y="918"/>
                    </a:lnTo>
                    <a:lnTo>
                      <a:pt x="34" y="989"/>
                    </a:lnTo>
                    <a:lnTo>
                      <a:pt x="40" y="1057"/>
                    </a:lnTo>
                    <a:lnTo>
                      <a:pt x="50" y="1124"/>
                    </a:lnTo>
                    <a:lnTo>
                      <a:pt x="65" y="1190"/>
                    </a:lnTo>
                    <a:lnTo>
                      <a:pt x="84" y="1254"/>
                    </a:lnTo>
                    <a:lnTo>
                      <a:pt x="108" y="1316"/>
                    </a:lnTo>
                    <a:lnTo>
                      <a:pt x="135" y="1376"/>
                    </a:lnTo>
                    <a:lnTo>
                      <a:pt x="167" y="1434"/>
                    </a:lnTo>
                    <a:lnTo>
                      <a:pt x="201" y="1489"/>
                    </a:lnTo>
                    <a:lnTo>
                      <a:pt x="240" y="1542"/>
                    </a:lnTo>
                    <a:lnTo>
                      <a:pt x="282" y="1592"/>
                    </a:lnTo>
                    <a:lnTo>
                      <a:pt x="327" y="1639"/>
                    </a:lnTo>
                    <a:lnTo>
                      <a:pt x="375" y="1683"/>
                    </a:lnTo>
                    <a:lnTo>
                      <a:pt x="426" y="1723"/>
                    </a:lnTo>
                    <a:lnTo>
                      <a:pt x="480" y="1761"/>
                    </a:lnTo>
                    <a:lnTo>
                      <a:pt x="535" y="1794"/>
                    </a:lnTo>
                    <a:lnTo>
                      <a:pt x="595" y="1824"/>
                    </a:lnTo>
                    <a:lnTo>
                      <a:pt x="655" y="1851"/>
                    </a:lnTo>
                    <a:lnTo>
                      <a:pt x="718" y="1873"/>
                    </a:lnTo>
                    <a:lnTo>
                      <a:pt x="783" y="1891"/>
                    </a:lnTo>
                    <a:lnTo>
                      <a:pt x="849" y="1904"/>
                    </a:lnTo>
                    <a:lnTo>
                      <a:pt x="918" y="1913"/>
                    </a:lnTo>
                    <a:lnTo>
                      <a:pt x="987" y="1917"/>
                    </a:lnTo>
                    <a:lnTo>
                      <a:pt x="1052" y="1916"/>
                    </a:lnTo>
                    <a:lnTo>
                      <a:pt x="1115" y="1911"/>
                    </a:lnTo>
                    <a:lnTo>
                      <a:pt x="1178" y="1902"/>
                    </a:lnTo>
                    <a:lnTo>
                      <a:pt x="1239" y="1889"/>
                    </a:lnTo>
                    <a:lnTo>
                      <a:pt x="1299" y="1873"/>
                    </a:lnTo>
                    <a:lnTo>
                      <a:pt x="1357" y="1852"/>
                    </a:lnTo>
                    <a:lnTo>
                      <a:pt x="1359" y="1862"/>
                    </a:lnTo>
                    <a:lnTo>
                      <a:pt x="1361" y="1870"/>
                    </a:lnTo>
                    <a:lnTo>
                      <a:pt x="1363" y="1875"/>
                    </a:lnTo>
                    <a:lnTo>
                      <a:pt x="1302" y="1896"/>
                    </a:lnTo>
                    <a:lnTo>
                      <a:pt x="1241" y="1913"/>
                    </a:lnTo>
                    <a:lnTo>
                      <a:pt x="1178" y="1926"/>
                    </a:lnTo>
                    <a:lnTo>
                      <a:pt x="1112" y="1936"/>
                    </a:lnTo>
                    <a:lnTo>
                      <a:pt x="1047" y="1941"/>
                    </a:lnTo>
                    <a:lnTo>
                      <a:pt x="980" y="1942"/>
                    </a:lnTo>
                    <a:lnTo>
                      <a:pt x="911" y="1938"/>
                    </a:lnTo>
                    <a:lnTo>
                      <a:pt x="844" y="1930"/>
                    </a:lnTo>
                    <a:lnTo>
                      <a:pt x="778" y="1918"/>
                    </a:lnTo>
                    <a:lnTo>
                      <a:pt x="714" y="1900"/>
                    </a:lnTo>
                    <a:lnTo>
                      <a:pt x="652" y="1880"/>
                    </a:lnTo>
                    <a:lnTo>
                      <a:pt x="592" y="1855"/>
                    </a:lnTo>
                    <a:lnTo>
                      <a:pt x="534" y="1826"/>
                    </a:lnTo>
                    <a:lnTo>
                      <a:pt x="477" y="1794"/>
                    </a:lnTo>
                    <a:lnTo>
                      <a:pt x="424" y="1759"/>
                    </a:lnTo>
                    <a:lnTo>
                      <a:pt x="372" y="1720"/>
                    </a:lnTo>
                    <a:lnTo>
                      <a:pt x="324" y="1678"/>
                    </a:lnTo>
                    <a:lnTo>
                      <a:pt x="279" y="1633"/>
                    </a:lnTo>
                    <a:lnTo>
                      <a:pt x="235" y="1585"/>
                    </a:lnTo>
                    <a:lnTo>
                      <a:pt x="196" y="1535"/>
                    </a:lnTo>
                    <a:lnTo>
                      <a:pt x="160" y="1482"/>
                    </a:lnTo>
                    <a:lnTo>
                      <a:pt x="127" y="1427"/>
                    </a:lnTo>
                    <a:lnTo>
                      <a:pt x="97" y="1369"/>
                    </a:lnTo>
                    <a:lnTo>
                      <a:pt x="71" y="1310"/>
                    </a:lnTo>
                    <a:lnTo>
                      <a:pt x="49" y="1248"/>
                    </a:lnTo>
                    <a:lnTo>
                      <a:pt x="30" y="1185"/>
                    </a:lnTo>
                    <a:lnTo>
                      <a:pt x="16" y="1121"/>
                    </a:lnTo>
                    <a:lnTo>
                      <a:pt x="7" y="1054"/>
                    </a:lnTo>
                    <a:lnTo>
                      <a:pt x="1" y="986"/>
                    </a:lnTo>
                    <a:lnTo>
                      <a:pt x="0" y="918"/>
                    </a:lnTo>
                    <a:lnTo>
                      <a:pt x="4" y="847"/>
                    </a:lnTo>
                    <a:lnTo>
                      <a:pt x="13" y="780"/>
                    </a:lnTo>
                    <a:lnTo>
                      <a:pt x="26" y="713"/>
                    </a:lnTo>
                    <a:lnTo>
                      <a:pt x="44" y="647"/>
                    </a:lnTo>
                    <a:lnTo>
                      <a:pt x="65" y="584"/>
                    </a:lnTo>
                    <a:lnTo>
                      <a:pt x="91" y="522"/>
                    </a:lnTo>
                    <a:lnTo>
                      <a:pt x="120" y="463"/>
                    </a:lnTo>
                    <a:lnTo>
                      <a:pt x="153" y="406"/>
                    </a:lnTo>
                    <a:lnTo>
                      <a:pt x="190" y="352"/>
                    </a:lnTo>
                    <a:lnTo>
                      <a:pt x="231" y="301"/>
                    </a:lnTo>
                    <a:lnTo>
                      <a:pt x="274" y="252"/>
                    </a:lnTo>
                    <a:lnTo>
                      <a:pt x="320" y="206"/>
                    </a:lnTo>
                    <a:lnTo>
                      <a:pt x="369" y="162"/>
                    </a:lnTo>
                    <a:lnTo>
                      <a:pt x="421" y="123"/>
                    </a:lnTo>
                    <a:lnTo>
                      <a:pt x="476" y="87"/>
                    </a:lnTo>
                    <a:lnTo>
                      <a:pt x="532" y="54"/>
                    </a:lnTo>
                    <a:lnTo>
                      <a:pt x="591" y="25"/>
                    </a:lnTo>
                    <a:lnTo>
                      <a:pt x="65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7"/>
              <p:cNvSpPr>
                <a:spLocks/>
              </p:cNvSpPr>
              <p:nvPr/>
            </p:nvSpPr>
            <p:spPr bwMode="auto">
              <a:xfrm>
                <a:off x="4590213" y="1501775"/>
                <a:ext cx="2292350" cy="3297238"/>
              </a:xfrm>
              <a:custGeom>
                <a:avLst/>
                <a:gdLst/>
                <a:ahLst/>
                <a:cxnLst>
                  <a:cxn ang="0">
                    <a:pos x="704" y="20"/>
                  </a:cxn>
                  <a:cxn ang="0">
                    <a:pos x="714" y="66"/>
                  </a:cxn>
                  <a:cxn ang="0">
                    <a:pos x="593" y="120"/>
                  </a:cxn>
                  <a:cxn ang="0">
                    <a:pos x="482" y="189"/>
                  </a:cxn>
                  <a:cxn ang="0">
                    <a:pos x="381" y="272"/>
                  </a:cxn>
                  <a:cxn ang="0">
                    <a:pos x="292" y="367"/>
                  </a:cxn>
                  <a:cxn ang="0">
                    <a:pos x="214" y="472"/>
                  </a:cxn>
                  <a:cxn ang="0">
                    <a:pos x="152" y="588"/>
                  </a:cxn>
                  <a:cxn ang="0">
                    <a:pos x="105" y="713"/>
                  </a:cxn>
                  <a:cxn ang="0">
                    <a:pos x="74" y="846"/>
                  </a:cxn>
                  <a:cxn ang="0">
                    <a:pos x="61" y="984"/>
                  </a:cxn>
                  <a:cxn ang="0">
                    <a:pos x="68" y="1120"/>
                  </a:cxn>
                  <a:cxn ang="0">
                    <a:pos x="91" y="1251"/>
                  </a:cxn>
                  <a:cxn ang="0">
                    <a:pos x="132" y="1376"/>
                  </a:cxn>
                  <a:cxn ang="0">
                    <a:pos x="188" y="1493"/>
                  </a:cxn>
                  <a:cxn ang="0">
                    <a:pos x="257" y="1601"/>
                  </a:cxn>
                  <a:cxn ang="0">
                    <a:pos x="340" y="1699"/>
                  </a:cxn>
                  <a:cxn ang="0">
                    <a:pos x="433" y="1786"/>
                  </a:cxn>
                  <a:cxn ang="0">
                    <a:pos x="538" y="1860"/>
                  </a:cxn>
                  <a:cxn ang="0">
                    <a:pos x="653" y="1921"/>
                  </a:cxn>
                  <a:cxn ang="0">
                    <a:pos x="775" y="1966"/>
                  </a:cxn>
                  <a:cxn ang="0">
                    <a:pos x="905" y="1996"/>
                  </a:cxn>
                  <a:cxn ang="0">
                    <a:pos x="1041" y="2008"/>
                  </a:cxn>
                  <a:cxn ang="0">
                    <a:pos x="1173" y="2002"/>
                  </a:cxn>
                  <a:cxn ang="0">
                    <a:pos x="1302" y="1979"/>
                  </a:cxn>
                  <a:cxn ang="0">
                    <a:pos x="1424" y="1941"/>
                  </a:cxn>
                  <a:cxn ang="0">
                    <a:pos x="1437" y="1988"/>
                  </a:cxn>
                  <a:cxn ang="0">
                    <a:pos x="1381" y="2030"/>
                  </a:cxn>
                  <a:cxn ang="0">
                    <a:pos x="1251" y="2061"/>
                  </a:cxn>
                  <a:cxn ang="0">
                    <a:pos x="1116" y="2076"/>
                  </a:cxn>
                  <a:cxn ang="0">
                    <a:pos x="973" y="2073"/>
                  </a:cxn>
                  <a:cxn ang="0">
                    <a:pos x="831" y="2051"/>
                  </a:cxn>
                  <a:cxn ang="0">
                    <a:pos x="697" y="2010"/>
                  </a:cxn>
                  <a:cxn ang="0">
                    <a:pos x="570" y="1953"/>
                  </a:cxn>
                  <a:cxn ang="0">
                    <a:pos x="452" y="1881"/>
                  </a:cxn>
                  <a:cxn ang="0">
                    <a:pos x="346" y="1795"/>
                  </a:cxn>
                  <a:cxn ang="0">
                    <a:pos x="251" y="1696"/>
                  </a:cxn>
                  <a:cxn ang="0">
                    <a:pos x="170" y="1585"/>
                  </a:cxn>
                  <a:cxn ang="0">
                    <a:pos x="103" y="1465"/>
                  </a:cxn>
                  <a:cxn ang="0">
                    <a:pos x="51" y="1336"/>
                  </a:cxn>
                  <a:cxn ang="0">
                    <a:pos x="17" y="1199"/>
                  </a:cxn>
                  <a:cxn ang="0">
                    <a:pos x="1" y="1056"/>
                  </a:cxn>
                  <a:cxn ang="0">
                    <a:pos x="4" y="912"/>
                  </a:cxn>
                  <a:cxn ang="0">
                    <a:pos x="25" y="774"/>
                  </a:cxn>
                  <a:cxn ang="0">
                    <a:pos x="63" y="642"/>
                  </a:cxn>
                  <a:cxn ang="0">
                    <a:pos x="117" y="518"/>
                  </a:cxn>
                  <a:cxn ang="0">
                    <a:pos x="185" y="403"/>
                  </a:cxn>
                  <a:cxn ang="0">
                    <a:pos x="266" y="298"/>
                  </a:cxn>
                  <a:cxn ang="0">
                    <a:pos x="360" y="204"/>
                  </a:cxn>
                  <a:cxn ang="0">
                    <a:pos x="465" y="122"/>
                  </a:cxn>
                  <a:cxn ang="0">
                    <a:pos x="579" y="53"/>
                  </a:cxn>
                  <a:cxn ang="0">
                    <a:pos x="702" y="0"/>
                  </a:cxn>
                </a:cxnLst>
                <a:rect l="0" t="0" r="r" b="b"/>
                <a:pathLst>
                  <a:path w="1444" h="2077">
                    <a:moveTo>
                      <a:pt x="702" y="0"/>
                    </a:moveTo>
                    <a:lnTo>
                      <a:pt x="704" y="20"/>
                    </a:lnTo>
                    <a:lnTo>
                      <a:pt x="708" y="41"/>
                    </a:lnTo>
                    <a:lnTo>
                      <a:pt x="714" y="66"/>
                    </a:lnTo>
                    <a:lnTo>
                      <a:pt x="652" y="91"/>
                    </a:lnTo>
                    <a:lnTo>
                      <a:pt x="593" y="120"/>
                    </a:lnTo>
                    <a:lnTo>
                      <a:pt x="537" y="153"/>
                    </a:lnTo>
                    <a:lnTo>
                      <a:pt x="482" y="189"/>
                    </a:lnTo>
                    <a:lnTo>
                      <a:pt x="430" y="228"/>
                    </a:lnTo>
                    <a:lnTo>
                      <a:pt x="381" y="272"/>
                    </a:lnTo>
                    <a:lnTo>
                      <a:pt x="335" y="318"/>
                    </a:lnTo>
                    <a:lnTo>
                      <a:pt x="292" y="367"/>
                    </a:lnTo>
                    <a:lnTo>
                      <a:pt x="251" y="418"/>
                    </a:lnTo>
                    <a:lnTo>
                      <a:pt x="214" y="472"/>
                    </a:lnTo>
                    <a:lnTo>
                      <a:pt x="181" y="529"/>
                    </a:lnTo>
                    <a:lnTo>
                      <a:pt x="152" y="588"/>
                    </a:lnTo>
                    <a:lnTo>
                      <a:pt x="126" y="650"/>
                    </a:lnTo>
                    <a:lnTo>
                      <a:pt x="105" y="713"/>
                    </a:lnTo>
                    <a:lnTo>
                      <a:pt x="87" y="779"/>
                    </a:lnTo>
                    <a:lnTo>
                      <a:pt x="74" y="846"/>
                    </a:lnTo>
                    <a:lnTo>
                      <a:pt x="65" y="913"/>
                    </a:lnTo>
                    <a:lnTo>
                      <a:pt x="61" y="984"/>
                    </a:lnTo>
                    <a:lnTo>
                      <a:pt x="62" y="1052"/>
                    </a:lnTo>
                    <a:lnTo>
                      <a:pt x="68" y="1120"/>
                    </a:lnTo>
                    <a:lnTo>
                      <a:pt x="77" y="1187"/>
                    </a:lnTo>
                    <a:lnTo>
                      <a:pt x="91" y="1251"/>
                    </a:lnTo>
                    <a:lnTo>
                      <a:pt x="110" y="1314"/>
                    </a:lnTo>
                    <a:lnTo>
                      <a:pt x="132" y="1376"/>
                    </a:lnTo>
                    <a:lnTo>
                      <a:pt x="158" y="1435"/>
                    </a:lnTo>
                    <a:lnTo>
                      <a:pt x="188" y="1493"/>
                    </a:lnTo>
                    <a:lnTo>
                      <a:pt x="221" y="1548"/>
                    </a:lnTo>
                    <a:lnTo>
                      <a:pt x="257" y="1601"/>
                    </a:lnTo>
                    <a:lnTo>
                      <a:pt x="296" y="1651"/>
                    </a:lnTo>
                    <a:lnTo>
                      <a:pt x="340" y="1699"/>
                    </a:lnTo>
                    <a:lnTo>
                      <a:pt x="385" y="1744"/>
                    </a:lnTo>
                    <a:lnTo>
                      <a:pt x="433" y="1786"/>
                    </a:lnTo>
                    <a:lnTo>
                      <a:pt x="485" y="1825"/>
                    </a:lnTo>
                    <a:lnTo>
                      <a:pt x="538" y="1860"/>
                    </a:lnTo>
                    <a:lnTo>
                      <a:pt x="595" y="1892"/>
                    </a:lnTo>
                    <a:lnTo>
                      <a:pt x="653" y="1921"/>
                    </a:lnTo>
                    <a:lnTo>
                      <a:pt x="713" y="1946"/>
                    </a:lnTo>
                    <a:lnTo>
                      <a:pt x="775" y="1966"/>
                    </a:lnTo>
                    <a:lnTo>
                      <a:pt x="839" y="1984"/>
                    </a:lnTo>
                    <a:lnTo>
                      <a:pt x="905" y="1996"/>
                    </a:lnTo>
                    <a:lnTo>
                      <a:pt x="972" y="2004"/>
                    </a:lnTo>
                    <a:lnTo>
                      <a:pt x="1041" y="2008"/>
                    </a:lnTo>
                    <a:lnTo>
                      <a:pt x="1108" y="2007"/>
                    </a:lnTo>
                    <a:lnTo>
                      <a:pt x="1173" y="2002"/>
                    </a:lnTo>
                    <a:lnTo>
                      <a:pt x="1239" y="1992"/>
                    </a:lnTo>
                    <a:lnTo>
                      <a:pt x="1302" y="1979"/>
                    </a:lnTo>
                    <a:lnTo>
                      <a:pt x="1363" y="1962"/>
                    </a:lnTo>
                    <a:lnTo>
                      <a:pt x="1424" y="1941"/>
                    </a:lnTo>
                    <a:lnTo>
                      <a:pt x="1431" y="1965"/>
                    </a:lnTo>
                    <a:lnTo>
                      <a:pt x="1437" y="1988"/>
                    </a:lnTo>
                    <a:lnTo>
                      <a:pt x="1444" y="2009"/>
                    </a:lnTo>
                    <a:lnTo>
                      <a:pt x="1381" y="2030"/>
                    </a:lnTo>
                    <a:lnTo>
                      <a:pt x="1317" y="2047"/>
                    </a:lnTo>
                    <a:lnTo>
                      <a:pt x="1251" y="2061"/>
                    </a:lnTo>
                    <a:lnTo>
                      <a:pt x="1184" y="2070"/>
                    </a:lnTo>
                    <a:lnTo>
                      <a:pt x="1116" y="2076"/>
                    </a:lnTo>
                    <a:lnTo>
                      <a:pt x="1046" y="2077"/>
                    </a:lnTo>
                    <a:lnTo>
                      <a:pt x="973" y="2073"/>
                    </a:lnTo>
                    <a:lnTo>
                      <a:pt x="901" y="2064"/>
                    </a:lnTo>
                    <a:lnTo>
                      <a:pt x="831" y="2051"/>
                    </a:lnTo>
                    <a:lnTo>
                      <a:pt x="763" y="2032"/>
                    </a:lnTo>
                    <a:lnTo>
                      <a:pt x="697" y="2010"/>
                    </a:lnTo>
                    <a:lnTo>
                      <a:pt x="632" y="1984"/>
                    </a:lnTo>
                    <a:lnTo>
                      <a:pt x="570" y="1953"/>
                    </a:lnTo>
                    <a:lnTo>
                      <a:pt x="510" y="1919"/>
                    </a:lnTo>
                    <a:lnTo>
                      <a:pt x="452" y="1881"/>
                    </a:lnTo>
                    <a:lnTo>
                      <a:pt x="398" y="1839"/>
                    </a:lnTo>
                    <a:lnTo>
                      <a:pt x="346" y="1795"/>
                    </a:lnTo>
                    <a:lnTo>
                      <a:pt x="297" y="1747"/>
                    </a:lnTo>
                    <a:lnTo>
                      <a:pt x="251" y="1696"/>
                    </a:lnTo>
                    <a:lnTo>
                      <a:pt x="209" y="1642"/>
                    </a:lnTo>
                    <a:lnTo>
                      <a:pt x="170" y="1585"/>
                    </a:lnTo>
                    <a:lnTo>
                      <a:pt x="135" y="1527"/>
                    </a:lnTo>
                    <a:lnTo>
                      <a:pt x="103" y="1465"/>
                    </a:lnTo>
                    <a:lnTo>
                      <a:pt x="75" y="1401"/>
                    </a:lnTo>
                    <a:lnTo>
                      <a:pt x="51" y="1336"/>
                    </a:lnTo>
                    <a:lnTo>
                      <a:pt x="32" y="1269"/>
                    </a:lnTo>
                    <a:lnTo>
                      <a:pt x="17" y="1199"/>
                    </a:lnTo>
                    <a:lnTo>
                      <a:pt x="6" y="1128"/>
                    </a:lnTo>
                    <a:lnTo>
                      <a:pt x="1" y="1056"/>
                    </a:lnTo>
                    <a:lnTo>
                      <a:pt x="0" y="983"/>
                    </a:lnTo>
                    <a:lnTo>
                      <a:pt x="4" y="912"/>
                    </a:lnTo>
                    <a:lnTo>
                      <a:pt x="13" y="842"/>
                    </a:lnTo>
                    <a:lnTo>
                      <a:pt x="25" y="774"/>
                    </a:lnTo>
                    <a:lnTo>
                      <a:pt x="42" y="707"/>
                    </a:lnTo>
                    <a:lnTo>
                      <a:pt x="63" y="642"/>
                    </a:lnTo>
                    <a:lnTo>
                      <a:pt x="88" y="579"/>
                    </a:lnTo>
                    <a:lnTo>
                      <a:pt x="117" y="518"/>
                    </a:lnTo>
                    <a:lnTo>
                      <a:pt x="149" y="460"/>
                    </a:lnTo>
                    <a:lnTo>
                      <a:pt x="185" y="403"/>
                    </a:lnTo>
                    <a:lnTo>
                      <a:pt x="224" y="349"/>
                    </a:lnTo>
                    <a:lnTo>
                      <a:pt x="266" y="298"/>
                    </a:lnTo>
                    <a:lnTo>
                      <a:pt x="312" y="250"/>
                    </a:lnTo>
                    <a:lnTo>
                      <a:pt x="360" y="204"/>
                    </a:lnTo>
                    <a:lnTo>
                      <a:pt x="411" y="161"/>
                    </a:lnTo>
                    <a:lnTo>
                      <a:pt x="465" y="122"/>
                    </a:lnTo>
                    <a:lnTo>
                      <a:pt x="521" y="86"/>
                    </a:lnTo>
                    <a:lnTo>
                      <a:pt x="579" y="53"/>
                    </a:lnTo>
                    <a:lnTo>
                      <a:pt x="640" y="25"/>
                    </a:lnTo>
                    <a:lnTo>
                      <a:pt x="70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22E00">
                      <a:shade val="30000"/>
                      <a:satMod val="115000"/>
                    </a:srgbClr>
                  </a:gs>
                  <a:gs pos="50000">
                    <a:srgbClr val="C22E00">
                      <a:shade val="67500"/>
                      <a:satMod val="115000"/>
                    </a:srgbClr>
                  </a:gs>
                  <a:gs pos="100000">
                    <a:srgbClr val="C22E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8"/>
              <p:cNvSpPr>
                <a:spLocks/>
              </p:cNvSpPr>
              <p:nvPr/>
            </p:nvSpPr>
            <p:spPr bwMode="auto">
              <a:xfrm>
                <a:off x="5634038" y="1365250"/>
                <a:ext cx="1296988" cy="34528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0"/>
                  </a:cxn>
                  <a:cxn ang="0">
                    <a:pos x="12" y="4"/>
                  </a:cxn>
                  <a:cxn ang="0">
                    <a:pos x="18" y="12"/>
                  </a:cxn>
                  <a:cxn ang="0">
                    <a:pos x="25" y="22"/>
                  </a:cxn>
                  <a:cxn ang="0">
                    <a:pos x="31" y="35"/>
                  </a:cxn>
                  <a:cxn ang="0">
                    <a:pos x="39" y="50"/>
                  </a:cxn>
                  <a:cxn ang="0">
                    <a:pos x="46" y="67"/>
                  </a:cxn>
                  <a:cxn ang="0">
                    <a:pos x="53" y="86"/>
                  </a:cxn>
                  <a:cxn ang="0">
                    <a:pos x="796" y="2078"/>
                  </a:cxn>
                  <a:cxn ang="0">
                    <a:pos x="802" y="2096"/>
                  </a:cxn>
                  <a:cxn ang="0">
                    <a:pos x="808" y="2115"/>
                  </a:cxn>
                  <a:cxn ang="0">
                    <a:pos x="813" y="2130"/>
                  </a:cxn>
                  <a:cxn ang="0">
                    <a:pos x="816" y="2145"/>
                  </a:cxn>
                  <a:cxn ang="0">
                    <a:pos x="817" y="2156"/>
                  </a:cxn>
                  <a:cxn ang="0">
                    <a:pos x="817" y="2166"/>
                  </a:cxn>
                  <a:cxn ang="0">
                    <a:pos x="816" y="2172"/>
                  </a:cxn>
                  <a:cxn ang="0">
                    <a:pos x="814" y="2175"/>
                  </a:cxn>
                  <a:cxn ang="0">
                    <a:pos x="810" y="2175"/>
                  </a:cxn>
                  <a:cxn ang="0">
                    <a:pos x="805" y="2171"/>
                  </a:cxn>
                  <a:cxn ang="0">
                    <a:pos x="800" y="2163"/>
                  </a:cxn>
                  <a:cxn ang="0">
                    <a:pos x="793" y="2153"/>
                  </a:cxn>
                  <a:cxn ang="0">
                    <a:pos x="787" y="2140"/>
                  </a:cxn>
                  <a:cxn ang="0">
                    <a:pos x="779" y="2125"/>
                  </a:cxn>
                  <a:cxn ang="0">
                    <a:pos x="772" y="2108"/>
                  </a:cxn>
                  <a:cxn ang="0">
                    <a:pos x="764" y="2090"/>
                  </a:cxn>
                  <a:cxn ang="0">
                    <a:pos x="21" y="97"/>
                  </a:cxn>
                  <a:cxn ang="0">
                    <a:pos x="15" y="79"/>
                  </a:cxn>
                  <a:cxn ang="0">
                    <a:pos x="10" y="61"/>
                  </a:cxn>
                  <a:cxn ang="0">
                    <a:pos x="5" y="45"/>
                  </a:cxn>
                  <a:cxn ang="0">
                    <a:pos x="2" y="30"/>
                  </a:cxn>
                  <a:cxn ang="0">
                    <a:pos x="0" y="19"/>
                  </a:cxn>
                  <a:cxn ang="0">
                    <a:pos x="0" y="9"/>
                  </a:cxn>
                  <a:cxn ang="0">
                    <a:pos x="1" y="3"/>
                  </a:cxn>
                  <a:cxn ang="0">
                    <a:pos x="3" y="0"/>
                  </a:cxn>
                </a:cxnLst>
                <a:rect l="0" t="0" r="r" b="b"/>
                <a:pathLst>
                  <a:path w="817" h="2175">
                    <a:moveTo>
                      <a:pt x="3" y="0"/>
                    </a:moveTo>
                    <a:lnTo>
                      <a:pt x="7" y="0"/>
                    </a:lnTo>
                    <a:lnTo>
                      <a:pt x="12" y="4"/>
                    </a:lnTo>
                    <a:lnTo>
                      <a:pt x="18" y="12"/>
                    </a:lnTo>
                    <a:lnTo>
                      <a:pt x="25" y="22"/>
                    </a:lnTo>
                    <a:lnTo>
                      <a:pt x="31" y="35"/>
                    </a:lnTo>
                    <a:lnTo>
                      <a:pt x="39" y="50"/>
                    </a:lnTo>
                    <a:lnTo>
                      <a:pt x="46" y="67"/>
                    </a:lnTo>
                    <a:lnTo>
                      <a:pt x="53" y="86"/>
                    </a:lnTo>
                    <a:lnTo>
                      <a:pt x="796" y="2078"/>
                    </a:lnTo>
                    <a:lnTo>
                      <a:pt x="802" y="2096"/>
                    </a:lnTo>
                    <a:lnTo>
                      <a:pt x="808" y="2115"/>
                    </a:lnTo>
                    <a:lnTo>
                      <a:pt x="813" y="2130"/>
                    </a:lnTo>
                    <a:lnTo>
                      <a:pt x="816" y="2145"/>
                    </a:lnTo>
                    <a:lnTo>
                      <a:pt x="817" y="2156"/>
                    </a:lnTo>
                    <a:lnTo>
                      <a:pt x="817" y="2166"/>
                    </a:lnTo>
                    <a:lnTo>
                      <a:pt x="816" y="2172"/>
                    </a:lnTo>
                    <a:lnTo>
                      <a:pt x="814" y="2175"/>
                    </a:lnTo>
                    <a:lnTo>
                      <a:pt x="810" y="2175"/>
                    </a:lnTo>
                    <a:lnTo>
                      <a:pt x="805" y="2171"/>
                    </a:lnTo>
                    <a:lnTo>
                      <a:pt x="800" y="2163"/>
                    </a:lnTo>
                    <a:lnTo>
                      <a:pt x="793" y="2153"/>
                    </a:lnTo>
                    <a:lnTo>
                      <a:pt x="787" y="2140"/>
                    </a:lnTo>
                    <a:lnTo>
                      <a:pt x="779" y="2125"/>
                    </a:lnTo>
                    <a:lnTo>
                      <a:pt x="772" y="2108"/>
                    </a:lnTo>
                    <a:lnTo>
                      <a:pt x="764" y="2090"/>
                    </a:lnTo>
                    <a:lnTo>
                      <a:pt x="21" y="97"/>
                    </a:lnTo>
                    <a:lnTo>
                      <a:pt x="15" y="79"/>
                    </a:lnTo>
                    <a:lnTo>
                      <a:pt x="10" y="61"/>
                    </a:lnTo>
                    <a:lnTo>
                      <a:pt x="5" y="45"/>
                    </a:lnTo>
                    <a:lnTo>
                      <a:pt x="2" y="30"/>
                    </a:lnTo>
                    <a:lnTo>
                      <a:pt x="0" y="19"/>
                    </a:lnTo>
                    <a:lnTo>
                      <a:pt x="0" y="9"/>
                    </a:lnTo>
                    <a:lnTo>
                      <a:pt x="1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8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9"/>
              <p:cNvSpPr>
                <a:spLocks/>
              </p:cNvSpPr>
              <p:nvPr/>
            </p:nvSpPr>
            <p:spPr bwMode="auto">
              <a:xfrm>
                <a:off x="4937126" y="1747838"/>
                <a:ext cx="2674938" cy="2678113"/>
              </a:xfrm>
              <a:custGeom>
                <a:avLst/>
                <a:gdLst/>
                <a:ahLst/>
                <a:cxnLst>
                  <a:cxn ang="0">
                    <a:pos x="917" y="3"/>
                  </a:cxn>
                  <a:cxn ang="0">
                    <a:pos x="1029" y="21"/>
                  </a:cxn>
                  <a:cxn ang="0">
                    <a:pos x="1137" y="54"/>
                  </a:cxn>
                  <a:cxn ang="0">
                    <a:pos x="1240" y="100"/>
                  </a:cxn>
                  <a:cxn ang="0">
                    <a:pos x="1336" y="159"/>
                  </a:cxn>
                  <a:cxn ang="0">
                    <a:pos x="1422" y="231"/>
                  </a:cxn>
                  <a:cxn ang="0">
                    <a:pos x="1499" y="315"/>
                  </a:cxn>
                  <a:cxn ang="0">
                    <a:pos x="1565" y="410"/>
                  </a:cxn>
                  <a:cxn ang="0">
                    <a:pos x="1618" y="513"/>
                  </a:cxn>
                  <a:cxn ang="0">
                    <a:pos x="1656" y="627"/>
                  </a:cxn>
                  <a:cxn ang="0">
                    <a:pos x="1679" y="744"/>
                  </a:cxn>
                  <a:cxn ang="0">
                    <a:pos x="1685" y="860"/>
                  </a:cxn>
                  <a:cxn ang="0">
                    <a:pos x="1675" y="975"/>
                  </a:cxn>
                  <a:cxn ang="0">
                    <a:pos x="1649" y="1086"/>
                  </a:cxn>
                  <a:cxn ang="0">
                    <a:pos x="1610" y="1192"/>
                  </a:cxn>
                  <a:cxn ang="0">
                    <a:pos x="1557" y="1290"/>
                  </a:cxn>
                  <a:cxn ang="0">
                    <a:pos x="1491" y="1382"/>
                  </a:cxn>
                  <a:cxn ang="0">
                    <a:pos x="1414" y="1464"/>
                  </a:cxn>
                  <a:cxn ang="0">
                    <a:pos x="1325" y="1536"/>
                  </a:cxn>
                  <a:cxn ang="0">
                    <a:pos x="1226" y="1595"/>
                  </a:cxn>
                  <a:cxn ang="0">
                    <a:pos x="1117" y="1642"/>
                  </a:cxn>
                  <a:cxn ang="0">
                    <a:pos x="1001" y="1672"/>
                  </a:cxn>
                  <a:cxn ang="0">
                    <a:pos x="884" y="1687"/>
                  </a:cxn>
                  <a:cxn ang="0">
                    <a:pos x="769" y="1684"/>
                  </a:cxn>
                  <a:cxn ang="0">
                    <a:pos x="656" y="1667"/>
                  </a:cxn>
                  <a:cxn ang="0">
                    <a:pos x="547" y="1634"/>
                  </a:cxn>
                  <a:cxn ang="0">
                    <a:pos x="445" y="1587"/>
                  </a:cxn>
                  <a:cxn ang="0">
                    <a:pos x="349" y="1528"/>
                  </a:cxn>
                  <a:cxn ang="0">
                    <a:pos x="263" y="1456"/>
                  </a:cxn>
                  <a:cxn ang="0">
                    <a:pos x="186" y="1372"/>
                  </a:cxn>
                  <a:cxn ang="0">
                    <a:pos x="120" y="1278"/>
                  </a:cxn>
                  <a:cxn ang="0">
                    <a:pos x="67" y="1174"/>
                  </a:cxn>
                  <a:cxn ang="0">
                    <a:pos x="29" y="1061"/>
                  </a:cxn>
                  <a:cxn ang="0">
                    <a:pos x="6" y="943"/>
                  </a:cxn>
                  <a:cxn ang="0">
                    <a:pos x="0" y="827"/>
                  </a:cxn>
                  <a:cxn ang="0">
                    <a:pos x="11" y="713"/>
                  </a:cxn>
                  <a:cxn ang="0">
                    <a:pos x="36" y="601"/>
                  </a:cxn>
                  <a:cxn ang="0">
                    <a:pos x="75" y="496"/>
                  </a:cxn>
                  <a:cxn ang="0">
                    <a:pos x="128" y="397"/>
                  </a:cxn>
                  <a:cxn ang="0">
                    <a:pos x="194" y="305"/>
                  </a:cxn>
                  <a:cxn ang="0">
                    <a:pos x="271" y="223"/>
                  </a:cxn>
                  <a:cxn ang="0">
                    <a:pos x="360" y="152"/>
                  </a:cxn>
                  <a:cxn ang="0">
                    <a:pos x="459" y="92"/>
                  </a:cxn>
                  <a:cxn ang="0">
                    <a:pos x="568" y="46"/>
                  </a:cxn>
                  <a:cxn ang="0">
                    <a:pos x="684" y="15"/>
                  </a:cxn>
                  <a:cxn ang="0">
                    <a:pos x="801" y="1"/>
                  </a:cxn>
                </a:cxnLst>
                <a:rect l="0" t="0" r="r" b="b"/>
                <a:pathLst>
                  <a:path w="1685" h="1687">
                    <a:moveTo>
                      <a:pt x="859" y="0"/>
                    </a:moveTo>
                    <a:lnTo>
                      <a:pt x="917" y="3"/>
                    </a:lnTo>
                    <a:lnTo>
                      <a:pt x="973" y="10"/>
                    </a:lnTo>
                    <a:lnTo>
                      <a:pt x="1029" y="21"/>
                    </a:lnTo>
                    <a:lnTo>
                      <a:pt x="1084" y="36"/>
                    </a:lnTo>
                    <a:lnTo>
                      <a:pt x="1137" y="54"/>
                    </a:lnTo>
                    <a:lnTo>
                      <a:pt x="1189" y="75"/>
                    </a:lnTo>
                    <a:lnTo>
                      <a:pt x="1240" y="100"/>
                    </a:lnTo>
                    <a:lnTo>
                      <a:pt x="1289" y="128"/>
                    </a:lnTo>
                    <a:lnTo>
                      <a:pt x="1336" y="159"/>
                    </a:lnTo>
                    <a:lnTo>
                      <a:pt x="1380" y="194"/>
                    </a:lnTo>
                    <a:lnTo>
                      <a:pt x="1422" y="231"/>
                    </a:lnTo>
                    <a:lnTo>
                      <a:pt x="1462" y="272"/>
                    </a:lnTo>
                    <a:lnTo>
                      <a:pt x="1499" y="315"/>
                    </a:lnTo>
                    <a:lnTo>
                      <a:pt x="1534" y="361"/>
                    </a:lnTo>
                    <a:lnTo>
                      <a:pt x="1565" y="410"/>
                    </a:lnTo>
                    <a:lnTo>
                      <a:pt x="1593" y="460"/>
                    </a:lnTo>
                    <a:lnTo>
                      <a:pt x="1618" y="513"/>
                    </a:lnTo>
                    <a:lnTo>
                      <a:pt x="1639" y="569"/>
                    </a:lnTo>
                    <a:lnTo>
                      <a:pt x="1656" y="627"/>
                    </a:lnTo>
                    <a:lnTo>
                      <a:pt x="1670" y="685"/>
                    </a:lnTo>
                    <a:lnTo>
                      <a:pt x="1679" y="744"/>
                    </a:lnTo>
                    <a:lnTo>
                      <a:pt x="1684" y="803"/>
                    </a:lnTo>
                    <a:lnTo>
                      <a:pt x="1685" y="860"/>
                    </a:lnTo>
                    <a:lnTo>
                      <a:pt x="1682" y="918"/>
                    </a:lnTo>
                    <a:lnTo>
                      <a:pt x="1675" y="975"/>
                    </a:lnTo>
                    <a:lnTo>
                      <a:pt x="1664" y="1031"/>
                    </a:lnTo>
                    <a:lnTo>
                      <a:pt x="1649" y="1086"/>
                    </a:lnTo>
                    <a:lnTo>
                      <a:pt x="1631" y="1140"/>
                    </a:lnTo>
                    <a:lnTo>
                      <a:pt x="1610" y="1192"/>
                    </a:lnTo>
                    <a:lnTo>
                      <a:pt x="1585" y="1242"/>
                    </a:lnTo>
                    <a:lnTo>
                      <a:pt x="1557" y="1290"/>
                    </a:lnTo>
                    <a:lnTo>
                      <a:pt x="1526" y="1338"/>
                    </a:lnTo>
                    <a:lnTo>
                      <a:pt x="1491" y="1382"/>
                    </a:lnTo>
                    <a:lnTo>
                      <a:pt x="1454" y="1425"/>
                    </a:lnTo>
                    <a:lnTo>
                      <a:pt x="1414" y="1464"/>
                    </a:lnTo>
                    <a:lnTo>
                      <a:pt x="1370" y="1501"/>
                    </a:lnTo>
                    <a:lnTo>
                      <a:pt x="1325" y="1536"/>
                    </a:lnTo>
                    <a:lnTo>
                      <a:pt x="1276" y="1567"/>
                    </a:lnTo>
                    <a:lnTo>
                      <a:pt x="1226" y="1595"/>
                    </a:lnTo>
                    <a:lnTo>
                      <a:pt x="1173" y="1620"/>
                    </a:lnTo>
                    <a:lnTo>
                      <a:pt x="1117" y="1642"/>
                    </a:lnTo>
                    <a:lnTo>
                      <a:pt x="1059" y="1659"/>
                    </a:lnTo>
                    <a:lnTo>
                      <a:pt x="1001" y="1672"/>
                    </a:lnTo>
                    <a:lnTo>
                      <a:pt x="942" y="1682"/>
                    </a:lnTo>
                    <a:lnTo>
                      <a:pt x="884" y="1687"/>
                    </a:lnTo>
                    <a:lnTo>
                      <a:pt x="826" y="1687"/>
                    </a:lnTo>
                    <a:lnTo>
                      <a:pt x="769" y="1684"/>
                    </a:lnTo>
                    <a:lnTo>
                      <a:pt x="712" y="1677"/>
                    </a:lnTo>
                    <a:lnTo>
                      <a:pt x="656" y="1667"/>
                    </a:lnTo>
                    <a:lnTo>
                      <a:pt x="601" y="1652"/>
                    </a:lnTo>
                    <a:lnTo>
                      <a:pt x="547" y="1634"/>
                    </a:lnTo>
                    <a:lnTo>
                      <a:pt x="495" y="1612"/>
                    </a:lnTo>
                    <a:lnTo>
                      <a:pt x="445" y="1587"/>
                    </a:lnTo>
                    <a:lnTo>
                      <a:pt x="397" y="1559"/>
                    </a:lnTo>
                    <a:lnTo>
                      <a:pt x="349" y="1528"/>
                    </a:lnTo>
                    <a:lnTo>
                      <a:pt x="305" y="1493"/>
                    </a:lnTo>
                    <a:lnTo>
                      <a:pt x="263" y="1456"/>
                    </a:lnTo>
                    <a:lnTo>
                      <a:pt x="223" y="1416"/>
                    </a:lnTo>
                    <a:lnTo>
                      <a:pt x="186" y="1372"/>
                    </a:lnTo>
                    <a:lnTo>
                      <a:pt x="152" y="1327"/>
                    </a:lnTo>
                    <a:lnTo>
                      <a:pt x="120" y="1278"/>
                    </a:lnTo>
                    <a:lnTo>
                      <a:pt x="92" y="1227"/>
                    </a:lnTo>
                    <a:lnTo>
                      <a:pt x="67" y="1174"/>
                    </a:lnTo>
                    <a:lnTo>
                      <a:pt x="46" y="1118"/>
                    </a:lnTo>
                    <a:lnTo>
                      <a:pt x="29" y="1061"/>
                    </a:lnTo>
                    <a:lnTo>
                      <a:pt x="15" y="1002"/>
                    </a:lnTo>
                    <a:lnTo>
                      <a:pt x="6" y="943"/>
                    </a:lnTo>
                    <a:lnTo>
                      <a:pt x="1" y="885"/>
                    </a:lnTo>
                    <a:lnTo>
                      <a:pt x="0" y="827"/>
                    </a:lnTo>
                    <a:lnTo>
                      <a:pt x="3" y="770"/>
                    </a:lnTo>
                    <a:lnTo>
                      <a:pt x="11" y="713"/>
                    </a:lnTo>
                    <a:lnTo>
                      <a:pt x="21" y="657"/>
                    </a:lnTo>
                    <a:lnTo>
                      <a:pt x="36" y="601"/>
                    </a:lnTo>
                    <a:lnTo>
                      <a:pt x="54" y="548"/>
                    </a:lnTo>
                    <a:lnTo>
                      <a:pt x="75" y="496"/>
                    </a:lnTo>
                    <a:lnTo>
                      <a:pt x="100" y="445"/>
                    </a:lnTo>
                    <a:lnTo>
                      <a:pt x="128" y="397"/>
                    </a:lnTo>
                    <a:lnTo>
                      <a:pt x="159" y="350"/>
                    </a:lnTo>
                    <a:lnTo>
                      <a:pt x="194" y="305"/>
                    </a:lnTo>
                    <a:lnTo>
                      <a:pt x="231" y="263"/>
                    </a:lnTo>
                    <a:lnTo>
                      <a:pt x="271" y="223"/>
                    </a:lnTo>
                    <a:lnTo>
                      <a:pt x="315" y="186"/>
                    </a:lnTo>
                    <a:lnTo>
                      <a:pt x="360" y="152"/>
                    </a:lnTo>
                    <a:lnTo>
                      <a:pt x="408" y="120"/>
                    </a:lnTo>
                    <a:lnTo>
                      <a:pt x="459" y="92"/>
                    </a:lnTo>
                    <a:lnTo>
                      <a:pt x="512" y="67"/>
                    </a:lnTo>
                    <a:lnTo>
                      <a:pt x="568" y="46"/>
                    </a:lnTo>
                    <a:lnTo>
                      <a:pt x="625" y="28"/>
                    </a:lnTo>
                    <a:lnTo>
                      <a:pt x="684" y="15"/>
                    </a:lnTo>
                    <a:lnTo>
                      <a:pt x="743" y="6"/>
                    </a:lnTo>
                    <a:lnTo>
                      <a:pt x="801" y="1"/>
                    </a:lnTo>
                    <a:lnTo>
                      <a:pt x="85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tx2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96" name="Group 37"/>
              <p:cNvGrpSpPr/>
              <p:nvPr/>
            </p:nvGrpSpPr>
            <p:grpSpPr>
              <a:xfrm>
                <a:off x="4908551" y="1749425"/>
                <a:ext cx="2679700" cy="2511426"/>
                <a:chOff x="4908551" y="1749425"/>
                <a:chExt cx="2679700" cy="2511426"/>
              </a:xfr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  <a:alpha val="32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grpSpPr>
            <p:sp>
              <p:nvSpPr>
                <p:cNvPr id="399" name="Freeform 10"/>
                <p:cNvSpPr>
                  <a:spLocks noEditPoints="1"/>
                </p:cNvSpPr>
                <p:nvPr/>
              </p:nvSpPr>
              <p:spPr bwMode="auto">
                <a:xfrm>
                  <a:off x="5556251" y="1811338"/>
                  <a:ext cx="304800" cy="139700"/>
                </a:xfrm>
                <a:custGeom>
                  <a:avLst/>
                  <a:gdLst/>
                  <a:ahLst/>
                  <a:cxnLst>
                    <a:cxn ang="0">
                      <a:pos x="6" y="84"/>
                    </a:cxn>
                    <a:cxn ang="0">
                      <a:pos x="6" y="83"/>
                    </a:cxn>
                    <a:cxn ang="0">
                      <a:pos x="11" y="80"/>
                    </a:cxn>
                    <a:cxn ang="0">
                      <a:pos x="30" y="69"/>
                    </a:cxn>
                    <a:cxn ang="0">
                      <a:pos x="36" y="67"/>
                    </a:cxn>
                    <a:cxn ang="0">
                      <a:pos x="37" y="66"/>
                    </a:cxn>
                    <a:cxn ang="0">
                      <a:pos x="36" y="67"/>
                    </a:cxn>
                    <a:cxn ang="0">
                      <a:pos x="53" y="57"/>
                    </a:cxn>
                    <a:cxn ang="0">
                      <a:pos x="52" y="57"/>
                    </a:cxn>
                    <a:cxn ang="0">
                      <a:pos x="71" y="49"/>
                    </a:cxn>
                    <a:cxn ang="0">
                      <a:pos x="81" y="43"/>
                    </a:cxn>
                    <a:cxn ang="0">
                      <a:pos x="84" y="41"/>
                    </a:cxn>
                    <a:cxn ang="0">
                      <a:pos x="147" y="18"/>
                    </a:cxn>
                    <a:cxn ang="0">
                      <a:pos x="167" y="8"/>
                    </a:cxn>
                    <a:cxn ang="0">
                      <a:pos x="181" y="3"/>
                    </a:cxn>
                    <a:cxn ang="0">
                      <a:pos x="178" y="5"/>
                    </a:cxn>
                    <a:cxn ang="0">
                      <a:pos x="178" y="6"/>
                    </a:cxn>
                    <a:cxn ang="0">
                      <a:pos x="119" y="29"/>
                    </a:cxn>
                    <a:cxn ang="0">
                      <a:pos x="86" y="43"/>
                    </a:cxn>
                    <a:cxn ang="0">
                      <a:pos x="84" y="44"/>
                    </a:cxn>
                    <a:cxn ang="0">
                      <a:pos x="69" y="50"/>
                    </a:cxn>
                    <a:cxn ang="0">
                      <a:pos x="36" y="68"/>
                    </a:cxn>
                    <a:cxn ang="0">
                      <a:pos x="0" y="88"/>
                    </a:cxn>
                    <a:cxn ang="0">
                      <a:pos x="7" y="83"/>
                    </a:cxn>
                    <a:cxn ang="0">
                      <a:pos x="6" y="83"/>
                    </a:cxn>
                    <a:cxn ang="0">
                      <a:pos x="5" y="83"/>
                    </a:cxn>
                    <a:cxn ang="0">
                      <a:pos x="11" y="81"/>
                    </a:cxn>
                    <a:cxn ang="0">
                      <a:pos x="35" y="67"/>
                    </a:cxn>
                    <a:cxn ang="0">
                      <a:pos x="41" y="63"/>
                    </a:cxn>
                    <a:cxn ang="0">
                      <a:pos x="47" y="60"/>
                    </a:cxn>
                    <a:cxn ang="0">
                      <a:pos x="74" y="46"/>
                    </a:cxn>
                    <a:cxn ang="0">
                      <a:pos x="97" y="36"/>
                    </a:cxn>
                    <a:cxn ang="0">
                      <a:pos x="115" y="28"/>
                    </a:cxn>
                    <a:cxn ang="0">
                      <a:pos x="133" y="20"/>
                    </a:cxn>
                    <a:cxn ang="0">
                      <a:pos x="133" y="21"/>
                    </a:cxn>
                    <a:cxn ang="0">
                      <a:pos x="153" y="13"/>
                    </a:cxn>
                    <a:cxn ang="0">
                      <a:pos x="164" y="9"/>
                    </a:cxn>
                    <a:cxn ang="0">
                      <a:pos x="162" y="11"/>
                    </a:cxn>
                    <a:cxn ang="0">
                      <a:pos x="167" y="8"/>
                    </a:cxn>
                    <a:cxn ang="0">
                      <a:pos x="171" y="7"/>
                    </a:cxn>
                    <a:cxn ang="0">
                      <a:pos x="183" y="3"/>
                    </a:cxn>
                    <a:cxn ang="0">
                      <a:pos x="187" y="3"/>
                    </a:cxn>
                    <a:cxn ang="0">
                      <a:pos x="185" y="3"/>
                    </a:cxn>
                    <a:cxn ang="0">
                      <a:pos x="187" y="3"/>
                    </a:cxn>
                    <a:cxn ang="0">
                      <a:pos x="188" y="2"/>
                    </a:cxn>
                    <a:cxn ang="0">
                      <a:pos x="188" y="2"/>
                    </a:cxn>
                    <a:cxn ang="0">
                      <a:pos x="185" y="3"/>
                    </a:cxn>
                    <a:cxn ang="0">
                      <a:pos x="189" y="1"/>
                    </a:cxn>
                    <a:cxn ang="0">
                      <a:pos x="184" y="3"/>
                    </a:cxn>
                    <a:cxn ang="0">
                      <a:pos x="184" y="3"/>
                    </a:cxn>
                    <a:cxn ang="0">
                      <a:pos x="192" y="1"/>
                    </a:cxn>
                    <a:cxn ang="0">
                      <a:pos x="189" y="2"/>
                    </a:cxn>
                    <a:cxn ang="0">
                      <a:pos x="192" y="0"/>
                    </a:cxn>
                    <a:cxn ang="0">
                      <a:pos x="192" y="0"/>
                    </a:cxn>
                  </a:cxnLst>
                  <a:rect l="0" t="0" r="r" b="b"/>
                  <a:pathLst>
                    <a:path w="192" h="88">
                      <a:moveTo>
                        <a:pt x="6" y="84"/>
                      </a:moveTo>
                      <a:lnTo>
                        <a:pt x="5" y="85"/>
                      </a:lnTo>
                      <a:lnTo>
                        <a:pt x="6" y="84"/>
                      </a:lnTo>
                      <a:close/>
                      <a:moveTo>
                        <a:pt x="6" y="83"/>
                      </a:moveTo>
                      <a:lnTo>
                        <a:pt x="5" y="84"/>
                      </a:lnTo>
                      <a:lnTo>
                        <a:pt x="6" y="83"/>
                      </a:lnTo>
                      <a:close/>
                      <a:moveTo>
                        <a:pt x="12" y="79"/>
                      </a:moveTo>
                      <a:lnTo>
                        <a:pt x="11" y="80"/>
                      </a:lnTo>
                      <a:lnTo>
                        <a:pt x="11" y="80"/>
                      </a:lnTo>
                      <a:lnTo>
                        <a:pt x="12" y="79"/>
                      </a:lnTo>
                      <a:close/>
                      <a:moveTo>
                        <a:pt x="36" y="67"/>
                      </a:moveTo>
                      <a:lnTo>
                        <a:pt x="30" y="69"/>
                      </a:lnTo>
                      <a:lnTo>
                        <a:pt x="29" y="70"/>
                      </a:lnTo>
                      <a:lnTo>
                        <a:pt x="33" y="67"/>
                      </a:lnTo>
                      <a:lnTo>
                        <a:pt x="36" y="67"/>
                      </a:lnTo>
                      <a:close/>
                      <a:moveTo>
                        <a:pt x="41" y="63"/>
                      </a:moveTo>
                      <a:lnTo>
                        <a:pt x="38" y="65"/>
                      </a:lnTo>
                      <a:lnTo>
                        <a:pt x="37" y="66"/>
                      </a:lnTo>
                      <a:lnTo>
                        <a:pt x="40" y="64"/>
                      </a:lnTo>
                      <a:lnTo>
                        <a:pt x="37" y="66"/>
                      </a:lnTo>
                      <a:lnTo>
                        <a:pt x="36" y="67"/>
                      </a:lnTo>
                      <a:lnTo>
                        <a:pt x="41" y="63"/>
                      </a:lnTo>
                      <a:close/>
                      <a:moveTo>
                        <a:pt x="52" y="57"/>
                      </a:moveTo>
                      <a:lnTo>
                        <a:pt x="53" y="57"/>
                      </a:lnTo>
                      <a:lnTo>
                        <a:pt x="49" y="59"/>
                      </a:lnTo>
                      <a:lnTo>
                        <a:pt x="46" y="60"/>
                      </a:lnTo>
                      <a:lnTo>
                        <a:pt x="52" y="57"/>
                      </a:lnTo>
                      <a:close/>
                      <a:moveTo>
                        <a:pt x="74" y="48"/>
                      </a:moveTo>
                      <a:lnTo>
                        <a:pt x="72" y="49"/>
                      </a:lnTo>
                      <a:lnTo>
                        <a:pt x="71" y="49"/>
                      </a:lnTo>
                      <a:lnTo>
                        <a:pt x="74" y="48"/>
                      </a:lnTo>
                      <a:close/>
                      <a:moveTo>
                        <a:pt x="84" y="41"/>
                      </a:moveTo>
                      <a:lnTo>
                        <a:pt x="81" y="43"/>
                      </a:lnTo>
                      <a:lnTo>
                        <a:pt x="80" y="44"/>
                      </a:lnTo>
                      <a:lnTo>
                        <a:pt x="81" y="42"/>
                      </a:lnTo>
                      <a:lnTo>
                        <a:pt x="84" y="41"/>
                      </a:lnTo>
                      <a:close/>
                      <a:moveTo>
                        <a:pt x="149" y="17"/>
                      </a:moveTo>
                      <a:lnTo>
                        <a:pt x="145" y="18"/>
                      </a:lnTo>
                      <a:lnTo>
                        <a:pt x="147" y="18"/>
                      </a:lnTo>
                      <a:lnTo>
                        <a:pt x="149" y="17"/>
                      </a:lnTo>
                      <a:close/>
                      <a:moveTo>
                        <a:pt x="169" y="7"/>
                      </a:moveTo>
                      <a:lnTo>
                        <a:pt x="167" y="8"/>
                      </a:lnTo>
                      <a:lnTo>
                        <a:pt x="164" y="9"/>
                      </a:lnTo>
                      <a:lnTo>
                        <a:pt x="169" y="7"/>
                      </a:lnTo>
                      <a:close/>
                      <a:moveTo>
                        <a:pt x="181" y="3"/>
                      </a:moveTo>
                      <a:lnTo>
                        <a:pt x="182" y="3"/>
                      </a:lnTo>
                      <a:lnTo>
                        <a:pt x="180" y="4"/>
                      </a:lnTo>
                      <a:lnTo>
                        <a:pt x="178" y="5"/>
                      </a:lnTo>
                      <a:lnTo>
                        <a:pt x="183" y="4"/>
                      </a:lnTo>
                      <a:lnTo>
                        <a:pt x="176" y="7"/>
                      </a:lnTo>
                      <a:lnTo>
                        <a:pt x="178" y="6"/>
                      </a:lnTo>
                      <a:lnTo>
                        <a:pt x="144" y="18"/>
                      </a:lnTo>
                      <a:lnTo>
                        <a:pt x="145" y="18"/>
                      </a:lnTo>
                      <a:lnTo>
                        <a:pt x="119" y="29"/>
                      </a:lnTo>
                      <a:lnTo>
                        <a:pt x="89" y="41"/>
                      </a:lnTo>
                      <a:lnTo>
                        <a:pt x="95" y="38"/>
                      </a:lnTo>
                      <a:lnTo>
                        <a:pt x="86" y="43"/>
                      </a:lnTo>
                      <a:lnTo>
                        <a:pt x="78" y="47"/>
                      </a:lnTo>
                      <a:lnTo>
                        <a:pt x="79" y="45"/>
                      </a:lnTo>
                      <a:lnTo>
                        <a:pt x="84" y="44"/>
                      </a:lnTo>
                      <a:lnTo>
                        <a:pt x="74" y="47"/>
                      </a:lnTo>
                      <a:lnTo>
                        <a:pt x="66" y="52"/>
                      </a:lnTo>
                      <a:lnTo>
                        <a:pt x="69" y="50"/>
                      </a:lnTo>
                      <a:lnTo>
                        <a:pt x="71" y="49"/>
                      </a:lnTo>
                      <a:lnTo>
                        <a:pt x="55" y="59"/>
                      </a:lnTo>
                      <a:lnTo>
                        <a:pt x="36" y="68"/>
                      </a:lnTo>
                      <a:lnTo>
                        <a:pt x="17" y="78"/>
                      </a:lnTo>
                      <a:lnTo>
                        <a:pt x="22" y="76"/>
                      </a:lnTo>
                      <a:lnTo>
                        <a:pt x="0" y="88"/>
                      </a:lnTo>
                      <a:lnTo>
                        <a:pt x="2" y="86"/>
                      </a:lnTo>
                      <a:lnTo>
                        <a:pt x="5" y="85"/>
                      </a:lnTo>
                      <a:lnTo>
                        <a:pt x="7" y="83"/>
                      </a:lnTo>
                      <a:lnTo>
                        <a:pt x="7" y="83"/>
                      </a:lnTo>
                      <a:lnTo>
                        <a:pt x="6" y="84"/>
                      </a:lnTo>
                      <a:lnTo>
                        <a:pt x="6" y="83"/>
                      </a:lnTo>
                      <a:lnTo>
                        <a:pt x="5" y="84"/>
                      </a:lnTo>
                      <a:lnTo>
                        <a:pt x="3" y="86"/>
                      </a:lnTo>
                      <a:lnTo>
                        <a:pt x="5" y="83"/>
                      </a:lnTo>
                      <a:lnTo>
                        <a:pt x="8" y="82"/>
                      </a:lnTo>
                      <a:lnTo>
                        <a:pt x="11" y="80"/>
                      </a:lnTo>
                      <a:lnTo>
                        <a:pt x="11" y="81"/>
                      </a:lnTo>
                      <a:lnTo>
                        <a:pt x="30" y="69"/>
                      </a:lnTo>
                      <a:lnTo>
                        <a:pt x="37" y="66"/>
                      </a:lnTo>
                      <a:lnTo>
                        <a:pt x="35" y="67"/>
                      </a:lnTo>
                      <a:lnTo>
                        <a:pt x="38" y="65"/>
                      </a:lnTo>
                      <a:lnTo>
                        <a:pt x="45" y="62"/>
                      </a:lnTo>
                      <a:lnTo>
                        <a:pt x="41" y="63"/>
                      </a:lnTo>
                      <a:lnTo>
                        <a:pt x="41" y="63"/>
                      </a:lnTo>
                      <a:lnTo>
                        <a:pt x="48" y="60"/>
                      </a:lnTo>
                      <a:lnTo>
                        <a:pt x="47" y="60"/>
                      </a:lnTo>
                      <a:lnTo>
                        <a:pt x="66" y="51"/>
                      </a:lnTo>
                      <a:lnTo>
                        <a:pt x="65" y="51"/>
                      </a:lnTo>
                      <a:lnTo>
                        <a:pt x="74" y="46"/>
                      </a:lnTo>
                      <a:lnTo>
                        <a:pt x="79" y="45"/>
                      </a:lnTo>
                      <a:lnTo>
                        <a:pt x="81" y="43"/>
                      </a:lnTo>
                      <a:lnTo>
                        <a:pt x="97" y="36"/>
                      </a:lnTo>
                      <a:lnTo>
                        <a:pt x="94" y="37"/>
                      </a:lnTo>
                      <a:lnTo>
                        <a:pt x="115" y="28"/>
                      </a:lnTo>
                      <a:lnTo>
                        <a:pt x="115" y="28"/>
                      </a:lnTo>
                      <a:lnTo>
                        <a:pt x="128" y="22"/>
                      </a:lnTo>
                      <a:lnTo>
                        <a:pt x="127" y="23"/>
                      </a:lnTo>
                      <a:lnTo>
                        <a:pt x="133" y="20"/>
                      </a:lnTo>
                      <a:lnTo>
                        <a:pt x="140" y="18"/>
                      </a:lnTo>
                      <a:lnTo>
                        <a:pt x="136" y="19"/>
                      </a:lnTo>
                      <a:lnTo>
                        <a:pt x="133" y="21"/>
                      </a:lnTo>
                      <a:lnTo>
                        <a:pt x="148" y="15"/>
                      </a:lnTo>
                      <a:lnTo>
                        <a:pt x="148" y="15"/>
                      </a:lnTo>
                      <a:lnTo>
                        <a:pt x="153" y="13"/>
                      </a:lnTo>
                      <a:lnTo>
                        <a:pt x="156" y="12"/>
                      </a:lnTo>
                      <a:lnTo>
                        <a:pt x="159" y="11"/>
                      </a:lnTo>
                      <a:lnTo>
                        <a:pt x="164" y="9"/>
                      </a:lnTo>
                      <a:lnTo>
                        <a:pt x="159" y="11"/>
                      </a:lnTo>
                      <a:lnTo>
                        <a:pt x="161" y="11"/>
                      </a:lnTo>
                      <a:lnTo>
                        <a:pt x="162" y="11"/>
                      </a:lnTo>
                      <a:lnTo>
                        <a:pt x="163" y="10"/>
                      </a:lnTo>
                      <a:lnTo>
                        <a:pt x="166" y="9"/>
                      </a:lnTo>
                      <a:lnTo>
                        <a:pt x="167" y="8"/>
                      </a:lnTo>
                      <a:lnTo>
                        <a:pt x="168" y="7"/>
                      </a:lnTo>
                      <a:lnTo>
                        <a:pt x="170" y="7"/>
                      </a:lnTo>
                      <a:lnTo>
                        <a:pt x="171" y="7"/>
                      </a:lnTo>
                      <a:lnTo>
                        <a:pt x="172" y="7"/>
                      </a:lnTo>
                      <a:lnTo>
                        <a:pt x="181" y="3"/>
                      </a:lnTo>
                      <a:close/>
                      <a:moveTo>
                        <a:pt x="183" y="3"/>
                      </a:moveTo>
                      <a:lnTo>
                        <a:pt x="182" y="3"/>
                      </a:lnTo>
                      <a:lnTo>
                        <a:pt x="183" y="3"/>
                      </a:lnTo>
                      <a:close/>
                      <a:moveTo>
                        <a:pt x="187" y="3"/>
                      </a:moveTo>
                      <a:lnTo>
                        <a:pt x="185" y="3"/>
                      </a:lnTo>
                      <a:lnTo>
                        <a:pt x="183" y="4"/>
                      </a:lnTo>
                      <a:lnTo>
                        <a:pt x="185" y="3"/>
                      </a:lnTo>
                      <a:lnTo>
                        <a:pt x="187" y="3"/>
                      </a:lnTo>
                      <a:close/>
                      <a:moveTo>
                        <a:pt x="188" y="2"/>
                      </a:moveTo>
                      <a:lnTo>
                        <a:pt x="187" y="3"/>
                      </a:lnTo>
                      <a:lnTo>
                        <a:pt x="186" y="3"/>
                      </a:lnTo>
                      <a:lnTo>
                        <a:pt x="187" y="3"/>
                      </a:lnTo>
                      <a:lnTo>
                        <a:pt x="188" y="2"/>
                      </a:lnTo>
                      <a:close/>
                      <a:moveTo>
                        <a:pt x="189" y="2"/>
                      </a:moveTo>
                      <a:lnTo>
                        <a:pt x="189" y="2"/>
                      </a:lnTo>
                      <a:lnTo>
                        <a:pt x="188" y="2"/>
                      </a:lnTo>
                      <a:lnTo>
                        <a:pt x="187" y="3"/>
                      </a:lnTo>
                      <a:lnTo>
                        <a:pt x="186" y="3"/>
                      </a:lnTo>
                      <a:lnTo>
                        <a:pt x="185" y="3"/>
                      </a:lnTo>
                      <a:lnTo>
                        <a:pt x="182" y="4"/>
                      </a:lnTo>
                      <a:lnTo>
                        <a:pt x="189" y="2"/>
                      </a:lnTo>
                      <a:close/>
                      <a:moveTo>
                        <a:pt x="189" y="1"/>
                      </a:moveTo>
                      <a:lnTo>
                        <a:pt x="185" y="3"/>
                      </a:lnTo>
                      <a:lnTo>
                        <a:pt x="185" y="3"/>
                      </a:lnTo>
                      <a:lnTo>
                        <a:pt x="184" y="3"/>
                      </a:lnTo>
                      <a:lnTo>
                        <a:pt x="182" y="3"/>
                      </a:lnTo>
                      <a:lnTo>
                        <a:pt x="183" y="3"/>
                      </a:lnTo>
                      <a:lnTo>
                        <a:pt x="184" y="3"/>
                      </a:lnTo>
                      <a:lnTo>
                        <a:pt x="189" y="1"/>
                      </a:lnTo>
                      <a:close/>
                      <a:moveTo>
                        <a:pt x="190" y="1"/>
                      </a:moveTo>
                      <a:lnTo>
                        <a:pt x="192" y="1"/>
                      </a:lnTo>
                      <a:lnTo>
                        <a:pt x="189" y="2"/>
                      </a:lnTo>
                      <a:lnTo>
                        <a:pt x="190" y="1"/>
                      </a:lnTo>
                      <a:lnTo>
                        <a:pt x="189" y="2"/>
                      </a:lnTo>
                      <a:lnTo>
                        <a:pt x="188" y="2"/>
                      </a:lnTo>
                      <a:lnTo>
                        <a:pt x="190" y="1"/>
                      </a:lnTo>
                      <a:close/>
                      <a:moveTo>
                        <a:pt x="192" y="0"/>
                      </a:moveTo>
                      <a:lnTo>
                        <a:pt x="190" y="1"/>
                      </a:lnTo>
                      <a:lnTo>
                        <a:pt x="189" y="1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0" name="Freeform 11"/>
                <p:cNvSpPr>
                  <a:spLocks noEditPoints="1"/>
                </p:cNvSpPr>
                <p:nvPr/>
              </p:nvSpPr>
              <p:spPr bwMode="auto">
                <a:xfrm>
                  <a:off x="7518401" y="2593975"/>
                  <a:ext cx="6350" cy="17463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4" y="10"/>
                    </a:cxn>
                    <a:cxn ang="0">
                      <a:pos x="4" y="11"/>
                    </a:cxn>
                    <a:cxn ang="0">
                      <a:pos x="3" y="10"/>
                    </a:cxn>
                    <a:cxn ang="0">
                      <a:pos x="3" y="9"/>
                    </a:cxn>
                    <a:cxn ang="0">
                      <a:pos x="3" y="8"/>
                    </a:cxn>
                    <a:cxn ang="0">
                      <a:pos x="3" y="9"/>
                    </a:cxn>
                    <a:cxn ang="0">
                      <a:pos x="3" y="8"/>
                    </a:cxn>
                    <a:cxn ang="0">
                      <a:pos x="2" y="5"/>
                    </a:cxn>
                    <a:cxn ang="0">
                      <a:pos x="3" y="8"/>
                    </a:cxn>
                    <a:cxn ang="0">
                      <a:pos x="3" y="8"/>
                    </a:cxn>
                    <a:cxn ang="0">
                      <a:pos x="2" y="7"/>
                    </a:cxn>
                    <a:cxn ang="0">
                      <a:pos x="2" y="5"/>
                    </a:cxn>
                    <a:cxn ang="0">
                      <a:pos x="1" y="1"/>
                    </a:cxn>
                    <a:cxn ang="0">
                      <a:pos x="1" y="4"/>
                    </a:cxn>
                    <a:cxn ang="0">
                      <a:pos x="2" y="5"/>
                    </a:cxn>
                    <a:cxn ang="0">
                      <a:pos x="1" y="3"/>
                    </a:cxn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11">
                      <a:moveTo>
                        <a:pt x="3" y="9"/>
                      </a:moveTo>
                      <a:lnTo>
                        <a:pt x="4" y="10"/>
                      </a:lnTo>
                      <a:lnTo>
                        <a:pt x="4" y="11"/>
                      </a:lnTo>
                      <a:lnTo>
                        <a:pt x="3" y="10"/>
                      </a:lnTo>
                      <a:lnTo>
                        <a:pt x="3" y="9"/>
                      </a:lnTo>
                      <a:close/>
                      <a:moveTo>
                        <a:pt x="3" y="8"/>
                      </a:moveTo>
                      <a:lnTo>
                        <a:pt x="3" y="9"/>
                      </a:lnTo>
                      <a:lnTo>
                        <a:pt x="3" y="8"/>
                      </a:lnTo>
                      <a:close/>
                      <a:moveTo>
                        <a:pt x="2" y="5"/>
                      </a:moveTo>
                      <a:lnTo>
                        <a:pt x="3" y="8"/>
                      </a:lnTo>
                      <a:lnTo>
                        <a:pt x="3" y="8"/>
                      </a:lnTo>
                      <a:lnTo>
                        <a:pt x="2" y="7"/>
                      </a:lnTo>
                      <a:lnTo>
                        <a:pt x="2" y="5"/>
                      </a:lnTo>
                      <a:close/>
                      <a:moveTo>
                        <a:pt x="1" y="1"/>
                      </a:moveTo>
                      <a:lnTo>
                        <a:pt x="1" y="4"/>
                      </a:lnTo>
                      <a:lnTo>
                        <a:pt x="2" y="5"/>
                      </a:lnTo>
                      <a:lnTo>
                        <a:pt x="1" y="3"/>
                      </a:lnTo>
                      <a:lnTo>
                        <a:pt x="1" y="1"/>
                      </a:lnTo>
                      <a:close/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1" name="Freeform 12"/>
                <p:cNvSpPr>
                  <a:spLocks/>
                </p:cNvSpPr>
                <p:nvPr/>
              </p:nvSpPr>
              <p:spPr bwMode="auto">
                <a:xfrm>
                  <a:off x="5689601" y="1873250"/>
                  <a:ext cx="7938" cy="317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2"/>
                    </a:cxn>
                    <a:cxn ang="0">
                      <a:pos x="2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2"/>
                      </a:lnTo>
                      <a:lnTo>
                        <a:pt x="2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2" name="Freeform 13"/>
                <p:cNvSpPr>
                  <a:spLocks noEditPoints="1"/>
                </p:cNvSpPr>
                <p:nvPr/>
              </p:nvSpPr>
              <p:spPr bwMode="auto">
                <a:xfrm>
                  <a:off x="5594351" y="1911350"/>
                  <a:ext cx="26988" cy="15875"/>
                </a:xfrm>
                <a:custGeom>
                  <a:avLst/>
                  <a:gdLst/>
                  <a:ahLst/>
                  <a:cxnLst>
                    <a:cxn ang="0">
                      <a:pos x="5" y="5"/>
                    </a:cxn>
                    <a:cxn ang="0">
                      <a:pos x="7" y="5"/>
                    </a:cxn>
                    <a:cxn ang="0">
                      <a:pos x="0" y="10"/>
                    </a:cxn>
                    <a:cxn ang="0">
                      <a:pos x="2" y="8"/>
                    </a:cxn>
                    <a:cxn ang="0">
                      <a:pos x="4" y="6"/>
                    </a:cxn>
                    <a:cxn ang="0">
                      <a:pos x="5" y="5"/>
                    </a:cxn>
                    <a:cxn ang="0">
                      <a:pos x="17" y="0"/>
                    </a:cxn>
                    <a:cxn ang="0">
                      <a:pos x="13" y="3"/>
                    </a:cxn>
                    <a:cxn ang="0">
                      <a:pos x="8" y="5"/>
                    </a:cxn>
                    <a:cxn ang="0">
                      <a:pos x="7" y="5"/>
                    </a:cxn>
                    <a:cxn ang="0">
                      <a:pos x="9" y="4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17" h="10">
                      <a:moveTo>
                        <a:pt x="5" y="5"/>
                      </a:moveTo>
                      <a:lnTo>
                        <a:pt x="7" y="5"/>
                      </a:lnTo>
                      <a:lnTo>
                        <a:pt x="0" y="10"/>
                      </a:lnTo>
                      <a:lnTo>
                        <a:pt x="2" y="8"/>
                      </a:lnTo>
                      <a:lnTo>
                        <a:pt x="4" y="6"/>
                      </a:lnTo>
                      <a:lnTo>
                        <a:pt x="5" y="5"/>
                      </a:lnTo>
                      <a:close/>
                      <a:moveTo>
                        <a:pt x="17" y="0"/>
                      </a:moveTo>
                      <a:lnTo>
                        <a:pt x="13" y="3"/>
                      </a:lnTo>
                      <a:lnTo>
                        <a:pt x="8" y="5"/>
                      </a:lnTo>
                      <a:lnTo>
                        <a:pt x="7" y="5"/>
                      </a:lnTo>
                      <a:lnTo>
                        <a:pt x="9" y="4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3" name="Freeform 14"/>
                <p:cNvSpPr>
                  <a:spLocks/>
                </p:cNvSpPr>
                <p:nvPr/>
              </p:nvSpPr>
              <p:spPr bwMode="auto">
                <a:xfrm>
                  <a:off x="5527676" y="1944688"/>
                  <a:ext cx="36513" cy="2063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" y="13"/>
                    </a:cxn>
                    <a:cxn ang="0">
                      <a:pos x="0" y="13"/>
                    </a:cxn>
                    <a:cxn ang="0">
                      <a:pos x="3" y="12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3">
                      <a:moveTo>
                        <a:pt x="23" y="0"/>
                      </a:moveTo>
                      <a:lnTo>
                        <a:pt x="2" y="13"/>
                      </a:lnTo>
                      <a:lnTo>
                        <a:pt x="0" y="13"/>
                      </a:lnTo>
                      <a:lnTo>
                        <a:pt x="3" y="1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4" name="Freeform 15"/>
                <p:cNvSpPr>
                  <a:spLocks/>
                </p:cNvSpPr>
                <p:nvPr/>
              </p:nvSpPr>
              <p:spPr bwMode="auto">
                <a:xfrm>
                  <a:off x="5626101" y="2659063"/>
                  <a:ext cx="1389063" cy="1298575"/>
                </a:xfrm>
                <a:custGeom>
                  <a:avLst/>
                  <a:gdLst/>
                  <a:ahLst/>
                  <a:cxnLst>
                    <a:cxn ang="0">
                      <a:pos x="299" y="8"/>
                    </a:cxn>
                    <a:cxn ang="0">
                      <a:pos x="297" y="21"/>
                    </a:cxn>
                    <a:cxn ang="0">
                      <a:pos x="333" y="48"/>
                    </a:cxn>
                    <a:cxn ang="0">
                      <a:pos x="379" y="66"/>
                    </a:cxn>
                    <a:cxn ang="0">
                      <a:pos x="417" y="65"/>
                    </a:cxn>
                    <a:cxn ang="0">
                      <a:pos x="426" y="31"/>
                    </a:cxn>
                    <a:cxn ang="0">
                      <a:pos x="485" y="21"/>
                    </a:cxn>
                    <a:cxn ang="0">
                      <a:pos x="557" y="20"/>
                    </a:cxn>
                    <a:cxn ang="0">
                      <a:pos x="599" y="57"/>
                    </a:cxn>
                    <a:cxn ang="0">
                      <a:pos x="670" y="128"/>
                    </a:cxn>
                    <a:cxn ang="0">
                      <a:pos x="713" y="181"/>
                    </a:cxn>
                    <a:cxn ang="0">
                      <a:pos x="772" y="223"/>
                    </a:cxn>
                    <a:cxn ang="0">
                      <a:pos x="796" y="246"/>
                    </a:cxn>
                    <a:cxn ang="0">
                      <a:pos x="832" y="242"/>
                    </a:cxn>
                    <a:cxn ang="0">
                      <a:pos x="857" y="225"/>
                    </a:cxn>
                    <a:cxn ang="0">
                      <a:pos x="875" y="248"/>
                    </a:cxn>
                    <a:cxn ang="0">
                      <a:pos x="855" y="302"/>
                    </a:cxn>
                    <a:cxn ang="0">
                      <a:pos x="805" y="379"/>
                    </a:cxn>
                    <a:cxn ang="0">
                      <a:pos x="772" y="430"/>
                    </a:cxn>
                    <a:cxn ang="0">
                      <a:pos x="762" y="479"/>
                    </a:cxn>
                    <a:cxn ang="0">
                      <a:pos x="780" y="556"/>
                    </a:cxn>
                    <a:cxn ang="0">
                      <a:pos x="757" y="605"/>
                    </a:cxn>
                    <a:cxn ang="0">
                      <a:pos x="722" y="658"/>
                    </a:cxn>
                    <a:cxn ang="0">
                      <a:pos x="720" y="690"/>
                    </a:cxn>
                    <a:cxn ang="0">
                      <a:pos x="699" y="723"/>
                    </a:cxn>
                    <a:cxn ang="0">
                      <a:pos x="682" y="763"/>
                    </a:cxn>
                    <a:cxn ang="0">
                      <a:pos x="656" y="794"/>
                    </a:cxn>
                    <a:cxn ang="0">
                      <a:pos x="617" y="815"/>
                    </a:cxn>
                    <a:cxn ang="0">
                      <a:pos x="572" y="817"/>
                    </a:cxn>
                    <a:cxn ang="0">
                      <a:pos x="556" y="783"/>
                    </a:cxn>
                    <a:cxn ang="0">
                      <a:pos x="522" y="738"/>
                    </a:cxn>
                    <a:cxn ang="0">
                      <a:pos x="479" y="680"/>
                    </a:cxn>
                    <a:cxn ang="0">
                      <a:pos x="476" y="607"/>
                    </a:cxn>
                    <a:cxn ang="0">
                      <a:pos x="446" y="551"/>
                    </a:cxn>
                    <a:cxn ang="0">
                      <a:pos x="397" y="502"/>
                    </a:cxn>
                    <a:cxn ang="0">
                      <a:pos x="391" y="464"/>
                    </a:cxn>
                    <a:cxn ang="0">
                      <a:pos x="358" y="437"/>
                    </a:cxn>
                    <a:cxn ang="0">
                      <a:pos x="303" y="431"/>
                    </a:cxn>
                    <a:cxn ang="0">
                      <a:pos x="260" y="445"/>
                    </a:cxn>
                    <a:cxn ang="0">
                      <a:pos x="215" y="461"/>
                    </a:cxn>
                    <a:cxn ang="0">
                      <a:pos x="183" y="480"/>
                    </a:cxn>
                    <a:cxn ang="0">
                      <a:pos x="140" y="473"/>
                    </a:cxn>
                    <a:cxn ang="0">
                      <a:pos x="89" y="436"/>
                    </a:cxn>
                    <a:cxn ang="0">
                      <a:pos x="45" y="408"/>
                    </a:cxn>
                    <a:cxn ang="0">
                      <a:pos x="30" y="360"/>
                    </a:cxn>
                    <a:cxn ang="0">
                      <a:pos x="19" y="316"/>
                    </a:cxn>
                    <a:cxn ang="0">
                      <a:pos x="2" y="305"/>
                    </a:cxn>
                    <a:cxn ang="0">
                      <a:pos x="5" y="283"/>
                    </a:cxn>
                    <a:cxn ang="0">
                      <a:pos x="7" y="257"/>
                    </a:cxn>
                    <a:cxn ang="0">
                      <a:pos x="30" y="226"/>
                    </a:cxn>
                    <a:cxn ang="0">
                      <a:pos x="45" y="183"/>
                    </a:cxn>
                    <a:cxn ang="0">
                      <a:pos x="68" y="144"/>
                    </a:cxn>
                    <a:cxn ang="0">
                      <a:pos x="89" y="89"/>
                    </a:cxn>
                    <a:cxn ang="0">
                      <a:pos x="143" y="62"/>
                    </a:cxn>
                    <a:cxn ang="0">
                      <a:pos x="181" y="39"/>
                    </a:cxn>
                    <a:cxn ang="0">
                      <a:pos x="240" y="12"/>
                    </a:cxn>
                    <a:cxn ang="0">
                      <a:pos x="290" y="0"/>
                    </a:cxn>
                  </a:cxnLst>
                  <a:rect l="0" t="0" r="r" b="b"/>
                  <a:pathLst>
                    <a:path w="875" h="818">
                      <a:moveTo>
                        <a:pt x="290" y="0"/>
                      </a:moveTo>
                      <a:lnTo>
                        <a:pt x="297" y="2"/>
                      </a:lnTo>
                      <a:lnTo>
                        <a:pt x="302" y="6"/>
                      </a:lnTo>
                      <a:lnTo>
                        <a:pt x="299" y="8"/>
                      </a:lnTo>
                      <a:lnTo>
                        <a:pt x="296" y="11"/>
                      </a:lnTo>
                      <a:lnTo>
                        <a:pt x="294" y="12"/>
                      </a:lnTo>
                      <a:lnTo>
                        <a:pt x="291" y="15"/>
                      </a:lnTo>
                      <a:lnTo>
                        <a:pt x="297" y="21"/>
                      </a:lnTo>
                      <a:lnTo>
                        <a:pt x="304" y="28"/>
                      </a:lnTo>
                      <a:lnTo>
                        <a:pt x="312" y="35"/>
                      </a:lnTo>
                      <a:lnTo>
                        <a:pt x="322" y="42"/>
                      </a:lnTo>
                      <a:lnTo>
                        <a:pt x="333" y="48"/>
                      </a:lnTo>
                      <a:lnTo>
                        <a:pt x="344" y="53"/>
                      </a:lnTo>
                      <a:lnTo>
                        <a:pt x="357" y="59"/>
                      </a:lnTo>
                      <a:lnTo>
                        <a:pt x="368" y="63"/>
                      </a:lnTo>
                      <a:lnTo>
                        <a:pt x="379" y="66"/>
                      </a:lnTo>
                      <a:lnTo>
                        <a:pt x="390" y="68"/>
                      </a:lnTo>
                      <a:lnTo>
                        <a:pt x="401" y="68"/>
                      </a:lnTo>
                      <a:lnTo>
                        <a:pt x="409" y="67"/>
                      </a:lnTo>
                      <a:lnTo>
                        <a:pt x="417" y="65"/>
                      </a:lnTo>
                      <a:lnTo>
                        <a:pt x="423" y="59"/>
                      </a:lnTo>
                      <a:lnTo>
                        <a:pt x="427" y="52"/>
                      </a:lnTo>
                      <a:lnTo>
                        <a:pt x="427" y="42"/>
                      </a:lnTo>
                      <a:lnTo>
                        <a:pt x="426" y="31"/>
                      </a:lnTo>
                      <a:lnTo>
                        <a:pt x="437" y="28"/>
                      </a:lnTo>
                      <a:lnTo>
                        <a:pt x="451" y="25"/>
                      </a:lnTo>
                      <a:lnTo>
                        <a:pt x="468" y="23"/>
                      </a:lnTo>
                      <a:lnTo>
                        <a:pt x="485" y="21"/>
                      </a:lnTo>
                      <a:lnTo>
                        <a:pt x="504" y="20"/>
                      </a:lnTo>
                      <a:lnTo>
                        <a:pt x="523" y="19"/>
                      </a:lnTo>
                      <a:lnTo>
                        <a:pt x="541" y="19"/>
                      </a:lnTo>
                      <a:lnTo>
                        <a:pt x="557" y="20"/>
                      </a:lnTo>
                      <a:lnTo>
                        <a:pt x="571" y="21"/>
                      </a:lnTo>
                      <a:lnTo>
                        <a:pt x="582" y="24"/>
                      </a:lnTo>
                      <a:lnTo>
                        <a:pt x="589" y="41"/>
                      </a:lnTo>
                      <a:lnTo>
                        <a:pt x="599" y="57"/>
                      </a:lnTo>
                      <a:lnTo>
                        <a:pt x="613" y="72"/>
                      </a:lnTo>
                      <a:lnTo>
                        <a:pt x="643" y="102"/>
                      </a:lnTo>
                      <a:lnTo>
                        <a:pt x="658" y="116"/>
                      </a:lnTo>
                      <a:lnTo>
                        <a:pt x="670" y="128"/>
                      </a:lnTo>
                      <a:lnTo>
                        <a:pt x="683" y="143"/>
                      </a:lnTo>
                      <a:lnTo>
                        <a:pt x="694" y="157"/>
                      </a:lnTo>
                      <a:lnTo>
                        <a:pt x="703" y="169"/>
                      </a:lnTo>
                      <a:lnTo>
                        <a:pt x="713" y="181"/>
                      </a:lnTo>
                      <a:lnTo>
                        <a:pt x="723" y="192"/>
                      </a:lnTo>
                      <a:lnTo>
                        <a:pt x="736" y="203"/>
                      </a:lnTo>
                      <a:lnTo>
                        <a:pt x="751" y="213"/>
                      </a:lnTo>
                      <a:lnTo>
                        <a:pt x="772" y="223"/>
                      </a:lnTo>
                      <a:lnTo>
                        <a:pt x="776" y="233"/>
                      </a:lnTo>
                      <a:lnTo>
                        <a:pt x="781" y="240"/>
                      </a:lnTo>
                      <a:lnTo>
                        <a:pt x="788" y="244"/>
                      </a:lnTo>
                      <a:lnTo>
                        <a:pt x="796" y="246"/>
                      </a:lnTo>
                      <a:lnTo>
                        <a:pt x="805" y="246"/>
                      </a:lnTo>
                      <a:lnTo>
                        <a:pt x="814" y="245"/>
                      </a:lnTo>
                      <a:lnTo>
                        <a:pt x="825" y="243"/>
                      </a:lnTo>
                      <a:lnTo>
                        <a:pt x="832" y="242"/>
                      </a:lnTo>
                      <a:lnTo>
                        <a:pt x="840" y="239"/>
                      </a:lnTo>
                      <a:lnTo>
                        <a:pt x="846" y="234"/>
                      </a:lnTo>
                      <a:lnTo>
                        <a:pt x="851" y="229"/>
                      </a:lnTo>
                      <a:lnTo>
                        <a:pt x="857" y="225"/>
                      </a:lnTo>
                      <a:lnTo>
                        <a:pt x="864" y="222"/>
                      </a:lnTo>
                      <a:lnTo>
                        <a:pt x="870" y="229"/>
                      </a:lnTo>
                      <a:lnTo>
                        <a:pt x="874" y="237"/>
                      </a:lnTo>
                      <a:lnTo>
                        <a:pt x="875" y="248"/>
                      </a:lnTo>
                      <a:lnTo>
                        <a:pt x="873" y="259"/>
                      </a:lnTo>
                      <a:lnTo>
                        <a:pt x="869" y="273"/>
                      </a:lnTo>
                      <a:lnTo>
                        <a:pt x="862" y="287"/>
                      </a:lnTo>
                      <a:lnTo>
                        <a:pt x="855" y="302"/>
                      </a:lnTo>
                      <a:lnTo>
                        <a:pt x="846" y="317"/>
                      </a:lnTo>
                      <a:lnTo>
                        <a:pt x="836" y="333"/>
                      </a:lnTo>
                      <a:lnTo>
                        <a:pt x="816" y="364"/>
                      </a:lnTo>
                      <a:lnTo>
                        <a:pt x="805" y="379"/>
                      </a:lnTo>
                      <a:lnTo>
                        <a:pt x="795" y="394"/>
                      </a:lnTo>
                      <a:lnTo>
                        <a:pt x="786" y="407"/>
                      </a:lnTo>
                      <a:lnTo>
                        <a:pt x="778" y="420"/>
                      </a:lnTo>
                      <a:lnTo>
                        <a:pt x="772" y="430"/>
                      </a:lnTo>
                      <a:lnTo>
                        <a:pt x="766" y="439"/>
                      </a:lnTo>
                      <a:lnTo>
                        <a:pt x="764" y="446"/>
                      </a:lnTo>
                      <a:lnTo>
                        <a:pt x="762" y="463"/>
                      </a:lnTo>
                      <a:lnTo>
                        <a:pt x="762" y="479"/>
                      </a:lnTo>
                      <a:lnTo>
                        <a:pt x="766" y="494"/>
                      </a:lnTo>
                      <a:lnTo>
                        <a:pt x="775" y="524"/>
                      </a:lnTo>
                      <a:lnTo>
                        <a:pt x="778" y="540"/>
                      </a:lnTo>
                      <a:lnTo>
                        <a:pt x="780" y="556"/>
                      </a:lnTo>
                      <a:lnTo>
                        <a:pt x="778" y="570"/>
                      </a:lnTo>
                      <a:lnTo>
                        <a:pt x="773" y="583"/>
                      </a:lnTo>
                      <a:lnTo>
                        <a:pt x="766" y="594"/>
                      </a:lnTo>
                      <a:lnTo>
                        <a:pt x="757" y="605"/>
                      </a:lnTo>
                      <a:lnTo>
                        <a:pt x="736" y="626"/>
                      </a:lnTo>
                      <a:lnTo>
                        <a:pt x="726" y="635"/>
                      </a:lnTo>
                      <a:lnTo>
                        <a:pt x="717" y="645"/>
                      </a:lnTo>
                      <a:lnTo>
                        <a:pt x="722" y="658"/>
                      </a:lnTo>
                      <a:lnTo>
                        <a:pt x="725" y="668"/>
                      </a:lnTo>
                      <a:lnTo>
                        <a:pt x="725" y="677"/>
                      </a:lnTo>
                      <a:lnTo>
                        <a:pt x="724" y="683"/>
                      </a:lnTo>
                      <a:lnTo>
                        <a:pt x="720" y="690"/>
                      </a:lnTo>
                      <a:lnTo>
                        <a:pt x="714" y="697"/>
                      </a:lnTo>
                      <a:lnTo>
                        <a:pt x="706" y="704"/>
                      </a:lnTo>
                      <a:lnTo>
                        <a:pt x="696" y="713"/>
                      </a:lnTo>
                      <a:lnTo>
                        <a:pt x="699" y="723"/>
                      </a:lnTo>
                      <a:lnTo>
                        <a:pt x="699" y="733"/>
                      </a:lnTo>
                      <a:lnTo>
                        <a:pt x="695" y="743"/>
                      </a:lnTo>
                      <a:lnTo>
                        <a:pt x="689" y="753"/>
                      </a:lnTo>
                      <a:lnTo>
                        <a:pt x="682" y="763"/>
                      </a:lnTo>
                      <a:lnTo>
                        <a:pt x="674" y="772"/>
                      </a:lnTo>
                      <a:lnTo>
                        <a:pt x="666" y="779"/>
                      </a:lnTo>
                      <a:lnTo>
                        <a:pt x="659" y="785"/>
                      </a:lnTo>
                      <a:lnTo>
                        <a:pt x="656" y="794"/>
                      </a:lnTo>
                      <a:lnTo>
                        <a:pt x="649" y="801"/>
                      </a:lnTo>
                      <a:lnTo>
                        <a:pt x="640" y="807"/>
                      </a:lnTo>
                      <a:lnTo>
                        <a:pt x="629" y="812"/>
                      </a:lnTo>
                      <a:lnTo>
                        <a:pt x="617" y="815"/>
                      </a:lnTo>
                      <a:lnTo>
                        <a:pt x="604" y="817"/>
                      </a:lnTo>
                      <a:lnTo>
                        <a:pt x="592" y="818"/>
                      </a:lnTo>
                      <a:lnTo>
                        <a:pt x="581" y="818"/>
                      </a:lnTo>
                      <a:lnTo>
                        <a:pt x="572" y="817"/>
                      </a:lnTo>
                      <a:lnTo>
                        <a:pt x="565" y="816"/>
                      </a:lnTo>
                      <a:lnTo>
                        <a:pt x="565" y="804"/>
                      </a:lnTo>
                      <a:lnTo>
                        <a:pt x="562" y="794"/>
                      </a:lnTo>
                      <a:lnTo>
                        <a:pt x="556" y="783"/>
                      </a:lnTo>
                      <a:lnTo>
                        <a:pt x="547" y="772"/>
                      </a:lnTo>
                      <a:lnTo>
                        <a:pt x="539" y="761"/>
                      </a:lnTo>
                      <a:lnTo>
                        <a:pt x="529" y="750"/>
                      </a:lnTo>
                      <a:lnTo>
                        <a:pt x="522" y="738"/>
                      </a:lnTo>
                      <a:lnTo>
                        <a:pt x="517" y="726"/>
                      </a:lnTo>
                      <a:lnTo>
                        <a:pt x="500" y="712"/>
                      </a:lnTo>
                      <a:lnTo>
                        <a:pt x="487" y="697"/>
                      </a:lnTo>
                      <a:lnTo>
                        <a:pt x="479" y="680"/>
                      </a:lnTo>
                      <a:lnTo>
                        <a:pt x="475" y="662"/>
                      </a:lnTo>
                      <a:lnTo>
                        <a:pt x="474" y="642"/>
                      </a:lnTo>
                      <a:lnTo>
                        <a:pt x="476" y="620"/>
                      </a:lnTo>
                      <a:lnTo>
                        <a:pt x="476" y="607"/>
                      </a:lnTo>
                      <a:lnTo>
                        <a:pt x="473" y="593"/>
                      </a:lnTo>
                      <a:lnTo>
                        <a:pt x="466" y="578"/>
                      </a:lnTo>
                      <a:lnTo>
                        <a:pt x="457" y="564"/>
                      </a:lnTo>
                      <a:lnTo>
                        <a:pt x="446" y="551"/>
                      </a:lnTo>
                      <a:lnTo>
                        <a:pt x="435" y="538"/>
                      </a:lnTo>
                      <a:lnTo>
                        <a:pt x="424" y="527"/>
                      </a:lnTo>
                      <a:lnTo>
                        <a:pt x="403" y="510"/>
                      </a:lnTo>
                      <a:lnTo>
                        <a:pt x="397" y="502"/>
                      </a:lnTo>
                      <a:lnTo>
                        <a:pt x="394" y="493"/>
                      </a:lnTo>
                      <a:lnTo>
                        <a:pt x="392" y="484"/>
                      </a:lnTo>
                      <a:lnTo>
                        <a:pt x="392" y="475"/>
                      </a:lnTo>
                      <a:lnTo>
                        <a:pt x="391" y="464"/>
                      </a:lnTo>
                      <a:lnTo>
                        <a:pt x="390" y="450"/>
                      </a:lnTo>
                      <a:lnTo>
                        <a:pt x="387" y="434"/>
                      </a:lnTo>
                      <a:lnTo>
                        <a:pt x="372" y="436"/>
                      </a:lnTo>
                      <a:lnTo>
                        <a:pt x="358" y="437"/>
                      </a:lnTo>
                      <a:lnTo>
                        <a:pt x="346" y="436"/>
                      </a:lnTo>
                      <a:lnTo>
                        <a:pt x="335" y="435"/>
                      </a:lnTo>
                      <a:lnTo>
                        <a:pt x="314" y="431"/>
                      </a:lnTo>
                      <a:lnTo>
                        <a:pt x="303" y="431"/>
                      </a:lnTo>
                      <a:lnTo>
                        <a:pt x="292" y="433"/>
                      </a:lnTo>
                      <a:lnTo>
                        <a:pt x="279" y="436"/>
                      </a:lnTo>
                      <a:lnTo>
                        <a:pt x="266" y="443"/>
                      </a:lnTo>
                      <a:lnTo>
                        <a:pt x="260" y="445"/>
                      </a:lnTo>
                      <a:lnTo>
                        <a:pt x="251" y="448"/>
                      </a:lnTo>
                      <a:lnTo>
                        <a:pt x="240" y="452"/>
                      </a:lnTo>
                      <a:lnTo>
                        <a:pt x="227" y="456"/>
                      </a:lnTo>
                      <a:lnTo>
                        <a:pt x="215" y="461"/>
                      </a:lnTo>
                      <a:lnTo>
                        <a:pt x="203" y="465"/>
                      </a:lnTo>
                      <a:lnTo>
                        <a:pt x="193" y="471"/>
                      </a:lnTo>
                      <a:lnTo>
                        <a:pt x="186" y="476"/>
                      </a:lnTo>
                      <a:lnTo>
                        <a:pt x="183" y="480"/>
                      </a:lnTo>
                      <a:lnTo>
                        <a:pt x="174" y="484"/>
                      </a:lnTo>
                      <a:lnTo>
                        <a:pt x="163" y="484"/>
                      </a:lnTo>
                      <a:lnTo>
                        <a:pt x="152" y="480"/>
                      </a:lnTo>
                      <a:lnTo>
                        <a:pt x="140" y="473"/>
                      </a:lnTo>
                      <a:lnTo>
                        <a:pt x="129" y="466"/>
                      </a:lnTo>
                      <a:lnTo>
                        <a:pt x="117" y="458"/>
                      </a:lnTo>
                      <a:lnTo>
                        <a:pt x="97" y="442"/>
                      </a:lnTo>
                      <a:lnTo>
                        <a:pt x="89" y="436"/>
                      </a:lnTo>
                      <a:lnTo>
                        <a:pt x="82" y="432"/>
                      </a:lnTo>
                      <a:lnTo>
                        <a:pt x="66" y="425"/>
                      </a:lnTo>
                      <a:lnTo>
                        <a:pt x="53" y="416"/>
                      </a:lnTo>
                      <a:lnTo>
                        <a:pt x="45" y="408"/>
                      </a:lnTo>
                      <a:lnTo>
                        <a:pt x="39" y="398"/>
                      </a:lnTo>
                      <a:lnTo>
                        <a:pt x="35" y="386"/>
                      </a:lnTo>
                      <a:lnTo>
                        <a:pt x="32" y="374"/>
                      </a:lnTo>
                      <a:lnTo>
                        <a:pt x="30" y="360"/>
                      </a:lnTo>
                      <a:lnTo>
                        <a:pt x="28" y="347"/>
                      </a:lnTo>
                      <a:lnTo>
                        <a:pt x="26" y="332"/>
                      </a:lnTo>
                      <a:lnTo>
                        <a:pt x="23" y="323"/>
                      </a:lnTo>
                      <a:lnTo>
                        <a:pt x="19" y="316"/>
                      </a:lnTo>
                      <a:lnTo>
                        <a:pt x="14" y="313"/>
                      </a:lnTo>
                      <a:lnTo>
                        <a:pt x="10" y="311"/>
                      </a:lnTo>
                      <a:lnTo>
                        <a:pt x="5" y="308"/>
                      </a:lnTo>
                      <a:lnTo>
                        <a:pt x="2" y="305"/>
                      </a:lnTo>
                      <a:lnTo>
                        <a:pt x="0" y="299"/>
                      </a:lnTo>
                      <a:lnTo>
                        <a:pt x="1" y="292"/>
                      </a:lnTo>
                      <a:lnTo>
                        <a:pt x="4" y="286"/>
                      </a:lnTo>
                      <a:lnTo>
                        <a:pt x="5" y="283"/>
                      </a:lnTo>
                      <a:lnTo>
                        <a:pt x="8" y="279"/>
                      </a:lnTo>
                      <a:lnTo>
                        <a:pt x="8" y="274"/>
                      </a:lnTo>
                      <a:lnTo>
                        <a:pt x="8" y="267"/>
                      </a:lnTo>
                      <a:lnTo>
                        <a:pt x="7" y="257"/>
                      </a:lnTo>
                      <a:lnTo>
                        <a:pt x="15" y="252"/>
                      </a:lnTo>
                      <a:lnTo>
                        <a:pt x="21" y="245"/>
                      </a:lnTo>
                      <a:lnTo>
                        <a:pt x="26" y="237"/>
                      </a:lnTo>
                      <a:lnTo>
                        <a:pt x="30" y="226"/>
                      </a:lnTo>
                      <a:lnTo>
                        <a:pt x="33" y="215"/>
                      </a:lnTo>
                      <a:lnTo>
                        <a:pt x="37" y="204"/>
                      </a:lnTo>
                      <a:lnTo>
                        <a:pt x="40" y="193"/>
                      </a:lnTo>
                      <a:lnTo>
                        <a:pt x="45" y="183"/>
                      </a:lnTo>
                      <a:lnTo>
                        <a:pt x="51" y="174"/>
                      </a:lnTo>
                      <a:lnTo>
                        <a:pt x="60" y="168"/>
                      </a:lnTo>
                      <a:lnTo>
                        <a:pt x="70" y="164"/>
                      </a:lnTo>
                      <a:lnTo>
                        <a:pt x="68" y="144"/>
                      </a:lnTo>
                      <a:lnTo>
                        <a:pt x="70" y="127"/>
                      </a:lnTo>
                      <a:lnTo>
                        <a:pt x="74" y="113"/>
                      </a:lnTo>
                      <a:lnTo>
                        <a:pt x="80" y="99"/>
                      </a:lnTo>
                      <a:lnTo>
                        <a:pt x="89" y="89"/>
                      </a:lnTo>
                      <a:lnTo>
                        <a:pt x="100" y="79"/>
                      </a:lnTo>
                      <a:lnTo>
                        <a:pt x="112" y="72"/>
                      </a:lnTo>
                      <a:lnTo>
                        <a:pt x="127" y="67"/>
                      </a:lnTo>
                      <a:lnTo>
                        <a:pt x="143" y="62"/>
                      </a:lnTo>
                      <a:lnTo>
                        <a:pt x="149" y="57"/>
                      </a:lnTo>
                      <a:lnTo>
                        <a:pt x="157" y="52"/>
                      </a:lnTo>
                      <a:lnTo>
                        <a:pt x="168" y="46"/>
                      </a:lnTo>
                      <a:lnTo>
                        <a:pt x="181" y="39"/>
                      </a:lnTo>
                      <a:lnTo>
                        <a:pt x="195" y="31"/>
                      </a:lnTo>
                      <a:lnTo>
                        <a:pt x="209" y="24"/>
                      </a:lnTo>
                      <a:lnTo>
                        <a:pt x="225" y="18"/>
                      </a:lnTo>
                      <a:lnTo>
                        <a:pt x="240" y="12"/>
                      </a:lnTo>
                      <a:lnTo>
                        <a:pt x="254" y="7"/>
                      </a:lnTo>
                      <a:lnTo>
                        <a:pt x="268" y="3"/>
                      </a:lnTo>
                      <a:lnTo>
                        <a:pt x="279" y="1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5" name="Freeform 16"/>
                <p:cNvSpPr>
                  <a:spLocks/>
                </p:cNvSpPr>
                <p:nvPr/>
              </p:nvSpPr>
              <p:spPr bwMode="auto">
                <a:xfrm>
                  <a:off x="7561263" y="3211513"/>
                  <a:ext cx="9525" cy="4127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13"/>
                    </a:cxn>
                    <a:cxn ang="0">
                      <a:pos x="1" y="26"/>
                    </a:cxn>
                    <a:cxn ang="0">
                      <a:pos x="1" y="23"/>
                    </a:cxn>
                    <a:cxn ang="0">
                      <a:pos x="2" y="22"/>
                    </a:cxn>
                    <a:cxn ang="0">
                      <a:pos x="2" y="20"/>
                    </a:cxn>
                    <a:cxn ang="0">
                      <a:pos x="3" y="18"/>
                    </a:cxn>
                    <a:cxn ang="0">
                      <a:pos x="3" y="16"/>
                    </a:cxn>
                    <a:cxn ang="0">
                      <a:pos x="1" y="17"/>
                    </a:cxn>
                    <a:cxn ang="0">
                      <a:pos x="0" y="19"/>
                    </a:cxn>
                    <a:cxn ang="0">
                      <a:pos x="0" y="10"/>
                    </a:cxn>
                    <a:cxn ang="0">
                      <a:pos x="1" y="8"/>
                    </a:cxn>
                    <a:cxn ang="0">
                      <a:pos x="0" y="8"/>
                    </a:cxn>
                    <a:cxn ang="0">
                      <a:pos x="0" y="5"/>
                    </a:cxn>
                    <a:cxn ang="0">
                      <a:pos x="2" y="3"/>
                    </a:cxn>
                    <a:cxn ang="0">
                      <a:pos x="3" y="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26">
                      <a:moveTo>
                        <a:pt x="6" y="0"/>
                      </a:moveTo>
                      <a:lnTo>
                        <a:pt x="4" y="13"/>
                      </a:lnTo>
                      <a:lnTo>
                        <a:pt x="1" y="26"/>
                      </a:lnTo>
                      <a:lnTo>
                        <a:pt x="1" y="23"/>
                      </a:lnTo>
                      <a:lnTo>
                        <a:pt x="2" y="22"/>
                      </a:lnTo>
                      <a:lnTo>
                        <a:pt x="2" y="20"/>
                      </a:lnTo>
                      <a:lnTo>
                        <a:pt x="3" y="18"/>
                      </a:lnTo>
                      <a:lnTo>
                        <a:pt x="3" y="16"/>
                      </a:lnTo>
                      <a:lnTo>
                        <a:pt x="1" y="17"/>
                      </a:lnTo>
                      <a:lnTo>
                        <a:pt x="0" y="19"/>
                      </a:lnTo>
                      <a:lnTo>
                        <a:pt x="0" y="10"/>
                      </a:lnTo>
                      <a:lnTo>
                        <a:pt x="1" y="8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6" name="Freeform 17"/>
                <p:cNvSpPr>
                  <a:spLocks/>
                </p:cNvSpPr>
                <p:nvPr/>
              </p:nvSpPr>
              <p:spPr bwMode="auto">
                <a:xfrm>
                  <a:off x="7556501" y="3197225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7" name="Freeform 18"/>
                <p:cNvSpPr>
                  <a:spLocks/>
                </p:cNvSpPr>
                <p:nvPr/>
              </p:nvSpPr>
              <p:spPr bwMode="auto">
                <a:xfrm>
                  <a:off x="7537451" y="2987675"/>
                  <a:ext cx="41275" cy="2174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" y="2"/>
                    </a:cxn>
                    <a:cxn ang="0">
                      <a:pos x="5" y="5"/>
                    </a:cxn>
                    <a:cxn ang="0">
                      <a:pos x="5" y="6"/>
                    </a:cxn>
                    <a:cxn ang="0">
                      <a:pos x="6" y="6"/>
                    </a:cxn>
                    <a:cxn ang="0">
                      <a:pos x="7" y="4"/>
                    </a:cxn>
                    <a:cxn ang="0">
                      <a:pos x="7" y="3"/>
                    </a:cxn>
                    <a:cxn ang="0">
                      <a:pos x="8" y="3"/>
                    </a:cxn>
                    <a:cxn ang="0">
                      <a:pos x="9" y="10"/>
                    </a:cxn>
                    <a:cxn ang="0">
                      <a:pos x="11" y="18"/>
                    </a:cxn>
                    <a:cxn ang="0">
                      <a:pos x="12" y="27"/>
                    </a:cxn>
                    <a:cxn ang="0">
                      <a:pos x="15" y="35"/>
                    </a:cxn>
                    <a:cxn ang="0">
                      <a:pos x="18" y="41"/>
                    </a:cxn>
                    <a:cxn ang="0">
                      <a:pos x="18" y="41"/>
                    </a:cxn>
                    <a:cxn ang="0">
                      <a:pos x="19" y="40"/>
                    </a:cxn>
                    <a:cxn ang="0">
                      <a:pos x="19" y="48"/>
                    </a:cxn>
                    <a:cxn ang="0">
                      <a:pos x="18" y="52"/>
                    </a:cxn>
                    <a:cxn ang="0">
                      <a:pos x="18" y="55"/>
                    </a:cxn>
                    <a:cxn ang="0">
                      <a:pos x="18" y="56"/>
                    </a:cxn>
                    <a:cxn ang="0">
                      <a:pos x="21" y="56"/>
                    </a:cxn>
                    <a:cxn ang="0">
                      <a:pos x="21" y="71"/>
                    </a:cxn>
                    <a:cxn ang="0">
                      <a:pos x="22" y="77"/>
                    </a:cxn>
                    <a:cxn ang="0">
                      <a:pos x="22" y="82"/>
                    </a:cxn>
                    <a:cxn ang="0">
                      <a:pos x="22" y="90"/>
                    </a:cxn>
                    <a:cxn ang="0">
                      <a:pos x="23" y="88"/>
                    </a:cxn>
                    <a:cxn ang="0">
                      <a:pos x="24" y="86"/>
                    </a:cxn>
                    <a:cxn ang="0">
                      <a:pos x="24" y="82"/>
                    </a:cxn>
                    <a:cxn ang="0">
                      <a:pos x="25" y="82"/>
                    </a:cxn>
                    <a:cxn ang="0">
                      <a:pos x="26" y="85"/>
                    </a:cxn>
                    <a:cxn ang="0">
                      <a:pos x="26" y="90"/>
                    </a:cxn>
                    <a:cxn ang="0">
                      <a:pos x="25" y="95"/>
                    </a:cxn>
                    <a:cxn ang="0">
                      <a:pos x="24" y="100"/>
                    </a:cxn>
                    <a:cxn ang="0">
                      <a:pos x="23" y="104"/>
                    </a:cxn>
                    <a:cxn ang="0">
                      <a:pos x="23" y="102"/>
                    </a:cxn>
                    <a:cxn ang="0">
                      <a:pos x="20" y="110"/>
                    </a:cxn>
                    <a:cxn ang="0">
                      <a:pos x="18" y="119"/>
                    </a:cxn>
                    <a:cxn ang="0">
                      <a:pos x="17" y="128"/>
                    </a:cxn>
                    <a:cxn ang="0">
                      <a:pos x="15" y="137"/>
                    </a:cxn>
                    <a:cxn ang="0">
                      <a:pos x="15" y="127"/>
                    </a:cxn>
                    <a:cxn ang="0">
                      <a:pos x="14" y="116"/>
                    </a:cxn>
                    <a:cxn ang="0">
                      <a:pos x="11" y="101"/>
                    </a:cxn>
                    <a:cxn ang="0">
                      <a:pos x="5" y="67"/>
                    </a:cxn>
                    <a:cxn ang="0">
                      <a:pos x="3" y="50"/>
                    </a:cxn>
                    <a:cxn ang="0">
                      <a:pos x="0" y="34"/>
                    </a:cxn>
                    <a:cxn ang="0">
                      <a:pos x="0" y="20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6" h="137">
                      <a:moveTo>
                        <a:pt x="2" y="0"/>
                      </a:moveTo>
                      <a:lnTo>
                        <a:pt x="4" y="2"/>
                      </a:lnTo>
                      <a:lnTo>
                        <a:pt x="5" y="5"/>
                      </a:lnTo>
                      <a:lnTo>
                        <a:pt x="5" y="6"/>
                      </a:lnTo>
                      <a:lnTo>
                        <a:pt x="6" y="6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8" y="3"/>
                      </a:lnTo>
                      <a:lnTo>
                        <a:pt x="9" y="10"/>
                      </a:lnTo>
                      <a:lnTo>
                        <a:pt x="11" y="18"/>
                      </a:lnTo>
                      <a:lnTo>
                        <a:pt x="12" y="27"/>
                      </a:lnTo>
                      <a:lnTo>
                        <a:pt x="15" y="35"/>
                      </a:lnTo>
                      <a:lnTo>
                        <a:pt x="18" y="41"/>
                      </a:lnTo>
                      <a:lnTo>
                        <a:pt x="18" y="41"/>
                      </a:lnTo>
                      <a:lnTo>
                        <a:pt x="19" y="40"/>
                      </a:lnTo>
                      <a:lnTo>
                        <a:pt x="19" y="48"/>
                      </a:lnTo>
                      <a:lnTo>
                        <a:pt x="18" y="52"/>
                      </a:lnTo>
                      <a:lnTo>
                        <a:pt x="18" y="55"/>
                      </a:lnTo>
                      <a:lnTo>
                        <a:pt x="18" y="56"/>
                      </a:lnTo>
                      <a:lnTo>
                        <a:pt x="21" y="56"/>
                      </a:lnTo>
                      <a:lnTo>
                        <a:pt x="21" y="71"/>
                      </a:lnTo>
                      <a:lnTo>
                        <a:pt x="22" y="77"/>
                      </a:lnTo>
                      <a:lnTo>
                        <a:pt x="22" y="82"/>
                      </a:lnTo>
                      <a:lnTo>
                        <a:pt x="22" y="90"/>
                      </a:lnTo>
                      <a:lnTo>
                        <a:pt x="23" y="88"/>
                      </a:lnTo>
                      <a:lnTo>
                        <a:pt x="24" y="86"/>
                      </a:lnTo>
                      <a:lnTo>
                        <a:pt x="24" y="82"/>
                      </a:lnTo>
                      <a:lnTo>
                        <a:pt x="25" y="82"/>
                      </a:lnTo>
                      <a:lnTo>
                        <a:pt x="26" y="85"/>
                      </a:lnTo>
                      <a:lnTo>
                        <a:pt x="26" y="90"/>
                      </a:lnTo>
                      <a:lnTo>
                        <a:pt x="25" y="95"/>
                      </a:lnTo>
                      <a:lnTo>
                        <a:pt x="24" y="100"/>
                      </a:lnTo>
                      <a:lnTo>
                        <a:pt x="23" y="104"/>
                      </a:lnTo>
                      <a:lnTo>
                        <a:pt x="23" y="102"/>
                      </a:lnTo>
                      <a:lnTo>
                        <a:pt x="20" y="110"/>
                      </a:lnTo>
                      <a:lnTo>
                        <a:pt x="18" y="119"/>
                      </a:lnTo>
                      <a:lnTo>
                        <a:pt x="17" y="128"/>
                      </a:lnTo>
                      <a:lnTo>
                        <a:pt x="15" y="137"/>
                      </a:lnTo>
                      <a:lnTo>
                        <a:pt x="15" y="127"/>
                      </a:lnTo>
                      <a:lnTo>
                        <a:pt x="14" y="116"/>
                      </a:lnTo>
                      <a:lnTo>
                        <a:pt x="11" y="101"/>
                      </a:lnTo>
                      <a:lnTo>
                        <a:pt x="5" y="67"/>
                      </a:lnTo>
                      <a:lnTo>
                        <a:pt x="3" y="50"/>
                      </a:lnTo>
                      <a:lnTo>
                        <a:pt x="0" y="34"/>
                      </a:lnTo>
                      <a:lnTo>
                        <a:pt x="0" y="20"/>
                      </a:lnTo>
                      <a:lnTo>
                        <a:pt x="0" y="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8" name="Freeform 19"/>
                <p:cNvSpPr>
                  <a:spLocks noEditPoints="1"/>
                </p:cNvSpPr>
                <p:nvPr/>
              </p:nvSpPr>
              <p:spPr bwMode="auto">
                <a:xfrm>
                  <a:off x="4970463" y="3416300"/>
                  <a:ext cx="15875" cy="52388"/>
                </a:xfrm>
                <a:custGeom>
                  <a:avLst/>
                  <a:gdLst/>
                  <a:ahLst/>
                  <a:cxnLst>
                    <a:cxn ang="0">
                      <a:pos x="6" y="21"/>
                    </a:cxn>
                    <a:cxn ang="0">
                      <a:pos x="8" y="24"/>
                    </a:cxn>
                    <a:cxn ang="0">
                      <a:pos x="10" y="33"/>
                    </a:cxn>
                    <a:cxn ang="0">
                      <a:pos x="8" y="28"/>
                    </a:cxn>
                    <a:cxn ang="0">
                      <a:pos x="7" y="24"/>
                    </a:cxn>
                    <a:cxn ang="0">
                      <a:pos x="6" y="21"/>
                    </a:cxn>
                    <a:cxn ang="0">
                      <a:pos x="5" y="18"/>
                    </a:cxn>
                    <a:cxn ang="0">
                      <a:pos x="6" y="21"/>
                    </a:cxn>
                    <a:cxn ang="0">
                      <a:pos x="5" y="18"/>
                    </a:cxn>
                    <a:cxn ang="0">
                      <a:pos x="5" y="16"/>
                    </a:cxn>
                    <a:cxn ang="0">
                      <a:pos x="5" y="18"/>
                    </a:cxn>
                    <a:cxn ang="0">
                      <a:pos x="5" y="17"/>
                    </a:cxn>
                    <a:cxn ang="0">
                      <a:pos x="5" y="16"/>
                    </a:cxn>
                    <a:cxn ang="0">
                      <a:pos x="1" y="6"/>
                    </a:cxn>
                    <a:cxn ang="0">
                      <a:pos x="8" y="25"/>
                    </a:cxn>
                    <a:cxn ang="0">
                      <a:pos x="8" y="24"/>
                    </a:cxn>
                    <a:cxn ang="0">
                      <a:pos x="7" y="22"/>
                    </a:cxn>
                    <a:cxn ang="0">
                      <a:pos x="5" y="16"/>
                    </a:cxn>
                    <a:cxn ang="0">
                      <a:pos x="3" y="11"/>
                    </a:cxn>
                    <a:cxn ang="0">
                      <a:pos x="1" y="6"/>
                    </a:cxn>
                    <a:cxn ang="0">
                      <a:pos x="0" y="0"/>
                    </a:cxn>
                    <a:cxn ang="0">
                      <a:pos x="1" y="6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" h="33">
                      <a:moveTo>
                        <a:pt x="6" y="21"/>
                      </a:moveTo>
                      <a:lnTo>
                        <a:pt x="8" y="24"/>
                      </a:lnTo>
                      <a:lnTo>
                        <a:pt x="10" y="33"/>
                      </a:lnTo>
                      <a:lnTo>
                        <a:pt x="8" y="28"/>
                      </a:lnTo>
                      <a:lnTo>
                        <a:pt x="7" y="24"/>
                      </a:lnTo>
                      <a:lnTo>
                        <a:pt x="6" y="21"/>
                      </a:lnTo>
                      <a:close/>
                      <a:moveTo>
                        <a:pt x="5" y="18"/>
                      </a:moveTo>
                      <a:lnTo>
                        <a:pt x="6" y="21"/>
                      </a:lnTo>
                      <a:lnTo>
                        <a:pt x="5" y="18"/>
                      </a:lnTo>
                      <a:close/>
                      <a:moveTo>
                        <a:pt x="5" y="16"/>
                      </a:moveTo>
                      <a:lnTo>
                        <a:pt x="5" y="18"/>
                      </a:lnTo>
                      <a:lnTo>
                        <a:pt x="5" y="17"/>
                      </a:lnTo>
                      <a:lnTo>
                        <a:pt x="5" y="16"/>
                      </a:lnTo>
                      <a:close/>
                      <a:moveTo>
                        <a:pt x="1" y="6"/>
                      </a:moveTo>
                      <a:lnTo>
                        <a:pt x="8" y="25"/>
                      </a:lnTo>
                      <a:lnTo>
                        <a:pt x="8" y="24"/>
                      </a:lnTo>
                      <a:lnTo>
                        <a:pt x="7" y="22"/>
                      </a:lnTo>
                      <a:lnTo>
                        <a:pt x="5" y="16"/>
                      </a:lnTo>
                      <a:lnTo>
                        <a:pt x="3" y="11"/>
                      </a:lnTo>
                      <a:lnTo>
                        <a:pt x="1" y="6"/>
                      </a:lnTo>
                      <a:close/>
                      <a:moveTo>
                        <a:pt x="0" y="0"/>
                      </a:moveTo>
                      <a:lnTo>
                        <a:pt x="1" y="6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9" name="Freeform 20"/>
                <p:cNvSpPr>
                  <a:spLocks/>
                </p:cNvSpPr>
                <p:nvPr/>
              </p:nvSpPr>
              <p:spPr bwMode="auto">
                <a:xfrm>
                  <a:off x="4954588" y="3379788"/>
                  <a:ext cx="15875" cy="3810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7" y="16"/>
                    </a:cxn>
                    <a:cxn ang="0">
                      <a:pos x="10" y="24"/>
                    </a:cxn>
                    <a:cxn ang="0">
                      <a:pos x="3" y="17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0" h="24">
                      <a:moveTo>
                        <a:pt x="3" y="0"/>
                      </a:moveTo>
                      <a:lnTo>
                        <a:pt x="7" y="16"/>
                      </a:lnTo>
                      <a:lnTo>
                        <a:pt x="10" y="24"/>
                      </a:lnTo>
                      <a:lnTo>
                        <a:pt x="3" y="17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0" name="Freeform 21"/>
                <p:cNvSpPr>
                  <a:spLocks/>
                </p:cNvSpPr>
                <p:nvPr/>
              </p:nvSpPr>
              <p:spPr bwMode="auto">
                <a:xfrm>
                  <a:off x="7553326" y="3111500"/>
                  <a:ext cx="4763" cy="5397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2" y="4"/>
                    </a:cxn>
                    <a:cxn ang="0">
                      <a:pos x="2" y="9"/>
                    </a:cxn>
                    <a:cxn ang="0">
                      <a:pos x="1" y="15"/>
                    </a:cxn>
                    <a:cxn ang="0">
                      <a:pos x="1" y="19"/>
                    </a:cxn>
                    <a:cxn ang="0">
                      <a:pos x="2" y="19"/>
                    </a:cxn>
                    <a:cxn ang="0">
                      <a:pos x="3" y="22"/>
                    </a:cxn>
                    <a:cxn ang="0">
                      <a:pos x="3" y="26"/>
                    </a:cxn>
                    <a:cxn ang="0">
                      <a:pos x="2" y="30"/>
                    </a:cxn>
                    <a:cxn ang="0">
                      <a:pos x="1" y="34"/>
                    </a:cxn>
                    <a:cxn ang="0">
                      <a:pos x="1" y="34"/>
                    </a:cxn>
                    <a:cxn ang="0">
                      <a:pos x="1" y="30"/>
                    </a:cxn>
                    <a:cxn ang="0">
                      <a:pos x="0" y="23"/>
                    </a:cxn>
                    <a:cxn ang="0">
                      <a:pos x="0" y="15"/>
                    </a:cxn>
                    <a:cxn ang="0">
                      <a:pos x="1" y="8"/>
                    </a:cxn>
                    <a:cxn ang="0">
                      <a:pos x="1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" h="34">
                      <a:moveTo>
                        <a:pt x="1" y="0"/>
                      </a:moveTo>
                      <a:lnTo>
                        <a:pt x="2" y="4"/>
                      </a:lnTo>
                      <a:lnTo>
                        <a:pt x="2" y="9"/>
                      </a:lnTo>
                      <a:lnTo>
                        <a:pt x="1" y="15"/>
                      </a:lnTo>
                      <a:lnTo>
                        <a:pt x="1" y="19"/>
                      </a:lnTo>
                      <a:lnTo>
                        <a:pt x="2" y="19"/>
                      </a:lnTo>
                      <a:lnTo>
                        <a:pt x="3" y="22"/>
                      </a:lnTo>
                      <a:lnTo>
                        <a:pt x="3" y="26"/>
                      </a:lnTo>
                      <a:lnTo>
                        <a:pt x="2" y="30"/>
                      </a:lnTo>
                      <a:lnTo>
                        <a:pt x="1" y="34"/>
                      </a:lnTo>
                      <a:lnTo>
                        <a:pt x="1" y="34"/>
                      </a:lnTo>
                      <a:lnTo>
                        <a:pt x="1" y="30"/>
                      </a:lnTo>
                      <a:lnTo>
                        <a:pt x="0" y="23"/>
                      </a:lnTo>
                      <a:lnTo>
                        <a:pt x="0" y="15"/>
                      </a:lnTo>
                      <a:lnTo>
                        <a:pt x="1" y="8"/>
                      </a:lnTo>
                      <a:lnTo>
                        <a:pt x="1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1" name="Freeform 22"/>
                <p:cNvSpPr>
                  <a:spLocks/>
                </p:cNvSpPr>
                <p:nvPr/>
              </p:nvSpPr>
              <p:spPr bwMode="auto">
                <a:xfrm>
                  <a:off x="7550151" y="3068638"/>
                  <a:ext cx="3175" cy="254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8"/>
                    </a:cxn>
                    <a:cxn ang="0">
                      <a:pos x="2" y="16"/>
                    </a:cxn>
                    <a:cxn ang="0">
                      <a:pos x="1" y="11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" h="16">
                      <a:moveTo>
                        <a:pt x="0" y="0"/>
                      </a:moveTo>
                      <a:lnTo>
                        <a:pt x="2" y="8"/>
                      </a:lnTo>
                      <a:lnTo>
                        <a:pt x="2" y="16"/>
                      </a:lnTo>
                      <a:lnTo>
                        <a:pt x="1" y="11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2" name="Freeform 23"/>
                <p:cNvSpPr>
                  <a:spLocks/>
                </p:cNvSpPr>
                <p:nvPr/>
              </p:nvSpPr>
              <p:spPr bwMode="auto">
                <a:xfrm>
                  <a:off x="7543801" y="3040063"/>
                  <a:ext cx="3175" cy="174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8"/>
                    </a:cxn>
                    <a:cxn ang="0">
                      <a:pos x="2" y="11"/>
                    </a:cxn>
                    <a:cxn ang="0">
                      <a:pos x="1" y="8"/>
                    </a:cxn>
                    <a:cxn ang="0">
                      <a:pos x="0" y="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" h="11">
                      <a:moveTo>
                        <a:pt x="0" y="0"/>
                      </a:moveTo>
                      <a:lnTo>
                        <a:pt x="2" y="8"/>
                      </a:lnTo>
                      <a:lnTo>
                        <a:pt x="2" y="11"/>
                      </a:lnTo>
                      <a:lnTo>
                        <a:pt x="1" y="8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3" name="Freeform 24"/>
                <p:cNvSpPr>
                  <a:spLocks/>
                </p:cNvSpPr>
                <p:nvPr/>
              </p:nvSpPr>
              <p:spPr bwMode="auto">
                <a:xfrm>
                  <a:off x="7578726" y="3040063"/>
                  <a:ext cx="7938" cy="11271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5" y="6"/>
                    </a:cxn>
                    <a:cxn ang="0">
                      <a:pos x="4" y="38"/>
                    </a:cxn>
                    <a:cxn ang="0">
                      <a:pos x="0" y="71"/>
                    </a:cxn>
                    <a:cxn ang="0">
                      <a:pos x="1" y="47"/>
                    </a:cxn>
                    <a:cxn ang="0">
                      <a:pos x="4" y="24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1">
                      <a:moveTo>
                        <a:pt x="5" y="0"/>
                      </a:moveTo>
                      <a:lnTo>
                        <a:pt x="5" y="6"/>
                      </a:lnTo>
                      <a:lnTo>
                        <a:pt x="4" y="38"/>
                      </a:lnTo>
                      <a:lnTo>
                        <a:pt x="0" y="71"/>
                      </a:lnTo>
                      <a:lnTo>
                        <a:pt x="1" y="47"/>
                      </a:lnTo>
                      <a:lnTo>
                        <a:pt x="4" y="2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4" name="Freeform 25"/>
                <p:cNvSpPr>
                  <a:spLocks noEditPoints="1"/>
                </p:cNvSpPr>
                <p:nvPr/>
              </p:nvSpPr>
              <p:spPr bwMode="auto">
                <a:xfrm>
                  <a:off x="7586663" y="3011488"/>
                  <a:ext cx="1588" cy="38100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0" y="24"/>
                    </a:cxn>
                    <a:cxn ang="0">
                      <a:pos x="0" y="22"/>
                    </a:cxn>
                    <a:cxn ang="0">
                      <a:pos x="1" y="0"/>
                    </a:cxn>
                    <a:cxn ang="0">
                      <a:pos x="1" y="11"/>
                    </a:cxn>
                    <a:cxn ang="0">
                      <a:pos x="0" y="2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24">
                      <a:moveTo>
                        <a:pt x="0" y="22"/>
                      </a:moveTo>
                      <a:lnTo>
                        <a:pt x="0" y="24"/>
                      </a:lnTo>
                      <a:lnTo>
                        <a:pt x="0" y="22"/>
                      </a:lnTo>
                      <a:close/>
                      <a:moveTo>
                        <a:pt x="1" y="0"/>
                      </a:moveTo>
                      <a:lnTo>
                        <a:pt x="1" y="11"/>
                      </a:lnTo>
                      <a:lnTo>
                        <a:pt x="0" y="2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5" name="Freeform 26"/>
                <p:cNvSpPr>
                  <a:spLocks noEditPoints="1"/>
                </p:cNvSpPr>
                <p:nvPr/>
              </p:nvSpPr>
              <p:spPr bwMode="auto">
                <a:xfrm>
                  <a:off x="5311776" y="1798638"/>
                  <a:ext cx="601663" cy="519113"/>
                </a:xfrm>
                <a:custGeom>
                  <a:avLst/>
                  <a:gdLst/>
                  <a:ahLst/>
                  <a:cxnLst>
                    <a:cxn ang="0">
                      <a:pos x="261" y="43"/>
                    </a:cxn>
                    <a:cxn ang="0">
                      <a:pos x="307" y="23"/>
                    </a:cxn>
                    <a:cxn ang="0">
                      <a:pos x="312" y="22"/>
                    </a:cxn>
                    <a:cxn ang="0">
                      <a:pos x="317" y="20"/>
                    </a:cxn>
                    <a:cxn ang="0">
                      <a:pos x="315" y="23"/>
                    </a:cxn>
                    <a:cxn ang="0">
                      <a:pos x="343" y="11"/>
                    </a:cxn>
                    <a:cxn ang="0">
                      <a:pos x="379" y="0"/>
                    </a:cxn>
                    <a:cxn ang="0">
                      <a:pos x="368" y="6"/>
                    </a:cxn>
                    <a:cxn ang="0">
                      <a:pos x="339" y="17"/>
                    </a:cxn>
                    <a:cxn ang="0">
                      <a:pos x="351" y="13"/>
                    </a:cxn>
                    <a:cxn ang="0">
                      <a:pos x="347" y="18"/>
                    </a:cxn>
                    <a:cxn ang="0">
                      <a:pos x="343" y="23"/>
                    </a:cxn>
                    <a:cxn ang="0">
                      <a:pos x="299" y="54"/>
                    </a:cxn>
                    <a:cxn ang="0">
                      <a:pos x="307" y="51"/>
                    </a:cxn>
                    <a:cxn ang="0">
                      <a:pos x="299" y="57"/>
                    </a:cxn>
                    <a:cxn ang="0">
                      <a:pos x="301" y="61"/>
                    </a:cxn>
                    <a:cxn ang="0">
                      <a:pos x="296" y="64"/>
                    </a:cxn>
                    <a:cxn ang="0">
                      <a:pos x="286" y="69"/>
                    </a:cxn>
                    <a:cxn ang="0">
                      <a:pos x="274" y="90"/>
                    </a:cxn>
                    <a:cxn ang="0">
                      <a:pos x="257" y="101"/>
                    </a:cxn>
                    <a:cxn ang="0">
                      <a:pos x="257" y="105"/>
                    </a:cxn>
                    <a:cxn ang="0">
                      <a:pos x="247" y="106"/>
                    </a:cxn>
                    <a:cxn ang="0">
                      <a:pos x="236" y="115"/>
                    </a:cxn>
                    <a:cxn ang="0">
                      <a:pos x="235" y="124"/>
                    </a:cxn>
                    <a:cxn ang="0">
                      <a:pos x="222" y="142"/>
                    </a:cxn>
                    <a:cxn ang="0">
                      <a:pos x="214" y="145"/>
                    </a:cxn>
                    <a:cxn ang="0">
                      <a:pos x="201" y="153"/>
                    </a:cxn>
                    <a:cxn ang="0">
                      <a:pos x="209" y="158"/>
                    </a:cxn>
                    <a:cxn ang="0">
                      <a:pos x="212" y="159"/>
                    </a:cxn>
                    <a:cxn ang="0">
                      <a:pos x="167" y="188"/>
                    </a:cxn>
                    <a:cxn ang="0">
                      <a:pos x="154" y="189"/>
                    </a:cxn>
                    <a:cxn ang="0">
                      <a:pos x="117" y="224"/>
                    </a:cxn>
                    <a:cxn ang="0">
                      <a:pos x="102" y="227"/>
                    </a:cxn>
                    <a:cxn ang="0">
                      <a:pos x="78" y="243"/>
                    </a:cxn>
                    <a:cxn ang="0">
                      <a:pos x="35" y="301"/>
                    </a:cxn>
                    <a:cxn ang="0">
                      <a:pos x="11" y="325"/>
                    </a:cxn>
                    <a:cxn ang="0">
                      <a:pos x="7" y="315"/>
                    </a:cxn>
                    <a:cxn ang="0">
                      <a:pos x="1" y="313"/>
                    </a:cxn>
                    <a:cxn ang="0">
                      <a:pos x="20" y="267"/>
                    </a:cxn>
                    <a:cxn ang="0">
                      <a:pos x="18" y="263"/>
                    </a:cxn>
                    <a:cxn ang="0">
                      <a:pos x="32" y="243"/>
                    </a:cxn>
                    <a:cxn ang="0">
                      <a:pos x="48" y="214"/>
                    </a:cxn>
                    <a:cxn ang="0">
                      <a:pos x="81" y="182"/>
                    </a:cxn>
                    <a:cxn ang="0">
                      <a:pos x="94" y="170"/>
                    </a:cxn>
                    <a:cxn ang="0">
                      <a:pos x="100" y="170"/>
                    </a:cxn>
                    <a:cxn ang="0">
                      <a:pos x="103" y="161"/>
                    </a:cxn>
                    <a:cxn ang="0">
                      <a:pos x="99" y="160"/>
                    </a:cxn>
                    <a:cxn ang="0">
                      <a:pos x="117" y="143"/>
                    </a:cxn>
                    <a:cxn ang="0">
                      <a:pos x="169" y="97"/>
                    </a:cxn>
                    <a:cxn ang="0">
                      <a:pos x="172" y="94"/>
                    </a:cxn>
                    <a:cxn ang="0">
                      <a:pos x="167" y="95"/>
                    </a:cxn>
                    <a:cxn ang="0">
                      <a:pos x="158" y="99"/>
                    </a:cxn>
                    <a:cxn ang="0">
                      <a:pos x="187" y="81"/>
                    </a:cxn>
                    <a:cxn ang="0">
                      <a:pos x="195" y="75"/>
                    </a:cxn>
                    <a:cxn ang="0">
                      <a:pos x="233" y="56"/>
                    </a:cxn>
                    <a:cxn ang="0">
                      <a:pos x="291" y="30"/>
                    </a:cxn>
                    <a:cxn ang="0">
                      <a:pos x="310" y="23"/>
                    </a:cxn>
                    <a:cxn ang="0">
                      <a:pos x="325" y="17"/>
                    </a:cxn>
                    <a:cxn ang="0">
                      <a:pos x="330" y="16"/>
                    </a:cxn>
                    <a:cxn ang="0">
                      <a:pos x="336" y="15"/>
                    </a:cxn>
                    <a:cxn ang="0">
                      <a:pos x="336" y="15"/>
                    </a:cxn>
                    <a:cxn ang="0">
                      <a:pos x="347" y="11"/>
                    </a:cxn>
                    <a:cxn ang="0">
                      <a:pos x="362" y="5"/>
                    </a:cxn>
                  </a:cxnLst>
                  <a:rect l="0" t="0" r="r" b="b"/>
                  <a:pathLst>
                    <a:path w="379" h="327">
                      <a:moveTo>
                        <a:pt x="165" y="95"/>
                      </a:moveTo>
                      <a:lnTo>
                        <a:pt x="165" y="96"/>
                      </a:lnTo>
                      <a:lnTo>
                        <a:pt x="164" y="96"/>
                      </a:lnTo>
                      <a:lnTo>
                        <a:pt x="165" y="95"/>
                      </a:lnTo>
                      <a:close/>
                      <a:moveTo>
                        <a:pt x="261" y="43"/>
                      </a:moveTo>
                      <a:lnTo>
                        <a:pt x="260" y="44"/>
                      </a:lnTo>
                      <a:lnTo>
                        <a:pt x="261" y="43"/>
                      </a:lnTo>
                      <a:lnTo>
                        <a:pt x="261" y="43"/>
                      </a:lnTo>
                      <a:close/>
                      <a:moveTo>
                        <a:pt x="309" y="23"/>
                      </a:moveTo>
                      <a:lnTo>
                        <a:pt x="307" y="23"/>
                      </a:lnTo>
                      <a:lnTo>
                        <a:pt x="309" y="23"/>
                      </a:lnTo>
                      <a:close/>
                      <a:moveTo>
                        <a:pt x="312" y="22"/>
                      </a:moveTo>
                      <a:lnTo>
                        <a:pt x="311" y="23"/>
                      </a:lnTo>
                      <a:lnTo>
                        <a:pt x="309" y="23"/>
                      </a:lnTo>
                      <a:lnTo>
                        <a:pt x="312" y="22"/>
                      </a:lnTo>
                      <a:close/>
                      <a:moveTo>
                        <a:pt x="347" y="22"/>
                      </a:moveTo>
                      <a:lnTo>
                        <a:pt x="346" y="23"/>
                      </a:lnTo>
                      <a:lnTo>
                        <a:pt x="345" y="23"/>
                      </a:lnTo>
                      <a:lnTo>
                        <a:pt x="347" y="22"/>
                      </a:lnTo>
                      <a:close/>
                      <a:moveTo>
                        <a:pt x="317" y="20"/>
                      </a:moveTo>
                      <a:lnTo>
                        <a:pt x="312" y="22"/>
                      </a:lnTo>
                      <a:lnTo>
                        <a:pt x="313" y="21"/>
                      </a:lnTo>
                      <a:lnTo>
                        <a:pt x="317" y="20"/>
                      </a:lnTo>
                      <a:close/>
                      <a:moveTo>
                        <a:pt x="331" y="16"/>
                      </a:moveTo>
                      <a:lnTo>
                        <a:pt x="315" y="23"/>
                      </a:lnTo>
                      <a:lnTo>
                        <a:pt x="331" y="16"/>
                      </a:lnTo>
                      <a:close/>
                      <a:moveTo>
                        <a:pt x="343" y="11"/>
                      </a:moveTo>
                      <a:lnTo>
                        <a:pt x="343" y="11"/>
                      </a:lnTo>
                      <a:lnTo>
                        <a:pt x="342" y="12"/>
                      </a:lnTo>
                      <a:lnTo>
                        <a:pt x="343" y="11"/>
                      </a:lnTo>
                      <a:close/>
                      <a:moveTo>
                        <a:pt x="346" y="11"/>
                      </a:moveTo>
                      <a:lnTo>
                        <a:pt x="347" y="11"/>
                      </a:lnTo>
                      <a:lnTo>
                        <a:pt x="346" y="11"/>
                      </a:lnTo>
                      <a:close/>
                      <a:moveTo>
                        <a:pt x="377" y="0"/>
                      </a:moveTo>
                      <a:lnTo>
                        <a:pt x="379" y="0"/>
                      </a:lnTo>
                      <a:lnTo>
                        <a:pt x="371" y="4"/>
                      </a:lnTo>
                      <a:lnTo>
                        <a:pt x="369" y="4"/>
                      </a:lnTo>
                      <a:lnTo>
                        <a:pt x="370" y="4"/>
                      </a:lnTo>
                      <a:lnTo>
                        <a:pt x="369" y="5"/>
                      </a:lnTo>
                      <a:lnTo>
                        <a:pt x="368" y="6"/>
                      </a:lnTo>
                      <a:lnTo>
                        <a:pt x="369" y="6"/>
                      </a:lnTo>
                      <a:lnTo>
                        <a:pt x="353" y="11"/>
                      </a:lnTo>
                      <a:lnTo>
                        <a:pt x="336" y="18"/>
                      </a:lnTo>
                      <a:lnTo>
                        <a:pt x="339" y="18"/>
                      </a:lnTo>
                      <a:lnTo>
                        <a:pt x="339" y="17"/>
                      </a:lnTo>
                      <a:lnTo>
                        <a:pt x="340" y="17"/>
                      </a:lnTo>
                      <a:lnTo>
                        <a:pt x="341" y="16"/>
                      </a:lnTo>
                      <a:lnTo>
                        <a:pt x="346" y="15"/>
                      </a:lnTo>
                      <a:lnTo>
                        <a:pt x="349" y="14"/>
                      </a:lnTo>
                      <a:lnTo>
                        <a:pt x="351" y="13"/>
                      </a:lnTo>
                      <a:lnTo>
                        <a:pt x="351" y="13"/>
                      </a:lnTo>
                      <a:lnTo>
                        <a:pt x="357" y="11"/>
                      </a:lnTo>
                      <a:lnTo>
                        <a:pt x="344" y="18"/>
                      </a:lnTo>
                      <a:lnTo>
                        <a:pt x="332" y="25"/>
                      </a:lnTo>
                      <a:lnTo>
                        <a:pt x="347" y="18"/>
                      </a:lnTo>
                      <a:lnTo>
                        <a:pt x="362" y="11"/>
                      </a:lnTo>
                      <a:lnTo>
                        <a:pt x="365" y="11"/>
                      </a:lnTo>
                      <a:lnTo>
                        <a:pt x="366" y="11"/>
                      </a:lnTo>
                      <a:lnTo>
                        <a:pt x="355" y="18"/>
                      </a:lnTo>
                      <a:lnTo>
                        <a:pt x="343" y="23"/>
                      </a:lnTo>
                      <a:lnTo>
                        <a:pt x="343" y="23"/>
                      </a:lnTo>
                      <a:lnTo>
                        <a:pt x="345" y="23"/>
                      </a:lnTo>
                      <a:lnTo>
                        <a:pt x="331" y="31"/>
                      </a:lnTo>
                      <a:lnTo>
                        <a:pt x="313" y="42"/>
                      </a:lnTo>
                      <a:lnTo>
                        <a:pt x="299" y="54"/>
                      </a:lnTo>
                      <a:lnTo>
                        <a:pt x="302" y="53"/>
                      </a:lnTo>
                      <a:lnTo>
                        <a:pt x="303" y="52"/>
                      </a:lnTo>
                      <a:lnTo>
                        <a:pt x="305" y="52"/>
                      </a:lnTo>
                      <a:lnTo>
                        <a:pt x="306" y="51"/>
                      </a:lnTo>
                      <a:lnTo>
                        <a:pt x="307" y="51"/>
                      </a:lnTo>
                      <a:lnTo>
                        <a:pt x="306" y="53"/>
                      </a:lnTo>
                      <a:lnTo>
                        <a:pt x="305" y="54"/>
                      </a:lnTo>
                      <a:lnTo>
                        <a:pt x="303" y="55"/>
                      </a:lnTo>
                      <a:lnTo>
                        <a:pt x="301" y="56"/>
                      </a:lnTo>
                      <a:lnTo>
                        <a:pt x="299" y="57"/>
                      </a:lnTo>
                      <a:lnTo>
                        <a:pt x="300" y="58"/>
                      </a:lnTo>
                      <a:lnTo>
                        <a:pt x="301" y="58"/>
                      </a:lnTo>
                      <a:lnTo>
                        <a:pt x="302" y="57"/>
                      </a:lnTo>
                      <a:lnTo>
                        <a:pt x="302" y="57"/>
                      </a:lnTo>
                      <a:lnTo>
                        <a:pt x="301" y="61"/>
                      </a:lnTo>
                      <a:lnTo>
                        <a:pt x="297" y="66"/>
                      </a:lnTo>
                      <a:lnTo>
                        <a:pt x="293" y="70"/>
                      </a:lnTo>
                      <a:lnTo>
                        <a:pt x="289" y="72"/>
                      </a:lnTo>
                      <a:lnTo>
                        <a:pt x="292" y="68"/>
                      </a:lnTo>
                      <a:lnTo>
                        <a:pt x="296" y="64"/>
                      </a:lnTo>
                      <a:lnTo>
                        <a:pt x="295" y="63"/>
                      </a:lnTo>
                      <a:lnTo>
                        <a:pt x="293" y="63"/>
                      </a:lnTo>
                      <a:lnTo>
                        <a:pt x="290" y="64"/>
                      </a:lnTo>
                      <a:lnTo>
                        <a:pt x="287" y="68"/>
                      </a:lnTo>
                      <a:lnTo>
                        <a:pt x="286" y="69"/>
                      </a:lnTo>
                      <a:lnTo>
                        <a:pt x="286" y="71"/>
                      </a:lnTo>
                      <a:lnTo>
                        <a:pt x="287" y="70"/>
                      </a:lnTo>
                      <a:lnTo>
                        <a:pt x="288" y="70"/>
                      </a:lnTo>
                      <a:lnTo>
                        <a:pt x="280" y="81"/>
                      </a:lnTo>
                      <a:lnTo>
                        <a:pt x="274" y="90"/>
                      </a:lnTo>
                      <a:lnTo>
                        <a:pt x="271" y="93"/>
                      </a:lnTo>
                      <a:lnTo>
                        <a:pt x="267" y="94"/>
                      </a:lnTo>
                      <a:lnTo>
                        <a:pt x="262" y="96"/>
                      </a:lnTo>
                      <a:lnTo>
                        <a:pt x="258" y="98"/>
                      </a:lnTo>
                      <a:lnTo>
                        <a:pt x="257" y="101"/>
                      </a:lnTo>
                      <a:lnTo>
                        <a:pt x="258" y="100"/>
                      </a:lnTo>
                      <a:lnTo>
                        <a:pt x="259" y="99"/>
                      </a:lnTo>
                      <a:lnTo>
                        <a:pt x="261" y="98"/>
                      </a:lnTo>
                      <a:lnTo>
                        <a:pt x="260" y="102"/>
                      </a:lnTo>
                      <a:lnTo>
                        <a:pt x="257" y="105"/>
                      </a:lnTo>
                      <a:lnTo>
                        <a:pt x="253" y="108"/>
                      </a:lnTo>
                      <a:lnTo>
                        <a:pt x="248" y="109"/>
                      </a:lnTo>
                      <a:lnTo>
                        <a:pt x="243" y="110"/>
                      </a:lnTo>
                      <a:lnTo>
                        <a:pt x="246" y="108"/>
                      </a:lnTo>
                      <a:lnTo>
                        <a:pt x="247" y="106"/>
                      </a:lnTo>
                      <a:lnTo>
                        <a:pt x="244" y="107"/>
                      </a:lnTo>
                      <a:lnTo>
                        <a:pt x="243" y="108"/>
                      </a:lnTo>
                      <a:lnTo>
                        <a:pt x="239" y="111"/>
                      </a:lnTo>
                      <a:lnTo>
                        <a:pt x="239" y="112"/>
                      </a:lnTo>
                      <a:lnTo>
                        <a:pt x="236" y="115"/>
                      </a:lnTo>
                      <a:lnTo>
                        <a:pt x="239" y="114"/>
                      </a:lnTo>
                      <a:lnTo>
                        <a:pt x="246" y="111"/>
                      </a:lnTo>
                      <a:lnTo>
                        <a:pt x="244" y="115"/>
                      </a:lnTo>
                      <a:lnTo>
                        <a:pt x="238" y="123"/>
                      </a:lnTo>
                      <a:lnTo>
                        <a:pt x="235" y="124"/>
                      </a:lnTo>
                      <a:lnTo>
                        <a:pt x="234" y="123"/>
                      </a:lnTo>
                      <a:lnTo>
                        <a:pt x="234" y="122"/>
                      </a:lnTo>
                      <a:lnTo>
                        <a:pt x="229" y="129"/>
                      </a:lnTo>
                      <a:lnTo>
                        <a:pt x="226" y="135"/>
                      </a:lnTo>
                      <a:lnTo>
                        <a:pt x="222" y="142"/>
                      </a:lnTo>
                      <a:lnTo>
                        <a:pt x="218" y="147"/>
                      </a:lnTo>
                      <a:lnTo>
                        <a:pt x="215" y="151"/>
                      </a:lnTo>
                      <a:lnTo>
                        <a:pt x="213" y="150"/>
                      </a:lnTo>
                      <a:lnTo>
                        <a:pt x="213" y="146"/>
                      </a:lnTo>
                      <a:lnTo>
                        <a:pt x="214" y="145"/>
                      </a:lnTo>
                      <a:lnTo>
                        <a:pt x="217" y="142"/>
                      </a:lnTo>
                      <a:lnTo>
                        <a:pt x="214" y="143"/>
                      </a:lnTo>
                      <a:lnTo>
                        <a:pt x="211" y="146"/>
                      </a:lnTo>
                      <a:lnTo>
                        <a:pt x="207" y="148"/>
                      </a:lnTo>
                      <a:lnTo>
                        <a:pt x="201" y="153"/>
                      </a:lnTo>
                      <a:lnTo>
                        <a:pt x="200" y="154"/>
                      </a:lnTo>
                      <a:lnTo>
                        <a:pt x="202" y="155"/>
                      </a:lnTo>
                      <a:lnTo>
                        <a:pt x="206" y="155"/>
                      </a:lnTo>
                      <a:lnTo>
                        <a:pt x="208" y="158"/>
                      </a:lnTo>
                      <a:lnTo>
                        <a:pt x="209" y="158"/>
                      </a:lnTo>
                      <a:lnTo>
                        <a:pt x="209" y="157"/>
                      </a:lnTo>
                      <a:lnTo>
                        <a:pt x="213" y="156"/>
                      </a:lnTo>
                      <a:lnTo>
                        <a:pt x="216" y="153"/>
                      </a:lnTo>
                      <a:lnTo>
                        <a:pt x="217" y="154"/>
                      </a:lnTo>
                      <a:lnTo>
                        <a:pt x="212" y="159"/>
                      </a:lnTo>
                      <a:lnTo>
                        <a:pt x="204" y="166"/>
                      </a:lnTo>
                      <a:lnTo>
                        <a:pt x="195" y="172"/>
                      </a:lnTo>
                      <a:lnTo>
                        <a:pt x="185" y="179"/>
                      </a:lnTo>
                      <a:lnTo>
                        <a:pt x="176" y="184"/>
                      </a:lnTo>
                      <a:lnTo>
                        <a:pt x="167" y="188"/>
                      </a:lnTo>
                      <a:lnTo>
                        <a:pt x="160" y="191"/>
                      </a:lnTo>
                      <a:lnTo>
                        <a:pt x="159" y="189"/>
                      </a:lnTo>
                      <a:lnTo>
                        <a:pt x="158" y="188"/>
                      </a:lnTo>
                      <a:lnTo>
                        <a:pt x="157" y="188"/>
                      </a:lnTo>
                      <a:lnTo>
                        <a:pt x="154" y="189"/>
                      </a:lnTo>
                      <a:lnTo>
                        <a:pt x="150" y="193"/>
                      </a:lnTo>
                      <a:lnTo>
                        <a:pt x="143" y="199"/>
                      </a:lnTo>
                      <a:lnTo>
                        <a:pt x="135" y="208"/>
                      </a:lnTo>
                      <a:lnTo>
                        <a:pt x="126" y="216"/>
                      </a:lnTo>
                      <a:lnTo>
                        <a:pt x="117" y="224"/>
                      </a:lnTo>
                      <a:lnTo>
                        <a:pt x="108" y="229"/>
                      </a:lnTo>
                      <a:lnTo>
                        <a:pt x="100" y="232"/>
                      </a:lnTo>
                      <a:lnTo>
                        <a:pt x="100" y="229"/>
                      </a:lnTo>
                      <a:lnTo>
                        <a:pt x="101" y="228"/>
                      </a:lnTo>
                      <a:lnTo>
                        <a:pt x="102" y="227"/>
                      </a:lnTo>
                      <a:lnTo>
                        <a:pt x="103" y="225"/>
                      </a:lnTo>
                      <a:lnTo>
                        <a:pt x="98" y="225"/>
                      </a:lnTo>
                      <a:lnTo>
                        <a:pt x="93" y="228"/>
                      </a:lnTo>
                      <a:lnTo>
                        <a:pt x="86" y="234"/>
                      </a:lnTo>
                      <a:lnTo>
                        <a:pt x="78" y="243"/>
                      </a:lnTo>
                      <a:lnTo>
                        <a:pt x="70" y="254"/>
                      </a:lnTo>
                      <a:lnTo>
                        <a:pt x="61" y="265"/>
                      </a:lnTo>
                      <a:lnTo>
                        <a:pt x="52" y="277"/>
                      </a:lnTo>
                      <a:lnTo>
                        <a:pt x="43" y="289"/>
                      </a:lnTo>
                      <a:lnTo>
                        <a:pt x="35" y="301"/>
                      </a:lnTo>
                      <a:lnTo>
                        <a:pt x="27" y="311"/>
                      </a:lnTo>
                      <a:lnTo>
                        <a:pt x="21" y="319"/>
                      </a:lnTo>
                      <a:lnTo>
                        <a:pt x="16" y="325"/>
                      </a:lnTo>
                      <a:lnTo>
                        <a:pt x="12" y="327"/>
                      </a:lnTo>
                      <a:lnTo>
                        <a:pt x="11" y="325"/>
                      </a:lnTo>
                      <a:lnTo>
                        <a:pt x="10" y="323"/>
                      </a:lnTo>
                      <a:lnTo>
                        <a:pt x="9" y="318"/>
                      </a:lnTo>
                      <a:lnTo>
                        <a:pt x="9" y="316"/>
                      </a:lnTo>
                      <a:lnTo>
                        <a:pt x="8" y="315"/>
                      </a:lnTo>
                      <a:lnTo>
                        <a:pt x="7" y="315"/>
                      </a:lnTo>
                      <a:lnTo>
                        <a:pt x="5" y="317"/>
                      </a:lnTo>
                      <a:lnTo>
                        <a:pt x="4" y="317"/>
                      </a:lnTo>
                      <a:lnTo>
                        <a:pt x="2" y="318"/>
                      </a:lnTo>
                      <a:lnTo>
                        <a:pt x="2" y="314"/>
                      </a:lnTo>
                      <a:lnTo>
                        <a:pt x="1" y="313"/>
                      </a:lnTo>
                      <a:lnTo>
                        <a:pt x="0" y="312"/>
                      </a:lnTo>
                      <a:lnTo>
                        <a:pt x="3" y="299"/>
                      </a:lnTo>
                      <a:lnTo>
                        <a:pt x="8" y="287"/>
                      </a:lnTo>
                      <a:lnTo>
                        <a:pt x="13" y="277"/>
                      </a:lnTo>
                      <a:lnTo>
                        <a:pt x="20" y="267"/>
                      </a:lnTo>
                      <a:lnTo>
                        <a:pt x="27" y="257"/>
                      </a:lnTo>
                      <a:lnTo>
                        <a:pt x="25" y="258"/>
                      </a:lnTo>
                      <a:lnTo>
                        <a:pt x="22" y="261"/>
                      </a:lnTo>
                      <a:lnTo>
                        <a:pt x="20" y="262"/>
                      </a:lnTo>
                      <a:lnTo>
                        <a:pt x="18" y="263"/>
                      </a:lnTo>
                      <a:lnTo>
                        <a:pt x="20" y="261"/>
                      </a:lnTo>
                      <a:lnTo>
                        <a:pt x="22" y="256"/>
                      </a:lnTo>
                      <a:lnTo>
                        <a:pt x="25" y="251"/>
                      </a:lnTo>
                      <a:lnTo>
                        <a:pt x="31" y="243"/>
                      </a:lnTo>
                      <a:lnTo>
                        <a:pt x="32" y="243"/>
                      </a:lnTo>
                      <a:lnTo>
                        <a:pt x="31" y="243"/>
                      </a:lnTo>
                      <a:lnTo>
                        <a:pt x="29" y="245"/>
                      </a:lnTo>
                      <a:lnTo>
                        <a:pt x="31" y="235"/>
                      </a:lnTo>
                      <a:lnTo>
                        <a:pt x="39" y="225"/>
                      </a:lnTo>
                      <a:lnTo>
                        <a:pt x="48" y="214"/>
                      </a:lnTo>
                      <a:lnTo>
                        <a:pt x="72" y="195"/>
                      </a:lnTo>
                      <a:lnTo>
                        <a:pt x="82" y="187"/>
                      </a:lnTo>
                      <a:lnTo>
                        <a:pt x="91" y="180"/>
                      </a:lnTo>
                      <a:lnTo>
                        <a:pt x="86" y="179"/>
                      </a:lnTo>
                      <a:lnTo>
                        <a:pt x="81" y="182"/>
                      </a:lnTo>
                      <a:lnTo>
                        <a:pt x="77" y="187"/>
                      </a:lnTo>
                      <a:lnTo>
                        <a:pt x="72" y="191"/>
                      </a:lnTo>
                      <a:lnTo>
                        <a:pt x="76" y="183"/>
                      </a:lnTo>
                      <a:lnTo>
                        <a:pt x="84" y="176"/>
                      </a:lnTo>
                      <a:lnTo>
                        <a:pt x="94" y="170"/>
                      </a:lnTo>
                      <a:lnTo>
                        <a:pt x="92" y="172"/>
                      </a:lnTo>
                      <a:lnTo>
                        <a:pt x="94" y="172"/>
                      </a:lnTo>
                      <a:lnTo>
                        <a:pt x="96" y="172"/>
                      </a:lnTo>
                      <a:lnTo>
                        <a:pt x="98" y="171"/>
                      </a:lnTo>
                      <a:lnTo>
                        <a:pt x="100" y="170"/>
                      </a:lnTo>
                      <a:lnTo>
                        <a:pt x="101" y="168"/>
                      </a:lnTo>
                      <a:lnTo>
                        <a:pt x="102" y="165"/>
                      </a:lnTo>
                      <a:lnTo>
                        <a:pt x="102" y="164"/>
                      </a:lnTo>
                      <a:lnTo>
                        <a:pt x="103" y="162"/>
                      </a:lnTo>
                      <a:lnTo>
                        <a:pt x="103" y="161"/>
                      </a:lnTo>
                      <a:lnTo>
                        <a:pt x="107" y="157"/>
                      </a:lnTo>
                      <a:lnTo>
                        <a:pt x="106" y="157"/>
                      </a:lnTo>
                      <a:lnTo>
                        <a:pt x="103" y="159"/>
                      </a:lnTo>
                      <a:lnTo>
                        <a:pt x="101" y="160"/>
                      </a:lnTo>
                      <a:lnTo>
                        <a:pt x="99" y="160"/>
                      </a:lnTo>
                      <a:lnTo>
                        <a:pt x="98" y="161"/>
                      </a:lnTo>
                      <a:lnTo>
                        <a:pt x="98" y="161"/>
                      </a:lnTo>
                      <a:lnTo>
                        <a:pt x="104" y="154"/>
                      </a:lnTo>
                      <a:lnTo>
                        <a:pt x="111" y="149"/>
                      </a:lnTo>
                      <a:lnTo>
                        <a:pt x="117" y="143"/>
                      </a:lnTo>
                      <a:lnTo>
                        <a:pt x="116" y="143"/>
                      </a:lnTo>
                      <a:lnTo>
                        <a:pt x="135" y="127"/>
                      </a:lnTo>
                      <a:lnTo>
                        <a:pt x="154" y="111"/>
                      </a:lnTo>
                      <a:lnTo>
                        <a:pt x="161" y="104"/>
                      </a:lnTo>
                      <a:lnTo>
                        <a:pt x="169" y="97"/>
                      </a:lnTo>
                      <a:lnTo>
                        <a:pt x="171" y="96"/>
                      </a:lnTo>
                      <a:lnTo>
                        <a:pt x="169" y="96"/>
                      </a:lnTo>
                      <a:lnTo>
                        <a:pt x="171" y="94"/>
                      </a:lnTo>
                      <a:lnTo>
                        <a:pt x="172" y="94"/>
                      </a:lnTo>
                      <a:lnTo>
                        <a:pt x="172" y="94"/>
                      </a:lnTo>
                      <a:lnTo>
                        <a:pt x="173" y="92"/>
                      </a:lnTo>
                      <a:lnTo>
                        <a:pt x="172" y="93"/>
                      </a:lnTo>
                      <a:lnTo>
                        <a:pt x="171" y="93"/>
                      </a:lnTo>
                      <a:lnTo>
                        <a:pt x="170" y="94"/>
                      </a:lnTo>
                      <a:lnTo>
                        <a:pt x="167" y="95"/>
                      </a:lnTo>
                      <a:lnTo>
                        <a:pt x="167" y="94"/>
                      </a:lnTo>
                      <a:lnTo>
                        <a:pt x="166" y="95"/>
                      </a:lnTo>
                      <a:lnTo>
                        <a:pt x="165" y="95"/>
                      </a:lnTo>
                      <a:lnTo>
                        <a:pt x="163" y="96"/>
                      </a:lnTo>
                      <a:lnTo>
                        <a:pt x="158" y="99"/>
                      </a:lnTo>
                      <a:lnTo>
                        <a:pt x="172" y="89"/>
                      </a:lnTo>
                      <a:lnTo>
                        <a:pt x="186" y="81"/>
                      </a:lnTo>
                      <a:lnTo>
                        <a:pt x="187" y="80"/>
                      </a:lnTo>
                      <a:lnTo>
                        <a:pt x="188" y="80"/>
                      </a:lnTo>
                      <a:lnTo>
                        <a:pt x="187" y="81"/>
                      </a:lnTo>
                      <a:lnTo>
                        <a:pt x="193" y="78"/>
                      </a:lnTo>
                      <a:lnTo>
                        <a:pt x="199" y="75"/>
                      </a:lnTo>
                      <a:lnTo>
                        <a:pt x="196" y="75"/>
                      </a:lnTo>
                      <a:lnTo>
                        <a:pt x="194" y="77"/>
                      </a:lnTo>
                      <a:lnTo>
                        <a:pt x="195" y="75"/>
                      </a:lnTo>
                      <a:lnTo>
                        <a:pt x="198" y="74"/>
                      </a:lnTo>
                      <a:lnTo>
                        <a:pt x="197" y="74"/>
                      </a:lnTo>
                      <a:lnTo>
                        <a:pt x="215" y="64"/>
                      </a:lnTo>
                      <a:lnTo>
                        <a:pt x="234" y="55"/>
                      </a:lnTo>
                      <a:lnTo>
                        <a:pt x="233" y="56"/>
                      </a:lnTo>
                      <a:lnTo>
                        <a:pt x="260" y="44"/>
                      </a:lnTo>
                      <a:lnTo>
                        <a:pt x="258" y="44"/>
                      </a:lnTo>
                      <a:lnTo>
                        <a:pt x="293" y="29"/>
                      </a:lnTo>
                      <a:lnTo>
                        <a:pt x="292" y="30"/>
                      </a:lnTo>
                      <a:lnTo>
                        <a:pt x="291" y="30"/>
                      </a:lnTo>
                      <a:lnTo>
                        <a:pt x="291" y="30"/>
                      </a:lnTo>
                      <a:lnTo>
                        <a:pt x="304" y="25"/>
                      </a:lnTo>
                      <a:lnTo>
                        <a:pt x="307" y="23"/>
                      </a:lnTo>
                      <a:lnTo>
                        <a:pt x="306" y="25"/>
                      </a:lnTo>
                      <a:lnTo>
                        <a:pt x="310" y="23"/>
                      </a:lnTo>
                      <a:lnTo>
                        <a:pt x="313" y="22"/>
                      </a:lnTo>
                      <a:lnTo>
                        <a:pt x="317" y="20"/>
                      </a:lnTo>
                      <a:lnTo>
                        <a:pt x="320" y="19"/>
                      </a:lnTo>
                      <a:lnTo>
                        <a:pt x="322" y="18"/>
                      </a:lnTo>
                      <a:lnTo>
                        <a:pt x="325" y="17"/>
                      </a:lnTo>
                      <a:lnTo>
                        <a:pt x="325" y="17"/>
                      </a:lnTo>
                      <a:lnTo>
                        <a:pt x="334" y="14"/>
                      </a:lnTo>
                      <a:lnTo>
                        <a:pt x="309" y="25"/>
                      </a:lnTo>
                      <a:lnTo>
                        <a:pt x="331" y="16"/>
                      </a:lnTo>
                      <a:lnTo>
                        <a:pt x="330" y="16"/>
                      </a:lnTo>
                      <a:lnTo>
                        <a:pt x="332" y="15"/>
                      </a:lnTo>
                      <a:lnTo>
                        <a:pt x="335" y="14"/>
                      </a:lnTo>
                      <a:lnTo>
                        <a:pt x="338" y="13"/>
                      </a:lnTo>
                      <a:lnTo>
                        <a:pt x="336" y="14"/>
                      </a:lnTo>
                      <a:lnTo>
                        <a:pt x="336" y="15"/>
                      </a:lnTo>
                      <a:lnTo>
                        <a:pt x="336" y="15"/>
                      </a:lnTo>
                      <a:lnTo>
                        <a:pt x="329" y="17"/>
                      </a:lnTo>
                      <a:lnTo>
                        <a:pt x="324" y="20"/>
                      </a:lnTo>
                      <a:lnTo>
                        <a:pt x="330" y="17"/>
                      </a:lnTo>
                      <a:lnTo>
                        <a:pt x="336" y="15"/>
                      </a:lnTo>
                      <a:lnTo>
                        <a:pt x="339" y="13"/>
                      </a:lnTo>
                      <a:lnTo>
                        <a:pt x="344" y="11"/>
                      </a:lnTo>
                      <a:lnTo>
                        <a:pt x="343" y="11"/>
                      </a:lnTo>
                      <a:lnTo>
                        <a:pt x="346" y="11"/>
                      </a:lnTo>
                      <a:lnTo>
                        <a:pt x="347" y="11"/>
                      </a:lnTo>
                      <a:lnTo>
                        <a:pt x="362" y="5"/>
                      </a:lnTo>
                      <a:lnTo>
                        <a:pt x="361" y="6"/>
                      </a:lnTo>
                      <a:lnTo>
                        <a:pt x="362" y="5"/>
                      </a:lnTo>
                      <a:lnTo>
                        <a:pt x="362" y="5"/>
                      </a:lnTo>
                      <a:lnTo>
                        <a:pt x="362" y="5"/>
                      </a:lnTo>
                      <a:lnTo>
                        <a:pt x="363" y="4"/>
                      </a:lnTo>
                      <a:lnTo>
                        <a:pt x="373" y="2"/>
                      </a:lnTo>
                      <a:lnTo>
                        <a:pt x="372" y="2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6" name="Freeform 27"/>
                <p:cNvSpPr>
                  <a:spLocks noEditPoints="1"/>
                </p:cNvSpPr>
                <p:nvPr/>
              </p:nvSpPr>
              <p:spPr bwMode="auto">
                <a:xfrm>
                  <a:off x="5719763" y="1749425"/>
                  <a:ext cx="1857375" cy="1320800"/>
                </a:xfrm>
                <a:custGeom>
                  <a:avLst/>
                  <a:gdLst/>
                  <a:ahLst/>
                  <a:cxnLst>
                    <a:cxn ang="0">
                      <a:pos x="1155" y="684"/>
                    </a:cxn>
                    <a:cxn ang="0">
                      <a:pos x="1146" y="577"/>
                    </a:cxn>
                    <a:cxn ang="0">
                      <a:pos x="1145" y="574"/>
                    </a:cxn>
                    <a:cxn ang="0">
                      <a:pos x="555" y="81"/>
                    </a:cxn>
                    <a:cxn ang="0">
                      <a:pos x="536" y="61"/>
                    </a:cxn>
                    <a:cxn ang="0">
                      <a:pos x="490" y="8"/>
                    </a:cxn>
                    <a:cxn ang="0">
                      <a:pos x="498" y="9"/>
                    </a:cxn>
                    <a:cxn ang="0">
                      <a:pos x="1130" y="526"/>
                    </a:cxn>
                    <a:cxn ang="0">
                      <a:pos x="1156" y="686"/>
                    </a:cxn>
                    <a:cxn ang="0">
                      <a:pos x="1108" y="592"/>
                    </a:cxn>
                    <a:cxn ang="0">
                      <a:pos x="1065" y="704"/>
                    </a:cxn>
                    <a:cxn ang="0">
                      <a:pos x="999" y="619"/>
                    </a:cxn>
                    <a:cxn ang="0">
                      <a:pos x="927" y="585"/>
                    </a:cxn>
                    <a:cxn ang="0">
                      <a:pos x="724" y="551"/>
                    </a:cxn>
                    <a:cxn ang="0">
                      <a:pos x="777" y="613"/>
                    </a:cxn>
                    <a:cxn ang="0">
                      <a:pos x="819" y="585"/>
                    </a:cxn>
                    <a:cxn ang="0">
                      <a:pos x="814" y="727"/>
                    </a:cxn>
                    <a:cxn ang="0">
                      <a:pos x="707" y="759"/>
                    </a:cxn>
                    <a:cxn ang="0">
                      <a:pos x="558" y="619"/>
                    </a:cxn>
                    <a:cxn ang="0">
                      <a:pos x="552" y="533"/>
                    </a:cxn>
                    <a:cxn ang="0">
                      <a:pos x="446" y="536"/>
                    </a:cxn>
                    <a:cxn ang="0">
                      <a:pos x="376" y="495"/>
                    </a:cxn>
                    <a:cxn ang="0">
                      <a:pos x="400" y="523"/>
                    </a:cxn>
                    <a:cxn ang="0">
                      <a:pos x="344" y="525"/>
                    </a:cxn>
                    <a:cxn ang="0">
                      <a:pos x="243" y="451"/>
                    </a:cxn>
                    <a:cxn ang="0">
                      <a:pos x="309" y="512"/>
                    </a:cxn>
                    <a:cxn ang="0">
                      <a:pos x="269" y="563"/>
                    </a:cxn>
                    <a:cxn ang="0">
                      <a:pos x="195" y="492"/>
                    </a:cxn>
                    <a:cxn ang="0">
                      <a:pos x="27" y="626"/>
                    </a:cxn>
                    <a:cxn ang="0">
                      <a:pos x="56" y="527"/>
                    </a:cxn>
                    <a:cxn ang="0">
                      <a:pos x="49" y="452"/>
                    </a:cxn>
                    <a:cxn ang="0">
                      <a:pos x="102" y="421"/>
                    </a:cxn>
                    <a:cxn ang="0">
                      <a:pos x="177" y="295"/>
                    </a:cxn>
                    <a:cxn ang="0">
                      <a:pos x="207" y="319"/>
                    </a:cxn>
                    <a:cxn ang="0">
                      <a:pos x="209" y="333"/>
                    </a:cxn>
                    <a:cxn ang="0">
                      <a:pos x="290" y="271"/>
                    </a:cxn>
                    <a:cxn ang="0">
                      <a:pos x="282" y="261"/>
                    </a:cxn>
                    <a:cxn ang="0">
                      <a:pos x="311" y="226"/>
                    </a:cxn>
                    <a:cxn ang="0">
                      <a:pos x="268" y="167"/>
                    </a:cxn>
                    <a:cxn ang="0">
                      <a:pos x="249" y="249"/>
                    </a:cxn>
                    <a:cxn ang="0">
                      <a:pos x="243" y="290"/>
                    </a:cxn>
                    <a:cxn ang="0">
                      <a:pos x="187" y="278"/>
                    </a:cxn>
                    <a:cxn ang="0">
                      <a:pos x="134" y="290"/>
                    </a:cxn>
                    <a:cxn ang="0">
                      <a:pos x="127" y="271"/>
                    </a:cxn>
                    <a:cxn ang="0">
                      <a:pos x="171" y="198"/>
                    </a:cxn>
                    <a:cxn ang="0">
                      <a:pos x="186" y="147"/>
                    </a:cxn>
                    <a:cxn ang="0">
                      <a:pos x="199" y="137"/>
                    </a:cxn>
                    <a:cxn ang="0">
                      <a:pos x="233" y="120"/>
                    </a:cxn>
                    <a:cxn ang="0">
                      <a:pos x="261" y="106"/>
                    </a:cxn>
                    <a:cxn ang="0">
                      <a:pos x="310" y="114"/>
                    </a:cxn>
                    <a:cxn ang="0">
                      <a:pos x="345" y="154"/>
                    </a:cxn>
                    <a:cxn ang="0">
                      <a:pos x="398" y="149"/>
                    </a:cxn>
                    <a:cxn ang="0">
                      <a:pos x="379" y="102"/>
                    </a:cxn>
                    <a:cxn ang="0">
                      <a:pos x="435" y="84"/>
                    </a:cxn>
                    <a:cxn ang="0">
                      <a:pos x="458" y="82"/>
                    </a:cxn>
                    <a:cxn ang="0">
                      <a:pos x="462" y="65"/>
                    </a:cxn>
                    <a:cxn ang="0">
                      <a:pos x="439" y="38"/>
                    </a:cxn>
                    <a:cxn ang="0">
                      <a:pos x="457" y="31"/>
                    </a:cxn>
                    <a:cxn ang="0">
                      <a:pos x="458" y="23"/>
                    </a:cxn>
                    <a:cxn ang="0">
                      <a:pos x="415" y="5"/>
                    </a:cxn>
                  </a:cxnLst>
                  <a:rect l="0" t="0" r="r" b="b"/>
                  <a:pathLst>
                    <a:path w="1170" h="832">
                      <a:moveTo>
                        <a:pt x="1160" y="750"/>
                      </a:moveTo>
                      <a:lnTo>
                        <a:pt x="1163" y="763"/>
                      </a:lnTo>
                      <a:lnTo>
                        <a:pt x="1167" y="785"/>
                      </a:lnTo>
                      <a:lnTo>
                        <a:pt x="1170" y="808"/>
                      </a:lnTo>
                      <a:lnTo>
                        <a:pt x="1169" y="832"/>
                      </a:lnTo>
                      <a:lnTo>
                        <a:pt x="1168" y="832"/>
                      </a:lnTo>
                      <a:lnTo>
                        <a:pt x="1165" y="821"/>
                      </a:lnTo>
                      <a:lnTo>
                        <a:pt x="1163" y="808"/>
                      </a:lnTo>
                      <a:lnTo>
                        <a:pt x="1162" y="793"/>
                      </a:lnTo>
                      <a:lnTo>
                        <a:pt x="1161" y="776"/>
                      </a:lnTo>
                      <a:lnTo>
                        <a:pt x="1160" y="758"/>
                      </a:lnTo>
                      <a:lnTo>
                        <a:pt x="1160" y="750"/>
                      </a:lnTo>
                      <a:close/>
                      <a:moveTo>
                        <a:pt x="1151" y="672"/>
                      </a:moveTo>
                      <a:lnTo>
                        <a:pt x="1151" y="678"/>
                      </a:lnTo>
                      <a:lnTo>
                        <a:pt x="1152" y="682"/>
                      </a:lnTo>
                      <a:lnTo>
                        <a:pt x="1155" y="684"/>
                      </a:lnTo>
                      <a:lnTo>
                        <a:pt x="1155" y="686"/>
                      </a:lnTo>
                      <a:lnTo>
                        <a:pt x="1157" y="703"/>
                      </a:lnTo>
                      <a:lnTo>
                        <a:pt x="1158" y="721"/>
                      </a:lnTo>
                      <a:lnTo>
                        <a:pt x="1160" y="740"/>
                      </a:lnTo>
                      <a:lnTo>
                        <a:pt x="1160" y="750"/>
                      </a:lnTo>
                      <a:lnTo>
                        <a:pt x="1157" y="740"/>
                      </a:lnTo>
                      <a:lnTo>
                        <a:pt x="1152" y="718"/>
                      </a:lnTo>
                      <a:lnTo>
                        <a:pt x="1150" y="695"/>
                      </a:lnTo>
                      <a:lnTo>
                        <a:pt x="1151" y="672"/>
                      </a:lnTo>
                      <a:close/>
                      <a:moveTo>
                        <a:pt x="50" y="627"/>
                      </a:moveTo>
                      <a:lnTo>
                        <a:pt x="52" y="628"/>
                      </a:lnTo>
                      <a:lnTo>
                        <a:pt x="49" y="628"/>
                      </a:lnTo>
                      <a:lnTo>
                        <a:pt x="50" y="627"/>
                      </a:lnTo>
                      <a:close/>
                      <a:moveTo>
                        <a:pt x="1145" y="576"/>
                      </a:moveTo>
                      <a:lnTo>
                        <a:pt x="1146" y="576"/>
                      </a:lnTo>
                      <a:lnTo>
                        <a:pt x="1146" y="577"/>
                      </a:lnTo>
                      <a:lnTo>
                        <a:pt x="1147" y="579"/>
                      </a:lnTo>
                      <a:lnTo>
                        <a:pt x="1152" y="598"/>
                      </a:lnTo>
                      <a:lnTo>
                        <a:pt x="1150" y="597"/>
                      </a:lnTo>
                      <a:lnTo>
                        <a:pt x="1149" y="593"/>
                      </a:lnTo>
                      <a:lnTo>
                        <a:pt x="1148" y="586"/>
                      </a:lnTo>
                      <a:lnTo>
                        <a:pt x="1145" y="576"/>
                      </a:lnTo>
                      <a:close/>
                      <a:moveTo>
                        <a:pt x="1140" y="559"/>
                      </a:moveTo>
                      <a:lnTo>
                        <a:pt x="1141" y="559"/>
                      </a:lnTo>
                      <a:lnTo>
                        <a:pt x="1142" y="563"/>
                      </a:lnTo>
                      <a:lnTo>
                        <a:pt x="1145" y="570"/>
                      </a:lnTo>
                      <a:lnTo>
                        <a:pt x="1145" y="574"/>
                      </a:lnTo>
                      <a:lnTo>
                        <a:pt x="1145" y="575"/>
                      </a:lnTo>
                      <a:lnTo>
                        <a:pt x="1146" y="576"/>
                      </a:lnTo>
                      <a:lnTo>
                        <a:pt x="1145" y="576"/>
                      </a:lnTo>
                      <a:lnTo>
                        <a:pt x="1145" y="575"/>
                      </a:lnTo>
                      <a:lnTo>
                        <a:pt x="1145" y="574"/>
                      </a:lnTo>
                      <a:lnTo>
                        <a:pt x="1140" y="559"/>
                      </a:lnTo>
                      <a:close/>
                      <a:moveTo>
                        <a:pt x="939" y="230"/>
                      </a:moveTo>
                      <a:lnTo>
                        <a:pt x="960" y="252"/>
                      </a:lnTo>
                      <a:lnTo>
                        <a:pt x="981" y="273"/>
                      </a:lnTo>
                      <a:lnTo>
                        <a:pt x="961" y="254"/>
                      </a:lnTo>
                      <a:lnTo>
                        <a:pt x="939" y="230"/>
                      </a:lnTo>
                      <a:close/>
                      <a:moveTo>
                        <a:pt x="525" y="54"/>
                      </a:moveTo>
                      <a:lnTo>
                        <a:pt x="528" y="56"/>
                      </a:lnTo>
                      <a:lnTo>
                        <a:pt x="529" y="57"/>
                      </a:lnTo>
                      <a:lnTo>
                        <a:pt x="522" y="57"/>
                      </a:lnTo>
                      <a:lnTo>
                        <a:pt x="517" y="56"/>
                      </a:lnTo>
                      <a:lnTo>
                        <a:pt x="521" y="57"/>
                      </a:lnTo>
                      <a:lnTo>
                        <a:pt x="535" y="62"/>
                      </a:lnTo>
                      <a:lnTo>
                        <a:pt x="546" y="69"/>
                      </a:lnTo>
                      <a:lnTo>
                        <a:pt x="553" y="75"/>
                      </a:lnTo>
                      <a:lnTo>
                        <a:pt x="555" y="81"/>
                      </a:lnTo>
                      <a:lnTo>
                        <a:pt x="553" y="81"/>
                      </a:lnTo>
                      <a:lnTo>
                        <a:pt x="551" y="82"/>
                      </a:lnTo>
                      <a:lnTo>
                        <a:pt x="548" y="82"/>
                      </a:lnTo>
                      <a:lnTo>
                        <a:pt x="552" y="84"/>
                      </a:lnTo>
                      <a:lnTo>
                        <a:pt x="557" y="85"/>
                      </a:lnTo>
                      <a:lnTo>
                        <a:pt x="568" y="84"/>
                      </a:lnTo>
                      <a:lnTo>
                        <a:pt x="565" y="82"/>
                      </a:lnTo>
                      <a:lnTo>
                        <a:pt x="564" y="81"/>
                      </a:lnTo>
                      <a:lnTo>
                        <a:pt x="563" y="80"/>
                      </a:lnTo>
                      <a:lnTo>
                        <a:pt x="562" y="77"/>
                      </a:lnTo>
                      <a:lnTo>
                        <a:pt x="564" y="76"/>
                      </a:lnTo>
                      <a:lnTo>
                        <a:pt x="559" y="74"/>
                      </a:lnTo>
                      <a:lnTo>
                        <a:pt x="554" y="71"/>
                      </a:lnTo>
                      <a:lnTo>
                        <a:pt x="548" y="69"/>
                      </a:lnTo>
                      <a:lnTo>
                        <a:pt x="543" y="65"/>
                      </a:lnTo>
                      <a:lnTo>
                        <a:pt x="536" y="61"/>
                      </a:lnTo>
                      <a:lnTo>
                        <a:pt x="537" y="57"/>
                      </a:lnTo>
                      <a:lnTo>
                        <a:pt x="539" y="56"/>
                      </a:lnTo>
                      <a:lnTo>
                        <a:pt x="534" y="54"/>
                      </a:lnTo>
                      <a:lnTo>
                        <a:pt x="525" y="54"/>
                      </a:lnTo>
                      <a:close/>
                      <a:moveTo>
                        <a:pt x="495" y="38"/>
                      </a:moveTo>
                      <a:lnTo>
                        <a:pt x="498" y="39"/>
                      </a:lnTo>
                      <a:lnTo>
                        <a:pt x="504" y="40"/>
                      </a:lnTo>
                      <a:lnTo>
                        <a:pt x="506" y="41"/>
                      </a:lnTo>
                      <a:lnTo>
                        <a:pt x="499" y="39"/>
                      </a:lnTo>
                      <a:lnTo>
                        <a:pt x="495" y="38"/>
                      </a:lnTo>
                      <a:close/>
                      <a:moveTo>
                        <a:pt x="490" y="8"/>
                      </a:moveTo>
                      <a:lnTo>
                        <a:pt x="493" y="9"/>
                      </a:lnTo>
                      <a:lnTo>
                        <a:pt x="491" y="9"/>
                      </a:lnTo>
                      <a:lnTo>
                        <a:pt x="490" y="8"/>
                      </a:lnTo>
                      <a:close/>
                      <a:moveTo>
                        <a:pt x="488" y="8"/>
                      </a:moveTo>
                      <a:lnTo>
                        <a:pt x="490" y="8"/>
                      </a:lnTo>
                      <a:lnTo>
                        <a:pt x="488" y="8"/>
                      </a:lnTo>
                      <a:close/>
                      <a:moveTo>
                        <a:pt x="386" y="0"/>
                      </a:moveTo>
                      <a:lnTo>
                        <a:pt x="414" y="1"/>
                      </a:lnTo>
                      <a:lnTo>
                        <a:pt x="411" y="0"/>
                      </a:lnTo>
                      <a:lnTo>
                        <a:pt x="414" y="0"/>
                      </a:lnTo>
                      <a:lnTo>
                        <a:pt x="443" y="2"/>
                      </a:lnTo>
                      <a:lnTo>
                        <a:pt x="474" y="6"/>
                      </a:lnTo>
                      <a:lnTo>
                        <a:pt x="504" y="12"/>
                      </a:lnTo>
                      <a:lnTo>
                        <a:pt x="489" y="9"/>
                      </a:lnTo>
                      <a:lnTo>
                        <a:pt x="473" y="5"/>
                      </a:lnTo>
                      <a:lnTo>
                        <a:pt x="484" y="7"/>
                      </a:lnTo>
                      <a:lnTo>
                        <a:pt x="488" y="8"/>
                      </a:lnTo>
                      <a:lnTo>
                        <a:pt x="487" y="8"/>
                      </a:lnTo>
                      <a:lnTo>
                        <a:pt x="491" y="9"/>
                      </a:lnTo>
                      <a:lnTo>
                        <a:pt x="493" y="9"/>
                      </a:lnTo>
                      <a:lnTo>
                        <a:pt x="498" y="9"/>
                      </a:lnTo>
                      <a:lnTo>
                        <a:pt x="561" y="24"/>
                      </a:lnTo>
                      <a:lnTo>
                        <a:pt x="621" y="42"/>
                      </a:lnTo>
                      <a:lnTo>
                        <a:pt x="678" y="63"/>
                      </a:lnTo>
                      <a:lnTo>
                        <a:pt x="733" y="89"/>
                      </a:lnTo>
                      <a:lnTo>
                        <a:pt x="787" y="118"/>
                      </a:lnTo>
                      <a:lnTo>
                        <a:pt x="838" y="151"/>
                      </a:lnTo>
                      <a:lnTo>
                        <a:pt x="888" y="188"/>
                      </a:lnTo>
                      <a:lnTo>
                        <a:pt x="935" y="229"/>
                      </a:lnTo>
                      <a:lnTo>
                        <a:pt x="961" y="254"/>
                      </a:lnTo>
                      <a:lnTo>
                        <a:pt x="974" y="268"/>
                      </a:lnTo>
                      <a:lnTo>
                        <a:pt x="1007" y="308"/>
                      </a:lnTo>
                      <a:lnTo>
                        <a:pt x="1037" y="348"/>
                      </a:lnTo>
                      <a:lnTo>
                        <a:pt x="1064" y="390"/>
                      </a:lnTo>
                      <a:lnTo>
                        <a:pt x="1089" y="433"/>
                      </a:lnTo>
                      <a:lnTo>
                        <a:pt x="1111" y="479"/>
                      </a:lnTo>
                      <a:lnTo>
                        <a:pt x="1130" y="526"/>
                      </a:lnTo>
                      <a:lnTo>
                        <a:pt x="1140" y="559"/>
                      </a:lnTo>
                      <a:lnTo>
                        <a:pt x="1138" y="558"/>
                      </a:lnTo>
                      <a:lnTo>
                        <a:pt x="1143" y="589"/>
                      </a:lnTo>
                      <a:lnTo>
                        <a:pt x="1157" y="649"/>
                      </a:lnTo>
                      <a:lnTo>
                        <a:pt x="1163" y="678"/>
                      </a:lnTo>
                      <a:lnTo>
                        <a:pt x="1167" y="708"/>
                      </a:lnTo>
                      <a:lnTo>
                        <a:pt x="1169" y="739"/>
                      </a:lnTo>
                      <a:lnTo>
                        <a:pt x="1167" y="724"/>
                      </a:lnTo>
                      <a:lnTo>
                        <a:pt x="1164" y="712"/>
                      </a:lnTo>
                      <a:lnTo>
                        <a:pt x="1163" y="703"/>
                      </a:lnTo>
                      <a:lnTo>
                        <a:pt x="1162" y="697"/>
                      </a:lnTo>
                      <a:lnTo>
                        <a:pt x="1160" y="692"/>
                      </a:lnTo>
                      <a:lnTo>
                        <a:pt x="1160" y="689"/>
                      </a:lnTo>
                      <a:lnTo>
                        <a:pt x="1159" y="686"/>
                      </a:lnTo>
                      <a:lnTo>
                        <a:pt x="1157" y="683"/>
                      </a:lnTo>
                      <a:lnTo>
                        <a:pt x="1156" y="686"/>
                      </a:lnTo>
                      <a:lnTo>
                        <a:pt x="1155" y="684"/>
                      </a:lnTo>
                      <a:lnTo>
                        <a:pt x="1152" y="670"/>
                      </a:lnTo>
                      <a:lnTo>
                        <a:pt x="1149" y="656"/>
                      </a:lnTo>
                      <a:lnTo>
                        <a:pt x="1145" y="643"/>
                      </a:lnTo>
                      <a:lnTo>
                        <a:pt x="1138" y="634"/>
                      </a:lnTo>
                      <a:lnTo>
                        <a:pt x="1131" y="628"/>
                      </a:lnTo>
                      <a:lnTo>
                        <a:pt x="1132" y="633"/>
                      </a:lnTo>
                      <a:lnTo>
                        <a:pt x="1132" y="637"/>
                      </a:lnTo>
                      <a:lnTo>
                        <a:pt x="1131" y="641"/>
                      </a:lnTo>
                      <a:lnTo>
                        <a:pt x="1128" y="644"/>
                      </a:lnTo>
                      <a:lnTo>
                        <a:pt x="1124" y="638"/>
                      </a:lnTo>
                      <a:lnTo>
                        <a:pt x="1123" y="630"/>
                      </a:lnTo>
                      <a:lnTo>
                        <a:pt x="1121" y="616"/>
                      </a:lnTo>
                      <a:lnTo>
                        <a:pt x="1117" y="610"/>
                      </a:lnTo>
                      <a:lnTo>
                        <a:pt x="1115" y="610"/>
                      </a:lnTo>
                      <a:lnTo>
                        <a:pt x="1108" y="592"/>
                      </a:lnTo>
                      <a:lnTo>
                        <a:pt x="1098" y="574"/>
                      </a:lnTo>
                      <a:lnTo>
                        <a:pt x="1088" y="559"/>
                      </a:lnTo>
                      <a:lnTo>
                        <a:pt x="1089" y="563"/>
                      </a:lnTo>
                      <a:lnTo>
                        <a:pt x="1090" y="566"/>
                      </a:lnTo>
                      <a:lnTo>
                        <a:pt x="1085" y="570"/>
                      </a:lnTo>
                      <a:lnTo>
                        <a:pt x="1082" y="574"/>
                      </a:lnTo>
                      <a:lnTo>
                        <a:pt x="1080" y="579"/>
                      </a:lnTo>
                      <a:lnTo>
                        <a:pt x="1080" y="590"/>
                      </a:lnTo>
                      <a:lnTo>
                        <a:pt x="1079" y="596"/>
                      </a:lnTo>
                      <a:lnTo>
                        <a:pt x="1078" y="600"/>
                      </a:lnTo>
                      <a:lnTo>
                        <a:pt x="1076" y="608"/>
                      </a:lnTo>
                      <a:lnTo>
                        <a:pt x="1074" y="619"/>
                      </a:lnTo>
                      <a:lnTo>
                        <a:pt x="1073" y="633"/>
                      </a:lnTo>
                      <a:lnTo>
                        <a:pt x="1071" y="649"/>
                      </a:lnTo>
                      <a:lnTo>
                        <a:pt x="1067" y="685"/>
                      </a:lnTo>
                      <a:lnTo>
                        <a:pt x="1065" y="704"/>
                      </a:lnTo>
                      <a:lnTo>
                        <a:pt x="1063" y="721"/>
                      </a:lnTo>
                      <a:lnTo>
                        <a:pt x="1062" y="738"/>
                      </a:lnTo>
                      <a:lnTo>
                        <a:pt x="1059" y="752"/>
                      </a:lnTo>
                      <a:lnTo>
                        <a:pt x="1058" y="762"/>
                      </a:lnTo>
                      <a:lnTo>
                        <a:pt x="1056" y="770"/>
                      </a:lnTo>
                      <a:lnTo>
                        <a:pt x="1055" y="772"/>
                      </a:lnTo>
                      <a:lnTo>
                        <a:pt x="1048" y="763"/>
                      </a:lnTo>
                      <a:lnTo>
                        <a:pt x="1043" y="750"/>
                      </a:lnTo>
                      <a:lnTo>
                        <a:pt x="1038" y="735"/>
                      </a:lnTo>
                      <a:lnTo>
                        <a:pt x="1033" y="717"/>
                      </a:lnTo>
                      <a:lnTo>
                        <a:pt x="1028" y="700"/>
                      </a:lnTo>
                      <a:lnTo>
                        <a:pt x="1023" y="681"/>
                      </a:lnTo>
                      <a:lnTo>
                        <a:pt x="1018" y="664"/>
                      </a:lnTo>
                      <a:lnTo>
                        <a:pt x="1012" y="647"/>
                      </a:lnTo>
                      <a:lnTo>
                        <a:pt x="1006" y="632"/>
                      </a:lnTo>
                      <a:lnTo>
                        <a:pt x="999" y="619"/>
                      </a:lnTo>
                      <a:lnTo>
                        <a:pt x="991" y="610"/>
                      </a:lnTo>
                      <a:lnTo>
                        <a:pt x="982" y="604"/>
                      </a:lnTo>
                      <a:lnTo>
                        <a:pt x="981" y="607"/>
                      </a:lnTo>
                      <a:lnTo>
                        <a:pt x="979" y="611"/>
                      </a:lnTo>
                      <a:lnTo>
                        <a:pt x="978" y="615"/>
                      </a:lnTo>
                      <a:lnTo>
                        <a:pt x="976" y="619"/>
                      </a:lnTo>
                      <a:lnTo>
                        <a:pt x="972" y="619"/>
                      </a:lnTo>
                      <a:lnTo>
                        <a:pt x="967" y="617"/>
                      </a:lnTo>
                      <a:lnTo>
                        <a:pt x="963" y="615"/>
                      </a:lnTo>
                      <a:lnTo>
                        <a:pt x="958" y="611"/>
                      </a:lnTo>
                      <a:lnTo>
                        <a:pt x="955" y="607"/>
                      </a:lnTo>
                      <a:lnTo>
                        <a:pt x="954" y="603"/>
                      </a:lnTo>
                      <a:lnTo>
                        <a:pt x="955" y="600"/>
                      </a:lnTo>
                      <a:lnTo>
                        <a:pt x="961" y="596"/>
                      </a:lnTo>
                      <a:lnTo>
                        <a:pt x="943" y="590"/>
                      </a:lnTo>
                      <a:lnTo>
                        <a:pt x="927" y="585"/>
                      </a:lnTo>
                      <a:lnTo>
                        <a:pt x="911" y="581"/>
                      </a:lnTo>
                      <a:lnTo>
                        <a:pt x="893" y="578"/>
                      </a:lnTo>
                      <a:lnTo>
                        <a:pt x="876" y="578"/>
                      </a:lnTo>
                      <a:lnTo>
                        <a:pt x="858" y="576"/>
                      </a:lnTo>
                      <a:lnTo>
                        <a:pt x="840" y="575"/>
                      </a:lnTo>
                      <a:lnTo>
                        <a:pt x="825" y="574"/>
                      </a:lnTo>
                      <a:lnTo>
                        <a:pt x="814" y="570"/>
                      </a:lnTo>
                      <a:lnTo>
                        <a:pt x="802" y="569"/>
                      </a:lnTo>
                      <a:lnTo>
                        <a:pt x="788" y="567"/>
                      </a:lnTo>
                      <a:lnTo>
                        <a:pt x="773" y="566"/>
                      </a:lnTo>
                      <a:lnTo>
                        <a:pt x="758" y="563"/>
                      </a:lnTo>
                      <a:lnTo>
                        <a:pt x="743" y="556"/>
                      </a:lnTo>
                      <a:lnTo>
                        <a:pt x="734" y="551"/>
                      </a:lnTo>
                      <a:lnTo>
                        <a:pt x="729" y="549"/>
                      </a:lnTo>
                      <a:lnTo>
                        <a:pt x="725" y="549"/>
                      </a:lnTo>
                      <a:lnTo>
                        <a:pt x="724" y="551"/>
                      </a:lnTo>
                      <a:lnTo>
                        <a:pt x="725" y="555"/>
                      </a:lnTo>
                      <a:lnTo>
                        <a:pt x="727" y="559"/>
                      </a:lnTo>
                      <a:lnTo>
                        <a:pt x="730" y="565"/>
                      </a:lnTo>
                      <a:lnTo>
                        <a:pt x="749" y="590"/>
                      </a:lnTo>
                      <a:lnTo>
                        <a:pt x="754" y="596"/>
                      </a:lnTo>
                      <a:lnTo>
                        <a:pt x="757" y="600"/>
                      </a:lnTo>
                      <a:lnTo>
                        <a:pt x="760" y="604"/>
                      </a:lnTo>
                      <a:lnTo>
                        <a:pt x="761" y="606"/>
                      </a:lnTo>
                      <a:lnTo>
                        <a:pt x="773" y="604"/>
                      </a:lnTo>
                      <a:lnTo>
                        <a:pt x="785" y="603"/>
                      </a:lnTo>
                      <a:lnTo>
                        <a:pt x="797" y="602"/>
                      </a:lnTo>
                      <a:lnTo>
                        <a:pt x="796" y="603"/>
                      </a:lnTo>
                      <a:lnTo>
                        <a:pt x="792" y="605"/>
                      </a:lnTo>
                      <a:lnTo>
                        <a:pt x="786" y="608"/>
                      </a:lnTo>
                      <a:lnTo>
                        <a:pt x="781" y="611"/>
                      </a:lnTo>
                      <a:lnTo>
                        <a:pt x="777" y="613"/>
                      </a:lnTo>
                      <a:lnTo>
                        <a:pt x="780" y="619"/>
                      </a:lnTo>
                      <a:lnTo>
                        <a:pt x="783" y="621"/>
                      </a:lnTo>
                      <a:lnTo>
                        <a:pt x="786" y="623"/>
                      </a:lnTo>
                      <a:lnTo>
                        <a:pt x="790" y="623"/>
                      </a:lnTo>
                      <a:lnTo>
                        <a:pt x="793" y="617"/>
                      </a:lnTo>
                      <a:lnTo>
                        <a:pt x="796" y="614"/>
                      </a:lnTo>
                      <a:lnTo>
                        <a:pt x="799" y="612"/>
                      </a:lnTo>
                      <a:lnTo>
                        <a:pt x="805" y="612"/>
                      </a:lnTo>
                      <a:lnTo>
                        <a:pt x="811" y="610"/>
                      </a:lnTo>
                      <a:lnTo>
                        <a:pt x="814" y="607"/>
                      </a:lnTo>
                      <a:lnTo>
                        <a:pt x="815" y="604"/>
                      </a:lnTo>
                      <a:lnTo>
                        <a:pt x="814" y="600"/>
                      </a:lnTo>
                      <a:lnTo>
                        <a:pt x="814" y="596"/>
                      </a:lnTo>
                      <a:lnTo>
                        <a:pt x="814" y="593"/>
                      </a:lnTo>
                      <a:lnTo>
                        <a:pt x="815" y="589"/>
                      </a:lnTo>
                      <a:lnTo>
                        <a:pt x="819" y="585"/>
                      </a:lnTo>
                      <a:lnTo>
                        <a:pt x="833" y="595"/>
                      </a:lnTo>
                      <a:lnTo>
                        <a:pt x="845" y="607"/>
                      </a:lnTo>
                      <a:lnTo>
                        <a:pt x="854" y="620"/>
                      </a:lnTo>
                      <a:lnTo>
                        <a:pt x="860" y="635"/>
                      </a:lnTo>
                      <a:lnTo>
                        <a:pt x="864" y="650"/>
                      </a:lnTo>
                      <a:lnTo>
                        <a:pt x="866" y="664"/>
                      </a:lnTo>
                      <a:lnTo>
                        <a:pt x="861" y="667"/>
                      </a:lnTo>
                      <a:lnTo>
                        <a:pt x="858" y="672"/>
                      </a:lnTo>
                      <a:lnTo>
                        <a:pt x="854" y="679"/>
                      </a:lnTo>
                      <a:lnTo>
                        <a:pt x="851" y="688"/>
                      </a:lnTo>
                      <a:lnTo>
                        <a:pt x="846" y="697"/>
                      </a:lnTo>
                      <a:lnTo>
                        <a:pt x="841" y="705"/>
                      </a:lnTo>
                      <a:lnTo>
                        <a:pt x="835" y="712"/>
                      </a:lnTo>
                      <a:lnTo>
                        <a:pt x="828" y="716"/>
                      </a:lnTo>
                      <a:lnTo>
                        <a:pt x="822" y="720"/>
                      </a:lnTo>
                      <a:lnTo>
                        <a:pt x="814" y="727"/>
                      </a:lnTo>
                      <a:lnTo>
                        <a:pt x="806" y="735"/>
                      </a:lnTo>
                      <a:lnTo>
                        <a:pt x="788" y="754"/>
                      </a:lnTo>
                      <a:lnTo>
                        <a:pt x="781" y="762"/>
                      </a:lnTo>
                      <a:lnTo>
                        <a:pt x="773" y="770"/>
                      </a:lnTo>
                      <a:lnTo>
                        <a:pt x="766" y="775"/>
                      </a:lnTo>
                      <a:lnTo>
                        <a:pt x="758" y="778"/>
                      </a:lnTo>
                      <a:lnTo>
                        <a:pt x="751" y="782"/>
                      </a:lnTo>
                      <a:lnTo>
                        <a:pt x="744" y="787"/>
                      </a:lnTo>
                      <a:lnTo>
                        <a:pt x="738" y="791"/>
                      </a:lnTo>
                      <a:lnTo>
                        <a:pt x="733" y="794"/>
                      </a:lnTo>
                      <a:lnTo>
                        <a:pt x="728" y="795"/>
                      </a:lnTo>
                      <a:lnTo>
                        <a:pt x="723" y="793"/>
                      </a:lnTo>
                      <a:lnTo>
                        <a:pt x="719" y="788"/>
                      </a:lnTo>
                      <a:lnTo>
                        <a:pt x="715" y="780"/>
                      </a:lnTo>
                      <a:lnTo>
                        <a:pt x="711" y="765"/>
                      </a:lnTo>
                      <a:lnTo>
                        <a:pt x="707" y="759"/>
                      </a:lnTo>
                      <a:lnTo>
                        <a:pt x="701" y="751"/>
                      </a:lnTo>
                      <a:lnTo>
                        <a:pt x="685" y="732"/>
                      </a:lnTo>
                      <a:lnTo>
                        <a:pt x="677" y="724"/>
                      </a:lnTo>
                      <a:lnTo>
                        <a:pt x="667" y="716"/>
                      </a:lnTo>
                      <a:lnTo>
                        <a:pt x="658" y="710"/>
                      </a:lnTo>
                      <a:lnTo>
                        <a:pt x="651" y="708"/>
                      </a:lnTo>
                      <a:lnTo>
                        <a:pt x="646" y="705"/>
                      </a:lnTo>
                      <a:lnTo>
                        <a:pt x="640" y="700"/>
                      </a:lnTo>
                      <a:lnTo>
                        <a:pt x="622" y="682"/>
                      </a:lnTo>
                      <a:lnTo>
                        <a:pt x="614" y="671"/>
                      </a:lnTo>
                      <a:lnTo>
                        <a:pt x="603" y="660"/>
                      </a:lnTo>
                      <a:lnTo>
                        <a:pt x="594" y="649"/>
                      </a:lnTo>
                      <a:lnTo>
                        <a:pt x="584" y="638"/>
                      </a:lnTo>
                      <a:lnTo>
                        <a:pt x="577" y="629"/>
                      </a:lnTo>
                      <a:lnTo>
                        <a:pt x="563" y="615"/>
                      </a:lnTo>
                      <a:lnTo>
                        <a:pt x="558" y="619"/>
                      </a:lnTo>
                      <a:lnTo>
                        <a:pt x="553" y="620"/>
                      </a:lnTo>
                      <a:lnTo>
                        <a:pt x="547" y="619"/>
                      </a:lnTo>
                      <a:lnTo>
                        <a:pt x="540" y="614"/>
                      </a:lnTo>
                      <a:lnTo>
                        <a:pt x="533" y="608"/>
                      </a:lnTo>
                      <a:lnTo>
                        <a:pt x="527" y="603"/>
                      </a:lnTo>
                      <a:lnTo>
                        <a:pt x="520" y="596"/>
                      </a:lnTo>
                      <a:lnTo>
                        <a:pt x="513" y="592"/>
                      </a:lnTo>
                      <a:lnTo>
                        <a:pt x="507" y="589"/>
                      </a:lnTo>
                      <a:lnTo>
                        <a:pt x="520" y="589"/>
                      </a:lnTo>
                      <a:lnTo>
                        <a:pt x="530" y="585"/>
                      </a:lnTo>
                      <a:lnTo>
                        <a:pt x="539" y="580"/>
                      </a:lnTo>
                      <a:lnTo>
                        <a:pt x="545" y="573"/>
                      </a:lnTo>
                      <a:lnTo>
                        <a:pt x="549" y="563"/>
                      </a:lnTo>
                      <a:lnTo>
                        <a:pt x="551" y="554"/>
                      </a:lnTo>
                      <a:lnTo>
                        <a:pt x="553" y="544"/>
                      </a:lnTo>
                      <a:lnTo>
                        <a:pt x="552" y="533"/>
                      </a:lnTo>
                      <a:lnTo>
                        <a:pt x="550" y="524"/>
                      </a:lnTo>
                      <a:lnTo>
                        <a:pt x="546" y="516"/>
                      </a:lnTo>
                      <a:lnTo>
                        <a:pt x="541" y="510"/>
                      </a:lnTo>
                      <a:lnTo>
                        <a:pt x="535" y="507"/>
                      </a:lnTo>
                      <a:lnTo>
                        <a:pt x="528" y="506"/>
                      </a:lnTo>
                      <a:lnTo>
                        <a:pt x="520" y="509"/>
                      </a:lnTo>
                      <a:lnTo>
                        <a:pt x="523" y="518"/>
                      </a:lnTo>
                      <a:lnTo>
                        <a:pt x="507" y="522"/>
                      </a:lnTo>
                      <a:lnTo>
                        <a:pt x="493" y="527"/>
                      </a:lnTo>
                      <a:lnTo>
                        <a:pt x="480" y="529"/>
                      </a:lnTo>
                      <a:lnTo>
                        <a:pt x="466" y="529"/>
                      </a:lnTo>
                      <a:lnTo>
                        <a:pt x="453" y="525"/>
                      </a:lnTo>
                      <a:lnTo>
                        <a:pt x="452" y="527"/>
                      </a:lnTo>
                      <a:lnTo>
                        <a:pt x="452" y="538"/>
                      </a:lnTo>
                      <a:lnTo>
                        <a:pt x="451" y="542"/>
                      </a:lnTo>
                      <a:lnTo>
                        <a:pt x="446" y="536"/>
                      </a:lnTo>
                      <a:lnTo>
                        <a:pt x="439" y="528"/>
                      </a:lnTo>
                      <a:lnTo>
                        <a:pt x="432" y="519"/>
                      </a:lnTo>
                      <a:lnTo>
                        <a:pt x="424" y="510"/>
                      </a:lnTo>
                      <a:lnTo>
                        <a:pt x="419" y="502"/>
                      </a:lnTo>
                      <a:lnTo>
                        <a:pt x="416" y="494"/>
                      </a:lnTo>
                      <a:lnTo>
                        <a:pt x="417" y="492"/>
                      </a:lnTo>
                      <a:lnTo>
                        <a:pt x="419" y="492"/>
                      </a:lnTo>
                      <a:lnTo>
                        <a:pt x="414" y="488"/>
                      </a:lnTo>
                      <a:lnTo>
                        <a:pt x="409" y="484"/>
                      </a:lnTo>
                      <a:lnTo>
                        <a:pt x="402" y="481"/>
                      </a:lnTo>
                      <a:lnTo>
                        <a:pt x="396" y="480"/>
                      </a:lnTo>
                      <a:lnTo>
                        <a:pt x="390" y="482"/>
                      </a:lnTo>
                      <a:lnTo>
                        <a:pt x="385" y="487"/>
                      </a:lnTo>
                      <a:lnTo>
                        <a:pt x="386" y="490"/>
                      </a:lnTo>
                      <a:lnTo>
                        <a:pt x="387" y="494"/>
                      </a:lnTo>
                      <a:lnTo>
                        <a:pt x="376" y="495"/>
                      </a:lnTo>
                      <a:lnTo>
                        <a:pt x="367" y="496"/>
                      </a:lnTo>
                      <a:lnTo>
                        <a:pt x="369" y="499"/>
                      </a:lnTo>
                      <a:lnTo>
                        <a:pt x="374" y="503"/>
                      </a:lnTo>
                      <a:lnTo>
                        <a:pt x="380" y="508"/>
                      </a:lnTo>
                      <a:lnTo>
                        <a:pt x="386" y="512"/>
                      </a:lnTo>
                      <a:lnTo>
                        <a:pt x="391" y="515"/>
                      </a:lnTo>
                      <a:lnTo>
                        <a:pt x="395" y="516"/>
                      </a:lnTo>
                      <a:lnTo>
                        <a:pt x="396" y="514"/>
                      </a:lnTo>
                      <a:lnTo>
                        <a:pt x="396" y="510"/>
                      </a:lnTo>
                      <a:lnTo>
                        <a:pt x="395" y="508"/>
                      </a:lnTo>
                      <a:lnTo>
                        <a:pt x="398" y="509"/>
                      </a:lnTo>
                      <a:lnTo>
                        <a:pt x="401" y="509"/>
                      </a:lnTo>
                      <a:lnTo>
                        <a:pt x="403" y="510"/>
                      </a:lnTo>
                      <a:lnTo>
                        <a:pt x="406" y="513"/>
                      </a:lnTo>
                      <a:lnTo>
                        <a:pt x="399" y="515"/>
                      </a:lnTo>
                      <a:lnTo>
                        <a:pt x="400" y="523"/>
                      </a:lnTo>
                      <a:lnTo>
                        <a:pt x="398" y="529"/>
                      </a:lnTo>
                      <a:lnTo>
                        <a:pt x="394" y="532"/>
                      </a:lnTo>
                      <a:lnTo>
                        <a:pt x="389" y="534"/>
                      </a:lnTo>
                      <a:lnTo>
                        <a:pt x="383" y="535"/>
                      </a:lnTo>
                      <a:lnTo>
                        <a:pt x="376" y="535"/>
                      </a:lnTo>
                      <a:lnTo>
                        <a:pt x="370" y="534"/>
                      </a:lnTo>
                      <a:lnTo>
                        <a:pt x="364" y="533"/>
                      </a:lnTo>
                      <a:lnTo>
                        <a:pt x="359" y="532"/>
                      </a:lnTo>
                      <a:lnTo>
                        <a:pt x="358" y="533"/>
                      </a:lnTo>
                      <a:lnTo>
                        <a:pt x="358" y="535"/>
                      </a:lnTo>
                      <a:lnTo>
                        <a:pt x="354" y="535"/>
                      </a:lnTo>
                      <a:lnTo>
                        <a:pt x="351" y="534"/>
                      </a:lnTo>
                      <a:lnTo>
                        <a:pt x="348" y="532"/>
                      </a:lnTo>
                      <a:lnTo>
                        <a:pt x="343" y="528"/>
                      </a:lnTo>
                      <a:lnTo>
                        <a:pt x="343" y="526"/>
                      </a:lnTo>
                      <a:lnTo>
                        <a:pt x="344" y="525"/>
                      </a:lnTo>
                      <a:lnTo>
                        <a:pt x="344" y="524"/>
                      </a:lnTo>
                      <a:lnTo>
                        <a:pt x="346" y="525"/>
                      </a:lnTo>
                      <a:lnTo>
                        <a:pt x="349" y="527"/>
                      </a:lnTo>
                      <a:lnTo>
                        <a:pt x="351" y="526"/>
                      </a:lnTo>
                      <a:lnTo>
                        <a:pt x="354" y="525"/>
                      </a:lnTo>
                      <a:lnTo>
                        <a:pt x="350" y="518"/>
                      </a:lnTo>
                      <a:lnTo>
                        <a:pt x="344" y="510"/>
                      </a:lnTo>
                      <a:lnTo>
                        <a:pt x="336" y="502"/>
                      </a:lnTo>
                      <a:lnTo>
                        <a:pt x="326" y="492"/>
                      </a:lnTo>
                      <a:lnTo>
                        <a:pt x="315" y="483"/>
                      </a:lnTo>
                      <a:lnTo>
                        <a:pt x="302" y="474"/>
                      </a:lnTo>
                      <a:lnTo>
                        <a:pt x="289" y="466"/>
                      </a:lnTo>
                      <a:lnTo>
                        <a:pt x="276" y="460"/>
                      </a:lnTo>
                      <a:lnTo>
                        <a:pt x="264" y="454"/>
                      </a:lnTo>
                      <a:lnTo>
                        <a:pt x="253" y="451"/>
                      </a:lnTo>
                      <a:lnTo>
                        <a:pt x="243" y="451"/>
                      </a:lnTo>
                      <a:lnTo>
                        <a:pt x="235" y="454"/>
                      </a:lnTo>
                      <a:lnTo>
                        <a:pt x="236" y="459"/>
                      </a:lnTo>
                      <a:lnTo>
                        <a:pt x="236" y="468"/>
                      </a:lnTo>
                      <a:lnTo>
                        <a:pt x="237" y="473"/>
                      </a:lnTo>
                      <a:lnTo>
                        <a:pt x="242" y="473"/>
                      </a:lnTo>
                      <a:lnTo>
                        <a:pt x="250" y="476"/>
                      </a:lnTo>
                      <a:lnTo>
                        <a:pt x="259" y="479"/>
                      </a:lnTo>
                      <a:lnTo>
                        <a:pt x="270" y="484"/>
                      </a:lnTo>
                      <a:lnTo>
                        <a:pt x="282" y="489"/>
                      </a:lnTo>
                      <a:lnTo>
                        <a:pt x="294" y="495"/>
                      </a:lnTo>
                      <a:lnTo>
                        <a:pt x="304" y="501"/>
                      </a:lnTo>
                      <a:lnTo>
                        <a:pt x="313" y="507"/>
                      </a:lnTo>
                      <a:lnTo>
                        <a:pt x="318" y="511"/>
                      </a:lnTo>
                      <a:lnTo>
                        <a:pt x="320" y="515"/>
                      </a:lnTo>
                      <a:lnTo>
                        <a:pt x="315" y="513"/>
                      </a:lnTo>
                      <a:lnTo>
                        <a:pt x="309" y="512"/>
                      </a:lnTo>
                      <a:lnTo>
                        <a:pt x="305" y="514"/>
                      </a:lnTo>
                      <a:lnTo>
                        <a:pt x="300" y="518"/>
                      </a:lnTo>
                      <a:lnTo>
                        <a:pt x="302" y="520"/>
                      </a:lnTo>
                      <a:lnTo>
                        <a:pt x="304" y="521"/>
                      </a:lnTo>
                      <a:lnTo>
                        <a:pt x="306" y="521"/>
                      </a:lnTo>
                      <a:lnTo>
                        <a:pt x="309" y="520"/>
                      </a:lnTo>
                      <a:lnTo>
                        <a:pt x="311" y="518"/>
                      </a:lnTo>
                      <a:lnTo>
                        <a:pt x="312" y="526"/>
                      </a:lnTo>
                      <a:lnTo>
                        <a:pt x="309" y="532"/>
                      </a:lnTo>
                      <a:lnTo>
                        <a:pt x="305" y="537"/>
                      </a:lnTo>
                      <a:lnTo>
                        <a:pt x="302" y="542"/>
                      </a:lnTo>
                      <a:lnTo>
                        <a:pt x="298" y="548"/>
                      </a:lnTo>
                      <a:lnTo>
                        <a:pt x="295" y="553"/>
                      </a:lnTo>
                      <a:lnTo>
                        <a:pt x="295" y="561"/>
                      </a:lnTo>
                      <a:lnTo>
                        <a:pt x="282" y="564"/>
                      </a:lnTo>
                      <a:lnTo>
                        <a:pt x="269" y="563"/>
                      </a:lnTo>
                      <a:lnTo>
                        <a:pt x="257" y="557"/>
                      </a:lnTo>
                      <a:lnTo>
                        <a:pt x="261" y="553"/>
                      </a:lnTo>
                      <a:lnTo>
                        <a:pt x="267" y="549"/>
                      </a:lnTo>
                      <a:lnTo>
                        <a:pt x="275" y="546"/>
                      </a:lnTo>
                      <a:lnTo>
                        <a:pt x="283" y="543"/>
                      </a:lnTo>
                      <a:lnTo>
                        <a:pt x="291" y="540"/>
                      </a:lnTo>
                      <a:lnTo>
                        <a:pt x="297" y="537"/>
                      </a:lnTo>
                      <a:lnTo>
                        <a:pt x="293" y="525"/>
                      </a:lnTo>
                      <a:lnTo>
                        <a:pt x="286" y="516"/>
                      </a:lnTo>
                      <a:lnTo>
                        <a:pt x="276" y="507"/>
                      </a:lnTo>
                      <a:lnTo>
                        <a:pt x="265" y="501"/>
                      </a:lnTo>
                      <a:lnTo>
                        <a:pt x="252" y="496"/>
                      </a:lnTo>
                      <a:lnTo>
                        <a:pt x="238" y="493"/>
                      </a:lnTo>
                      <a:lnTo>
                        <a:pt x="224" y="492"/>
                      </a:lnTo>
                      <a:lnTo>
                        <a:pt x="209" y="491"/>
                      </a:lnTo>
                      <a:lnTo>
                        <a:pt x="195" y="492"/>
                      </a:lnTo>
                      <a:lnTo>
                        <a:pt x="183" y="493"/>
                      </a:lnTo>
                      <a:lnTo>
                        <a:pt x="171" y="496"/>
                      </a:lnTo>
                      <a:lnTo>
                        <a:pt x="161" y="499"/>
                      </a:lnTo>
                      <a:lnTo>
                        <a:pt x="154" y="504"/>
                      </a:lnTo>
                      <a:lnTo>
                        <a:pt x="142" y="516"/>
                      </a:lnTo>
                      <a:lnTo>
                        <a:pt x="131" y="529"/>
                      </a:lnTo>
                      <a:lnTo>
                        <a:pt x="121" y="544"/>
                      </a:lnTo>
                      <a:lnTo>
                        <a:pt x="112" y="558"/>
                      </a:lnTo>
                      <a:lnTo>
                        <a:pt x="103" y="573"/>
                      </a:lnTo>
                      <a:lnTo>
                        <a:pt x="93" y="588"/>
                      </a:lnTo>
                      <a:lnTo>
                        <a:pt x="81" y="602"/>
                      </a:lnTo>
                      <a:lnTo>
                        <a:pt x="67" y="615"/>
                      </a:lnTo>
                      <a:lnTo>
                        <a:pt x="50" y="627"/>
                      </a:lnTo>
                      <a:lnTo>
                        <a:pt x="45" y="627"/>
                      </a:lnTo>
                      <a:lnTo>
                        <a:pt x="37" y="626"/>
                      </a:lnTo>
                      <a:lnTo>
                        <a:pt x="27" y="626"/>
                      </a:lnTo>
                      <a:lnTo>
                        <a:pt x="18" y="626"/>
                      </a:lnTo>
                      <a:lnTo>
                        <a:pt x="11" y="625"/>
                      </a:lnTo>
                      <a:lnTo>
                        <a:pt x="7" y="625"/>
                      </a:lnTo>
                      <a:lnTo>
                        <a:pt x="4" y="614"/>
                      </a:lnTo>
                      <a:lnTo>
                        <a:pt x="2" y="602"/>
                      </a:lnTo>
                      <a:lnTo>
                        <a:pt x="1" y="590"/>
                      </a:lnTo>
                      <a:lnTo>
                        <a:pt x="0" y="578"/>
                      </a:lnTo>
                      <a:lnTo>
                        <a:pt x="0" y="566"/>
                      </a:lnTo>
                      <a:lnTo>
                        <a:pt x="1" y="555"/>
                      </a:lnTo>
                      <a:lnTo>
                        <a:pt x="4" y="546"/>
                      </a:lnTo>
                      <a:lnTo>
                        <a:pt x="9" y="538"/>
                      </a:lnTo>
                      <a:lnTo>
                        <a:pt x="17" y="533"/>
                      </a:lnTo>
                      <a:lnTo>
                        <a:pt x="27" y="530"/>
                      </a:lnTo>
                      <a:lnTo>
                        <a:pt x="38" y="529"/>
                      </a:lnTo>
                      <a:lnTo>
                        <a:pt x="48" y="528"/>
                      </a:lnTo>
                      <a:lnTo>
                        <a:pt x="56" y="527"/>
                      </a:lnTo>
                      <a:lnTo>
                        <a:pt x="64" y="527"/>
                      </a:lnTo>
                      <a:lnTo>
                        <a:pt x="71" y="525"/>
                      </a:lnTo>
                      <a:lnTo>
                        <a:pt x="76" y="523"/>
                      </a:lnTo>
                      <a:lnTo>
                        <a:pt x="81" y="519"/>
                      </a:lnTo>
                      <a:lnTo>
                        <a:pt x="83" y="512"/>
                      </a:lnTo>
                      <a:lnTo>
                        <a:pt x="85" y="502"/>
                      </a:lnTo>
                      <a:lnTo>
                        <a:pt x="85" y="488"/>
                      </a:lnTo>
                      <a:lnTo>
                        <a:pt x="82" y="486"/>
                      </a:lnTo>
                      <a:lnTo>
                        <a:pt x="77" y="482"/>
                      </a:lnTo>
                      <a:lnTo>
                        <a:pt x="71" y="478"/>
                      </a:lnTo>
                      <a:lnTo>
                        <a:pt x="64" y="473"/>
                      </a:lnTo>
                      <a:lnTo>
                        <a:pt x="56" y="468"/>
                      </a:lnTo>
                      <a:lnTo>
                        <a:pt x="50" y="463"/>
                      </a:lnTo>
                      <a:lnTo>
                        <a:pt x="45" y="460"/>
                      </a:lnTo>
                      <a:lnTo>
                        <a:pt x="43" y="458"/>
                      </a:lnTo>
                      <a:lnTo>
                        <a:pt x="49" y="452"/>
                      </a:lnTo>
                      <a:lnTo>
                        <a:pt x="54" y="450"/>
                      </a:lnTo>
                      <a:lnTo>
                        <a:pt x="68" y="450"/>
                      </a:lnTo>
                      <a:lnTo>
                        <a:pt x="75" y="448"/>
                      </a:lnTo>
                      <a:lnTo>
                        <a:pt x="75" y="445"/>
                      </a:lnTo>
                      <a:lnTo>
                        <a:pt x="75" y="444"/>
                      </a:lnTo>
                      <a:lnTo>
                        <a:pt x="75" y="443"/>
                      </a:lnTo>
                      <a:lnTo>
                        <a:pt x="75" y="441"/>
                      </a:lnTo>
                      <a:lnTo>
                        <a:pt x="76" y="439"/>
                      </a:lnTo>
                      <a:lnTo>
                        <a:pt x="74" y="438"/>
                      </a:lnTo>
                      <a:lnTo>
                        <a:pt x="71" y="438"/>
                      </a:lnTo>
                      <a:lnTo>
                        <a:pt x="71" y="434"/>
                      </a:lnTo>
                      <a:lnTo>
                        <a:pt x="72" y="432"/>
                      </a:lnTo>
                      <a:lnTo>
                        <a:pt x="73" y="430"/>
                      </a:lnTo>
                      <a:lnTo>
                        <a:pt x="84" y="431"/>
                      </a:lnTo>
                      <a:lnTo>
                        <a:pt x="94" y="428"/>
                      </a:lnTo>
                      <a:lnTo>
                        <a:pt x="102" y="421"/>
                      </a:lnTo>
                      <a:lnTo>
                        <a:pt x="110" y="413"/>
                      </a:lnTo>
                      <a:lnTo>
                        <a:pt x="116" y="404"/>
                      </a:lnTo>
                      <a:lnTo>
                        <a:pt x="121" y="394"/>
                      </a:lnTo>
                      <a:lnTo>
                        <a:pt x="124" y="386"/>
                      </a:lnTo>
                      <a:lnTo>
                        <a:pt x="126" y="378"/>
                      </a:lnTo>
                      <a:lnTo>
                        <a:pt x="136" y="374"/>
                      </a:lnTo>
                      <a:lnTo>
                        <a:pt x="155" y="363"/>
                      </a:lnTo>
                      <a:lnTo>
                        <a:pt x="164" y="358"/>
                      </a:lnTo>
                      <a:lnTo>
                        <a:pt x="175" y="354"/>
                      </a:lnTo>
                      <a:lnTo>
                        <a:pt x="173" y="343"/>
                      </a:lnTo>
                      <a:lnTo>
                        <a:pt x="171" y="334"/>
                      </a:lnTo>
                      <a:lnTo>
                        <a:pt x="169" y="327"/>
                      </a:lnTo>
                      <a:lnTo>
                        <a:pt x="168" y="320"/>
                      </a:lnTo>
                      <a:lnTo>
                        <a:pt x="169" y="313"/>
                      </a:lnTo>
                      <a:lnTo>
                        <a:pt x="172" y="305"/>
                      </a:lnTo>
                      <a:lnTo>
                        <a:pt x="177" y="295"/>
                      </a:lnTo>
                      <a:lnTo>
                        <a:pt x="179" y="296"/>
                      </a:lnTo>
                      <a:lnTo>
                        <a:pt x="179" y="297"/>
                      </a:lnTo>
                      <a:lnTo>
                        <a:pt x="180" y="299"/>
                      </a:lnTo>
                      <a:lnTo>
                        <a:pt x="183" y="303"/>
                      </a:lnTo>
                      <a:lnTo>
                        <a:pt x="185" y="310"/>
                      </a:lnTo>
                      <a:lnTo>
                        <a:pt x="186" y="309"/>
                      </a:lnTo>
                      <a:lnTo>
                        <a:pt x="188" y="309"/>
                      </a:lnTo>
                      <a:lnTo>
                        <a:pt x="189" y="308"/>
                      </a:lnTo>
                      <a:lnTo>
                        <a:pt x="189" y="317"/>
                      </a:lnTo>
                      <a:lnTo>
                        <a:pt x="190" y="320"/>
                      </a:lnTo>
                      <a:lnTo>
                        <a:pt x="193" y="319"/>
                      </a:lnTo>
                      <a:lnTo>
                        <a:pt x="195" y="316"/>
                      </a:lnTo>
                      <a:lnTo>
                        <a:pt x="198" y="312"/>
                      </a:lnTo>
                      <a:lnTo>
                        <a:pt x="201" y="311"/>
                      </a:lnTo>
                      <a:lnTo>
                        <a:pt x="205" y="312"/>
                      </a:lnTo>
                      <a:lnTo>
                        <a:pt x="207" y="319"/>
                      </a:lnTo>
                      <a:lnTo>
                        <a:pt x="207" y="324"/>
                      </a:lnTo>
                      <a:lnTo>
                        <a:pt x="206" y="328"/>
                      </a:lnTo>
                      <a:lnTo>
                        <a:pt x="205" y="331"/>
                      </a:lnTo>
                      <a:lnTo>
                        <a:pt x="201" y="331"/>
                      </a:lnTo>
                      <a:lnTo>
                        <a:pt x="197" y="331"/>
                      </a:lnTo>
                      <a:lnTo>
                        <a:pt x="189" y="331"/>
                      </a:lnTo>
                      <a:lnTo>
                        <a:pt x="186" y="332"/>
                      </a:lnTo>
                      <a:lnTo>
                        <a:pt x="185" y="335"/>
                      </a:lnTo>
                      <a:lnTo>
                        <a:pt x="186" y="340"/>
                      </a:lnTo>
                      <a:lnTo>
                        <a:pt x="188" y="340"/>
                      </a:lnTo>
                      <a:lnTo>
                        <a:pt x="191" y="341"/>
                      </a:lnTo>
                      <a:lnTo>
                        <a:pt x="195" y="342"/>
                      </a:lnTo>
                      <a:lnTo>
                        <a:pt x="201" y="342"/>
                      </a:lnTo>
                      <a:lnTo>
                        <a:pt x="202" y="339"/>
                      </a:lnTo>
                      <a:lnTo>
                        <a:pt x="202" y="335"/>
                      </a:lnTo>
                      <a:lnTo>
                        <a:pt x="209" y="333"/>
                      </a:lnTo>
                      <a:lnTo>
                        <a:pt x="218" y="331"/>
                      </a:lnTo>
                      <a:lnTo>
                        <a:pt x="249" y="327"/>
                      </a:lnTo>
                      <a:lnTo>
                        <a:pt x="258" y="324"/>
                      </a:lnTo>
                      <a:lnTo>
                        <a:pt x="266" y="322"/>
                      </a:lnTo>
                      <a:lnTo>
                        <a:pt x="272" y="319"/>
                      </a:lnTo>
                      <a:lnTo>
                        <a:pt x="274" y="316"/>
                      </a:lnTo>
                      <a:lnTo>
                        <a:pt x="272" y="312"/>
                      </a:lnTo>
                      <a:lnTo>
                        <a:pt x="278" y="308"/>
                      </a:lnTo>
                      <a:lnTo>
                        <a:pt x="284" y="307"/>
                      </a:lnTo>
                      <a:lnTo>
                        <a:pt x="291" y="307"/>
                      </a:lnTo>
                      <a:lnTo>
                        <a:pt x="290" y="302"/>
                      </a:lnTo>
                      <a:lnTo>
                        <a:pt x="287" y="297"/>
                      </a:lnTo>
                      <a:lnTo>
                        <a:pt x="286" y="289"/>
                      </a:lnTo>
                      <a:lnTo>
                        <a:pt x="286" y="282"/>
                      </a:lnTo>
                      <a:lnTo>
                        <a:pt x="287" y="275"/>
                      </a:lnTo>
                      <a:lnTo>
                        <a:pt x="290" y="271"/>
                      </a:lnTo>
                      <a:lnTo>
                        <a:pt x="294" y="267"/>
                      </a:lnTo>
                      <a:lnTo>
                        <a:pt x="295" y="269"/>
                      </a:lnTo>
                      <a:lnTo>
                        <a:pt x="296" y="270"/>
                      </a:lnTo>
                      <a:lnTo>
                        <a:pt x="298" y="271"/>
                      </a:lnTo>
                      <a:lnTo>
                        <a:pt x="300" y="271"/>
                      </a:lnTo>
                      <a:lnTo>
                        <a:pt x="302" y="272"/>
                      </a:lnTo>
                      <a:lnTo>
                        <a:pt x="307" y="272"/>
                      </a:lnTo>
                      <a:lnTo>
                        <a:pt x="308" y="271"/>
                      </a:lnTo>
                      <a:lnTo>
                        <a:pt x="307" y="271"/>
                      </a:lnTo>
                      <a:lnTo>
                        <a:pt x="305" y="270"/>
                      </a:lnTo>
                      <a:lnTo>
                        <a:pt x="303" y="268"/>
                      </a:lnTo>
                      <a:lnTo>
                        <a:pt x="300" y="267"/>
                      </a:lnTo>
                      <a:lnTo>
                        <a:pt x="295" y="266"/>
                      </a:lnTo>
                      <a:lnTo>
                        <a:pt x="290" y="265"/>
                      </a:lnTo>
                      <a:lnTo>
                        <a:pt x="283" y="263"/>
                      </a:lnTo>
                      <a:lnTo>
                        <a:pt x="282" y="261"/>
                      </a:lnTo>
                      <a:lnTo>
                        <a:pt x="282" y="259"/>
                      </a:lnTo>
                      <a:lnTo>
                        <a:pt x="283" y="257"/>
                      </a:lnTo>
                      <a:lnTo>
                        <a:pt x="283" y="256"/>
                      </a:lnTo>
                      <a:lnTo>
                        <a:pt x="286" y="255"/>
                      </a:lnTo>
                      <a:lnTo>
                        <a:pt x="289" y="254"/>
                      </a:lnTo>
                      <a:lnTo>
                        <a:pt x="291" y="251"/>
                      </a:lnTo>
                      <a:lnTo>
                        <a:pt x="298" y="248"/>
                      </a:lnTo>
                      <a:lnTo>
                        <a:pt x="307" y="244"/>
                      </a:lnTo>
                      <a:lnTo>
                        <a:pt x="318" y="239"/>
                      </a:lnTo>
                      <a:lnTo>
                        <a:pt x="330" y="234"/>
                      </a:lnTo>
                      <a:lnTo>
                        <a:pt x="340" y="228"/>
                      </a:lnTo>
                      <a:lnTo>
                        <a:pt x="348" y="221"/>
                      </a:lnTo>
                      <a:lnTo>
                        <a:pt x="339" y="219"/>
                      </a:lnTo>
                      <a:lnTo>
                        <a:pt x="330" y="220"/>
                      </a:lnTo>
                      <a:lnTo>
                        <a:pt x="321" y="222"/>
                      </a:lnTo>
                      <a:lnTo>
                        <a:pt x="311" y="226"/>
                      </a:lnTo>
                      <a:lnTo>
                        <a:pt x="300" y="234"/>
                      </a:lnTo>
                      <a:lnTo>
                        <a:pt x="290" y="237"/>
                      </a:lnTo>
                      <a:lnTo>
                        <a:pt x="282" y="237"/>
                      </a:lnTo>
                      <a:lnTo>
                        <a:pt x="275" y="233"/>
                      </a:lnTo>
                      <a:lnTo>
                        <a:pt x="269" y="228"/>
                      </a:lnTo>
                      <a:lnTo>
                        <a:pt x="265" y="220"/>
                      </a:lnTo>
                      <a:lnTo>
                        <a:pt x="263" y="211"/>
                      </a:lnTo>
                      <a:lnTo>
                        <a:pt x="262" y="202"/>
                      </a:lnTo>
                      <a:lnTo>
                        <a:pt x="263" y="193"/>
                      </a:lnTo>
                      <a:lnTo>
                        <a:pt x="266" y="185"/>
                      </a:lnTo>
                      <a:lnTo>
                        <a:pt x="271" y="180"/>
                      </a:lnTo>
                      <a:lnTo>
                        <a:pt x="278" y="176"/>
                      </a:lnTo>
                      <a:lnTo>
                        <a:pt x="277" y="173"/>
                      </a:lnTo>
                      <a:lnTo>
                        <a:pt x="276" y="171"/>
                      </a:lnTo>
                      <a:lnTo>
                        <a:pt x="271" y="168"/>
                      </a:lnTo>
                      <a:lnTo>
                        <a:pt x="268" y="167"/>
                      </a:lnTo>
                      <a:lnTo>
                        <a:pt x="267" y="170"/>
                      </a:lnTo>
                      <a:lnTo>
                        <a:pt x="262" y="170"/>
                      </a:lnTo>
                      <a:lnTo>
                        <a:pt x="260" y="167"/>
                      </a:lnTo>
                      <a:lnTo>
                        <a:pt x="258" y="166"/>
                      </a:lnTo>
                      <a:lnTo>
                        <a:pt x="257" y="166"/>
                      </a:lnTo>
                      <a:lnTo>
                        <a:pt x="252" y="169"/>
                      </a:lnTo>
                      <a:lnTo>
                        <a:pt x="253" y="181"/>
                      </a:lnTo>
                      <a:lnTo>
                        <a:pt x="251" y="192"/>
                      </a:lnTo>
                      <a:lnTo>
                        <a:pt x="248" y="200"/>
                      </a:lnTo>
                      <a:lnTo>
                        <a:pt x="245" y="208"/>
                      </a:lnTo>
                      <a:lnTo>
                        <a:pt x="242" y="217"/>
                      </a:lnTo>
                      <a:lnTo>
                        <a:pt x="239" y="226"/>
                      </a:lnTo>
                      <a:lnTo>
                        <a:pt x="238" y="236"/>
                      </a:lnTo>
                      <a:lnTo>
                        <a:pt x="241" y="248"/>
                      </a:lnTo>
                      <a:lnTo>
                        <a:pt x="246" y="248"/>
                      </a:lnTo>
                      <a:lnTo>
                        <a:pt x="249" y="249"/>
                      </a:lnTo>
                      <a:lnTo>
                        <a:pt x="249" y="252"/>
                      </a:lnTo>
                      <a:lnTo>
                        <a:pt x="248" y="257"/>
                      </a:lnTo>
                      <a:lnTo>
                        <a:pt x="246" y="263"/>
                      </a:lnTo>
                      <a:lnTo>
                        <a:pt x="243" y="269"/>
                      </a:lnTo>
                      <a:lnTo>
                        <a:pt x="241" y="275"/>
                      </a:lnTo>
                      <a:lnTo>
                        <a:pt x="238" y="280"/>
                      </a:lnTo>
                      <a:lnTo>
                        <a:pt x="237" y="285"/>
                      </a:lnTo>
                      <a:lnTo>
                        <a:pt x="238" y="285"/>
                      </a:lnTo>
                      <a:lnTo>
                        <a:pt x="239" y="286"/>
                      </a:lnTo>
                      <a:lnTo>
                        <a:pt x="243" y="285"/>
                      </a:lnTo>
                      <a:lnTo>
                        <a:pt x="247" y="284"/>
                      </a:lnTo>
                      <a:lnTo>
                        <a:pt x="248" y="286"/>
                      </a:lnTo>
                      <a:lnTo>
                        <a:pt x="248" y="287"/>
                      </a:lnTo>
                      <a:lnTo>
                        <a:pt x="249" y="289"/>
                      </a:lnTo>
                      <a:lnTo>
                        <a:pt x="246" y="289"/>
                      </a:lnTo>
                      <a:lnTo>
                        <a:pt x="243" y="290"/>
                      </a:lnTo>
                      <a:lnTo>
                        <a:pt x="240" y="290"/>
                      </a:lnTo>
                      <a:lnTo>
                        <a:pt x="241" y="293"/>
                      </a:lnTo>
                      <a:lnTo>
                        <a:pt x="242" y="294"/>
                      </a:lnTo>
                      <a:lnTo>
                        <a:pt x="242" y="297"/>
                      </a:lnTo>
                      <a:lnTo>
                        <a:pt x="233" y="299"/>
                      </a:lnTo>
                      <a:lnTo>
                        <a:pt x="227" y="301"/>
                      </a:lnTo>
                      <a:lnTo>
                        <a:pt x="223" y="304"/>
                      </a:lnTo>
                      <a:lnTo>
                        <a:pt x="220" y="305"/>
                      </a:lnTo>
                      <a:lnTo>
                        <a:pt x="216" y="305"/>
                      </a:lnTo>
                      <a:lnTo>
                        <a:pt x="212" y="304"/>
                      </a:lnTo>
                      <a:lnTo>
                        <a:pt x="206" y="302"/>
                      </a:lnTo>
                      <a:lnTo>
                        <a:pt x="202" y="300"/>
                      </a:lnTo>
                      <a:lnTo>
                        <a:pt x="198" y="294"/>
                      </a:lnTo>
                      <a:lnTo>
                        <a:pt x="194" y="288"/>
                      </a:lnTo>
                      <a:lnTo>
                        <a:pt x="190" y="282"/>
                      </a:lnTo>
                      <a:lnTo>
                        <a:pt x="187" y="278"/>
                      </a:lnTo>
                      <a:lnTo>
                        <a:pt x="185" y="277"/>
                      </a:lnTo>
                      <a:lnTo>
                        <a:pt x="184" y="276"/>
                      </a:lnTo>
                      <a:lnTo>
                        <a:pt x="184" y="275"/>
                      </a:lnTo>
                      <a:lnTo>
                        <a:pt x="183" y="273"/>
                      </a:lnTo>
                      <a:lnTo>
                        <a:pt x="182" y="271"/>
                      </a:lnTo>
                      <a:lnTo>
                        <a:pt x="179" y="271"/>
                      </a:lnTo>
                      <a:lnTo>
                        <a:pt x="176" y="271"/>
                      </a:lnTo>
                      <a:lnTo>
                        <a:pt x="176" y="277"/>
                      </a:lnTo>
                      <a:lnTo>
                        <a:pt x="173" y="282"/>
                      </a:lnTo>
                      <a:lnTo>
                        <a:pt x="168" y="286"/>
                      </a:lnTo>
                      <a:lnTo>
                        <a:pt x="160" y="288"/>
                      </a:lnTo>
                      <a:lnTo>
                        <a:pt x="153" y="289"/>
                      </a:lnTo>
                      <a:lnTo>
                        <a:pt x="146" y="291"/>
                      </a:lnTo>
                      <a:lnTo>
                        <a:pt x="140" y="292"/>
                      </a:lnTo>
                      <a:lnTo>
                        <a:pt x="135" y="293"/>
                      </a:lnTo>
                      <a:lnTo>
                        <a:pt x="134" y="290"/>
                      </a:lnTo>
                      <a:lnTo>
                        <a:pt x="134" y="289"/>
                      </a:lnTo>
                      <a:lnTo>
                        <a:pt x="136" y="287"/>
                      </a:lnTo>
                      <a:lnTo>
                        <a:pt x="138" y="286"/>
                      </a:lnTo>
                      <a:lnTo>
                        <a:pt x="138" y="283"/>
                      </a:lnTo>
                      <a:lnTo>
                        <a:pt x="135" y="284"/>
                      </a:lnTo>
                      <a:lnTo>
                        <a:pt x="134" y="284"/>
                      </a:lnTo>
                      <a:lnTo>
                        <a:pt x="132" y="285"/>
                      </a:lnTo>
                      <a:lnTo>
                        <a:pt x="131" y="285"/>
                      </a:lnTo>
                      <a:lnTo>
                        <a:pt x="131" y="284"/>
                      </a:lnTo>
                      <a:lnTo>
                        <a:pt x="130" y="284"/>
                      </a:lnTo>
                      <a:lnTo>
                        <a:pt x="131" y="279"/>
                      </a:lnTo>
                      <a:lnTo>
                        <a:pt x="132" y="275"/>
                      </a:lnTo>
                      <a:lnTo>
                        <a:pt x="134" y="271"/>
                      </a:lnTo>
                      <a:lnTo>
                        <a:pt x="132" y="271"/>
                      </a:lnTo>
                      <a:lnTo>
                        <a:pt x="129" y="271"/>
                      </a:lnTo>
                      <a:lnTo>
                        <a:pt x="127" y="271"/>
                      </a:lnTo>
                      <a:lnTo>
                        <a:pt x="125" y="272"/>
                      </a:lnTo>
                      <a:lnTo>
                        <a:pt x="125" y="262"/>
                      </a:lnTo>
                      <a:lnTo>
                        <a:pt x="128" y="254"/>
                      </a:lnTo>
                      <a:lnTo>
                        <a:pt x="133" y="247"/>
                      </a:lnTo>
                      <a:lnTo>
                        <a:pt x="139" y="241"/>
                      </a:lnTo>
                      <a:lnTo>
                        <a:pt x="146" y="234"/>
                      </a:lnTo>
                      <a:lnTo>
                        <a:pt x="153" y="227"/>
                      </a:lnTo>
                      <a:lnTo>
                        <a:pt x="153" y="223"/>
                      </a:lnTo>
                      <a:lnTo>
                        <a:pt x="156" y="220"/>
                      </a:lnTo>
                      <a:lnTo>
                        <a:pt x="161" y="216"/>
                      </a:lnTo>
                      <a:lnTo>
                        <a:pt x="168" y="212"/>
                      </a:lnTo>
                      <a:lnTo>
                        <a:pt x="172" y="207"/>
                      </a:lnTo>
                      <a:lnTo>
                        <a:pt x="175" y="201"/>
                      </a:lnTo>
                      <a:lnTo>
                        <a:pt x="171" y="202"/>
                      </a:lnTo>
                      <a:lnTo>
                        <a:pt x="168" y="203"/>
                      </a:lnTo>
                      <a:lnTo>
                        <a:pt x="171" y="198"/>
                      </a:lnTo>
                      <a:lnTo>
                        <a:pt x="179" y="190"/>
                      </a:lnTo>
                      <a:lnTo>
                        <a:pt x="179" y="192"/>
                      </a:lnTo>
                      <a:lnTo>
                        <a:pt x="180" y="185"/>
                      </a:lnTo>
                      <a:lnTo>
                        <a:pt x="183" y="177"/>
                      </a:lnTo>
                      <a:lnTo>
                        <a:pt x="186" y="169"/>
                      </a:lnTo>
                      <a:lnTo>
                        <a:pt x="190" y="161"/>
                      </a:lnTo>
                      <a:lnTo>
                        <a:pt x="195" y="155"/>
                      </a:lnTo>
                      <a:lnTo>
                        <a:pt x="201" y="151"/>
                      </a:lnTo>
                      <a:lnTo>
                        <a:pt x="200" y="150"/>
                      </a:lnTo>
                      <a:lnTo>
                        <a:pt x="199" y="149"/>
                      </a:lnTo>
                      <a:lnTo>
                        <a:pt x="193" y="151"/>
                      </a:lnTo>
                      <a:lnTo>
                        <a:pt x="182" y="159"/>
                      </a:lnTo>
                      <a:lnTo>
                        <a:pt x="175" y="162"/>
                      </a:lnTo>
                      <a:lnTo>
                        <a:pt x="181" y="155"/>
                      </a:lnTo>
                      <a:lnTo>
                        <a:pt x="188" y="149"/>
                      </a:lnTo>
                      <a:lnTo>
                        <a:pt x="186" y="147"/>
                      </a:lnTo>
                      <a:lnTo>
                        <a:pt x="190" y="147"/>
                      </a:lnTo>
                      <a:lnTo>
                        <a:pt x="191" y="146"/>
                      </a:lnTo>
                      <a:lnTo>
                        <a:pt x="193" y="144"/>
                      </a:lnTo>
                      <a:lnTo>
                        <a:pt x="193" y="143"/>
                      </a:lnTo>
                      <a:lnTo>
                        <a:pt x="192" y="140"/>
                      </a:lnTo>
                      <a:lnTo>
                        <a:pt x="193" y="140"/>
                      </a:lnTo>
                      <a:lnTo>
                        <a:pt x="194" y="140"/>
                      </a:lnTo>
                      <a:lnTo>
                        <a:pt x="195" y="142"/>
                      </a:lnTo>
                      <a:lnTo>
                        <a:pt x="197" y="143"/>
                      </a:lnTo>
                      <a:lnTo>
                        <a:pt x="200" y="145"/>
                      </a:lnTo>
                      <a:lnTo>
                        <a:pt x="201" y="145"/>
                      </a:lnTo>
                      <a:lnTo>
                        <a:pt x="203" y="143"/>
                      </a:lnTo>
                      <a:lnTo>
                        <a:pt x="202" y="142"/>
                      </a:lnTo>
                      <a:lnTo>
                        <a:pt x="201" y="141"/>
                      </a:lnTo>
                      <a:lnTo>
                        <a:pt x="198" y="140"/>
                      </a:lnTo>
                      <a:lnTo>
                        <a:pt x="199" y="137"/>
                      </a:lnTo>
                      <a:lnTo>
                        <a:pt x="201" y="136"/>
                      </a:lnTo>
                      <a:lnTo>
                        <a:pt x="201" y="135"/>
                      </a:lnTo>
                      <a:lnTo>
                        <a:pt x="203" y="133"/>
                      </a:lnTo>
                      <a:lnTo>
                        <a:pt x="204" y="135"/>
                      </a:lnTo>
                      <a:lnTo>
                        <a:pt x="206" y="137"/>
                      </a:lnTo>
                      <a:lnTo>
                        <a:pt x="209" y="134"/>
                      </a:lnTo>
                      <a:lnTo>
                        <a:pt x="209" y="131"/>
                      </a:lnTo>
                      <a:lnTo>
                        <a:pt x="207" y="128"/>
                      </a:lnTo>
                      <a:lnTo>
                        <a:pt x="207" y="125"/>
                      </a:lnTo>
                      <a:lnTo>
                        <a:pt x="213" y="124"/>
                      </a:lnTo>
                      <a:lnTo>
                        <a:pt x="218" y="126"/>
                      </a:lnTo>
                      <a:lnTo>
                        <a:pt x="222" y="130"/>
                      </a:lnTo>
                      <a:lnTo>
                        <a:pt x="222" y="126"/>
                      </a:lnTo>
                      <a:lnTo>
                        <a:pt x="220" y="123"/>
                      </a:lnTo>
                      <a:lnTo>
                        <a:pt x="235" y="121"/>
                      </a:lnTo>
                      <a:lnTo>
                        <a:pt x="233" y="120"/>
                      </a:lnTo>
                      <a:lnTo>
                        <a:pt x="231" y="119"/>
                      </a:lnTo>
                      <a:lnTo>
                        <a:pt x="230" y="119"/>
                      </a:lnTo>
                      <a:lnTo>
                        <a:pt x="229" y="118"/>
                      </a:lnTo>
                      <a:lnTo>
                        <a:pt x="227" y="118"/>
                      </a:lnTo>
                      <a:lnTo>
                        <a:pt x="226" y="117"/>
                      </a:lnTo>
                      <a:lnTo>
                        <a:pt x="224" y="116"/>
                      </a:lnTo>
                      <a:lnTo>
                        <a:pt x="227" y="114"/>
                      </a:lnTo>
                      <a:lnTo>
                        <a:pt x="237" y="109"/>
                      </a:lnTo>
                      <a:lnTo>
                        <a:pt x="243" y="107"/>
                      </a:lnTo>
                      <a:lnTo>
                        <a:pt x="248" y="107"/>
                      </a:lnTo>
                      <a:lnTo>
                        <a:pt x="253" y="109"/>
                      </a:lnTo>
                      <a:lnTo>
                        <a:pt x="256" y="112"/>
                      </a:lnTo>
                      <a:lnTo>
                        <a:pt x="256" y="108"/>
                      </a:lnTo>
                      <a:lnTo>
                        <a:pt x="253" y="105"/>
                      </a:lnTo>
                      <a:lnTo>
                        <a:pt x="257" y="104"/>
                      </a:lnTo>
                      <a:lnTo>
                        <a:pt x="261" y="106"/>
                      </a:lnTo>
                      <a:lnTo>
                        <a:pt x="263" y="107"/>
                      </a:lnTo>
                      <a:lnTo>
                        <a:pt x="264" y="108"/>
                      </a:lnTo>
                      <a:lnTo>
                        <a:pt x="267" y="108"/>
                      </a:lnTo>
                      <a:lnTo>
                        <a:pt x="266" y="106"/>
                      </a:lnTo>
                      <a:lnTo>
                        <a:pt x="264" y="104"/>
                      </a:lnTo>
                      <a:lnTo>
                        <a:pt x="271" y="103"/>
                      </a:lnTo>
                      <a:lnTo>
                        <a:pt x="276" y="104"/>
                      </a:lnTo>
                      <a:lnTo>
                        <a:pt x="279" y="105"/>
                      </a:lnTo>
                      <a:lnTo>
                        <a:pt x="281" y="106"/>
                      </a:lnTo>
                      <a:lnTo>
                        <a:pt x="281" y="109"/>
                      </a:lnTo>
                      <a:lnTo>
                        <a:pt x="279" y="110"/>
                      </a:lnTo>
                      <a:lnTo>
                        <a:pt x="287" y="110"/>
                      </a:lnTo>
                      <a:lnTo>
                        <a:pt x="294" y="110"/>
                      </a:lnTo>
                      <a:lnTo>
                        <a:pt x="302" y="112"/>
                      </a:lnTo>
                      <a:lnTo>
                        <a:pt x="308" y="113"/>
                      </a:lnTo>
                      <a:lnTo>
                        <a:pt x="310" y="114"/>
                      </a:lnTo>
                      <a:lnTo>
                        <a:pt x="309" y="111"/>
                      </a:lnTo>
                      <a:lnTo>
                        <a:pt x="315" y="110"/>
                      </a:lnTo>
                      <a:lnTo>
                        <a:pt x="324" y="110"/>
                      </a:lnTo>
                      <a:lnTo>
                        <a:pt x="335" y="110"/>
                      </a:lnTo>
                      <a:lnTo>
                        <a:pt x="347" y="110"/>
                      </a:lnTo>
                      <a:lnTo>
                        <a:pt x="358" y="112"/>
                      </a:lnTo>
                      <a:lnTo>
                        <a:pt x="368" y="114"/>
                      </a:lnTo>
                      <a:lnTo>
                        <a:pt x="376" y="118"/>
                      </a:lnTo>
                      <a:lnTo>
                        <a:pt x="380" y="123"/>
                      </a:lnTo>
                      <a:lnTo>
                        <a:pt x="370" y="136"/>
                      </a:lnTo>
                      <a:lnTo>
                        <a:pt x="352" y="137"/>
                      </a:lnTo>
                      <a:lnTo>
                        <a:pt x="333" y="136"/>
                      </a:lnTo>
                      <a:lnTo>
                        <a:pt x="315" y="136"/>
                      </a:lnTo>
                      <a:lnTo>
                        <a:pt x="322" y="143"/>
                      </a:lnTo>
                      <a:lnTo>
                        <a:pt x="332" y="148"/>
                      </a:lnTo>
                      <a:lnTo>
                        <a:pt x="345" y="154"/>
                      </a:lnTo>
                      <a:lnTo>
                        <a:pt x="357" y="158"/>
                      </a:lnTo>
                      <a:lnTo>
                        <a:pt x="368" y="162"/>
                      </a:lnTo>
                      <a:lnTo>
                        <a:pt x="378" y="166"/>
                      </a:lnTo>
                      <a:lnTo>
                        <a:pt x="379" y="163"/>
                      </a:lnTo>
                      <a:lnTo>
                        <a:pt x="380" y="162"/>
                      </a:lnTo>
                      <a:lnTo>
                        <a:pt x="381" y="161"/>
                      </a:lnTo>
                      <a:lnTo>
                        <a:pt x="387" y="161"/>
                      </a:lnTo>
                      <a:lnTo>
                        <a:pt x="384" y="158"/>
                      </a:lnTo>
                      <a:lnTo>
                        <a:pt x="380" y="158"/>
                      </a:lnTo>
                      <a:lnTo>
                        <a:pt x="376" y="158"/>
                      </a:lnTo>
                      <a:lnTo>
                        <a:pt x="371" y="157"/>
                      </a:lnTo>
                      <a:lnTo>
                        <a:pt x="367" y="155"/>
                      </a:lnTo>
                      <a:lnTo>
                        <a:pt x="365" y="151"/>
                      </a:lnTo>
                      <a:lnTo>
                        <a:pt x="371" y="150"/>
                      </a:lnTo>
                      <a:lnTo>
                        <a:pt x="380" y="149"/>
                      </a:lnTo>
                      <a:lnTo>
                        <a:pt x="398" y="149"/>
                      </a:lnTo>
                      <a:lnTo>
                        <a:pt x="394" y="143"/>
                      </a:lnTo>
                      <a:lnTo>
                        <a:pt x="389" y="140"/>
                      </a:lnTo>
                      <a:lnTo>
                        <a:pt x="383" y="140"/>
                      </a:lnTo>
                      <a:lnTo>
                        <a:pt x="391" y="136"/>
                      </a:lnTo>
                      <a:lnTo>
                        <a:pt x="398" y="130"/>
                      </a:lnTo>
                      <a:lnTo>
                        <a:pt x="403" y="128"/>
                      </a:lnTo>
                      <a:lnTo>
                        <a:pt x="411" y="126"/>
                      </a:lnTo>
                      <a:lnTo>
                        <a:pt x="408" y="122"/>
                      </a:lnTo>
                      <a:lnTo>
                        <a:pt x="402" y="117"/>
                      </a:lnTo>
                      <a:lnTo>
                        <a:pt x="396" y="113"/>
                      </a:lnTo>
                      <a:lnTo>
                        <a:pt x="389" y="109"/>
                      </a:lnTo>
                      <a:lnTo>
                        <a:pt x="383" y="106"/>
                      </a:lnTo>
                      <a:lnTo>
                        <a:pt x="379" y="105"/>
                      </a:lnTo>
                      <a:lnTo>
                        <a:pt x="378" y="104"/>
                      </a:lnTo>
                      <a:lnTo>
                        <a:pt x="378" y="102"/>
                      </a:lnTo>
                      <a:lnTo>
                        <a:pt x="379" y="102"/>
                      </a:lnTo>
                      <a:lnTo>
                        <a:pt x="388" y="100"/>
                      </a:lnTo>
                      <a:lnTo>
                        <a:pt x="398" y="102"/>
                      </a:lnTo>
                      <a:lnTo>
                        <a:pt x="407" y="106"/>
                      </a:lnTo>
                      <a:lnTo>
                        <a:pt x="400" y="109"/>
                      </a:lnTo>
                      <a:lnTo>
                        <a:pt x="403" y="111"/>
                      </a:lnTo>
                      <a:lnTo>
                        <a:pt x="413" y="116"/>
                      </a:lnTo>
                      <a:lnTo>
                        <a:pt x="417" y="116"/>
                      </a:lnTo>
                      <a:lnTo>
                        <a:pt x="420" y="114"/>
                      </a:lnTo>
                      <a:lnTo>
                        <a:pt x="423" y="109"/>
                      </a:lnTo>
                      <a:lnTo>
                        <a:pt x="422" y="109"/>
                      </a:lnTo>
                      <a:lnTo>
                        <a:pt x="421" y="108"/>
                      </a:lnTo>
                      <a:lnTo>
                        <a:pt x="420" y="108"/>
                      </a:lnTo>
                      <a:lnTo>
                        <a:pt x="418" y="106"/>
                      </a:lnTo>
                      <a:lnTo>
                        <a:pt x="416" y="106"/>
                      </a:lnTo>
                      <a:lnTo>
                        <a:pt x="426" y="95"/>
                      </a:lnTo>
                      <a:lnTo>
                        <a:pt x="435" y="84"/>
                      </a:lnTo>
                      <a:lnTo>
                        <a:pt x="439" y="87"/>
                      </a:lnTo>
                      <a:lnTo>
                        <a:pt x="443" y="89"/>
                      </a:lnTo>
                      <a:lnTo>
                        <a:pt x="446" y="90"/>
                      </a:lnTo>
                      <a:lnTo>
                        <a:pt x="451" y="90"/>
                      </a:lnTo>
                      <a:lnTo>
                        <a:pt x="450" y="89"/>
                      </a:lnTo>
                      <a:lnTo>
                        <a:pt x="449" y="88"/>
                      </a:lnTo>
                      <a:lnTo>
                        <a:pt x="448" y="87"/>
                      </a:lnTo>
                      <a:lnTo>
                        <a:pt x="450" y="86"/>
                      </a:lnTo>
                      <a:lnTo>
                        <a:pt x="452" y="86"/>
                      </a:lnTo>
                      <a:lnTo>
                        <a:pt x="454" y="85"/>
                      </a:lnTo>
                      <a:lnTo>
                        <a:pt x="456" y="84"/>
                      </a:lnTo>
                      <a:lnTo>
                        <a:pt x="455" y="84"/>
                      </a:lnTo>
                      <a:lnTo>
                        <a:pt x="455" y="83"/>
                      </a:lnTo>
                      <a:lnTo>
                        <a:pt x="454" y="83"/>
                      </a:lnTo>
                      <a:lnTo>
                        <a:pt x="454" y="82"/>
                      </a:lnTo>
                      <a:lnTo>
                        <a:pt x="458" y="82"/>
                      </a:lnTo>
                      <a:lnTo>
                        <a:pt x="461" y="80"/>
                      </a:lnTo>
                      <a:lnTo>
                        <a:pt x="459" y="79"/>
                      </a:lnTo>
                      <a:lnTo>
                        <a:pt x="459" y="77"/>
                      </a:lnTo>
                      <a:lnTo>
                        <a:pt x="463" y="77"/>
                      </a:lnTo>
                      <a:lnTo>
                        <a:pt x="467" y="79"/>
                      </a:lnTo>
                      <a:lnTo>
                        <a:pt x="471" y="81"/>
                      </a:lnTo>
                      <a:lnTo>
                        <a:pt x="470" y="80"/>
                      </a:lnTo>
                      <a:lnTo>
                        <a:pt x="470" y="78"/>
                      </a:lnTo>
                      <a:lnTo>
                        <a:pt x="472" y="76"/>
                      </a:lnTo>
                      <a:lnTo>
                        <a:pt x="468" y="74"/>
                      </a:lnTo>
                      <a:lnTo>
                        <a:pt x="461" y="72"/>
                      </a:lnTo>
                      <a:lnTo>
                        <a:pt x="453" y="69"/>
                      </a:lnTo>
                      <a:lnTo>
                        <a:pt x="444" y="67"/>
                      </a:lnTo>
                      <a:lnTo>
                        <a:pt x="435" y="65"/>
                      </a:lnTo>
                      <a:lnTo>
                        <a:pt x="448" y="63"/>
                      </a:lnTo>
                      <a:lnTo>
                        <a:pt x="462" y="65"/>
                      </a:lnTo>
                      <a:lnTo>
                        <a:pt x="476" y="67"/>
                      </a:lnTo>
                      <a:lnTo>
                        <a:pt x="491" y="70"/>
                      </a:lnTo>
                      <a:lnTo>
                        <a:pt x="506" y="72"/>
                      </a:lnTo>
                      <a:lnTo>
                        <a:pt x="519" y="70"/>
                      </a:lnTo>
                      <a:lnTo>
                        <a:pt x="504" y="64"/>
                      </a:lnTo>
                      <a:lnTo>
                        <a:pt x="489" y="59"/>
                      </a:lnTo>
                      <a:lnTo>
                        <a:pt x="473" y="55"/>
                      </a:lnTo>
                      <a:lnTo>
                        <a:pt x="458" y="50"/>
                      </a:lnTo>
                      <a:lnTo>
                        <a:pt x="459" y="50"/>
                      </a:lnTo>
                      <a:lnTo>
                        <a:pt x="459" y="49"/>
                      </a:lnTo>
                      <a:lnTo>
                        <a:pt x="460" y="48"/>
                      </a:lnTo>
                      <a:lnTo>
                        <a:pt x="458" y="47"/>
                      </a:lnTo>
                      <a:lnTo>
                        <a:pt x="454" y="46"/>
                      </a:lnTo>
                      <a:lnTo>
                        <a:pt x="448" y="42"/>
                      </a:lnTo>
                      <a:lnTo>
                        <a:pt x="443" y="40"/>
                      </a:lnTo>
                      <a:lnTo>
                        <a:pt x="439" y="38"/>
                      </a:lnTo>
                      <a:lnTo>
                        <a:pt x="441" y="37"/>
                      </a:lnTo>
                      <a:lnTo>
                        <a:pt x="440" y="35"/>
                      </a:lnTo>
                      <a:lnTo>
                        <a:pt x="453" y="35"/>
                      </a:lnTo>
                      <a:lnTo>
                        <a:pt x="465" y="39"/>
                      </a:lnTo>
                      <a:lnTo>
                        <a:pt x="464" y="39"/>
                      </a:lnTo>
                      <a:lnTo>
                        <a:pt x="462" y="39"/>
                      </a:lnTo>
                      <a:lnTo>
                        <a:pt x="469" y="42"/>
                      </a:lnTo>
                      <a:lnTo>
                        <a:pt x="480" y="44"/>
                      </a:lnTo>
                      <a:lnTo>
                        <a:pt x="485" y="46"/>
                      </a:lnTo>
                      <a:lnTo>
                        <a:pt x="484" y="45"/>
                      </a:lnTo>
                      <a:lnTo>
                        <a:pt x="475" y="40"/>
                      </a:lnTo>
                      <a:lnTo>
                        <a:pt x="469" y="37"/>
                      </a:lnTo>
                      <a:lnTo>
                        <a:pt x="471" y="37"/>
                      </a:lnTo>
                      <a:lnTo>
                        <a:pt x="462" y="34"/>
                      </a:lnTo>
                      <a:lnTo>
                        <a:pt x="454" y="31"/>
                      </a:lnTo>
                      <a:lnTo>
                        <a:pt x="457" y="31"/>
                      </a:lnTo>
                      <a:lnTo>
                        <a:pt x="464" y="32"/>
                      </a:lnTo>
                      <a:lnTo>
                        <a:pt x="472" y="34"/>
                      </a:lnTo>
                      <a:lnTo>
                        <a:pt x="478" y="35"/>
                      </a:lnTo>
                      <a:lnTo>
                        <a:pt x="484" y="35"/>
                      </a:lnTo>
                      <a:lnTo>
                        <a:pt x="480" y="34"/>
                      </a:lnTo>
                      <a:lnTo>
                        <a:pt x="473" y="34"/>
                      </a:lnTo>
                      <a:lnTo>
                        <a:pt x="472" y="31"/>
                      </a:lnTo>
                      <a:lnTo>
                        <a:pt x="486" y="32"/>
                      </a:lnTo>
                      <a:lnTo>
                        <a:pt x="494" y="33"/>
                      </a:lnTo>
                      <a:lnTo>
                        <a:pt x="500" y="32"/>
                      </a:lnTo>
                      <a:lnTo>
                        <a:pt x="490" y="31"/>
                      </a:lnTo>
                      <a:lnTo>
                        <a:pt x="468" y="27"/>
                      </a:lnTo>
                      <a:lnTo>
                        <a:pt x="458" y="24"/>
                      </a:lnTo>
                      <a:lnTo>
                        <a:pt x="459" y="24"/>
                      </a:lnTo>
                      <a:lnTo>
                        <a:pt x="460" y="24"/>
                      </a:lnTo>
                      <a:lnTo>
                        <a:pt x="458" y="23"/>
                      </a:lnTo>
                      <a:lnTo>
                        <a:pt x="458" y="23"/>
                      </a:lnTo>
                      <a:lnTo>
                        <a:pt x="457" y="22"/>
                      </a:lnTo>
                      <a:lnTo>
                        <a:pt x="458" y="20"/>
                      </a:lnTo>
                      <a:lnTo>
                        <a:pt x="460" y="20"/>
                      </a:lnTo>
                      <a:lnTo>
                        <a:pt x="462" y="20"/>
                      </a:lnTo>
                      <a:lnTo>
                        <a:pt x="461" y="18"/>
                      </a:lnTo>
                      <a:lnTo>
                        <a:pt x="463" y="18"/>
                      </a:lnTo>
                      <a:lnTo>
                        <a:pt x="451" y="16"/>
                      </a:lnTo>
                      <a:lnTo>
                        <a:pt x="439" y="14"/>
                      </a:lnTo>
                      <a:lnTo>
                        <a:pt x="428" y="9"/>
                      </a:lnTo>
                      <a:lnTo>
                        <a:pt x="431" y="9"/>
                      </a:lnTo>
                      <a:lnTo>
                        <a:pt x="428" y="8"/>
                      </a:lnTo>
                      <a:lnTo>
                        <a:pt x="424" y="7"/>
                      </a:lnTo>
                      <a:lnTo>
                        <a:pt x="425" y="6"/>
                      </a:lnTo>
                      <a:lnTo>
                        <a:pt x="421" y="6"/>
                      </a:lnTo>
                      <a:lnTo>
                        <a:pt x="415" y="5"/>
                      </a:lnTo>
                      <a:lnTo>
                        <a:pt x="426" y="5"/>
                      </a:lnTo>
                      <a:lnTo>
                        <a:pt x="423" y="4"/>
                      </a:lnTo>
                      <a:lnTo>
                        <a:pt x="417" y="4"/>
                      </a:lnTo>
                      <a:lnTo>
                        <a:pt x="415" y="3"/>
                      </a:lnTo>
                      <a:lnTo>
                        <a:pt x="413" y="3"/>
                      </a:lnTo>
                      <a:lnTo>
                        <a:pt x="415" y="2"/>
                      </a:lnTo>
                      <a:lnTo>
                        <a:pt x="408" y="2"/>
                      </a:lnTo>
                      <a:lnTo>
                        <a:pt x="403" y="1"/>
                      </a:lnTo>
                      <a:lnTo>
                        <a:pt x="396" y="1"/>
                      </a:lnTo>
                      <a:lnTo>
                        <a:pt x="38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7" name="Freeform 28"/>
                <p:cNvSpPr>
                  <a:spLocks/>
                </p:cNvSpPr>
                <p:nvPr/>
              </p:nvSpPr>
              <p:spPr bwMode="auto">
                <a:xfrm>
                  <a:off x="5754688" y="2252663"/>
                  <a:ext cx="14288" cy="23813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6" y="8"/>
                    </a:cxn>
                    <a:cxn ang="0">
                      <a:pos x="1" y="14"/>
                    </a:cxn>
                    <a:cxn ang="0">
                      <a:pos x="0" y="15"/>
                    </a:cxn>
                    <a:cxn ang="0">
                      <a:pos x="1" y="13"/>
                    </a:cxn>
                    <a:cxn ang="0">
                      <a:pos x="2" y="9"/>
                    </a:cxn>
                    <a:cxn ang="0">
                      <a:pos x="5" y="5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15">
                      <a:moveTo>
                        <a:pt x="9" y="0"/>
                      </a:moveTo>
                      <a:lnTo>
                        <a:pt x="6" y="8"/>
                      </a:lnTo>
                      <a:lnTo>
                        <a:pt x="1" y="14"/>
                      </a:lnTo>
                      <a:lnTo>
                        <a:pt x="0" y="15"/>
                      </a:lnTo>
                      <a:lnTo>
                        <a:pt x="1" y="13"/>
                      </a:lnTo>
                      <a:lnTo>
                        <a:pt x="2" y="9"/>
                      </a:lnTo>
                      <a:lnTo>
                        <a:pt x="5" y="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8" name="Freeform 29"/>
                <p:cNvSpPr>
                  <a:spLocks/>
                </p:cNvSpPr>
                <p:nvPr/>
              </p:nvSpPr>
              <p:spPr bwMode="auto">
                <a:xfrm>
                  <a:off x="5759451" y="2244725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31" y="1"/>
                    </a:cxn>
                    <a:cxn ang="0">
                      <a:pos x="24" y="15"/>
                    </a:cxn>
                    <a:cxn ang="0">
                      <a:pos x="41" y="18"/>
                    </a:cxn>
                    <a:cxn ang="0">
                      <a:pos x="37" y="27"/>
                    </a:cxn>
                    <a:cxn ang="0">
                      <a:pos x="31" y="37"/>
                    </a:cxn>
                    <a:cxn ang="0">
                      <a:pos x="48" y="51"/>
                    </a:cxn>
                    <a:cxn ang="0">
                      <a:pos x="62" y="63"/>
                    </a:cxn>
                    <a:cxn ang="0">
                      <a:pos x="69" y="71"/>
                    </a:cxn>
                    <a:cxn ang="0">
                      <a:pos x="77" y="67"/>
                    </a:cxn>
                    <a:cxn ang="0">
                      <a:pos x="83" y="71"/>
                    </a:cxn>
                    <a:cxn ang="0">
                      <a:pos x="82" y="77"/>
                    </a:cxn>
                    <a:cxn ang="0">
                      <a:pos x="78" y="80"/>
                    </a:cxn>
                    <a:cxn ang="0">
                      <a:pos x="76" y="84"/>
                    </a:cxn>
                    <a:cxn ang="0">
                      <a:pos x="66" y="93"/>
                    </a:cxn>
                    <a:cxn ang="0">
                      <a:pos x="42" y="112"/>
                    </a:cxn>
                    <a:cxn ang="0">
                      <a:pos x="24" y="122"/>
                    </a:cxn>
                    <a:cxn ang="0">
                      <a:pos x="10" y="123"/>
                    </a:cxn>
                    <a:cxn ang="0">
                      <a:pos x="31" y="101"/>
                    </a:cxn>
                    <a:cxn ang="0">
                      <a:pos x="24" y="98"/>
                    </a:cxn>
                    <a:cxn ang="0">
                      <a:pos x="13" y="100"/>
                    </a:cxn>
                    <a:cxn ang="0">
                      <a:pos x="13" y="97"/>
                    </a:cxn>
                    <a:cxn ang="0">
                      <a:pos x="18" y="92"/>
                    </a:cxn>
                    <a:cxn ang="0">
                      <a:pos x="22" y="87"/>
                    </a:cxn>
                    <a:cxn ang="0">
                      <a:pos x="20" y="84"/>
                    </a:cxn>
                    <a:cxn ang="0">
                      <a:pos x="17" y="86"/>
                    </a:cxn>
                    <a:cxn ang="0">
                      <a:pos x="13" y="86"/>
                    </a:cxn>
                    <a:cxn ang="0">
                      <a:pos x="20" y="82"/>
                    </a:cxn>
                    <a:cxn ang="0">
                      <a:pos x="29" y="73"/>
                    </a:cxn>
                    <a:cxn ang="0">
                      <a:pos x="35" y="64"/>
                    </a:cxn>
                    <a:cxn ang="0">
                      <a:pos x="31" y="56"/>
                    </a:cxn>
                    <a:cxn ang="0">
                      <a:pos x="24" y="56"/>
                    </a:cxn>
                    <a:cxn ang="0">
                      <a:pos x="20" y="58"/>
                    </a:cxn>
                    <a:cxn ang="0">
                      <a:pos x="13" y="55"/>
                    </a:cxn>
                    <a:cxn ang="0">
                      <a:pos x="16" y="47"/>
                    </a:cxn>
                    <a:cxn ang="0">
                      <a:pos x="12" y="45"/>
                    </a:cxn>
                    <a:cxn ang="0">
                      <a:pos x="5" y="45"/>
                    </a:cxn>
                    <a:cxn ang="0">
                      <a:pos x="4" y="37"/>
                    </a:cxn>
                    <a:cxn ang="0">
                      <a:pos x="3" y="28"/>
                    </a:cxn>
                    <a:cxn ang="0">
                      <a:pos x="2" y="24"/>
                    </a:cxn>
                    <a:cxn ang="0">
                      <a:pos x="9" y="15"/>
                    </a:cxn>
                    <a:cxn ang="0">
                      <a:pos x="19" y="4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84" h="123">
                      <a:moveTo>
                        <a:pt x="28" y="0"/>
                      </a:moveTo>
                      <a:lnTo>
                        <a:pt x="31" y="1"/>
                      </a:lnTo>
                      <a:lnTo>
                        <a:pt x="27" y="7"/>
                      </a:lnTo>
                      <a:lnTo>
                        <a:pt x="24" y="15"/>
                      </a:lnTo>
                      <a:lnTo>
                        <a:pt x="42" y="11"/>
                      </a:lnTo>
                      <a:lnTo>
                        <a:pt x="41" y="18"/>
                      </a:lnTo>
                      <a:lnTo>
                        <a:pt x="39" y="22"/>
                      </a:lnTo>
                      <a:lnTo>
                        <a:pt x="37" y="27"/>
                      </a:lnTo>
                      <a:lnTo>
                        <a:pt x="34" y="31"/>
                      </a:lnTo>
                      <a:lnTo>
                        <a:pt x="31" y="37"/>
                      </a:lnTo>
                      <a:lnTo>
                        <a:pt x="39" y="45"/>
                      </a:lnTo>
                      <a:lnTo>
                        <a:pt x="48" y="51"/>
                      </a:lnTo>
                      <a:lnTo>
                        <a:pt x="55" y="56"/>
                      </a:lnTo>
                      <a:lnTo>
                        <a:pt x="62" y="63"/>
                      </a:lnTo>
                      <a:lnTo>
                        <a:pt x="69" y="72"/>
                      </a:lnTo>
                      <a:lnTo>
                        <a:pt x="69" y="71"/>
                      </a:lnTo>
                      <a:lnTo>
                        <a:pt x="73" y="67"/>
                      </a:lnTo>
                      <a:lnTo>
                        <a:pt x="77" y="67"/>
                      </a:lnTo>
                      <a:lnTo>
                        <a:pt x="80" y="67"/>
                      </a:lnTo>
                      <a:lnTo>
                        <a:pt x="83" y="71"/>
                      </a:lnTo>
                      <a:lnTo>
                        <a:pt x="84" y="77"/>
                      </a:lnTo>
                      <a:lnTo>
                        <a:pt x="82" y="77"/>
                      </a:lnTo>
                      <a:lnTo>
                        <a:pt x="79" y="78"/>
                      </a:lnTo>
                      <a:lnTo>
                        <a:pt x="78" y="80"/>
                      </a:lnTo>
                      <a:lnTo>
                        <a:pt x="78" y="82"/>
                      </a:lnTo>
                      <a:lnTo>
                        <a:pt x="76" y="84"/>
                      </a:lnTo>
                      <a:lnTo>
                        <a:pt x="72" y="87"/>
                      </a:lnTo>
                      <a:lnTo>
                        <a:pt x="66" y="93"/>
                      </a:lnTo>
                      <a:lnTo>
                        <a:pt x="59" y="99"/>
                      </a:lnTo>
                      <a:lnTo>
                        <a:pt x="42" y="112"/>
                      </a:lnTo>
                      <a:lnTo>
                        <a:pt x="33" y="117"/>
                      </a:lnTo>
                      <a:lnTo>
                        <a:pt x="24" y="122"/>
                      </a:lnTo>
                      <a:lnTo>
                        <a:pt x="17" y="123"/>
                      </a:lnTo>
                      <a:lnTo>
                        <a:pt x="10" y="123"/>
                      </a:lnTo>
                      <a:lnTo>
                        <a:pt x="26" y="107"/>
                      </a:lnTo>
                      <a:lnTo>
                        <a:pt x="31" y="101"/>
                      </a:lnTo>
                      <a:lnTo>
                        <a:pt x="35" y="97"/>
                      </a:lnTo>
                      <a:lnTo>
                        <a:pt x="24" y="98"/>
                      </a:lnTo>
                      <a:lnTo>
                        <a:pt x="14" y="101"/>
                      </a:lnTo>
                      <a:lnTo>
                        <a:pt x="13" y="100"/>
                      </a:lnTo>
                      <a:lnTo>
                        <a:pt x="13" y="99"/>
                      </a:lnTo>
                      <a:lnTo>
                        <a:pt x="13" y="97"/>
                      </a:lnTo>
                      <a:lnTo>
                        <a:pt x="13" y="95"/>
                      </a:lnTo>
                      <a:lnTo>
                        <a:pt x="18" y="92"/>
                      </a:lnTo>
                      <a:lnTo>
                        <a:pt x="20" y="90"/>
                      </a:lnTo>
                      <a:lnTo>
                        <a:pt x="22" y="87"/>
                      </a:lnTo>
                      <a:lnTo>
                        <a:pt x="23" y="84"/>
                      </a:lnTo>
                      <a:lnTo>
                        <a:pt x="20" y="84"/>
                      </a:lnTo>
                      <a:lnTo>
                        <a:pt x="18" y="85"/>
                      </a:lnTo>
                      <a:lnTo>
                        <a:pt x="17" y="86"/>
                      </a:lnTo>
                      <a:lnTo>
                        <a:pt x="14" y="86"/>
                      </a:lnTo>
                      <a:lnTo>
                        <a:pt x="13" y="86"/>
                      </a:lnTo>
                      <a:lnTo>
                        <a:pt x="16" y="84"/>
                      </a:lnTo>
                      <a:lnTo>
                        <a:pt x="20" y="82"/>
                      </a:lnTo>
                      <a:lnTo>
                        <a:pt x="24" y="78"/>
                      </a:lnTo>
                      <a:lnTo>
                        <a:pt x="29" y="73"/>
                      </a:lnTo>
                      <a:lnTo>
                        <a:pt x="32" y="68"/>
                      </a:lnTo>
                      <a:lnTo>
                        <a:pt x="35" y="64"/>
                      </a:lnTo>
                      <a:lnTo>
                        <a:pt x="35" y="60"/>
                      </a:lnTo>
                      <a:lnTo>
                        <a:pt x="31" y="56"/>
                      </a:lnTo>
                      <a:lnTo>
                        <a:pt x="25" y="53"/>
                      </a:lnTo>
                      <a:lnTo>
                        <a:pt x="24" y="56"/>
                      </a:lnTo>
                      <a:lnTo>
                        <a:pt x="23" y="57"/>
                      </a:lnTo>
                      <a:lnTo>
                        <a:pt x="20" y="58"/>
                      </a:lnTo>
                      <a:lnTo>
                        <a:pt x="14" y="58"/>
                      </a:lnTo>
                      <a:lnTo>
                        <a:pt x="13" y="55"/>
                      </a:lnTo>
                      <a:lnTo>
                        <a:pt x="14" y="51"/>
                      </a:lnTo>
                      <a:lnTo>
                        <a:pt x="16" y="47"/>
                      </a:lnTo>
                      <a:lnTo>
                        <a:pt x="14" y="41"/>
                      </a:lnTo>
                      <a:lnTo>
                        <a:pt x="12" y="45"/>
                      </a:lnTo>
                      <a:lnTo>
                        <a:pt x="9" y="46"/>
                      </a:lnTo>
                      <a:lnTo>
                        <a:pt x="5" y="45"/>
                      </a:lnTo>
                      <a:lnTo>
                        <a:pt x="0" y="46"/>
                      </a:lnTo>
                      <a:lnTo>
                        <a:pt x="4" y="37"/>
                      </a:lnTo>
                      <a:lnTo>
                        <a:pt x="7" y="28"/>
                      </a:lnTo>
                      <a:lnTo>
                        <a:pt x="3" y="28"/>
                      </a:lnTo>
                      <a:lnTo>
                        <a:pt x="2" y="26"/>
                      </a:lnTo>
                      <a:lnTo>
                        <a:pt x="2" y="24"/>
                      </a:lnTo>
                      <a:lnTo>
                        <a:pt x="5" y="20"/>
                      </a:lnTo>
                      <a:lnTo>
                        <a:pt x="9" y="15"/>
                      </a:lnTo>
                      <a:lnTo>
                        <a:pt x="13" y="9"/>
                      </a:lnTo>
                      <a:lnTo>
                        <a:pt x="19" y="4"/>
                      </a:lnTo>
                      <a:lnTo>
                        <a:pt x="24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9" name="Freeform 30"/>
                <p:cNvSpPr>
                  <a:spLocks/>
                </p:cNvSpPr>
                <p:nvPr/>
              </p:nvSpPr>
              <p:spPr bwMode="auto">
                <a:xfrm>
                  <a:off x="5702301" y="2335213"/>
                  <a:ext cx="69850" cy="88900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35" y="0"/>
                    </a:cxn>
                    <a:cxn ang="0">
                      <a:pos x="39" y="2"/>
                    </a:cxn>
                    <a:cxn ang="0">
                      <a:pos x="42" y="6"/>
                    </a:cxn>
                    <a:cxn ang="0">
                      <a:pos x="44" y="12"/>
                    </a:cxn>
                    <a:cxn ang="0">
                      <a:pos x="42" y="21"/>
                    </a:cxn>
                    <a:cxn ang="0">
                      <a:pos x="38" y="32"/>
                    </a:cxn>
                    <a:cxn ang="0">
                      <a:pos x="36" y="34"/>
                    </a:cxn>
                    <a:cxn ang="0">
                      <a:pos x="32" y="39"/>
                    </a:cxn>
                    <a:cxn ang="0">
                      <a:pos x="27" y="44"/>
                    </a:cxn>
                    <a:cxn ang="0">
                      <a:pos x="20" y="49"/>
                    </a:cxn>
                    <a:cxn ang="0">
                      <a:pos x="13" y="54"/>
                    </a:cxn>
                    <a:cxn ang="0">
                      <a:pos x="6" y="56"/>
                    </a:cxn>
                    <a:cxn ang="0">
                      <a:pos x="1" y="55"/>
                    </a:cxn>
                    <a:cxn ang="0">
                      <a:pos x="0" y="52"/>
                    </a:cxn>
                    <a:cxn ang="0">
                      <a:pos x="1" y="48"/>
                    </a:cxn>
                    <a:cxn ang="0">
                      <a:pos x="3" y="43"/>
                    </a:cxn>
                    <a:cxn ang="0">
                      <a:pos x="6" y="37"/>
                    </a:cxn>
                    <a:cxn ang="0">
                      <a:pos x="8" y="33"/>
                    </a:cxn>
                    <a:cxn ang="0">
                      <a:pos x="9" y="30"/>
                    </a:cxn>
                    <a:cxn ang="0">
                      <a:pos x="8" y="31"/>
                    </a:cxn>
                    <a:cxn ang="0">
                      <a:pos x="7" y="32"/>
                    </a:cxn>
                    <a:cxn ang="0">
                      <a:pos x="3" y="32"/>
                    </a:cxn>
                    <a:cxn ang="0">
                      <a:pos x="4" y="24"/>
                    </a:cxn>
                    <a:cxn ang="0">
                      <a:pos x="8" y="17"/>
                    </a:cxn>
                    <a:cxn ang="0">
                      <a:pos x="12" y="10"/>
                    </a:cxn>
                    <a:cxn ang="0">
                      <a:pos x="18" y="6"/>
                    </a:cxn>
                    <a:cxn ang="0">
                      <a:pos x="23" y="2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44" h="56">
                      <a:moveTo>
                        <a:pt x="30" y="0"/>
                      </a:moveTo>
                      <a:lnTo>
                        <a:pt x="35" y="0"/>
                      </a:lnTo>
                      <a:lnTo>
                        <a:pt x="39" y="2"/>
                      </a:lnTo>
                      <a:lnTo>
                        <a:pt x="42" y="6"/>
                      </a:lnTo>
                      <a:lnTo>
                        <a:pt x="44" y="12"/>
                      </a:lnTo>
                      <a:lnTo>
                        <a:pt x="42" y="21"/>
                      </a:lnTo>
                      <a:lnTo>
                        <a:pt x="38" y="32"/>
                      </a:lnTo>
                      <a:lnTo>
                        <a:pt x="36" y="34"/>
                      </a:lnTo>
                      <a:lnTo>
                        <a:pt x="32" y="39"/>
                      </a:lnTo>
                      <a:lnTo>
                        <a:pt x="27" y="44"/>
                      </a:lnTo>
                      <a:lnTo>
                        <a:pt x="20" y="49"/>
                      </a:lnTo>
                      <a:lnTo>
                        <a:pt x="13" y="54"/>
                      </a:lnTo>
                      <a:lnTo>
                        <a:pt x="6" y="56"/>
                      </a:lnTo>
                      <a:lnTo>
                        <a:pt x="1" y="55"/>
                      </a:lnTo>
                      <a:lnTo>
                        <a:pt x="0" y="52"/>
                      </a:lnTo>
                      <a:lnTo>
                        <a:pt x="1" y="48"/>
                      </a:lnTo>
                      <a:lnTo>
                        <a:pt x="3" y="43"/>
                      </a:lnTo>
                      <a:lnTo>
                        <a:pt x="6" y="37"/>
                      </a:lnTo>
                      <a:lnTo>
                        <a:pt x="8" y="33"/>
                      </a:lnTo>
                      <a:lnTo>
                        <a:pt x="9" y="30"/>
                      </a:lnTo>
                      <a:lnTo>
                        <a:pt x="8" y="31"/>
                      </a:lnTo>
                      <a:lnTo>
                        <a:pt x="7" y="32"/>
                      </a:lnTo>
                      <a:lnTo>
                        <a:pt x="3" y="32"/>
                      </a:lnTo>
                      <a:lnTo>
                        <a:pt x="4" y="24"/>
                      </a:lnTo>
                      <a:lnTo>
                        <a:pt x="8" y="17"/>
                      </a:lnTo>
                      <a:lnTo>
                        <a:pt x="12" y="10"/>
                      </a:lnTo>
                      <a:lnTo>
                        <a:pt x="18" y="6"/>
                      </a:lnTo>
                      <a:lnTo>
                        <a:pt x="23" y="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0" name="Freeform 31"/>
                <p:cNvSpPr>
                  <a:spLocks noEditPoints="1"/>
                </p:cNvSpPr>
                <p:nvPr/>
              </p:nvSpPr>
              <p:spPr bwMode="auto">
                <a:xfrm>
                  <a:off x="4908551" y="2274888"/>
                  <a:ext cx="284163" cy="896938"/>
                </a:xfrm>
                <a:custGeom>
                  <a:avLst/>
                  <a:gdLst/>
                  <a:ahLst/>
                  <a:cxnLst>
                    <a:cxn ang="0">
                      <a:pos x="0" y="499"/>
                    </a:cxn>
                    <a:cxn ang="0">
                      <a:pos x="179" y="5"/>
                    </a:cxn>
                    <a:cxn ang="0">
                      <a:pos x="177" y="9"/>
                    </a:cxn>
                    <a:cxn ang="0">
                      <a:pos x="179" y="0"/>
                    </a:cxn>
                    <a:cxn ang="0">
                      <a:pos x="176" y="6"/>
                    </a:cxn>
                    <a:cxn ang="0">
                      <a:pos x="174" y="9"/>
                    </a:cxn>
                    <a:cxn ang="0">
                      <a:pos x="177" y="9"/>
                    </a:cxn>
                    <a:cxn ang="0">
                      <a:pos x="170" y="29"/>
                    </a:cxn>
                    <a:cxn ang="0">
                      <a:pos x="150" y="61"/>
                    </a:cxn>
                    <a:cxn ang="0">
                      <a:pos x="147" y="70"/>
                    </a:cxn>
                    <a:cxn ang="0">
                      <a:pos x="156" y="63"/>
                    </a:cxn>
                    <a:cxn ang="0">
                      <a:pos x="176" y="38"/>
                    </a:cxn>
                    <a:cxn ang="0">
                      <a:pos x="156" y="82"/>
                    </a:cxn>
                    <a:cxn ang="0">
                      <a:pos x="151" y="103"/>
                    </a:cxn>
                    <a:cxn ang="0">
                      <a:pos x="155" y="121"/>
                    </a:cxn>
                    <a:cxn ang="0">
                      <a:pos x="139" y="137"/>
                    </a:cxn>
                    <a:cxn ang="0">
                      <a:pos x="138" y="140"/>
                    </a:cxn>
                    <a:cxn ang="0">
                      <a:pos x="151" y="133"/>
                    </a:cxn>
                    <a:cxn ang="0">
                      <a:pos x="153" y="139"/>
                    </a:cxn>
                    <a:cxn ang="0">
                      <a:pos x="140" y="164"/>
                    </a:cxn>
                    <a:cxn ang="0">
                      <a:pos x="110" y="193"/>
                    </a:cxn>
                    <a:cxn ang="0">
                      <a:pos x="106" y="196"/>
                    </a:cxn>
                    <a:cxn ang="0">
                      <a:pos x="94" y="204"/>
                    </a:cxn>
                    <a:cxn ang="0">
                      <a:pos x="81" y="214"/>
                    </a:cxn>
                    <a:cxn ang="0">
                      <a:pos x="70" y="223"/>
                    </a:cxn>
                    <a:cxn ang="0">
                      <a:pos x="66" y="227"/>
                    </a:cxn>
                    <a:cxn ang="0">
                      <a:pos x="61" y="246"/>
                    </a:cxn>
                    <a:cxn ang="0">
                      <a:pos x="62" y="244"/>
                    </a:cxn>
                    <a:cxn ang="0">
                      <a:pos x="74" y="224"/>
                    </a:cxn>
                    <a:cxn ang="0">
                      <a:pos x="92" y="210"/>
                    </a:cxn>
                    <a:cxn ang="0">
                      <a:pos x="80" y="244"/>
                    </a:cxn>
                    <a:cxn ang="0">
                      <a:pos x="90" y="253"/>
                    </a:cxn>
                    <a:cxn ang="0">
                      <a:pos x="92" y="257"/>
                    </a:cxn>
                    <a:cxn ang="0">
                      <a:pos x="73" y="283"/>
                    </a:cxn>
                    <a:cxn ang="0">
                      <a:pos x="63" y="288"/>
                    </a:cxn>
                    <a:cxn ang="0">
                      <a:pos x="67" y="280"/>
                    </a:cxn>
                    <a:cxn ang="0">
                      <a:pos x="77" y="269"/>
                    </a:cxn>
                    <a:cxn ang="0">
                      <a:pos x="66" y="272"/>
                    </a:cxn>
                    <a:cxn ang="0">
                      <a:pos x="54" y="289"/>
                    </a:cxn>
                    <a:cxn ang="0">
                      <a:pos x="41" y="315"/>
                    </a:cxn>
                    <a:cxn ang="0">
                      <a:pos x="26" y="357"/>
                    </a:cxn>
                    <a:cxn ang="0">
                      <a:pos x="20" y="378"/>
                    </a:cxn>
                    <a:cxn ang="0">
                      <a:pos x="19" y="372"/>
                    </a:cxn>
                    <a:cxn ang="0">
                      <a:pos x="6" y="465"/>
                    </a:cxn>
                    <a:cxn ang="0">
                      <a:pos x="6" y="560"/>
                    </a:cxn>
                    <a:cxn ang="0">
                      <a:pos x="2" y="529"/>
                    </a:cxn>
                    <a:cxn ang="0">
                      <a:pos x="2" y="456"/>
                    </a:cxn>
                    <a:cxn ang="0">
                      <a:pos x="10" y="370"/>
                    </a:cxn>
                    <a:cxn ang="0">
                      <a:pos x="28" y="289"/>
                    </a:cxn>
                    <a:cxn ang="0">
                      <a:pos x="59" y="198"/>
                    </a:cxn>
                    <a:cxn ang="0">
                      <a:pos x="101" y="110"/>
                    </a:cxn>
                    <a:cxn ang="0">
                      <a:pos x="67" y="184"/>
                    </a:cxn>
                    <a:cxn ang="0">
                      <a:pos x="118" y="89"/>
                    </a:cxn>
                    <a:cxn ang="0">
                      <a:pos x="156" y="28"/>
                    </a:cxn>
                  </a:cxnLst>
                  <a:rect l="0" t="0" r="r" b="b"/>
                  <a:pathLst>
                    <a:path w="179" h="565">
                      <a:moveTo>
                        <a:pt x="0" y="493"/>
                      </a:moveTo>
                      <a:lnTo>
                        <a:pt x="0" y="499"/>
                      </a:lnTo>
                      <a:lnTo>
                        <a:pt x="0" y="493"/>
                      </a:lnTo>
                      <a:close/>
                      <a:moveTo>
                        <a:pt x="179" y="5"/>
                      </a:moveTo>
                      <a:lnTo>
                        <a:pt x="178" y="7"/>
                      </a:lnTo>
                      <a:lnTo>
                        <a:pt x="177" y="9"/>
                      </a:lnTo>
                      <a:lnTo>
                        <a:pt x="179" y="5"/>
                      </a:lnTo>
                      <a:close/>
                      <a:moveTo>
                        <a:pt x="179" y="0"/>
                      </a:moveTo>
                      <a:lnTo>
                        <a:pt x="174" y="6"/>
                      </a:lnTo>
                      <a:lnTo>
                        <a:pt x="176" y="6"/>
                      </a:lnTo>
                      <a:lnTo>
                        <a:pt x="176" y="7"/>
                      </a:lnTo>
                      <a:lnTo>
                        <a:pt x="174" y="9"/>
                      </a:lnTo>
                      <a:lnTo>
                        <a:pt x="176" y="10"/>
                      </a:lnTo>
                      <a:lnTo>
                        <a:pt x="177" y="9"/>
                      </a:lnTo>
                      <a:lnTo>
                        <a:pt x="168" y="28"/>
                      </a:lnTo>
                      <a:lnTo>
                        <a:pt x="170" y="29"/>
                      </a:lnTo>
                      <a:lnTo>
                        <a:pt x="147" y="64"/>
                      </a:lnTo>
                      <a:lnTo>
                        <a:pt x="150" y="61"/>
                      </a:lnTo>
                      <a:lnTo>
                        <a:pt x="148" y="67"/>
                      </a:lnTo>
                      <a:lnTo>
                        <a:pt x="147" y="70"/>
                      </a:lnTo>
                      <a:lnTo>
                        <a:pt x="145" y="73"/>
                      </a:lnTo>
                      <a:lnTo>
                        <a:pt x="156" y="63"/>
                      </a:lnTo>
                      <a:lnTo>
                        <a:pt x="166" y="51"/>
                      </a:lnTo>
                      <a:lnTo>
                        <a:pt x="176" y="38"/>
                      </a:lnTo>
                      <a:lnTo>
                        <a:pt x="160" y="70"/>
                      </a:lnTo>
                      <a:lnTo>
                        <a:pt x="156" y="82"/>
                      </a:lnTo>
                      <a:lnTo>
                        <a:pt x="153" y="93"/>
                      </a:lnTo>
                      <a:lnTo>
                        <a:pt x="151" y="103"/>
                      </a:lnTo>
                      <a:lnTo>
                        <a:pt x="152" y="113"/>
                      </a:lnTo>
                      <a:lnTo>
                        <a:pt x="155" y="121"/>
                      </a:lnTo>
                      <a:lnTo>
                        <a:pt x="146" y="128"/>
                      </a:lnTo>
                      <a:lnTo>
                        <a:pt x="139" y="137"/>
                      </a:lnTo>
                      <a:lnTo>
                        <a:pt x="133" y="146"/>
                      </a:lnTo>
                      <a:lnTo>
                        <a:pt x="138" y="140"/>
                      </a:lnTo>
                      <a:lnTo>
                        <a:pt x="144" y="135"/>
                      </a:lnTo>
                      <a:lnTo>
                        <a:pt x="151" y="133"/>
                      </a:lnTo>
                      <a:lnTo>
                        <a:pt x="149" y="138"/>
                      </a:lnTo>
                      <a:lnTo>
                        <a:pt x="153" y="139"/>
                      </a:lnTo>
                      <a:lnTo>
                        <a:pt x="147" y="153"/>
                      </a:lnTo>
                      <a:lnTo>
                        <a:pt x="140" y="164"/>
                      </a:lnTo>
                      <a:lnTo>
                        <a:pt x="130" y="174"/>
                      </a:lnTo>
                      <a:lnTo>
                        <a:pt x="110" y="193"/>
                      </a:lnTo>
                      <a:lnTo>
                        <a:pt x="109" y="194"/>
                      </a:lnTo>
                      <a:lnTo>
                        <a:pt x="106" y="196"/>
                      </a:lnTo>
                      <a:lnTo>
                        <a:pt x="100" y="199"/>
                      </a:lnTo>
                      <a:lnTo>
                        <a:pt x="94" y="204"/>
                      </a:lnTo>
                      <a:lnTo>
                        <a:pt x="88" y="209"/>
                      </a:lnTo>
                      <a:lnTo>
                        <a:pt x="81" y="214"/>
                      </a:lnTo>
                      <a:lnTo>
                        <a:pt x="74" y="219"/>
                      </a:lnTo>
                      <a:lnTo>
                        <a:pt x="70" y="223"/>
                      </a:lnTo>
                      <a:lnTo>
                        <a:pt x="67" y="226"/>
                      </a:lnTo>
                      <a:lnTo>
                        <a:pt x="66" y="227"/>
                      </a:lnTo>
                      <a:lnTo>
                        <a:pt x="65" y="235"/>
                      </a:lnTo>
                      <a:lnTo>
                        <a:pt x="61" y="246"/>
                      </a:lnTo>
                      <a:lnTo>
                        <a:pt x="56" y="255"/>
                      </a:lnTo>
                      <a:lnTo>
                        <a:pt x="62" y="244"/>
                      </a:lnTo>
                      <a:lnTo>
                        <a:pt x="68" y="234"/>
                      </a:lnTo>
                      <a:lnTo>
                        <a:pt x="74" y="224"/>
                      </a:lnTo>
                      <a:lnTo>
                        <a:pt x="82" y="217"/>
                      </a:lnTo>
                      <a:lnTo>
                        <a:pt x="92" y="210"/>
                      </a:lnTo>
                      <a:lnTo>
                        <a:pt x="84" y="227"/>
                      </a:lnTo>
                      <a:lnTo>
                        <a:pt x="80" y="244"/>
                      </a:lnTo>
                      <a:lnTo>
                        <a:pt x="81" y="262"/>
                      </a:lnTo>
                      <a:lnTo>
                        <a:pt x="90" y="253"/>
                      </a:lnTo>
                      <a:lnTo>
                        <a:pt x="99" y="243"/>
                      </a:lnTo>
                      <a:lnTo>
                        <a:pt x="92" y="257"/>
                      </a:lnTo>
                      <a:lnTo>
                        <a:pt x="83" y="270"/>
                      </a:lnTo>
                      <a:lnTo>
                        <a:pt x="73" y="283"/>
                      </a:lnTo>
                      <a:lnTo>
                        <a:pt x="63" y="295"/>
                      </a:lnTo>
                      <a:lnTo>
                        <a:pt x="63" y="288"/>
                      </a:lnTo>
                      <a:lnTo>
                        <a:pt x="65" y="284"/>
                      </a:lnTo>
                      <a:lnTo>
                        <a:pt x="67" y="280"/>
                      </a:lnTo>
                      <a:lnTo>
                        <a:pt x="74" y="273"/>
                      </a:lnTo>
                      <a:lnTo>
                        <a:pt x="77" y="269"/>
                      </a:lnTo>
                      <a:lnTo>
                        <a:pt x="72" y="268"/>
                      </a:lnTo>
                      <a:lnTo>
                        <a:pt x="66" y="272"/>
                      </a:lnTo>
                      <a:lnTo>
                        <a:pt x="60" y="279"/>
                      </a:lnTo>
                      <a:lnTo>
                        <a:pt x="54" y="289"/>
                      </a:lnTo>
                      <a:lnTo>
                        <a:pt x="47" y="302"/>
                      </a:lnTo>
                      <a:lnTo>
                        <a:pt x="41" y="315"/>
                      </a:lnTo>
                      <a:lnTo>
                        <a:pt x="30" y="344"/>
                      </a:lnTo>
                      <a:lnTo>
                        <a:pt x="26" y="357"/>
                      </a:lnTo>
                      <a:lnTo>
                        <a:pt x="22" y="368"/>
                      </a:lnTo>
                      <a:lnTo>
                        <a:pt x="20" y="378"/>
                      </a:lnTo>
                      <a:lnTo>
                        <a:pt x="18" y="383"/>
                      </a:lnTo>
                      <a:lnTo>
                        <a:pt x="19" y="372"/>
                      </a:lnTo>
                      <a:lnTo>
                        <a:pt x="12" y="419"/>
                      </a:lnTo>
                      <a:lnTo>
                        <a:pt x="6" y="465"/>
                      </a:lnTo>
                      <a:lnTo>
                        <a:pt x="5" y="512"/>
                      </a:lnTo>
                      <a:lnTo>
                        <a:pt x="6" y="560"/>
                      </a:lnTo>
                      <a:lnTo>
                        <a:pt x="6" y="565"/>
                      </a:lnTo>
                      <a:lnTo>
                        <a:pt x="2" y="529"/>
                      </a:lnTo>
                      <a:lnTo>
                        <a:pt x="0" y="496"/>
                      </a:lnTo>
                      <a:lnTo>
                        <a:pt x="2" y="456"/>
                      </a:lnTo>
                      <a:lnTo>
                        <a:pt x="5" y="414"/>
                      </a:lnTo>
                      <a:lnTo>
                        <a:pt x="10" y="370"/>
                      </a:lnTo>
                      <a:lnTo>
                        <a:pt x="18" y="329"/>
                      </a:lnTo>
                      <a:lnTo>
                        <a:pt x="28" y="289"/>
                      </a:lnTo>
                      <a:lnTo>
                        <a:pt x="43" y="243"/>
                      </a:lnTo>
                      <a:lnTo>
                        <a:pt x="59" y="198"/>
                      </a:lnTo>
                      <a:lnTo>
                        <a:pt x="79" y="153"/>
                      </a:lnTo>
                      <a:lnTo>
                        <a:pt x="101" y="110"/>
                      </a:lnTo>
                      <a:lnTo>
                        <a:pt x="83" y="147"/>
                      </a:lnTo>
                      <a:lnTo>
                        <a:pt x="67" y="184"/>
                      </a:lnTo>
                      <a:lnTo>
                        <a:pt x="102" y="121"/>
                      </a:lnTo>
                      <a:lnTo>
                        <a:pt x="118" y="89"/>
                      </a:lnTo>
                      <a:lnTo>
                        <a:pt x="136" y="58"/>
                      </a:lnTo>
                      <a:lnTo>
                        <a:pt x="156" y="28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1" name="Freeform 32"/>
                <p:cNvSpPr>
                  <a:spLocks/>
                </p:cNvSpPr>
                <p:nvPr/>
              </p:nvSpPr>
              <p:spPr bwMode="auto">
                <a:xfrm>
                  <a:off x="6340476" y="1752600"/>
                  <a:ext cx="142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0"/>
                    </a:cxn>
                    <a:cxn ang="0">
                      <a:pos x="9" y="1"/>
                    </a:cxn>
                    <a:cxn ang="0">
                      <a:pos x="8" y="2"/>
                    </a:cxn>
                    <a:cxn ang="0">
                      <a:pos x="7" y="1"/>
                    </a:cxn>
                    <a:cxn ang="0">
                      <a:pos x="7" y="2"/>
                    </a:cxn>
                    <a:cxn ang="0">
                      <a:pos x="5" y="1"/>
                    </a:cxn>
                    <a:cxn ang="0">
                      <a:pos x="2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" h="2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9" y="1"/>
                      </a:lnTo>
                      <a:lnTo>
                        <a:pt x="8" y="2"/>
                      </a:lnTo>
                      <a:lnTo>
                        <a:pt x="7" y="1"/>
                      </a:lnTo>
                      <a:lnTo>
                        <a:pt x="7" y="2"/>
                      </a:lnTo>
                      <a:lnTo>
                        <a:pt x="5" y="1"/>
                      </a:ln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2" name="Freeform 33"/>
                <p:cNvSpPr>
                  <a:spLocks noEditPoints="1"/>
                </p:cNvSpPr>
                <p:nvPr/>
              </p:nvSpPr>
              <p:spPr bwMode="auto">
                <a:xfrm>
                  <a:off x="6502401" y="1763713"/>
                  <a:ext cx="7938" cy="158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5" y="0"/>
                    </a:cxn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close/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3" name="Freeform 34"/>
                <p:cNvSpPr>
                  <a:spLocks noEditPoints="1"/>
                </p:cNvSpPr>
                <p:nvPr/>
              </p:nvSpPr>
              <p:spPr bwMode="auto">
                <a:xfrm>
                  <a:off x="4913313" y="3040063"/>
                  <a:ext cx="736600" cy="1220788"/>
                </a:xfrm>
                <a:custGeom>
                  <a:avLst/>
                  <a:gdLst/>
                  <a:ahLst/>
                  <a:cxnLst>
                    <a:cxn ang="0">
                      <a:pos x="444" y="759"/>
                    </a:cxn>
                    <a:cxn ang="0">
                      <a:pos x="446" y="760"/>
                    </a:cxn>
                    <a:cxn ang="0">
                      <a:pos x="390" y="730"/>
                    </a:cxn>
                    <a:cxn ang="0">
                      <a:pos x="409" y="743"/>
                    </a:cxn>
                    <a:cxn ang="0">
                      <a:pos x="307" y="670"/>
                    </a:cxn>
                    <a:cxn ang="0">
                      <a:pos x="21" y="0"/>
                    </a:cxn>
                    <a:cxn ang="0">
                      <a:pos x="19" y="45"/>
                    </a:cxn>
                    <a:cxn ang="0">
                      <a:pos x="24" y="17"/>
                    </a:cxn>
                    <a:cxn ang="0">
                      <a:pos x="30" y="17"/>
                    </a:cxn>
                    <a:cxn ang="0">
                      <a:pos x="41" y="41"/>
                    </a:cxn>
                    <a:cxn ang="0">
                      <a:pos x="46" y="34"/>
                    </a:cxn>
                    <a:cxn ang="0">
                      <a:pos x="49" y="34"/>
                    </a:cxn>
                    <a:cxn ang="0">
                      <a:pos x="55" y="38"/>
                    </a:cxn>
                    <a:cxn ang="0">
                      <a:pos x="59" y="48"/>
                    </a:cxn>
                    <a:cxn ang="0">
                      <a:pos x="79" y="92"/>
                    </a:cxn>
                    <a:cxn ang="0">
                      <a:pos x="106" y="116"/>
                    </a:cxn>
                    <a:cxn ang="0">
                      <a:pos x="119" y="153"/>
                    </a:cxn>
                    <a:cxn ang="0">
                      <a:pos x="128" y="184"/>
                    </a:cxn>
                    <a:cxn ang="0">
                      <a:pos x="140" y="199"/>
                    </a:cxn>
                    <a:cxn ang="0">
                      <a:pos x="145" y="197"/>
                    </a:cxn>
                    <a:cxn ang="0">
                      <a:pos x="178" y="221"/>
                    </a:cxn>
                    <a:cxn ang="0">
                      <a:pos x="174" y="229"/>
                    </a:cxn>
                    <a:cxn ang="0">
                      <a:pos x="183" y="228"/>
                    </a:cxn>
                    <a:cxn ang="0">
                      <a:pos x="228" y="240"/>
                    </a:cxn>
                    <a:cxn ang="0">
                      <a:pos x="255" y="285"/>
                    </a:cxn>
                    <a:cxn ang="0">
                      <a:pos x="249" y="341"/>
                    </a:cxn>
                    <a:cxn ang="0">
                      <a:pos x="242" y="386"/>
                    </a:cxn>
                    <a:cxn ang="0">
                      <a:pos x="255" y="441"/>
                    </a:cxn>
                    <a:cxn ang="0">
                      <a:pos x="256" y="468"/>
                    </a:cxn>
                    <a:cxn ang="0">
                      <a:pos x="234" y="473"/>
                    </a:cxn>
                    <a:cxn ang="0">
                      <a:pos x="234" y="506"/>
                    </a:cxn>
                    <a:cxn ang="0">
                      <a:pos x="252" y="550"/>
                    </a:cxn>
                    <a:cxn ang="0">
                      <a:pos x="245" y="547"/>
                    </a:cxn>
                    <a:cxn ang="0">
                      <a:pos x="260" y="579"/>
                    </a:cxn>
                    <a:cxn ang="0">
                      <a:pos x="245" y="576"/>
                    </a:cxn>
                    <a:cxn ang="0">
                      <a:pos x="280" y="621"/>
                    </a:cxn>
                    <a:cxn ang="0">
                      <a:pos x="291" y="641"/>
                    </a:cxn>
                    <a:cxn ang="0">
                      <a:pos x="287" y="641"/>
                    </a:cxn>
                    <a:cxn ang="0">
                      <a:pos x="282" y="637"/>
                    </a:cxn>
                    <a:cxn ang="0">
                      <a:pos x="313" y="666"/>
                    </a:cxn>
                    <a:cxn ang="0">
                      <a:pos x="354" y="705"/>
                    </a:cxn>
                    <a:cxn ang="0">
                      <a:pos x="323" y="683"/>
                    </a:cxn>
                    <a:cxn ang="0">
                      <a:pos x="320" y="680"/>
                    </a:cxn>
                    <a:cxn ang="0">
                      <a:pos x="256" y="625"/>
                    </a:cxn>
                    <a:cxn ang="0">
                      <a:pos x="132" y="469"/>
                    </a:cxn>
                    <a:cxn ang="0">
                      <a:pos x="50" y="286"/>
                    </a:cxn>
                    <a:cxn ang="0">
                      <a:pos x="7" y="92"/>
                    </a:cxn>
                    <a:cxn ang="0">
                      <a:pos x="0" y="46"/>
                    </a:cxn>
                    <a:cxn ang="0">
                      <a:pos x="6" y="45"/>
                    </a:cxn>
                  </a:cxnLst>
                  <a:rect l="0" t="0" r="r" b="b"/>
                  <a:pathLst>
                    <a:path w="464" h="769">
                      <a:moveTo>
                        <a:pt x="444" y="759"/>
                      </a:moveTo>
                      <a:lnTo>
                        <a:pt x="445" y="759"/>
                      </a:lnTo>
                      <a:lnTo>
                        <a:pt x="445" y="760"/>
                      </a:lnTo>
                      <a:lnTo>
                        <a:pt x="444" y="759"/>
                      </a:lnTo>
                      <a:close/>
                      <a:moveTo>
                        <a:pt x="436" y="756"/>
                      </a:moveTo>
                      <a:lnTo>
                        <a:pt x="444" y="759"/>
                      </a:lnTo>
                      <a:lnTo>
                        <a:pt x="445" y="760"/>
                      </a:lnTo>
                      <a:lnTo>
                        <a:pt x="446" y="760"/>
                      </a:lnTo>
                      <a:lnTo>
                        <a:pt x="464" y="769"/>
                      </a:lnTo>
                      <a:lnTo>
                        <a:pt x="436" y="756"/>
                      </a:lnTo>
                      <a:close/>
                      <a:moveTo>
                        <a:pt x="361" y="711"/>
                      </a:moveTo>
                      <a:lnTo>
                        <a:pt x="390" y="730"/>
                      </a:lnTo>
                      <a:lnTo>
                        <a:pt x="426" y="751"/>
                      </a:lnTo>
                      <a:lnTo>
                        <a:pt x="436" y="756"/>
                      </a:lnTo>
                      <a:lnTo>
                        <a:pt x="427" y="753"/>
                      </a:lnTo>
                      <a:lnTo>
                        <a:pt x="409" y="743"/>
                      </a:lnTo>
                      <a:lnTo>
                        <a:pt x="390" y="732"/>
                      </a:lnTo>
                      <a:lnTo>
                        <a:pt x="372" y="719"/>
                      </a:lnTo>
                      <a:lnTo>
                        <a:pt x="361" y="711"/>
                      </a:lnTo>
                      <a:close/>
                      <a:moveTo>
                        <a:pt x="307" y="670"/>
                      </a:moveTo>
                      <a:lnTo>
                        <a:pt x="318" y="678"/>
                      </a:lnTo>
                      <a:lnTo>
                        <a:pt x="313" y="675"/>
                      </a:lnTo>
                      <a:lnTo>
                        <a:pt x="307" y="670"/>
                      </a:lnTo>
                      <a:close/>
                      <a:moveTo>
                        <a:pt x="21" y="0"/>
                      </a:moveTo>
                      <a:lnTo>
                        <a:pt x="22" y="0"/>
                      </a:lnTo>
                      <a:lnTo>
                        <a:pt x="19" y="15"/>
                      </a:lnTo>
                      <a:lnTo>
                        <a:pt x="18" y="30"/>
                      </a:lnTo>
                      <a:lnTo>
                        <a:pt x="19" y="45"/>
                      </a:lnTo>
                      <a:lnTo>
                        <a:pt x="21" y="40"/>
                      </a:lnTo>
                      <a:lnTo>
                        <a:pt x="22" y="33"/>
                      </a:lnTo>
                      <a:lnTo>
                        <a:pt x="23" y="24"/>
                      </a:lnTo>
                      <a:lnTo>
                        <a:pt x="24" y="17"/>
                      </a:lnTo>
                      <a:lnTo>
                        <a:pt x="25" y="12"/>
                      </a:lnTo>
                      <a:lnTo>
                        <a:pt x="25" y="9"/>
                      </a:lnTo>
                      <a:lnTo>
                        <a:pt x="27" y="12"/>
                      </a:lnTo>
                      <a:lnTo>
                        <a:pt x="30" y="17"/>
                      </a:lnTo>
                      <a:lnTo>
                        <a:pt x="34" y="24"/>
                      </a:lnTo>
                      <a:lnTo>
                        <a:pt x="37" y="31"/>
                      </a:lnTo>
                      <a:lnTo>
                        <a:pt x="40" y="37"/>
                      </a:lnTo>
                      <a:lnTo>
                        <a:pt x="41" y="41"/>
                      </a:lnTo>
                      <a:lnTo>
                        <a:pt x="44" y="40"/>
                      </a:lnTo>
                      <a:lnTo>
                        <a:pt x="44" y="38"/>
                      </a:lnTo>
                      <a:lnTo>
                        <a:pt x="46" y="36"/>
                      </a:lnTo>
                      <a:lnTo>
                        <a:pt x="46" y="34"/>
                      </a:lnTo>
                      <a:lnTo>
                        <a:pt x="45" y="31"/>
                      </a:lnTo>
                      <a:lnTo>
                        <a:pt x="47" y="31"/>
                      </a:lnTo>
                      <a:lnTo>
                        <a:pt x="48" y="32"/>
                      </a:lnTo>
                      <a:lnTo>
                        <a:pt x="49" y="34"/>
                      </a:lnTo>
                      <a:lnTo>
                        <a:pt x="50" y="34"/>
                      </a:lnTo>
                      <a:lnTo>
                        <a:pt x="52" y="30"/>
                      </a:lnTo>
                      <a:lnTo>
                        <a:pt x="55" y="34"/>
                      </a:lnTo>
                      <a:lnTo>
                        <a:pt x="55" y="38"/>
                      </a:lnTo>
                      <a:lnTo>
                        <a:pt x="54" y="42"/>
                      </a:lnTo>
                      <a:lnTo>
                        <a:pt x="54" y="45"/>
                      </a:lnTo>
                      <a:lnTo>
                        <a:pt x="56" y="50"/>
                      </a:lnTo>
                      <a:lnTo>
                        <a:pt x="59" y="48"/>
                      </a:lnTo>
                      <a:lnTo>
                        <a:pt x="62" y="48"/>
                      </a:lnTo>
                      <a:lnTo>
                        <a:pt x="63" y="64"/>
                      </a:lnTo>
                      <a:lnTo>
                        <a:pt x="70" y="79"/>
                      </a:lnTo>
                      <a:lnTo>
                        <a:pt x="79" y="92"/>
                      </a:lnTo>
                      <a:lnTo>
                        <a:pt x="91" y="102"/>
                      </a:lnTo>
                      <a:lnTo>
                        <a:pt x="104" y="109"/>
                      </a:lnTo>
                      <a:lnTo>
                        <a:pt x="104" y="110"/>
                      </a:lnTo>
                      <a:lnTo>
                        <a:pt x="106" y="116"/>
                      </a:lnTo>
                      <a:lnTo>
                        <a:pt x="109" y="123"/>
                      </a:lnTo>
                      <a:lnTo>
                        <a:pt x="112" y="132"/>
                      </a:lnTo>
                      <a:lnTo>
                        <a:pt x="115" y="143"/>
                      </a:lnTo>
                      <a:lnTo>
                        <a:pt x="119" y="153"/>
                      </a:lnTo>
                      <a:lnTo>
                        <a:pt x="122" y="164"/>
                      </a:lnTo>
                      <a:lnTo>
                        <a:pt x="126" y="174"/>
                      </a:lnTo>
                      <a:lnTo>
                        <a:pt x="128" y="183"/>
                      </a:lnTo>
                      <a:lnTo>
                        <a:pt x="128" y="184"/>
                      </a:lnTo>
                      <a:lnTo>
                        <a:pt x="134" y="184"/>
                      </a:lnTo>
                      <a:lnTo>
                        <a:pt x="140" y="188"/>
                      </a:lnTo>
                      <a:lnTo>
                        <a:pt x="143" y="194"/>
                      </a:lnTo>
                      <a:lnTo>
                        <a:pt x="140" y="199"/>
                      </a:lnTo>
                      <a:lnTo>
                        <a:pt x="139" y="204"/>
                      </a:lnTo>
                      <a:lnTo>
                        <a:pt x="141" y="207"/>
                      </a:lnTo>
                      <a:lnTo>
                        <a:pt x="146" y="210"/>
                      </a:lnTo>
                      <a:lnTo>
                        <a:pt x="145" y="197"/>
                      </a:lnTo>
                      <a:lnTo>
                        <a:pt x="152" y="199"/>
                      </a:lnTo>
                      <a:lnTo>
                        <a:pt x="159" y="204"/>
                      </a:lnTo>
                      <a:lnTo>
                        <a:pt x="167" y="210"/>
                      </a:lnTo>
                      <a:lnTo>
                        <a:pt x="178" y="221"/>
                      </a:lnTo>
                      <a:lnTo>
                        <a:pt x="175" y="222"/>
                      </a:lnTo>
                      <a:lnTo>
                        <a:pt x="174" y="224"/>
                      </a:lnTo>
                      <a:lnTo>
                        <a:pt x="174" y="227"/>
                      </a:lnTo>
                      <a:lnTo>
                        <a:pt x="174" y="229"/>
                      </a:lnTo>
                      <a:lnTo>
                        <a:pt x="177" y="231"/>
                      </a:lnTo>
                      <a:lnTo>
                        <a:pt x="180" y="232"/>
                      </a:lnTo>
                      <a:lnTo>
                        <a:pt x="183" y="233"/>
                      </a:lnTo>
                      <a:lnTo>
                        <a:pt x="183" y="228"/>
                      </a:lnTo>
                      <a:lnTo>
                        <a:pt x="182" y="225"/>
                      </a:lnTo>
                      <a:lnTo>
                        <a:pt x="200" y="228"/>
                      </a:lnTo>
                      <a:lnTo>
                        <a:pt x="215" y="232"/>
                      </a:lnTo>
                      <a:lnTo>
                        <a:pt x="228" y="240"/>
                      </a:lnTo>
                      <a:lnTo>
                        <a:pt x="238" y="248"/>
                      </a:lnTo>
                      <a:lnTo>
                        <a:pt x="246" y="259"/>
                      </a:lnTo>
                      <a:lnTo>
                        <a:pt x="252" y="271"/>
                      </a:lnTo>
                      <a:lnTo>
                        <a:pt x="255" y="285"/>
                      </a:lnTo>
                      <a:lnTo>
                        <a:pt x="256" y="299"/>
                      </a:lnTo>
                      <a:lnTo>
                        <a:pt x="256" y="313"/>
                      </a:lnTo>
                      <a:lnTo>
                        <a:pt x="253" y="327"/>
                      </a:lnTo>
                      <a:lnTo>
                        <a:pt x="249" y="341"/>
                      </a:lnTo>
                      <a:lnTo>
                        <a:pt x="243" y="355"/>
                      </a:lnTo>
                      <a:lnTo>
                        <a:pt x="241" y="363"/>
                      </a:lnTo>
                      <a:lnTo>
                        <a:pt x="241" y="374"/>
                      </a:lnTo>
                      <a:lnTo>
                        <a:pt x="242" y="386"/>
                      </a:lnTo>
                      <a:lnTo>
                        <a:pt x="245" y="400"/>
                      </a:lnTo>
                      <a:lnTo>
                        <a:pt x="249" y="413"/>
                      </a:lnTo>
                      <a:lnTo>
                        <a:pt x="252" y="427"/>
                      </a:lnTo>
                      <a:lnTo>
                        <a:pt x="255" y="441"/>
                      </a:lnTo>
                      <a:lnTo>
                        <a:pt x="256" y="453"/>
                      </a:lnTo>
                      <a:lnTo>
                        <a:pt x="256" y="462"/>
                      </a:lnTo>
                      <a:lnTo>
                        <a:pt x="256" y="465"/>
                      </a:lnTo>
                      <a:lnTo>
                        <a:pt x="256" y="468"/>
                      </a:lnTo>
                      <a:lnTo>
                        <a:pt x="257" y="470"/>
                      </a:lnTo>
                      <a:lnTo>
                        <a:pt x="240" y="467"/>
                      </a:lnTo>
                      <a:lnTo>
                        <a:pt x="237" y="474"/>
                      </a:lnTo>
                      <a:lnTo>
                        <a:pt x="234" y="473"/>
                      </a:lnTo>
                      <a:lnTo>
                        <a:pt x="230" y="472"/>
                      </a:lnTo>
                      <a:lnTo>
                        <a:pt x="229" y="484"/>
                      </a:lnTo>
                      <a:lnTo>
                        <a:pt x="230" y="496"/>
                      </a:lnTo>
                      <a:lnTo>
                        <a:pt x="234" y="506"/>
                      </a:lnTo>
                      <a:lnTo>
                        <a:pt x="239" y="517"/>
                      </a:lnTo>
                      <a:lnTo>
                        <a:pt x="244" y="528"/>
                      </a:lnTo>
                      <a:lnTo>
                        <a:pt x="249" y="539"/>
                      </a:lnTo>
                      <a:lnTo>
                        <a:pt x="252" y="550"/>
                      </a:lnTo>
                      <a:lnTo>
                        <a:pt x="249" y="548"/>
                      </a:lnTo>
                      <a:lnTo>
                        <a:pt x="245" y="541"/>
                      </a:lnTo>
                      <a:lnTo>
                        <a:pt x="245" y="544"/>
                      </a:lnTo>
                      <a:lnTo>
                        <a:pt x="245" y="547"/>
                      </a:lnTo>
                      <a:lnTo>
                        <a:pt x="247" y="552"/>
                      </a:lnTo>
                      <a:lnTo>
                        <a:pt x="250" y="558"/>
                      </a:lnTo>
                      <a:lnTo>
                        <a:pt x="254" y="567"/>
                      </a:lnTo>
                      <a:lnTo>
                        <a:pt x="260" y="579"/>
                      </a:lnTo>
                      <a:lnTo>
                        <a:pt x="257" y="581"/>
                      </a:lnTo>
                      <a:lnTo>
                        <a:pt x="253" y="581"/>
                      </a:lnTo>
                      <a:lnTo>
                        <a:pt x="249" y="579"/>
                      </a:lnTo>
                      <a:lnTo>
                        <a:pt x="245" y="576"/>
                      </a:lnTo>
                      <a:lnTo>
                        <a:pt x="241" y="574"/>
                      </a:lnTo>
                      <a:lnTo>
                        <a:pt x="255" y="590"/>
                      </a:lnTo>
                      <a:lnTo>
                        <a:pt x="267" y="605"/>
                      </a:lnTo>
                      <a:lnTo>
                        <a:pt x="280" y="621"/>
                      </a:lnTo>
                      <a:lnTo>
                        <a:pt x="278" y="620"/>
                      </a:lnTo>
                      <a:lnTo>
                        <a:pt x="269" y="620"/>
                      </a:lnTo>
                      <a:lnTo>
                        <a:pt x="280" y="631"/>
                      </a:lnTo>
                      <a:lnTo>
                        <a:pt x="291" y="641"/>
                      </a:lnTo>
                      <a:lnTo>
                        <a:pt x="290" y="642"/>
                      </a:lnTo>
                      <a:lnTo>
                        <a:pt x="290" y="642"/>
                      </a:lnTo>
                      <a:lnTo>
                        <a:pt x="289" y="641"/>
                      </a:lnTo>
                      <a:lnTo>
                        <a:pt x="287" y="641"/>
                      </a:lnTo>
                      <a:lnTo>
                        <a:pt x="286" y="640"/>
                      </a:lnTo>
                      <a:lnTo>
                        <a:pt x="284" y="639"/>
                      </a:lnTo>
                      <a:lnTo>
                        <a:pt x="282" y="637"/>
                      </a:lnTo>
                      <a:lnTo>
                        <a:pt x="282" y="637"/>
                      </a:lnTo>
                      <a:lnTo>
                        <a:pt x="290" y="645"/>
                      </a:lnTo>
                      <a:lnTo>
                        <a:pt x="299" y="652"/>
                      </a:lnTo>
                      <a:lnTo>
                        <a:pt x="297" y="651"/>
                      </a:lnTo>
                      <a:lnTo>
                        <a:pt x="313" y="666"/>
                      </a:lnTo>
                      <a:lnTo>
                        <a:pt x="330" y="680"/>
                      </a:lnTo>
                      <a:lnTo>
                        <a:pt x="327" y="680"/>
                      </a:lnTo>
                      <a:lnTo>
                        <a:pt x="339" y="693"/>
                      </a:lnTo>
                      <a:lnTo>
                        <a:pt x="354" y="705"/>
                      </a:lnTo>
                      <a:lnTo>
                        <a:pt x="361" y="711"/>
                      </a:lnTo>
                      <a:lnTo>
                        <a:pt x="354" y="706"/>
                      </a:lnTo>
                      <a:lnTo>
                        <a:pt x="321" y="682"/>
                      </a:lnTo>
                      <a:lnTo>
                        <a:pt x="323" y="683"/>
                      </a:lnTo>
                      <a:lnTo>
                        <a:pt x="327" y="685"/>
                      </a:lnTo>
                      <a:lnTo>
                        <a:pt x="329" y="687"/>
                      </a:lnTo>
                      <a:lnTo>
                        <a:pt x="318" y="678"/>
                      </a:lnTo>
                      <a:lnTo>
                        <a:pt x="320" y="680"/>
                      </a:lnTo>
                      <a:lnTo>
                        <a:pt x="298" y="662"/>
                      </a:lnTo>
                      <a:lnTo>
                        <a:pt x="277" y="643"/>
                      </a:lnTo>
                      <a:lnTo>
                        <a:pt x="294" y="659"/>
                      </a:lnTo>
                      <a:lnTo>
                        <a:pt x="256" y="625"/>
                      </a:lnTo>
                      <a:lnTo>
                        <a:pt x="221" y="590"/>
                      </a:lnTo>
                      <a:lnTo>
                        <a:pt x="189" y="552"/>
                      </a:lnTo>
                      <a:lnTo>
                        <a:pt x="159" y="512"/>
                      </a:lnTo>
                      <a:lnTo>
                        <a:pt x="132" y="469"/>
                      </a:lnTo>
                      <a:lnTo>
                        <a:pt x="107" y="426"/>
                      </a:lnTo>
                      <a:lnTo>
                        <a:pt x="85" y="380"/>
                      </a:lnTo>
                      <a:lnTo>
                        <a:pt x="67" y="334"/>
                      </a:lnTo>
                      <a:lnTo>
                        <a:pt x="50" y="286"/>
                      </a:lnTo>
                      <a:lnTo>
                        <a:pt x="36" y="238"/>
                      </a:lnTo>
                      <a:lnTo>
                        <a:pt x="24" y="190"/>
                      </a:lnTo>
                      <a:lnTo>
                        <a:pt x="15" y="141"/>
                      </a:lnTo>
                      <a:lnTo>
                        <a:pt x="7" y="92"/>
                      </a:lnTo>
                      <a:lnTo>
                        <a:pt x="3" y="44"/>
                      </a:lnTo>
                      <a:lnTo>
                        <a:pt x="3" y="61"/>
                      </a:lnTo>
                      <a:lnTo>
                        <a:pt x="1" y="45"/>
                      </a:lnTo>
                      <a:lnTo>
                        <a:pt x="0" y="46"/>
                      </a:lnTo>
                      <a:lnTo>
                        <a:pt x="0" y="19"/>
                      </a:lnTo>
                      <a:lnTo>
                        <a:pt x="2" y="3"/>
                      </a:lnTo>
                      <a:lnTo>
                        <a:pt x="2" y="25"/>
                      </a:lnTo>
                      <a:lnTo>
                        <a:pt x="6" y="45"/>
                      </a:lnTo>
                      <a:lnTo>
                        <a:pt x="11" y="29"/>
                      </a:lnTo>
                      <a:lnTo>
                        <a:pt x="15" y="14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97" name="Freeform 35"/>
              <p:cNvSpPr>
                <a:spLocks/>
              </p:cNvSpPr>
              <p:nvPr/>
            </p:nvSpPr>
            <p:spPr bwMode="auto">
              <a:xfrm>
                <a:off x="5443538" y="4565650"/>
                <a:ext cx="1733550" cy="930275"/>
              </a:xfrm>
              <a:custGeom>
                <a:avLst/>
                <a:gdLst/>
                <a:ahLst/>
                <a:cxnLst>
                  <a:cxn ang="0">
                    <a:pos x="598" y="9"/>
                  </a:cxn>
                  <a:cxn ang="0">
                    <a:pos x="644" y="48"/>
                  </a:cxn>
                  <a:cxn ang="0">
                    <a:pos x="661" y="107"/>
                  </a:cxn>
                  <a:cxn ang="0">
                    <a:pos x="641" y="166"/>
                  </a:cxn>
                  <a:cxn ang="0">
                    <a:pos x="594" y="263"/>
                  </a:cxn>
                  <a:cxn ang="0">
                    <a:pos x="624" y="282"/>
                  </a:cxn>
                  <a:cxn ang="0">
                    <a:pos x="645" y="320"/>
                  </a:cxn>
                  <a:cxn ang="0">
                    <a:pos x="649" y="359"/>
                  </a:cxn>
                  <a:cxn ang="0">
                    <a:pos x="650" y="391"/>
                  </a:cxn>
                  <a:cxn ang="0">
                    <a:pos x="668" y="422"/>
                  </a:cxn>
                  <a:cxn ang="0">
                    <a:pos x="773" y="436"/>
                  </a:cxn>
                  <a:cxn ang="0">
                    <a:pos x="893" y="447"/>
                  </a:cxn>
                  <a:cxn ang="0">
                    <a:pos x="983" y="461"/>
                  </a:cxn>
                  <a:cxn ang="0">
                    <a:pos x="1036" y="477"/>
                  </a:cxn>
                  <a:cxn ang="0">
                    <a:pos x="1048" y="498"/>
                  </a:cxn>
                  <a:cxn ang="0">
                    <a:pos x="1063" y="520"/>
                  </a:cxn>
                  <a:cxn ang="0">
                    <a:pos x="1082" y="530"/>
                  </a:cxn>
                  <a:cxn ang="0">
                    <a:pos x="1089" y="547"/>
                  </a:cxn>
                  <a:cxn ang="0">
                    <a:pos x="1049" y="562"/>
                  </a:cxn>
                  <a:cxn ang="0">
                    <a:pos x="967" y="574"/>
                  </a:cxn>
                  <a:cxn ang="0">
                    <a:pos x="851" y="582"/>
                  </a:cxn>
                  <a:cxn ang="0">
                    <a:pos x="707" y="586"/>
                  </a:cxn>
                  <a:cxn ang="0">
                    <a:pos x="545" y="585"/>
                  </a:cxn>
                  <a:cxn ang="0">
                    <a:pos x="383" y="579"/>
                  </a:cxn>
                  <a:cxn ang="0">
                    <a:pos x="240" y="569"/>
                  </a:cxn>
                  <a:cxn ang="0">
                    <a:pos x="124" y="555"/>
                  </a:cxn>
                  <a:cxn ang="0">
                    <a:pos x="43" y="540"/>
                  </a:cxn>
                  <a:cxn ang="0">
                    <a:pos x="3" y="523"/>
                  </a:cxn>
                  <a:cxn ang="0">
                    <a:pos x="11" y="507"/>
                  </a:cxn>
                  <a:cxn ang="0">
                    <a:pos x="30" y="499"/>
                  </a:cxn>
                  <a:cxn ang="0">
                    <a:pos x="47" y="477"/>
                  </a:cxn>
                  <a:cxn ang="0">
                    <a:pos x="60" y="455"/>
                  </a:cxn>
                  <a:cxn ang="0">
                    <a:pos x="113" y="442"/>
                  </a:cxn>
                  <a:cxn ang="0">
                    <a:pos x="204" y="432"/>
                  </a:cxn>
                  <a:cxn ang="0">
                    <a:pos x="326" y="427"/>
                  </a:cxn>
                  <a:cxn ang="0">
                    <a:pos x="431" y="417"/>
                  </a:cxn>
                  <a:cxn ang="0">
                    <a:pos x="451" y="387"/>
                  </a:cxn>
                  <a:cxn ang="0">
                    <a:pos x="454" y="360"/>
                  </a:cxn>
                  <a:cxn ang="0">
                    <a:pos x="455" y="334"/>
                  </a:cxn>
                  <a:cxn ang="0">
                    <a:pos x="472" y="290"/>
                  </a:cxn>
                  <a:cxn ang="0">
                    <a:pos x="499" y="267"/>
                  </a:cxn>
                  <a:cxn ang="0">
                    <a:pos x="480" y="178"/>
                  </a:cxn>
                  <a:cxn ang="0">
                    <a:pos x="452" y="124"/>
                  </a:cxn>
                  <a:cxn ang="0">
                    <a:pos x="460" y="61"/>
                  </a:cxn>
                  <a:cxn ang="0">
                    <a:pos x="498" y="16"/>
                  </a:cxn>
                  <a:cxn ang="0">
                    <a:pos x="557" y="0"/>
                  </a:cxn>
                </a:cxnLst>
                <a:rect l="0" t="0" r="r" b="b"/>
                <a:pathLst>
                  <a:path w="1092" h="586">
                    <a:moveTo>
                      <a:pt x="557" y="0"/>
                    </a:moveTo>
                    <a:lnTo>
                      <a:pt x="579" y="2"/>
                    </a:lnTo>
                    <a:lnTo>
                      <a:pt x="598" y="9"/>
                    </a:lnTo>
                    <a:lnTo>
                      <a:pt x="616" y="19"/>
                    </a:lnTo>
                    <a:lnTo>
                      <a:pt x="632" y="32"/>
                    </a:lnTo>
                    <a:lnTo>
                      <a:pt x="644" y="48"/>
                    </a:lnTo>
                    <a:lnTo>
                      <a:pt x="653" y="66"/>
                    </a:lnTo>
                    <a:lnTo>
                      <a:pt x="659" y="86"/>
                    </a:lnTo>
                    <a:lnTo>
                      <a:pt x="661" y="107"/>
                    </a:lnTo>
                    <a:lnTo>
                      <a:pt x="658" y="129"/>
                    </a:lnTo>
                    <a:lnTo>
                      <a:pt x="651" y="148"/>
                    </a:lnTo>
                    <a:lnTo>
                      <a:pt x="641" y="166"/>
                    </a:lnTo>
                    <a:lnTo>
                      <a:pt x="627" y="181"/>
                    </a:lnTo>
                    <a:lnTo>
                      <a:pt x="610" y="194"/>
                    </a:lnTo>
                    <a:lnTo>
                      <a:pt x="594" y="263"/>
                    </a:lnTo>
                    <a:lnTo>
                      <a:pt x="604" y="268"/>
                    </a:lnTo>
                    <a:lnTo>
                      <a:pt x="614" y="275"/>
                    </a:lnTo>
                    <a:lnTo>
                      <a:pt x="624" y="282"/>
                    </a:lnTo>
                    <a:lnTo>
                      <a:pt x="632" y="293"/>
                    </a:lnTo>
                    <a:lnTo>
                      <a:pt x="639" y="305"/>
                    </a:lnTo>
                    <a:lnTo>
                      <a:pt x="645" y="320"/>
                    </a:lnTo>
                    <a:lnTo>
                      <a:pt x="648" y="337"/>
                    </a:lnTo>
                    <a:lnTo>
                      <a:pt x="649" y="357"/>
                    </a:lnTo>
                    <a:lnTo>
                      <a:pt x="649" y="359"/>
                    </a:lnTo>
                    <a:lnTo>
                      <a:pt x="648" y="364"/>
                    </a:lnTo>
                    <a:lnTo>
                      <a:pt x="648" y="380"/>
                    </a:lnTo>
                    <a:lnTo>
                      <a:pt x="650" y="391"/>
                    </a:lnTo>
                    <a:lnTo>
                      <a:pt x="654" y="402"/>
                    </a:lnTo>
                    <a:lnTo>
                      <a:pt x="659" y="412"/>
                    </a:lnTo>
                    <a:lnTo>
                      <a:pt x="668" y="422"/>
                    </a:lnTo>
                    <a:lnTo>
                      <a:pt x="680" y="431"/>
                    </a:lnTo>
                    <a:lnTo>
                      <a:pt x="728" y="433"/>
                    </a:lnTo>
                    <a:lnTo>
                      <a:pt x="773" y="436"/>
                    </a:lnTo>
                    <a:lnTo>
                      <a:pt x="816" y="439"/>
                    </a:lnTo>
                    <a:lnTo>
                      <a:pt x="856" y="443"/>
                    </a:lnTo>
                    <a:lnTo>
                      <a:pt x="893" y="447"/>
                    </a:lnTo>
                    <a:lnTo>
                      <a:pt x="927" y="452"/>
                    </a:lnTo>
                    <a:lnTo>
                      <a:pt x="957" y="456"/>
                    </a:lnTo>
                    <a:lnTo>
                      <a:pt x="983" y="461"/>
                    </a:lnTo>
                    <a:lnTo>
                      <a:pt x="1005" y="466"/>
                    </a:lnTo>
                    <a:lnTo>
                      <a:pt x="1022" y="471"/>
                    </a:lnTo>
                    <a:lnTo>
                      <a:pt x="1036" y="477"/>
                    </a:lnTo>
                    <a:lnTo>
                      <a:pt x="1044" y="481"/>
                    </a:lnTo>
                    <a:lnTo>
                      <a:pt x="1046" y="487"/>
                    </a:lnTo>
                    <a:lnTo>
                      <a:pt x="1048" y="498"/>
                    </a:lnTo>
                    <a:lnTo>
                      <a:pt x="1052" y="507"/>
                    </a:lnTo>
                    <a:lnTo>
                      <a:pt x="1058" y="515"/>
                    </a:lnTo>
                    <a:lnTo>
                      <a:pt x="1063" y="520"/>
                    </a:lnTo>
                    <a:lnTo>
                      <a:pt x="1068" y="524"/>
                    </a:lnTo>
                    <a:lnTo>
                      <a:pt x="1070" y="525"/>
                    </a:lnTo>
                    <a:lnTo>
                      <a:pt x="1082" y="530"/>
                    </a:lnTo>
                    <a:lnTo>
                      <a:pt x="1090" y="536"/>
                    </a:lnTo>
                    <a:lnTo>
                      <a:pt x="1092" y="541"/>
                    </a:lnTo>
                    <a:lnTo>
                      <a:pt x="1089" y="547"/>
                    </a:lnTo>
                    <a:lnTo>
                      <a:pt x="1081" y="552"/>
                    </a:lnTo>
                    <a:lnTo>
                      <a:pt x="1067" y="557"/>
                    </a:lnTo>
                    <a:lnTo>
                      <a:pt x="1049" y="562"/>
                    </a:lnTo>
                    <a:lnTo>
                      <a:pt x="1026" y="567"/>
                    </a:lnTo>
                    <a:lnTo>
                      <a:pt x="999" y="570"/>
                    </a:lnTo>
                    <a:lnTo>
                      <a:pt x="967" y="574"/>
                    </a:lnTo>
                    <a:lnTo>
                      <a:pt x="932" y="578"/>
                    </a:lnTo>
                    <a:lnTo>
                      <a:pt x="892" y="580"/>
                    </a:lnTo>
                    <a:lnTo>
                      <a:pt x="851" y="582"/>
                    </a:lnTo>
                    <a:lnTo>
                      <a:pt x="806" y="584"/>
                    </a:lnTo>
                    <a:lnTo>
                      <a:pt x="758" y="585"/>
                    </a:lnTo>
                    <a:lnTo>
                      <a:pt x="707" y="586"/>
                    </a:lnTo>
                    <a:lnTo>
                      <a:pt x="655" y="586"/>
                    </a:lnTo>
                    <a:lnTo>
                      <a:pt x="601" y="585"/>
                    </a:lnTo>
                    <a:lnTo>
                      <a:pt x="545" y="585"/>
                    </a:lnTo>
                    <a:lnTo>
                      <a:pt x="489" y="583"/>
                    </a:lnTo>
                    <a:lnTo>
                      <a:pt x="435" y="582"/>
                    </a:lnTo>
                    <a:lnTo>
                      <a:pt x="383" y="579"/>
                    </a:lnTo>
                    <a:lnTo>
                      <a:pt x="333" y="576"/>
                    </a:lnTo>
                    <a:lnTo>
                      <a:pt x="285" y="573"/>
                    </a:lnTo>
                    <a:lnTo>
                      <a:pt x="240" y="569"/>
                    </a:lnTo>
                    <a:lnTo>
                      <a:pt x="198" y="565"/>
                    </a:lnTo>
                    <a:lnTo>
                      <a:pt x="160" y="560"/>
                    </a:lnTo>
                    <a:lnTo>
                      <a:pt x="124" y="555"/>
                    </a:lnTo>
                    <a:lnTo>
                      <a:pt x="93" y="551"/>
                    </a:lnTo>
                    <a:lnTo>
                      <a:pt x="66" y="545"/>
                    </a:lnTo>
                    <a:lnTo>
                      <a:pt x="43" y="540"/>
                    </a:lnTo>
                    <a:lnTo>
                      <a:pt x="25" y="535"/>
                    </a:lnTo>
                    <a:lnTo>
                      <a:pt x="11" y="529"/>
                    </a:lnTo>
                    <a:lnTo>
                      <a:pt x="3" y="523"/>
                    </a:lnTo>
                    <a:lnTo>
                      <a:pt x="0" y="518"/>
                    </a:lnTo>
                    <a:lnTo>
                      <a:pt x="3" y="512"/>
                    </a:lnTo>
                    <a:lnTo>
                      <a:pt x="11" y="507"/>
                    </a:lnTo>
                    <a:lnTo>
                      <a:pt x="24" y="503"/>
                    </a:lnTo>
                    <a:lnTo>
                      <a:pt x="26" y="502"/>
                    </a:lnTo>
                    <a:lnTo>
                      <a:pt x="30" y="499"/>
                    </a:lnTo>
                    <a:lnTo>
                      <a:pt x="36" y="493"/>
                    </a:lnTo>
                    <a:lnTo>
                      <a:pt x="42" y="486"/>
                    </a:lnTo>
                    <a:lnTo>
                      <a:pt x="47" y="477"/>
                    </a:lnTo>
                    <a:lnTo>
                      <a:pt x="48" y="465"/>
                    </a:lnTo>
                    <a:lnTo>
                      <a:pt x="52" y="460"/>
                    </a:lnTo>
                    <a:lnTo>
                      <a:pt x="60" y="455"/>
                    </a:lnTo>
                    <a:lnTo>
                      <a:pt x="73" y="451"/>
                    </a:lnTo>
                    <a:lnTo>
                      <a:pt x="91" y="446"/>
                    </a:lnTo>
                    <a:lnTo>
                      <a:pt x="113" y="442"/>
                    </a:lnTo>
                    <a:lnTo>
                      <a:pt x="140" y="439"/>
                    </a:lnTo>
                    <a:lnTo>
                      <a:pt x="171" y="436"/>
                    </a:lnTo>
                    <a:lnTo>
                      <a:pt x="204" y="432"/>
                    </a:lnTo>
                    <a:lnTo>
                      <a:pt x="242" y="430"/>
                    </a:lnTo>
                    <a:lnTo>
                      <a:pt x="282" y="428"/>
                    </a:lnTo>
                    <a:lnTo>
                      <a:pt x="326" y="427"/>
                    </a:lnTo>
                    <a:lnTo>
                      <a:pt x="372" y="426"/>
                    </a:lnTo>
                    <a:lnTo>
                      <a:pt x="420" y="425"/>
                    </a:lnTo>
                    <a:lnTo>
                      <a:pt x="431" y="417"/>
                    </a:lnTo>
                    <a:lnTo>
                      <a:pt x="441" y="407"/>
                    </a:lnTo>
                    <a:lnTo>
                      <a:pt x="447" y="397"/>
                    </a:lnTo>
                    <a:lnTo>
                      <a:pt x="451" y="387"/>
                    </a:lnTo>
                    <a:lnTo>
                      <a:pt x="453" y="376"/>
                    </a:lnTo>
                    <a:lnTo>
                      <a:pt x="454" y="367"/>
                    </a:lnTo>
                    <a:lnTo>
                      <a:pt x="454" y="360"/>
                    </a:lnTo>
                    <a:lnTo>
                      <a:pt x="453" y="355"/>
                    </a:lnTo>
                    <a:lnTo>
                      <a:pt x="453" y="353"/>
                    </a:lnTo>
                    <a:lnTo>
                      <a:pt x="455" y="334"/>
                    </a:lnTo>
                    <a:lnTo>
                      <a:pt x="459" y="316"/>
                    </a:lnTo>
                    <a:lnTo>
                      <a:pt x="464" y="302"/>
                    </a:lnTo>
                    <a:lnTo>
                      <a:pt x="472" y="290"/>
                    </a:lnTo>
                    <a:lnTo>
                      <a:pt x="480" y="281"/>
                    </a:lnTo>
                    <a:lnTo>
                      <a:pt x="490" y="273"/>
                    </a:lnTo>
                    <a:lnTo>
                      <a:pt x="499" y="267"/>
                    </a:lnTo>
                    <a:lnTo>
                      <a:pt x="509" y="263"/>
                    </a:lnTo>
                    <a:lnTo>
                      <a:pt x="495" y="191"/>
                    </a:lnTo>
                    <a:lnTo>
                      <a:pt x="480" y="178"/>
                    </a:lnTo>
                    <a:lnTo>
                      <a:pt x="468" y="162"/>
                    </a:lnTo>
                    <a:lnTo>
                      <a:pt x="458" y="144"/>
                    </a:lnTo>
                    <a:lnTo>
                      <a:pt x="452" y="124"/>
                    </a:lnTo>
                    <a:lnTo>
                      <a:pt x="450" y="102"/>
                    </a:lnTo>
                    <a:lnTo>
                      <a:pt x="453" y="81"/>
                    </a:lnTo>
                    <a:lnTo>
                      <a:pt x="460" y="61"/>
                    </a:lnTo>
                    <a:lnTo>
                      <a:pt x="470" y="44"/>
                    </a:lnTo>
                    <a:lnTo>
                      <a:pt x="483" y="29"/>
                    </a:lnTo>
                    <a:lnTo>
                      <a:pt x="498" y="16"/>
                    </a:lnTo>
                    <a:lnTo>
                      <a:pt x="516" y="7"/>
                    </a:lnTo>
                    <a:lnTo>
                      <a:pt x="536" y="1"/>
                    </a:lnTo>
                    <a:lnTo>
                      <a:pt x="55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36"/>
              <p:cNvSpPr>
                <a:spLocks/>
              </p:cNvSpPr>
              <p:nvPr/>
            </p:nvSpPr>
            <p:spPr bwMode="auto">
              <a:xfrm>
                <a:off x="6242051" y="4649788"/>
                <a:ext cx="163513" cy="161925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5" y="1"/>
                  </a:cxn>
                  <a:cxn ang="0">
                    <a:pos x="77" y="7"/>
                  </a:cxn>
                  <a:cxn ang="0">
                    <a:pos x="88" y="15"/>
                  </a:cxn>
                  <a:cxn ang="0">
                    <a:pos x="95" y="25"/>
                  </a:cxn>
                  <a:cxn ang="0">
                    <a:pos x="101" y="37"/>
                  </a:cxn>
                  <a:cxn ang="0">
                    <a:pos x="103" y="50"/>
                  </a:cxn>
                  <a:cxn ang="0">
                    <a:pos x="101" y="64"/>
                  </a:cxn>
                  <a:cxn ang="0">
                    <a:pos x="95" y="76"/>
                  </a:cxn>
                  <a:cxn ang="0">
                    <a:pos x="88" y="87"/>
                  </a:cxn>
                  <a:cxn ang="0">
                    <a:pos x="77" y="94"/>
                  </a:cxn>
                  <a:cxn ang="0">
                    <a:pos x="65" y="100"/>
                  </a:cxn>
                  <a:cxn ang="0">
                    <a:pos x="51" y="102"/>
                  </a:cxn>
                  <a:cxn ang="0">
                    <a:pos x="38" y="100"/>
                  </a:cxn>
                  <a:cxn ang="0">
                    <a:pos x="25" y="94"/>
                  </a:cxn>
                  <a:cxn ang="0">
                    <a:pos x="15" y="87"/>
                  </a:cxn>
                  <a:cxn ang="0">
                    <a:pos x="7" y="76"/>
                  </a:cxn>
                  <a:cxn ang="0">
                    <a:pos x="2" y="64"/>
                  </a:cxn>
                  <a:cxn ang="0">
                    <a:pos x="0" y="50"/>
                  </a:cxn>
                  <a:cxn ang="0">
                    <a:pos x="2" y="37"/>
                  </a:cxn>
                  <a:cxn ang="0">
                    <a:pos x="7" y="25"/>
                  </a:cxn>
                  <a:cxn ang="0">
                    <a:pos x="15" y="15"/>
                  </a:cxn>
                  <a:cxn ang="0">
                    <a:pos x="25" y="7"/>
                  </a:cxn>
                  <a:cxn ang="0">
                    <a:pos x="38" y="1"/>
                  </a:cxn>
                  <a:cxn ang="0">
                    <a:pos x="51" y="0"/>
                  </a:cxn>
                </a:cxnLst>
                <a:rect l="0" t="0" r="r" b="b"/>
                <a:pathLst>
                  <a:path w="103" h="102">
                    <a:moveTo>
                      <a:pt x="51" y="0"/>
                    </a:moveTo>
                    <a:lnTo>
                      <a:pt x="65" y="1"/>
                    </a:lnTo>
                    <a:lnTo>
                      <a:pt x="77" y="7"/>
                    </a:lnTo>
                    <a:lnTo>
                      <a:pt x="88" y="15"/>
                    </a:lnTo>
                    <a:lnTo>
                      <a:pt x="95" y="25"/>
                    </a:lnTo>
                    <a:lnTo>
                      <a:pt x="101" y="37"/>
                    </a:lnTo>
                    <a:lnTo>
                      <a:pt x="103" y="50"/>
                    </a:lnTo>
                    <a:lnTo>
                      <a:pt x="101" y="64"/>
                    </a:lnTo>
                    <a:lnTo>
                      <a:pt x="95" y="76"/>
                    </a:lnTo>
                    <a:lnTo>
                      <a:pt x="88" y="87"/>
                    </a:lnTo>
                    <a:lnTo>
                      <a:pt x="77" y="94"/>
                    </a:lnTo>
                    <a:lnTo>
                      <a:pt x="65" y="100"/>
                    </a:lnTo>
                    <a:lnTo>
                      <a:pt x="51" y="102"/>
                    </a:lnTo>
                    <a:lnTo>
                      <a:pt x="38" y="100"/>
                    </a:lnTo>
                    <a:lnTo>
                      <a:pt x="25" y="94"/>
                    </a:lnTo>
                    <a:lnTo>
                      <a:pt x="15" y="87"/>
                    </a:lnTo>
                    <a:lnTo>
                      <a:pt x="7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7" y="25"/>
                    </a:lnTo>
                    <a:lnTo>
                      <a:pt x="15" y="15"/>
                    </a:lnTo>
                    <a:lnTo>
                      <a:pt x="25" y="7"/>
                    </a:lnTo>
                    <a:lnTo>
                      <a:pt x="38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C22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24" name="Group 423"/>
          <p:cNvGrpSpPr/>
          <p:nvPr/>
        </p:nvGrpSpPr>
        <p:grpSpPr>
          <a:xfrm>
            <a:off x="7389812" y="4100732"/>
            <a:ext cx="1371600" cy="1295400"/>
            <a:chOff x="7800999" y="4038600"/>
            <a:chExt cx="1371600" cy="1295400"/>
          </a:xfrm>
        </p:grpSpPr>
        <p:sp>
          <p:nvSpPr>
            <p:cNvPr id="425" name="Folded Corner 424"/>
            <p:cNvSpPr/>
            <p:nvPr/>
          </p:nvSpPr>
          <p:spPr>
            <a:xfrm>
              <a:off x="7800999" y="4038600"/>
              <a:ext cx="1371600" cy="1295400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dist="76200" dir="19140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1"/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Biology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26" name="Group 301"/>
            <p:cNvGrpSpPr/>
            <p:nvPr/>
          </p:nvGrpSpPr>
          <p:grpSpPr>
            <a:xfrm>
              <a:off x="8079750" y="4642337"/>
              <a:ext cx="638918" cy="509229"/>
              <a:chOff x="2187050" y="2590800"/>
              <a:chExt cx="3017142" cy="2404712"/>
            </a:xfrm>
          </p:grpSpPr>
          <p:grpSp>
            <p:nvGrpSpPr>
              <p:cNvPr id="427" name="Group 79"/>
              <p:cNvGrpSpPr/>
              <p:nvPr/>
            </p:nvGrpSpPr>
            <p:grpSpPr>
              <a:xfrm rot="10800000">
                <a:off x="2920611" y="3893610"/>
                <a:ext cx="1070819" cy="870930"/>
                <a:chOff x="6648738" y="3156218"/>
                <a:chExt cx="1528524" cy="1243197"/>
              </a:xfrm>
            </p:grpSpPr>
            <p:sp>
              <p:nvSpPr>
                <p:cNvPr id="511" name="Oval 510"/>
                <p:cNvSpPr/>
                <p:nvPr/>
              </p:nvSpPr>
              <p:spPr>
                <a:xfrm rot="19427384">
                  <a:off x="7516512" y="4077784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 rot="19427384">
                  <a:off x="7712880" y="3934010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3" name="Oval 512"/>
                <p:cNvSpPr/>
                <p:nvPr/>
              </p:nvSpPr>
              <p:spPr>
                <a:xfrm rot="19427384">
                  <a:off x="7909248" y="3790236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Oval 513"/>
                <p:cNvSpPr/>
                <p:nvPr/>
              </p:nvSpPr>
              <p:spPr>
                <a:xfrm rot="19427384">
                  <a:off x="7112944" y="4131401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5" name="Oval 514"/>
                <p:cNvSpPr/>
                <p:nvPr/>
              </p:nvSpPr>
              <p:spPr>
                <a:xfrm rot="19427384">
                  <a:off x="7309312" y="3987627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6" name="Oval 515"/>
                <p:cNvSpPr/>
                <p:nvPr/>
              </p:nvSpPr>
              <p:spPr>
                <a:xfrm rot="19427384">
                  <a:off x="7505681" y="3843854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 rot="19427384">
                  <a:off x="7702049" y="3700080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>
                <a:xfrm rot="19427384">
                  <a:off x="7898417" y="3556306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9" name="Oval 518"/>
                <p:cNvSpPr/>
                <p:nvPr/>
              </p:nvSpPr>
              <p:spPr>
                <a:xfrm rot="19427384">
                  <a:off x="7088260" y="3904848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Oval 519"/>
                <p:cNvSpPr/>
                <p:nvPr/>
              </p:nvSpPr>
              <p:spPr>
                <a:xfrm rot="19427384">
                  <a:off x="7284629" y="3761075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" name="Oval 520"/>
                <p:cNvSpPr/>
                <p:nvPr/>
              </p:nvSpPr>
              <p:spPr>
                <a:xfrm rot="19427384">
                  <a:off x="7480997" y="3617301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Oval 521"/>
                <p:cNvSpPr/>
                <p:nvPr/>
              </p:nvSpPr>
              <p:spPr>
                <a:xfrm rot="19427384">
                  <a:off x="7677365" y="3473527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Oval 522"/>
                <p:cNvSpPr/>
                <p:nvPr/>
              </p:nvSpPr>
              <p:spPr>
                <a:xfrm rot="19427384">
                  <a:off x="6881061" y="3814692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4" name="Oval 523"/>
                <p:cNvSpPr/>
                <p:nvPr/>
              </p:nvSpPr>
              <p:spPr>
                <a:xfrm rot="19427384">
                  <a:off x="7077429" y="3670918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Oval 524"/>
                <p:cNvSpPr/>
                <p:nvPr/>
              </p:nvSpPr>
              <p:spPr>
                <a:xfrm rot="19427384">
                  <a:off x="7273798" y="3527145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Oval 525"/>
                <p:cNvSpPr/>
                <p:nvPr/>
              </p:nvSpPr>
              <p:spPr>
                <a:xfrm rot="19427384">
                  <a:off x="7470166" y="3383371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7" name="Oval 526"/>
                <p:cNvSpPr/>
                <p:nvPr/>
              </p:nvSpPr>
              <p:spPr>
                <a:xfrm rot="19427384">
                  <a:off x="7666534" y="3239597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8" name="Oval 527"/>
                <p:cNvSpPr/>
                <p:nvPr/>
              </p:nvSpPr>
              <p:spPr>
                <a:xfrm rot="19427384">
                  <a:off x="6659569" y="3731313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Oval 528"/>
                <p:cNvSpPr/>
                <p:nvPr/>
              </p:nvSpPr>
              <p:spPr>
                <a:xfrm rot="19427384">
                  <a:off x="6855937" y="3587539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0" name="Oval 529"/>
                <p:cNvSpPr/>
                <p:nvPr/>
              </p:nvSpPr>
              <p:spPr>
                <a:xfrm rot="19427384">
                  <a:off x="7052306" y="3443766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1" name="Oval 530"/>
                <p:cNvSpPr/>
                <p:nvPr/>
              </p:nvSpPr>
              <p:spPr>
                <a:xfrm rot="19427384">
                  <a:off x="7248674" y="3299992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Oval 531"/>
                <p:cNvSpPr/>
                <p:nvPr/>
              </p:nvSpPr>
              <p:spPr>
                <a:xfrm rot="19427384">
                  <a:off x="7445042" y="3156218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Oval 532"/>
                <p:cNvSpPr/>
                <p:nvPr/>
              </p:nvSpPr>
              <p:spPr>
                <a:xfrm rot="19427384">
                  <a:off x="6648738" y="3497383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Oval 533"/>
                <p:cNvSpPr/>
                <p:nvPr/>
              </p:nvSpPr>
              <p:spPr>
                <a:xfrm rot="19427384">
                  <a:off x="6845106" y="3353609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Oval 534"/>
                <p:cNvSpPr/>
                <p:nvPr/>
              </p:nvSpPr>
              <p:spPr>
                <a:xfrm rot="19427384">
                  <a:off x="7041475" y="3209836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8" name="Group 92"/>
              <p:cNvGrpSpPr/>
              <p:nvPr/>
            </p:nvGrpSpPr>
            <p:grpSpPr>
              <a:xfrm>
                <a:off x="3503612" y="2667014"/>
                <a:ext cx="1015027" cy="926925"/>
                <a:chOff x="7053305" y="3244893"/>
                <a:chExt cx="1303176" cy="1190057"/>
              </a:xfrm>
            </p:grpSpPr>
            <p:sp>
              <p:nvSpPr>
                <p:cNvPr id="500" name="Oval 499"/>
                <p:cNvSpPr/>
                <p:nvPr/>
              </p:nvSpPr>
              <p:spPr>
                <a:xfrm rot="8627384">
                  <a:off x="7053305" y="3244893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Oval 500"/>
                <p:cNvSpPr/>
                <p:nvPr/>
              </p:nvSpPr>
              <p:spPr>
                <a:xfrm rot="8627384">
                  <a:off x="7199420" y="3325021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/>
                <p:cNvSpPr/>
                <p:nvPr/>
              </p:nvSpPr>
              <p:spPr>
                <a:xfrm rot="8627384">
                  <a:off x="7350249" y="3433429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Oval 502"/>
                <p:cNvSpPr/>
                <p:nvPr/>
              </p:nvSpPr>
              <p:spPr>
                <a:xfrm rot="8627384">
                  <a:off x="7501077" y="3489990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4" name="Oval 503"/>
                <p:cNvSpPr/>
                <p:nvPr/>
              </p:nvSpPr>
              <p:spPr>
                <a:xfrm rot="8627384">
                  <a:off x="7552924" y="3631391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5" name="Oval 504"/>
                <p:cNvSpPr/>
                <p:nvPr/>
              </p:nvSpPr>
              <p:spPr>
                <a:xfrm rot="8627384">
                  <a:off x="7538782" y="3786934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6" name="Oval 505"/>
                <p:cNvSpPr/>
                <p:nvPr/>
              </p:nvSpPr>
              <p:spPr>
                <a:xfrm rot="8627384">
                  <a:off x="7534069" y="3961329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7" name="Oval 506"/>
                <p:cNvSpPr/>
                <p:nvPr/>
              </p:nvSpPr>
              <p:spPr>
                <a:xfrm rot="8627384">
                  <a:off x="7642478" y="4083878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" name="Oval 507"/>
                <p:cNvSpPr/>
                <p:nvPr/>
              </p:nvSpPr>
              <p:spPr>
                <a:xfrm rot="8627384">
                  <a:off x="7812161" y="4140439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9" name="Oval 508"/>
                <p:cNvSpPr/>
                <p:nvPr/>
              </p:nvSpPr>
              <p:spPr>
                <a:xfrm rot="8627384">
                  <a:off x="7967703" y="4182860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0" name="Oval 509"/>
                <p:cNvSpPr/>
                <p:nvPr/>
              </p:nvSpPr>
              <p:spPr>
                <a:xfrm rot="8627384">
                  <a:off x="8132672" y="4211141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9" name="Group 97"/>
              <p:cNvGrpSpPr/>
              <p:nvPr/>
            </p:nvGrpSpPr>
            <p:grpSpPr>
              <a:xfrm rot="19336666">
                <a:off x="2600848" y="3475293"/>
                <a:ext cx="1046269" cy="357741"/>
                <a:chOff x="6350799" y="3752973"/>
                <a:chExt cx="1753682" cy="599622"/>
              </a:xfrm>
            </p:grpSpPr>
            <p:sp>
              <p:nvSpPr>
                <p:cNvPr id="497" name="Rounded Rectangle 496"/>
                <p:cNvSpPr/>
                <p:nvPr/>
              </p:nvSpPr>
              <p:spPr>
                <a:xfrm rot="283983">
                  <a:off x="6350799" y="3752973"/>
                  <a:ext cx="646304" cy="2228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>
                  <a:innerShdw blurRad="203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8" name="Rounded Rectangle 497"/>
                <p:cNvSpPr/>
                <p:nvPr/>
              </p:nvSpPr>
              <p:spPr>
                <a:xfrm rot="1140829">
                  <a:off x="6936006" y="3860559"/>
                  <a:ext cx="646304" cy="2228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>
                  <a:innerShdw blurRad="203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Rounded Rectangle 498"/>
                <p:cNvSpPr/>
                <p:nvPr/>
              </p:nvSpPr>
              <p:spPr>
                <a:xfrm rot="2263334">
                  <a:off x="7458177" y="4129731"/>
                  <a:ext cx="646304" cy="2228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>
                  <a:innerShdw blurRad="203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0" name="Freeform 429"/>
              <p:cNvSpPr/>
              <p:nvPr/>
            </p:nvSpPr>
            <p:spPr>
              <a:xfrm rot="4612483" flipH="1">
                <a:off x="4175863" y="2992782"/>
                <a:ext cx="557994" cy="116444"/>
              </a:xfrm>
              <a:custGeom>
                <a:avLst/>
                <a:gdLst>
                  <a:gd name="connsiteX0" fmla="*/ 0 w 1295400"/>
                  <a:gd name="connsiteY0" fmla="*/ 234043 h 270328"/>
                  <a:gd name="connsiteX1" fmla="*/ 239485 w 1295400"/>
                  <a:gd name="connsiteY1" fmla="*/ 5443 h 270328"/>
                  <a:gd name="connsiteX2" fmla="*/ 555171 w 1295400"/>
                  <a:gd name="connsiteY2" fmla="*/ 266700 h 270328"/>
                  <a:gd name="connsiteX3" fmla="*/ 849085 w 1295400"/>
                  <a:gd name="connsiteY3" fmla="*/ 27214 h 270328"/>
                  <a:gd name="connsiteX4" fmla="*/ 1066800 w 1295400"/>
                  <a:gd name="connsiteY4" fmla="*/ 168729 h 270328"/>
                  <a:gd name="connsiteX5" fmla="*/ 1295400 w 1295400"/>
                  <a:gd name="connsiteY5" fmla="*/ 168729 h 270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5400" h="270328">
                    <a:moveTo>
                      <a:pt x="0" y="234043"/>
                    </a:moveTo>
                    <a:cubicBezTo>
                      <a:pt x="73478" y="117021"/>
                      <a:pt x="146957" y="0"/>
                      <a:pt x="239485" y="5443"/>
                    </a:cubicBezTo>
                    <a:cubicBezTo>
                      <a:pt x="332014" y="10886"/>
                      <a:pt x="453571" y="263072"/>
                      <a:pt x="555171" y="266700"/>
                    </a:cubicBezTo>
                    <a:cubicBezTo>
                      <a:pt x="656771" y="270328"/>
                      <a:pt x="763814" y="43542"/>
                      <a:pt x="849085" y="27214"/>
                    </a:cubicBezTo>
                    <a:cubicBezTo>
                      <a:pt x="934356" y="10886"/>
                      <a:pt x="992414" y="145143"/>
                      <a:pt x="1066800" y="168729"/>
                    </a:cubicBezTo>
                    <a:cubicBezTo>
                      <a:pt x="1141186" y="192315"/>
                      <a:pt x="1218293" y="180522"/>
                      <a:pt x="1295400" y="168729"/>
                    </a:cubicBezTo>
                  </a:path>
                </a:pathLst>
              </a:custGeom>
              <a:ln w="38100">
                <a:gradFill flip="none"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Freeform 430"/>
              <p:cNvSpPr/>
              <p:nvPr/>
            </p:nvSpPr>
            <p:spPr>
              <a:xfrm rot="20202382">
                <a:off x="4128995" y="4538685"/>
                <a:ext cx="634300" cy="285360"/>
              </a:xfrm>
              <a:custGeom>
                <a:avLst/>
                <a:gdLst>
                  <a:gd name="connsiteX0" fmla="*/ 0 w 1556657"/>
                  <a:gd name="connsiteY0" fmla="*/ 682172 h 700315"/>
                  <a:gd name="connsiteX1" fmla="*/ 163286 w 1556657"/>
                  <a:gd name="connsiteY1" fmla="*/ 322943 h 700315"/>
                  <a:gd name="connsiteX2" fmla="*/ 489857 w 1556657"/>
                  <a:gd name="connsiteY2" fmla="*/ 682172 h 700315"/>
                  <a:gd name="connsiteX3" fmla="*/ 642257 w 1556657"/>
                  <a:gd name="connsiteY3" fmla="*/ 214086 h 700315"/>
                  <a:gd name="connsiteX4" fmla="*/ 968828 w 1556657"/>
                  <a:gd name="connsiteY4" fmla="*/ 486229 h 700315"/>
                  <a:gd name="connsiteX5" fmla="*/ 1045028 w 1556657"/>
                  <a:gd name="connsiteY5" fmla="*/ 50800 h 700315"/>
                  <a:gd name="connsiteX6" fmla="*/ 1306286 w 1556657"/>
                  <a:gd name="connsiteY6" fmla="*/ 181429 h 700315"/>
                  <a:gd name="connsiteX7" fmla="*/ 1556657 w 1556657"/>
                  <a:gd name="connsiteY7" fmla="*/ 192315 h 700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6657" h="700315">
                    <a:moveTo>
                      <a:pt x="0" y="682172"/>
                    </a:moveTo>
                    <a:cubicBezTo>
                      <a:pt x="40821" y="502557"/>
                      <a:pt x="81643" y="322943"/>
                      <a:pt x="163286" y="322943"/>
                    </a:cubicBezTo>
                    <a:cubicBezTo>
                      <a:pt x="244929" y="322943"/>
                      <a:pt x="410029" y="700315"/>
                      <a:pt x="489857" y="682172"/>
                    </a:cubicBezTo>
                    <a:cubicBezTo>
                      <a:pt x="569685" y="664029"/>
                      <a:pt x="562429" y="246743"/>
                      <a:pt x="642257" y="214086"/>
                    </a:cubicBezTo>
                    <a:cubicBezTo>
                      <a:pt x="722085" y="181429"/>
                      <a:pt x="901700" y="513443"/>
                      <a:pt x="968828" y="486229"/>
                    </a:cubicBezTo>
                    <a:cubicBezTo>
                      <a:pt x="1035956" y="459015"/>
                      <a:pt x="988785" y="101600"/>
                      <a:pt x="1045028" y="50800"/>
                    </a:cubicBezTo>
                    <a:cubicBezTo>
                      <a:pt x="1101271" y="0"/>
                      <a:pt x="1221015" y="157843"/>
                      <a:pt x="1306286" y="181429"/>
                    </a:cubicBezTo>
                    <a:cubicBezTo>
                      <a:pt x="1391557" y="205015"/>
                      <a:pt x="1474107" y="198665"/>
                      <a:pt x="1556657" y="192315"/>
                    </a:cubicBezTo>
                  </a:path>
                </a:pathLst>
              </a:custGeom>
              <a:ln w="38100">
                <a:gradFill flip="none"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2" name="Group 115"/>
              <p:cNvGrpSpPr/>
              <p:nvPr/>
            </p:nvGrpSpPr>
            <p:grpSpPr>
              <a:xfrm rot="19033290">
                <a:off x="2187050" y="2938407"/>
                <a:ext cx="1606593" cy="342553"/>
                <a:chOff x="5573486" y="3031671"/>
                <a:chExt cx="5573485" cy="1188358"/>
              </a:xfrm>
            </p:grpSpPr>
            <p:sp>
              <p:nvSpPr>
                <p:cNvPr id="487" name="Rounded Rectangle 486"/>
                <p:cNvSpPr/>
                <p:nvPr/>
              </p:nvSpPr>
              <p:spPr>
                <a:xfrm>
                  <a:off x="7389812" y="3352800"/>
                  <a:ext cx="1703390" cy="58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  <a:effectLst>
                  <a:innerShdw blurRad="203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8" name="Freeform 487"/>
                <p:cNvSpPr/>
                <p:nvPr/>
              </p:nvSpPr>
              <p:spPr>
                <a:xfrm>
                  <a:off x="6291943" y="3158671"/>
                  <a:ext cx="1284514" cy="250372"/>
                </a:xfrm>
                <a:custGeom>
                  <a:avLst/>
                  <a:gdLst>
                    <a:gd name="connsiteX0" fmla="*/ 1284514 w 1284514"/>
                    <a:gd name="connsiteY0" fmla="*/ 215900 h 250372"/>
                    <a:gd name="connsiteX1" fmla="*/ 968828 w 1284514"/>
                    <a:gd name="connsiteY1" fmla="*/ 107043 h 250372"/>
                    <a:gd name="connsiteX2" fmla="*/ 424543 w 1284514"/>
                    <a:gd name="connsiteY2" fmla="*/ 237672 h 250372"/>
                    <a:gd name="connsiteX3" fmla="*/ 239486 w 1284514"/>
                    <a:gd name="connsiteY3" fmla="*/ 30843 h 250372"/>
                    <a:gd name="connsiteX4" fmla="*/ 0 w 1284514"/>
                    <a:gd name="connsiteY4" fmla="*/ 52615 h 250372"/>
                    <a:gd name="connsiteX5" fmla="*/ 0 w 1284514"/>
                    <a:gd name="connsiteY5" fmla="*/ 52615 h 250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4514" h="250372">
                      <a:moveTo>
                        <a:pt x="1284514" y="215900"/>
                      </a:moveTo>
                      <a:cubicBezTo>
                        <a:pt x="1198335" y="159657"/>
                        <a:pt x="1112156" y="103414"/>
                        <a:pt x="968828" y="107043"/>
                      </a:cubicBezTo>
                      <a:cubicBezTo>
                        <a:pt x="825500" y="110672"/>
                        <a:pt x="546100" y="250372"/>
                        <a:pt x="424543" y="237672"/>
                      </a:cubicBezTo>
                      <a:cubicBezTo>
                        <a:pt x="302986" y="224972"/>
                        <a:pt x="310243" y="61686"/>
                        <a:pt x="239486" y="30843"/>
                      </a:cubicBezTo>
                      <a:cubicBezTo>
                        <a:pt x="168729" y="0"/>
                        <a:pt x="0" y="52615"/>
                        <a:pt x="0" y="52615"/>
                      </a:cubicBezTo>
                      <a:lnTo>
                        <a:pt x="0" y="52615"/>
                      </a:lnTo>
                    </a:path>
                  </a:pathLst>
                </a:cu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9" name="Freeform 488"/>
                <p:cNvSpPr/>
                <p:nvPr/>
              </p:nvSpPr>
              <p:spPr>
                <a:xfrm>
                  <a:off x="6716486" y="3256643"/>
                  <a:ext cx="827314" cy="602343"/>
                </a:xfrm>
                <a:custGeom>
                  <a:avLst/>
                  <a:gdLst>
                    <a:gd name="connsiteX0" fmla="*/ 827314 w 827314"/>
                    <a:gd name="connsiteY0" fmla="*/ 215900 h 602343"/>
                    <a:gd name="connsiteX1" fmla="*/ 489857 w 827314"/>
                    <a:gd name="connsiteY1" fmla="*/ 52614 h 602343"/>
                    <a:gd name="connsiteX2" fmla="*/ 293914 w 827314"/>
                    <a:gd name="connsiteY2" fmla="*/ 531586 h 602343"/>
                    <a:gd name="connsiteX3" fmla="*/ 163285 w 827314"/>
                    <a:gd name="connsiteY3" fmla="*/ 477157 h 602343"/>
                    <a:gd name="connsiteX4" fmla="*/ 0 w 827314"/>
                    <a:gd name="connsiteY4" fmla="*/ 586014 h 602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7314" h="602343">
                      <a:moveTo>
                        <a:pt x="827314" y="215900"/>
                      </a:moveTo>
                      <a:cubicBezTo>
                        <a:pt x="703035" y="107950"/>
                        <a:pt x="578757" y="0"/>
                        <a:pt x="489857" y="52614"/>
                      </a:cubicBezTo>
                      <a:cubicBezTo>
                        <a:pt x="400957" y="105228"/>
                        <a:pt x="348343" y="460829"/>
                        <a:pt x="293914" y="531586"/>
                      </a:cubicBezTo>
                      <a:cubicBezTo>
                        <a:pt x="239485" y="602343"/>
                        <a:pt x="212271" y="468086"/>
                        <a:pt x="163285" y="477157"/>
                      </a:cubicBezTo>
                      <a:cubicBezTo>
                        <a:pt x="114299" y="486228"/>
                        <a:pt x="57149" y="536121"/>
                        <a:pt x="0" y="586014"/>
                      </a:cubicBezTo>
                    </a:path>
                  </a:pathLst>
                </a:cu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Freeform 489"/>
                <p:cNvSpPr/>
                <p:nvPr/>
              </p:nvSpPr>
              <p:spPr>
                <a:xfrm>
                  <a:off x="6596743" y="3897086"/>
                  <a:ext cx="988786" cy="322943"/>
                </a:xfrm>
                <a:custGeom>
                  <a:avLst/>
                  <a:gdLst>
                    <a:gd name="connsiteX0" fmla="*/ 968828 w 988786"/>
                    <a:gd name="connsiteY0" fmla="*/ 0 h 322943"/>
                    <a:gd name="connsiteX1" fmla="*/ 925286 w 988786"/>
                    <a:gd name="connsiteY1" fmla="*/ 304800 h 322943"/>
                    <a:gd name="connsiteX2" fmla="*/ 587828 w 988786"/>
                    <a:gd name="connsiteY2" fmla="*/ 108857 h 322943"/>
                    <a:gd name="connsiteX3" fmla="*/ 381000 w 988786"/>
                    <a:gd name="connsiteY3" fmla="*/ 250371 h 322943"/>
                    <a:gd name="connsiteX4" fmla="*/ 163286 w 988786"/>
                    <a:gd name="connsiteY4" fmla="*/ 152400 h 322943"/>
                    <a:gd name="connsiteX5" fmla="*/ 0 w 988786"/>
                    <a:gd name="connsiteY5" fmla="*/ 206828 h 322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88786" h="322943">
                      <a:moveTo>
                        <a:pt x="968828" y="0"/>
                      </a:moveTo>
                      <a:cubicBezTo>
                        <a:pt x="978807" y="143328"/>
                        <a:pt x="988786" y="286657"/>
                        <a:pt x="925286" y="304800"/>
                      </a:cubicBezTo>
                      <a:cubicBezTo>
                        <a:pt x="861786" y="322943"/>
                        <a:pt x="678542" y="117928"/>
                        <a:pt x="587828" y="108857"/>
                      </a:cubicBezTo>
                      <a:cubicBezTo>
                        <a:pt x="497114" y="99786"/>
                        <a:pt x="451757" y="243114"/>
                        <a:pt x="381000" y="250371"/>
                      </a:cubicBezTo>
                      <a:cubicBezTo>
                        <a:pt x="310243" y="257628"/>
                        <a:pt x="226786" y="159657"/>
                        <a:pt x="163286" y="152400"/>
                      </a:cubicBezTo>
                      <a:cubicBezTo>
                        <a:pt x="99786" y="145143"/>
                        <a:pt x="49893" y="175985"/>
                        <a:pt x="0" y="206828"/>
                      </a:cubicBezTo>
                    </a:path>
                  </a:pathLst>
                </a:cu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>
                <a:xfrm>
                  <a:off x="8284029" y="3084286"/>
                  <a:ext cx="1088571" cy="268514"/>
                </a:xfrm>
                <a:custGeom>
                  <a:avLst/>
                  <a:gdLst>
                    <a:gd name="connsiteX0" fmla="*/ 0 w 1088571"/>
                    <a:gd name="connsiteY0" fmla="*/ 268514 h 268514"/>
                    <a:gd name="connsiteX1" fmla="*/ 293914 w 1088571"/>
                    <a:gd name="connsiteY1" fmla="*/ 50800 h 268514"/>
                    <a:gd name="connsiteX2" fmla="*/ 620485 w 1088571"/>
                    <a:gd name="connsiteY2" fmla="*/ 192314 h 268514"/>
                    <a:gd name="connsiteX3" fmla="*/ 881742 w 1088571"/>
                    <a:gd name="connsiteY3" fmla="*/ 18143 h 268514"/>
                    <a:gd name="connsiteX4" fmla="*/ 1088571 w 1088571"/>
                    <a:gd name="connsiteY4" fmla="*/ 83457 h 268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8571" h="268514">
                      <a:moveTo>
                        <a:pt x="0" y="268514"/>
                      </a:moveTo>
                      <a:cubicBezTo>
                        <a:pt x="95250" y="166007"/>
                        <a:pt x="190500" y="63500"/>
                        <a:pt x="293914" y="50800"/>
                      </a:cubicBezTo>
                      <a:cubicBezTo>
                        <a:pt x="397328" y="38100"/>
                        <a:pt x="522514" y="197757"/>
                        <a:pt x="620485" y="192314"/>
                      </a:cubicBezTo>
                      <a:cubicBezTo>
                        <a:pt x="718456" y="186871"/>
                        <a:pt x="803728" y="36286"/>
                        <a:pt x="881742" y="18143"/>
                      </a:cubicBezTo>
                      <a:cubicBezTo>
                        <a:pt x="959756" y="0"/>
                        <a:pt x="1024163" y="41728"/>
                        <a:pt x="1088571" y="83457"/>
                      </a:cubicBezTo>
                    </a:path>
                  </a:pathLst>
                </a:cu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>
                <a:xfrm>
                  <a:off x="8839200" y="3031671"/>
                  <a:ext cx="1110343" cy="332015"/>
                </a:xfrm>
                <a:custGeom>
                  <a:avLst/>
                  <a:gdLst>
                    <a:gd name="connsiteX0" fmla="*/ 0 w 1110343"/>
                    <a:gd name="connsiteY0" fmla="*/ 332015 h 332015"/>
                    <a:gd name="connsiteX1" fmla="*/ 195943 w 1110343"/>
                    <a:gd name="connsiteY1" fmla="*/ 16329 h 332015"/>
                    <a:gd name="connsiteX2" fmla="*/ 478971 w 1110343"/>
                    <a:gd name="connsiteY2" fmla="*/ 234043 h 332015"/>
                    <a:gd name="connsiteX3" fmla="*/ 740229 w 1110343"/>
                    <a:gd name="connsiteY3" fmla="*/ 70758 h 332015"/>
                    <a:gd name="connsiteX4" fmla="*/ 936171 w 1110343"/>
                    <a:gd name="connsiteY4" fmla="*/ 157843 h 332015"/>
                    <a:gd name="connsiteX5" fmla="*/ 1110343 w 1110343"/>
                    <a:gd name="connsiteY5" fmla="*/ 146958 h 33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0343" h="332015">
                      <a:moveTo>
                        <a:pt x="0" y="332015"/>
                      </a:moveTo>
                      <a:cubicBezTo>
                        <a:pt x="58057" y="182336"/>
                        <a:pt x="116115" y="32658"/>
                        <a:pt x="195943" y="16329"/>
                      </a:cubicBezTo>
                      <a:cubicBezTo>
                        <a:pt x="275771" y="0"/>
                        <a:pt x="388257" y="224972"/>
                        <a:pt x="478971" y="234043"/>
                      </a:cubicBezTo>
                      <a:cubicBezTo>
                        <a:pt x="569685" y="243114"/>
                        <a:pt x="664029" y="83458"/>
                        <a:pt x="740229" y="70758"/>
                      </a:cubicBezTo>
                      <a:cubicBezTo>
                        <a:pt x="816429" y="58058"/>
                        <a:pt x="874485" y="145143"/>
                        <a:pt x="936171" y="157843"/>
                      </a:cubicBezTo>
                      <a:cubicBezTo>
                        <a:pt x="997857" y="170543"/>
                        <a:pt x="1054100" y="158750"/>
                        <a:pt x="1110343" y="146958"/>
                      </a:cubicBezTo>
                    </a:path>
                  </a:pathLst>
                </a:cu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>
                <a:xfrm>
                  <a:off x="8948057" y="3820886"/>
                  <a:ext cx="1306286" cy="390071"/>
                </a:xfrm>
                <a:custGeom>
                  <a:avLst/>
                  <a:gdLst>
                    <a:gd name="connsiteX0" fmla="*/ 0 w 1306286"/>
                    <a:gd name="connsiteY0" fmla="*/ 0 h 390071"/>
                    <a:gd name="connsiteX1" fmla="*/ 304800 w 1306286"/>
                    <a:gd name="connsiteY1" fmla="*/ 359228 h 390071"/>
                    <a:gd name="connsiteX2" fmla="*/ 576943 w 1306286"/>
                    <a:gd name="connsiteY2" fmla="*/ 185057 h 390071"/>
                    <a:gd name="connsiteX3" fmla="*/ 859972 w 1306286"/>
                    <a:gd name="connsiteY3" fmla="*/ 315685 h 390071"/>
                    <a:gd name="connsiteX4" fmla="*/ 1055914 w 1306286"/>
                    <a:gd name="connsiteY4" fmla="*/ 185057 h 390071"/>
                    <a:gd name="connsiteX5" fmla="*/ 1306286 w 1306286"/>
                    <a:gd name="connsiteY5" fmla="*/ 195943 h 390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6286" h="390071">
                      <a:moveTo>
                        <a:pt x="0" y="0"/>
                      </a:moveTo>
                      <a:cubicBezTo>
                        <a:pt x="104321" y="164192"/>
                        <a:pt x="208643" y="328385"/>
                        <a:pt x="304800" y="359228"/>
                      </a:cubicBezTo>
                      <a:cubicBezTo>
                        <a:pt x="400957" y="390071"/>
                        <a:pt x="484414" y="192314"/>
                        <a:pt x="576943" y="185057"/>
                      </a:cubicBezTo>
                      <a:cubicBezTo>
                        <a:pt x="669472" y="177800"/>
                        <a:pt x="780144" y="315685"/>
                        <a:pt x="859972" y="315685"/>
                      </a:cubicBezTo>
                      <a:cubicBezTo>
                        <a:pt x="939800" y="315685"/>
                        <a:pt x="981528" y="205014"/>
                        <a:pt x="1055914" y="185057"/>
                      </a:cubicBezTo>
                      <a:cubicBezTo>
                        <a:pt x="1130300" y="165100"/>
                        <a:pt x="1218293" y="180521"/>
                        <a:pt x="1306286" y="195943"/>
                      </a:cubicBezTo>
                    </a:path>
                  </a:pathLst>
                </a:cu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Freeform 493"/>
                <p:cNvSpPr/>
                <p:nvPr/>
              </p:nvSpPr>
              <p:spPr>
                <a:xfrm>
                  <a:off x="9046029" y="3233057"/>
                  <a:ext cx="1153885" cy="566057"/>
                </a:xfrm>
                <a:custGeom>
                  <a:avLst/>
                  <a:gdLst>
                    <a:gd name="connsiteX0" fmla="*/ 0 w 1153885"/>
                    <a:gd name="connsiteY0" fmla="*/ 489857 h 566057"/>
                    <a:gd name="connsiteX1" fmla="*/ 457200 w 1153885"/>
                    <a:gd name="connsiteY1" fmla="*/ 522514 h 566057"/>
                    <a:gd name="connsiteX2" fmla="*/ 489857 w 1153885"/>
                    <a:gd name="connsiteY2" fmla="*/ 228600 h 566057"/>
                    <a:gd name="connsiteX3" fmla="*/ 849085 w 1153885"/>
                    <a:gd name="connsiteY3" fmla="*/ 174172 h 566057"/>
                    <a:gd name="connsiteX4" fmla="*/ 892628 w 1153885"/>
                    <a:gd name="connsiteY4" fmla="*/ 32657 h 566057"/>
                    <a:gd name="connsiteX5" fmla="*/ 1153885 w 1153885"/>
                    <a:gd name="connsiteY5" fmla="*/ 0 h 566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885" h="566057">
                      <a:moveTo>
                        <a:pt x="0" y="489857"/>
                      </a:moveTo>
                      <a:cubicBezTo>
                        <a:pt x="187778" y="527957"/>
                        <a:pt x="375557" y="566057"/>
                        <a:pt x="457200" y="522514"/>
                      </a:cubicBezTo>
                      <a:cubicBezTo>
                        <a:pt x="538843" y="478971"/>
                        <a:pt x="424543" y="286657"/>
                        <a:pt x="489857" y="228600"/>
                      </a:cubicBezTo>
                      <a:cubicBezTo>
                        <a:pt x="555171" y="170543"/>
                        <a:pt x="781957" y="206829"/>
                        <a:pt x="849085" y="174172"/>
                      </a:cubicBezTo>
                      <a:cubicBezTo>
                        <a:pt x="916213" y="141515"/>
                        <a:pt x="841828" y="61686"/>
                        <a:pt x="892628" y="32657"/>
                      </a:cubicBezTo>
                      <a:cubicBezTo>
                        <a:pt x="943428" y="3628"/>
                        <a:pt x="1048656" y="1814"/>
                        <a:pt x="1153885" y="0"/>
                      </a:cubicBezTo>
                    </a:path>
                  </a:pathLst>
                </a:cu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5" name="Freeform 494"/>
                <p:cNvSpPr/>
                <p:nvPr/>
              </p:nvSpPr>
              <p:spPr>
                <a:xfrm>
                  <a:off x="5573486" y="3479800"/>
                  <a:ext cx="1839685" cy="517072"/>
                </a:xfrm>
                <a:custGeom>
                  <a:avLst/>
                  <a:gdLst>
                    <a:gd name="connsiteX0" fmla="*/ 1839685 w 1839685"/>
                    <a:gd name="connsiteY0" fmla="*/ 232229 h 517072"/>
                    <a:gd name="connsiteX1" fmla="*/ 1578428 w 1839685"/>
                    <a:gd name="connsiteY1" fmla="*/ 36286 h 517072"/>
                    <a:gd name="connsiteX2" fmla="*/ 1371600 w 1839685"/>
                    <a:gd name="connsiteY2" fmla="*/ 449943 h 517072"/>
                    <a:gd name="connsiteX3" fmla="*/ 914400 w 1839685"/>
                    <a:gd name="connsiteY3" fmla="*/ 210457 h 517072"/>
                    <a:gd name="connsiteX4" fmla="*/ 478971 w 1839685"/>
                    <a:gd name="connsiteY4" fmla="*/ 493486 h 517072"/>
                    <a:gd name="connsiteX5" fmla="*/ 185057 w 1839685"/>
                    <a:gd name="connsiteY5" fmla="*/ 351971 h 517072"/>
                    <a:gd name="connsiteX6" fmla="*/ 0 w 1839685"/>
                    <a:gd name="connsiteY6" fmla="*/ 482600 h 517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39685" h="517072">
                      <a:moveTo>
                        <a:pt x="1839685" y="232229"/>
                      </a:moveTo>
                      <a:cubicBezTo>
                        <a:pt x="1748063" y="116114"/>
                        <a:pt x="1656442" y="0"/>
                        <a:pt x="1578428" y="36286"/>
                      </a:cubicBezTo>
                      <a:cubicBezTo>
                        <a:pt x="1500414" y="72572"/>
                        <a:pt x="1482271" y="420915"/>
                        <a:pt x="1371600" y="449943"/>
                      </a:cubicBezTo>
                      <a:cubicBezTo>
                        <a:pt x="1260929" y="478972"/>
                        <a:pt x="1063172" y="203200"/>
                        <a:pt x="914400" y="210457"/>
                      </a:cubicBezTo>
                      <a:cubicBezTo>
                        <a:pt x="765629" y="217714"/>
                        <a:pt x="600528" y="469900"/>
                        <a:pt x="478971" y="493486"/>
                      </a:cubicBezTo>
                      <a:cubicBezTo>
                        <a:pt x="357414" y="517072"/>
                        <a:pt x="264885" y="353785"/>
                        <a:pt x="185057" y="351971"/>
                      </a:cubicBezTo>
                      <a:cubicBezTo>
                        <a:pt x="105229" y="350157"/>
                        <a:pt x="52614" y="416378"/>
                        <a:pt x="0" y="482600"/>
                      </a:cubicBezTo>
                    </a:path>
                  </a:pathLst>
                </a:cu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Freeform 495"/>
                <p:cNvSpPr/>
                <p:nvPr/>
              </p:nvSpPr>
              <p:spPr>
                <a:xfrm>
                  <a:off x="9002486" y="3296557"/>
                  <a:ext cx="2144485" cy="462643"/>
                </a:xfrm>
                <a:custGeom>
                  <a:avLst/>
                  <a:gdLst>
                    <a:gd name="connsiteX0" fmla="*/ 0 w 2144485"/>
                    <a:gd name="connsiteY0" fmla="*/ 230414 h 462643"/>
                    <a:gd name="connsiteX1" fmla="*/ 272143 w 2144485"/>
                    <a:gd name="connsiteY1" fmla="*/ 34472 h 462643"/>
                    <a:gd name="connsiteX2" fmla="*/ 751114 w 2144485"/>
                    <a:gd name="connsiteY2" fmla="*/ 437243 h 462643"/>
                    <a:gd name="connsiteX3" fmla="*/ 1121228 w 2144485"/>
                    <a:gd name="connsiteY3" fmla="*/ 186872 h 462643"/>
                    <a:gd name="connsiteX4" fmla="*/ 1447800 w 2144485"/>
                    <a:gd name="connsiteY4" fmla="*/ 361043 h 462643"/>
                    <a:gd name="connsiteX5" fmla="*/ 1741714 w 2144485"/>
                    <a:gd name="connsiteY5" fmla="*/ 252186 h 462643"/>
                    <a:gd name="connsiteX6" fmla="*/ 2002971 w 2144485"/>
                    <a:gd name="connsiteY6" fmla="*/ 339272 h 462643"/>
                    <a:gd name="connsiteX7" fmla="*/ 2144485 w 2144485"/>
                    <a:gd name="connsiteY7" fmla="*/ 317500 h 462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44485" h="462643">
                      <a:moveTo>
                        <a:pt x="0" y="230414"/>
                      </a:moveTo>
                      <a:cubicBezTo>
                        <a:pt x="73478" y="115207"/>
                        <a:pt x="146957" y="0"/>
                        <a:pt x="272143" y="34472"/>
                      </a:cubicBezTo>
                      <a:cubicBezTo>
                        <a:pt x="397329" y="68944"/>
                        <a:pt x="609600" y="411843"/>
                        <a:pt x="751114" y="437243"/>
                      </a:cubicBezTo>
                      <a:cubicBezTo>
                        <a:pt x="892628" y="462643"/>
                        <a:pt x="1005114" y="199572"/>
                        <a:pt x="1121228" y="186872"/>
                      </a:cubicBezTo>
                      <a:cubicBezTo>
                        <a:pt x="1237342" y="174172"/>
                        <a:pt x="1344386" y="350157"/>
                        <a:pt x="1447800" y="361043"/>
                      </a:cubicBezTo>
                      <a:cubicBezTo>
                        <a:pt x="1551214" y="371929"/>
                        <a:pt x="1649186" y="255814"/>
                        <a:pt x="1741714" y="252186"/>
                      </a:cubicBezTo>
                      <a:cubicBezTo>
                        <a:pt x="1834242" y="248558"/>
                        <a:pt x="1935843" y="328386"/>
                        <a:pt x="2002971" y="339272"/>
                      </a:cubicBezTo>
                      <a:cubicBezTo>
                        <a:pt x="2070100" y="350158"/>
                        <a:pt x="2107292" y="333829"/>
                        <a:pt x="2144485" y="317500"/>
                      </a:cubicBezTo>
                    </a:path>
                  </a:pathLst>
                </a:cu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3" name="Group 124"/>
              <p:cNvGrpSpPr/>
              <p:nvPr/>
            </p:nvGrpSpPr>
            <p:grpSpPr>
              <a:xfrm>
                <a:off x="4494212" y="3505200"/>
                <a:ext cx="709980" cy="814786"/>
                <a:chOff x="7313612" y="3429000"/>
                <a:chExt cx="709980" cy="814786"/>
              </a:xfrm>
            </p:grpSpPr>
            <p:sp>
              <p:nvSpPr>
                <p:cNvPr id="480" name="Freeform 479"/>
                <p:cNvSpPr/>
                <p:nvPr/>
              </p:nvSpPr>
              <p:spPr>
                <a:xfrm>
                  <a:off x="7313612" y="3429000"/>
                  <a:ext cx="709980" cy="814786"/>
                </a:xfrm>
                <a:custGeom>
                  <a:avLst/>
                  <a:gdLst>
                    <a:gd name="connsiteX0" fmla="*/ 393700 w 3048000"/>
                    <a:gd name="connsiteY0" fmla="*/ 1859643 h 3497943"/>
                    <a:gd name="connsiteX1" fmla="*/ 110672 w 3048000"/>
                    <a:gd name="connsiteY1" fmla="*/ 1097643 h 3497943"/>
                    <a:gd name="connsiteX2" fmla="*/ 600529 w 3048000"/>
                    <a:gd name="connsiteY2" fmla="*/ 1206501 h 3497943"/>
                    <a:gd name="connsiteX3" fmla="*/ 894443 w 3048000"/>
                    <a:gd name="connsiteY3" fmla="*/ 1064986 h 3497943"/>
                    <a:gd name="connsiteX4" fmla="*/ 981529 w 3048000"/>
                    <a:gd name="connsiteY4" fmla="*/ 477158 h 3497943"/>
                    <a:gd name="connsiteX5" fmla="*/ 1340757 w 3048000"/>
                    <a:gd name="connsiteY5" fmla="*/ 738415 h 3497943"/>
                    <a:gd name="connsiteX6" fmla="*/ 1667329 w 3048000"/>
                    <a:gd name="connsiteY6" fmla="*/ 575129 h 3497943"/>
                    <a:gd name="connsiteX7" fmla="*/ 1906814 w 3048000"/>
                    <a:gd name="connsiteY7" fmla="*/ 161472 h 3497943"/>
                    <a:gd name="connsiteX8" fmla="*/ 2298700 w 3048000"/>
                    <a:gd name="connsiteY8" fmla="*/ 194129 h 3497943"/>
                    <a:gd name="connsiteX9" fmla="*/ 2048329 w 3048000"/>
                    <a:gd name="connsiteY9" fmla="*/ 1326243 h 3497943"/>
                    <a:gd name="connsiteX10" fmla="*/ 2712357 w 3048000"/>
                    <a:gd name="connsiteY10" fmla="*/ 1097643 h 3497943"/>
                    <a:gd name="connsiteX11" fmla="*/ 2940957 w 3048000"/>
                    <a:gd name="connsiteY11" fmla="*/ 1696358 h 3497943"/>
                    <a:gd name="connsiteX12" fmla="*/ 2070100 w 3048000"/>
                    <a:gd name="connsiteY12" fmla="*/ 2131786 h 3497943"/>
                    <a:gd name="connsiteX13" fmla="*/ 2712357 w 3048000"/>
                    <a:gd name="connsiteY13" fmla="*/ 3133272 h 3497943"/>
                    <a:gd name="connsiteX14" fmla="*/ 2146300 w 3048000"/>
                    <a:gd name="connsiteY14" fmla="*/ 3459843 h 3497943"/>
                    <a:gd name="connsiteX15" fmla="*/ 1623786 w 3048000"/>
                    <a:gd name="connsiteY15" fmla="*/ 2904672 h 3497943"/>
                    <a:gd name="connsiteX16" fmla="*/ 763814 w 3048000"/>
                    <a:gd name="connsiteY16" fmla="*/ 3394529 h 3497943"/>
                    <a:gd name="connsiteX17" fmla="*/ 371929 w 3048000"/>
                    <a:gd name="connsiteY17" fmla="*/ 2861129 h 3497943"/>
                    <a:gd name="connsiteX18" fmla="*/ 752929 w 3048000"/>
                    <a:gd name="connsiteY18" fmla="*/ 2523672 h 3497943"/>
                    <a:gd name="connsiteX19" fmla="*/ 56243 w 3048000"/>
                    <a:gd name="connsiteY19" fmla="*/ 2414815 h 3497943"/>
                    <a:gd name="connsiteX20" fmla="*/ 393700 w 3048000"/>
                    <a:gd name="connsiteY20" fmla="*/ 1859643 h 349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048000" h="3497943">
                      <a:moveTo>
                        <a:pt x="393700" y="1859643"/>
                      </a:moveTo>
                      <a:cubicBezTo>
                        <a:pt x="402771" y="1640114"/>
                        <a:pt x="76201" y="1206500"/>
                        <a:pt x="110672" y="1097643"/>
                      </a:cubicBezTo>
                      <a:cubicBezTo>
                        <a:pt x="145144" y="988786"/>
                        <a:pt x="469900" y="1211944"/>
                        <a:pt x="600529" y="1206501"/>
                      </a:cubicBezTo>
                      <a:cubicBezTo>
                        <a:pt x="731158" y="1201058"/>
                        <a:pt x="830943" y="1186543"/>
                        <a:pt x="894443" y="1064986"/>
                      </a:cubicBezTo>
                      <a:cubicBezTo>
                        <a:pt x="957943" y="943429"/>
                        <a:pt x="907143" y="531586"/>
                        <a:pt x="981529" y="477158"/>
                      </a:cubicBezTo>
                      <a:cubicBezTo>
                        <a:pt x="1055915" y="422730"/>
                        <a:pt x="1226457" y="722087"/>
                        <a:pt x="1340757" y="738415"/>
                      </a:cubicBezTo>
                      <a:cubicBezTo>
                        <a:pt x="1455057" y="754744"/>
                        <a:pt x="1572986" y="671286"/>
                        <a:pt x="1667329" y="575129"/>
                      </a:cubicBezTo>
                      <a:cubicBezTo>
                        <a:pt x="1761672" y="478972"/>
                        <a:pt x="1801586" y="224972"/>
                        <a:pt x="1906814" y="161472"/>
                      </a:cubicBezTo>
                      <a:cubicBezTo>
                        <a:pt x="2012042" y="97972"/>
                        <a:pt x="2275114" y="0"/>
                        <a:pt x="2298700" y="194129"/>
                      </a:cubicBezTo>
                      <a:cubicBezTo>
                        <a:pt x="2322286" y="388258"/>
                        <a:pt x="1979386" y="1175657"/>
                        <a:pt x="2048329" y="1326243"/>
                      </a:cubicBezTo>
                      <a:cubicBezTo>
                        <a:pt x="2117272" y="1476829"/>
                        <a:pt x="2563586" y="1035957"/>
                        <a:pt x="2712357" y="1097643"/>
                      </a:cubicBezTo>
                      <a:cubicBezTo>
                        <a:pt x="2861128" y="1159329"/>
                        <a:pt x="3048000" y="1524001"/>
                        <a:pt x="2940957" y="1696358"/>
                      </a:cubicBezTo>
                      <a:cubicBezTo>
                        <a:pt x="2833914" y="1868715"/>
                        <a:pt x="2108200" y="1892300"/>
                        <a:pt x="2070100" y="2131786"/>
                      </a:cubicBezTo>
                      <a:cubicBezTo>
                        <a:pt x="2032000" y="2371272"/>
                        <a:pt x="2699657" y="2911929"/>
                        <a:pt x="2712357" y="3133272"/>
                      </a:cubicBezTo>
                      <a:cubicBezTo>
                        <a:pt x="2725057" y="3354615"/>
                        <a:pt x="2327728" y="3497943"/>
                        <a:pt x="2146300" y="3459843"/>
                      </a:cubicBezTo>
                      <a:cubicBezTo>
                        <a:pt x="1964872" y="3421743"/>
                        <a:pt x="1854200" y="2915558"/>
                        <a:pt x="1623786" y="2904672"/>
                      </a:cubicBezTo>
                      <a:cubicBezTo>
                        <a:pt x="1393372" y="2893786"/>
                        <a:pt x="972457" y="3401786"/>
                        <a:pt x="763814" y="3394529"/>
                      </a:cubicBezTo>
                      <a:cubicBezTo>
                        <a:pt x="555171" y="3387272"/>
                        <a:pt x="373743" y="3006272"/>
                        <a:pt x="371929" y="2861129"/>
                      </a:cubicBezTo>
                      <a:cubicBezTo>
                        <a:pt x="370115" y="2715986"/>
                        <a:pt x="805543" y="2598058"/>
                        <a:pt x="752929" y="2523672"/>
                      </a:cubicBezTo>
                      <a:cubicBezTo>
                        <a:pt x="700315" y="2449286"/>
                        <a:pt x="112486" y="2521858"/>
                        <a:pt x="56243" y="2414815"/>
                      </a:cubicBezTo>
                      <a:cubicBezTo>
                        <a:pt x="0" y="2307772"/>
                        <a:pt x="384629" y="2079172"/>
                        <a:pt x="393700" y="18596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Oval 480"/>
                <p:cNvSpPr/>
                <p:nvPr/>
              </p:nvSpPr>
              <p:spPr>
                <a:xfrm>
                  <a:off x="7580923" y="3739662"/>
                  <a:ext cx="45719" cy="4571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2" name="Oval 481"/>
                <p:cNvSpPr/>
                <p:nvPr/>
              </p:nvSpPr>
              <p:spPr>
                <a:xfrm>
                  <a:off x="7514492" y="3962400"/>
                  <a:ext cx="45719" cy="4571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Donut 482"/>
                <p:cNvSpPr/>
                <p:nvPr/>
              </p:nvSpPr>
              <p:spPr>
                <a:xfrm>
                  <a:off x="7618412" y="3810000"/>
                  <a:ext cx="152400" cy="152400"/>
                </a:xfrm>
                <a:prstGeom prst="donu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4" name="Oval 483"/>
                <p:cNvSpPr/>
                <p:nvPr/>
              </p:nvSpPr>
              <p:spPr>
                <a:xfrm>
                  <a:off x="7682523" y="3739662"/>
                  <a:ext cx="45719" cy="4571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Oval 484"/>
                <p:cNvSpPr/>
                <p:nvPr/>
              </p:nvSpPr>
              <p:spPr>
                <a:xfrm>
                  <a:off x="7770812" y="4038600"/>
                  <a:ext cx="45719" cy="4571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6" name="Oval 485"/>
                <p:cNvSpPr/>
                <p:nvPr/>
              </p:nvSpPr>
              <p:spPr>
                <a:xfrm>
                  <a:off x="7466012" y="3810000"/>
                  <a:ext cx="45719" cy="4571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4" name="Oval 433"/>
              <p:cNvSpPr/>
              <p:nvPr/>
            </p:nvSpPr>
            <p:spPr>
              <a:xfrm>
                <a:off x="3340826" y="375085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/>
              <p:cNvSpPr/>
              <p:nvPr/>
            </p:nvSpPr>
            <p:spPr>
              <a:xfrm>
                <a:off x="3960812" y="3733800"/>
                <a:ext cx="45720" cy="45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/>
              <p:cNvSpPr/>
              <p:nvPr/>
            </p:nvSpPr>
            <p:spPr>
              <a:xfrm>
                <a:off x="2665412" y="4343400"/>
                <a:ext cx="45720" cy="45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3884612" y="4800600"/>
                <a:ext cx="45720" cy="45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4418012" y="4191000"/>
                <a:ext cx="45720" cy="45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4037012" y="4191000"/>
                <a:ext cx="109856" cy="1147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/>
              <p:cNvSpPr/>
              <p:nvPr/>
            </p:nvSpPr>
            <p:spPr>
              <a:xfrm>
                <a:off x="4113212" y="2590800"/>
                <a:ext cx="45720" cy="45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5134292" y="3581400"/>
                <a:ext cx="45720" cy="45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/>
              <p:cNvSpPr/>
              <p:nvPr/>
            </p:nvSpPr>
            <p:spPr>
              <a:xfrm>
                <a:off x="3351212" y="3352800"/>
                <a:ext cx="77788" cy="777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3579812" y="3002280"/>
                <a:ext cx="45720" cy="45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3319128" y="4880810"/>
                <a:ext cx="109856" cy="1147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2384675" y="3814010"/>
                <a:ext cx="109856" cy="1147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4201443" y="3192379"/>
                <a:ext cx="77788" cy="777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4776536" y="4543926"/>
                <a:ext cx="77788" cy="777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3046412" y="388620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/>
              <p:cNvSpPr/>
              <p:nvPr/>
            </p:nvSpPr>
            <p:spPr>
              <a:xfrm>
                <a:off x="2908933" y="4618359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844989" y="460876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2848186" y="4535232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2758664" y="417394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3768980" y="356967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3743402" y="314764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Oval 454"/>
              <p:cNvSpPr/>
              <p:nvPr/>
            </p:nvSpPr>
            <p:spPr>
              <a:xfrm>
                <a:off x="3119948" y="318281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/>
              <p:cNvSpPr/>
              <p:nvPr/>
            </p:nvSpPr>
            <p:spPr>
              <a:xfrm>
                <a:off x="2694720" y="294941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Oval 456"/>
              <p:cNvSpPr/>
              <p:nvPr/>
            </p:nvSpPr>
            <p:spPr>
              <a:xfrm>
                <a:off x="4264547" y="449686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Oval 457"/>
              <p:cNvSpPr/>
              <p:nvPr/>
            </p:nvSpPr>
            <p:spPr>
              <a:xfrm>
                <a:off x="4859226" y="439455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9" name="Oval 458"/>
              <p:cNvSpPr/>
              <p:nvPr/>
            </p:nvSpPr>
            <p:spPr>
              <a:xfrm>
                <a:off x="4766507" y="3454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4673788" y="3230773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Oval 460"/>
              <p:cNvSpPr/>
              <p:nvPr/>
            </p:nvSpPr>
            <p:spPr>
              <a:xfrm>
                <a:off x="5102213" y="32275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4577872" y="301016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197404" y="290465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197404" y="297499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4187813" y="301016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3852107" y="3624029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3692247" y="374232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3596331" y="361124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4296518" y="3972524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/>
              <p:cNvSpPr/>
              <p:nvPr/>
            </p:nvSpPr>
            <p:spPr>
              <a:xfrm>
                <a:off x="4379645" y="4078032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4366856" y="4097215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Oval 471"/>
              <p:cNvSpPr/>
              <p:nvPr/>
            </p:nvSpPr>
            <p:spPr>
              <a:xfrm>
                <a:off x="4360461" y="411320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4331686" y="415476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3052805" y="3895792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3036819" y="3937355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3692247" y="3938505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3861826" y="3938505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3918353" y="3938505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3892518" y="3955897"/>
                <a:ext cx="97390" cy="9739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 Subjects</a:t>
            </a:r>
            <a:endParaRPr lang="en-US" dirty="0"/>
          </a:p>
        </p:txBody>
      </p:sp>
      <p:grpSp>
        <p:nvGrpSpPr>
          <p:cNvPr id="418" name="Group 417"/>
          <p:cNvGrpSpPr/>
          <p:nvPr/>
        </p:nvGrpSpPr>
        <p:grpSpPr>
          <a:xfrm>
            <a:off x="2683290" y="1676400"/>
            <a:ext cx="1371600" cy="1295400"/>
            <a:chOff x="2350355" y="2057400"/>
            <a:chExt cx="1371600" cy="1295400"/>
          </a:xfrm>
        </p:grpSpPr>
        <p:sp>
          <p:nvSpPr>
            <p:cNvPr id="3" name="Folded Corner 2"/>
            <p:cNvSpPr/>
            <p:nvPr/>
          </p:nvSpPr>
          <p:spPr>
            <a:xfrm>
              <a:off x="2350355" y="2057400"/>
              <a:ext cx="1371600" cy="1295400"/>
            </a:xfrm>
            <a:prstGeom prst="foldedCorner">
              <a:avLst/>
            </a:prstGeom>
            <a:solidFill>
              <a:schemeClr val="tx2"/>
            </a:solidFill>
            <a:ln>
              <a:noFill/>
            </a:ln>
            <a:effectLst>
              <a:outerShdw dist="76200" dir="19140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1"/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Math’s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 rot="4160806">
              <a:off x="2723084" y="2581886"/>
              <a:ext cx="608010" cy="671050"/>
              <a:chOff x="979488" y="1543051"/>
              <a:chExt cx="3016250" cy="3328987"/>
            </a:xfrm>
            <a:effectLst/>
          </p:grpSpPr>
          <p:sp>
            <p:nvSpPr>
              <p:cNvPr id="16" name="Freeform 52"/>
              <p:cNvSpPr>
                <a:spLocks/>
              </p:cNvSpPr>
              <p:nvPr/>
            </p:nvSpPr>
            <p:spPr bwMode="auto">
              <a:xfrm>
                <a:off x="981076" y="3935413"/>
                <a:ext cx="2259013" cy="936625"/>
              </a:xfrm>
              <a:custGeom>
                <a:avLst/>
                <a:gdLst/>
                <a:ahLst/>
                <a:cxnLst>
                  <a:cxn ang="0">
                    <a:pos x="76" y="1"/>
                  </a:cxn>
                  <a:cxn ang="0">
                    <a:pos x="1413" y="467"/>
                  </a:cxn>
                  <a:cxn ang="0">
                    <a:pos x="1422" y="478"/>
                  </a:cxn>
                  <a:cxn ang="0">
                    <a:pos x="1422" y="493"/>
                  </a:cxn>
                  <a:cxn ang="0">
                    <a:pos x="1397" y="561"/>
                  </a:cxn>
                  <a:cxn ang="0">
                    <a:pos x="1385" y="572"/>
                  </a:cxn>
                  <a:cxn ang="0">
                    <a:pos x="1369" y="582"/>
                  </a:cxn>
                  <a:cxn ang="0">
                    <a:pos x="1352" y="589"/>
                  </a:cxn>
                  <a:cxn ang="0">
                    <a:pos x="1340" y="589"/>
                  </a:cxn>
                  <a:cxn ang="0">
                    <a:pos x="1333" y="587"/>
                  </a:cxn>
                  <a:cxn ang="0">
                    <a:pos x="1312" y="580"/>
                  </a:cxn>
                  <a:cxn ang="0">
                    <a:pos x="1279" y="568"/>
                  </a:cxn>
                  <a:cxn ang="0">
                    <a:pos x="1235" y="553"/>
                  </a:cxn>
                  <a:cxn ang="0">
                    <a:pos x="1181" y="534"/>
                  </a:cxn>
                  <a:cxn ang="0">
                    <a:pos x="1119" y="513"/>
                  </a:cxn>
                  <a:cxn ang="0">
                    <a:pos x="1050" y="489"/>
                  </a:cxn>
                  <a:cxn ang="0">
                    <a:pos x="975" y="463"/>
                  </a:cxn>
                  <a:cxn ang="0">
                    <a:pos x="895" y="435"/>
                  </a:cxn>
                  <a:cxn ang="0">
                    <a:pos x="770" y="392"/>
                  </a:cxn>
                  <a:cxn ang="0">
                    <a:pos x="684" y="362"/>
                  </a:cxn>
                  <a:cxn ang="0">
                    <a:pos x="598" y="332"/>
                  </a:cxn>
                  <a:cxn ang="0">
                    <a:pos x="513" y="303"/>
                  </a:cxn>
                  <a:cxn ang="0">
                    <a:pos x="431" y="274"/>
                  </a:cxn>
                  <a:cxn ang="0">
                    <a:pos x="353" y="248"/>
                  </a:cxn>
                  <a:cxn ang="0">
                    <a:pos x="280" y="222"/>
                  </a:cxn>
                  <a:cxn ang="0">
                    <a:pos x="213" y="199"/>
                  </a:cxn>
                  <a:cxn ang="0">
                    <a:pos x="154" y="178"/>
                  </a:cxn>
                  <a:cxn ang="0">
                    <a:pos x="104" y="161"/>
                  </a:cxn>
                  <a:cxn ang="0">
                    <a:pos x="64" y="147"/>
                  </a:cxn>
                  <a:cxn ang="0">
                    <a:pos x="35" y="137"/>
                  </a:cxn>
                  <a:cxn ang="0">
                    <a:pos x="19" y="132"/>
                  </a:cxn>
                  <a:cxn ang="0">
                    <a:pos x="9" y="127"/>
                  </a:cxn>
                  <a:cxn ang="0">
                    <a:pos x="2" y="117"/>
                  </a:cxn>
                  <a:cxn ang="0">
                    <a:pos x="0" y="107"/>
                  </a:cxn>
                  <a:cxn ang="0">
                    <a:pos x="3" y="99"/>
                  </a:cxn>
                  <a:cxn ang="0">
                    <a:pos x="10" y="77"/>
                  </a:cxn>
                  <a:cxn ang="0">
                    <a:pos x="17" y="59"/>
                  </a:cxn>
                  <a:cxn ang="0">
                    <a:pos x="23" y="42"/>
                  </a:cxn>
                  <a:cxn ang="0">
                    <a:pos x="26" y="31"/>
                  </a:cxn>
                  <a:cxn ang="0">
                    <a:pos x="30" y="25"/>
                  </a:cxn>
                  <a:cxn ang="0">
                    <a:pos x="48" y="10"/>
                  </a:cxn>
                  <a:cxn ang="0">
                    <a:pos x="64" y="2"/>
                  </a:cxn>
                </a:cxnLst>
                <a:rect l="0" t="0" r="r" b="b"/>
                <a:pathLst>
                  <a:path w="1423" h="590">
                    <a:moveTo>
                      <a:pt x="70" y="0"/>
                    </a:moveTo>
                    <a:lnTo>
                      <a:pt x="76" y="1"/>
                    </a:lnTo>
                    <a:lnTo>
                      <a:pt x="1406" y="463"/>
                    </a:lnTo>
                    <a:lnTo>
                      <a:pt x="1413" y="467"/>
                    </a:lnTo>
                    <a:lnTo>
                      <a:pt x="1418" y="472"/>
                    </a:lnTo>
                    <a:lnTo>
                      <a:pt x="1422" y="478"/>
                    </a:lnTo>
                    <a:lnTo>
                      <a:pt x="1423" y="485"/>
                    </a:lnTo>
                    <a:lnTo>
                      <a:pt x="1422" y="493"/>
                    </a:lnTo>
                    <a:lnTo>
                      <a:pt x="1399" y="557"/>
                    </a:lnTo>
                    <a:lnTo>
                      <a:pt x="1397" y="561"/>
                    </a:lnTo>
                    <a:lnTo>
                      <a:pt x="1392" y="567"/>
                    </a:lnTo>
                    <a:lnTo>
                      <a:pt x="1385" y="572"/>
                    </a:lnTo>
                    <a:lnTo>
                      <a:pt x="1377" y="577"/>
                    </a:lnTo>
                    <a:lnTo>
                      <a:pt x="1369" y="582"/>
                    </a:lnTo>
                    <a:lnTo>
                      <a:pt x="1360" y="586"/>
                    </a:lnTo>
                    <a:lnTo>
                      <a:pt x="1352" y="589"/>
                    </a:lnTo>
                    <a:lnTo>
                      <a:pt x="1345" y="590"/>
                    </a:lnTo>
                    <a:lnTo>
                      <a:pt x="1340" y="589"/>
                    </a:lnTo>
                    <a:lnTo>
                      <a:pt x="1338" y="589"/>
                    </a:lnTo>
                    <a:lnTo>
                      <a:pt x="1333" y="587"/>
                    </a:lnTo>
                    <a:lnTo>
                      <a:pt x="1324" y="584"/>
                    </a:lnTo>
                    <a:lnTo>
                      <a:pt x="1312" y="580"/>
                    </a:lnTo>
                    <a:lnTo>
                      <a:pt x="1297" y="575"/>
                    </a:lnTo>
                    <a:lnTo>
                      <a:pt x="1279" y="568"/>
                    </a:lnTo>
                    <a:lnTo>
                      <a:pt x="1258" y="561"/>
                    </a:lnTo>
                    <a:lnTo>
                      <a:pt x="1235" y="553"/>
                    </a:lnTo>
                    <a:lnTo>
                      <a:pt x="1209" y="544"/>
                    </a:lnTo>
                    <a:lnTo>
                      <a:pt x="1181" y="534"/>
                    </a:lnTo>
                    <a:lnTo>
                      <a:pt x="1151" y="524"/>
                    </a:lnTo>
                    <a:lnTo>
                      <a:pt x="1119" y="513"/>
                    </a:lnTo>
                    <a:lnTo>
                      <a:pt x="1085" y="501"/>
                    </a:lnTo>
                    <a:lnTo>
                      <a:pt x="1050" y="489"/>
                    </a:lnTo>
                    <a:lnTo>
                      <a:pt x="1013" y="476"/>
                    </a:lnTo>
                    <a:lnTo>
                      <a:pt x="975" y="463"/>
                    </a:lnTo>
                    <a:lnTo>
                      <a:pt x="935" y="449"/>
                    </a:lnTo>
                    <a:lnTo>
                      <a:pt x="895" y="435"/>
                    </a:lnTo>
                    <a:lnTo>
                      <a:pt x="854" y="421"/>
                    </a:lnTo>
                    <a:lnTo>
                      <a:pt x="770" y="392"/>
                    </a:lnTo>
                    <a:lnTo>
                      <a:pt x="727" y="377"/>
                    </a:lnTo>
                    <a:lnTo>
                      <a:pt x="684" y="362"/>
                    </a:lnTo>
                    <a:lnTo>
                      <a:pt x="641" y="347"/>
                    </a:lnTo>
                    <a:lnTo>
                      <a:pt x="598" y="332"/>
                    </a:lnTo>
                    <a:lnTo>
                      <a:pt x="555" y="318"/>
                    </a:lnTo>
                    <a:lnTo>
                      <a:pt x="513" y="303"/>
                    </a:lnTo>
                    <a:lnTo>
                      <a:pt x="472" y="288"/>
                    </a:lnTo>
                    <a:lnTo>
                      <a:pt x="431" y="274"/>
                    </a:lnTo>
                    <a:lnTo>
                      <a:pt x="392" y="261"/>
                    </a:lnTo>
                    <a:lnTo>
                      <a:pt x="353" y="248"/>
                    </a:lnTo>
                    <a:lnTo>
                      <a:pt x="316" y="234"/>
                    </a:lnTo>
                    <a:lnTo>
                      <a:pt x="280" y="222"/>
                    </a:lnTo>
                    <a:lnTo>
                      <a:pt x="246" y="210"/>
                    </a:lnTo>
                    <a:lnTo>
                      <a:pt x="213" y="199"/>
                    </a:lnTo>
                    <a:lnTo>
                      <a:pt x="183" y="188"/>
                    </a:lnTo>
                    <a:lnTo>
                      <a:pt x="154" y="178"/>
                    </a:lnTo>
                    <a:lnTo>
                      <a:pt x="128" y="169"/>
                    </a:lnTo>
                    <a:lnTo>
                      <a:pt x="104" y="161"/>
                    </a:lnTo>
                    <a:lnTo>
                      <a:pt x="82" y="153"/>
                    </a:lnTo>
                    <a:lnTo>
                      <a:pt x="64" y="147"/>
                    </a:lnTo>
                    <a:lnTo>
                      <a:pt x="48" y="141"/>
                    </a:lnTo>
                    <a:lnTo>
                      <a:pt x="35" y="137"/>
                    </a:lnTo>
                    <a:lnTo>
                      <a:pt x="25" y="134"/>
                    </a:lnTo>
                    <a:lnTo>
                      <a:pt x="19" y="132"/>
                    </a:lnTo>
                    <a:lnTo>
                      <a:pt x="16" y="131"/>
                    </a:lnTo>
                    <a:lnTo>
                      <a:pt x="9" y="127"/>
                    </a:lnTo>
                    <a:lnTo>
                      <a:pt x="5" y="122"/>
                    </a:lnTo>
                    <a:lnTo>
                      <a:pt x="2" y="117"/>
                    </a:lnTo>
                    <a:lnTo>
                      <a:pt x="0" y="112"/>
                    </a:lnTo>
                    <a:lnTo>
                      <a:pt x="0" y="107"/>
                    </a:lnTo>
                    <a:lnTo>
                      <a:pt x="2" y="103"/>
                    </a:lnTo>
                    <a:lnTo>
                      <a:pt x="3" y="99"/>
                    </a:lnTo>
                    <a:lnTo>
                      <a:pt x="7" y="86"/>
                    </a:lnTo>
                    <a:lnTo>
                      <a:pt x="10" y="77"/>
                    </a:lnTo>
                    <a:lnTo>
                      <a:pt x="13" y="68"/>
                    </a:lnTo>
                    <a:lnTo>
                      <a:pt x="17" y="59"/>
                    </a:lnTo>
                    <a:lnTo>
                      <a:pt x="19" y="50"/>
                    </a:lnTo>
                    <a:lnTo>
                      <a:pt x="23" y="42"/>
                    </a:lnTo>
                    <a:lnTo>
                      <a:pt x="24" y="36"/>
                    </a:lnTo>
                    <a:lnTo>
                      <a:pt x="26" y="31"/>
                    </a:lnTo>
                    <a:lnTo>
                      <a:pt x="26" y="30"/>
                    </a:lnTo>
                    <a:lnTo>
                      <a:pt x="30" y="25"/>
                    </a:lnTo>
                    <a:lnTo>
                      <a:pt x="34" y="20"/>
                    </a:lnTo>
                    <a:lnTo>
                      <a:pt x="48" y="10"/>
                    </a:lnTo>
                    <a:lnTo>
                      <a:pt x="56" y="5"/>
                    </a:lnTo>
                    <a:lnTo>
                      <a:pt x="64" y="2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D7A76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53"/>
              <p:cNvSpPr>
                <a:spLocks/>
              </p:cNvSpPr>
              <p:nvPr/>
            </p:nvSpPr>
            <p:spPr bwMode="auto">
              <a:xfrm>
                <a:off x="979488" y="4033838"/>
                <a:ext cx="2184400" cy="836613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34" y="0"/>
                  </a:cxn>
                  <a:cxn ang="0">
                    <a:pos x="41" y="2"/>
                  </a:cxn>
                  <a:cxn ang="0">
                    <a:pos x="1358" y="460"/>
                  </a:cxn>
                  <a:cxn ang="0">
                    <a:pos x="1367" y="464"/>
                  </a:cxn>
                  <a:cxn ang="0">
                    <a:pos x="1373" y="470"/>
                  </a:cxn>
                  <a:cxn ang="0">
                    <a:pos x="1376" y="475"/>
                  </a:cxn>
                  <a:cxn ang="0">
                    <a:pos x="1376" y="481"/>
                  </a:cxn>
                  <a:cxn ang="0">
                    <a:pos x="1363" y="520"/>
                  </a:cxn>
                  <a:cxn ang="0">
                    <a:pos x="1360" y="524"/>
                  </a:cxn>
                  <a:cxn ang="0">
                    <a:pos x="1356" y="527"/>
                  </a:cxn>
                  <a:cxn ang="0">
                    <a:pos x="1349" y="527"/>
                  </a:cxn>
                  <a:cxn ang="0">
                    <a:pos x="1342" y="527"/>
                  </a:cxn>
                  <a:cxn ang="0">
                    <a:pos x="1336" y="526"/>
                  </a:cxn>
                  <a:cxn ang="0">
                    <a:pos x="18" y="68"/>
                  </a:cxn>
                  <a:cxn ang="0">
                    <a:pos x="10" y="63"/>
                  </a:cxn>
                  <a:cxn ang="0">
                    <a:pos x="3" y="58"/>
                  </a:cxn>
                  <a:cxn ang="0">
                    <a:pos x="0" y="53"/>
                  </a:cxn>
                  <a:cxn ang="0">
                    <a:pos x="0" y="47"/>
                  </a:cxn>
                  <a:cxn ang="0">
                    <a:pos x="14" y="7"/>
                  </a:cxn>
                  <a:cxn ang="0">
                    <a:pos x="17" y="4"/>
                  </a:cxn>
                  <a:cxn ang="0">
                    <a:pos x="21" y="1"/>
                  </a:cxn>
                  <a:cxn ang="0">
                    <a:pos x="27" y="0"/>
                  </a:cxn>
                </a:cxnLst>
                <a:rect l="0" t="0" r="r" b="b"/>
                <a:pathLst>
                  <a:path w="1376" h="527">
                    <a:moveTo>
                      <a:pt x="27" y="0"/>
                    </a:moveTo>
                    <a:lnTo>
                      <a:pt x="34" y="0"/>
                    </a:lnTo>
                    <a:lnTo>
                      <a:pt x="41" y="2"/>
                    </a:lnTo>
                    <a:lnTo>
                      <a:pt x="1358" y="460"/>
                    </a:lnTo>
                    <a:lnTo>
                      <a:pt x="1367" y="464"/>
                    </a:lnTo>
                    <a:lnTo>
                      <a:pt x="1373" y="470"/>
                    </a:lnTo>
                    <a:lnTo>
                      <a:pt x="1376" y="475"/>
                    </a:lnTo>
                    <a:lnTo>
                      <a:pt x="1376" y="481"/>
                    </a:lnTo>
                    <a:lnTo>
                      <a:pt x="1363" y="520"/>
                    </a:lnTo>
                    <a:lnTo>
                      <a:pt x="1360" y="524"/>
                    </a:lnTo>
                    <a:lnTo>
                      <a:pt x="1356" y="527"/>
                    </a:lnTo>
                    <a:lnTo>
                      <a:pt x="1349" y="527"/>
                    </a:lnTo>
                    <a:lnTo>
                      <a:pt x="1342" y="527"/>
                    </a:lnTo>
                    <a:lnTo>
                      <a:pt x="1336" y="526"/>
                    </a:lnTo>
                    <a:lnTo>
                      <a:pt x="18" y="68"/>
                    </a:lnTo>
                    <a:lnTo>
                      <a:pt x="10" y="63"/>
                    </a:lnTo>
                    <a:lnTo>
                      <a:pt x="3" y="58"/>
                    </a:lnTo>
                    <a:lnTo>
                      <a:pt x="0" y="53"/>
                    </a:lnTo>
                    <a:lnTo>
                      <a:pt x="0" y="47"/>
                    </a:lnTo>
                    <a:lnTo>
                      <a:pt x="14" y="7"/>
                    </a:lnTo>
                    <a:lnTo>
                      <a:pt x="17" y="4"/>
                    </a:lnTo>
                    <a:lnTo>
                      <a:pt x="21" y="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E9C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54"/>
              <p:cNvSpPr>
                <a:spLocks/>
              </p:cNvSpPr>
              <p:nvPr/>
            </p:nvSpPr>
            <p:spPr bwMode="auto">
              <a:xfrm>
                <a:off x="979488" y="4040188"/>
                <a:ext cx="2174875" cy="82867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2" y="1"/>
                  </a:cxn>
                  <a:cxn ang="0">
                    <a:pos x="39" y="3"/>
                  </a:cxn>
                  <a:cxn ang="0">
                    <a:pos x="1352" y="459"/>
                  </a:cxn>
                  <a:cxn ang="0">
                    <a:pos x="1360" y="463"/>
                  </a:cxn>
                  <a:cxn ang="0">
                    <a:pos x="1367" y="468"/>
                  </a:cxn>
                  <a:cxn ang="0">
                    <a:pos x="1370" y="474"/>
                  </a:cxn>
                  <a:cxn ang="0">
                    <a:pos x="1370" y="479"/>
                  </a:cxn>
                  <a:cxn ang="0">
                    <a:pos x="1358" y="516"/>
                  </a:cxn>
                  <a:cxn ang="0">
                    <a:pos x="1355" y="519"/>
                  </a:cxn>
                  <a:cxn ang="0">
                    <a:pos x="1351" y="521"/>
                  </a:cxn>
                  <a:cxn ang="0">
                    <a:pos x="1345" y="522"/>
                  </a:cxn>
                  <a:cxn ang="0">
                    <a:pos x="1338" y="522"/>
                  </a:cxn>
                  <a:cxn ang="0">
                    <a:pos x="1331" y="520"/>
                  </a:cxn>
                  <a:cxn ang="0">
                    <a:pos x="18" y="63"/>
                  </a:cxn>
                  <a:cxn ang="0">
                    <a:pos x="10" y="59"/>
                  </a:cxn>
                  <a:cxn ang="0">
                    <a:pos x="3" y="54"/>
                  </a:cxn>
                  <a:cxn ang="0">
                    <a:pos x="0" y="49"/>
                  </a:cxn>
                  <a:cxn ang="0">
                    <a:pos x="0" y="44"/>
                  </a:cxn>
                  <a:cxn ang="0">
                    <a:pos x="13" y="7"/>
                  </a:cxn>
                  <a:cxn ang="0">
                    <a:pos x="15" y="3"/>
                  </a:cxn>
                  <a:cxn ang="0">
                    <a:pos x="19" y="1"/>
                  </a:cxn>
                  <a:cxn ang="0">
                    <a:pos x="25" y="0"/>
                  </a:cxn>
                </a:cxnLst>
                <a:rect l="0" t="0" r="r" b="b"/>
                <a:pathLst>
                  <a:path w="1370" h="522">
                    <a:moveTo>
                      <a:pt x="25" y="0"/>
                    </a:moveTo>
                    <a:lnTo>
                      <a:pt x="32" y="1"/>
                    </a:lnTo>
                    <a:lnTo>
                      <a:pt x="39" y="3"/>
                    </a:lnTo>
                    <a:lnTo>
                      <a:pt x="1352" y="459"/>
                    </a:lnTo>
                    <a:lnTo>
                      <a:pt x="1360" y="463"/>
                    </a:lnTo>
                    <a:lnTo>
                      <a:pt x="1367" y="468"/>
                    </a:lnTo>
                    <a:lnTo>
                      <a:pt x="1370" y="474"/>
                    </a:lnTo>
                    <a:lnTo>
                      <a:pt x="1370" y="479"/>
                    </a:lnTo>
                    <a:lnTo>
                      <a:pt x="1358" y="516"/>
                    </a:lnTo>
                    <a:lnTo>
                      <a:pt x="1355" y="519"/>
                    </a:lnTo>
                    <a:lnTo>
                      <a:pt x="1351" y="521"/>
                    </a:lnTo>
                    <a:lnTo>
                      <a:pt x="1345" y="522"/>
                    </a:lnTo>
                    <a:lnTo>
                      <a:pt x="1338" y="522"/>
                    </a:lnTo>
                    <a:lnTo>
                      <a:pt x="1331" y="520"/>
                    </a:lnTo>
                    <a:lnTo>
                      <a:pt x="18" y="63"/>
                    </a:lnTo>
                    <a:lnTo>
                      <a:pt x="10" y="59"/>
                    </a:lnTo>
                    <a:lnTo>
                      <a:pt x="3" y="54"/>
                    </a:lnTo>
                    <a:lnTo>
                      <a:pt x="0" y="49"/>
                    </a:lnTo>
                    <a:lnTo>
                      <a:pt x="0" y="44"/>
                    </a:lnTo>
                    <a:lnTo>
                      <a:pt x="13" y="7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DFAB5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55"/>
              <p:cNvSpPr>
                <a:spLocks/>
              </p:cNvSpPr>
              <p:nvPr/>
            </p:nvSpPr>
            <p:spPr bwMode="auto">
              <a:xfrm>
                <a:off x="1106488" y="1543051"/>
                <a:ext cx="1089025" cy="2560638"/>
              </a:xfrm>
              <a:custGeom>
                <a:avLst/>
                <a:gdLst/>
                <a:ahLst/>
                <a:cxnLst>
                  <a:cxn ang="0">
                    <a:pos x="600" y="1"/>
                  </a:cxn>
                  <a:cxn ang="0">
                    <a:pos x="677" y="29"/>
                  </a:cxn>
                  <a:cxn ang="0">
                    <a:pos x="686" y="43"/>
                  </a:cxn>
                  <a:cxn ang="0">
                    <a:pos x="685" y="60"/>
                  </a:cxn>
                  <a:cxn ang="0">
                    <a:pos x="151" y="1594"/>
                  </a:cxn>
                  <a:cxn ang="0">
                    <a:pos x="137" y="1604"/>
                  </a:cxn>
                  <a:cxn ang="0">
                    <a:pos x="118" y="1611"/>
                  </a:cxn>
                  <a:cxn ang="0">
                    <a:pos x="101" y="1613"/>
                  </a:cxn>
                  <a:cxn ang="0">
                    <a:pos x="93" y="1612"/>
                  </a:cxn>
                  <a:cxn ang="0">
                    <a:pos x="82" y="1608"/>
                  </a:cxn>
                  <a:cxn ang="0">
                    <a:pos x="53" y="1599"/>
                  </a:cxn>
                  <a:cxn ang="0">
                    <a:pos x="26" y="1589"/>
                  </a:cxn>
                  <a:cxn ang="0">
                    <a:pos x="15" y="1585"/>
                  </a:cxn>
                  <a:cxn ang="0">
                    <a:pos x="7" y="1580"/>
                  </a:cxn>
                  <a:cxn ang="0">
                    <a:pos x="1" y="1569"/>
                  </a:cxn>
                  <a:cxn ang="0">
                    <a:pos x="2" y="1553"/>
                  </a:cxn>
                  <a:cxn ang="0">
                    <a:pos x="5" y="1543"/>
                  </a:cxn>
                  <a:cxn ang="0">
                    <a:pos x="13" y="1520"/>
                  </a:cxn>
                  <a:cxn ang="0">
                    <a:pos x="26" y="1485"/>
                  </a:cxn>
                  <a:cxn ang="0">
                    <a:pos x="42" y="1438"/>
                  </a:cxn>
                  <a:cxn ang="0">
                    <a:pos x="62" y="1382"/>
                  </a:cxn>
                  <a:cxn ang="0">
                    <a:pos x="84" y="1316"/>
                  </a:cxn>
                  <a:cxn ang="0">
                    <a:pos x="110" y="1243"/>
                  </a:cxn>
                  <a:cxn ang="0">
                    <a:pos x="137" y="1164"/>
                  </a:cxn>
                  <a:cxn ang="0">
                    <a:pos x="167" y="1080"/>
                  </a:cxn>
                  <a:cxn ang="0">
                    <a:pos x="197" y="991"/>
                  </a:cxn>
                  <a:cxn ang="0">
                    <a:pos x="245" y="855"/>
                  </a:cxn>
                  <a:cxn ang="0">
                    <a:pos x="293" y="716"/>
                  </a:cxn>
                  <a:cxn ang="0">
                    <a:pos x="356" y="536"/>
                  </a:cxn>
                  <a:cxn ang="0">
                    <a:pos x="386" y="450"/>
                  </a:cxn>
                  <a:cxn ang="0">
                    <a:pos x="414" y="369"/>
                  </a:cxn>
                  <a:cxn ang="0">
                    <a:pos x="440" y="294"/>
                  </a:cxn>
                  <a:cxn ang="0">
                    <a:pos x="464" y="226"/>
                  </a:cxn>
                  <a:cxn ang="0">
                    <a:pos x="485" y="166"/>
                  </a:cxn>
                  <a:cxn ang="0">
                    <a:pos x="502" y="115"/>
                  </a:cxn>
                  <a:cxn ang="0">
                    <a:pos x="516" y="76"/>
                  </a:cxn>
                  <a:cxn ang="0">
                    <a:pos x="525" y="48"/>
                  </a:cxn>
                  <a:cxn ang="0">
                    <a:pos x="531" y="34"/>
                  </a:cxn>
                  <a:cxn ang="0">
                    <a:pos x="534" y="27"/>
                  </a:cxn>
                  <a:cxn ang="0">
                    <a:pos x="548" y="17"/>
                  </a:cxn>
                  <a:cxn ang="0">
                    <a:pos x="567" y="7"/>
                  </a:cxn>
                  <a:cxn ang="0">
                    <a:pos x="586" y="1"/>
                  </a:cxn>
                </a:cxnLst>
                <a:rect l="0" t="0" r="r" b="b"/>
                <a:pathLst>
                  <a:path w="686" h="1613">
                    <a:moveTo>
                      <a:pt x="594" y="0"/>
                    </a:moveTo>
                    <a:lnTo>
                      <a:pt x="600" y="1"/>
                    </a:lnTo>
                    <a:lnTo>
                      <a:pt x="670" y="26"/>
                    </a:lnTo>
                    <a:lnTo>
                      <a:pt x="677" y="29"/>
                    </a:lnTo>
                    <a:lnTo>
                      <a:pt x="683" y="35"/>
                    </a:lnTo>
                    <a:lnTo>
                      <a:pt x="686" y="43"/>
                    </a:lnTo>
                    <a:lnTo>
                      <a:pt x="686" y="51"/>
                    </a:lnTo>
                    <a:lnTo>
                      <a:pt x="685" y="60"/>
                    </a:lnTo>
                    <a:lnTo>
                      <a:pt x="155" y="1588"/>
                    </a:lnTo>
                    <a:lnTo>
                      <a:pt x="151" y="1594"/>
                    </a:lnTo>
                    <a:lnTo>
                      <a:pt x="145" y="1599"/>
                    </a:lnTo>
                    <a:lnTo>
                      <a:pt x="137" y="1604"/>
                    </a:lnTo>
                    <a:lnTo>
                      <a:pt x="127" y="1608"/>
                    </a:lnTo>
                    <a:lnTo>
                      <a:pt x="118" y="1611"/>
                    </a:lnTo>
                    <a:lnTo>
                      <a:pt x="109" y="1613"/>
                    </a:lnTo>
                    <a:lnTo>
                      <a:pt x="101" y="1613"/>
                    </a:lnTo>
                    <a:lnTo>
                      <a:pt x="95" y="1613"/>
                    </a:lnTo>
                    <a:lnTo>
                      <a:pt x="93" y="1612"/>
                    </a:lnTo>
                    <a:lnTo>
                      <a:pt x="89" y="1611"/>
                    </a:lnTo>
                    <a:lnTo>
                      <a:pt x="82" y="1608"/>
                    </a:lnTo>
                    <a:lnTo>
                      <a:pt x="73" y="1605"/>
                    </a:lnTo>
                    <a:lnTo>
                      <a:pt x="53" y="1599"/>
                    </a:lnTo>
                    <a:lnTo>
                      <a:pt x="43" y="1595"/>
                    </a:lnTo>
                    <a:lnTo>
                      <a:pt x="26" y="1589"/>
                    </a:lnTo>
                    <a:lnTo>
                      <a:pt x="19" y="1587"/>
                    </a:lnTo>
                    <a:lnTo>
                      <a:pt x="15" y="1585"/>
                    </a:lnTo>
                    <a:lnTo>
                      <a:pt x="11" y="1583"/>
                    </a:lnTo>
                    <a:lnTo>
                      <a:pt x="7" y="1580"/>
                    </a:lnTo>
                    <a:lnTo>
                      <a:pt x="3" y="1575"/>
                    </a:lnTo>
                    <a:lnTo>
                      <a:pt x="1" y="1569"/>
                    </a:lnTo>
                    <a:lnTo>
                      <a:pt x="0" y="1562"/>
                    </a:lnTo>
                    <a:lnTo>
                      <a:pt x="2" y="1553"/>
                    </a:lnTo>
                    <a:lnTo>
                      <a:pt x="3" y="1550"/>
                    </a:lnTo>
                    <a:lnTo>
                      <a:pt x="5" y="1543"/>
                    </a:lnTo>
                    <a:lnTo>
                      <a:pt x="9" y="1534"/>
                    </a:lnTo>
                    <a:lnTo>
                      <a:pt x="13" y="1520"/>
                    </a:lnTo>
                    <a:lnTo>
                      <a:pt x="19" y="1504"/>
                    </a:lnTo>
                    <a:lnTo>
                      <a:pt x="26" y="1485"/>
                    </a:lnTo>
                    <a:lnTo>
                      <a:pt x="33" y="1463"/>
                    </a:lnTo>
                    <a:lnTo>
                      <a:pt x="42" y="1438"/>
                    </a:lnTo>
                    <a:lnTo>
                      <a:pt x="52" y="1411"/>
                    </a:lnTo>
                    <a:lnTo>
                      <a:pt x="62" y="1382"/>
                    </a:lnTo>
                    <a:lnTo>
                      <a:pt x="73" y="1350"/>
                    </a:lnTo>
                    <a:lnTo>
                      <a:pt x="84" y="1316"/>
                    </a:lnTo>
                    <a:lnTo>
                      <a:pt x="97" y="1280"/>
                    </a:lnTo>
                    <a:lnTo>
                      <a:pt x="110" y="1243"/>
                    </a:lnTo>
                    <a:lnTo>
                      <a:pt x="124" y="1205"/>
                    </a:lnTo>
                    <a:lnTo>
                      <a:pt x="137" y="1164"/>
                    </a:lnTo>
                    <a:lnTo>
                      <a:pt x="151" y="1123"/>
                    </a:lnTo>
                    <a:lnTo>
                      <a:pt x="167" y="1080"/>
                    </a:lnTo>
                    <a:lnTo>
                      <a:pt x="182" y="1036"/>
                    </a:lnTo>
                    <a:lnTo>
                      <a:pt x="197" y="991"/>
                    </a:lnTo>
                    <a:lnTo>
                      <a:pt x="213" y="947"/>
                    </a:lnTo>
                    <a:lnTo>
                      <a:pt x="245" y="855"/>
                    </a:lnTo>
                    <a:lnTo>
                      <a:pt x="277" y="762"/>
                    </a:lnTo>
                    <a:lnTo>
                      <a:pt x="293" y="716"/>
                    </a:lnTo>
                    <a:lnTo>
                      <a:pt x="325" y="625"/>
                    </a:lnTo>
                    <a:lnTo>
                      <a:pt x="356" y="536"/>
                    </a:lnTo>
                    <a:lnTo>
                      <a:pt x="371" y="492"/>
                    </a:lnTo>
                    <a:lnTo>
                      <a:pt x="386" y="450"/>
                    </a:lnTo>
                    <a:lnTo>
                      <a:pt x="400" y="409"/>
                    </a:lnTo>
                    <a:lnTo>
                      <a:pt x="414" y="369"/>
                    </a:lnTo>
                    <a:lnTo>
                      <a:pt x="427" y="331"/>
                    </a:lnTo>
                    <a:lnTo>
                      <a:pt x="440" y="294"/>
                    </a:lnTo>
                    <a:lnTo>
                      <a:pt x="452" y="259"/>
                    </a:lnTo>
                    <a:lnTo>
                      <a:pt x="464" y="226"/>
                    </a:lnTo>
                    <a:lnTo>
                      <a:pt x="475" y="194"/>
                    </a:lnTo>
                    <a:lnTo>
                      <a:pt x="485" y="166"/>
                    </a:lnTo>
                    <a:lnTo>
                      <a:pt x="494" y="139"/>
                    </a:lnTo>
                    <a:lnTo>
                      <a:pt x="502" y="115"/>
                    </a:lnTo>
                    <a:lnTo>
                      <a:pt x="510" y="94"/>
                    </a:lnTo>
                    <a:lnTo>
                      <a:pt x="516" y="76"/>
                    </a:lnTo>
                    <a:lnTo>
                      <a:pt x="521" y="61"/>
                    </a:lnTo>
                    <a:lnTo>
                      <a:pt x="525" y="48"/>
                    </a:lnTo>
                    <a:lnTo>
                      <a:pt x="529" y="39"/>
                    </a:lnTo>
                    <a:lnTo>
                      <a:pt x="531" y="34"/>
                    </a:lnTo>
                    <a:lnTo>
                      <a:pt x="531" y="32"/>
                    </a:lnTo>
                    <a:lnTo>
                      <a:pt x="534" y="27"/>
                    </a:lnTo>
                    <a:lnTo>
                      <a:pt x="541" y="22"/>
                    </a:lnTo>
                    <a:lnTo>
                      <a:pt x="548" y="17"/>
                    </a:lnTo>
                    <a:lnTo>
                      <a:pt x="558" y="12"/>
                    </a:lnTo>
                    <a:lnTo>
                      <a:pt x="567" y="7"/>
                    </a:lnTo>
                    <a:lnTo>
                      <a:pt x="578" y="3"/>
                    </a:lnTo>
                    <a:lnTo>
                      <a:pt x="586" y="1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rgbClr val="CD8D3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56"/>
              <p:cNvSpPr>
                <a:spLocks/>
              </p:cNvSpPr>
              <p:nvPr/>
            </p:nvSpPr>
            <p:spPr bwMode="auto">
              <a:xfrm>
                <a:off x="1111251" y="1574801"/>
                <a:ext cx="1023938" cy="2527300"/>
              </a:xfrm>
              <a:custGeom>
                <a:avLst/>
                <a:gdLst/>
                <a:ahLst/>
                <a:cxnLst>
                  <a:cxn ang="0">
                    <a:pos x="552" y="0"/>
                  </a:cxn>
                  <a:cxn ang="0">
                    <a:pos x="559" y="1"/>
                  </a:cxn>
                  <a:cxn ang="0">
                    <a:pos x="629" y="25"/>
                  </a:cxn>
                  <a:cxn ang="0">
                    <a:pos x="636" y="29"/>
                  </a:cxn>
                  <a:cxn ang="0">
                    <a:pos x="641" y="35"/>
                  </a:cxn>
                  <a:cxn ang="0">
                    <a:pos x="644" y="43"/>
                  </a:cxn>
                  <a:cxn ang="0">
                    <a:pos x="645" y="51"/>
                  </a:cxn>
                  <a:cxn ang="0">
                    <a:pos x="643" y="59"/>
                  </a:cxn>
                  <a:cxn ang="0">
                    <a:pos x="118" y="1573"/>
                  </a:cxn>
                  <a:cxn ang="0">
                    <a:pos x="114" y="1581"/>
                  </a:cxn>
                  <a:cxn ang="0">
                    <a:pos x="108" y="1586"/>
                  </a:cxn>
                  <a:cxn ang="0">
                    <a:pos x="101" y="1591"/>
                  </a:cxn>
                  <a:cxn ang="0">
                    <a:pos x="93" y="1592"/>
                  </a:cxn>
                  <a:cxn ang="0">
                    <a:pos x="86" y="1591"/>
                  </a:cxn>
                  <a:cxn ang="0">
                    <a:pos x="16" y="1567"/>
                  </a:cxn>
                  <a:cxn ang="0">
                    <a:pos x="9" y="1563"/>
                  </a:cxn>
                  <a:cxn ang="0">
                    <a:pos x="3" y="1557"/>
                  </a:cxn>
                  <a:cxn ang="0">
                    <a:pos x="1" y="1549"/>
                  </a:cxn>
                  <a:cxn ang="0">
                    <a:pos x="0" y="1541"/>
                  </a:cxn>
                  <a:cxn ang="0">
                    <a:pos x="2" y="1532"/>
                  </a:cxn>
                  <a:cxn ang="0">
                    <a:pos x="527" y="19"/>
                  </a:cxn>
                  <a:cxn ang="0">
                    <a:pos x="531" y="11"/>
                  </a:cxn>
                  <a:cxn ang="0">
                    <a:pos x="537" y="5"/>
                  </a:cxn>
                  <a:cxn ang="0">
                    <a:pos x="544" y="1"/>
                  </a:cxn>
                  <a:cxn ang="0">
                    <a:pos x="552" y="0"/>
                  </a:cxn>
                </a:cxnLst>
                <a:rect l="0" t="0" r="r" b="b"/>
                <a:pathLst>
                  <a:path w="645" h="1592">
                    <a:moveTo>
                      <a:pt x="552" y="0"/>
                    </a:moveTo>
                    <a:lnTo>
                      <a:pt x="559" y="1"/>
                    </a:lnTo>
                    <a:lnTo>
                      <a:pt x="629" y="25"/>
                    </a:lnTo>
                    <a:lnTo>
                      <a:pt x="636" y="29"/>
                    </a:lnTo>
                    <a:lnTo>
                      <a:pt x="641" y="35"/>
                    </a:lnTo>
                    <a:lnTo>
                      <a:pt x="644" y="43"/>
                    </a:lnTo>
                    <a:lnTo>
                      <a:pt x="645" y="51"/>
                    </a:lnTo>
                    <a:lnTo>
                      <a:pt x="643" y="59"/>
                    </a:lnTo>
                    <a:lnTo>
                      <a:pt x="118" y="1573"/>
                    </a:lnTo>
                    <a:lnTo>
                      <a:pt x="114" y="1581"/>
                    </a:lnTo>
                    <a:lnTo>
                      <a:pt x="108" y="1586"/>
                    </a:lnTo>
                    <a:lnTo>
                      <a:pt x="101" y="1591"/>
                    </a:lnTo>
                    <a:lnTo>
                      <a:pt x="93" y="1592"/>
                    </a:lnTo>
                    <a:lnTo>
                      <a:pt x="86" y="1591"/>
                    </a:lnTo>
                    <a:lnTo>
                      <a:pt x="16" y="1567"/>
                    </a:lnTo>
                    <a:lnTo>
                      <a:pt x="9" y="1563"/>
                    </a:lnTo>
                    <a:lnTo>
                      <a:pt x="3" y="1557"/>
                    </a:lnTo>
                    <a:lnTo>
                      <a:pt x="1" y="1549"/>
                    </a:lnTo>
                    <a:lnTo>
                      <a:pt x="0" y="1541"/>
                    </a:lnTo>
                    <a:lnTo>
                      <a:pt x="2" y="1532"/>
                    </a:lnTo>
                    <a:lnTo>
                      <a:pt x="527" y="19"/>
                    </a:lnTo>
                    <a:lnTo>
                      <a:pt x="531" y="11"/>
                    </a:lnTo>
                    <a:lnTo>
                      <a:pt x="537" y="5"/>
                    </a:lnTo>
                    <a:lnTo>
                      <a:pt x="544" y="1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E9C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57"/>
              <p:cNvSpPr>
                <a:spLocks/>
              </p:cNvSpPr>
              <p:nvPr/>
            </p:nvSpPr>
            <p:spPr bwMode="auto">
              <a:xfrm>
                <a:off x="1111251" y="1582738"/>
                <a:ext cx="1008063" cy="2516188"/>
              </a:xfrm>
              <a:custGeom>
                <a:avLst/>
                <a:gdLst/>
                <a:ahLst/>
                <a:cxnLst>
                  <a:cxn ang="0">
                    <a:pos x="548" y="0"/>
                  </a:cxn>
                  <a:cxn ang="0">
                    <a:pos x="555" y="1"/>
                  </a:cxn>
                  <a:cxn ang="0">
                    <a:pos x="620" y="24"/>
                  </a:cxn>
                  <a:cxn ang="0">
                    <a:pos x="627" y="27"/>
                  </a:cxn>
                  <a:cxn ang="0">
                    <a:pos x="632" y="33"/>
                  </a:cxn>
                  <a:cxn ang="0">
                    <a:pos x="634" y="40"/>
                  </a:cxn>
                  <a:cxn ang="0">
                    <a:pos x="635" y="48"/>
                  </a:cxn>
                  <a:cxn ang="0">
                    <a:pos x="633" y="57"/>
                  </a:cxn>
                  <a:cxn ang="0">
                    <a:pos x="110" y="1565"/>
                  </a:cxn>
                  <a:cxn ang="0">
                    <a:pos x="106" y="1573"/>
                  </a:cxn>
                  <a:cxn ang="0">
                    <a:pos x="100" y="1579"/>
                  </a:cxn>
                  <a:cxn ang="0">
                    <a:pos x="93" y="1583"/>
                  </a:cxn>
                  <a:cxn ang="0">
                    <a:pos x="86" y="1585"/>
                  </a:cxn>
                  <a:cxn ang="0">
                    <a:pos x="79" y="1583"/>
                  </a:cxn>
                  <a:cxn ang="0">
                    <a:pos x="14" y="1561"/>
                  </a:cxn>
                  <a:cxn ang="0">
                    <a:pos x="8" y="1557"/>
                  </a:cxn>
                  <a:cxn ang="0">
                    <a:pos x="3" y="1551"/>
                  </a:cxn>
                  <a:cxn ang="0">
                    <a:pos x="0" y="1544"/>
                  </a:cxn>
                  <a:cxn ang="0">
                    <a:pos x="0" y="1536"/>
                  </a:cxn>
                  <a:cxn ang="0">
                    <a:pos x="2" y="1527"/>
                  </a:cxn>
                  <a:cxn ang="0">
                    <a:pos x="525" y="19"/>
                  </a:cxn>
                  <a:cxn ang="0">
                    <a:pos x="529" y="11"/>
                  </a:cxn>
                  <a:cxn ang="0">
                    <a:pos x="535" y="6"/>
                  </a:cxn>
                  <a:cxn ang="0">
                    <a:pos x="541" y="1"/>
                  </a:cxn>
                  <a:cxn ang="0">
                    <a:pos x="548" y="0"/>
                  </a:cxn>
                </a:cxnLst>
                <a:rect l="0" t="0" r="r" b="b"/>
                <a:pathLst>
                  <a:path w="635" h="1585">
                    <a:moveTo>
                      <a:pt x="548" y="0"/>
                    </a:moveTo>
                    <a:lnTo>
                      <a:pt x="555" y="1"/>
                    </a:lnTo>
                    <a:lnTo>
                      <a:pt x="620" y="24"/>
                    </a:lnTo>
                    <a:lnTo>
                      <a:pt x="627" y="27"/>
                    </a:lnTo>
                    <a:lnTo>
                      <a:pt x="632" y="33"/>
                    </a:lnTo>
                    <a:lnTo>
                      <a:pt x="634" y="40"/>
                    </a:lnTo>
                    <a:lnTo>
                      <a:pt x="635" y="48"/>
                    </a:lnTo>
                    <a:lnTo>
                      <a:pt x="633" y="57"/>
                    </a:lnTo>
                    <a:lnTo>
                      <a:pt x="110" y="1565"/>
                    </a:lnTo>
                    <a:lnTo>
                      <a:pt x="106" y="1573"/>
                    </a:lnTo>
                    <a:lnTo>
                      <a:pt x="100" y="1579"/>
                    </a:lnTo>
                    <a:lnTo>
                      <a:pt x="93" y="1583"/>
                    </a:lnTo>
                    <a:lnTo>
                      <a:pt x="86" y="1585"/>
                    </a:lnTo>
                    <a:lnTo>
                      <a:pt x="79" y="1583"/>
                    </a:lnTo>
                    <a:lnTo>
                      <a:pt x="14" y="1561"/>
                    </a:lnTo>
                    <a:lnTo>
                      <a:pt x="8" y="1557"/>
                    </a:lnTo>
                    <a:lnTo>
                      <a:pt x="3" y="1551"/>
                    </a:lnTo>
                    <a:lnTo>
                      <a:pt x="0" y="1544"/>
                    </a:lnTo>
                    <a:lnTo>
                      <a:pt x="0" y="1536"/>
                    </a:lnTo>
                    <a:lnTo>
                      <a:pt x="2" y="1527"/>
                    </a:lnTo>
                    <a:lnTo>
                      <a:pt x="525" y="19"/>
                    </a:lnTo>
                    <a:lnTo>
                      <a:pt x="529" y="11"/>
                    </a:lnTo>
                    <a:lnTo>
                      <a:pt x="535" y="6"/>
                    </a:lnTo>
                    <a:lnTo>
                      <a:pt x="541" y="1"/>
                    </a:lnTo>
                    <a:lnTo>
                      <a:pt x="548" y="0"/>
                    </a:lnTo>
                    <a:close/>
                  </a:path>
                </a:pathLst>
              </a:custGeom>
              <a:solidFill>
                <a:srgbClr val="DFAB5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58"/>
              <p:cNvSpPr>
                <a:spLocks/>
              </p:cNvSpPr>
              <p:nvPr/>
            </p:nvSpPr>
            <p:spPr bwMode="auto">
              <a:xfrm>
                <a:off x="1998663" y="2068513"/>
                <a:ext cx="1639888" cy="617538"/>
              </a:xfrm>
              <a:custGeom>
                <a:avLst/>
                <a:gdLst/>
                <a:ahLst/>
                <a:cxnLst>
                  <a:cxn ang="0">
                    <a:pos x="23" y="1"/>
                  </a:cxn>
                  <a:cxn ang="0">
                    <a:pos x="30" y="3"/>
                  </a:cxn>
                  <a:cxn ang="0">
                    <a:pos x="50" y="10"/>
                  </a:cxn>
                  <a:cxn ang="0">
                    <a:pos x="82" y="21"/>
                  </a:cxn>
                  <a:cxn ang="0">
                    <a:pos x="123" y="36"/>
                  </a:cxn>
                  <a:cxn ang="0">
                    <a:pos x="174" y="53"/>
                  </a:cxn>
                  <a:cxn ang="0">
                    <a:pos x="232" y="73"/>
                  </a:cxn>
                  <a:cxn ang="0">
                    <a:pos x="295" y="96"/>
                  </a:cxn>
                  <a:cxn ang="0">
                    <a:pos x="399" y="131"/>
                  </a:cxn>
                  <a:cxn ang="0">
                    <a:pos x="472" y="157"/>
                  </a:cxn>
                  <a:cxn ang="0">
                    <a:pos x="546" y="182"/>
                  </a:cxn>
                  <a:cxn ang="0">
                    <a:pos x="619" y="208"/>
                  </a:cxn>
                  <a:cxn ang="0">
                    <a:pos x="725" y="245"/>
                  </a:cxn>
                  <a:cxn ang="0">
                    <a:pos x="792" y="268"/>
                  </a:cxn>
                  <a:cxn ang="0">
                    <a:pos x="853" y="289"/>
                  </a:cxn>
                  <a:cxn ang="0">
                    <a:pos x="907" y="308"/>
                  </a:cxn>
                  <a:cxn ang="0">
                    <a:pos x="954" y="324"/>
                  </a:cxn>
                  <a:cxn ang="0">
                    <a:pos x="991" y="337"/>
                  </a:cxn>
                  <a:cxn ang="0">
                    <a:pos x="1017" y="346"/>
                  </a:cxn>
                  <a:cxn ang="0">
                    <a:pos x="1031" y="351"/>
                  </a:cxn>
                  <a:cxn ang="0">
                    <a:pos x="1020" y="389"/>
                  </a:cxn>
                  <a:cxn ang="0">
                    <a:pos x="991" y="379"/>
                  </a:cxn>
                  <a:cxn ang="0">
                    <a:pos x="957" y="368"/>
                  </a:cxn>
                  <a:cxn ang="0">
                    <a:pos x="914" y="352"/>
                  </a:cxn>
                  <a:cxn ang="0">
                    <a:pos x="861" y="334"/>
                  </a:cxn>
                  <a:cxn ang="0">
                    <a:pos x="800" y="313"/>
                  </a:cxn>
                  <a:cxn ang="0">
                    <a:pos x="734" y="290"/>
                  </a:cxn>
                  <a:cxn ang="0">
                    <a:pos x="663" y="265"/>
                  </a:cxn>
                  <a:cxn ang="0">
                    <a:pos x="589" y="239"/>
                  </a:cxn>
                  <a:cxn ang="0">
                    <a:pos x="514" y="213"/>
                  </a:cxn>
                  <a:cxn ang="0">
                    <a:pos x="438" y="187"/>
                  </a:cxn>
                  <a:cxn ang="0">
                    <a:pos x="329" y="149"/>
                  </a:cxn>
                  <a:cxn ang="0">
                    <a:pos x="260" y="125"/>
                  </a:cxn>
                  <a:cxn ang="0">
                    <a:pos x="197" y="103"/>
                  </a:cxn>
                  <a:cxn ang="0">
                    <a:pos x="140" y="83"/>
                  </a:cxn>
                  <a:cxn ang="0">
                    <a:pos x="92" y="66"/>
                  </a:cxn>
                  <a:cxn ang="0">
                    <a:pos x="54" y="53"/>
                  </a:cxn>
                  <a:cxn ang="0">
                    <a:pos x="26" y="44"/>
                  </a:cxn>
                  <a:cxn ang="0">
                    <a:pos x="12" y="38"/>
                  </a:cxn>
                  <a:cxn ang="0">
                    <a:pos x="5" y="34"/>
                  </a:cxn>
                  <a:cxn ang="0">
                    <a:pos x="0" y="23"/>
                  </a:cxn>
                  <a:cxn ang="0">
                    <a:pos x="2" y="10"/>
                  </a:cxn>
                  <a:cxn ang="0">
                    <a:pos x="10" y="1"/>
                  </a:cxn>
                </a:cxnLst>
                <a:rect l="0" t="0" r="r" b="b"/>
                <a:pathLst>
                  <a:path w="1033" h="389">
                    <a:moveTo>
                      <a:pt x="17" y="0"/>
                    </a:moveTo>
                    <a:lnTo>
                      <a:pt x="23" y="1"/>
                    </a:lnTo>
                    <a:lnTo>
                      <a:pt x="25" y="1"/>
                    </a:lnTo>
                    <a:lnTo>
                      <a:pt x="30" y="3"/>
                    </a:lnTo>
                    <a:lnTo>
                      <a:pt x="38" y="6"/>
                    </a:lnTo>
                    <a:lnTo>
                      <a:pt x="50" y="10"/>
                    </a:lnTo>
                    <a:lnTo>
                      <a:pt x="65" y="15"/>
                    </a:lnTo>
                    <a:lnTo>
                      <a:pt x="82" y="21"/>
                    </a:lnTo>
                    <a:lnTo>
                      <a:pt x="101" y="28"/>
                    </a:lnTo>
                    <a:lnTo>
                      <a:pt x="123" y="36"/>
                    </a:lnTo>
                    <a:lnTo>
                      <a:pt x="148" y="44"/>
                    </a:lnTo>
                    <a:lnTo>
                      <a:pt x="174" y="53"/>
                    </a:lnTo>
                    <a:lnTo>
                      <a:pt x="202" y="63"/>
                    </a:lnTo>
                    <a:lnTo>
                      <a:pt x="232" y="73"/>
                    </a:lnTo>
                    <a:lnTo>
                      <a:pt x="263" y="84"/>
                    </a:lnTo>
                    <a:lnTo>
                      <a:pt x="295" y="96"/>
                    </a:lnTo>
                    <a:lnTo>
                      <a:pt x="329" y="107"/>
                    </a:lnTo>
                    <a:lnTo>
                      <a:pt x="399" y="131"/>
                    </a:lnTo>
                    <a:lnTo>
                      <a:pt x="435" y="144"/>
                    </a:lnTo>
                    <a:lnTo>
                      <a:pt x="472" y="157"/>
                    </a:lnTo>
                    <a:lnTo>
                      <a:pt x="508" y="170"/>
                    </a:lnTo>
                    <a:lnTo>
                      <a:pt x="546" y="182"/>
                    </a:lnTo>
                    <a:lnTo>
                      <a:pt x="582" y="195"/>
                    </a:lnTo>
                    <a:lnTo>
                      <a:pt x="619" y="208"/>
                    </a:lnTo>
                    <a:lnTo>
                      <a:pt x="655" y="220"/>
                    </a:lnTo>
                    <a:lnTo>
                      <a:pt x="725" y="245"/>
                    </a:lnTo>
                    <a:lnTo>
                      <a:pt x="759" y="257"/>
                    </a:lnTo>
                    <a:lnTo>
                      <a:pt x="792" y="268"/>
                    </a:lnTo>
                    <a:lnTo>
                      <a:pt x="823" y="279"/>
                    </a:lnTo>
                    <a:lnTo>
                      <a:pt x="853" y="289"/>
                    </a:lnTo>
                    <a:lnTo>
                      <a:pt x="881" y="299"/>
                    </a:lnTo>
                    <a:lnTo>
                      <a:pt x="907" y="308"/>
                    </a:lnTo>
                    <a:lnTo>
                      <a:pt x="932" y="317"/>
                    </a:lnTo>
                    <a:lnTo>
                      <a:pt x="954" y="324"/>
                    </a:lnTo>
                    <a:lnTo>
                      <a:pt x="974" y="331"/>
                    </a:lnTo>
                    <a:lnTo>
                      <a:pt x="991" y="337"/>
                    </a:lnTo>
                    <a:lnTo>
                      <a:pt x="1006" y="342"/>
                    </a:lnTo>
                    <a:lnTo>
                      <a:pt x="1017" y="346"/>
                    </a:lnTo>
                    <a:lnTo>
                      <a:pt x="1026" y="349"/>
                    </a:lnTo>
                    <a:lnTo>
                      <a:pt x="1031" y="351"/>
                    </a:lnTo>
                    <a:lnTo>
                      <a:pt x="1033" y="352"/>
                    </a:lnTo>
                    <a:lnTo>
                      <a:pt x="1020" y="389"/>
                    </a:lnTo>
                    <a:lnTo>
                      <a:pt x="1003" y="383"/>
                    </a:lnTo>
                    <a:lnTo>
                      <a:pt x="991" y="379"/>
                    </a:lnTo>
                    <a:lnTo>
                      <a:pt x="976" y="374"/>
                    </a:lnTo>
                    <a:lnTo>
                      <a:pt x="957" y="368"/>
                    </a:lnTo>
                    <a:lnTo>
                      <a:pt x="937" y="360"/>
                    </a:lnTo>
                    <a:lnTo>
                      <a:pt x="914" y="352"/>
                    </a:lnTo>
                    <a:lnTo>
                      <a:pt x="888" y="343"/>
                    </a:lnTo>
                    <a:lnTo>
                      <a:pt x="861" y="334"/>
                    </a:lnTo>
                    <a:lnTo>
                      <a:pt x="832" y="324"/>
                    </a:lnTo>
                    <a:lnTo>
                      <a:pt x="800" y="313"/>
                    </a:lnTo>
                    <a:lnTo>
                      <a:pt x="768" y="301"/>
                    </a:lnTo>
                    <a:lnTo>
                      <a:pt x="734" y="290"/>
                    </a:lnTo>
                    <a:lnTo>
                      <a:pt x="699" y="277"/>
                    </a:lnTo>
                    <a:lnTo>
                      <a:pt x="663" y="265"/>
                    </a:lnTo>
                    <a:lnTo>
                      <a:pt x="626" y="252"/>
                    </a:lnTo>
                    <a:lnTo>
                      <a:pt x="589" y="239"/>
                    </a:lnTo>
                    <a:lnTo>
                      <a:pt x="552" y="226"/>
                    </a:lnTo>
                    <a:lnTo>
                      <a:pt x="514" y="213"/>
                    </a:lnTo>
                    <a:lnTo>
                      <a:pt x="476" y="200"/>
                    </a:lnTo>
                    <a:lnTo>
                      <a:pt x="438" y="187"/>
                    </a:lnTo>
                    <a:lnTo>
                      <a:pt x="365" y="161"/>
                    </a:lnTo>
                    <a:lnTo>
                      <a:pt x="329" y="149"/>
                    </a:lnTo>
                    <a:lnTo>
                      <a:pt x="294" y="136"/>
                    </a:lnTo>
                    <a:lnTo>
                      <a:pt x="260" y="125"/>
                    </a:lnTo>
                    <a:lnTo>
                      <a:pt x="228" y="114"/>
                    </a:lnTo>
                    <a:lnTo>
                      <a:pt x="197" y="103"/>
                    </a:lnTo>
                    <a:lnTo>
                      <a:pt x="168" y="93"/>
                    </a:lnTo>
                    <a:lnTo>
                      <a:pt x="140" y="83"/>
                    </a:lnTo>
                    <a:lnTo>
                      <a:pt x="115" y="74"/>
                    </a:lnTo>
                    <a:lnTo>
                      <a:pt x="92" y="66"/>
                    </a:lnTo>
                    <a:lnTo>
                      <a:pt x="72" y="59"/>
                    </a:lnTo>
                    <a:lnTo>
                      <a:pt x="54" y="53"/>
                    </a:lnTo>
                    <a:lnTo>
                      <a:pt x="38" y="47"/>
                    </a:lnTo>
                    <a:lnTo>
                      <a:pt x="26" y="44"/>
                    </a:lnTo>
                    <a:lnTo>
                      <a:pt x="17" y="40"/>
                    </a:lnTo>
                    <a:lnTo>
                      <a:pt x="12" y="38"/>
                    </a:lnTo>
                    <a:lnTo>
                      <a:pt x="10" y="38"/>
                    </a:lnTo>
                    <a:lnTo>
                      <a:pt x="5" y="34"/>
                    </a:lnTo>
                    <a:lnTo>
                      <a:pt x="1" y="29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6" y="5"/>
                    </a:lnTo>
                    <a:lnTo>
                      <a:pt x="10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59"/>
              <p:cNvSpPr>
                <a:spLocks/>
              </p:cNvSpPr>
              <p:nvPr/>
            </p:nvSpPr>
            <p:spPr bwMode="auto">
              <a:xfrm>
                <a:off x="2106613" y="1730376"/>
                <a:ext cx="1651000" cy="65563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42" y="2"/>
                  </a:cxn>
                  <a:cxn ang="0">
                    <a:pos x="1040" y="349"/>
                  </a:cxn>
                  <a:cxn ang="0">
                    <a:pos x="1018" y="413"/>
                  </a:cxn>
                  <a:cxn ang="0">
                    <a:pos x="19" y="66"/>
                  </a:cxn>
                  <a:cxn ang="0">
                    <a:pos x="11" y="62"/>
                  </a:cxn>
                  <a:cxn ang="0">
                    <a:pos x="5" y="56"/>
                  </a:cxn>
                  <a:cxn ang="0">
                    <a:pos x="2" y="49"/>
                  </a:cxn>
                  <a:cxn ang="0">
                    <a:pos x="0" y="41"/>
                  </a:cxn>
                  <a:cxn ang="0">
                    <a:pos x="1" y="32"/>
                  </a:cxn>
                  <a:cxn ang="0">
                    <a:pos x="3" y="24"/>
                  </a:cxn>
                  <a:cxn ang="0">
                    <a:pos x="7" y="17"/>
                  </a:cxn>
                  <a:cxn ang="0">
                    <a:pos x="11" y="10"/>
                  </a:cxn>
                  <a:cxn ang="0">
                    <a:pos x="18" y="5"/>
                  </a:cxn>
                  <a:cxn ang="0">
                    <a:pos x="25" y="1"/>
                  </a:cxn>
                  <a:cxn ang="0">
                    <a:pos x="33" y="0"/>
                  </a:cxn>
                </a:cxnLst>
                <a:rect l="0" t="0" r="r" b="b"/>
                <a:pathLst>
                  <a:path w="1040" h="413">
                    <a:moveTo>
                      <a:pt x="33" y="0"/>
                    </a:moveTo>
                    <a:lnTo>
                      <a:pt x="42" y="2"/>
                    </a:lnTo>
                    <a:lnTo>
                      <a:pt x="1040" y="349"/>
                    </a:lnTo>
                    <a:lnTo>
                      <a:pt x="1018" y="413"/>
                    </a:lnTo>
                    <a:lnTo>
                      <a:pt x="19" y="66"/>
                    </a:lnTo>
                    <a:lnTo>
                      <a:pt x="11" y="62"/>
                    </a:lnTo>
                    <a:lnTo>
                      <a:pt x="5" y="56"/>
                    </a:lnTo>
                    <a:lnTo>
                      <a:pt x="2" y="49"/>
                    </a:lnTo>
                    <a:lnTo>
                      <a:pt x="0" y="41"/>
                    </a:lnTo>
                    <a:lnTo>
                      <a:pt x="1" y="32"/>
                    </a:lnTo>
                    <a:lnTo>
                      <a:pt x="3" y="24"/>
                    </a:lnTo>
                    <a:lnTo>
                      <a:pt x="7" y="17"/>
                    </a:lnTo>
                    <a:lnTo>
                      <a:pt x="11" y="10"/>
                    </a:lnTo>
                    <a:lnTo>
                      <a:pt x="18" y="5"/>
                    </a:lnTo>
                    <a:lnTo>
                      <a:pt x="25" y="1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0"/>
              <p:cNvSpPr>
                <a:spLocks/>
              </p:cNvSpPr>
              <p:nvPr/>
            </p:nvSpPr>
            <p:spPr bwMode="auto">
              <a:xfrm>
                <a:off x="1885951" y="2389188"/>
                <a:ext cx="1641475" cy="619125"/>
              </a:xfrm>
              <a:custGeom>
                <a:avLst/>
                <a:gdLst/>
                <a:ahLst/>
                <a:cxnLst>
                  <a:cxn ang="0">
                    <a:pos x="24" y="1"/>
                  </a:cxn>
                  <a:cxn ang="0">
                    <a:pos x="31" y="3"/>
                  </a:cxn>
                  <a:cxn ang="0">
                    <a:pos x="51" y="10"/>
                  </a:cxn>
                  <a:cxn ang="0">
                    <a:pos x="83" y="21"/>
                  </a:cxn>
                  <a:cxn ang="0">
                    <a:pos x="124" y="36"/>
                  </a:cxn>
                  <a:cxn ang="0">
                    <a:pos x="175" y="53"/>
                  </a:cxn>
                  <a:cxn ang="0">
                    <a:pos x="233" y="73"/>
                  </a:cxn>
                  <a:cxn ang="0">
                    <a:pos x="296" y="96"/>
                  </a:cxn>
                  <a:cxn ang="0">
                    <a:pos x="365" y="119"/>
                  </a:cxn>
                  <a:cxn ang="0">
                    <a:pos x="436" y="144"/>
                  </a:cxn>
                  <a:cxn ang="0">
                    <a:pos x="509" y="170"/>
                  </a:cxn>
                  <a:cxn ang="0">
                    <a:pos x="583" y="195"/>
                  </a:cxn>
                  <a:cxn ang="0">
                    <a:pos x="656" y="221"/>
                  </a:cxn>
                  <a:cxn ang="0">
                    <a:pos x="760" y="257"/>
                  </a:cxn>
                  <a:cxn ang="0">
                    <a:pos x="824" y="279"/>
                  </a:cxn>
                  <a:cxn ang="0">
                    <a:pos x="882" y="299"/>
                  </a:cxn>
                  <a:cxn ang="0">
                    <a:pos x="933" y="317"/>
                  </a:cxn>
                  <a:cxn ang="0">
                    <a:pos x="975" y="332"/>
                  </a:cxn>
                  <a:cxn ang="0">
                    <a:pos x="1007" y="343"/>
                  </a:cxn>
                  <a:cxn ang="0">
                    <a:pos x="1027" y="350"/>
                  </a:cxn>
                  <a:cxn ang="0">
                    <a:pos x="1034" y="352"/>
                  </a:cxn>
                  <a:cxn ang="0">
                    <a:pos x="1004" y="384"/>
                  </a:cxn>
                  <a:cxn ang="0">
                    <a:pos x="976" y="374"/>
                  </a:cxn>
                  <a:cxn ang="0">
                    <a:pos x="937" y="360"/>
                  </a:cxn>
                  <a:cxn ang="0">
                    <a:pos x="889" y="343"/>
                  </a:cxn>
                  <a:cxn ang="0">
                    <a:pos x="832" y="323"/>
                  </a:cxn>
                  <a:cxn ang="0">
                    <a:pos x="768" y="301"/>
                  </a:cxn>
                  <a:cxn ang="0">
                    <a:pos x="700" y="278"/>
                  </a:cxn>
                  <a:cxn ang="0">
                    <a:pos x="590" y="239"/>
                  </a:cxn>
                  <a:cxn ang="0">
                    <a:pos x="476" y="200"/>
                  </a:cxn>
                  <a:cxn ang="0">
                    <a:pos x="365" y="161"/>
                  </a:cxn>
                  <a:cxn ang="0">
                    <a:pos x="295" y="136"/>
                  </a:cxn>
                  <a:cxn ang="0">
                    <a:pos x="228" y="113"/>
                  </a:cxn>
                  <a:cxn ang="0">
                    <a:pos x="168" y="92"/>
                  </a:cxn>
                  <a:cxn ang="0">
                    <a:pos x="116" y="74"/>
                  </a:cxn>
                  <a:cxn ang="0">
                    <a:pos x="72" y="59"/>
                  </a:cxn>
                  <a:cxn ang="0">
                    <a:pos x="39" y="47"/>
                  </a:cxn>
                  <a:cxn ang="0">
                    <a:pos x="18" y="40"/>
                  </a:cxn>
                  <a:cxn ang="0">
                    <a:pos x="11" y="38"/>
                  </a:cxn>
                  <a:cxn ang="0">
                    <a:pos x="1" y="29"/>
                  </a:cxn>
                  <a:cxn ang="0">
                    <a:pos x="1" y="17"/>
                  </a:cxn>
                  <a:cxn ang="0">
                    <a:pos x="6" y="6"/>
                  </a:cxn>
                  <a:cxn ang="0">
                    <a:pos x="17" y="0"/>
                  </a:cxn>
                </a:cxnLst>
                <a:rect l="0" t="0" r="r" b="b"/>
                <a:pathLst>
                  <a:path w="1034" h="390">
                    <a:moveTo>
                      <a:pt x="17" y="0"/>
                    </a:moveTo>
                    <a:lnTo>
                      <a:pt x="24" y="1"/>
                    </a:lnTo>
                    <a:lnTo>
                      <a:pt x="26" y="1"/>
                    </a:lnTo>
                    <a:lnTo>
                      <a:pt x="31" y="3"/>
                    </a:lnTo>
                    <a:lnTo>
                      <a:pt x="40" y="6"/>
                    </a:lnTo>
                    <a:lnTo>
                      <a:pt x="51" y="10"/>
                    </a:lnTo>
                    <a:lnTo>
                      <a:pt x="66" y="15"/>
                    </a:lnTo>
                    <a:lnTo>
                      <a:pt x="83" y="21"/>
                    </a:lnTo>
                    <a:lnTo>
                      <a:pt x="102" y="28"/>
                    </a:lnTo>
                    <a:lnTo>
                      <a:pt x="124" y="36"/>
                    </a:lnTo>
                    <a:lnTo>
                      <a:pt x="149" y="44"/>
                    </a:lnTo>
                    <a:lnTo>
                      <a:pt x="175" y="53"/>
                    </a:lnTo>
                    <a:lnTo>
                      <a:pt x="203" y="63"/>
                    </a:lnTo>
                    <a:lnTo>
                      <a:pt x="233" y="73"/>
                    </a:lnTo>
                    <a:lnTo>
                      <a:pt x="264" y="84"/>
                    </a:lnTo>
                    <a:lnTo>
                      <a:pt x="296" y="96"/>
                    </a:lnTo>
                    <a:lnTo>
                      <a:pt x="330" y="107"/>
                    </a:lnTo>
                    <a:lnTo>
                      <a:pt x="365" y="119"/>
                    </a:lnTo>
                    <a:lnTo>
                      <a:pt x="400" y="132"/>
                    </a:lnTo>
                    <a:lnTo>
                      <a:pt x="436" y="144"/>
                    </a:lnTo>
                    <a:lnTo>
                      <a:pt x="473" y="157"/>
                    </a:lnTo>
                    <a:lnTo>
                      <a:pt x="509" y="170"/>
                    </a:lnTo>
                    <a:lnTo>
                      <a:pt x="547" y="183"/>
                    </a:lnTo>
                    <a:lnTo>
                      <a:pt x="583" y="195"/>
                    </a:lnTo>
                    <a:lnTo>
                      <a:pt x="620" y="208"/>
                    </a:lnTo>
                    <a:lnTo>
                      <a:pt x="656" y="221"/>
                    </a:lnTo>
                    <a:lnTo>
                      <a:pt x="726" y="245"/>
                    </a:lnTo>
                    <a:lnTo>
                      <a:pt x="760" y="257"/>
                    </a:lnTo>
                    <a:lnTo>
                      <a:pt x="793" y="268"/>
                    </a:lnTo>
                    <a:lnTo>
                      <a:pt x="824" y="279"/>
                    </a:lnTo>
                    <a:lnTo>
                      <a:pt x="854" y="290"/>
                    </a:lnTo>
                    <a:lnTo>
                      <a:pt x="882" y="299"/>
                    </a:lnTo>
                    <a:lnTo>
                      <a:pt x="908" y="308"/>
                    </a:lnTo>
                    <a:lnTo>
                      <a:pt x="933" y="317"/>
                    </a:lnTo>
                    <a:lnTo>
                      <a:pt x="955" y="325"/>
                    </a:lnTo>
                    <a:lnTo>
                      <a:pt x="975" y="332"/>
                    </a:lnTo>
                    <a:lnTo>
                      <a:pt x="992" y="337"/>
                    </a:lnTo>
                    <a:lnTo>
                      <a:pt x="1007" y="343"/>
                    </a:lnTo>
                    <a:lnTo>
                      <a:pt x="1018" y="346"/>
                    </a:lnTo>
                    <a:lnTo>
                      <a:pt x="1027" y="350"/>
                    </a:lnTo>
                    <a:lnTo>
                      <a:pt x="1032" y="351"/>
                    </a:lnTo>
                    <a:lnTo>
                      <a:pt x="1034" y="352"/>
                    </a:lnTo>
                    <a:lnTo>
                      <a:pt x="1021" y="390"/>
                    </a:lnTo>
                    <a:lnTo>
                      <a:pt x="1004" y="384"/>
                    </a:lnTo>
                    <a:lnTo>
                      <a:pt x="992" y="379"/>
                    </a:lnTo>
                    <a:lnTo>
                      <a:pt x="976" y="374"/>
                    </a:lnTo>
                    <a:lnTo>
                      <a:pt x="958" y="367"/>
                    </a:lnTo>
                    <a:lnTo>
                      <a:pt x="937" y="360"/>
                    </a:lnTo>
                    <a:lnTo>
                      <a:pt x="915" y="352"/>
                    </a:lnTo>
                    <a:lnTo>
                      <a:pt x="889" y="343"/>
                    </a:lnTo>
                    <a:lnTo>
                      <a:pt x="861" y="334"/>
                    </a:lnTo>
                    <a:lnTo>
                      <a:pt x="832" y="323"/>
                    </a:lnTo>
                    <a:lnTo>
                      <a:pt x="801" y="313"/>
                    </a:lnTo>
                    <a:lnTo>
                      <a:pt x="768" y="301"/>
                    </a:lnTo>
                    <a:lnTo>
                      <a:pt x="735" y="290"/>
                    </a:lnTo>
                    <a:lnTo>
                      <a:pt x="700" y="278"/>
                    </a:lnTo>
                    <a:lnTo>
                      <a:pt x="627" y="252"/>
                    </a:lnTo>
                    <a:lnTo>
                      <a:pt x="590" y="239"/>
                    </a:lnTo>
                    <a:lnTo>
                      <a:pt x="515" y="213"/>
                    </a:lnTo>
                    <a:lnTo>
                      <a:pt x="476" y="200"/>
                    </a:lnTo>
                    <a:lnTo>
                      <a:pt x="439" y="187"/>
                    </a:lnTo>
                    <a:lnTo>
                      <a:pt x="365" y="161"/>
                    </a:lnTo>
                    <a:lnTo>
                      <a:pt x="330" y="148"/>
                    </a:lnTo>
                    <a:lnTo>
                      <a:pt x="295" y="136"/>
                    </a:lnTo>
                    <a:lnTo>
                      <a:pt x="261" y="125"/>
                    </a:lnTo>
                    <a:lnTo>
                      <a:pt x="228" y="113"/>
                    </a:lnTo>
                    <a:lnTo>
                      <a:pt x="197" y="103"/>
                    </a:lnTo>
                    <a:lnTo>
                      <a:pt x="168" y="92"/>
                    </a:lnTo>
                    <a:lnTo>
                      <a:pt x="141" y="83"/>
                    </a:lnTo>
                    <a:lnTo>
                      <a:pt x="116" y="74"/>
                    </a:lnTo>
                    <a:lnTo>
                      <a:pt x="92" y="66"/>
                    </a:lnTo>
                    <a:lnTo>
                      <a:pt x="72" y="59"/>
                    </a:lnTo>
                    <a:lnTo>
                      <a:pt x="54" y="53"/>
                    </a:lnTo>
                    <a:lnTo>
                      <a:pt x="39" y="47"/>
                    </a:lnTo>
                    <a:lnTo>
                      <a:pt x="27" y="43"/>
                    </a:lnTo>
                    <a:lnTo>
                      <a:pt x="18" y="40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5" y="34"/>
                    </a:lnTo>
                    <a:lnTo>
                      <a:pt x="1" y="29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3" y="11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"/>
              <p:cNvSpPr>
                <a:spLocks/>
              </p:cNvSpPr>
              <p:nvPr/>
            </p:nvSpPr>
            <p:spPr bwMode="auto">
              <a:xfrm>
                <a:off x="1774826" y="2709863"/>
                <a:ext cx="1641475" cy="619125"/>
              </a:xfrm>
              <a:custGeom>
                <a:avLst/>
                <a:gdLst/>
                <a:ahLst/>
                <a:cxnLst>
                  <a:cxn ang="0">
                    <a:pos x="24" y="1"/>
                  </a:cxn>
                  <a:cxn ang="0">
                    <a:pos x="31" y="4"/>
                  </a:cxn>
                  <a:cxn ang="0">
                    <a:pos x="50" y="11"/>
                  </a:cxn>
                  <a:cxn ang="0">
                    <a:pos x="82" y="21"/>
                  </a:cxn>
                  <a:cxn ang="0">
                    <a:pos x="124" y="36"/>
                  </a:cxn>
                  <a:cxn ang="0">
                    <a:pos x="174" y="53"/>
                  </a:cxn>
                  <a:cxn ang="0">
                    <a:pos x="232" y="74"/>
                  </a:cxn>
                  <a:cxn ang="0">
                    <a:pos x="296" y="96"/>
                  </a:cxn>
                  <a:cxn ang="0">
                    <a:pos x="365" y="119"/>
                  </a:cxn>
                  <a:cxn ang="0">
                    <a:pos x="473" y="157"/>
                  </a:cxn>
                  <a:cxn ang="0">
                    <a:pos x="656" y="221"/>
                  </a:cxn>
                  <a:cxn ang="0">
                    <a:pos x="726" y="245"/>
                  </a:cxn>
                  <a:cxn ang="0">
                    <a:pos x="793" y="268"/>
                  </a:cxn>
                  <a:cxn ang="0">
                    <a:pos x="854" y="289"/>
                  </a:cxn>
                  <a:cxn ang="0">
                    <a:pos x="908" y="309"/>
                  </a:cxn>
                  <a:cxn ang="0">
                    <a:pos x="955" y="324"/>
                  </a:cxn>
                  <a:cxn ang="0">
                    <a:pos x="992" y="337"/>
                  </a:cxn>
                  <a:cxn ang="0">
                    <a:pos x="1018" y="346"/>
                  </a:cxn>
                  <a:cxn ang="0">
                    <a:pos x="1034" y="352"/>
                  </a:cxn>
                  <a:cxn ang="0">
                    <a:pos x="1004" y="384"/>
                  </a:cxn>
                  <a:cxn ang="0">
                    <a:pos x="976" y="374"/>
                  </a:cxn>
                  <a:cxn ang="0">
                    <a:pos x="938" y="361"/>
                  </a:cxn>
                  <a:cxn ang="0">
                    <a:pos x="889" y="344"/>
                  </a:cxn>
                  <a:cxn ang="0">
                    <a:pos x="832" y="324"/>
                  </a:cxn>
                  <a:cxn ang="0">
                    <a:pos x="768" y="302"/>
                  </a:cxn>
                  <a:cxn ang="0">
                    <a:pos x="700" y="278"/>
                  </a:cxn>
                  <a:cxn ang="0">
                    <a:pos x="590" y="240"/>
                  </a:cxn>
                  <a:cxn ang="0">
                    <a:pos x="476" y="200"/>
                  </a:cxn>
                  <a:cxn ang="0">
                    <a:pos x="365" y="162"/>
                  </a:cxn>
                  <a:cxn ang="0">
                    <a:pos x="295" y="137"/>
                  </a:cxn>
                  <a:cxn ang="0">
                    <a:pos x="228" y="114"/>
                  </a:cxn>
                  <a:cxn ang="0">
                    <a:pos x="168" y="93"/>
                  </a:cxn>
                  <a:cxn ang="0">
                    <a:pos x="116" y="74"/>
                  </a:cxn>
                  <a:cxn ang="0">
                    <a:pos x="72" y="59"/>
                  </a:cxn>
                  <a:cxn ang="0">
                    <a:pos x="39" y="48"/>
                  </a:cxn>
                  <a:cxn ang="0">
                    <a:pos x="18" y="41"/>
                  </a:cxn>
                  <a:cxn ang="0">
                    <a:pos x="11" y="38"/>
                  </a:cxn>
                  <a:cxn ang="0">
                    <a:pos x="1" y="29"/>
                  </a:cxn>
                  <a:cxn ang="0">
                    <a:pos x="1" y="17"/>
                  </a:cxn>
                  <a:cxn ang="0">
                    <a:pos x="6" y="6"/>
                  </a:cxn>
                  <a:cxn ang="0">
                    <a:pos x="17" y="0"/>
                  </a:cxn>
                </a:cxnLst>
                <a:rect l="0" t="0" r="r" b="b"/>
                <a:pathLst>
                  <a:path w="1034" h="390">
                    <a:moveTo>
                      <a:pt x="17" y="0"/>
                    </a:moveTo>
                    <a:lnTo>
                      <a:pt x="24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9" y="6"/>
                    </a:lnTo>
                    <a:lnTo>
                      <a:pt x="50" y="11"/>
                    </a:lnTo>
                    <a:lnTo>
                      <a:pt x="65" y="16"/>
                    </a:lnTo>
                    <a:lnTo>
                      <a:pt x="82" y="21"/>
                    </a:lnTo>
                    <a:lnTo>
                      <a:pt x="102" y="28"/>
                    </a:lnTo>
                    <a:lnTo>
                      <a:pt x="124" y="36"/>
                    </a:lnTo>
                    <a:lnTo>
                      <a:pt x="148" y="44"/>
                    </a:lnTo>
                    <a:lnTo>
                      <a:pt x="174" y="53"/>
                    </a:lnTo>
                    <a:lnTo>
                      <a:pt x="202" y="63"/>
                    </a:lnTo>
                    <a:lnTo>
                      <a:pt x="232" y="74"/>
                    </a:lnTo>
                    <a:lnTo>
                      <a:pt x="263" y="84"/>
                    </a:lnTo>
                    <a:lnTo>
                      <a:pt x="296" y="96"/>
                    </a:lnTo>
                    <a:lnTo>
                      <a:pt x="330" y="107"/>
                    </a:lnTo>
                    <a:lnTo>
                      <a:pt x="365" y="119"/>
                    </a:lnTo>
                    <a:lnTo>
                      <a:pt x="400" y="132"/>
                    </a:lnTo>
                    <a:lnTo>
                      <a:pt x="473" y="157"/>
                    </a:lnTo>
                    <a:lnTo>
                      <a:pt x="583" y="195"/>
                    </a:lnTo>
                    <a:lnTo>
                      <a:pt x="656" y="221"/>
                    </a:lnTo>
                    <a:lnTo>
                      <a:pt x="691" y="233"/>
                    </a:lnTo>
                    <a:lnTo>
                      <a:pt x="726" y="245"/>
                    </a:lnTo>
                    <a:lnTo>
                      <a:pt x="760" y="257"/>
                    </a:lnTo>
                    <a:lnTo>
                      <a:pt x="793" y="268"/>
                    </a:lnTo>
                    <a:lnTo>
                      <a:pt x="824" y="279"/>
                    </a:lnTo>
                    <a:lnTo>
                      <a:pt x="854" y="289"/>
                    </a:lnTo>
                    <a:lnTo>
                      <a:pt x="882" y="299"/>
                    </a:lnTo>
                    <a:lnTo>
                      <a:pt x="908" y="309"/>
                    </a:lnTo>
                    <a:lnTo>
                      <a:pt x="933" y="317"/>
                    </a:lnTo>
                    <a:lnTo>
                      <a:pt x="955" y="324"/>
                    </a:lnTo>
                    <a:lnTo>
                      <a:pt x="975" y="331"/>
                    </a:lnTo>
                    <a:lnTo>
                      <a:pt x="992" y="337"/>
                    </a:lnTo>
                    <a:lnTo>
                      <a:pt x="1007" y="342"/>
                    </a:lnTo>
                    <a:lnTo>
                      <a:pt x="1018" y="346"/>
                    </a:lnTo>
                    <a:lnTo>
                      <a:pt x="1027" y="349"/>
                    </a:lnTo>
                    <a:lnTo>
                      <a:pt x="1034" y="352"/>
                    </a:lnTo>
                    <a:lnTo>
                      <a:pt x="1021" y="390"/>
                    </a:lnTo>
                    <a:lnTo>
                      <a:pt x="1004" y="384"/>
                    </a:lnTo>
                    <a:lnTo>
                      <a:pt x="992" y="380"/>
                    </a:lnTo>
                    <a:lnTo>
                      <a:pt x="976" y="374"/>
                    </a:lnTo>
                    <a:lnTo>
                      <a:pt x="959" y="368"/>
                    </a:lnTo>
                    <a:lnTo>
                      <a:pt x="938" y="361"/>
                    </a:lnTo>
                    <a:lnTo>
                      <a:pt x="915" y="352"/>
                    </a:lnTo>
                    <a:lnTo>
                      <a:pt x="889" y="344"/>
                    </a:lnTo>
                    <a:lnTo>
                      <a:pt x="861" y="334"/>
                    </a:lnTo>
                    <a:lnTo>
                      <a:pt x="832" y="324"/>
                    </a:lnTo>
                    <a:lnTo>
                      <a:pt x="801" y="313"/>
                    </a:lnTo>
                    <a:lnTo>
                      <a:pt x="768" y="302"/>
                    </a:lnTo>
                    <a:lnTo>
                      <a:pt x="735" y="290"/>
                    </a:lnTo>
                    <a:lnTo>
                      <a:pt x="700" y="278"/>
                    </a:lnTo>
                    <a:lnTo>
                      <a:pt x="627" y="253"/>
                    </a:lnTo>
                    <a:lnTo>
                      <a:pt x="590" y="240"/>
                    </a:lnTo>
                    <a:lnTo>
                      <a:pt x="515" y="213"/>
                    </a:lnTo>
                    <a:lnTo>
                      <a:pt x="476" y="200"/>
                    </a:lnTo>
                    <a:lnTo>
                      <a:pt x="439" y="187"/>
                    </a:lnTo>
                    <a:lnTo>
                      <a:pt x="365" y="162"/>
                    </a:lnTo>
                    <a:lnTo>
                      <a:pt x="330" y="149"/>
                    </a:lnTo>
                    <a:lnTo>
                      <a:pt x="295" y="137"/>
                    </a:lnTo>
                    <a:lnTo>
                      <a:pt x="261" y="125"/>
                    </a:lnTo>
                    <a:lnTo>
                      <a:pt x="228" y="114"/>
                    </a:lnTo>
                    <a:lnTo>
                      <a:pt x="197" y="103"/>
                    </a:lnTo>
                    <a:lnTo>
                      <a:pt x="168" y="93"/>
                    </a:lnTo>
                    <a:lnTo>
                      <a:pt x="141" y="83"/>
                    </a:lnTo>
                    <a:lnTo>
                      <a:pt x="116" y="74"/>
                    </a:lnTo>
                    <a:lnTo>
                      <a:pt x="92" y="67"/>
                    </a:lnTo>
                    <a:lnTo>
                      <a:pt x="72" y="59"/>
                    </a:lnTo>
                    <a:lnTo>
                      <a:pt x="54" y="53"/>
                    </a:lnTo>
                    <a:lnTo>
                      <a:pt x="39" y="48"/>
                    </a:lnTo>
                    <a:lnTo>
                      <a:pt x="27" y="44"/>
                    </a:lnTo>
                    <a:lnTo>
                      <a:pt x="18" y="41"/>
                    </a:lnTo>
                    <a:lnTo>
                      <a:pt x="13" y="39"/>
                    </a:lnTo>
                    <a:lnTo>
                      <a:pt x="11" y="38"/>
                    </a:lnTo>
                    <a:lnTo>
                      <a:pt x="5" y="34"/>
                    </a:lnTo>
                    <a:lnTo>
                      <a:pt x="1" y="29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3" y="11"/>
                    </a:lnTo>
                    <a:lnTo>
                      <a:pt x="6" y="6"/>
                    </a:lnTo>
                    <a:lnTo>
                      <a:pt x="11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2"/>
              <p:cNvSpPr>
                <a:spLocks/>
              </p:cNvSpPr>
              <p:nvPr/>
            </p:nvSpPr>
            <p:spPr bwMode="auto">
              <a:xfrm>
                <a:off x="1663701" y="3030538"/>
                <a:ext cx="1641475" cy="619125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31" y="4"/>
                  </a:cxn>
                  <a:cxn ang="0">
                    <a:pos x="50" y="11"/>
                  </a:cxn>
                  <a:cxn ang="0">
                    <a:pos x="82" y="22"/>
                  </a:cxn>
                  <a:cxn ang="0">
                    <a:pos x="124" y="37"/>
                  </a:cxn>
                  <a:cxn ang="0">
                    <a:pos x="174" y="54"/>
                  </a:cxn>
                  <a:cxn ang="0">
                    <a:pos x="232" y="74"/>
                  </a:cxn>
                  <a:cxn ang="0">
                    <a:pos x="296" y="96"/>
                  </a:cxn>
                  <a:cxn ang="0">
                    <a:pos x="400" y="132"/>
                  </a:cxn>
                  <a:cxn ang="0">
                    <a:pos x="473" y="157"/>
                  </a:cxn>
                  <a:cxn ang="0">
                    <a:pos x="546" y="183"/>
                  </a:cxn>
                  <a:cxn ang="0">
                    <a:pos x="620" y="208"/>
                  </a:cxn>
                  <a:cxn ang="0">
                    <a:pos x="726" y="245"/>
                  </a:cxn>
                  <a:cxn ang="0">
                    <a:pos x="793" y="268"/>
                  </a:cxn>
                  <a:cxn ang="0">
                    <a:pos x="854" y="290"/>
                  </a:cxn>
                  <a:cxn ang="0">
                    <a:pos x="908" y="309"/>
                  </a:cxn>
                  <a:cxn ang="0">
                    <a:pos x="955" y="325"/>
                  </a:cxn>
                  <a:cxn ang="0">
                    <a:pos x="992" y="338"/>
                  </a:cxn>
                  <a:cxn ang="0">
                    <a:pos x="1018" y="347"/>
                  </a:cxn>
                  <a:cxn ang="0">
                    <a:pos x="1032" y="352"/>
                  </a:cxn>
                  <a:cxn ang="0">
                    <a:pos x="1021" y="390"/>
                  </a:cxn>
                  <a:cxn ang="0">
                    <a:pos x="992" y="380"/>
                  </a:cxn>
                  <a:cxn ang="0">
                    <a:pos x="958" y="368"/>
                  </a:cxn>
                  <a:cxn ang="0">
                    <a:pos x="914" y="352"/>
                  </a:cxn>
                  <a:cxn ang="0">
                    <a:pos x="861" y="334"/>
                  </a:cxn>
                  <a:cxn ang="0">
                    <a:pos x="801" y="313"/>
                  </a:cxn>
                  <a:cxn ang="0">
                    <a:pos x="734" y="290"/>
                  </a:cxn>
                  <a:cxn ang="0">
                    <a:pos x="663" y="265"/>
                  </a:cxn>
                  <a:cxn ang="0">
                    <a:pos x="552" y="227"/>
                  </a:cxn>
                  <a:cxn ang="0">
                    <a:pos x="477" y="200"/>
                  </a:cxn>
                  <a:cxn ang="0">
                    <a:pos x="402" y="174"/>
                  </a:cxn>
                  <a:cxn ang="0">
                    <a:pos x="330" y="149"/>
                  </a:cxn>
                  <a:cxn ang="0">
                    <a:pos x="261" y="125"/>
                  </a:cxn>
                  <a:cxn ang="0">
                    <a:pos x="197" y="103"/>
                  </a:cxn>
                  <a:cxn ang="0">
                    <a:pos x="141" y="84"/>
                  </a:cxn>
                  <a:cxn ang="0">
                    <a:pos x="92" y="67"/>
                  </a:cxn>
                  <a:cxn ang="0">
                    <a:pos x="54" y="54"/>
                  </a:cxn>
                  <a:cxn ang="0">
                    <a:pos x="27" y="44"/>
                  </a:cxn>
                  <a:cxn ang="0">
                    <a:pos x="13" y="39"/>
                  </a:cxn>
                  <a:cxn ang="0">
                    <a:pos x="5" y="35"/>
                  </a:cxn>
                  <a:cxn ang="0">
                    <a:pos x="0" y="24"/>
                  </a:cxn>
                  <a:cxn ang="0">
                    <a:pos x="3" y="11"/>
                  </a:cxn>
                  <a:cxn ang="0">
                    <a:pos x="11" y="2"/>
                  </a:cxn>
                </a:cxnLst>
                <a:rect l="0" t="0" r="r" b="b"/>
                <a:pathLst>
                  <a:path w="1034" h="390">
                    <a:moveTo>
                      <a:pt x="17" y="0"/>
                    </a:moveTo>
                    <a:lnTo>
                      <a:pt x="24" y="2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9" y="7"/>
                    </a:lnTo>
                    <a:lnTo>
                      <a:pt x="50" y="11"/>
                    </a:lnTo>
                    <a:lnTo>
                      <a:pt x="65" y="16"/>
                    </a:lnTo>
                    <a:lnTo>
                      <a:pt x="82" y="22"/>
                    </a:lnTo>
                    <a:lnTo>
                      <a:pt x="102" y="29"/>
                    </a:lnTo>
                    <a:lnTo>
                      <a:pt x="124" y="37"/>
                    </a:lnTo>
                    <a:lnTo>
                      <a:pt x="148" y="45"/>
                    </a:lnTo>
                    <a:lnTo>
                      <a:pt x="174" y="54"/>
                    </a:lnTo>
                    <a:lnTo>
                      <a:pt x="202" y="64"/>
                    </a:lnTo>
                    <a:lnTo>
                      <a:pt x="232" y="74"/>
                    </a:lnTo>
                    <a:lnTo>
                      <a:pt x="263" y="85"/>
                    </a:lnTo>
                    <a:lnTo>
                      <a:pt x="296" y="96"/>
                    </a:lnTo>
                    <a:lnTo>
                      <a:pt x="330" y="108"/>
                    </a:lnTo>
                    <a:lnTo>
                      <a:pt x="400" y="132"/>
                    </a:lnTo>
                    <a:lnTo>
                      <a:pt x="436" y="145"/>
                    </a:lnTo>
                    <a:lnTo>
                      <a:pt x="473" y="157"/>
                    </a:lnTo>
                    <a:lnTo>
                      <a:pt x="509" y="170"/>
                    </a:lnTo>
                    <a:lnTo>
                      <a:pt x="546" y="183"/>
                    </a:lnTo>
                    <a:lnTo>
                      <a:pt x="583" y="196"/>
                    </a:lnTo>
                    <a:lnTo>
                      <a:pt x="620" y="208"/>
                    </a:lnTo>
                    <a:lnTo>
                      <a:pt x="656" y="221"/>
                    </a:lnTo>
                    <a:lnTo>
                      <a:pt x="726" y="245"/>
                    </a:lnTo>
                    <a:lnTo>
                      <a:pt x="760" y="257"/>
                    </a:lnTo>
                    <a:lnTo>
                      <a:pt x="793" y="268"/>
                    </a:lnTo>
                    <a:lnTo>
                      <a:pt x="824" y="280"/>
                    </a:lnTo>
                    <a:lnTo>
                      <a:pt x="854" y="290"/>
                    </a:lnTo>
                    <a:lnTo>
                      <a:pt x="882" y="299"/>
                    </a:lnTo>
                    <a:lnTo>
                      <a:pt x="908" y="309"/>
                    </a:lnTo>
                    <a:lnTo>
                      <a:pt x="932" y="317"/>
                    </a:lnTo>
                    <a:lnTo>
                      <a:pt x="955" y="325"/>
                    </a:lnTo>
                    <a:lnTo>
                      <a:pt x="974" y="332"/>
                    </a:lnTo>
                    <a:lnTo>
                      <a:pt x="992" y="338"/>
                    </a:lnTo>
                    <a:lnTo>
                      <a:pt x="1006" y="343"/>
                    </a:lnTo>
                    <a:lnTo>
                      <a:pt x="1018" y="347"/>
                    </a:lnTo>
                    <a:lnTo>
                      <a:pt x="1027" y="350"/>
                    </a:lnTo>
                    <a:lnTo>
                      <a:pt x="1032" y="352"/>
                    </a:lnTo>
                    <a:lnTo>
                      <a:pt x="1034" y="352"/>
                    </a:lnTo>
                    <a:lnTo>
                      <a:pt x="1021" y="390"/>
                    </a:lnTo>
                    <a:lnTo>
                      <a:pt x="1004" y="384"/>
                    </a:lnTo>
                    <a:lnTo>
                      <a:pt x="992" y="380"/>
                    </a:lnTo>
                    <a:lnTo>
                      <a:pt x="976" y="374"/>
                    </a:lnTo>
                    <a:lnTo>
                      <a:pt x="958" y="368"/>
                    </a:lnTo>
                    <a:lnTo>
                      <a:pt x="938" y="361"/>
                    </a:lnTo>
                    <a:lnTo>
                      <a:pt x="914" y="352"/>
                    </a:lnTo>
                    <a:lnTo>
                      <a:pt x="889" y="344"/>
                    </a:lnTo>
                    <a:lnTo>
                      <a:pt x="861" y="334"/>
                    </a:lnTo>
                    <a:lnTo>
                      <a:pt x="832" y="324"/>
                    </a:lnTo>
                    <a:lnTo>
                      <a:pt x="801" y="313"/>
                    </a:lnTo>
                    <a:lnTo>
                      <a:pt x="768" y="302"/>
                    </a:lnTo>
                    <a:lnTo>
                      <a:pt x="734" y="290"/>
                    </a:lnTo>
                    <a:lnTo>
                      <a:pt x="699" y="278"/>
                    </a:lnTo>
                    <a:lnTo>
                      <a:pt x="663" y="265"/>
                    </a:lnTo>
                    <a:lnTo>
                      <a:pt x="590" y="240"/>
                    </a:lnTo>
                    <a:lnTo>
                      <a:pt x="552" y="227"/>
                    </a:lnTo>
                    <a:lnTo>
                      <a:pt x="514" y="214"/>
                    </a:lnTo>
                    <a:lnTo>
                      <a:pt x="477" y="200"/>
                    </a:lnTo>
                    <a:lnTo>
                      <a:pt x="439" y="187"/>
                    </a:lnTo>
                    <a:lnTo>
                      <a:pt x="402" y="174"/>
                    </a:lnTo>
                    <a:lnTo>
                      <a:pt x="365" y="161"/>
                    </a:lnTo>
                    <a:lnTo>
                      <a:pt x="330" y="149"/>
                    </a:lnTo>
                    <a:lnTo>
                      <a:pt x="295" y="137"/>
                    </a:lnTo>
                    <a:lnTo>
                      <a:pt x="261" y="125"/>
                    </a:lnTo>
                    <a:lnTo>
                      <a:pt x="228" y="114"/>
                    </a:lnTo>
                    <a:lnTo>
                      <a:pt x="197" y="103"/>
                    </a:lnTo>
                    <a:lnTo>
                      <a:pt x="168" y="93"/>
                    </a:lnTo>
                    <a:lnTo>
                      <a:pt x="141" y="84"/>
                    </a:lnTo>
                    <a:lnTo>
                      <a:pt x="115" y="75"/>
                    </a:lnTo>
                    <a:lnTo>
                      <a:pt x="92" y="67"/>
                    </a:lnTo>
                    <a:lnTo>
                      <a:pt x="72" y="59"/>
                    </a:lnTo>
                    <a:lnTo>
                      <a:pt x="54" y="54"/>
                    </a:lnTo>
                    <a:lnTo>
                      <a:pt x="39" y="48"/>
                    </a:lnTo>
                    <a:lnTo>
                      <a:pt x="27" y="44"/>
                    </a:lnTo>
                    <a:lnTo>
                      <a:pt x="18" y="41"/>
                    </a:lnTo>
                    <a:lnTo>
                      <a:pt x="13" y="39"/>
                    </a:lnTo>
                    <a:lnTo>
                      <a:pt x="11" y="38"/>
                    </a:lnTo>
                    <a:lnTo>
                      <a:pt x="5" y="35"/>
                    </a:lnTo>
                    <a:lnTo>
                      <a:pt x="1" y="30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3" y="11"/>
                    </a:lnTo>
                    <a:lnTo>
                      <a:pt x="7" y="6"/>
                    </a:lnTo>
                    <a:lnTo>
                      <a:pt x="11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3"/>
              <p:cNvSpPr>
                <a:spLocks/>
              </p:cNvSpPr>
              <p:nvPr/>
            </p:nvSpPr>
            <p:spPr bwMode="auto">
              <a:xfrm>
                <a:off x="1552576" y="3352801"/>
                <a:ext cx="1641475" cy="6175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1" y="3"/>
                  </a:cxn>
                  <a:cxn ang="0">
                    <a:pos x="50" y="10"/>
                  </a:cxn>
                  <a:cxn ang="0">
                    <a:pos x="82" y="21"/>
                  </a:cxn>
                  <a:cxn ang="0">
                    <a:pos x="124" y="35"/>
                  </a:cxn>
                  <a:cxn ang="0">
                    <a:pos x="174" y="53"/>
                  </a:cxn>
                  <a:cxn ang="0">
                    <a:pos x="232" y="73"/>
                  </a:cxn>
                  <a:cxn ang="0">
                    <a:pos x="296" y="95"/>
                  </a:cxn>
                  <a:cxn ang="0">
                    <a:pos x="365" y="119"/>
                  </a:cxn>
                  <a:cxn ang="0">
                    <a:pos x="436" y="144"/>
                  </a:cxn>
                  <a:cxn ang="0">
                    <a:pos x="509" y="170"/>
                  </a:cxn>
                  <a:cxn ang="0">
                    <a:pos x="583" y="195"/>
                  </a:cxn>
                  <a:cxn ang="0">
                    <a:pos x="656" y="221"/>
                  </a:cxn>
                  <a:cxn ang="0">
                    <a:pos x="760" y="256"/>
                  </a:cxn>
                  <a:cxn ang="0">
                    <a:pos x="824" y="279"/>
                  </a:cxn>
                  <a:cxn ang="0">
                    <a:pos x="882" y="299"/>
                  </a:cxn>
                  <a:cxn ang="0">
                    <a:pos x="933" y="317"/>
                  </a:cxn>
                  <a:cxn ang="0">
                    <a:pos x="975" y="331"/>
                  </a:cxn>
                  <a:cxn ang="0">
                    <a:pos x="1006" y="342"/>
                  </a:cxn>
                  <a:cxn ang="0">
                    <a:pos x="1027" y="349"/>
                  </a:cxn>
                  <a:cxn ang="0">
                    <a:pos x="1034" y="352"/>
                  </a:cxn>
                  <a:cxn ang="0">
                    <a:pos x="1003" y="384"/>
                  </a:cxn>
                  <a:cxn ang="0">
                    <a:pos x="976" y="373"/>
                  </a:cxn>
                  <a:cxn ang="0">
                    <a:pos x="937" y="360"/>
                  </a:cxn>
                  <a:cxn ang="0">
                    <a:pos x="889" y="343"/>
                  </a:cxn>
                  <a:cxn ang="0">
                    <a:pos x="831" y="323"/>
                  </a:cxn>
                  <a:cxn ang="0">
                    <a:pos x="768" y="301"/>
                  </a:cxn>
                  <a:cxn ang="0">
                    <a:pos x="699" y="277"/>
                  </a:cxn>
                  <a:cxn ang="0">
                    <a:pos x="589" y="239"/>
                  </a:cxn>
                  <a:cxn ang="0">
                    <a:pos x="476" y="200"/>
                  </a:cxn>
                  <a:cxn ang="0">
                    <a:pos x="365" y="161"/>
                  </a:cxn>
                  <a:cxn ang="0">
                    <a:pos x="294" y="136"/>
                  </a:cxn>
                  <a:cxn ang="0">
                    <a:pos x="228" y="113"/>
                  </a:cxn>
                  <a:cxn ang="0">
                    <a:pos x="167" y="92"/>
                  </a:cxn>
                  <a:cxn ang="0">
                    <a:pos x="115" y="74"/>
                  </a:cxn>
                  <a:cxn ang="0">
                    <a:pos x="71" y="58"/>
                  </a:cxn>
                  <a:cxn ang="0">
                    <a:pos x="38" y="47"/>
                  </a:cxn>
                  <a:cxn ang="0">
                    <a:pos x="17" y="40"/>
                  </a:cxn>
                  <a:cxn ang="0">
                    <a:pos x="10" y="37"/>
                  </a:cxn>
                  <a:cxn ang="0">
                    <a:pos x="1" y="29"/>
                  </a:cxn>
                  <a:cxn ang="0">
                    <a:pos x="0" y="17"/>
                  </a:cxn>
                  <a:cxn ang="0">
                    <a:pos x="6" y="5"/>
                  </a:cxn>
                  <a:cxn ang="0">
                    <a:pos x="17" y="0"/>
                  </a:cxn>
                </a:cxnLst>
                <a:rect l="0" t="0" r="r" b="b"/>
                <a:pathLst>
                  <a:path w="1034" h="389">
                    <a:moveTo>
                      <a:pt x="17" y="0"/>
                    </a:moveTo>
                    <a:lnTo>
                      <a:pt x="24" y="0"/>
                    </a:lnTo>
                    <a:lnTo>
                      <a:pt x="26" y="1"/>
                    </a:lnTo>
                    <a:lnTo>
                      <a:pt x="31" y="3"/>
                    </a:lnTo>
                    <a:lnTo>
                      <a:pt x="39" y="5"/>
                    </a:lnTo>
                    <a:lnTo>
                      <a:pt x="50" y="10"/>
                    </a:lnTo>
                    <a:lnTo>
                      <a:pt x="65" y="15"/>
                    </a:lnTo>
                    <a:lnTo>
                      <a:pt x="82" y="21"/>
                    </a:lnTo>
                    <a:lnTo>
                      <a:pt x="102" y="28"/>
                    </a:lnTo>
                    <a:lnTo>
                      <a:pt x="124" y="35"/>
                    </a:lnTo>
                    <a:lnTo>
                      <a:pt x="148" y="44"/>
                    </a:lnTo>
                    <a:lnTo>
                      <a:pt x="174" y="53"/>
                    </a:lnTo>
                    <a:lnTo>
                      <a:pt x="202" y="63"/>
                    </a:lnTo>
                    <a:lnTo>
                      <a:pt x="232" y="73"/>
                    </a:lnTo>
                    <a:lnTo>
                      <a:pt x="264" y="84"/>
                    </a:lnTo>
                    <a:lnTo>
                      <a:pt x="296" y="95"/>
                    </a:lnTo>
                    <a:lnTo>
                      <a:pt x="330" y="107"/>
                    </a:lnTo>
                    <a:lnTo>
                      <a:pt x="365" y="119"/>
                    </a:lnTo>
                    <a:lnTo>
                      <a:pt x="400" y="131"/>
                    </a:lnTo>
                    <a:lnTo>
                      <a:pt x="436" y="144"/>
                    </a:lnTo>
                    <a:lnTo>
                      <a:pt x="473" y="156"/>
                    </a:lnTo>
                    <a:lnTo>
                      <a:pt x="509" y="170"/>
                    </a:lnTo>
                    <a:lnTo>
                      <a:pt x="547" y="182"/>
                    </a:lnTo>
                    <a:lnTo>
                      <a:pt x="583" y="195"/>
                    </a:lnTo>
                    <a:lnTo>
                      <a:pt x="620" y="208"/>
                    </a:lnTo>
                    <a:lnTo>
                      <a:pt x="656" y="221"/>
                    </a:lnTo>
                    <a:lnTo>
                      <a:pt x="726" y="245"/>
                    </a:lnTo>
                    <a:lnTo>
                      <a:pt x="760" y="256"/>
                    </a:lnTo>
                    <a:lnTo>
                      <a:pt x="793" y="268"/>
                    </a:lnTo>
                    <a:lnTo>
                      <a:pt x="824" y="279"/>
                    </a:lnTo>
                    <a:lnTo>
                      <a:pt x="854" y="289"/>
                    </a:lnTo>
                    <a:lnTo>
                      <a:pt x="882" y="299"/>
                    </a:lnTo>
                    <a:lnTo>
                      <a:pt x="908" y="308"/>
                    </a:lnTo>
                    <a:lnTo>
                      <a:pt x="933" y="317"/>
                    </a:lnTo>
                    <a:lnTo>
                      <a:pt x="955" y="324"/>
                    </a:lnTo>
                    <a:lnTo>
                      <a:pt x="975" y="331"/>
                    </a:lnTo>
                    <a:lnTo>
                      <a:pt x="992" y="337"/>
                    </a:lnTo>
                    <a:lnTo>
                      <a:pt x="1006" y="342"/>
                    </a:lnTo>
                    <a:lnTo>
                      <a:pt x="1018" y="346"/>
                    </a:lnTo>
                    <a:lnTo>
                      <a:pt x="1027" y="349"/>
                    </a:lnTo>
                    <a:lnTo>
                      <a:pt x="1032" y="351"/>
                    </a:lnTo>
                    <a:lnTo>
                      <a:pt x="1034" y="352"/>
                    </a:lnTo>
                    <a:lnTo>
                      <a:pt x="1020" y="389"/>
                    </a:lnTo>
                    <a:lnTo>
                      <a:pt x="1003" y="384"/>
                    </a:lnTo>
                    <a:lnTo>
                      <a:pt x="991" y="379"/>
                    </a:lnTo>
                    <a:lnTo>
                      <a:pt x="976" y="373"/>
                    </a:lnTo>
                    <a:lnTo>
                      <a:pt x="958" y="367"/>
                    </a:lnTo>
                    <a:lnTo>
                      <a:pt x="937" y="360"/>
                    </a:lnTo>
                    <a:lnTo>
                      <a:pt x="914" y="352"/>
                    </a:lnTo>
                    <a:lnTo>
                      <a:pt x="889" y="343"/>
                    </a:lnTo>
                    <a:lnTo>
                      <a:pt x="861" y="333"/>
                    </a:lnTo>
                    <a:lnTo>
                      <a:pt x="831" y="323"/>
                    </a:lnTo>
                    <a:lnTo>
                      <a:pt x="800" y="312"/>
                    </a:lnTo>
                    <a:lnTo>
                      <a:pt x="768" y="301"/>
                    </a:lnTo>
                    <a:lnTo>
                      <a:pt x="734" y="289"/>
                    </a:lnTo>
                    <a:lnTo>
                      <a:pt x="699" y="277"/>
                    </a:lnTo>
                    <a:lnTo>
                      <a:pt x="627" y="252"/>
                    </a:lnTo>
                    <a:lnTo>
                      <a:pt x="589" y="239"/>
                    </a:lnTo>
                    <a:lnTo>
                      <a:pt x="514" y="212"/>
                    </a:lnTo>
                    <a:lnTo>
                      <a:pt x="476" y="200"/>
                    </a:lnTo>
                    <a:lnTo>
                      <a:pt x="438" y="186"/>
                    </a:lnTo>
                    <a:lnTo>
                      <a:pt x="365" y="161"/>
                    </a:lnTo>
                    <a:lnTo>
                      <a:pt x="329" y="148"/>
                    </a:lnTo>
                    <a:lnTo>
                      <a:pt x="294" y="136"/>
                    </a:lnTo>
                    <a:lnTo>
                      <a:pt x="260" y="124"/>
                    </a:lnTo>
                    <a:lnTo>
                      <a:pt x="228" y="113"/>
                    </a:lnTo>
                    <a:lnTo>
                      <a:pt x="197" y="102"/>
                    </a:lnTo>
                    <a:lnTo>
                      <a:pt x="167" y="92"/>
                    </a:lnTo>
                    <a:lnTo>
                      <a:pt x="140" y="82"/>
                    </a:lnTo>
                    <a:lnTo>
                      <a:pt x="115" y="74"/>
                    </a:lnTo>
                    <a:lnTo>
                      <a:pt x="92" y="66"/>
                    </a:lnTo>
                    <a:lnTo>
                      <a:pt x="71" y="58"/>
                    </a:lnTo>
                    <a:lnTo>
                      <a:pt x="54" y="53"/>
                    </a:lnTo>
                    <a:lnTo>
                      <a:pt x="38" y="47"/>
                    </a:lnTo>
                    <a:lnTo>
                      <a:pt x="26" y="43"/>
                    </a:lnTo>
                    <a:lnTo>
                      <a:pt x="17" y="40"/>
                    </a:lnTo>
                    <a:lnTo>
                      <a:pt x="12" y="38"/>
                    </a:lnTo>
                    <a:lnTo>
                      <a:pt x="10" y="37"/>
                    </a:lnTo>
                    <a:lnTo>
                      <a:pt x="5" y="34"/>
                    </a:lnTo>
                    <a:lnTo>
                      <a:pt x="1" y="29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6" y="5"/>
                    </a:lnTo>
                    <a:lnTo>
                      <a:pt x="11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4"/>
              <p:cNvSpPr>
                <a:spLocks/>
              </p:cNvSpPr>
              <p:nvPr/>
            </p:nvSpPr>
            <p:spPr bwMode="auto">
              <a:xfrm>
                <a:off x="1441451" y="3671888"/>
                <a:ext cx="1641475" cy="620713"/>
              </a:xfrm>
              <a:custGeom>
                <a:avLst/>
                <a:gdLst/>
                <a:ahLst/>
                <a:cxnLst>
                  <a:cxn ang="0">
                    <a:pos x="23" y="2"/>
                  </a:cxn>
                  <a:cxn ang="0">
                    <a:pos x="30" y="4"/>
                  </a:cxn>
                  <a:cxn ang="0">
                    <a:pos x="50" y="11"/>
                  </a:cxn>
                  <a:cxn ang="0">
                    <a:pos x="82" y="22"/>
                  </a:cxn>
                  <a:cxn ang="0">
                    <a:pos x="124" y="37"/>
                  </a:cxn>
                  <a:cxn ang="0">
                    <a:pos x="174" y="54"/>
                  </a:cxn>
                  <a:cxn ang="0">
                    <a:pos x="232" y="74"/>
                  </a:cxn>
                  <a:cxn ang="0">
                    <a:pos x="295" y="97"/>
                  </a:cxn>
                  <a:cxn ang="0">
                    <a:pos x="364" y="120"/>
                  </a:cxn>
                  <a:cxn ang="0">
                    <a:pos x="472" y="158"/>
                  </a:cxn>
                  <a:cxn ang="0">
                    <a:pos x="655" y="221"/>
                  </a:cxn>
                  <a:cxn ang="0">
                    <a:pos x="726" y="246"/>
                  </a:cxn>
                  <a:cxn ang="0">
                    <a:pos x="792" y="269"/>
                  </a:cxn>
                  <a:cxn ang="0">
                    <a:pos x="854" y="290"/>
                  </a:cxn>
                  <a:cxn ang="0">
                    <a:pos x="908" y="309"/>
                  </a:cxn>
                  <a:cxn ang="0">
                    <a:pos x="954" y="325"/>
                  </a:cxn>
                  <a:cxn ang="0">
                    <a:pos x="992" y="338"/>
                  </a:cxn>
                  <a:cxn ang="0">
                    <a:pos x="1018" y="347"/>
                  </a:cxn>
                  <a:cxn ang="0">
                    <a:pos x="1034" y="353"/>
                  </a:cxn>
                  <a:cxn ang="0">
                    <a:pos x="1003" y="385"/>
                  </a:cxn>
                  <a:cxn ang="0">
                    <a:pos x="976" y="375"/>
                  </a:cxn>
                  <a:cxn ang="0">
                    <a:pos x="937" y="361"/>
                  </a:cxn>
                  <a:cxn ang="0">
                    <a:pos x="889" y="344"/>
                  </a:cxn>
                  <a:cxn ang="0">
                    <a:pos x="831" y="325"/>
                  </a:cxn>
                  <a:cxn ang="0">
                    <a:pos x="768" y="302"/>
                  </a:cxn>
                  <a:cxn ang="0">
                    <a:pos x="699" y="279"/>
                  </a:cxn>
                  <a:cxn ang="0">
                    <a:pos x="589" y="240"/>
                  </a:cxn>
                  <a:cxn ang="0">
                    <a:pos x="476" y="201"/>
                  </a:cxn>
                  <a:cxn ang="0">
                    <a:pos x="365" y="162"/>
                  </a:cxn>
                  <a:cxn ang="0">
                    <a:pos x="294" y="137"/>
                  </a:cxn>
                  <a:cxn ang="0">
                    <a:pos x="228" y="114"/>
                  </a:cxn>
                  <a:cxn ang="0">
                    <a:pos x="168" y="93"/>
                  </a:cxn>
                  <a:cxn ang="0">
                    <a:pos x="115" y="75"/>
                  </a:cxn>
                  <a:cxn ang="0">
                    <a:pos x="71" y="60"/>
                  </a:cxn>
                  <a:cxn ang="0">
                    <a:pos x="38" y="48"/>
                  </a:cxn>
                  <a:cxn ang="0">
                    <a:pos x="17" y="41"/>
                  </a:cxn>
                  <a:cxn ang="0">
                    <a:pos x="10" y="39"/>
                  </a:cxn>
                  <a:cxn ang="0">
                    <a:pos x="1" y="30"/>
                  </a:cxn>
                  <a:cxn ang="0">
                    <a:pos x="0" y="18"/>
                  </a:cxn>
                  <a:cxn ang="0">
                    <a:pos x="6" y="6"/>
                  </a:cxn>
                  <a:cxn ang="0">
                    <a:pos x="17" y="0"/>
                  </a:cxn>
                </a:cxnLst>
                <a:rect l="0" t="0" r="r" b="b"/>
                <a:pathLst>
                  <a:path w="1034" h="391">
                    <a:moveTo>
                      <a:pt x="17" y="0"/>
                    </a:moveTo>
                    <a:lnTo>
                      <a:pt x="23" y="2"/>
                    </a:lnTo>
                    <a:lnTo>
                      <a:pt x="25" y="2"/>
                    </a:lnTo>
                    <a:lnTo>
                      <a:pt x="30" y="4"/>
                    </a:lnTo>
                    <a:lnTo>
                      <a:pt x="38" y="7"/>
                    </a:lnTo>
                    <a:lnTo>
                      <a:pt x="50" y="11"/>
                    </a:lnTo>
                    <a:lnTo>
                      <a:pt x="64" y="16"/>
                    </a:lnTo>
                    <a:lnTo>
                      <a:pt x="82" y="22"/>
                    </a:lnTo>
                    <a:lnTo>
                      <a:pt x="101" y="29"/>
                    </a:lnTo>
                    <a:lnTo>
                      <a:pt x="124" y="37"/>
                    </a:lnTo>
                    <a:lnTo>
                      <a:pt x="148" y="45"/>
                    </a:lnTo>
                    <a:lnTo>
                      <a:pt x="174" y="54"/>
                    </a:lnTo>
                    <a:lnTo>
                      <a:pt x="202" y="64"/>
                    </a:lnTo>
                    <a:lnTo>
                      <a:pt x="232" y="74"/>
                    </a:lnTo>
                    <a:lnTo>
                      <a:pt x="263" y="85"/>
                    </a:lnTo>
                    <a:lnTo>
                      <a:pt x="295" y="97"/>
                    </a:lnTo>
                    <a:lnTo>
                      <a:pt x="329" y="108"/>
                    </a:lnTo>
                    <a:lnTo>
                      <a:pt x="364" y="120"/>
                    </a:lnTo>
                    <a:lnTo>
                      <a:pt x="400" y="132"/>
                    </a:lnTo>
                    <a:lnTo>
                      <a:pt x="472" y="158"/>
                    </a:lnTo>
                    <a:lnTo>
                      <a:pt x="583" y="196"/>
                    </a:lnTo>
                    <a:lnTo>
                      <a:pt x="655" y="221"/>
                    </a:lnTo>
                    <a:lnTo>
                      <a:pt x="691" y="233"/>
                    </a:lnTo>
                    <a:lnTo>
                      <a:pt x="726" y="246"/>
                    </a:lnTo>
                    <a:lnTo>
                      <a:pt x="760" y="258"/>
                    </a:lnTo>
                    <a:lnTo>
                      <a:pt x="792" y="269"/>
                    </a:lnTo>
                    <a:lnTo>
                      <a:pt x="824" y="280"/>
                    </a:lnTo>
                    <a:lnTo>
                      <a:pt x="854" y="290"/>
                    </a:lnTo>
                    <a:lnTo>
                      <a:pt x="882" y="300"/>
                    </a:lnTo>
                    <a:lnTo>
                      <a:pt x="908" y="309"/>
                    </a:lnTo>
                    <a:lnTo>
                      <a:pt x="933" y="318"/>
                    </a:lnTo>
                    <a:lnTo>
                      <a:pt x="954" y="325"/>
                    </a:lnTo>
                    <a:lnTo>
                      <a:pt x="975" y="332"/>
                    </a:lnTo>
                    <a:lnTo>
                      <a:pt x="992" y="338"/>
                    </a:lnTo>
                    <a:lnTo>
                      <a:pt x="1006" y="343"/>
                    </a:lnTo>
                    <a:lnTo>
                      <a:pt x="1018" y="347"/>
                    </a:lnTo>
                    <a:lnTo>
                      <a:pt x="1026" y="350"/>
                    </a:lnTo>
                    <a:lnTo>
                      <a:pt x="1034" y="353"/>
                    </a:lnTo>
                    <a:lnTo>
                      <a:pt x="1020" y="391"/>
                    </a:lnTo>
                    <a:lnTo>
                      <a:pt x="1003" y="385"/>
                    </a:lnTo>
                    <a:lnTo>
                      <a:pt x="991" y="381"/>
                    </a:lnTo>
                    <a:lnTo>
                      <a:pt x="976" y="375"/>
                    </a:lnTo>
                    <a:lnTo>
                      <a:pt x="958" y="368"/>
                    </a:lnTo>
                    <a:lnTo>
                      <a:pt x="937" y="361"/>
                    </a:lnTo>
                    <a:lnTo>
                      <a:pt x="914" y="353"/>
                    </a:lnTo>
                    <a:lnTo>
                      <a:pt x="889" y="344"/>
                    </a:lnTo>
                    <a:lnTo>
                      <a:pt x="861" y="335"/>
                    </a:lnTo>
                    <a:lnTo>
                      <a:pt x="831" y="325"/>
                    </a:lnTo>
                    <a:lnTo>
                      <a:pt x="800" y="314"/>
                    </a:lnTo>
                    <a:lnTo>
                      <a:pt x="768" y="302"/>
                    </a:lnTo>
                    <a:lnTo>
                      <a:pt x="734" y="291"/>
                    </a:lnTo>
                    <a:lnTo>
                      <a:pt x="699" y="279"/>
                    </a:lnTo>
                    <a:lnTo>
                      <a:pt x="627" y="253"/>
                    </a:lnTo>
                    <a:lnTo>
                      <a:pt x="589" y="240"/>
                    </a:lnTo>
                    <a:lnTo>
                      <a:pt x="514" y="214"/>
                    </a:lnTo>
                    <a:lnTo>
                      <a:pt x="476" y="201"/>
                    </a:lnTo>
                    <a:lnTo>
                      <a:pt x="438" y="188"/>
                    </a:lnTo>
                    <a:lnTo>
                      <a:pt x="365" y="162"/>
                    </a:lnTo>
                    <a:lnTo>
                      <a:pt x="329" y="149"/>
                    </a:lnTo>
                    <a:lnTo>
                      <a:pt x="294" y="137"/>
                    </a:lnTo>
                    <a:lnTo>
                      <a:pt x="260" y="126"/>
                    </a:lnTo>
                    <a:lnTo>
                      <a:pt x="228" y="114"/>
                    </a:lnTo>
                    <a:lnTo>
                      <a:pt x="197" y="104"/>
                    </a:lnTo>
                    <a:lnTo>
                      <a:pt x="168" y="93"/>
                    </a:lnTo>
                    <a:lnTo>
                      <a:pt x="140" y="84"/>
                    </a:lnTo>
                    <a:lnTo>
                      <a:pt x="115" y="75"/>
                    </a:lnTo>
                    <a:lnTo>
                      <a:pt x="92" y="67"/>
                    </a:lnTo>
                    <a:lnTo>
                      <a:pt x="71" y="60"/>
                    </a:lnTo>
                    <a:lnTo>
                      <a:pt x="54" y="54"/>
                    </a:lnTo>
                    <a:lnTo>
                      <a:pt x="38" y="48"/>
                    </a:lnTo>
                    <a:lnTo>
                      <a:pt x="26" y="44"/>
                    </a:lnTo>
                    <a:lnTo>
                      <a:pt x="17" y="41"/>
                    </a:lnTo>
                    <a:lnTo>
                      <a:pt x="12" y="39"/>
                    </a:lnTo>
                    <a:lnTo>
                      <a:pt x="10" y="39"/>
                    </a:lnTo>
                    <a:lnTo>
                      <a:pt x="5" y="35"/>
                    </a:lnTo>
                    <a:lnTo>
                      <a:pt x="1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2" y="11"/>
                    </a:lnTo>
                    <a:lnTo>
                      <a:pt x="6" y="6"/>
                    </a:lnTo>
                    <a:lnTo>
                      <a:pt x="10" y="2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3B77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5"/>
              <p:cNvSpPr>
                <a:spLocks/>
              </p:cNvSpPr>
              <p:nvPr/>
            </p:nvSpPr>
            <p:spPr bwMode="auto">
              <a:xfrm>
                <a:off x="2414588" y="3929063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59" y="173"/>
                  </a:cxn>
                  <a:cxn ang="0">
                    <a:pos x="52" y="174"/>
                  </a:cxn>
                  <a:cxn ang="0">
                    <a:pos x="44" y="173"/>
                  </a:cxn>
                  <a:cxn ang="0">
                    <a:pos x="17" y="164"/>
                  </a:cxn>
                  <a:cxn ang="0">
                    <a:pos x="11" y="159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2" y="130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59" y="173"/>
                    </a:lnTo>
                    <a:lnTo>
                      <a:pt x="52" y="174"/>
                    </a:lnTo>
                    <a:lnTo>
                      <a:pt x="44" y="173"/>
                    </a:lnTo>
                    <a:lnTo>
                      <a:pt x="17" y="164"/>
                    </a:lnTo>
                    <a:lnTo>
                      <a:pt x="11" y="159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2" y="130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6"/>
              <p:cNvSpPr>
                <a:spLocks/>
              </p:cNvSpPr>
              <p:nvPr/>
            </p:nvSpPr>
            <p:spPr bwMode="auto">
              <a:xfrm>
                <a:off x="2430463" y="3929063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1"/>
                  </a:cxn>
                  <a:cxn ang="0">
                    <a:pos x="98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0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4" y="159"/>
                  </a:cxn>
                  <a:cxn ang="0">
                    <a:pos x="15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5"/>
                  </a:cxn>
                  <a:cxn ang="0">
                    <a:pos x="41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1"/>
                    </a:lnTo>
                    <a:lnTo>
                      <a:pt x="98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0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4" y="159"/>
                    </a:lnTo>
                    <a:lnTo>
                      <a:pt x="15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5"/>
                    </a:lnTo>
                    <a:lnTo>
                      <a:pt x="41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81B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7"/>
              <p:cNvSpPr>
                <a:spLocks/>
              </p:cNvSpPr>
              <p:nvPr/>
            </p:nvSpPr>
            <p:spPr bwMode="auto">
              <a:xfrm>
                <a:off x="2725738" y="4038601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7" y="27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8" y="155"/>
                  </a:cxn>
                  <a:cxn ang="0">
                    <a:pos x="73" y="163"/>
                  </a:cxn>
                  <a:cxn ang="0">
                    <a:pos x="68" y="169"/>
                  </a:cxn>
                  <a:cxn ang="0">
                    <a:pos x="60" y="172"/>
                  </a:cxn>
                  <a:cxn ang="0">
                    <a:pos x="52" y="173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5" y="153"/>
                  </a:cxn>
                  <a:cxn ang="0">
                    <a:pos x="1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5" y="10"/>
                  </a:cxn>
                  <a:cxn ang="0">
                    <a:pos x="50" y="4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7" y="27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8" y="155"/>
                    </a:lnTo>
                    <a:lnTo>
                      <a:pt x="73" y="163"/>
                    </a:lnTo>
                    <a:lnTo>
                      <a:pt x="68" y="169"/>
                    </a:lnTo>
                    <a:lnTo>
                      <a:pt x="60" y="172"/>
                    </a:lnTo>
                    <a:lnTo>
                      <a:pt x="52" y="173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5" y="153"/>
                    </a:lnTo>
                    <a:lnTo>
                      <a:pt x="1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5" y="10"/>
                    </a:lnTo>
                    <a:lnTo>
                      <a:pt x="50" y="4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8"/>
              <p:cNvSpPr>
                <a:spLocks/>
              </p:cNvSpPr>
              <p:nvPr/>
            </p:nvSpPr>
            <p:spPr bwMode="auto">
              <a:xfrm>
                <a:off x="2741613" y="4037013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2"/>
                  </a:cxn>
                  <a:cxn ang="0">
                    <a:pos x="88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4" y="144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3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2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4" y="144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3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81B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9"/>
              <p:cNvSpPr>
                <a:spLocks/>
              </p:cNvSpPr>
              <p:nvPr/>
            </p:nvSpPr>
            <p:spPr bwMode="auto">
              <a:xfrm>
                <a:off x="2863851" y="4086226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2" y="20"/>
                  </a:cxn>
                  <a:cxn ang="0">
                    <a:pos x="116" y="27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7" y="155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0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49" y="4"/>
                  </a:cxn>
                  <a:cxn ang="0">
                    <a:pos x="57" y="0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3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2" y="20"/>
                    </a:lnTo>
                    <a:lnTo>
                      <a:pt x="116" y="27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7" y="155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0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49" y="4"/>
                    </a:lnTo>
                    <a:lnTo>
                      <a:pt x="5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70"/>
              <p:cNvSpPr>
                <a:spLocks/>
              </p:cNvSpPr>
              <p:nvPr/>
            </p:nvSpPr>
            <p:spPr bwMode="auto">
              <a:xfrm>
                <a:off x="2878138" y="4084638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2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2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81B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71"/>
              <p:cNvSpPr>
                <a:spLocks/>
              </p:cNvSpPr>
              <p:nvPr/>
            </p:nvSpPr>
            <p:spPr bwMode="auto">
              <a:xfrm>
                <a:off x="2906713" y="2170113"/>
                <a:ext cx="1089025" cy="2560638"/>
              </a:xfrm>
              <a:custGeom>
                <a:avLst/>
                <a:gdLst/>
                <a:ahLst/>
                <a:cxnLst>
                  <a:cxn ang="0">
                    <a:pos x="600" y="1"/>
                  </a:cxn>
                  <a:cxn ang="0">
                    <a:pos x="677" y="29"/>
                  </a:cxn>
                  <a:cxn ang="0">
                    <a:pos x="686" y="43"/>
                  </a:cxn>
                  <a:cxn ang="0">
                    <a:pos x="686" y="54"/>
                  </a:cxn>
                  <a:cxn ang="0">
                    <a:pos x="155" y="1588"/>
                  </a:cxn>
                  <a:cxn ang="0">
                    <a:pos x="145" y="1598"/>
                  </a:cxn>
                  <a:cxn ang="0">
                    <a:pos x="128" y="1607"/>
                  </a:cxn>
                  <a:cxn ang="0">
                    <a:pos x="109" y="1612"/>
                  </a:cxn>
                  <a:cxn ang="0">
                    <a:pos x="95" y="1612"/>
                  </a:cxn>
                  <a:cxn ang="0">
                    <a:pos x="88" y="1610"/>
                  </a:cxn>
                  <a:cxn ang="0">
                    <a:pos x="73" y="1605"/>
                  </a:cxn>
                  <a:cxn ang="0">
                    <a:pos x="43" y="1594"/>
                  </a:cxn>
                  <a:cxn ang="0">
                    <a:pos x="19" y="1586"/>
                  </a:cxn>
                  <a:cxn ang="0">
                    <a:pos x="11" y="1582"/>
                  </a:cxn>
                  <a:cxn ang="0">
                    <a:pos x="3" y="1574"/>
                  </a:cxn>
                  <a:cxn ang="0">
                    <a:pos x="0" y="1561"/>
                  </a:cxn>
                  <a:cxn ang="0">
                    <a:pos x="3" y="1549"/>
                  </a:cxn>
                  <a:cxn ang="0">
                    <a:pos x="9" y="1533"/>
                  </a:cxn>
                  <a:cxn ang="0">
                    <a:pos x="19" y="1504"/>
                  </a:cxn>
                  <a:cxn ang="0">
                    <a:pos x="33" y="1462"/>
                  </a:cxn>
                  <a:cxn ang="0">
                    <a:pos x="52" y="1411"/>
                  </a:cxn>
                  <a:cxn ang="0">
                    <a:pos x="73" y="1349"/>
                  </a:cxn>
                  <a:cxn ang="0">
                    <a:pos x="97" y="1280"/>
                  </a:cxn>
                  <a:cxn ang="0">
                    <a:pos x="123" y="1204"/>
                  </a:cxn>
                  <a:cxn ang="0">
                    <a:pos x="151" y="1122"/>
                  </a:cxn>
                  <a:cxn ang="0">
                    <a:pos x="182" y="1036"/>
                  </a:cxn>
                  <a:cxn ang="0">
                    <a:pos x="213" y="946"/>
                  </a:cxn>
                  <a:cxn ang="0">
                    <a:pos x="261" y="808"/>
                  </a:cxn>
                  <a:cxn ang="0">
                    <a:pos x="293" y="715"/>
                  </a:cxn>
                  <a:cxn ang="0">
                    <a:pos x="356" y="535"/>
                  </a:cxn>
                  <a:cxn ang="0">
                    <a:pos x="385" y="449"/>
                  </a:cxn>
                  <a:cxn ang="0">
                    <a:pos x="414" y="368"/>
                  </a:cxn>
                  <a:cxn ang="0">
                    <a:pos x="440" y="293"/>
                  </a:cxn>
                  <a:cxn ang="0">
                    <a:pos x="464" y="225"/>
                  </a:cxn>
                  <a:cxn ang="0">
                    <a:pos x="485" y="165"/>
                  </a:cxn>
                  <a:cxn ang="0">
                    <a:pos x="502" y="114"/>
                  </a:cxn>
                  <a:cxn ang="0">
                    <a:pos x="516" y="75"/>
                  </a:cxn>
                  <a:cxn ang="0">
                    <a:pos x="525" y="47"/>
                  </a:cxn>
                  <a:cxn ang="0">
                    <a:pos x="530" y="33"/>
                  </a:cxn>
                  <a:cxn ang="0">
                    <a:pos x="534" y="26"/>
                  </a:cxn>
                  <a:cxn ang="0">
                    <a:pos x="548" y="16"/>
                  </a:cxn>
                  <a:cxn ang="0">
                    <a:pos x="577" y="3"/>
                  </a:cxn>
                  <a:cxn ang="0">
                    <a:pos x="594" y="0"/>
                  </a:cxn>
                </a:cxnLst>
                <a:rect l="0" t="0" r="r" b="b"/>
                <a:pathLst>
                  <a:path w="686" h="1613">
                    <a:moveTo>
                      <a:pt x="594" y="0"/>
                    </a:moveTo>
                    <a:lnTo>
                      <a:pt x="600" y="1"/>
                    </a:lnTo>
                    <a:lnTo>
                      <a:pt x="670" y="25"/>
                    </a:lnTo>
                    <a:lnTo>
                      <a:pt x="677" y="29"/>
                    </a:lnTo>
                    <a:lnTo>
                      <a:pt x="682" y="35"/>
                    </a:lnTo>
                    <a:lnTo>
                      <a:pt x="686" y="43"/>
                    </a:lnTo>
                    <a:lnTo>
                      <a:pt x="686" y="46"/>
                    </a:lnTo>
                    <a:lnTo>
                      <a:pt x="686" y="54"/>
                    </a:lnTo>
                    <a:lnTo>
                      <a:pt x="685" y="60"/>
                    </a:lnTo>
                    <a:lnTo>
                      <a:pt x="155" y="1588"/>
                    </a:lnTo>
                    <a:lnTo>
                      <a:pt x="151" y="1593"/>
                    </a:lnTo>
                    <a:lnTo>
                      <a:pt x="145" y="1598"/>
                    </a:lnTo>
                    <a:lnTo>
                      <a:pt x="137" y="1603"/>
                    </a:lnTo>
                    <a:lnTo>
                      <a:pt x="128" y="1607"/>
                    </a:lnTo>
                    <a:lnTo>
                      <a:pt x="118" y="1610"/>
                    </a:lnTo>
                    <a:lnTo>
                      <a:pt x="109" y="1612"/>
                    </a:lnTo>
                    <a:lnTo>
                      <a:pt x="101" y="1613"/>
                    </a:lnTo>
                    <a:lnTo>
                      <a:pt x="95" y="1612"/>
                    </a:lnTo>
                    <a:lnTo>
                      <a:pt x="93" y="1612"/>
                    </a:lnTo>
                    <a:lnTo>
                      <a:pt x="88" y="1610"/>
                    </a:lnTo>
                    <a:lnTo>
                      <a:pt x="81" y="1608"/>
                    </a:lnTo>
                    <a:lnTo>
                      <a:pt x="73" y="1605"/>
                    </a:lnTo>
                    <a:lnTo>
                      <a:pt x="63" y="1602"/>
                    </a:lnTo>
                    <a:lnTo>
                      <a:pt x="43" y="1594"/>
                    </a:lnTo>
                    <a:lnTo>
                      <a:pt x="25" y="1588"/>
                    </a:lnTo>
                    <a:lnTo>
                      <a:pt x="19" y="1586"/>
                    </a:lnTo>
                    <a:lnTo>
                      <a:pt x="15" y="1584"/>
                    </a:lnTo>
                    <a:lnTo>
                      <a:pt x="11" y="1582"/>
                    </a:lnTo>
                    <a:lnTo>
                      <a:pt x="7" y="1579"/>
                    </a:lnTo>
                    <a:lnTo>
                      <a:pt x="3" y="1574"/>
                    </a:lnTo>
                    <a:lnTo>
                      <a:pt x="1" y="1568"/>
                    </a:lnTo>
                    <a:lnTo>
                      <a:pt x="0" y="1561"/>
                    </a:lnTo>
                    <a:lnTo>
                      <a:pt x="2" y="1552"/>
                    </a:lnTo>
                    <a:lnTo>
                      <a:pt x="3" y="1549"/>
                    </a:lnTo>
                    <a:lnTo>
                      <a:pt x="5" y="1542"/>
                    </a:lnTo>
                    <a:lnTo>
                      <a:pt x="9" y="1533"/>
                    </a:lnTo>
                    <a:lnTo>
                      <a:pt x="13" y="1519"/>
                    </a:lnTo>
                    <a:lnTo>
                      <a:pt x="19" y="1504"/>
                    </a:lnTo>
                    <a:lnTo>
                      <a:pt x="25" y="1484"/>
                    </a:lnTo>
                    <a:lnTo>
                      <a:pt x="33" y="1462"/>
                    </a:lnTo>
                    <a:lnTo>
                      <a:pt x="42" y="1437"/>
                    </a:lnTo>
                    <a:lnTo>
                      <a:pt x="52" y="1411"/>
                    </a:lnTo>
                    <a:lnTo>
                      <a:pt x="62" y="1381"/>
                    </a:lnTo>
                    <a:lnTo>
                      <a:pt x="73" y="1349"/>
                    </a:lnTo>
                    <a:lnTo>
                      <a:pt x="84" y="1316"/>
                    </a:lnTo>
                    <a:lnTo>
                      <a:pt x="97" y="1280"/>
                    </a:lnTo>
                    <a:lnTo>
                      <a:pt x="109" y="1243"/>
                    </a:lnTo>
                    <a:lnTo>
                      <a:pt x="123" y="1204"/>
                    </a:lnTo>
                    <a:lnTo>
                      <a:pt x="137" y="1164"/>
                    </a:lnTo>
                    <a:lnTo>
                      <a:pt x="151" y="1122"/>
                    </a:lnTo>
                    <a:lnTo>
                      <a:pt x="167" y="1079"/>
                    </a:lnTo>
                    <a:lnTo>
                      <a:pt x="182" y="1036"/>
                    </a:lnTo>
                    <a:lnTo>
                      <a:pt x="197" y="991"/>
                    </a:lnTo>
                    <a:lnTo>
                      <a:pt x="213" y="946"/>
                    </a:lnTo>
                    <a:lnTo>
                      <a:pt x="245" y="854"/>
                    </a:lnTo>
                    <a:lnTo>
                      <a:pt x="261" y="808"/>
                    </a:lnTo>
                    <a:lnTo>
                      <a:pt x="277" y="762"/>
                    </a:lnTo>
                    <a:lnTo>
                      <a:pt x="293" y="715"/>
                    </a:lnTo>
                    <a:lnTo>
                      <a:pt x="325" y="624"/>
                    </a:lnTo>
                    <a:lnTo>
                      <a:pt x="356" y="535"/>
                    </a:lnTo>
                    <a:lnTo>
                      <a:pt x="371" y="491"/>
                    </a:lnTo>
                    <a:lnTo>
                      <a:pt x="385" y="449"/>
                    </a:lnTo>
                    <a:lnTo>
                      <a:pt x="400" y="408"/>
                    </a:lnTo>
                    <a:lnTo>
                      <a:pt x="414" y="368"/>
                    </a:lnTo>
                    <a:lnTo>
                      <a:pt x="427" y="330"/>
                    </a:lnTo>
                    <a:lnTo>
                      <a:pt x="440" y="293"/>
                    </a:lnTo>
                    <a:lnTo>
                      <a:pt x="452" y="258"/>
                    </a:lnTo>
                    <a:lnTo>
                      <a:pt x="464" y="225"/>
                    </a:lnTo>
                    <a:lnTo>
                      <a:pt x="474" y="193"/>
                    </a:lnTo>
                    <a:lnTo>
                      <a:pt x="485" y="165"/>
                    </a:lnTo>
                    <a:lnTo>
                      <a:pt x="494" y="138"/>
                    </a:lnTo>
                    <a:lnTo>
                      <a:pt x="502" y="114"/>
                    </a:lnTo>
                    <a:lnTo>
                      <a:pt x="509" y="93"/>
                    </a:lnTo>
                    <a:lnTo>
                      <a:pt x="516" y="75"/>
                    </a:lnTo>
                    <a:lnTo>
                      <a:pt x="521" y="60"/>
                    </a:lnTo>
                    <a:lnTo>
                      <a:pt x="525" y="47"/>
                    </a:lnTo>
                    <a:lnTo>
                      <a:pt x="529" y="38"/>
                    </a:lnTo>
                    <a:lnTo>
                      <a:pt x="530" y="33"/>
                    </a:lnTo>
                    <a:lnTo>
                      <a:pt x="531" y="31"/>
                    </a:lnTo>
                    <a:lnTo>
                      <a:pt x="534" y="26"/>
                    </a:lnTo>
                    <a:lnTo>
                      <a:pt x="541" y="21"/>
                    </a:lnTo>
                    <a:lnTo>
                      <a:pt x="548" y="16"/>
                    </a:lnTo>
                    <a:lnTo>
                      <a:pt x="567" y="7"/>
                    </a:lnTo>
                    <a:lnTo>
                      <a:pt x="577" y="3"/>
                    </a:lnTo>
                    <a:lnTo>
                      <a:pt x="586" y="1"/>
                    </a:lnTo>
                    <a:lnTo>
                      <a:pt x="594" y="0"/>
                    </a:lnTo>
                    <a:close/>
                  </a:path>
                </a:pathLst>
              </a:custGeom>
              <a:solidFill>
                <a:srgbClr val="CD8D3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72"/>
              <p:cNvSpPr>
                <a:spLocks/>
              </p:cNvSpPr>
              <p:nvPr/>
            </p:nvSpPr>
            <p:spPr bwMode="auto">
              <a:xfrm>
                <a:off x="2911476" y="2200276"/>
                <a:ext cx="1023938" cy="2527300"/>
              </a:xfrm>
              <a:custGeom>
                <a:avLst/>
                <a:gdLst/>
                <a:ahLst/>
                <a:cxnLst>
                  <a:cxn ang="0">
                    <a:pos x="552" y="0"/>
                  </a:cxn>
                  <a:cxn ang="0">
                    <a:pos x="559" y="1"/>
                  </a:cxn>
                  <a:cxn ang="0">
                    <a:pos x="629" y="25"/>
                  </a:cxn>
                  <a:cxn ang="0">
                    <a:pos x="636" y="29"/>
                  </a:cxn>
                  <a:cxn ang="0">
                    <a:pos x="641" y="35"/>
                  </a:cxn>
                  <a:cxn ang="0">
                    <a:pos x="644" y="43"/>
                  </a:cxn>
                  <a:cxn ang="0">
                    <a:pos x="645" y="51"/>
                  </a:cxn>
                  <a:cxn ang="0">
                    <a:pos x="643" y="60"/>
                  </a:cxn>
                  <a:cxn ang="0">
                    <a:pos x="118" y="1573"/>
                  </a:cxn>
                  <a:cxn ang="0">
                    <a:pos x="114" y="1581"/>
                  </a:cxn>
                  <a:cxn ang="0">
                    <a:pos x="108" y="1587"/>
                  </a:cxn>
                  <a:cxn ang="0">
                    <a:pos x="101" y="1591"/>
                  </a:cxn>
                  <a:cxn ang="0">
                    <a:pos x="93" y="1592"/>
                  </a:cxn>
                  <a:cxn ang="0">
                    <a:pos x="85" y="1591"/>
                  </a:cxn>
                  <a:cxn ang="0">
                    <a:pos x="16" y="1567"/>
                  </a:cxn>
                  <a:cxn ang="0">
                    <a:pos x="9" y="1563"/>
                  </a:cxn>
                  <a:cxn ang="0">
                    <a:pos x="4" y="1557"/>
                  </a:cxn>
                  <a:cxn ang="0">
                    <a:pos x="1" y="1549"/>
                  </a:cxn>
                  <a:cxn ang="0">
                    <a:pos x="0" y="1541"/>
                  </a:cxn>
                  <a:cxn ang="0">
                    <a:pos x="1" y="1533"/>
                  </a:cxn>
                  <a:cxn ang="0">
                    <a:pos x="527" y="19"/>
                  </a:cxn>
                  <a:cxn ang="0">
                    <a:pos x="531" y="11"/>
                  </a:cxn>
                  <a:cxn ang="0">
                    <a:pos x="537" y="6"/>
                  </a:cxn>
                  <a:cxn ang="0">
                    <a:pos x="544" y="1"/>
                  </a:cxn>
                  <a:cxn ang="0">
                    <a:pos x="552" y="0"/>
                  </a:cxn>
                </a:cxnLst>
                <a:rect l="0" t="0" r="r" b="b"/>
                <a:pathLst>
                  <a:path w="645" h="1592">
                    <a:moveTo>
                      <a:pt x="552" y="0"/>
                    </a:moveTo>
                    <a:lnTo>
                      <a:pt x="559" y="1"/>
                    </a:lnTo>
                    <a:lnTo>
                      <a:pt x="629" y="25"/>
                    </a:lnTo>
                    <a:lnTo>
                      <a:pt x="636" y="29"/>
                    </a:lnTo>
                    <a:lnTo>
                      <a:pt x="641" y="35"/>
                    </a:lnTo>
                    <a:lnTo>
                      <a:pt x="644" y="43"/>
                    </a:lnTo>
                    <a:lnTo>
                      <a:pt x="645" y="51"/>
                    </a:lnTo>
                    <a:lnTo>
                      <a:pt x="643" y="60"/>
                    </a:lnTo>
                    <a:lnTo>
                      <a:pt x="118" y="1573"/>
                    </a:lnTo>
                    <a:lnTo>
                      <a:pt x="114" y="1581"/>
                    </a:lnTo>
                    <a:lnTo>
                      <a:pt x="108" y="1587"/>
                    </a:lnTo>
                    <a:lnTo>
                      <a:pt x="101" y="1591"/>
                    </a:lnTo>
                    <a:lnTo>
                      <a:pt x="93" y="1592"/>
                    </a:lnTo>
                    <a:lnTo>
                      <a:pt x="85" y="1591"/>
                    </a:lnTo>
                    <a:lnTo>
                      <a:pt x="16" y="1567"/>
                    </a:lnTo>
                    <a:lnTo>
                      <a:pt x="9" y="1563"/>
                    </a:lnTo>
                    <a:lnTo>
                      <a:pt x="4" y="1557"/>
                    </a:lnTo>
                    <a:lnTo>
                      <a:pt x="1" y="1549"/>
                    </a:lnTo>
                    <a:lnTo>
                      <a:pt x="0" y="1541"/>
                    </a:lnTo>
                    <a:lnTo>
                      <a:pt x="1" y="1533"/>
                    </a:lnTo>
                    <a:lnTo>
                      <a:pt x="527" y="19"/>
                    </a:lnTo>
                    <a:lnTo>
                      <a:pt x="531" y="11"/>
                    </a:lnTo>
                    <a:lnTo>
                      <a:pt x="537" y="6"/>
                    </a:lnTo>
                    <a:lnTo>
                      <a:pt x="544" y="1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E9C99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73"/>
              <p:cNvSpPr>
                <a:spLocks/>
              </p:cNvSpPr>
              <p:nvPr/>
            </p:nvSpPr>
            <p:spPr bwMode="auto">
              <a:xfrm>
                <a:off x="2911476" y="2208213"/>
                <a:ext cx="1008063" cy="2516188"/>
              </a:xfrm>
              <a:custGeom>
                <a:avLst/>
                <a:gdLst/>
                <a:ahLst/>
                <a:cxnLst>
                  <a:cxn ang="0">
                    <a:pos x="548" y="0"/>
                  </a:cxn>
                  <a:cxn ang="0">
                    <a:pos x="555" y="1"/>
                  </a:cxn>
                  <a:cxn ang="0">
                    <a:pos x="620" y="24"/>
                  </a:cxn>
                  <a:cxn ang="0">
                    <a:pos x="627" y="27"/>
                  </a:cxn>
                  <a:cxn ang="0">
                    <a:pos x="632" y="33"/>
                  </a:cxn>
                  <a:cxn ang="0">
                    <a:pos x="634" y="40"/>
                  </a:cxn>
                  <a:cxn ang="0">
                    <a:pos x="635" y="48"/>
                  </a:cxn>
                  <a:cxn ang="0">
                    <a:pos x="633" y="57"/>
                  </a:cxn>
                  <a:cxn ang="0">
                    <a:pos x="110" y="1565"/>
                  </a:cxn>
                  <a:cxn ang="0">
                    <a:pos x="106" y="1573"/>
                  </a:cxn>
                  <a:cxn ang="0">
                    <a:pos x="100" y="1579"/>
                  </a:cxn>
                  <a:cxn ang="0">
                    <a:pos x="94" y="1583"/>
                  </a:cxn>
                  <a:cxn ang="0">
                    <a:pos x="87" y="1585"/>
                  </a:cxn>
                  <a:cxn ang="0">
                    <a:pos x="79" y="1584"/>
                  </a:cxn>
                  <a:cxn ang="0">
                    <a:pos x="14" y="1561"/>
                  </a:cxn>
                  <a:cxn ang="0">
                    <a:pos x="8" y="1557"/>
                  </a:cxn>
                  <a:cxn ang="0">
                    <a:pos x="3" y="1551"/>
                  </a:cxn>
                  <a:cxn ang="0">
                    <a:pos x="0" y="1544"/>
                  </a:cxn>
                  <a:cxn ang="0">
                    <a:pos x="0" y="1536"/>
                  </a:cxn>
                  <a:cxn ang="0">
                    <a:pos x="1" y="1528"/>
                  </a:cxn>
                  <a:cxn ang="0">
                    <a:pos x="525" y="20"/>
                  </a:cxn>
                  <a:cxn ang="0">
                    <a:pos x="529" y="12"/>
                  </a:cxn>
                  <a:cxn ang="0">
                    <a:pos x="534" y="6"/>
                  </a:cxn>
                  <a:cxn ang="0">
                    <a:pos x="541" y="2"/>
                  </a:cxn>
                  <a:cxn ang="0">
                    <a:pos x="548" y="0"/>
                  </a:cxn>
                </a:cxnLst>
                <a:rect l="0" t="0" r="r" b="b"/>
                <a:pathLst>
                  <a:path w="635" h="1585">
                    <a:moveTo>
                      <a:pt x="548" y="0"/>
                    </a:moveTo>
                    <a:lnTo>
                      <a:pt x="555" y="1"/>
                    </a:lnTo>
                    <a:lnTo>
                      <a:pt x="620" y="24"/>
                    </a:lnTo>
                    <a:lnTo>
                      <a:pt x="627" y="27"/>
                    </a:lnTo>
                    <a:lnTo>
                      <a:pt x="632" y="33"/>
                    </a:lnTo>
                    <a:lnTo>
                      <a:pt x="634" y="40"/>
                    </a:lnTo>
                    <a:lnTo>
                      <a:pt x="635" y="48"/>
                    </a:lnTo>
                    <a:lnTo>
                      <a:pt x="633" y="57"/>
                    </a:lnTo>
                    <a:lnTo>
                      <a:pt x="110" y="1565"/>
                    </a:lnTo>
                    <a:lnTo>
                      <a:pt x="106" y="1573"/>
                    </a:lnTo>
                    <a:lnTo>
                      <a:pt x="100" y="1579"/>
                    </a:lnTo>
                    <a:lnTo>
                      <a:pt x="94" y="1583"/>
                    </a:lnTo>
                    <a:lnTo>
                      <a:pt x="87" y="1585"/>
                    </a:lnTo>
                    <a:lnTo>
                      <a:pt x="79" y="1584"/>
                    </a:lnTo>
                    <a:lnTo>
                      <a:pt x="14" y="1561"/>
                    </a:lnTo>
                    <a:lnTo>
                      <a:pt x="8" y="1557"/>
                    </a:lnTo>
                    <a:lnTo>
                      <a:pt x="3" y="1551"/>
                    </a:lnTo>
                    <a:lnTo>
                      <a:pt x="0" y="1544"/>
                    </a:lnTo>
                    <a:lnTo>
                      <a:pt x="0" y="1536"/>
                    </a:lnTo>
                    <a:lnTo>
                      <a:pt x="1" y="1528"/>
                    </a:lnTo>
                    <a:lnTo>
                      <a:pt x="525" y="20"/>
                    </a:lnTo>
                    <a:lnTo>
                      <a:pt x="529" y="12"/>
                    </a:lnTo>
                    <a:lnTo>
                      <a:pt x="534" y="6"/>
                    </a:lnTo>
                    <a:lnTo>
                      <a:pt x="541" y="2"/>
                    </a:lnTo>
                    <a:lnTo>
                      <a:pt x="548" y="0"/>
                    </a:lnTo>
                    <a:close/>
                  </a:path>
                </a:pathLst>
              </a:custGeom>
              <a:solidFill>
                <a:srgbClr val="DFAB5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74"/>
              <p:cNvSpPr>
                <a:spLocks/>
              </p:cNvSpPr>
              <p:nvPr/>
            </p:nvSpPr>
            <p:spPr bwMode="auto">
              <a:xfrm>
                <a:off x="2187576" y="2051051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2"/>
                  </a:cxn>
                  <a:cxn ang="0">
                    <a:pos x="99" y="11"/>
                  </a:cxn>
                  <a:cxn ang="0">
                    <a:pos x="106" y="14"/>
                  </a:cxn>
                  <a:cxn ang="0">
                    <a:pos x="112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3"/>
                  </a:cxn>
                  <a:cxn ang="0">
                    <a:pos x="51" y="174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60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7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3" y="2"/>
                    </a:lnTo>
                    <a:lnTo>
                      <a:pt x="99" y="11"/>
                    </a:lnTo>
                    <a:lnTo>
                      <a:pt x="106" y="14"/>
                    </a:lnTo>
                    <a:lnTo>
                      <a:pt x="112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3"/>
                    </a:lnTo>
                    <a:lnTo>
                      <a:pt x="51" y="174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60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7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5"/>
              <p:cNvSpPr>
                <a:spLocks/>
              </p:cNvSpPr>
              <p:nvPr/>
            </p:nvSpPr>
            <p:spPr bwMode="auto">
              <a:xfrm>
                <a:off x="2201863" y="2051051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7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3" y="23"/>
                  </a:cxn>
                  <a:cxn ang="0">
                    <a:pos x="103" y="30"/>
                  </a:cxn>
                  <a:cxn ang="0">
                    <a:pos x="102" y="37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0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7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3" y="23"/>
                    </a:lnTo>
                    <a:lnTo>
                      <a:pt x="103" y="30"/>
                    </a:lnTo>
                    <a:lnTo>
                      <a:pt x="102" y="37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6"/>
              <p:cNvSpPr>
                <a:spLocks/>
              </p:cNvSpPr>
              <p:nvPr/>
            </p:nvSpPr>
            <p:spPr bwMode="auto">
              <a:xfrm>
                <a:off x="2324101" y="209867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2"/>
                  </a:cxn>
                  <a:cxn ang="0">
                    <a:pos x="99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3"/>
                  </a:cxn>
                  <a:cxn ang="0">
                    <a:pos x="52" y="174"/>
                  </a:cxn>
                  <a:cxn ang="0">
                    <a:pos x="43" y="173"/>
                  </a:cxn>
                  <a:cxn ang="0">
                    <a:pos x="17" y="164"/>
                  </a:cxn>
                  <a:cxn ang="0">
                    <a:pos x="10" y="159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7" y="2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2"/>
                    </a:lnTo>
                    <a:lnTo>
                      <a:pt x="99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3"/>
                    </a:lnTo>
                    <a:lnTo>
                      <a:pt x="52" y="174"/>
                    </a:lnTo>
                    <a:lnTo>
                      <a:pt x="43" y="173"/>
                    </a:lnTo>
                    <a:lnTo>
                      <a:pt x="17" y="164"/>
                    </a:lnTo>
                    <a:lnTo>
                      <a:pt x="10" y="159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7" y="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77"/>
              <p:cNvSpPr>
                <a:spLocks/>
              </p:cNvSpPr>
              <p:nvPr/>
            </p:nvSpPr>
            <p:spPr bwMode="auto">
              <a:xfrm>
                <a:off x="2339976" y="209867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7"/>
                  </a:cxn>
                  <a:cxn ang="0">
                    <a:pos x="93" y="11"/>
                  </a:cxn>
                  <a:cxn ang="0">
                    <a:pos x="98" y="16"/>
                  </a:cxn>
                  <a:cxn ang="0">
                    <a:pos x="101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4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9" y="149"/>
                  </a:cxn>
                  <a:cxn ang="0">
                    <a:pos x="3" y="144"/>
                  </a:cxn>
                  <a:cxn ang="0">
                    <a:pos x="0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7"/>
                    </a:lnTo>
                    <a:lnTo>
                      <a:pt x="93" y="11"/>
                    </a:lnTo>
                    <a:lnTo>
                      <a:pt x="98" y="16"/>
                    </a:lnTo>
                    <a:lnTo>
                      <a:pt x="101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4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9" y="149"/>
                    </a:lnTo>
                    <a:lnTo>
                      <a:pt x="3" y="144"/>
                    </a:lnTo>
                    <a:lnTo>
                      <a:pt x="0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78"/>
              <p:cNvSpPr>
                <a:spLocks/>
              </p:cNvSpPr>
              <p:nvPr/>
            </p:nvSpPr>
            <p:spPr bwMode="auto">
              <a:xfrm>
                <a:off x="2460626" y="2146301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2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60" y="173"/>
                  </a:cxn>
                  <a:cxn ang="0">
                    <a:pos x="51" y="174"/>
                  </a:cxn>
                  <a:cxn ang="0">
                    <a:pos x="43" y="173"/>
                  </a:cxn>
                  <a:cxn ang="0">
                    <a:pos x="18" y="164"/>
                  </a:cxn>
                  <a:cxn ang="0">
                    <a:pos x="10" y="159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8" y="2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4" y="2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60" y="173"/>
                    </a:lnTo>
                    <a:lnTo>
                      <a:pt x="51" y="174"/>
                    </a:lnTo>
                    <a:lnTo>
                      <a:pt x="43" y="173"/>
                    </a:lnTo>
                    <a:lnTo>
                      <a:pt x="18" y="164"/>
                    </a:lnTo>
                    <a:lnTo>
                      <a:pt x="10" y="159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8" y="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9"/>
              <p:cNvSpPr>
                <a:spLocks/>
              </p:cNvSpPr>
              <p:nvPr/>
            </p:nvSpPr>
            <p:spPr bwMode="auto">
              <a:xfrm>
                <a:off x="2474913" y="2146301"/>
                <a:ext cx="165100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1"/>
                  </a:cxn>
                  <a:cxn ang="0">
                    <a:pos x="88" y="8"/>
                  </a:cxn>
                  <a:cxn ang="0">
                    <a:pos x="95" y="11"/>
                  </a:cxn>
                  <a:cxn ang="0">
                    <a:pos x="100" y="16"/>
                  </a:cxn>
                  <a:cxn ang="0">
                    <a:pos x="103" y="23"/>
                  </a:cxn>
                  <a:cxn ang="0">
                    <a:pos x="104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2" y="150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3"/>
                  </a:cxn>
                  <a:cxn ang="0">
                    <a:pos x="2" y="136"/>
                  </a:cxn>
                  <a:cxn ang="0">
                    <a:pos x="0" y="129"/>
                  </a:cxn>
                  <a:cxn ang="0">
                    <a:pos x="2" y="122"/>
                  </a:cxn>
                  <a:cxn ang="0">
                    <a:pos x="39" y="16"/>
                  </a:cxn>
                  <a:cxn ang="0">
                    <a:pos x="42" y="9"/>
                  </a:cxn>
                  <a:cxn ang="0">
                    <a:pos x="48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4" h="160">
                    <a:moveTo>
                      <a:pt x="61" y="0"/>
                    </a:moveTo>
                    <a:lnTo>
                      <a:pt x="69" y="1"/>
                    </a:lnTo>
                    <a:lnTo>
                      <a:pt x="88" y="8"/>
                    </a:lnTo>
                    <a:lnTo>
                      <a:pt x="95" y="11"/>
                    </a:lnTo>
                    <a:lnTo>
                      <a:pt x="100" y="16"/>
                    </a:lnTo>
                    <a:lnTo>
                      <a:pt x="103" y="23"/>
                    </a:lnTo>
                    <a:lnTo>
                      <a:pt x="104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2" y="150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3"/>
                    </a:lnTo>
                    <a:lnTo>
                      <a:pt x="2" y="136"/>
                    </a:lnTo>
                    <a:lnTo>
                      <a:pt x="0" y="129"/>
                    </a:lnTo>
                    <a:lnTo>
                      <a:pt x="2" y="122"/>
                    </a:lnTo>
                    <a:lnTo>
                      <a:pt x="39" y="16"/>
                    </a:lnTo>
                    <a:lnTo>
                      <a:pt x="42" y="9"/>
                    </a:lnTo>
                    <a:lnTo>
                      <a:pt x="48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80"/>
              <p:cNvSpPr>
                <a:spLocks/>
              </p:cNvSpPr>
              <p:nvPr/>
            </p:nvSpPr>
            <p:spPr bwMode="auto">
              <a:xfrm>
                <a:off x="2733676" y="2241551"/>
                <a:ext cx="187325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5" y="1"/>
                  </a:cxn>
                  <a:cxn ang="0">
                    <a:pos x="100" y="10"/>
                  </a:cxn>
                  <a:cxn ang="0">
                    <a:pos x="108" y="15"/>
                  </a:cxn>
                  <a:cxn ang="0">
                    <a:pos x="113" y="20"/>
                  </a:cxn>
                  <a:cxn ang="0">
                    <a:pos x="117" y="28"/>
                  </a:cxn>
                  <a:cxn ang="0">
                    <a:pos x="118" y="36"/>
                  </a:cxn>
                  <a:cxn ang="0">
                    <a:pos x="117" y="45"/>
                  </a:cxn>
                  <a:cxn ang="0">
                    <a:pos x="78" y="156"/>
                  </a:cxn>
                  <a:cxn ang="0">
                    <a:pos x="73" y="164"/>
                  </a:cxn>
                  <a:cxn ang="0">
                    <a:pos x="68" y="169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4" y="173"/>
                  </a:cxn>
                  <a:cxn ang="0">
                    <a:pos x="18" y="164"/>
                  </a:cxn>
                  <a:cxn ang="0">
                    <a:pos x="11" y="159"/>
                  </a:cxn>
                  <a:cxn ang="0">
                    <a:pos x="5" y="153"/>
                  </a:cxn>
                  <a:cxn ang="0">
                    <a:pos x="2" y="146"/>
                  </a:cxn>
                  <a:cxn ang="0">
                    <a:pos x="0" y="138"/>
                  </a:cxn>
                  <a:cxn ang="0">
                    <a:pos x="2" y="130"/>
                  </a:cxn>
                  <a:cxn ang="0">
                    <a:pos x="40" y="18"/>
                  </a:cxn>
                  <a:cxn ang="0">
                    <a:pos x="45" y="10"/>
                  </a:cxn>
                  <a:cxn ang="0">
                    <a:pos x="51" y="5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8" h="174">
                    <a:moveTo>
                      <a:pt x="66" y="0"/>
                    </a:moveTo>
                    <a:lnTo>
                      <a:pt x="75" y="1"/>
                    </a:lnTo>
                    <a:lnTo>
                      <a:pt x="100" y="10"/>
                    </a:lnTo>
                    <a:lnTo>
                      <a:pt x="108" y="15"/>
                    </a:lnTo>
                    <a:lnTo>
                      <a:pt x="113" y="20"/>
                    </a:lnTo>
                    <a:lnTo>
                      <a:pt x="117" y="28"/>
                    </a:lnTo>
                    <a:lnTo>
                      <a:pt x="118" y="36"/>
                    </a:lnTo>
                    <a:lnTo>
                      <a:pt x="117" y="45"/>
                    </a:lnTo>
                    <a:lnTo>
                      <a:pt x="78" y="156"/>
                    </a:lnTo>
                    <a:lnTo>
                      <a:pt x="73" y="164"/>
                    </a:lnTo>
                    <a:lnTo>
                      <a:pt x="68" y="169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4" y="173"/>
                    </a:lnTo>
                    <a:lnTo>
                      <a:pt x="18" y="164"/>
                    </a:lnTo>
                    <a:lnTo>
                      <a:pt x="11" y="159"/>
                    </a:lnTo>
                    <a:lnTo>
                      <a:pt x="5" y="153"/>
                    </a:lnTo>
                    <a:lnTo>
                      <a:pt x="2" y="146"/>
                    </a:lnTo>
                    <a:lnTo>
                      <a:pt x="0" y="138"/>
                    </a:lnTo>
                    <a:lnTo>
                      <a:pt x="2" y="130"/>
                    </a:lnTo>
                    <a:lnTo>
                      <a:pt x="40" y="18"/>
                    </a:lnTo>
                    <a:lnTo>
                      <a:pt x="45" y="10"/>
                    </a:lnTo>
                    <a:lnTo>
                      <a:pt x="51" y="5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81"/>
              <p:cNvSpPr>
                <a:spLocks/>
              </p:cNvSpPr>
              <p:nvPr/>
            </p:nvSpPr>
            <p:spPr bwMode="auto">
              <a:xfrm>
                <a:off x="2749551" y="2239963"/>
                <a:ext cx="163513" cy="255588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2"/>
                  </a:cxn>
                  <a:cxn ang="0">
                    <a:pos x="88" y="9"/>
                  </a:cxn>
                  <a:cxn ang="0">
                    <a:pos x="94" y="12"/>
                  </a:cxn>
                  <a:cxn ang="0">
                    <a:pos x="99" y="18"/>
                  </a:cxn>
                  <a:cxn ang="0">
                    <a:pos x="102" y="24"/>
                  </a:cxn>
                  <a:cxn ang="0">
                    <a:pos x="103" y="31"/>
                  </a:cxn>
                  <a:cxn ang="0">
                    <a:pos x="102" y="39"/>
                  </a:cxn>
                  <a:cxn ang="0">
                    <a:pos x="65" y="145"/>
                  </a:cxn>
                  <a:cxn ang="0">
                    <a:pos x="62" y="151"/>
                  </a:cxn>
                  <a:cxn ang="0">
                    <a:pos x="56" y="156"/>
                  </a:cxn>
                  <a:cxn ang="0">
                    <a:pos x="49" y="160"/>
                  </a:cxn>
                  <a:cxn ang="0">
                    <a:pos x="42" y="161"/>
                  </a:cxn>
                  <a:cxn ang="0">
                    <a:pos x="35" y="160"/>
                  </a:cxn>
                  <a:cxn ang="0">
                    <a:pos x="16" y="153"/>
                  </a:cxn>
                  <a:cxn ang="0">
                    <a:pos x="9" y="149"/>
                  </a:cxn>
                  <a:cxn ang="0">
                    <a:pos x="4" y="144"/>
                  </a:cxn>
                  <a:cxn ang="0">
                    <a:pos x="1" y="138"/>
                  </a:cxn>
                  <a:cxn ang="0">
                    <a:pos x="0" y="131"/>
                  </a:cxn>
                  <a:cxn ang="0">
                    <a:pos x="1" y="123"/>
                  </a:cxn>
                  <a:cxn ang="0">
                    <a:pos x="39" y="16"/>
                  </a:cxn>
                  <a:cxn ang="0">
                    <a:pos x="42" y="10"/>
                  </a:cxn>
                  <a:cxn ang="0">
                    <a:pos x="48" y="5"/>
                  </a:cxn>
                  <a:cxn ang="0">
                    <a:pos x="54" y="2"/>
                  </a:cxn>
                  <a:cxn ang="0">
                    <a:pos x="61" y="0"/>
                  </a:cxn>
                </a:cxnLst>
                <a:rect l="0" t="0" r="r" b="b"/>
                <a:pathLst>
                  <a:path w="103" h="161">
                    <a:moveTo>
                      <a:pt x="61" y="0"/>
                    </a:moveTo>
                    <a:lnTo>
                      <a:pt x="69" y="2"/>
                    </a:lnTo>
                    <a:lnTo>
                      <a:pt x="88" y="9"/>
                    </a:lnTo>
                    <a:lnTo>
                      <a:pt x="94" y="12"/>
                    </a:lnTo>
                    <a:lnTo>
                      <a:pt x="99" y="18"/>
                    </a:lnTo>
                    <a:lnTo>
                      <a:pt x="102" y="24"/>
                    </a:lnTo>
                    <a:lnTo>
                      <a:pt x="103" y="31"/>
                    </a:lnTo>
                    <a:lnTo>
                      <a:pt x="102" y="39"/>
                    </a:lnTo>
                    <a:lnTo>
                      <a:pt x="65" y="145"/>
                    </a:lnTo>
                    <a:lnTo>
                      <a:pt x="62" y="151"/>
                    </a:lnTo>
                    <a:lnTo>
                      <a:pt x="56" y="156"/>
                    </a:lnTo>
                    <a:lnTo>
                      <a:pt x="49" y="160"/>
                    </a:lnTo>
                    <a:lnTo>
                      <a:pt x="42" y="161"/>
                    </a:lnTo>
                    <a:lnTo>
                      <a:pt x="35" y="160"/>
                    </a:lnTo>
                    <a:lnTo>
                      <a:pt x="16" y="153"/>
                    </a:lnTo>
                    <a:lnTo>
                      <a:pt x="9" y="149"/>
                    </a:lnTo>
                    <a:lnTo>
                      <a:pt x="4" y="144"/>
                    </a:lnTo>
                    <a:lnTo>
                      <a:pt x="1" y="138"/>
                    </a:lnTo>
                    <a:lnTo>
                      <a:pt x="0" y="131"/>
                    </a:lnTo>
                    <a:lnTo>
                      <a:pt x="1" y="123"/>
                    </a:lnTo>
                    <a:lnTo>
                      <a:pt x="39" y="16"/>
                    </a:lnTo>
                    <a:lnTo>
                      <a:pt x="42" y="10"/>
                    </a:lnTo>
                    <a:lnTo>
                      <a:pt x="48" y="5"/>
                    </a:lnTo>
                    <a:lnTo>
                      <a:pt x="54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2"/>
              <p:cNvSpPr>
                <a:spLocks/>
              </p:cNvSpPr>
              <p:nvPr/>
            </p:nvSpPr>
            <p:spPr bwMode="auto">
              <a:xfrm>
                <a:off x="2871788" y="2289176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5"/>
                  </a:cxn>
                  <a:cxn ang="0">
                    <a:pos x="112" y="20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5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69"/>
                  </a:cxn>
                  <a:cxn ang="0">
                    <a:pos x="60" y="173"/>
                  </a:cxn>
                  <a:cxn ang="0">
                    <a:pos x="51" y="174"/>
                  </a:cxn>
                  <a:cxn ang="0">
                    <a:pos x="43" y="173"/>
                  </a:cxn>
                  <a:cxn ang="0">
                    <a:pos x="18" y="164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0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5"/>
                    </a:lnTo>
                    <a:lnTo>
                      <a:pt x="112" y="20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5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69"/>
                    </a:lnTo>
                    <a:lnTo>
                      <a:pt x="60" y="173"/>
                    </a:lnTo>
                    <a:lnTo>
                      <a:pt x="51" y="174"/>
                    </a:lnTo>
                    <a:lnTo>
                      <a:pt x="43" y="173"/>
                    </a:lnTo>
                    <a:lnTo>
                      <a:pt x="18" y="164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0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83"/>
              <p:cNvSpPr>
                <a:spLocks/>
              </p:cNvSpPr>
              <p:nvPr/>
            </p:nvSpPr>
            <p:spPr bwMode="auto">
              <a:xfrm>
                <a:off x="2886076" y="2287588"/>
                <a:ext cx="163513" cy="255588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2"/>
                  </a:cxn>
                  <a:cxn ang="0">
                    <a:pos x="87" y="9"/>
                  </a:cxn>
                  <a:cxn ang="0">
                    <a:pos x="94" y="12"/>
                  </a:cxn>
                  <a:cxn ang="0">
                    <a:pos x="100" y="18"/>
                  </a:cxn>
                  <a:cxn ang="0">
                    <a:pos x="103" y="24"/>
                  </a:cxn>
                  <a:cxn ang="0">
                    <a:pos x="103" y="31"/>
                  </a:cxn>
                  <a:cxn ang="0">
                    <a:pos x="102" y="39"/>
                  </a:cxn>
                  <a:cxn ang="0">
                    <a:pos x="65" y="145"/>
                  </a:cxn>
                  <a:cxn ang="0">
                    <a:pos x="61" y="152"/>
                  </a:cxn>
                  <a:cxn ang="0">
                    <a:pos x="56" y="157"/>
                  </a:cxn>
                  <a:cxn ang="0">
                    <a:pos x="50" y="160"/>
                  </a:cxn>
                  <a:cxn ang="0">
                    <a:pos x="43" y="161"/>
                  </a:cxn>
                  <a:cxn ang="0">
                    <a:pos x="35" y="160"/>
                  </a:cxn>
                  <a:cxn ang="0">
                    <a:pos x="16" y="153"/>
                  </a:cxn>
                  <a:cxn ang="0">
                    <a:pos x="10" y="149"/>
                  </a:cxn>
                  <a:cxn ang="0">
                    <a:pos x="5" y="144"/>
                  </a:cxn>
                  <a:cxn ang="0">
                    <a:pos x="2" y="138"/>
                  </a:cxn>
                  <a:cxn ang="0">
                    <a:pos x="0" y="131"/>
                  </a:cxn>
                  <a:cxn ang="0">
                    <a:pos x="2" y="123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5"/>
                  </a:cxn>
                  <a:cxn ang="0">
                    <a:pos x="54" y="2"/>
                  </a:cxn>
                  <a:cxn ang="0">
                    <a:pos x="61" y="0"/>
                  </a:cxn>
                </a:cxnLst>
                <a:rect l="0" t="0" r="r" b="b"/>
                <a:pathLst>
                  <a:path w="103" h="161">
                    <a:moveTo>
                      <a:pt x="61" y="0"/>
                    </a:moveTo>
                    <a:lnTo>
                      <a:pt x="68" y="2"/>
                    </a:lnTo>
                    <a:lnTo>
                      <a:pt x="87" y="9"/>
                    </a:lnTo>
                    <a:lnTo>
                      <a:pt x="94" y="12"/>
                    </a:lnTo>
                    <a:lnTo>
                      <a:pt x="100" y="18"/>
                    </a:lnTo>
                    <a:lnTo>
                      <a:pt x="103" y="24"/>
                    </a:lnTo>
                    <a:lnTo>
                      <a:pt x="103" y="31"/>
                    </a:lnTo>
                    <a:lnTo>
                      <a:pt x="102" y="39"/>
                    </a:lnTo>
                    <a:lnTo>
                      <a:pt x="65" y="145"/>
                    </a:lnTo>
                    <a:lnTo>
                      <a:pt x="61" y="152"/>
                    </a:lnTo>
                    <a:lnTo>
                      <a:pt x="56" y="157"/>
                    </a:lnTo>
                    <a:lnTo>
                      <a:pt x="50" y="160"/>
                    </a:lnTo>
                    <a:lnTo>
                      <a:pt x="43" y="161"/>
                    </a:lnTo>
                    <a:lnTo>
                      <a:pt x="35" y="160"/>
                    </a:lnTo>
                    <a:lnTo>
                      <a:pt x="16" y="153"/>
                    </a:lnTo>
                    <a:lnTo>
                      <a:pt x="10" y="149"/>
                    </a:lnTo>
                    <a:lnTo>
                      <a:pt x="5" y="144"/>
                    </a:lnTo>
                    <a:lnTo>
                      <a:pt x="2" y="138"/>
                    </a:lnTo>
                    <a:lnTo>
                      <a:pt x="0" y="131"/>
                    </a:lnTo>
                    <a:lnTo>
                      <a:pt x="2" y="123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5"/>
                    </a:lnTo>
                    <a:lnTo>
                      <a:pt x="54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4"/>
              <p:cNvSpPr>
                <a:spLocks/>
              </p:cNvSpPr>
              <p:nvPr/>
            </p:nvSpPr>
            <p:spPr bwMode="auto">
              <a:xfrm>
                <a:off x="3008313" y="2338388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3" y="19"/>
                  </a:cxn>
                  <a:cxn ang="0">
                    <a:pos x="116" y="27"/>
                  </a:cxn>
                  <a:cxn ang="0">
                    <a:pos x="117" y="35"/>
                  </a:cxn>
                  <a:cxn ang="0">
                    <a:pos x="116" y="43"/>
                  </a:cxn>
                  <a:cxn ang="0">
                    <a:pos x="77" y="155"/>
                  </a:cxn>
                  <a:cxn ang="0">
                    <a:pos x="73" y="163"/>
                  </a:cxn>
                  <a:cxn ang="0">
                    <a:pos x="67" y="168"/>
                  </a:cxn>
                  <a:cxn ang="0">
                    <a:pos x="59" y="172"/>
                  </a:cxn>
                  <a:cxn ang="0">
                    <a:pos x="52" y="173"/>
                  </a:cxn>
                  <a:cxn ang="0">
                    <a:pos x="44" y="171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5" y="153"/>
                  </a:cxn>
                  <a:cxn ang="0">
                    <a:pos x="1" y="145"/>
                  </a:cxn>
                  <a:cxn ang="0">
                    <a:pos x="0" y="137"/>
                  </a:cxn>
                  <a:cxn ang="0">
                    <a:pos x="2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8" y="0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3" y="19"/>
                    </a:lnTo>
                    <a:lnTo>
                      <a:pt x="116" y="27"/>
                    </a:lnTo>
                    <a:lnTo>
                      <a:pt x="117" y="35"/>
                    </a:lnTo>
                    <a:lnTo>
                      <a:pt x="116" y="43"/>
                    </a:lnTo>
                    <a:lnTo>
                      <a:pt x="77" y="155"/>
                    </a:lnTo>
                    <a:lnTo>
                      <a:pt x="73" y="163"/>
                    </a:lnTo>
                    <a:lnTo>
                      <a:pt x="67" y="168"/>
                    </a:lnTo>
                    <a:lnTo>
                      <a:pt x="59" y="172"/>
                    </a:lnTo>
                    <a:lnTo>
                      <a:pt x="52" y="173"/>
                    </a:lnTo>
                    <a:lnTo>
                      <a:pt x="44" y="171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5" y="153"/>
                    </a:lnTo>
                    <a:lnTo>
                      <a:pt x="1" y="145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85"/>
              <p:cNvSpPr>
                <a:spLocks/>
              </p:cNvSpPr>
              <p:nvPr/>
            </p:nvSpPr>
            <p:spPr bwMode="auto">
              <a:xfrm>
                <a:off x="3024188" y="2335213"/>
                <a:ext cx="163513" cy="25558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2"/>
                  </a:cxn>
                  <a:cxn ang="0">
                    <a:pos x="87" y="9"/>
                  </a:cxn>
                  <a:cxn ang="0">
                    <a:pos x="93" y="12"/>
                  </a:cxn>
                  <a:cxn ang="0">
                    <a:pos x="98" y="17"/>
                  </a:cxn>
                  <a:cxn ang="0">
                    <a:pos x="102" y="24"/>
                  </a:cxn>
                  <a:cxn ang="0">
                    <a:pos x="103" y="31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2"/>
                  </a:cxn>
                  <a:cxn ang="0">
                    <a:pos x="56" y="157"/>
                  </a:cxn>
                  <a:cxn ang="0">
                    <a:pos x="49" y="160"/>
                  </a:cxn>
                  <a:cxn ang="0">
                    <a:pos x="42" y="161"/>
                  </a:cxn>
                  <a:cxn ang="0">
                    <a:pos x="35" y="159"/>
                  </a:cxn>
                  <a:cxn ang="0">
                    <a:pos x="15" y="153"/>
                  </a:cxn>
                  <a:cxn ang="0">
                    <a:pos x="9" y="149"/>
                  </a:cxn>
                  <a:cxn ang="0">
                    <a:pos x="4" y="144"/>
                  </a:cxn>
                  <a:cxn ang="0">
                    <a:pos x="0" y="138"/>
                  </a:cxn>
                  <a:cxn ang="0">
                    <a:pos x="0" y="131"/>
                  </a:cxn>
                  <a:cxn ang="0">
                    <a:pos x="1" y="123"/>
                  </a:cxn>
                  <a:cxn ang="0">
                    <a:pos x="38" y="16"/>
                  </a:cxn>
                  <a:cxn ang="0">
                    <a:pos x="41" y="10"/>
                  </a:cxn>
                  <a:cxn ang="0">
                    <a:pos x="47" y="5"/>
                  </a:cxn>
                  <a:cxn ang="0">
                    <a:pos x="53" y="2"/>
                  </a:cxn>
                  <a:cxn ang="0">
                    <a:pos x="60" y="0"/>
                  </a:cxn>
                </a:cxnLst>
                <a:rect l="0" t="0" r="r" b="b"/>
                <a:pathLst>
                  <a:path w="103" h="161">
                    <a:moveTo>
                      <a:pt x="60" y="0"/>
                    </a:moveTo>
                    <a:lnTo>
                      <a:pt x="68" y="2"/>
                    </a:lnTo>
                    <a:lnTo>
                      <a:pt x="87" y="9"/>
                    </a:lnTo>
                    <a:lnTo>
                      <a:pt x="93" y="12"/>
                    </a:lnTo>
                    <a:lnTo>
                      <a:pt x="98" y="17"/>
                    </a:lnTo>
                    <a:lnTo>
                      <a:pt x="102" y="24"/>
                    </a:lnTo>
                    <a:lnTo>
                      <a:pt x="103" y="31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2"/>
                    </a:lnTo>
                    <a:lnTo>
                      <a:pt x="56" y="157"/>
                    </a:lnTo>
                    <a:lnTo>
                      <a:pt x="49" y="160"/>
                    </a:lnTo>
                    <a:lnTo>
                      <a:pt x="42" y="161"/>
                    </a:lnTo>
                    <a:lnTo>
                      <a:pt x="35" y="159"/>
                    </a:lnTo>
                    <a:lnTo>
                      <a:pt x="15" y="153"/>
                    </a:lnTo>
                    <a:lnTo>
                      <a:pt x="9" y="149"/>
                    </a:lnTo>
                    <a:lnTo>
                      <a:pt x="4" y="144"/>
                    </a:lnTo>
                    <a:lnTo>
                      <a:pt x="0" y="138"/>
                    </a:lnTo>
                    <a:lnTo>
                      <a:pt x="0" y="131"/>
                    </a:lnTo>
                    <a:lnTo>
                      <a:pt x="1" y="123"/>
                    </a:lnTo>
                    <a:lnTo>
                      <a:pt x="38" y="16"/>
                    </a:lnTo>
                    <a:lnTo>
                      <a:pt x="41" y="10"/>
                    </a:lnTo>
                    <a:lnTo>
                      <a:pt x="47" y="5"/>
                    </a:lnTo>
                    <a:lnTo>
                      <a:pt x="53" y="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6"/>
              <p:cNvSpPr>
                <a:spLocks/>
              </p:cNvSpPr>
              <p:nvPr/>
            </p:nvSpPr>
            <p:spPr bwMode="auto">
              <a:xfrm>
                <a:off x="3144838" y="238442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2"/>
                  </a:cxn>
                  <a:cxn ang="0">
                    <a:pos x="100" y="11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7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8" y="169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60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5" y="11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2"/>
                    </a:lnTo>
                    <a:lnTo>
                      <a:pt x="100" y="11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7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8" y="169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60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5" y="11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87"/>
              <p:cNvSpPr>
                <a:spLocks/>
              </p:cNvSpPr>
              <p:nvPr/>
            </p:nvSpPr>
            <p:spPr bwMode="auto">
              <a:xfrm>
                <a:off x="3160713" y="238442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7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1" y="37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8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0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7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1" y="37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8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88"/>
              <p:cNvSpPr>
                <a:spLocks/>
              </p:cNvSpPr>
              <p:nvPr/>
            </p:nvSpPr>
            <p:spPr bwMode="auto">
              <a:xfrm>
                <a:off x="3282951" y="2432051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2"/>
                  </a:cxn>
                  <a:cxn ang="0">
                    <a:pos x="99" y="11"/>
                  </a:cxn>
                  <a:cxn ang="0">
                    <a:pos x="106" y="14"/>
                  </a:cxn>
                  <a:cxn ang="0">
                    <a:pos x="112" y="20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7" y="156"/>
                  </a:cxn>
                  <a:cxn ang="0">
                    <a:pos x="72" y="163"/>
                  </a:cxn>
                  <a:cxn ang="0">
                    <a:pos x="66" y="169"/>
                  </a:cxn>
                  <a:cxn ang="0">
                    <a:pos x="59" y="173"/>
                  </a:cxn>
                  <a:cxn ang="0">
                    <a:pos x="51" y="174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60"/>
                  </a:cxn>
                  <a:cxn ang="0">
                    <a:pos x="4" y="154"/>
                  </a:cxn>
                  <a:cxn ang="0">
                    <a:pos x="0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3" y="11"/>
                  </a:cxn>
                  <a:cxn ang="0">
                    <a:pos x="49" y="5"/>
                  </a:cxn>
                  <a:cxn ang="0">
                    <a:pos x="57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3" y="2"/>
                    </a:lnTo>
                    <a:lnTo>
                      <a:pt x="99" y="11"/>
                    </a:lnTo>
                    <a:lnTo>
                      <a:pt x="106" y="14"/>
                    </a:lnTo>
                    <a:lnTo>
                      <a:pt x="112" y="20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7" y="156"/>
                    </a:lnTo>
                    <a:lnTo>
                      <a:pt x="72" y="163"/>
                    </a:lnTo>
                    <a:lnTo>
                      <a:pt x="66" y="169"/>
                    </a:lnTo>
                    <a:lnTo>
                      <a:pt x="59" y="173"/>
                    </a:lnTo>
                    <a:lnTo>
                      <a:pt x="51" y="174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60"/>
                    </a:lnTo>
                    <a:lnTo>
                      <a:pt x="4" y="154"/>
                    </a:lnTo>
                    <a:lnTo>
                      <a:pt x="0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3" y="11"/>
                    </a:lnTo>
                    <a:lnTo>
                      <a:pt x="49" y="5"/>
                    </a:lnTo>
                    <a:lnTo>
                      <a:pt x="57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89"/>
              <p:cNvSpPr>
                <a:spLocks/>
              </p:cNvSpPr>
              <p:nvPr/>
            </p:nvSpPr>
            <p:spPr bwMode="auto">
              <a:xfrm>
                <a:off x="3297238" y="2432051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7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7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8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0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7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7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8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90"/>
              <p:cNvSpPr>
                <a:spLocks/>
              </p:cNvSpPr>
              <p:nvPr/>
            </p:nvSpPr>
            <p:spPr bwMode="auto">
              <a:xfrm>
                <a:off x="3417888" y="2479676"/>
                <a:ext cx="187325" cy="274638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75" y="2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7" y="28"/>
                  </a:cxn>
                  <a:cxn ang="0">
                    <a:pos x="118" y="36"/>
                  </a:cxn>
                  <a:cxn ang="0">
                    <a:pos x="117" y="44"/>
                  </a:cxn>
                  <a:cxn ang="0">
                    <a:pos x="78" y="156"/>
                  </a:cxn>
                  <a:cxn ang="0">
                    <a:pos x="74" y="163"/>
                  </a:cxn>
                  <a:cxn ang="0">
                    <a:pos x="68" y="169"/>
                  </a:cxn>
                  <a:cxn ang="0">
                    <a:pos x="60" y="173"/>
                  </a:cxn>
                  <a:cxn ang="0">
                    <a:pos x="52" y="173"/>
                  </a:cxn>
                  <a:cxn ang="0">
                    <a:pos x="44" y="172"/>
                  </a:cxn>
                  <a:cxn ang="0">
                    <a:pos x="18" y="163"/>
                  </a:cxn>
                  <a:cxn ang="0">
                    <a:pos x="11" y="159"/>
                  </a:cxn>
                  <a:cxn ang="0">
                    <a:pos x="5" y="154"/>
                  </a:cxn>
                  <a:cxn ang="0">
                    <a:pos x="2" y="146"/>
                  </a:cxn>
                  <a:cxn ang="0">
                    <a:pos x="0" y="138"/>
                  </a:cxn>
                  <a:cxn ang="0">
                    <a:pos x="2" y="130"/>
                  </a:cxn>
                  <a:cxn ang="0">
                    <a:pos x="41" y="18"/>
                  </a:cxn>
                  <a:cxn ang="0">
                    <a:pos x="45" y="10"/>
                  </a:cxn>
                  <a:cxn ang="0">
                    <a:pos x="51" y="5"/>
                  </a:cxn>
                  <a:cxn ang="0">
                    <a:pos x="58" y="1"/>
                  </a:cxn>
                  <a:cxn ang="0">
                    <a:pos x="67" y="0"/>
                  </a:cxn>
                </a:cxnLst>
                <a:rect l="0" t="0" r="r" b="b"/>
                <a:pathLst>
                  <a:path w="118" h="173">
                    <a:moveTo>
                      <a:pt x="67" y="0"/>
                    </a:moveTo>
                    <a:lnTo>
                      <a:pt x="75" y="2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7" y="28"/>
                    </a:lnTo>
                    <a:lnTo>
                      <a:pt x="118" y="36"/>
                    </a:lnTo>
                    <a:lnTo>
                      <a:pt x="117" y="44"/>
                    </a:lnTo>
                    <a:lnTo>
                      <a:pt x="78" y="156"/>
                    </a:lnTo>
                    <a:lnTo>
                      <a:pt x="74" y="163"/>
                    </a:lnTo>
                    <a:lnTo>
                      <a:pt x="68" y="169"/>
                    </a:lnTo>
                    <a:lnTo>
                      <a:pt x="60" y="173"/>
                    </a:lnTo>
                    <a:lnTo>
                      <a:pt x="52" y="173"/>
                    </a:lnTo>
                    <a:lnTo>
                      <a:pt x="44" y="172"/>
                    </a:lnTo>
                    <a:lnTo>
                      <a:pt x="18" y="163"/>
                    </a:lnTo>
                    <a:lnTo>
                      <a:pt x="11" y="159"/>
                    </a:lnTo>
                    <a:lnTo>
                      <a:pt x="5" y="154"/>
                    </a:lnTo>
                    <a:lnTo>
                      <a:pt x="2" y="146"/>
                    </a:lnTo>
                    <a:lnTo>
                      <a:pt x="0" y="138"/>
                    </a:lnTo>
                    <a:lnTo>
                      <a:pt x="2" y="130"/>
                    </a:lnTo>
                    <a:lnTo>
                      <a:pt x="41" y="18"/>
                    </a:lnTo>
                    <a:lnTo>
                      <a:pt x="45" y="10"/>
                    </a:lnTo>
                    <a:lnTo>
                      <a:pt x="51" y="5"/>
                    </a:lnTo>
                    <a:lnTo>
                      <a:pt x="58" y="1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1"/>
              <p:cNvSpPr>
                <a:spLocks/>
              </p:cNvSpPr>
              <p:nvPr/>
            </p:nvSpPr>
            <p:spPr bwMode="auto">
              <a:xfrm>
                <a:off x="3433763" y="2479676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1"/>
                  </a:cxn>
                  <a:cxn ang="0">
                    <a:pos x="88" y="7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7"/>
                  </a:cxn>
                  <a:cxn ang="0">
                    <a:pos x="65" y="144"/>
                  </a:cxn>
                  <a:cxn ang="0">
                    <a:pos x="62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9" y="16"/>
                  </a:cxn>
                  <a:cxn ang="0">
                    <a:pos x="42" y="9"/>
                  </a:cxn>
                  <a:cxn ang="0">
                    <a:pos x="47" y="3"/>
                  </a:cxn>
                  <a:cxn ang="0">
                    <a:pos x="54" y="0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9" y="1"/>
                    </a:lnTo>
                    <a:lnTo>
                      <a:pt x="88" y="7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7"/>
                    </a:lnTo>
                    <a:lnTo>
                      <a:pt x="65" y="144"/>
                    </a:lnTo>
                    <a:lnTo>
                      <a:pt x="62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9" y="16"/>
                    </a:lnTo>
                    <a:lnTo>
                      <a:pt x="42" y="9"/>
                    </a:lnTo>
                    <a:lnTo>
                      <a:pt x="47" y="3"/>
                    </a:lnTo>
                    <a:lnTo>
                      <a:pt x="54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2"/>
              <p:cNvSpPr>
                <a:spLocks/>
              </p:cNvSpPr>
              <p:nvPr/>
            </p:nvSpPr>
            <p:spPr bwMode="auto">
              <a:xfrm>
                <a:off x="2597151" y="219392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7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4" y="164"/>
                  </a:cxn>
                  <a:cxn ang="0">
                    <a:pos x="67" y="169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4" y="173"/>
                  </a:cxn>
                  <a:cxn ang="0">
                    <a:pos x="18" y="164"/>
                  </a:cxn>
                  <a:cxn ang="0">
                    <a:pos x="11" y="159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2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7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4" y="164"/>
                    </a:lnTo>
                    <a:lnTo>
                      <a:pt x="67" y="169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4" y="173"/>
                    </a:lnTo>
                    <a:lnTo>
                      <a:pt x="18" y="164"/>
                    </a:lnTo>
                    <a:lnTo>
                      <a:pt x="11" y="159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2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93"/>
              <p:cNvSpPr>
                <a:spLocks/>
              </p:cNvSpPr>
              <p:nvPr/>
            </p:nvSpPr>
            <p:spPr bwMode="auto">
              <a:xfrm>
                <a:off x="2613026" y="219392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1"/>
                  </a:cxn>
                  <a:cxn ang="0">
                    <a:pos x="99" y="16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0"/>
                  </a:cxn>
                  <a:cxn ang="0">
                    <a:pos x="56" y="155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1"/>
                    </a:lnTo>
                    <a:lnTo>
                      <a:pt x="99" y="16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0"/>
                    </a:lnTo>
                    <a:lnTo>
                      <a:pt x="56" y="155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D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94"/>
              <p:cNvSpPr>
                <a:spLocks/>
              </p:cNvSpPr>
              <p:nvPr/>
            </p:nvSpPr>
            <p:spPr bwMode="auto">
              <a:xfrm>
                <a:off x="1901826" y="2312988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3" y="19"/>
                  </a:cxn>
                  <a:cxn ang="0">
                    <a:pos x="117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8" y="168"/>
                  </a:cxn>
                  <a:cxn ang="0">
                    <a:pos x="60" y="172"/>
                  </a:cxn>
                  <a:cxn ang="0">
                    <a:pos x="52" y="173"/>
                  </a:cxn>
                  <a:cxn ang="0">
                    <a:pos x="44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5" y="153"/>
                  </a:cxn>
                  <a:cxn ang="0">
                    <a:pos x="1" y="145"/>
                  </a:cxn>
                  <a:cxn ang="0">
                    <a:pos x="0" y="137"/>
                  </a:cxn>
                  <a:cxn ang="0">
                    <a:pos x="2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0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3" y="19"/>
                    </a:lnTo>
                    <a:lnTo>
                      <a:pt x="117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8" y="168"/>
                    </a:lnTo>
                    <a:lnTo>
                      <a:pt x="60" y="172"/>
                    </a:lnTo>
                    <a:lnTo>
                      <a:pt x="52" y="173"/>
                    </a:lnTo>
                    <a:lnTo>
                      <a:pt x="44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5" y="153"/>
                    </a:lnTo>
                    <a:lnTo>
                      <a:pt x="1" y="145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95"/>
              <p:cNvSpPr>
                <a:spLocks/>
              </p:cNvSpPr>
              <p:nvPr/>
            </p:nvSpPr>
            <p:spPr bwMode="auto">
              <a:xfrm>
                <a:off x="1917701" y="2311401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1"/>
                  </a:cxn>
                  <a:cxn ang="0">
                    <a:pos x="98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1"/>
                    </a:lnTo>
                    <a:lnTo>
                      <a:pt x="98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96"/>
              <p:cNvSpPr>
                <a:spLocks/>
              </p:cNvSpPr>
              <p:nvPr/>
            </p:nvSpPr>
            <p:spPr bwMode="auto">
              <a:xfrm>
                <a:off x="2039938" y="2360613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2" y="20"/>
                  </a:cxn>
                  <a:cxn ang="0">
                    <a:pos x="115" y="27"/>
                  </a:cxn>
                  <a:cxn ang="0">
                    <a:pos x="117" y="35"/>
                  </a:cxn>
                  <a:cxn ang="0">
                    <a:pos x="115" y="43"/>
                  </a:cxn>
                  <a:cxn ang="0">
                    <a:pos x="77" y="156"/>
                  </a:cxn>
                  <a:cxn ang="0">
                    <a:pos x="72" y="163"/>
                  </a:cxn>
                  <a:cxn ang="0">
                    <a:pos x="67" y="168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1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0" y="145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49" y="4"/>
                  </a:cxn>
                  <a:cxn ang="0">
                    <a:pos x="57" y="0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2" y="20"/>
                    </a:lnTo>
                    <a:lnTo>
                      <a:pt x="115" y="27"/>
                    </a:lnTo>
                    <a:lnTo>
                      <a:pt x="117" y="35"/>
                    </a:lnTo>
                    <a:lnTo>
                      <a:pt x="115" y="43"/>
                    </a:lnTo>
                    <a:lnTo>
                      <a:pt x="77" y="156"/>
                    </a:lnTo>
                    <a:lnTo>
                      <a:pt x="72" y="163"/>
                    </a:lnTo>
                    <a:lnTo>
                      <a:pt x="67" y="168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1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0" y="145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49" y="4"/>
                    </a:lnTo>
                    <a:lnTo>
                      <a:pt x="5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97"/>
              <p:cNvSpPr>
                <a:spLocks/>
              </p:cNvSpPr>
              <p:nvPr/>
            </p:nvSpPr>
            <p:spPr bwMode="auto">
              <a:xfrm>
                <a:off x="2054226" y="2359026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7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2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7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2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8"/>
              <p:cNvSpPr>
                <a:spLocks/>
              </p:cNvSpPr>
              <p:nvPr/>
            </p:nvSpPr>
            <p:spPr bwMode="auto">
              <a:xfrm>
                <a:off x="2176463" y="2406651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2"/>
                  </a:cxn>
                  <a:cxn ang="0">
                    <a:pos x="99" y="11"/>
                  </a:cxn>
                  <a:cxn ang="0">
                    <a:pos x="106" y="15"/>
                  </a:cxn>
                  <a:cxn ang="0">
                    <a:pos x="112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3"/>
                  </a:cxn>
                  <a:cxn ang="0">
                    <a:pos x="51" y="174"/>
                  </a:cxn>
                  <a:cxn ang="0">
                    <a:pos x="43" y="173"/>
                  </a:cxn>
                  <a:cxn ang="0">
                    <a:pos x="17" y="164"/>
                  </a:cxn>
                  <a:cxn ang="0">
                    <a:pos x="10" y="160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7" y="2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3" y="2"/>
                    </a:lnTo>
                    <a:lnTo>
                      <a:pt x="99" y="11"/>
                    </a:lnTo>
                    <a:lnTo>
                      <a:pt x="106" y="15"/>
                    </a:lnTo>
                    <a:lnTo>
                      <a:pt x="112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3"/>
                    </a:lnTo>
                    <a:lnTo>
                      <a:pt x="51" y="174"/>
                    </a:lnTo>
                    <a:lnTo>
                      <a:pt x="43" y="173"/>
                    </a:lnTo>
                    <a:lnTo>
                      <a:pt x="17" y="164"/>
                    </a:lnTo>
                    <a:lnTo>
                      <a:pt x="10" y="160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7" y="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99"/>
              <p:cNvSpPr>
                <a:spLocks/>
              </p:cNvSpPr>
              <p:nvPr/>
            </p:nvSpPr>
            <p:spPr bwMode="auto">
              <a:xfrm>
                <a:off x="2190751" y="2406651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1"/>
                  </a:cxn>
                  <a:cxn ang="0">
                    <a:pos x="99" y="16"/>
                  </a:cxn>
                  <a:cxn ang="0">
                    <a:pos x="103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4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1"/>
                    </a:lnTo>
                    <a:lnTo>
                      <a:pt x="99" y="16"/>
                    </a:lnTo>
                    <a:lnTo>
                      <a:pt x="103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4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00"/>
              <p:cNvSpPr>
                <a:spLocks/>
              </p:cNvSpPr>
              <p:nvPr/>
            </p:nvSpPr>
            <p:spPr bwMode="auto">
              <a:xfrm>
                <a:off x="2449513" y="2501901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2"/>
                  </a:cxn>
                  <a:cxn ang="0">
                    <a:pos x="100" y="11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8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60" y="173"/>
                  </a:cxn>
                  <a:cxn ang="0">
                    <a:pos x="51" y="174"/>
                  </a:cxn>
                  <a:cxn ang="0">
                    <a:pos x="43" y="173"/>
                  </a:cxn>
                  <a:cxn ang="0">
                    <a:pos x="18" y="164"/>
                  </a:cxn>
                  <a:cxn ang="0">
                    <a:pos x="10" y="159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8" y="2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4" y="2"/>
                    </a:lnTo>
                    <a:lnTo>
                      <a:pt x="100" y="11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8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60" y="173"/>
                    </a:lnTo>
                    <a:lnTo>
                      <a:pt x="51" y="174"/>
                    </a:lnTo>
                    <a:lnTo>
                      <a:pt x="43" y="173"/>
                    </a:lnTo>
                    <a:lnTo>
                      <a:pt x="18" y="164"/>
                    </a:lnTo>
                    <a:lnTo>
                      <a:pt x="10" y="159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8" y="2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01"/>
              <p:cNvSpPr>
                <a:spLocks/>
              </p:cNvSpPr>
              <p:nvPr/>
            </p:nvSpPr>
            <p:spPr bwMode="auto">
              <a:xfrm>
                <a:off x="2463801" y="2501901"/>
                <a:ext cx="165100" cy="254000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69" y="1"/>
                  </a:cxn>
                  <a:cxn ang="0">
                    <a:pos x="88" y="8"/>
                  </a:cxn>
                  <a:cxn ang="0">
                    <a:pos x="95" y="11"/>
                  </a:cxn>
                  <a:cxn ang="0">
                    <a:pos x="100" y="17"/>
                  </a:cxn>
                  <a:cxn ang="0">
                    <a:pos x="103" y="23"/>
                  </a:cxn>
                  <a:cxn ang="0">
                    <a:pos x="104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2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4"/>
                  </a:cxn>
                  <a:cxn ang="0">
                    <a:pos x="2" y="137"/>
                  </a:cxn>
                  <a:cxn ang="0">
                    <a:pos x="0" y="130"/>
                  </a:cxn>
                  <a:cxn ang="0">
                    <a:pos x="2" y="123"/>
                  </a:cxn>
                  <a:cxn ang="0">
                    <a:pos x="39" y="16"/>
                  </a:cxn>
                  <a:cxn ang="0">
                    <a:pos x="42" y="9"/>
                  </a:cxn>
                  <a:cxn ang="0">
                    <a:pos x="48" y="4"/>
                  </a:cxn>
                  <a:cxn ang="0">
                    <a:pos x="55" y="1"/>
                  </a:cxn>
                  <a:cxn ang="0">
                    <a:pos x="62" y="0"/>
                  </a:cxn>
                </a:cxnLst>
                <a:rect l="0" t="0" r="r" b="b"/>
                <a:pathLst>
                  <a:path w="104" h="160">
                    <a:moveTo>
                      <a:pt x="62" y="0"/>
                    </a:moveTo>
                    <a:lnTo>
                      <a:pt x="69" y="1"/>
                    </a:lnTo>
                    <a:lnTo>
                      <a:pt x="88" y="8"/>
                    </a:lnTo>
                    <a:lnTo>
                      <a:pt x="95" y="11"/>
                    </a:lnTo>
                    <a:lnTo>
                      <a:pt x="100" y="17"/>
                    </a:lnTo>
                    <a:lnTo>
                      <a:pt x="103" y="23"/>
                    </a:lnTo>
                    <a:lnTo>
                      <a:pt x="104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2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4"/>
                    </a:lnTo>
                    <a:lnTo>
                      <a:pt x="2" y="137"/>
                    </a:lnTo>
                    <a:lnTo>
                      <a:pt x="0" y="130"/>
                    </a:lnTo>
                    <a:lnTo>
                      <a:pt x="2" y="123"/>
                    </a:lnTo>
                    <a:lnTo>
                      <a:pt x="39" y="16"/>
                    </a:lnTo>
                    <a:lnTo>
                      <a:pt x="42" y="9"/>
                    </a:lnTo>
                    <a:lnTo>
                      <a:pt x="48" y="4"/>
                    </a:lnTo>
                    <a:lnTo>
                      <a:pt x="55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02"/>
              <p:cNvSpPr>
                <a:spLocks/>
              </p:cNvSpPr>
              <p:nvPr/>
            </p:nvSpPr>
            <p:spPr bwMode="auto">
              <a:xfrm>
                <a:off x="2586038" y="254952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2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7" y="28"/>
                  </a:cxn>
                  <a:cxn ang="0">
                    <a:pos x="117" y="37"/>
                  </a:cxn>
                  <a:cxn ang="0">
                    <a:pos x="116" y="45"/>
                  </a:cxn>
                  <a:cxn ang="0">
                    <a:pos x="77" y="156"/>
                  </a:cxn>
                  <a:cxn ang="0">
                    <a:pos x="74" y="164"/>
                  </a:cxn>
                  <a:cxn ang="0">
                    <a:pos x="68" y="170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4" y="173"/>
                  </a:cxn>
                  <a:cxn ang="0">
                    <a:pos x="18" y="164"/>
                  </a:cxn>
                  <a:cxn ang="0">
                    <a:pos x="11" y="159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2" y="130"/>
                  </a:cxn>
                  <a:cxn ang="0">
                    <a:pos x="41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8" y="2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2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7" y="28"/>
                    </a:lnTo>
                    <a:lnTo>
                      <a:pt x="117" y="37"/>
                    </a:lnTo>
                    <a:lnTo>
                      <a:pt x="116" y="45"/>
                    </a:lnTo>
                    <a:lnTo>
                      <a:pt x="77" y="156"/>
                    </a:lnTo>
                    <a:lnTo>
                      <a:pt x="74" y="164"/>
                    </a:lnTo>
                    <a:lnTo>
                      <a:pt x="68" y="170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4" y="173"/>
                    </a:lnTo>
                    <a:lnTo>
                      <a:pt x="18" y="164"/>
                    </a:lnTo>
                    <a:lnTo>
                      <a:pt x="11" y="159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2" y="130"/>
                    </a:lnTo>
                    <a:lnTo>
                      <a:pt x="41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8" y="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3"/>
              <p:cNvSpPr>
                <a:spLocks/>
              </p:cNvSpPr>
              <p:nvPr/>
            </p:nvSpPr>
            <p:spPr bwMode="auto">
              <a:xfrm>
                <a:off x="2601913" y="254952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04"/>
              <p:cNvSpPr>
                <a:spLocks/>
              </p:cNvSpPr>
              <p:nvPr/>
            </p:nvSpPr>
            <p:spPr bwMode="auto">
              <a:xfrm>
                <a:off x="2722563" y="2598738"/>
                <a:ext cx="187325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5" y="1"/>
                  </a:cxn>
                  <a:cxn ang="0">
                    <a:pos x="100" y="10"/>
                  </a:cxn>
                  <a:cxn ang="0">
                    <a:pos x="108" y="14"/>
                  </a:cxn>
                  <a:cxn ang="0">
                    <a:pos x="113" y="20"/>
                  </a:cxn>
                  <a:cxn ang="0">
                    <a:pos x="117" y="27"/>
                  </a:cxn>
                  <a:cxn ang="0">
                    <a:pos x="118" y="35"/>
                  </a:cxn>
                  <a:cxn ang="0">
                    <a:pos x="117" y="44"/>
                  </a:cxn>
                  <a:cxn ang="0">
                    <a:pos x="78" y="155"/>
                  </a:cxn>
                  <a:cxn ang="0">
                    <a:pos x="73" y="163"/>
                  </a:cxn>
                  <a:cxn ang="0">
                    <a:pos x="68" y="168"/>
                  </a:cxn>
                  <a:cxn ang="0">
                    <a:pos x="60" y="172"/>
                  </a:cxn>
                  <a:cxn ang="0">
                    <a:pos x="52" y="173"/>
                  </a:cxn>
                  <a:cxn ang="0">
                    <a:pos x="44" y="172"/>
                  </a:cxn>
                  <a:cxn ang="0">
                    <a:pos x="18" y="163"/>
                  </a:cxn>
                  <a:cxn ang="0">
                    <a:pos x="11" y="158"/>
                  </a:cxn>
                  <a:cxn ang="0">
                    <a:pos x="5" y="153"/>
                  </a:cxn>
                  <a:cxn ang="0">
                    <a:pos x="2" y="145"/>
                  </a:cxn>
                  <a:cxn ang="0">
                    <a:pos x="0" y="137"/>
                  </a:cxn>
                  <a:cxn ang="0">
                    <a:pos x="2" y="129"/>
                  </a:cxn>
                  <a:cxn ang="0">
                    <a:pos x="40" y="17"/>
                  </a:cxn>
                  <a:cxn ang="0">
                    <a:pos x="45" y="10"/>
                  </a:cxn>
                  <a:cxn ang="0">
                    <a:pos x="51" y="4"/>
                  </a:cxn>
                  <a:cxn ang="0">
                    <a:pos x="58" y="0"/>
                  </a:cxn>
                  <a:cxn ang="0">
                    <a:pos x="66" y="0"/>
                  </a:cxn>
                </a:cxnLst>
                <a:rect l="0" t="0" r="r" b="b"/>
                <a:pathLst>
                  <a:path w="118" h="173">
                    <a:moveTo>
                      <a:pt x="66" y="0"/>
                    </a:moveTo>
                    <a:lnTo>
                      <a:pt x="75" y="1"/>
                    </a:lnTo>
                    <a:lnTo>
                      <a:pt x="100" y="10"/>
                    </a:lnTo>
                    <a:lnTo>
                      <a:pt x="108" y="14"/>
                    </a:lnTo>
                    <a:lnTo>
                      <a:pt x="113" y="20"/>
                    </a:lnTo>
                    <a:lnTo>
                      <a:pt x="117" y="27"/>
                    </a:lnTo>
                    <a:lnTo>
                      <a:pt x="118" y="35"/>
                    </a:lnTo>
                    <a:lnTo>
                      <a:pt x="117" y="44"/>
                    </a:lnTo>
                    <a:lnTo>
                      <a:pt x="78" y="155"/>
                    </a:lnTo>
                    <a:lnTo>
                      <a:pt x="73" y="163"/>
                    </a:lnTo>
                    <a:lnTo>
                      <a:pt x="68" y="168"/>
                    </a:lnTo>
                    <a:lnTo>
                      <a:pt x="60" y="172"/>
                    </a:lnTo>
                    <a:lnTo>
                      <a:pt x="52" y="173"/>
                    </a:lnTo>
                    <a:lnTo>
                      <a:pt x="44" y="172"/>
                    </a:lnTo>
                    <a:lnTo>
                      <a:pt x="18" y="163"/>
                    </a:lnTo>
                    <a:lnTo>
                      <a:pt x="11" y="158"/>
                    </a:lnTo>
                    <a:lnTo>
                      <a:pt x="5" y="153"/>
                    </a:lnTo>
                    <a:lnTo>
                      <a:pt x="2" y="145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40" y="17"/>
                    </a:lnTo>
                    <a:lnTo>
                      <a:pt x="45" y="10"/>
                    </a:lnTo>
                    <a:lnTo>
                      <a:pt x="51" y="4"/>
                    </a:lnTo>
                    <a:lnTo>
                      <a:pt x="5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05"/>
              <p:cNvSpPr>
                <a:spLocks/>
              </p:cNvSpPr>
              <p:nvPr/>
            </p:nvSpPr>
            <p:spPr bwMode="auto">
              <a:xfrm>
                <a:off x="2738438" y="2597151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1"/>
                  </a:cxn>
                  <a:cxn ang="0">
                    <a:pos x="88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2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9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9" y="1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2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9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06"/>
              <p:cNvSpPr>
                <a:spLocks/>
              </p:cNvSpPr>
              <p:nvPr/>
            </p:nvSpPr>
            <p:spPr bwMode="auto">
              <a:xfrm>
                <a:off x="2860676" y="2646363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2" y="19"/>
                  </a:cxn>
                  <a:cxn ang="0">
                    <a:pos x="116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5"/>
                  </a:cxn>
                  <a:cxn ang="0">
                    <a:pos x="73" y="163"/>
                  </a:cxn>
                  <a:cxn ang="0">
                    <a:pos x="67" y="168"/>
                  </a:cxn>
                  <a:cxn ang="0">
                    <a:pos x="60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5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0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2" y="19"/>
                    </a:lnTo>
                    <a:lnTo>
                      <a:pt x="116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5"/>
                    </a:lnTo>
                    <a:lnTo>
                      <a:pt x="73" y="163"/>
                    </a:lnTo>
                    <a:lnTo>
                      <a:pt x="67" y="168"/>
                    </a:lnTo>
                    <a:lnTo>
                      <a:pt x="60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5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07"/>
              <p:cNvSpPr>
                <a:spLocks/>
              </p:cNvSpPr>
              <p:nvPr/>
            </p:nvSpPr>
            <p:spPr bwMode="auto">
              <a:xfrm>
                <a:off x="2874963" y="2644776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2"/>
                  </a:cxn>
                  <a:cxn ang="0">
                    <a:pos x="100" y="17"/>
                  </a:cxn>
                  <a:cxn ang="0">
                    <a:pos x="103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8"/>
                  </a:cxn>
                  <a:cxn ang="0">
                    <a:pos x="5" y="143"/>
                  </a:cxn>
                  <a:cxn ang="0">
                    <a:pos x="2" y="137"/>
                  </a:cxn>
                  <a:cxn ang="0">
                    <a:pos x="0" y="130"/>
                  </a:cxn>
                  <a:cxn ang="0">
                    <a:pos x="2" y="122"/>
                  </a:cxn>
                  <a:cxn ang="0">
                    <a:pos x="38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2"/>
                    </a:lnTo>
                    <a:lnTo>
                      <a:pt x="100" y="17"/>
                    </a:lnTo>
                    <a:lnTo>
                      <a:pt x="103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8"/>
                    </a:lnTo>
                    <a:lnTo>
                      <a:pt x="5" y="143"/>
                    </a:lnTo>
                    <a:lnTo>
                      <a:pt x="2" y="137"/>
                    </a:lnTo>
                    <a:lnTo>
                      <a:pt x="0" y="130"/>
                    </a:lnTo>
                    <a:lnTo>
                      <a:pt x="2" y="122"/>
                    </a:lnTo>
                    <a:lnTo>
                      <a:pt x="38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08"/>
              <p:cNvSpPr>
                <a:spLocks/>
              </p:cNvSpPr>
              <p:nvPr/>
            </p:nvSpPr>
            <p:spPr bwMode="auto">
              <a:xfrm>
                <a:off x="3171826" y="2754313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6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2"/>
                  </a:cxn>
                  <a:cxn ang="0">
                    <a:pos x="52" y="173"/>
                  </a:cxn>
                  <a:cxn ang="0">
                    <a:pos x="44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5" y="153"/>
                  </a:cxn>
                  <a:cxn ang="0">
                    <a:pos x="1" y="146"/>
                  </a:cxn>
                  <a:cxn ang="0">
                    <a:pos x="0" y="137"/>
                  </a:cxn>
                  <a:cxn ang="0">
                    <a:pos x="2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8" y="0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6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2"/>
                    </a:lnTo>
                    <a:lnTo>
                      <a:pt x="52" y="173"/>
                    </a:lnTo>
                    <a:lnTo>
                      <a:pt x="44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5" y="153"/>
                    </a:lnTo>
                    <a:lnTo>
                      <a:pt x="1" y="146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09"/>
              <p:cNvSpPr>
                <a:spLocks/>
              </p:cNvSpPr>
              <p:nvPr/>
            </p:nvSpPr>
            <p:spPr bwMode="auto">
              <a:xfrm>
                <a:off x="3187701" y="2752726"/>
                <a:ext cx="163513" cy="25558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2"/>
                  </a:cxn>
                  <a:cxn ang="0">
                    <a:pos x="98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1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0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1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2"/>
                    </a:lnTo>
                    <a:lnTo>
                      <a:pt x="98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1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0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10"/>
              <p:cNvSpPr>
                <a:spLocks/>
              </p:cNvSpPr>
              <p:nvPr/>
            </p:nvSpPr>
            <p:spPr bwMode="auto">
              <a:xfrm>
                <a:off x="3308351" y="2801938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7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8" y="168"/>
                  </a:cxn>
                  <a:cxn ang="0">
                    <a:pos x="60" y="172"/>
                  </a:cxn>
                  <a:cxn ang="0">
                    <a:pos x="52" y="173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5" y="153"/>
                  </a:cxn>
                  <a:cxn ang="0">
                    <a:pos x="1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8"/>
                  </a:cxn>
                  <a:cxn ang="0">
                    <a:pos x="45" y="10"/>
                  </a:cxn>
                  <a:cxn ang="0">
                    <a:pos x="50" y="4"/>
                  </a:cxn>
                  <a:cxn ang="0">
                    <a:pos x="58" y="0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7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8" y="168"/>
                    </a:lnTo>
                    <a:lnTo>
                      <a:pt x="60" y="172"/>
                    </a:lnTo>
                    <a:lnTo>
                      <a:pt x="52" y="173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5" y="153"/>
                    </a:lnTo>
                    <a:lnTo>
                      <a:pt x="1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8"/>
                    </a:lnTo>
                    <a:lnTo>
                      <a:pt x="45" y="10"/>
                    </a:lnTo>
                    <a:lnTo>
                      <a:pt x="50" y="4"/>
                    </a:lnTo>
                    <a:lnTo>
                      <a:pt x="5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11"/>
              <p:cNvSpPr>
                <a:spLocks/>
              </p:cNvSpPr>
              <p:nvPr/>
            </p:nvSpPr>
            <p:spPr bwMode="auto">
              <a:xfrm>
                <a:off x="3324226" y="2800351"/>
                <a:ext cx="163513" cy="25558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1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5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1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1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5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12"/>
              <p:cNvSpPr>
                <a:spLocks/>
              </p:cNvSpPr>
              <p:nvPr/>
            </p:nvSpPr>
            <p:spPr bwMode="auto">
              <a:xfrm>
                <a:off x="2312988" y="245427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2"/>
                  </a:cxn>
                  <a:cxn ang="0">
                    <a:pos x="99" y="11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59" y="173"/>
                  </a:cxn>
                  <a:cxn ang="0">
                    <a:pos x="52" y="174"/>
                  </a:cxn>
                  <a:cxn ang="0">
                    <a:pos x="43" y="173"/>
                  </a:cxn>
                  <a:cxn ang="0">
                    <a:pos x="17" y="164"/>
                  </a:cxn>
                  <a:cxn ang="0">
                    <a:pos x="10" y="160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9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7" y="2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2"/>
                    </a:lnTo>
                    <a:lnTo>
                      <a:pt x="99" y="11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59" y="173"/>
                    </a:lnTo>
                    <a:lnTo>
                      <a:pt x="52" y="174"/>
                    </a:lnTo>
                    <a:lnTo>
                      <a:pt x="43" y="173"/>
                    </a:lnTo>
                    <a:lnTo>
                      <a:pt x="17" y="164"/>
                    </a:lnTo>
                    <a:lnTo>
                      <a:pt x="10" y="160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9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7" y="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13"/>
              <p:cNvSpPr>
                <a:spLocks/>
              </p:cNvSpPr>
              <p:nvPr/>
            </p:nvSpPr>
            <p:spPr bwMode="auto">
              <a:xfrm>
                <a:off x="2328863" y="245427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1"/>
                  </a:cxn>
                  <a:cxn ang="0">
                    <a:pos x="98" y="16"/>
                  </a:cxn>
                  <a:cxn ang="0">
                    <a:pos x="101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9"/>
                  </a:cxn>
                  <a:cxn ang="0">
                    <a:pos x="3" y="144"/>
                  </a:cxn>
                  <a:cxn ang="0">
                    <a:pos x="0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1"/>
                    </a:lnTo>
                    <a:lnTo>
                      <a:pt x="98" y="16"/>
                    </a:lnTo>
                    <a:lnTo>
                      <a:pt x="101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9"/>
                    </a:lnTo>
                    <a:lnTo>
                      <a:pt x="3" y="144"/>
                    </a:lnTo>
                    <a:lnTo>
                      <a:pt x="0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FFB9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14"/>
              <p:cNvSpPr>
                <a:spLocks/>
              </p:cNvSpPr>
              <p:nvPr/>
            </p:nvSpPr>
            <p:spPr bwMode="auto">
              <a:xfrm>
                <a:off x="3198813" y="3122613"/>
                <a:ext cx="185738" cy="2762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2" y="21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60" y="173"/>
                  </a:cxn>
                  <a:cxn ang="0">
                    <a:pos x="51" y="174"/>
                  </a:cxn>
                  <a:cxn ang="0">
                    <a:pos x="43" y="173"/>
                  </a:cxn>
                  <a:cxn ang="0">
                    <a:pos x="18" y="164"/>
                  </a:cxn>
                  <a:cxn ang="0">
                    <a:pos x="10" y="159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4">
                    <a:moveTo>
                      <a:pt x="65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2" y="21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60" y="173"/>
                    </a:lnTo>
                    <a:lnTo>
                      <a:pt x="51" y="174"/>
                    </a:lnTo>
                    <a:lnTo>
                      <a:pt x="43" y="173"/>
                    </a:lnTo>
                    <a:lnTo>
                      <a:pt x="18" y="164"/>
                    </a:lnTo>
                    <a:lnTo>
                      <a:pt x="10" y="159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200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15"/>
              <p:cNvSpPr>
                <a:spLocks/>
              </p:cNvSpPr>
              <p:nvPr/>
            </p:nvSpPr>
            <p:spPr bwMode="auto">
              <a:xfrm>
                <a:off x="3213101" y="3122613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8" y="7"/>
                  </a:cxn>
                  <a:cxn ang="0">
                    <a:pos x="94" y="11"/>
                  </a:cxn>
                  <a:cxn ang="0">
                    <a:pos x="100" y="16"/>
                  </a:cxn>
                  <a:cxn ang="0">
                    <a:pos x="103" y="22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0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3"/>
                  </a:cxn>
                  <a:cxn ang="0">
                    <a:pos x="2" y="136"/>
                  </a:cxn>
                  <a:cxn ang="0">
                    <a:pos x="0" y="129"/>
                  </a:cxn>
                  <a:cxn ang="0">
                    <a:pos x="2" y="122"/>
                  </a:cxn>
                  <a:cxn ang="0">
                    <a:pos x="39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8" y="7"/>
                    </a:lnTo>
                    <a:lnTo>
                      <a:pt x="94" y="11"/>
                    </a:lnTo>
                    <a:lnTo>
                      <a:pt x="100" y="16"/>
                    </a:lnTo>
                    <a:lnTo>
                      <a:pt x="103" y="22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0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3"/>
                    </a:lnTo>
                    <a:lnTo>
                      <a:pt x="2" y="136"/>
                    </a:lnTo>
                    <a:lnTo>
                      <a:pt x="0" y="129"/>
                    </a:lnTo>
                    <a:lnTo>
                      <a:pt x="2" y="122"/>
                    </a:lnTo>
                    <a:lnTo>
                      <a:pt x="39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7F3D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16"/>
              <p:cNvSpPr>
                <a:spLocks/>
              </p:cNvSpPr>
              <p:nvPr/>
            </p:nvSpPr>
            <p:spPr bwMode="auto">
              <a:xfrm>
                <a:off x="2890838" y="3016251"/>
                <a:ext cx="187325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6" y="28"/>
                  </a:cxn>
                  <a:cxn ang="0">
                    <a:pos x="118" y="35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60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5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8" h="173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6" y="28"/>
                    </a:lnTo>
                    <a:lnTo>
                      <a:pt x="118" y="35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60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5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1200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17"/>
              <p:cNvSpPr>
                <a:spLocks/>
              </p:cNvSpPr>
              <p:nvPr/>
            </p:nvSpPr>
            <p:spPr bwMode="auto">
              <a:xfrm>
                <a:off x="2905126" y="3014663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1"/>
                  </a:cxn>
                  <a:cxn ang="0">
                    <a:pos x="88" y="8"/>
                  </a:cxn>
                  <a:cxn ang="0">
                    <a:pos x="95" y="12"/>
                  </a:cxn>
                  <a:cxn ang="0">
                    <a:pos x="100" y="17"/>
                  </a:cxn>
                  <a:cxn ang="0">
                    <a:pos x="103" y="24"/>
                  </a:cxn>
                  <a:cxn ang="0">
                    <a:pos x="103" y="31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2" y="151"/>
                  </a:cxn>
                  <a:cxn ang="0">
                    <a:pos x="57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4"/>
                  </a:cxn>
                  <a:cxn ang="0">
                    <a:pos x="2" y="137"/>
                  </a:cxn>
                  <a:cxn ang="0">
                    <a:pos x="0" y="130"/>
                  </a:cxn>
                  <a:cxn ang="0">
                    <a:pos x="2" y="122"/>
                  </a:cxn>
                  <a:cxn ang="0">
                    <a:pos x="39" y="16"/>
                  </a:cxn>
                  <a:cxn ang="0">
                    <a:pos x="42" y="10"/>
                  </a:cxn>
                  <a:cxn ang="0">
                    <a:pos x="47" y="5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9" y="1"/>
                    </a:lnTo>
                    <a:lnTo>
                      <a:pt x="88" y="8"/>
                    </a:lnTo>
                    <a:lnTo>
                      <a:pt x="95" y="12"/>
                    </a:lnTo>
                    <a:lnTo>
                      <a:pt x="100" y="17"/>
                    </a:lnTo>
                    <a:lnTo>
                      <a:pt x="103" y="24"/>
                    </a:lnTo>
                    <a:lnTo>
                      <a:pt x="103" y="31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2" y="151"/>
                    </a:lnTo>
                    <a:lnTo>
                      <a:pt x="57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4"/>
                    </a:lnTo>
                    <a:lnTo>
                      <a:pt x="2" y="137"/>
                    </a:lnTo>
                    <a:lnTo>
                      <a:pt x="0" y="130"/>
                    </a:lnTo>
                    <a:lnTo>
                      <a:pt x="2" y="122"/>
                    </a:lnTo>
                    <a:lnTo>
                      <a:pt x="39" y="16"/>
                    </a:lnTo>
                    <a:lnTo>
                      <a:pt x="42" y="10"/>
                    </a:lnTo>
                    <a:lnTo>
                      <a:pt x="47" y="5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7F3D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18"/>
              <p:cNvSpPr>
                <a:spLocks/>
              </p:cNvSpPr>
              <p:nvPr/>
            </p:nvSpPr>
            <p:spPr bwMode="auto">
              <a:xfrm>
                <a:off x="2754313" y="2968626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6" y="28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6"/>
                  </a:cxn>
                  <a:cxn ang="0">
                    <a:pos x="73" y="163"/>
                  </a:cxn>
                  <a:cxn ang="0">
                    <a:pos x="67" y="168"/>
                  </a:cxn>
                  <a:cxn ang="0">
                    <a:pos x="60" y="172"/>
                  </a:cxn>
                  <a:cxn ang="0">
                    <a:pos x="52" y="174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6" y="28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6"/>
                    </a:lnTo>
                    <a:lnTo>
                      <a:pt x="73" y="163"/>
                    </a:lnTo>
                    <a:lnTo>
                      <a:pt x="67" y="168"/>
                    </a:lnTo>
                    <a:lnTo>
                      <a:pt x="60" y="172"/>
                    </a:lnTo>
                    <a:lnTo>
                      <a:pt x="52" y="174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1200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19"/>
              <p:cNvSpPr>
                <a:spLocks/>
              </p:cNvSpPr>
              <p:nvPr/>
            </p:nvSpPr>
            <p:spPr bwMode="auto">
              <a:xfrm>
                <a:off x="2770188" y="2967038"/>
                <a:ext cx="163513" cy="25558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2"/>
                  </a:cxn>
                  <a:cxn ang="0">
                    <a:pos x="98" y="17"/>
                  </a:cxn>
                  <a:cxn ang="0">
                    <a:pos x="101" y="23"/>
                  </a:cxn>
                  <a:cxn ang="0">
                    <a:pos x="103" y="31"/>
                  </a:cxn>
                  <a:cxn ang="0">
                    <a:pos x="101" y="38"/>
                  </a:cxn>
                  <a:cxn ang="0">
                    <a:pos x="64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1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8" y="149"/>
                  </a:cxn>
                  <a:cxn ang="0">
                    <a:pos x="3" y="144"/>
                  </a:cxn>
                  <a:cxn ang="0">
                    <a:pos x="0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5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1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2"/>
                    </a:lnTo>
                    <a:lnTo>
                      <a:pt x="98" y="17"/>
                    </a:lnTo>
                    <a:lnTo>
                      <a:pt x="101" y="23"/>
                    </a:lnTo>
                    <a:lnTo>
                      <a:pt x="103" y="31"/>
                    </a:lnTo>
                    <a:lnTo>
                      <a:pt x="101" y="38"/>
                    </a:lnTo>
                    <a:lnTo>
                      <a:pt x="64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1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8" y="149"/>
                    </a:lnTo>
                    <a:lnTo>
                      <a:pt x="3" y="144"/>
                    </a:lnTo>
                    <a:lnTo>
                      <a:pt x="0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5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7F3D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0"/>
              <p:cNvSpPr>
                <a:spLocks/>
              </p:cNvSpPr>
              <p:nvPr/>
            </p:nvSpPr>
            <p:spPr bwMode="auto">
              <a:xfrm>
                <a:off x="2617788" y="2921001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1"/>
                  </a:cxn>
                  <a:cxn ang="0">
                    <a:pos x="99" y="10"/>
                  </a:cxn>
                  <a:cxn ang="0">
                    <a:pos x="106" y="15"/>
                  </a:cxn>
                  <a:cxn ang="0">
                    <a:pos x="112" y="20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6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3" y="1"/>
                    </a:lnTo>
                    <a:lnTo>
                      <a:pt x="99" y="10"/>
                    </a:lnTo>
                    <a:lnTo>
                      <a:pt x="106" y="15"/>
                    </a:lnTo>
                    <a:lnTo>
                      <a:pt x="112" y="20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6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1200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21"/>
              <p:cNvSpPr>
                <a:spLocks/>
              </p:cNvSpPr>
              <p:nvPr/>
            </p:nvSpPr>
            <p:spPr bwMode="auto">
              <a:xfrm>
                <a:off x="2632076" y="2919413"/>
                <a:ext cx="163513" cy="255588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2"/>
                  </a:cxn>
                  <a:cxn ang="0">
                    <a:pos x="88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1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10" y="149"/>
                  </a:cxn>
                  <a:cxn ang="0">
                    <a:pos x="5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5"/>
                  </a:cxn>
                  <a:cxn ang="0">
                    <a:pos x="53" y="2"/>
                  </a:cxn>
                  <a:cxn ang="0">
                    <a:pos x="60" y="0"/>
                  </a:cxn>
                </a:cxnLst>
                <a:rect l="0" t="0" r="r" b="b"/>
                <a:pathLst>
                  <a:path w="103" h="161">
                    <a:moveTo>
                      <a:pt x="60" y="0"/>
                    </a:moveTo>
                    <a:lnTo>
                      <a:pt x="68" y="2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1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10" y="149"/>
                    </a:lnTo>
                    <a:lnTo>
                      <a:pt x="5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5"/>
                    </a:lnTo>
                    <a:lnTo>
                      <a:pt x="53" y="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7F3D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22"/>
              <p:cNvSpPr>
                <a:spLocks/>
              </p:cNvSpPr>
              <p:nvPr/>
            </p:nvSpPr>
            <p:spPr bwMode="auto">
              <a:xfrm>
                <a:off x="2676526" y="3300413"/>
                <a:ext cx="185738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7" y="37"/>
                  </a:cxn>
                  <a:cxn ang="0">
                    <a:pos x="116" y="45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3" y="173"/>
                  </a:cxn>
                  <a:cxn ang="0">
                    <a:pos x="18" y="164"/>
                  </a:cxn>
                  <a:cxn ang="0">
                    <a:pos x="10" y="159"/>
                  </a:cxn>
                  <a:cxn ang="0">
                    <a:pos x="4" y="154"/>
                  </a:cxn>
                  <a:cxn ang="0">
                    <a:pos x="1" y="146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5" y="10"/>
                  </a:cxn>
                  <a:cxn ang="0">
                    <a:pos x="50" y="5"/>
                  </a:cxn>
                  <a:cxn ang="0">
                    <a:pos x="58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4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7" y="37"/>
                    </a:lnTo>
                    <a:lnTo>
                      <a:pt x="116" y="45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3" y="173"/>
                    </a:lnTo>
                    <a:lnTo>
                      <a:pt x="18" y="164"/>
                    </a:lnTo>
                    <a:lnTo>
                      <a:pt x="10" y="159"/>
                    </a:lnTo>
                    <a:lnTo>
                      <a:pt x="4" y="154"/>
                    </a:lnTo>
                    <a:lnTo>
                      <a:pt x="1" y="146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5" y="10"/>
                    </a:lnTo>
                    <a:lnTo>
                      <a:pt x="50" y="5"/>
                    </a:lnTo>
                    <a:lnTo>
                      <a:pt x="58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33B7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23"/>
              <p:cNvSpPr>
                <a:spLocks/>
              </p:cNvSpPr>
              <p:nvPr/>
            </p:nvSpPr>
            <p:spPr bwMode="auto">
              <a:xfrm>
                <a:off x="2692401" y="3300413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4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9" y="149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4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9" y="149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9F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24"/>
              <p:cNvSpPr>
                <a:spLocks/>
              </p:cNvSpPr>
              <p:nvPr/>
            </p:nvSpPr>
            <p:spPr bwMode="auto">
              <a:xfrm>
                <a:off x="2814638" y="3349626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1"/>
                  </a:cxn>
                  <a:cxn ang="0">
                    <a:pos x="99" y="10"/>
                  </a:cxn>
                  <a:cxn ang="0">
                    <a:pos x="106" y="14"/>
                  </a:cxn>
                  <a:cxn ang="0">
                    <a:pos x="112" y="20"/>
                  </a:cxn>
                  <a:cxn ang="0">
                    <a:pos x="115" y="27"/>
                  </a:cxn>
                  <a:cxn ang="0">
                    <a:pos x="117" y="35"/>
                  </a:cxn>
                  <a:cxn ang="0">
                    <a:pos x="115" y="44"/>
                  </a:cxn>
                  <a:cxn ang="0">
                    <a:pos x="76" y="155"/>
                  </a:cxn>
                  <a:cxn ang="0">
                    <a:pos x="72" y="163"/>
                  </a:cxn>
                  <a:cxn ang="0">
                    <a:pos x="66" y="168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0" y="146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3" y="10"/>
                  </a:cxn>
                  <a:cxn ang="0">
                    <a:pos x="49" y="4"/>
                  </a:cxn>
                  <a:cxn ang="0">
                    <a:pos x="57" y="0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3" y="1"/>
                    </a:lnTo>
                    <a:lnTo>
                      <a:pt x="99" y="10"/>
                    </a:lnTo>
                    <a:lnTo>
                      <a:pt x="106" y="14"/>
                    </a:lnTo>
                    <a:lnTo>
                      <a:pt x="112" y="20"/>
                    </a:lnTo>
                    <a:lnTo>
                      <a:pt x="115" y="27"/>
                    </a:lnTo>
                    <a:lnTo>
                      <a:pt x="117" y="35"/>
                    </a:lnTo>
                    <a:lnTo>
                      <a:pt x="115" y="44"/>
                    </a:lnTo>
                    <a:lnTo>
                      <a:pt x="76" y="155"/>
                    </a:lnTo>
                    <a:lnTo>
                      <a:pt x="72" y="163"/>
                    </a:lnTo>
                    <a:lnTo>
                      <a:pt x="66" y="168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0" y="146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3" y="10"/>
                    </a:lnTo>
                    <a:lnTo>
                      <a:pt x="49" y="4"/>
                    </a:lnTo>
                    <a:lnTo>
                      <a:pt x="5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33B7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25"/>
              <p:cNvSpPr>
                <a:spLocks/>
              </p:cNvSpPr>
              <p:nvPr/>
            </p:nvSpPr>
            <p:spPr bwMode="auto">
              <a:xfrm>
                <a:off x="2828926" y="3348038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9F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26"/>
              <p:cNvSpPr>
                <a:spLocks/>
              </p:cNvSpPr>
              <p:nvPr/>
            </p:nvSpPr>
            <p:spPr bwMode="auto">
              <a:xfrm>
                <a:off x="2949576" y="3397251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100" y="10"/>
                  </a:cxn>
                  <a:cxn ang="0">
                    <a:pos x="107" y="14"/>
                  </a:cxn>
                  <a:cxn ang="0">
                    <a:pos x="113" y="19"/>
                  </a:cxn>
                  <a:cxn ang="0">
                    <a:pos x="117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5"/>
                  </a:cxn>
                  <a:cxn ang="0">
                    <a:pos x="74" y="163"/>
                  </a:cxn>
                  <a:cxn ang="0">
                    <a:pos x="68" y="168"/>
                  </a:cxn>
                  <a:cxn ang="0">
                    <a:pos x="60" y="172"/>
                  </a:cxn>
                  <a:cxn ang="0">
                    <a:pos x="52" y="173"/>
                  </a:cxn>
                  <a:cxn ang="0">
                    <a:pos x="44" y="172"/>
                  </a:cxn>
                  <a:cxn ang="0">
                    <a:pos x="18" y="163"/>
                  </a:cxn>
                  <a:cxn ang="0">
                    <a:pos x="11" y="159"/>
                  </a:cxn>
                  <a:cxn ang="0">
                    <a:pos x="5" y="153"/>
                  </a:cxn>
                  <a:cxn ang="0">
                    <a:pos x="2" y="145"/>
                  </a:cxn>
                  <a:cxn ang="0">
                    <a:pos x="0" y="137"/>
                  </a:cxn>
                  <a:cxn ang="0">
                    <a:pos x="2" y="129"/>
                  </a:cxn>
                  <a:cxn ang="0">
                    <a:pos x="40" y="17"/>
                  </a:cxn>
                  <a:cxn ang="0">
                    <a:pos x="45" y="10"/>
                  </a:cxn>
                  <a:cxn ang="0">
                    <a:pos x="51" y="4"/>
                  </a:cxn>
                  <a:cxn ang="0">
                    <a:pos x="58" y="0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100" y="10"/>
                    </a:lnTo>
                    <a:lnTo>
                      <a:pt x="107" y="14"/>
                    </a:lnTo>
                    <a:lnTo>
                      <a:pt x="113" y="19"/>
                    </a:lnTo>
                    <a:lnTo>
                      <a:pt x="117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5"/>
                    </a:lnTo>
                    <a:lnTo>
                      <a:pt x="74" y="163"/>
                    </a:lnTo>
                    <a:lnTo>
                      <a:pt x="68" y="168"/>
                    </a:lnTo>
                    <a:lnTo>
                      <a:pt x="60" y="172"/>
                    </a:lnTo>
                    <a:lnTo>
                      <a:pt x="52" y="173"/>
                    </a:lnTo>
                    <a:lnTo>
                      <a:pt x="44" y="172"/>
                    </a:lnTo>
                    <a:lnTo>
                      <a:pt x="18" y="163"/>
                    </a:lnTo>
                    <a:lnTo>
                      <a:pt x="11" y="159"/>
                    </a:lnTo>
                    <a:lnTo>
                      <a:pt x="5" y="153"/>
                    </a:lnTo>
                    <a:lnTo>
                      <a:pt x="2" y="145"/>
                    </a:lnTo>
                    <a:lnTo>
                      <a:pt x="0" y="137"/>
                    </a:lnTo>
                    <a:lnTo>
                      <a:pt x="2" y="129"/>
                    </a:lnTo>
                    <a:lnTo>
                      <a:pt x="40" y="17"/>
                    </a:lnTo>
                    <a:lnTo>
                      <a:pt x="45" y="10"/>
                    </a:lnTo>
                    <a:lnTo>
                      <a:pt x="51" y="4"/>
                    </a:lnTo>
                    <a:lnTo>
                      <a:pt x="5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33B7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27"/>
              <p:cNvSpPr>
                <a:spLocks/>
              </p:cNvSpPr>
              <p:nvPr/>
            </p:nvSpPr>
            <p:spPr bwMode="auto">
              <a:xfrm>
                <a:off x="2965451" y="3395663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9" y="1"/>
                  </a:cxn>
                  <a:cxn ang="0">
                    <a:pos x="88" y="8"/>
                  </a:cxn>
                  <a:cxn ang="0">
                    <a:pos x="94" y="12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5"/>
                  </a:cxn>
                  <a:cxn ang="0">
                    <a:pos x="62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9" y="1"/>
                    </a:lnTo>
                    <a:lnTo>
                      <a:pt x="88" y="8"/>
                    </a:lnTo>
                    <a:lnTo>
                      <a:pt x="94" y="12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5"/>
                    </a:lnTo>
                    <a:lnTo>
                      <a:pt x="62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9F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28"/>
              <p:cNvSpPr>
                <a:spLocks/>
              </p:cNvSpPr>
              <p:nvPr/>
            </p:nvSpPr>
            <p:spPr bwMode="auto">
              <a:xfrm>
                <a:off x="3087688" y="3444876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2" y="19"/>
                  </a:cxn>
                  <a:cxn ang="0">
                    <a:pos x="116" y="27"/>
                  </a:cxn>
                  <a:cxn ang="0">
                    <a:pos x="117" y="35"/>
                  </a:cxn>
                  <a:cxn ang="0">
                    <a:pos x="116" y="44"/>
                  </a:cxn>
                  <a:cxn ang="0">
                    <a:pos x="77" y="155"/>
                  </a:cxn>
                  <a:cxn ang="0">
                    <a:pos x="73" y="163"/>
                  </a:cxn>
                  <a:cxn ang="0">
                    <a:pos x="67" y="168"/>
                  </a:cxn>
                  <a:cxn ang="0">
                    <a:pos x="60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8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5"/>
                  </a:cxn>
                  <a:cxn ang="0">
                    <a:pos x="0" y="137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49" y="4"/>
                  </a:cxn>
                  <a:cxn ang="0">
                    <a:pos x="57" y="0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2" y="19"/>
                    </a:lnTo>
                    <a:lnTo>
                      <a:pt x="116" y="27"/>
                    </a:lnTo>
                    <a:lnTo>
                      <a:pt x="117" y="35"/>
                    </a:lnTo>
                    <a:lnTo>
                      <a:pt x="116" y="44"/>
                    </a:lnTo>
                    <a:lnTo>
                      <a:pt x="77" y="155"/>
                    </a:lnTo>
                    <a:lnTo>
                      <a:pt x="73" y="163"/>
                    </a:lnTo>
                    <a:lnTo>
                      <a:pt x="67" y="168"/>
                    </a:lnTo>
                    <a:lnTo>
                      <a:pt x="60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8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5"/>
                    </a:lnTo>
                    <a:lnTo>
                      <a:pt x="0" y="137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49" y="4"/>
                    </a:lnTo>
                    <a:lnTo>
                      <a:pt x="57" y="0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33B7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29"/>
              <p:cNvSpPr>
                <a:spLocks/>
              </p:cNvSpPr>
              <p:nvPr/>
            </p:nvSpPr>
            <p:spPr bwMode="auto">
              <a:xfrm>
                <a:off x="3101976" y="3443288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8" y="8"/>
                  </a:cxn>
                  <a:cxn ang="0">
                    <a:pos x="94" y="11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8"/>
                  </a:cxn>
                  <a:cxn ang="0">
                    <a:pos x="16" y="152"/>
                  </a:cxn>
                  <a:cxn ang="0">
                    <a:pos x="9" y="148"/>
                  </a:cxn>
                  <a:cxn ang="0">
                    <a:pos x="4" y="143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2" y="122"/>
                  </a:cxn>
                  <a:cxn ang="0">
                    <a:pos x="39" y="15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8" y="8"/>
                    </a:lnTo>
                    <a:lnTo>
                      <a:pt x="94" y="11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8"/>
                    </a:lnTo>
                    <a:lnTo>
                      <a:pt x="16" y="152"/>
                    </a:lnTo>
                    <a:lnTo>
                      <a:pt x="9" y="148"/>
                    </a:lnTo>
                    <a:lnTo>
                      <a:pt x="4" y="143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2" y="122"/>
                    </a:lnTo>
                    <a:lnTo>
                      <a:pt x="39" y="15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9F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30"/>
              <p:cNvSpPr>
                <a:spLocks/>
              </p:cNvSpPr>
              <p:nvPr/>
            </p:nvSpPr>
            <p:spPr bwMode="auto">
              <a:xfrm>
                <a:off x="2397126" y="3571876"/>
                <a:ext cx="187325" cy="27622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2"/>
                  </a:cxn>
                  <a:cxn ang="0">
                    <a:pos x="100" y="11"/>
                  </a:cxn>
                  <a:cxn ang="0">
                    <a:pos x="107" y="15"/>
                  </a:cxn>
                  <a:cxn ang="0">
                    <a:pos x="113" y="21"/>
                  </a:cxn>
                  <a:cxn ang="0">
                    <a:pos x="116" y="28"/>
                  </a:cxn>
                  <a:cxn ang="0">
                    <a:pos x="118" y="37"/>
                  </a:cxn>
                  <a:cxn ang="0">
                    <a:pos x="116" y="45"/>
                  </a:cxn>
                  <a:cxn ang="0">
                    <a:pos x="77" y="156"/>
                  </a:cxn>
                  <a:cxn ang="0">
                    <a:pos x="73" y="164"/>
                  </a:cxn>
                  <a:cxn ang="0">
                    <a:pos x="67" y="170"/>
                  </a:cxn>
                  <a:cxn ang="0">
                    <a:pos x="60" y="173"/>
                  </a:cxn>
                  <a:cxn ang="0">
                    <a:pos x="52" y="174"/>
                  </a:cxn>
                  <a:cxn ang="0">
                    <a:pos x="44" y="173"/>
                  </a:cxn>
                  <a:cxn ang="0">
                    <a:pos x="18" y="164"/>
                  </a:cxn>
                  <a:cxn ang="0">
                    <a:pos x="11" y="160"/>
                  </a:cxn>
                  <a:cxn ang="0">
                    <a:pos x="5" y="154"/>
                  </a:cxn>
                  <a:cxn ang="0">
                    <a:pos x="1" y="146"/>
                  </a:cxn>
                  <a:cxn ang="0">
                    <a:pos x="0" y="139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1"/>
                  </a:cxn>
                  <a:cxn ang="0">
                    <a:pos x="50" y="5"/>
                  </a:cxn>
                  <a:cxn ang="0">
                    <a:pos x="57" y="2"/>
                  </a:cxn>
                  <a:cxn ang="0">
                    <a:pos x="66" y="0"/>
                  </a:cxn>
                </a:cxnLst>
                <a:rect l="0" t="0" r="r" b="b"/>
                <a:pathLst>
                  <a:path w="118" h="174">
                    <a:moveTo>
                      <a:pt x="66" y="0"/>
                    </a:moveTo>
                    <a:lnTo>
                      <a:pt x="74" y="2"/>
                    </a:lnTo>
                    <a:lnTo>
                      <a:pt x="100" y="11"/>
                    </a:lnTo>
                    <a:lnTo>
                      <a:pt x="107" y="15"/>
                    </a:lnTo>
                    <a:lnTo>
                      <a:pt x="113" y="21"/>
                    </a:lnTo>
                    <a:lnTo>
                      <a:pt x="116" y="28"/>
                    </a:lnTo>
                    <a:lnTo>
                      <a:pt x="118" y="37"/>
                    </a:lnTo>
                    <a:lnTo>
                      <a:pt x="116" y="45"/>
                    </a:lnTo>
                    <a:lnTo>
                      <a:pt x="77" y="156"/>
                    </a:lnTo>
                    <a:lnTo>
                      <a:pt x="73" y="164"/>
                    </a:lnTo>
                    <a:lnTo>
                      <a:pt x="67" y="170"/>
                    </a:lnTo>
                    <a:lnTo>
                      <a:pt x="60" y="173"/>
                    </a:lnTo>
                    <a:lnTo>
                      <a:pt x="52" y="174"/>
                    </a:lnTo>
                    <a:lnTo>
                      <a:pt x="44" y="173"/>
                    </a:lnTo>
                    <a:lnTo>
                      <a:pt x="18" y="164"/>
                    </a:lnTo>
                    <a:lnTo>
                      <a:pt x="11" y="160"/>
                    </a:lnTo>
                    <a:lnTo>
                      <a:pt x="5" y="154"/>
                    </a:lnTo>
                    <a:lnTo>
                      <a:pt x="1" y="146"/>
                    </a:lnTo>
                    <a:lnTo>
                      <a:pt x="0" y="139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1"/>
                    </a:lnTo>
                    <a:lnTo>
                      <a:pt x="50" y="5"/>
                    </a:lnTo>
                    <a:lnTo>
                      <a:pt x="57" y="2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30B7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31"/>
              <p:cNvSpPr>
                <a:spLocks/>
              </p:cNvSpPr>
              <p:nvPr/>
            </p:nvSpPr>
            <p:spPr bwMode="auto">
              <a:xfrm>
                <a:off x="2413001" y="357187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1"/>
                  </a:cxn>
                  <a:cxn ang="0">
                    <a:pos x="99" y="17"/>
                  </a:cxn>
                  <a:cxn ang="0">
                    <a:pos x="102" y="23"/>
                  </a:cxn>
                  <a:cxn ang="0">
                    <a:pos x="103" y="30"/>
                  </a:cxn>
                  <a:cxn ang="0">
                    <a:pos x="102" y="38"/>
                  </a:cxn>
                  <a:cxn ang="0">
                    <a:pos x="64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4" y="159"/>
                  </a:cxn>
                  <a:cxn ang="0">
                    <a:pos x="15" y="153"/>
                  </a:cxn>
                  <a:cxn ang="0">
                    <a:pos x="9" y="149"/>
                  </a:cxn>
                  <a:cxn ang="0">
                    <a:pos x="4" y="144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3"/>
                  </a:cxn>
                  <a:cxn ang="0">
                    <a:pos x="38" y="16"/>
                  </a:cxn>
                  <a:cxn ang="0">
                    <a:pos x="41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1"/>
                    </a:lnTo>
                    <a:lnTo>
                      <a:pt x="99" y="17"/>
                    </a:lnTo>
                    <a:lnTo>
                      <a:pt x="102" y="23"/>
                    </a:lnTo>
                    <a:lnTo>
                      <a:pt x="103" y="30"/>
                    </a:lnTo>
                    <a:lnTo>
                      <a:pt x="102" y="38"/>
                    </a:lnTo>
                    <a:lnTo>
                      <a:pt x="64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4" y="159"/>
                    </a:lnTo>
                    <a:lnTo>
                      <a:pt x="15" y="153"/>
                    </a:lnTo>
                    <a:lnTo>
                      <a:pt x="9" y="149"/>
                    </a:lnTo>
                    <a:lnTo>
                      <a:pt x="4" y="144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3"/>
                    </a:lnTo>
                    <a:lnTo>
                      <a:pt x="38" y="16"/>
                    </a:lnTo>
                    <a:lnTo>
                      <a:pt x="41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BF8E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32"/>
              <p:cNvSpPr>
                <a:spLocks/>
              </p:cNvSpPr>
              <p:nvPr/>
            </p:nvSpPr>
            <p:spPr bwMode="auto">
              <a:xfrm>
                <a:off x="2700338" y="3678238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2" y="20"/>
                  </a:cxn>
                  <a:cxn ang="0">
                    <a:pos x="115" y="28"/>
                  </a:cxn>
                  <a:cxn ang="0">
                    <a:pos x="117" y="35"/>
                  </a:cxn>
                  <a:cxn ang="0">
                    <a:pos x="115" y="44"/>
                  </a:cxn>
                  <a:cxn ang="0">
                    <a:pos x="77" y="156"/>
                  </a:cxn>
                  <a:cxn ang="0">
                    <a:pos x="72" y="163"/>
                  </a:cxn>
                  <a:cxn ang="0">
                    <a:pos x="66" y="169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0" y="145"/>
                  </a:cxn>
                  <a:cxn ang="0">
                    <a:pos x="0" y="138"/>
                  </a:cxn>
                  <a:cxn ang="0">
                    <a:pos x="1" y="130"/>
                  </a:cxn>
                  <a:cxn ang="0">
                    <a:pos x="40" y="18"/>
                  </a:cxn>
                  <a:cxn ang="0">
                    <a:pos x="44" y="10"/>
                  </a:cxn>
                  <a:cxn ang="0">
                    <a:pos x="49" y="4"/>
                  </a:cxn>
                  <a:cxn ang="0">
                    <a:pos x="57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3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2" y="20"/>
                    </a:lnTo>
                    <a:lnTo>
                      <a:pt x="115" y="28"/>
                    </a:lnTo>
                    <a:lnTo>
                      <a:pt x="117" y="35"/>
                    </a:lnTo>
                    <a:lnTo>
                      <a:pt x="115" y="44"/>
                    </a:lnTo>
                    <a:lnTo>
                      <a:pt x="77" y="156"/>
                    </a:lnTo>
                    <a:lnTo>
                      <a:pt x="72" y="163"/>
                    </a:lnTo>
                    <a:lnTo>
                      <a:pt x="66" y="169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0" y="145"/>
                    </a:lnTo>
                    <a:lnTo>
                      <a:pt x="0" y="138"/>
                    </a:lnTo>
                    <a:lnTo>
                      <a:pt x="1" y="130"/>
                    </a:lnTo>
                    <a:lnTo>
                      <a:pt x="40" y="18"/>
                    </a:lnTo>
                    <a:lnTo>
                      <a:pt x="44" y="10"/>
                    </a:lnTo>
                    <a:lnTo>
                      <a:pt x="49" y="4"/>
                    </a:lnTo>
                    <a:lnTo>
                      <a:pt x="57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30B7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33"/>
              <p:cNvSpPr>
                <a:spLocks/>
              </p:cNvSpPr>
              <p:nvPr/>
            </p:nvSpPr>
            <p:spPr bwMode="auto">
              <a:xfrm>
                <a:off x="2714626" y="3676651"/>
                <a:ext cx="163513" cy="254000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1"/>
                  </a:cxn>
                  <a:cxn ang="0">
                    <a:pos x="99" y="17"/>
                  </a:cxn>
                  <a:cxn ang="0">
                    <a:pos x="102" y="24"/>
                  </a:cxn>
                  <a:cxn ang="0">
                    <a:pos x="103" y="31"/>
                  </a:cxn>
                  <a:cxn ang="0">
                    <a:pos x="102" y="38"/>
                  </a:cxn>
                  <a:cxn ang="0">
                    <a:pos x="64" y="145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59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5" y="152"/>
                  </a:cxn>
                  <a:cxn ang="0">
                    <a:pos x="9" y="149"/>
                  </a:cxn>
                  <a:cxn ang="0">
                    <a:pos x="4" y="144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2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4"/>
                  </a:cxn>
                  <a:cxn ang="0">
                    <a:pos x="54" y="1"/>
                  </a:cxn>
                  <a:cxn ang="0">
                    <a:pos x="61" y="0"/>
                  </a:cxn>
                </a:cxnLst>
                <a:rect l="0" t="0" r="r" b="b"/>
                <a:pathLst>
                  <a:path w="103" h="160">
                    <a:moveTo>
                      <a:pt x="61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1"/>
                    </a:lnTo>
                    <a:lnTo>
                      <a:pt x="99" y="17"/>
                    </a:lnTo>
                    <a:lnTo>
                      <a:pt x="102" y="24"/>
                    </a:lnTo>
                    <a:lnTo>
                      <a:pt x="103" y="31"/>
                    </a:lnTo>
                    <a:lnTo>
                      <a:pt x="102" y="38"/>
                    </a:lnTo>
                    <a:lnTo>
                      <a:pt x="64" y="145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59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5" y="152"/>
                    </a:lnTo>
                    <a:lnTo>
                      <a:pt x="9" y="149"/>
                    </a:lnTo>
                    <a:lnTo>
                      <a:pt x="4" y="144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2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4"/>
                    </a:lnTo>
                    <a:lnTo>
                      <a:pt x="54" y="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BF8E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34"/>
              <p:cNvSpPr>
                <a:spLocks/>
              </p:cNvSpPr>
              <p:nvPr/>
            </p:nvSpPr>
            <p:spPr bwMode="auto">
              <a:xfrm>
                <a:off x="2836863" y="3725863"/>
                <a:ext cx="185738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3" y="1"/>
                  </a:cxn>
                  <a:cxn ang="0">
                    <a:pos x="99" y="10"/>
                  </a:cxn>
                  <a:cxn ang="0">
                    <a:pos x="106" y="14"/>
                  </a:cxn>
                  <a:cxn ang="0">
                    <a:pos x="112" y="20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5" y="44"/>
                  </a:cxn>
                  <a:cxn ang="0">
                    <a:pos x="76" y="156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2"/>
                  </a:cxn>
                  <a:cxn ang="0">
                    <a:pos x="51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5"/>
                  </a:cxn>
                  <a:cxn ang="0">
                    <a:pos x="0" y="138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1"/>
                  </a:cxn>
                  <a:cxn ang="0">
                    <a:pos x="65" y="0"/>
                  </a:cxn>
                </a:cxnLst>
                <a:rect l="0" t="0" r="r" b="b"/>
                <a:pathLst>
                  <a:path w="117" h="173">
                    <a:moveTo>
                      <a:pt x="65" y="0"/>
                    </a:moveTo>
                    <a:lnTo>
                      <a:pt x="73" y="1"/>
                    </a:lnTo>
                    <a:lnTo>
                      <a:pt x="99" y="10"/>
                    </a:lnTo>
                    <a:lnTo>
                      <a:pt x="106" y="14"/>
                    </a:lnTo>
                    <a:lnTo>
                      <a:pt x="112" y="20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5" y="44"/>
                    </a:lnTo>
                    <a:lnTo>
                      <a:pt x="76" y="156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2"/>
                    </a:lnTo>
                    <a:lnTo>
                      <a:pt x="51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5"/>
                    </a:lnTo>
                    <a:lnTo>
                      <a:pt x="0" y="138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30B7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35"/>
              <p:cNvSpPr>
                <a:spLocks/>
              </p:cNvSpPr>
              <p:nvPr/>
            </p:nvSpPr>
            <p:spPr bwMode="auto">
              <a:xfrm>
                <a:off x="2851151" y="3724276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4" y="11"/>
                  </a:cxn>
                  <a:cxn ang="0">
                    <a:pos x="99" y="17"/>
                  </a:cxn>
                  <a:cxn ang="0">
                    <a:pos x="102" y="24"/>
                  </a:cxn>
                  <a:cxn ang="0">
                    <a:pos x="103" y="31"/>
                  </a:cxn>
                  <a:cxn ang="0">
                    <a:pos x="102" y="38"/>
                  </a:cxn>
                  <a:cxn ang="0">
                    <a:pos x="65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50" y="159"/>
                  </a:cxn>
                  <a:cxn ang="0">
                    <a:pos x="43" y="160"/>
                  </a:cxn>
                  <a:cxn ang="0">
                    <a:pos x="35" y="159"/>
                  </a:cxn>
                  <a:cxn ang="0">
                    <a:pos x="16" y="153"/>
                  </a:cxn>
                  <a:cxn ang="0">
                    <a:pos x="10" y="149"/>
                  </a:cxn>
                  <a:cxn ang="0">
                    <a:pos x="5" y="144"/>
                  </a:cxn>
                  <a:cxn ang="0">
                    <a:pos x="1" y="137"/>
                  </a:cxn>
                  <a:cxn ang="0">
                    <a:pos x="0" y="130"/>
                  </a:cxn>
                  <a:cxn ang="0">
                    <a:pos x="1" y="123"/>
                  </a:cxn>
                  <a:cxn ang="0">
                    <a:pos x="38" y="16"/>
                  </a:cxn>
                  <a:cxn ang="0">
                    <a:pos x="42" y="10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4" y="11"/>
                    </a:lnTo>
                    <a:lnTo>
                      <a:pt x="99" y="17"/>
                    </a:lnTo>
                    <a:lnTo>
                      <a:pt x="102" y="24"/>
                    </a:lnTo>
                    <a:lnTo>
                      <a:pt x="103" y="31"/>
                    </a:lnTo>
                    <a:lnTo>
                      <a:pt x="102" y="38"/>
                    </a:lnTo>
                    <a:lnTo>
                      <a:pt x="65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50" y="159"/>
                    </a:lnTo>
                    <a:lnTo>
                      <a:pt x="43" y="160"/>
                    </a:lnTo>
                    <a:lnTo>
                      <a:pt x="35" y="159"/>
                    </a:lnTo>
                    <a:lnTo>
                      <a:pt x="16" y="153"/>
                    </a:lnTo>
                    <a:lnTo>
                      <a:pt x="10" y="149"/>
                    </a:lnTo>
                    <a:lnTo>
                      <a:pt x="5" y="144"/>
                    </a:lnTo>
                    <a:lnTo>
                      <a:pt x="1" y="137"/>
                    </a:lnTo>
                    <a:lnTo>
                      <a:pt x="0" y="130"/>
                    </a:lnTo>
                    <a:lnTo>
                      <a:pt x="1" y="123"/>
                    </a:lnTo>
                    <a:lnTo>
                      <a:pt x="38" y="16"/>
                    </a:lnTo>
                    <a:lnTo>
                      <a:pt x="42" y="10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BF8E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36"/>
              <p:cNvSpPr>
                <a:spLocks/>
              </p:cNvSpPr>
              <p:nvPr/>
            </p:nvSpPr>
            <p:spPr bwMode="auto">
              <a:xfrm>
                <a:off x="2973388" y="3773488"/>
                <a:ext cx="185738" cy="274638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74" y="1"/>
                  </a:cxn>
                  <a:cxn ang="0">
                    <a:pos x="99" y="10"/>
                  </a:cxn>
                  <a:cxn ang="0">
                    <a:pos x="107" y="14"/>
                  </a:cxn>
                  <a:cxn ang="0">
                    <a:pos x="113" y="20"/>
                  </a:cxn>
                  <a:cxn ang="0">
                    <a:pos x="116" y="28"/>
                  </a:cxn>
                  <a:cxn ang="0">
                    <a:pos x="117" y="36"/>
                  </a:cxn>
                  <a:cxn ang="0">
                    <a:pos x="116" y="44"/>
                  </a:cxn>
                  <a:cxn ang="0">
                    <a:pos x="77" y="155"/>
                  </a:cxn>
                  <a:cxn ang="0">
                    <a:pos x="73" y="163"/>
                  </a:cxn>
                  <a:cxn ang="0">
                    <a:pos x="67" y="169"/>
                  </a:cxn>
                  <a:cxn ang="0">
                    <a:pos x="59" y="172"/>
                  </a:cxn>
                  <a:cxn ang="0">
                    <a:pos x="52" y="173"/>
                  </a:cxn>
                  <a:cxn ang="0">
                    <a:pos x="43" y="172"/>
                  </a:cxn>
                  <a:cxn ang="0">
                    <a:pos x="17" y="163"/>
                  </a:cxn>
                  <a:cxn ang="0">
                    <a:pos x="10" y="159"/>
                  </a:cxn>
                  <a:cxn ang="0">
                    <a:pos x="4" y="153"/>
                  </a:cxn>
                  <a:cxn ang="0">
                    <a:pos x="1" y="145"/>
                  </a:cxn>
                  <a:cxn ang="0">
                    <a:pos x="0" y="138"/>
                  </a:cxn>
                  <a:cxn ang="0">
                    <a:pos x="1" y="129"/>
                  </a:cxn>
                  <a:cxn ang="0">
                    <a:pos x="40" y="17"/>
                  </a:cxn>
                  <a:cxn ang="0">
                    <a:pos x="44" y="10"/>
                  </a:cxn>
                  <a:cxn ang="0">
                    <a:pos x="50" y="4"/>
                  </a:cxn>
                  <a:cxn ang="0">
                    <a:pos x="57" y="1"/>
                  </a:cxn>
                  <a:cxn ang="0">
                    <a:pos x="66" y="0"/>
                  </a:cxn>
                </a:cxnLst>
                <a:rect l="0" t="0" r="r" b="b"/>
                <a:pathLst>
                  <a:path w="117" h="173">
                    <a:moveTo>
                      <a:pt x="66" y="0"/>
                    </a:moveTo>
                    <a:lnTo>
                      <a:pt x="74" y="1"/>
                    </a:lnTo>
                    <a:lnTo>
                      <a:pt x="99" y="10"/>
                    </a:lnTo>
                    <a:lnTo>
                      <a:pt x="107" y="14"/>
                    </a:lnTo>
                    <a:lnTo>
                      <a:pt x="113" y="20"/>
                    </a:lnTo>
                    <a:lnTo>
                      <a:pt x="116" y="28"/>
                    </a:lnTo>
                    <a:lnTo>
                      <a:pt x="117" y="36"/>
                    </a:lnTo>
                    <a:lnTo>
                      <a:pt x="116" y="44"/>
                    </a:lnTo>
                    <a:lnTo>
                      <a:pt x="77" y="155"/>
                    </a:lnTo>
                    <a:lnTo>
                      <a:pt x="73" y="163"/>
                    </a:lnTo>
                    <a:lnTo>
                      <a:pt x="67" y="169"/>
                    </a:lnTo>
                    <a:lnTo>
                      <a:pt x="59" y="172"/>
                    </a:lnTo>
                    <a:lnTo>
                      <a:pt x="52" y="173"/>
                    </a:lnTo>
                    <a:lnTo>
                      <a:pt x="43" y="172"/>
                    </a:lnTo>
                    <a:lnTo>
                      <a:pt x="17" y="163"/>
                    </a:lnTo>
                    <a:lnTo>
                      <a:pt x="10" y="159"/>
                    </a:lnTo>
                    <a:lnTo>
                      <a:pt x="4" y="153"/>
                    </a:lnTo>
                    <a:lnTo>
                      <a:pt x="1" y="145"/>
                    </a:lnTo>
                    <a:lnTo>
                      <a:pt x="0" y="138"/>
                    </a:lnTo>
                    <a:lnTo>
                      <a:pt x="1" y="129"/>
                    </a:lnTo>
                    <a:lnTo>
                      <a:pt x="40" y="17"/>
                    </a:lnTo>
                    <a:lnTo>
                      <a:pt x="44" y="10"/>
                    </a:lnTo>
                    <a:lnTo>
                      <a:pt x="50" y="4"/>
                    </a:lnTo>
                    <a:lnTo>
                      <a:pt x="57" y="1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30B7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37"/>
              <p:cNvSpPr>
                <a:spLocks/>
              </p:cNvSpPr>
              <p:nvPr/>
            </p:nvSpPr>
            <p:spPr bwMode="auto">
              <a:xfrm>
                <a:off x="2989263" y="3771901"/>
                <a:ext cx="163513" cy="2540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8" y="1"/>
                  </a:cxn>
                  <a:cxn ang="0">
                    <a:pos x="87" y="8"/>
                  </a:cxn>
                  <a:cxn ang="0">
                    <a:pos x="93" y="12"/>
                  </a:cxn>
                  <a:cxn ang="0">
                    <a:pos x="98" y="17"/>
                  </a:cxn>
                  <a:cxn ang="0">
                    <a:pos x="101" y="23"/>
                  </a:cxn>
                  <a:cxn ang="0">
                    <a:pos x="103" y="30"/>
                  </a:cxn>
                  <a:cxn ang="0">
                    <a:pos x="101" y="38"/>
                  </a:cxn>
                  <a:cxn ang="0">
                    <a:pos x="64" y="144"/>
                  </a:cxn>
                  <a:cxn ang="0">
                    <a:pos x="61" y="151"/>
                  </a:cxn>
                  <a:cxn ang="0">
                    <a:pos x="56" y="156"/>
                  </a:cxn>
                  <a:cxn ang="0">
                    <a:pos x="49" y="160"/>
                  </a:cxn>
                  <a:cxn ang="0">
                    <a:pos x="42" y="160"/>
                  </a:cxn>
                  <a:cxn ang="0">
                    <a:pos x="35" y="159"/>
                  </a:cxn>
                  <a:cxn ang="0">
                    <a:pos x="15" y="153"/>
                  </a:cxn>
                  <a:cxn ang="0">
                    <a:pos x="8" y="149"/>
                  </a:cxn>
                  <a:cxn ang="0">
                    <a:pos x="3" y="144"/>
                  </a:cxn>
                  <a:cxn ang="0">
                    <a:pos x="0" y="137"/>
                  </a:cxn>
                  <a:cxn ang="0">
                    <a:pos x="0" y="130"/>
                  </a:cxn>
                  <a:cxn ang="0">
                    <a:pos x="1" y="123"/>
                  </a:cxn>
                  <a:cxn ang="0">
                    <a:pos x="38" y="16"/>
                  </a:cxn>
                  <a:cxn ang="0">
                    <a:pos x="42" y="9"/>
                  </a:cxn>
                  <a:cxn ang="0">
                    <a:pos x="47" y="4"/>
                  </a:cxn>
                  <a:cxn ang="0">
                    <a:pos x="53" y="1"/>
                  </a:cxn>
                  <a:cxn ang="0">
                    <a:pos x="60" y="0"/>
                  </a:cxn>
                </a:cxnLst>
                <a:rect l="0" t="0" r="r" b="b"/>
                <a:pathLst>
                  <a:path w="103" h="160">
                    <a:moveTo>
                      <a:pt x="60" y="0"/>
                    </a:moveTo>
                    <a:lnTo>
                      <a:pt x="68" y="1"/>
                    </a:lnTo>
                    <a:lnTo>
                      <a:pt x="87" y="8"/>
                    </a:lnTo>
                    <a:lnTo>
                      <a:pt x="93" y="12"/>
                    </a:lnTo>
                    <a:lnTo>
                      <a:pt x="98" y="17"/>
                    </a:lnTo>
                    <a:lnTo>
                      <a:pt x="101" y="23"/>
                    </a:lnTo>
                    <a:lnTo>
                      <a:pt x="103" y="30"/>
                    </a:lnTo>
                    <a:lnTo>
                      <a:pt x="101" y="38"/>
                    </a:lnTo>
                    <a:lnTo>
                      <a:pt x="64" y="144"/>
                    </a:lnTo>
                    <a:lnTo>
                      <a:pt x="61" y="151"/>
                    </a:lnTo>
                    <a:lnTo>
                      <a:pt x="56" y="156"/>
                    </a:lnTo>
                    <a:lnTo>
                      <a:pt x="49" y="160"/>
                    </a:lnTo>
                    <a:lnTo>
                      <a:pt x="42" y="160"/>
                    </a:lnTo>
                    <a:lnTo>
                      <a:pt x="35" y="159"/>
                    </a:lnTo>
                    <a:lnTo>
                      <a:pt x="15" y="153"/>
                    </a:lnTo>
                    <a:lnTo>
                      <a:pt x="8" y="149"/>
                    </a:lnTo>
                    <a:lnTo>
                      <a:pt x="3" y="144"/>
                    </a:lnTo>
                    <a:lnTo>
                      <a:pt x="0" y="137"/>
                    </a:lnTo>
                    <a:lnTo>
                      <a:pt x="0" y="130"/>
                    </a:lnTo>
                    <a:lnTo>
                      <a:pt x="1" y="123"/>
                    </a:lnTo>
                    <a:lnTo>
                      <a:pt x="38" y="16"/>
                    </a:lnTo>
                    <a:lnTo>
                      <a:pt x="42" y="9"/>
                    </a:lnTo>
                    <a:lnTo>
                      <a:pt x="47" y="4"/>
                    </a:lnTo>
                    <a:lnTo>
                      <a:pt x="53" y="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6BF8E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4" name="Group 413"/>
          <p:cNvGrpSpPr/>
          <p:nvPr/>
        </p:nvGrpSpPr>
        <p:grpSpPr>
          <a:xfrm>
            <a:off x="2683290" y="3657600"/>
            <a:ext cx="1371600" cy="1295400"/>
            <a:chOff x="2238399" y="4038600"/>
            <a:chExt cx="1371600" cy="1295400"/>
          </a:xfrm>
        </p:grpSpPr>
        <p:sp>
          <p:nvSpPr>
            <p:cNvPr id="8" name="Folded Corner 7"/>
            <p:cNvSpPr/>
            <p:nvPr/>
          </p:nvSpPr>
          <p:spPr>
            <a:xfrm>
              <a:off x="2238399" y="4038600"/>
              <a:ext cx="1371600" cy="1295400"/>
            </a:xfrm>
            <a:prstGeom prst="foldedCorner">
              <a:avLst/>
            </a:prstGeom>
            <a:solidFill>
              <a:srgbClr val="92D050"/>
            </a:solidFill>
            <a:ln>
              <a:noFill/>
            </a:ln>
            <a:effectLst>
              <a:outerShdw dist="76200" dir="19140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1"/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Physics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2581299" y="4495800"/>
              <a:ext cx="679598" cy="718432"/>
              <a:chOff x="8094566" y="2152554"/>
              <a:chExt cx="2667000" cy="2819400"/>
            </a:xfrm>
          </p:grpSpPr>
          <p:grpSp>
            <p:nvGrpSpPr>
              <p:cNvPr id="237" name="Group 16"/>
              <p:cNvGrpSpPr/>
              <p:nvPr/>
            </p:nvGrpSpPr>
            <p:grpSpPr>
              <a:xfrm>
                <a:off x="8094566" y="2152554"/>
                <a:ext cx="2667000" cy="2667000"/>
                <a:chOff x="8286201" y="1447800"/>
                <a:chExt cx="2667000" cy="2667000"/>
              </a:xfrm>
            </p:grpSpPr>
            <p:sp>
              <p:nvSpPr>
                <p:cNvPr id="244" name="Oval 243"/>
                <p:cNvSpPr/>
                <p:nvPr/>
              </p:nvSpPr>
              <p:spPr>
                <a:xfrm>
                  <a:off x="9276801" y="1447800"/>
                  <a:ext cx="685800" cy="26670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 rot="5400000">
                  <a:off x="9276801" y="1447800"/>
                  <a:ext cx="685800" cy="26670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8" name="Group 17"/>
              <p:cNvGrpSpPr/>
              <p:nvPr/>
            </p:nvGrpSpPr>
            <p:grpSpPr>
              <a:xfrm rot="2700000">
                <a:off x="8094566" y="2304954"/>
                <a:ext cx="2667000" cy="2667000"/>
                <a:chOff x="8286201" y="1447800"/>
                <a:chExt cx="2667000" cy="2667000"/>
              </a:xfrm>
            </p:grpSpPr>
            <p:sp>
              <p:nvSpPr>
                <p:cNvPr id="242" name="Oval 241"/>
                <p:cNvSpPr/>
                <p:nvPr/>
              </p:nvSpPr>
              <p:spPr>
                <a:xfrm>
                  <a:off x="9276801" y="1447800"/>
                  <a:ext cx="685800" cy="26670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 rot="5400000">
                  <a:off x="9276801" y="1447800"/>
                  <a:ext cx="685800" cy="2667000"/>
                </a:xfrm>
                <a:prstGeom prst="ellipse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9" name="Freeform 9"/>
              <p:cNvSpPr>
                <a:spLocks/>
              </p:cNvSpPr>
              <p:nvPr/>
            </p:nvSpPr>
            <p:spPr bwMode="auto">
              <a:xfrm>
                <a:off x="10125822" y="2660073"/>
                <a:ext cx="471440" cy="471998"/>
              </a:xfrm>
              <a:custGeom>
                <a:avLst/>
                <a:gdLst/>
                <a:ahLst/>
                <a:cxnLst>
                  <a:cxn ang="0">
                    <a:pos x="917" y="3"/>
                  </a:cxn>
                  <a:cxn ang="0">
                    <a:pos x="1029" y="21"/>
                  </a:cxn>
                  <a:cxn ang="0">
                    <a:pos x="1137" y="54"/>
                  </a:cxn>
                  <a:cxn ang="0">
                    <a:pos x="1240" y="100"/>
                  </a:cxn>
                  <a:cxn ang="0">
                    <a:pos x="1336" y="159"/>
                  </a:cxn>
                  <a:cxn ang="0">
                    <a:pos x="1422" y="231"/>
                  </a:cxn>
                  <a:cxn ang="0">
                    <a:pos x="1499" y="315"/>
                  </a:cxn>
                  <a:cxn ang="0">
                    <a:pos x="1565" y="410"/>
                  </a:cxn>
                  <a:cxn ang="0">
                    <a:pos x="1618" y="513"/>
                  </a:cxn>
                  <a:cxn ang="0">
                    <a:pos x="1656" y="627"/>
                  </a:cxn>
                  <a:cxn ang="0">
                    <a:pos x="1679" y="744"/>
                  </a:cxn>
                  <a:cxn ang="0">
                    <a:pos x="1685" y="860"/>
                  </a:cxn>
                  <a:cxn ang="0">
                    <a:pos x="1675" y="975"/>
                  </a:cxn>
                  <a:cxn ang="0">
                    <a:pos x="1649" y="1086"/>
                  </a:cxn>
                  <a:cxn ang="0">
                    <a:pos x="1610" y="1192"/>
                  </a:cxn>
                  <a:cxn ang="0">
                    <a:pos x="1557" y="1290"/>
                  </a:cxn>
                  <a:cxn ang="0">
                    <a:pos x="1491" y="1382"/>
                  </a:cxn>
                  <a:cxn ang="0">
                    <a:pos x="1414" y="1464"/>
                  </a:cxn>
                  <a:cxn ang="0">
                    <a:pos x="1325" y="1536"/>
                  </a:cxn>
                  <a:cxn ang="0">
                    <a:pos x="1226" y="1595"/>
                  </a:cxn>
                  <a:cxn ang="0">
                    <a:pos x="1117" y="1642"/>
                  </a:cxn>
                  <a:cxn ang="0">
                    <a:pos x="1001" y="1672"/>
                  </a:cxn>
                  <a:cxn ang="0">
                    <a:pos x="884" y="1687"/>
                  </a:cxn>
                  <a:cxn ang="0">
                    <a:pos x="769" y="1684"/>
                  </a:cxn>
                  <a:cxn ang="0">
                    <a:pos x="656" y="1667"/>
                  </a:cxn>
                  <a:cxn ang="0">
                    <a:pos x="547" y="1634"/>
                  </a:cxn>
                  <a:cxn ang="0">
                    <a:pos x="445" y="1587"/>
                  </a:cxn>
                  <a:cxn ang="0">
                    <a:pos x="349" y="1528"/>
                  </a:cxn>
                  <a:cxn ang="0">
                    <a:pos x="263" y="1456"/>
                  </a:cxn>
                  <a:cxn ang="0">
                    <a:pos x="186" y="1372"/>
                  </a:cxn>
                  <a:cxn ang="0">
                    <a:pos x="120" y="1278"/>
                  </a:cxn>
                  <a:cxn ang="0">
                    <a:pos x="67" y="1174"/>
                  </a:cxn>
                  <a:cxn ang="0">
                    <a:pos x="29" y="1061"/>
                  </a:cxn>
                  <a:cxn ang="0">
                    <a:pos x="6" y="943"/>
                  </a:cxn>
                  <a:cxn ang="0">
                    <a:pos x="0" y="827"/>
                  </a:cxn>
                  <a:cxn ang="0">
                    <a:pos x="11" y="713"/>
                  </a:cxn>
                  <a:cxn ang="0">
                    <a:pos x="36" y="601"/>
                  </a:cxn>
                  <a:cxn ang="0">
                    <a:pos x="75" y="496"/>
                  </a:cxn>
                  <a:cxn ang="0">
                    <a:pos x="128" y="397"/>
                  </a:cxn>
                  <a:cxn ang="0">
                    <a:pos x="194" y="305"/>
                  </a:cxn>
                  <a:cxn ang="0">
                    <a:pos x="271" y="223"/>
                  </a:cxn>
                  <a:cxn ang="0">
                    <a:pos x="360" y="152"/>
                  </a:cxn>
                  <a:cxn ang="0">
                    <a:pos x="459" y="92"/>
                  </a:cxn>
                  <a:cxn ang="0">
                    <a:pos x="568" y="46"/>
                  </a:cxn>
                  <a:cxn ang="0">
                    <a:pos x="684" y="15"/>
                  </a:cxn>
                  <a:cxn ang="0">
                    <a:pos x="801" y="1"/>
                  </a:cxn>
                </a:cxnLst>
                <a:rect l="0" t="0" r="r" b="b"/>
                <a:pathLst>
                  <a:path w="1685" h="1687">
                    <a:moveTo>
                      <a:pt x="859" y="0"/>
                    </a:moveTo>
                    <a:lnTo>
                      <a:pt x="917" y="3"/>
                    </a:lnTo>
                    <a:lnTo>
                      <a:pt x="973" y="10"/>
                    </a:lnTo>
                    <a:lnTo>
                      <a:pt x="1029" y="21"/>
                    </a:lnTo>
                    <a:lnTo>
                      <a:pt x="1084" y="36"/>
                    </a:lnTo>
                    <a:lnTo>
                      <a:pt x="1137" y="54"/>
                    </a:lnTo>
                    <a:lnTo>
                      <a:pt x="1189" y="75"/>
                    </a:lnTo>
                    <a:lnTo>
                      <a:pt x="1240" y="100"/>
                    </a:lnTo>
                    <a:lnTo>
                      <a:pt x="1289" y="128"/>
                    </a:lnTo>
                    <a:lnTo>
                      <a:pt x="1336" y="159"/>
                    </a:lnTo>
                    <a:lnTo>
                      <a:pt x="1380" y="194"/>
                    </a:lnTo>
                    <a:lnTo>
                      <a:pt x="1422" y="231"/>
                    </a:lnTo>
                    <a:lnTo>
                      <a:pt x="1462" y="272"/>
                    </a:lnTo>
                    <a:lnTo>
                      <a:pt x="1499" y="315"/>
                    </a:lnTo>
                    <a:lnTo>
                      <a:pt x="1534" y="361"/>
                    </a:lnTo>
                    <a:lnTo>
                      <a:pt x="1565" y="410"/>
                    </a:lnTo>
                    <a:lnTo>
                      <a:pt x="1593" y="460"/>
                    </a:lnTo>
                    <a:lnTo>
                      <a:pt x="1618" y="513"/>
                    </a:lnTo>
                    <a:lnTo>
                      <a:pt x="1639" y="569"/>
                    </a:lnTo>
                    <a:lnTo>
                      <a:pt x="1656" y="627"/>
                    </a:lnTo>
                    <a:lnTo>
                      <a:pt x="1670" y="685"/>
                    </a:lnTo>
                    <a:lnTo>
                      <a:pt x="1679" y="744"/>
                    </a:lnTo>
                    <a:lnTo>
                      <a:pt x="1684" y="803"/>
                    </a:lnTo>
                    <a:lnTo>
                      <a:pt x="1685" y="860"/>
                    </a:lnTo>
                    <a:lnTo>
                      <a:pt x="1682" y="918"/>
                    </a:lnTo>
                    <a:lnTo>
                      <a:pt x="1675" y="975"/>
                    </a:lnTo>
                    <a:lnTo>
                      <a:pt x="1664" y="1031"/>
                    </a:lnTo>
                    <a:lnTo>
                      <a:pt x="1649" y="1086"/>
                    </a:lnTo>
                    <a:lnTo>
                      <a:pt x="1631" y="1140"/>
                    </a:lnTo>
                    <a:lnTo>
                      <a:pt x="1610" y="1192"/>
                    </a:lnTo>
                    <a:lnTo>
                      <a:pt x="1585" y="1242"/>
                    </a:lnTo>
                    <a:lnTo>
                      <a:pt x="1557" y="1290"/>
                    </a:lnTo>
                    <a:lnTo>
                      <a:pt x="1526" y="1338"/>
                    </a:lnTo>
                    <a:lnTo>
                      <a:pt x="1491" y="1382"/>
                    </a:lnTo>
                    <a:lnTo>
                      <a:pt x="1454" y="1425"/>
                    </a:lnTo>
                    <a:lnTo>
                      <a:pt x="1414" y="1464"/>
                    </a:lnTo>
                    <a:lnTo>
                      <a:pt x="1370" y="1501"/>
                    </a:lnTo>
                    <a:lnTo>
                      <a:pt x="1325" y="1536"/>
                    </a:lnTo>
                    <a:lnTo>
                      <a:pt x="1276" y="1567"/>
                    </a:lnTo>
                    <a:lnTo>
                      <a:pt x="1226" y="1595"/>
                    </a:lnTo>
                    <a:lnTo>
                      <a:pt x="1173" y="1620"/>
                    </a:lnTo>
                    <a:lnTo>
                      <a:pt x="1117" y="1642"/>
                    </a:lnTo>
                    <a:lnTo>
                      <a:pt x="1059" y="1659"/>
                    </a:lnTo>
                    <a:lnTo>
                      <a:pt x="1001" y="1672"/>
                    </a:lnTo>
                    <a:lnTo>
                      <a:pt x="942" y="1682"/>
                    </a:lnTo>
                    <a:lnTo>
                      <a:pt x="884" y="1687"/>
                    </a:lnTo>
                    <a:lnTo>
                      <a:pt x="826" y="1687"/>
                    </a:lnTo>
                    <a:lnTo>
                      <a:pt x="769" y="1684"/>
                    </a:lnTo>
                    <a:lnTo>
                      <a:pt x="712" y="1677"/>
                    </a:lnTo>
                    <a:lnTo>
                      <a:pt x="656" y="1667"/>
                    </a:lnTo>
                    <a:lnTo>
                      <a:pt x="601" y="1652"/>
                    </a:lnTo>
                    <a:lnTo>
                      <a:pt x="547" y="1634"/>
                    </a:lnTo>
                    <a:lnTo>
                      <a:pt x="495" y="1612"/>
                    </a:lnTo>
                    <a:lnTo>
                      <a:pt x="445" y="1587"/>
                    </a:lnTo>
                    <a:lnTo>
                      <a:pt x="397" y="1559"/>
                    </a:lnTo>
                    <a:lnTo>
                      <a:pt x="349" y="1528"/>
                    </a:lnTo>
                    <a:lnTo>
                      <a:pt x="305" y="1493"/>
                    </a:lnTo>
                    <a:lnTo>
                      <a:pt x="263" y="1456"/>
                    </a:lnTo>
                    <a:lnTo>
                      <a:pt x="223" y="1416"/>
                    </a:lnTo>
                    <a:lnTo>
                      <a:pt x="186" y="1372"/>
                    </a:lnTo>
                    <a:lnTo>
                      <a:pt x="152" y="1327"/>
                    </a:lnTo>
                    <a:lnTo>
                      <a:pt x="120" y="1278"/>
                    </a:lnTo>
                    <a:lnTo>
                      <a:pt x="92" y="1227"/>
                    </a:lnTo>
                    <a:lnTo>
                      <a:pt x="67" y="1174"/>
                    </a:lnTo>
                    <a:lnTo>
                      <a:pt x="46" y="1118"/>
                    </a:lnTo>
                    <a:lnTo>
                      <a:pt x="29" y="1061"/>
                    </a:lnTo>
                    <a:lnTo>
                      <a:pt x="15" y="1002"/>
                    </a:lnTo>
                    <a:lnTo>
                      <a:pt x="6" y="943"/>
                    </a:lnTo>
                    <a:lnTo>
                      <a:pt x="1" y="885"/>
                    </a:lnTo>
                    <a:lnTo>
                      <a:pt x="0" y="827"/>
                    </a:lnTo>
                    <a:lnTo>
                      <a:pt x="3" y="770"/>
                    </a:lnTo>
                    <a:lnTo>
                      <a:pt x="11" y="713"/>
                    </a:lnTo>
                    <a:lnTo>
                      <a:pt x="21" y="657"/>
                    </a:lnTo>
                    <a:lnTo>
                      <a:pt x="36" y="601"/>
                    </a:lnTo>
                    <a:lnTo>
                      <a:pt x="54" y="548"/>
                    </a:lnTo>
                    <a:lnTo>
                      <a:pt x="75" y="496"/>
                    </a:lnTo>
                    <a:lnTo>
                      <a:pt x="100" y="445"/>
                    </a:lnTo>
                    <a:lnTo>
                      <a:pt x="128" y="397"/>
                    </a:lnTo>
                    <a:lnTo>
                      <a:pt x="159" y="350"/>
                    </a:lnTo>
                    <a:lnTo>
                      <a:pt x="194" y="305"/>
                    </a:lnTo>
                    <a:lnTo>
                      <a:pt x="231" y="263"/>
                    </a:lnTo>
                    <a:lnTo>
                      <a:pt x="271" y="223"/>
                    </a:lnTo>
                    <a:lnTo>
                      <a:pt x="315" y="186"/>
                    </a:lnTo>
                    <a:lnTo>
                      <a:pt x="360" y="152"/>
                    </a:lnTo>
                    <a:lnTo>
                      <a:pt x="408" y="120"/>
                    </a:lnTo>
                    <a:lnTo>
                      <a:pt x="459" y="92"/>
                    </a:lnTo>
                    <a:lnTo>
                      <a:pt x="512" y="67"/>
                    </a:lnTo>
                    <a:lnTo>
                      <a:pt x="568" y="46"/>
                    </a:lnTo>
                    <a:lnTo>
                      <a:pt x="625" y="28"/>
                    </a:lnTo>
                    <a:lnTo>
                      <a:pt x="684" y="15"/>
                    </a:lnTo>
                    <a:lnTo>
                      <a:pt x="743" y="6"/>
                    </a:lnTo>
                    <a:lnTo>
                      <a:pt x="801" y="1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>
                    <a:alpha val="6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9"/>
              <p:cNvSpPr>
                <a:spLocks/>
              </p:cNvSpPr>
              <p:nvPr/>
            </p:nvSpPr>
            <p:spPr bwMode="auto">
              <a:xfrm>
                <a:off x="9980612" y="4267200"/>
                <a:ext cx="471440" cy="471998"/>
              </a:xfrm>
              <a:custGeom>
                <a:avLst/>
                <a:gdLst/>
                <a:ahLst/>
                <a:cxnLst>
                  <a:cxn ang="0">
                    <a:pos x="917" y="3"/>
                  </a:cxn>
                  <a:cxn ang="0">
                    <a:pos x="1029" y="21"/>
                  </a:cxn>
                  <a:cxn ang="0">
                    <a:pos x="1137" y="54"/>
                  </a:cxn>
                  <a:cxn ang="0">
                    <a:pos x="1240" y="100"/>
                  </a:cxn>
                  <a:cxn ang="0">
                    <a:pos x="1336" y="159"/>
                  </a:cxn>
                  <a:cxn ang="0">
                    <a:pos x="1422" y="231"/>
                  </a:cxn>
                  <a:cxn ang="0">
                    <a:pos x="1499" y="315"/>
                  </a:cxn>
                  <a:cxn ang="0">
                    <a:pos x="1565" y="410"/>
                  </a:cxn>
                  <a:cxn ang="0">
                    <a:pos x="1618" y="513"/>
                  </a:cxn>
                  <a:cxn ang="0">
                    <a:pos x="1656" y="627"/>
                  </a:cxn>
                  <a:cxn ang="0">
                    <a:pos x="1679" y="744"/>
                  </a:cxn>
                  <a:cxn ang="0">
                    <a:pos x="1685" y="860"/>
                  </a:cxn>
                  <a:cxn ang="0">
                    <a:pos x="1675" y="975"/>
                  </a:cxn>
                  <a:cxn ang="0">
                    <a:pos x="1649" y="1086"/>
                  </a:cxn>
                  <a:cxn ang="0">
                    <a:pos x="1610" y="1192"/>
                  </a:cxn>
                  <a:cxn ang="0">
                    <a:pos x="1557" y="1290"/>
                  </a:cxn>
                  <a:cxn ang="0">
                    <a:pos x="1491" y="1382"/>
                  </a:cxn>
                  <a:cxn ang="0">
                    <a:pos x="1414" y="1464"/>
                  </a:cxn>
                  <a:cxn ang="0">
                    <a:pos x="1325" y="1536"/>
                  </a:cxn>
                  <a:cxn ang="0">
                    <a:pos x="1226" y="1595"/>
                  </a:cxn>
                  <a:cxn ang="0">
                    <a:pos x="1117" y="1642"/>
                  </a:cxn>
                  <a:cxn ang="0">
                    <a:pos x="1001" y="1672"/>
                  </a:cxn>
                  <a:cxn ang="0">
                    <a:pos x="884" y="1687"/>
                  </a:cxn>
                  <a:cxn ang="0">
                    <a:pos x="769" y="1684"/>
                  </a:cxn>
                  <a:cxn ang="0">
                    <a:pos x="656" y="1667"/>
                  </a:cxn>
                  <a:cxn ang="0">
                    <a:pos x="547" y="1634"/>
                  </a:cxn>
                  <a:cxn ang="0">
                    <a:pos x="445" y="1587"/>
                  </a:cxn>
                  <a:cxn ang="0">
                    <a:pos x="349" y="1528"/>
                  </a:cxn>
                  <a:cxn ang="0">
                    <a:pos x="263" y="1456"/>
                  </a:cxn>
                  <a:cxn ang="0">
                    <a:pos x="186" y="1372"/>
                  </a:cxn>
                  <a:cxn ang="0">
                    <a:pos x="120" y="1278"/>
                  </a:cxn>
                  <a:cxn ang="0">
                    <a:pos x="67" y="1174"/>
                  </a:cxn>
                  <a:cxn ang="0">
                    <a:pos x="29" y="1061"/>
                  </a:cxn>
                  <a:cxn ang="0">
                    <a:pos x="6" y="943"/>
                  </a:cxn>
                  <a:cxn ang="0">
                    <a:pos x="0" y="827"/>
                  </a:cxn>
                  <a:cxn ang="0">
                    <a:pos x="11" y="713"/>
                  </a:cxn>
                  <a:cxn ang="0">
                    <a:pos x="36" y="601"/>
                  </a:cxn>
                  <a:cxn ang="0">
                    <a:pos x="75" y="496"/>
                  </a:cxn>
                  <a:cxn ang="0">
                    <a:pos x="128" y="397"/>
                  </a:cxn>
                  <a:cxn ang="0">
                    <a:pos x="194" y="305"/>
                  </a:cxn>
                  <a:cxn ang="0">
                    <a:pos x="271" y="223"/>
                  </a:cxn>
                  <a:cxn ang="0">
                    <a:pos x="360" y="152"/>
                  </a:cxn>
                  <a:cxn ang="0">
                    <a:pos x="459" y="92"/>
                  </a:cxn>
                  <a:cxn ang="0">
                    <a:pos x="568" y="46"/>
                  </a:cxn>
                  <a:cxn ang="0">
                    <a:pos x="684" y="15"/>
                  </a:cxn>
                  <a:cxn ang="0">
                    <a:pos x="801" y="1"/>
                  </a:cxn>
                </a:cxnLst>
                <a:rect l="0" t="0" r="r" b="b"/>
                <a:pathLst>
                  <a:path w="1685" h="1687">
                    <a:moveTo>
                      <a:pt x="859" y="0"/>
                    </a:moveTo>
                    <a:lnTo>
                      <a:pt x="917" y="3"/>
                    </a:lnTo>
                    <a:lnTo>
                      <a:pt x="973" y="10"/>
                    </a:lnTo>
                    <a:lnTo>
                      <a:pt x="1029" y="21"/>
                    </a:lnTo>
                    <a:lnTo>
                      <a:pt x="1084" y="36"/>
                    </a:lnTo>
                    <a:lnTo>
                      <a:pt x="1137" y="54"/>
                    </a:lnTo>
                    <a:lnTo>
                      <a:pt x="1189" y="75"/>
                    </a:lnTo>
                    <a:lnTo>
                      <a:pt x="1240" y="100"/>
                    </a:lnTo>
                    <a:lnTo>
                      <a:pt x="1289" y="128"/>
                    </a:lnTo>
                    <a:lnTo>
                      <a:pt x="1336" y="159"/>
                    </a:lnTo>
                    <a:lnTo>
                      <a:pt x="1380" y="194"/>
                    </a:lnTo>
                    <a:lnTo>
                      <a:pt x="1422" y="231"/>
                    </a:lnTo>
                    <a:lnTo>
                      <a:pt x="1462" y="272"/>
                    </a:lnTo>
                    <a:lnTo>
                      <a:pt x="1499" y="315"/>
                    </a:lnTo>
                    <a:lnTo>
                      <a:pt x="1534" y="361"/>
                    </a:lnTo>
                    <a:lnTo>
                      <a:pt x="1565" y="410"/>
                    </a:lnTo>
                    <a:lnTo>
                      <a:pt x="1593" y="460"/>
                    </a:lnTo>
                    <a:lnTo>
                      <a:pt x="1618" y="513"/>
                    </a:lnTo>
                    <a:lnTo>
                      <a:pt x="1639" y="569"/>
                    </a:lnTo>
                    <a:lnTo>
                      <a:pt x="1656" y="627"/>
                    </a:lnTo>
                    <a:lnTo>
                      <a:pt x="1670" y="685"/>
                    </a:lnTo>
                    <a:lnTo>
                      <a:pt x="1679" y="744"/>
                    </a:lnTo>
                    <a:lnTo>
                      <a:pt x="1684" y="803"/>
                    </a:lnTo>
                    <a:lnTo>
                      <a:pt x="1685" y="860"/>
                    </a:lnTo>
                    <a:lnTo>
                      <a:pt x="1682" y="918"/>
                    </a:lnTo>
                    <a:lnTo>
                      <a:pt x="1675" y="975"/>
                    </a:lnTo>
                    <a:lnTo>
                      <a:pt x="1664" y="1031"/>
                    </a:lnTo>
                    <a:lnTo>
                      <a:pt x="1649" y="1086"/>
                    </a:lnTo>
                    <a:lnTo>
                      <a:pt x="1631" y="1140"/>
                    </a:lnTo>
                    <a:lnTo>
                      <a:pt x="1610" y="1192"/>
                    </a:lnTo>
                    <a:lnTo>
                      <a:pt x="1585" y="1242"/>
                    </a:lnTo>
                    <a:lnTo>
                      <a:pt x="1557" y="1290"/>
                    </a:lnTo>
                    <a:lnTo>
                      <a:pt x="1526" y="1338"/>
                    </a:lnTo>
                    <a:lnTo>
                      <a:pt x="1491" y="1382"/>
                    </a:lnTo>
                    <a:lnTo>
                      <a:pt x="1454" y="1425"/>
                    </a:lnTo>
                    <a:lnTo>
                      <a:pt x="1414" y="1464"/>
                    </a:lnTo>
                    <a:lnTo>
                      <a:pt x="1370" y="1501"/>
                    </a:lnTo>
                    <a:lnTo>
                      <a:pt x="1325" y="1536"/>
                    </a:lnTo>
                    <a:lnTo>
                      <a:pt x="1276" y="1567"/>
                    </a:lnTo>
                    <a:lnTo>
                      <a:pt x="1226" y="1595"/>
                    </a:lnTo>
                    <a:lnTo>
                      <a:pt x="1173" y="1620"/>
                    </a:lnTo>
                    <a:lnTo>
                      <a:pt x="1117" y="1642"/>
                    </a:lnTo>
                    <a:lnTo>
                      <a:pt x="1059" y="1659"/>
                    </a:lnTo>
                    <a:lnTo>
                      <a:pt x="1001" y="1672"/>
                    </a:lnTo>
                    <a:lnTo>
                      <a:pt x="942" y="1682"/>
                    </a:lnTo>
                    <a:lnTo>
                      <a:pt x="884" y="1687"/>
                    </a:lnTo>
                    <a:lnTo>
                      <a:pt x="826" y="1687"/>
                    </a:lnTo>
                    <a:lnTo>
                      <a:pt x="769" y="1684"/>
                    </a:lnTo>
                    <a:lnTo>
                      <a:pt x="712" y="1677"/>
                    </a:lnTo>
                    <a:lnTo>
                      <a:pt x="656" y="1667"/>
                    </a:lnTo>
                    <a:lnTo>
                      <a:pt x="601" y="1652"/>
                    </a:lnTo>
                    <a:lnTo>
                      <a:pt x="547" y="1634"/>
                    </a:lnTo>
                    <a:lnTo>
                      <a:pt x="495" y="1612"/>
                    </a:lnTo>
                    <a:lnTo>
                      <a:pt x="445" y="1587"/>
                    </a:lnTo>
                    <a:lnTo>
                      <a:pt x="397" y="1559"/>
                    </a:lnTo>
                    <a:lnTo>
                      <a:pt x="349" y="1528"/>
                    </a:lnTo>
                    <a:lnTo>
                      <a:pt x="305" y="1493"/>
                    </a:lnTo>
                    <a:lnTo>
                      <a:pt x="263" y="1456"/>
                    </a:lnTo>
                    <a:lnTo>
                      <a:pt x="223" y="1416"/>
                    </a:lnTo>
                    <a:lnTo>
                      <a:pt x="186" y="1372"/>
                    </a:lnTo>
                    <a:lnTo>
                      <a:pt x="152" y="1327"/>
                    </a:lnTo>
                    <a:lnTo>
                      <a:pt x="120" y="1278"/>
                    </a:lnTo>
                    <a:lnTo>
                      <a:pt x="92" y="1227"/>
                    </a:lnTo>
                    <a:lnTo>
                      <a:pt x="67" y="1174"/>
                    </a:lnTo>
                    <a:lnTo>
                      <a:pt x="46" y="1118"/>
                    </a:lnTo>
                    <a:lnTo>
                      <a:pt x="29" y="1061"/>
                    </a:lnTo>
                    <a:lnTo>
                      <a:pt x="15" y="1002"/>
                    </a:lnTo>
                    <a:lnTo>
                      <a:pt x="6" y="943"/>
                    </a:lnTo>
                    <a:lnTo>
                      <a:pt x="1" y="885"/>
                    </a:lnTo>
                    <a:lnTo>
                      <a:pt x="0" y="827"/>
                    </a:lnTo>
                    <a:lnTo>
                      <a:pt x="3" y="770"/>
                    </a:lnTo>
                    <a:lnTo>
                      <a:pt x="11" y="713"/>
                    </a:lnTo>
                    <a:lnTo>
                      <a:pt x="21" y="657"/>
                    </a:lnTo>
                    <a:lnTo>
                      <a:pt x="36" y="601"/>
                    </a:lnTo>
                    <a:lnTo>
                      <a:pt x="54" y="548"/>
                    </a:lnTo>
                    <a:lnTo>
                      <a:pt x="75" y="496"/>
                    </a:lnTo>
                    <a:lnTo>
                      <a:pt x="100" y="445"/>
                    </a:lnTo>
                    <a:lnTo>
                      <a:pt x="128" y="397"/>
                    </a:lnTo>
                    <a:lnTo>
                      <a:pt x="159" y="350"/>
                    </a:lnTo>
                    <a:lnTo>
                      <a:pt x="194" y="305"/>
                    </a:lnTo>
                    <a:lnTo>
                      <a:pt x="231" y="263"/>
                    </a:lnTo>
                    <a:lnTo>
                      <a:pt x="271" y="223"/>
                    </a:lnTo>
                    <a:lnTo>
                      <a:pt x="315" y="186"/>
                    </a:lnTo>
                    <a:lnTo>
                      <a:pt x="360" y="152"/>
                    </a:lnTo>
                    <a:lnTo>
                      <a:pt x="408" y="120"/>
                    </a:lnTo>
                    <a:lnTo>
                      <a:pt x="459" y="92"/>
                    </a:lnTo>
                    <a:lnTo>
                      <a:pt x="512" y="67"/>
                    </a:lnTo>
                    <a:lnTo>
                      <a:pt x="568" y="46"/>
                    </a:lnTo>
                    <a:lnTo>
                      <a:pt x="625" y="28"/>
                    </a:lnTo>
                    <a:lnTo>
                      <a:pt x="684" y="15"/>
                    </a:lnTo>
                    <a:lnTo>
                      <a:pt x="743" y="6"/>
                    </a:lnTo>
                    <a:lnTo>
                      <a:pt x="801" y="1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rgbClr val="00B0F0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>
                    <a:alpha val="6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9"/>
              <p:cNvSpPr>
                <a:spLocks/>
              </p:cNvSpPr>
              <p:nvPr/>
            </p:nvSpPr>
            <p:spPr bwMode="auto">
              <a:xfrm>
                <a:off x="8135186" y="3402677"/>
                <a:ext cx="471440" cy="471998"/>
              </a:xfrm>
              <a:custGeom>
                <a:avLst/>
                <a:gdLst/>
                <a:ahLst/>
                <a:cxnLst>
                  <a:cxn ang="0">
                    <a:pos x="917" y="3"/>
                  </a:cxn>
                  <a:cxn ang="0">
                    <a:pos x="1029" y="21"/>
                  </a:cxn>
                  <a:cxn ang="0">
                    <a:pos x="1137" y="54"/>
                  </a:cxn>
                  <a:cxn ang="0">
                    <a:pos x="1240" y="100"/>
                  </a:cxn>
                  <a:cxn ang="0">
                    <a:pos x="1336" y="159"/>
                  </a:cxn>
                  <a:cxn ang="0">
                    <a:pos x="1422" y="231"/>
                  </a:cxn>
                  <a:cxn ang="0">
                    <a:pos x="1499" y="315"/>
                  </a:cxn>
                  <a:cxn ang="0">
                    <a:pos x="1565" y="410"/>
                  </a:cxn>
                  <a:cxn ang="0">
                    <a:pos x="1618" y="513"/>
                  </a:cxn>
                  <a:cxn ang="0">
                    <a:pos x="1656" y="627"/>
                  </a:cxn>
                  <a:cxn ang="0">
                    <a:pos x="1679" y="744"/>
                  </a:cxn>
                  <a:cxn ang="0">
                    <a:pos x="1685" y="860"/>
                  </a:cxn>
                  <a:cxn ang="0">
                    <a:pos x="1675" y="975"/>
                  </a:cxn>
                  <a:cxn ang="0">
                    <a:pos x="1649" y="1086"/>
                  </a:cxn>
                  <a:cxn ang="0">
                    <a:pos x="1610" y="1192"/>
                  </a:cxn>
                  <a:cxn ang="0">
                    <a:pos x="1557" y="1290"/>
                  </a:cxn>
                  <a:cxn ang="0">
                    <a:pos x="1491" y="1382"/>
                  </a:cxn>
                  <a:cxn ang="0">
                    <a:pos x="1414" y="1464"/>
                  </a:cxn>
                  <a:cxn ang="0">
                    <a:pos x="1325" y="1536"/>
                  </a:cxn>
                  <a:cxn ang="0">
                    <a:pos x="1226" y="1595"/>
                  </a:cxn>
                  <a:cxn ang="0">
                    <a:pos x="1117" y="1642"/>
                  </a:cxn>
                  <a:cxn ang="0">
                    <a:pos x="1001" y="1672"/>
                  </a:cxn>
                  <a:cxn ang="0">
                    <a:pos x="884" y="1687"/>
                  </a:cxn>
                  <a:cxn ang="0">
                    <a:pos x="769" y="1684"/>
                  </a:cxn>
                  <a:cxn ang="0">
                    <a:pos x="656" y="1667"/>
                  </a:cxn>
                  <a:cxn ang="0">
                    <a:pos x="547" y="1634"/>
                  </a:cxn>
                  <a:cxn ang="0">
                    <a:pos x="445" y="1587"/>
                  </a:cxn>
                  <a:cxn ang="0">
                    <a:pos x="349" y="1528"/>
                  </a:cxn>
                  <a:cxn ang="0">
                    <a:pos x="263" y="1456"/>
                  </a:cxn>
                  <a:cxn ang="0">
                    <a:pos x="186" y="1372"/>
                  </a:cxn>
                  <a:cxn ang="0">
                    <a:pos x="120" y="1278"/>
                  </a:cxn>
                  <a:cxn ang="0">
                    <a:pos x="67" y="1174"/>
                  </a:cxn>
                  <a:cxn ang="0">
                    <a:pos x="29" y="1061"/>
                  </a:cxn>
                  <a:cxn ang="0">
                    <a:pos x="6" y="943"/>
                  </a:cxn>
                  <a:cxn ang="0">
                    <a:pos x="0" y="827"/>
                  </a:cxn>
                  <a:cxn ang="0">
                    <a:pos x="11" y="713"/>
                  </a:cxn>
                  <a:cxn ang="0">
                    <a:pos x="36" y="601"/>
                  </a:cxn>
                  <a:cxn ang="0">
                    <a:pos x="75" y="496"/>
                  </a:cxn>
                  <a:cxn ang="0">
                    <a:pos x="128" y="397"/>
                  </a:cxn>
                  <a:cxn ang="0">
                    <a:pos x="194" y="305"/>
                  </a:cxn>
                  <a:cxn ang="0">
                    <a:pos x="271" y="223"/>
                  </a:cxn>
                  <a:cxn ang="0">
                    <a:pos x="360" y="152"/>
                  </a:cxn>
                  <a:cxn ang="0">
                    <a:pos x="459" y="92"/>
                  </a:cxn>
                  <a:cxn ang="0">
                    <a:pos x="568" y="46"/>
                  </a:cxn>
                  <a:cxn ang="0">
                    <a:pos x="684" y="15"/>
                  </a:cxn>
                  <a:cxn ang="0">
                    <a:pos x="801" y="1"/>
                  </a:cxn>
                </a:cxnLst>
                <a:rect l="0" t="0" r="r" b="b"/>
                <a:pathLst>
                  <a:path w="1685" h="1687">
                    <a:moveTo>
                      <a:pt x="859" y="0"/>
                    </a:moveTo>
                    <a:lnTo>
                      <a:pt x="917" y="3"/>
                    </a:lnTo>
                    <a:lnTo>
                      <a:pt x="973" y="10"/>
                    </a:lnTo>
                    <a:lnTo>
                      <a:pt x="1029" y="21"/>
                    </a:lnTo>
                    <a:lnTo>
                      <a:pt x="1084" y="36"/>
                    </a:lnTo>
                    <a:lnTo>
                      <a:pt x="1137" y="54"/>
                    </a:lnTo>
                    <a:lnTo>
                      <a:pt x="1189" y="75"/>
                    </a:lnTo>
                    <a:lnTo>
                      <a:pt x="1240" y="100"/>
                    </a:lnTo>
                    <a:lnTo>
                      <a:pt x="1289" y="128"/>
                    </a:lnTo>
                    <a:lnTo>
                      <a:pt x="1336" y="159"/>
                    </a:lnTo>
                    <a:lnTo>
                      <a:pt x="1380" y="194"/>
                    </a:lnTo>
                    <a:lnTo>
                      <a:pt x="1422" y="231"/>
                    </a:lnTo>
                    <a:lnTo>
                      <a:pt x="1462" y="272"/>
                    </a:lnTo>
                    <a:lnTo>
                      <a:pt x="1499" y="315"/>
                    </a:lnTo>
                    <a:lnTo>
                      <a:pt x="1534" y="361"/>
                    </a:lnTo>
                    <a:lnTo>
                      <a:pt x="1565" y="410"/>
                    </a:lnTo>
                    <a:lnTo>
                      <a:pt x="1593" y="460"/>
                    </a:lnTo>
                    <a:lnTo>
                      <a:pt x="1618" y="513"/>
                    </a:lnTo>
                    <a:lnTo>
                      <a:pt x="1639" y="569"/>
                    </a:lnTo>
                    <a:lnTo>
                      <a:pt x="1656" y="627"/>
                    </a:lnTo>
                    <a:lnTo>
                      <a:pt x="1670" y="685"/>
                    </a:lnTo>
                    <a:lnTo>
                      <a:pt x="1679" y="744"/>
                    </a:lnTo>
                    <a:lnTo>
                      <a:pt x="1684" y="803"/>
                    </a:lnTo>
                    <a:lnTo>
                      <a:pt x="1685" y="860"/>
                    </a:lnTo>
                    <a:lnTo>
                      <a:pt x="1682" y="918"/>
                    </a:lnTo>
                    <a:lnTo>
                      <a:pt x="1675" y="975"/>
                    </a:lnTo>
                    <a:lnTo>
                      <a:pt x="1664" y="1031"/>
                    </a:lnTo>
                    <a:lnTo>
                      <a:pt x="1649" y="1086"/>
                    </a:lnTo>
                    <a:lnTo>
                      <a:pt x="1631" y="1140"/>
                    </a:lnTo>
                    <a:lnTo>
                      <a:pt x="1610" y="1192"/>
                    </a:lnTo>
                    <a:lnTo>
                      <a:pt x="1585" y="1242"/>
                    </a:lnTo>
                    <a:lnTo>
                      <a:pt x="1557" y="1290"/>
                    </a:lnTo>
                    <a:lnTo>
                      <a:pt x="1526" y="1338"/>
                    </a:lnTo>
                    <a:lnTo>
                      <a:pt x="1491" y="1382"/>
                    </a:lnTo>
                    <a:lnTo>
                      <a:pt x="1454" y="1425"/>
                    </a:lnTo>
                    <a:lnTo>
                      <a:pt x="1414" y="1464"/>
                    </a:lnTo>
                    <a:lnTo>
                      <a:pt x="1370" y="1501"/>
                    </a:lnTo>
                    <a:lnTo>
                      <a:pt x="1325" y="1536"/>
                    </a:lnTo>
                    <a:lnTo>
                      <a:pt x="1276" y="1567"/>
                    </a:lnTo>
                    <a:lnTo>
                      <a:pt x="1226" y="1595"/>
                    </a:lnTo>
                    <a:lnTo>
                      <a:pt x="1173" y="1620"/>
                    </a:lnTo>
                    <a:lnTo>
                      <a:pt x="1117" y="1642"/>
                    </a:lnTo>
                    <a:lnTo>
                      <a:pt x="1059" y="1659"/>
                    </a:lnTo>
                    <a:lnTo>
                      <a:pt x="1001" y="1672"/>
                    </a:lnTo>
                    <a:lnTo>
                      <a:pt x="942" y="1682"/>
                    </a:lnTo>
                    <a:lnTo>
                      <a:pt x="884" y="1687"/>
                    </a:lnTo>
                    <a:lnTo>
                      <a:pt x="826" y="1687"/>
                    </a:lnTo>
                    <a:lnTo>
                      <a:pt x="769" y="1684"/>
                    </a:lnTo>
                    <a:lnTo>
                      <a:pt x="712" y="1677"/>
                    </a:lnTo>
                    <a:lnTo>
                      <a:pt x="656" y="1667"/>
                    </a:lnTo>
                    <a:lnTo>
                      <a:pt x="601" y="1652"/>
                    </a:lnTo>
                    <a:lnTo>
                      <a:pt x="547" y="1634"/>
                    </a:lnTo>
                    <a:lnTo>
                      <a:pt x="495" y="1612"/>
                    </a:lnTo>
                    <a:lnTo>
                      <a:pt x="445" y="1587"/>
                    </a:lnTo>
                    <a:lnTo>
                      <a:pt x="397" y="1559"/>
                    </a:lnTo>
                    <a:lnTo>
                      <a:pt x="349" y="1528"/>
                    </a:lnTo>
                    <a:lnTo>
                      <a:pt x="305" y="1493"/>
                    </a:lnTo>
                    <a:lnTo>
                      <a:pt x="263" y="1456"/>
                    </a:lnTo>
                    <a:lnTo>
                      <a:pt x="223" y="1416"/>
                    </a:lnTo>
                    <a:lnTo>
                      <a:pt x="186" y="1372"/>
                    </a:lnTo>
                    <a:lnTo>
                      <a:pt x="152" y="1327"/>
                    </a:lnTo>
                    <a:lnTo>
                      <a:pt x="120" y="1278"/>
                    </a:lnTo>
                    <a:lnTo>
                      <a:pt x="92" y="1227"/>
                    </a:lnTo>
                    <a:lnTo>
                      <a:pt x="67" y="1174"/>
                    </a:lnTo>
                    <a:lnTo>
                      <a:pt x="46" y="1118"/>
                    </a:lnTo>
                    <a:lnTo>
                      <a:pt x="29" y="1061"/>
                    </a:lnTo>
                    <a:lnTo>
                      <a:pt x="15" y="1002"/>
                    </a:lnTo>
                    <a:lnTo>
                      <a:pt x="6" y="943"/>
                    </a:lnTo>
                    <a:lnTo>
                      <a:pt x="1" y="885"/>
                    </a:lnTo>
                    <a:lnTo>
                      <a:pt x="0" y="827"/>
                    </a:lnTo>
                    <a:lnTo>
                      <a:pt x="3" y="770"/>
                    </a:lnTo>
                    <a:lnTo>
                      <a:pt x="11" y="713"/>
                    </a:lnTo>
                    <a:lnTo>
                      <a:pt x="21" y="657"/>
                    </a:lnTo>
                    <a:lnTo>
                      <a:pt x="36" y="601"/>
                    </a:lnTo>
                    <a:lnTo>
                      <a:pt x="54" y="548"/>
                    </a:lnTo>
                    <a:lnTo>
                      <a:pt x="75" y="496"/>
                    </a:lnTo>
                    <a:lnTo>
                      <a:pt x="100" y="445"/>
                    </a:lnTo>
                    <a:lnTo>
                      <a:pt x="128" y="397"/>
                    </a:lnTo>
                    <a:lnTo>
                      <a:pt x="159" y="350"/>
                    </a:lnTo>
                    <a:lnTo>
                      <a:pt x="194" y="305"/>
                    </a:lnTo>
                    <a:lnTo>
                      <a:pt x="231" y="263"/>
                    </a:lnTo>
                    <a:lnTo>
                      <a:pt x="271" y="223"/>
                    </a:lnTo>
                    <a:lnTo>
                      <a:pt x="315" y="186"/>
                    </a:lnTo>
                    <a:lnTo>
                      <a:pt x="360" y="152"/>
                    </a:lnTo>
                    <a:lnTo>
                      <a:pt x="408" y="120"/>
                    </a:lnTo>
                    <a:lnTo>
                      <a:pt x="459" y="92"/>
                    </a:lnTo>
                    <a:lnTo>
                      <a:pt x="512" y="67"/>
                    </a:lnTo>
                    <a:lnTo>
                      <a:pt x="568" y="46"/>
                    </a:lnTo>
                    <a:lnTo>
                      <a:pt x="625" y="28"/>
                    </a:lnTo>
                    <a:lnTo>
                      <a:pt x="684" y="15"/>
                    </a:lnTo>
                    <a:lnTo>
                      <a:pt x="743" y="6"/>
                    </a:lnTo>
                    <a:lnTo>
                      <a:pt x="801" y="1"/>
                    </a:lnTo>
                    <a:lnTo>
                      <a:pt x="859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  <a:effectLst>
                <a:innerShdw blurRad="368300">
                  <a:prstClr val="black">
                    <a:alpha val="6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9" name="Group 418"/>
          <p:cNvGrpSpPr/>
          <p:nvPr/>
        </p:nvGrpSpPr>
        <p:grpSpPr>
          <a:xfrm>
            <a:off x="4500171" y="1676400"/>
            <a:ext cx="1371600" cy="1295400"/>
            <a:chOff x="4129918" y="2057400"/>
            <a:chExt cx="1371600" cy="1295400"/>
          </a:xfrm>
        </p:grpSpPr>
        <p:sp>
          <p:nvSpPr>
            <p:cNvPr id="4" name="Folded Corner 3"/>
            <p:cNvSpPr/>
            <p:nvPr/>
          </p:nvSpPr>
          <p:spPr>
            <a:xfrm>
              <a:off x="4129918" y="2057400"/>
              <a:ext cx="1371600" cy="1295400"/>
            </a:xfrm>
            <a:prstGeom prst="foldedCorner">
              <a:avLst/>
            </a:prstGeom>
            <a:ln>
              <a:noFill/>
            </a:ln>
            <a:effectLst>
              <a:outerShdw dist="76200" dir="19140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1"/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Literature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4323349" y="2667000"/>
              <a:ext cx="965350" cy="514780"/>
              <a:chOff x="2633663" y="1589088"/>
              <a:chExt cx="6921500" cy="3690938"/>
            </a:xfrm>
          </p:grpSpPr>
          <p:sp>
            <p:nvSpPr>
              <p:cNvPr id="103" name="Freeform 119"/>
              <p:cNvSpPr>
                <a:spLocks/>
              </p:cNvSpPr>
              <p:nvPr/>
            </p:nvSpPr>
            <p:spPr bwMode="auto">
              <a:xfrm>
                <a:off x="8588376" y="4192588"/>
                <a:ext cx="300038" cy="987425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180" y="9"/>
                  </a:cxn>
                  <a:cxn ang="0">
                    <a:pos x="169" y="21"/>
                  </a:cxn>
                  <a:cxn ang="0">
                    <a:pos x="156" y="37"/>
                  </a:cxn>
                  <a:cxn ang="0">
                    <a:pos x="140" y="57"/>
                  </a:cxn>
                  <a:cxn ang="0">
                    <a:pos x="123" y="82"/>
                  </a:cxn>
                  <a:cxn ang="0">
                    <a:pos x="106" y="110"/>
                  </a:cxn>
                  <a:cxn ang="0">
                    <a:pos x="88" y="142"/>
                  </a:cxn>
                  <a:cxn ang="0">
                    <a:pos x="72" y="177"/>
                  </a:cxn>
                  <a:cxn ang="0">
                    <a:pos x="58" y="215"/>
                  </a:cxn>
                  <a:cxn ang="0">
                    <a:pos x="46" y="258"/>
                  </a:cxn>
                  <a:cxn ang="0">
                    <a:pos x="38" y="301"/>
                  </a:cxn>
                  <a:cxn ang="0">
                    <a:pos x="34" y="349"/>
                  </a:cxn>
                  <a:cxn ang="0">
                    <a:pos x="35" y="393"/>
                  </a:cxn>
                  <a:cxn ang="0">
                    <a:pos x="39" y="434"/>
                  </a:cxn>
                  <a:cxn ang="0">
                    <a:pos x="49" y="471"/>
                  </a:cxn>
                  <a:cxn ang="0">
                    <a:pos x="59" y="505"/>
                  </a:cxn>
                  <a:cxn ang="0">
                    <a:pos x="71" y="535"/>
                  </a:cxn>
                  <a:cxn ang="0">
                    <a:pos x="83" y="560"/>
                  </a:cxn>
                  <a:cxn ang="0">
                    <a:pos x="96" y="582"/>
                  </a:cxn>
                  <a:cxn ang="0">
                    <a:pos x="107" y="599"/>
                  </a:cxn>
                  <a:cxn ang="0">
                    <a:pos x="116" y="611"/>
                  </a:cxn>
                  <a:cxn ang="0">
                    <a:pos x="121" y="619"/>
                  </a:cxn>
                  <a:cxn ang="0">
                    <a:pos x="124" y="622"/>
                  </a:cxn>
                  <a:cxn ang="0">
                    <a:pos x="121" y="620"/>
                  </a:cxn>
                  <a:cxn ang="0">
                    <a:pos x="115" y="615"/>
                  </a:cxn>
                  <a:cxn ang="0">
                    <a:pos x="106" y="608"/>
                  </a:cxn>
                  <a:cxn ang="0">
                    <a:pos x="92" y="596"/>
                  </a:cxn>
                  <a:cxn ang="0">
                    <a:pos x="78" y="582"/>
                  </a:cxn>
                  <a:cxn ang="0">
                    <a:pos x="63" y="563"/>
                  </a:cxn>
                  <a:cxn ang="0">
                    <a:pos x="47" y="540"/>
                  </a:cxn>
                  <a:cxn ang="0">
                    <a:pos x="33" y="514"/>
                  </a:cxn>
                  <a:cxn ang="0">
                    <a:pos x="21" y="482"/>
                  </a:cxn>
                  <a:cxn ang="0">
                    <a:pos x="10" y="448"/>
                  </a:cxn>
                  <a:cxn ang="0">
                    <a:pos x="2" y="408"/>
                  </a:cxn>
                  <a:cxn ang="0">
                    <a:pos x="0" y="363"/>
                  </a:cxn>
                  <a:cxn ang="0">
                    <a:pos x="2" y="311"/>
                  </a:cxn>
                  <a:cxn ang="0">
                    <a:pos x="9" y="263"/>
                  </a:cxn>
                  <a:cxn ang="0">
                    <a:pos x="21" y="219"/>
                  </a:cxn>
                  <a:cxn ang="0">
                    <a:pos x="35" y="181"/>
                  </a:cxn>
                  <a:cxn ang="0">
                    <a:pos x="53" y="145"/>
                  </a:cxn>
                  <a:cxn ang="0">
                    <a:pos x="72" y="114"/>
                  </a:cxn>
                  <a:cxn ang="0">
                    <a:pos x="92" y="86"/>
                  </a:cxn>
                  <a:cxn ang="0">
                    <a:pos x="113" y="64"/>
                  </a:cxn>
                  <a:cxn ang="0">
                    <a:pos x="133" y="44"/>
                  </a:cxn>
                  <a:cxn ang="0">
                    <a:pos x="150" y="28"/>
                  </a:cxn>
                  <a:cxn ang="0">
                    <a:pos x="166" y="16"/>
                  </a:cxn>
                  <a:cxn ang="0">
                    <a:pos x="178" y="7"/>
                  </a:cxn>
                  <a:cxn ang="0">
                    <a:pos x="186" y="1"/>
                  </a:cxn>
                  <a:cxn ang="0">
                    <a:pos x="189" y="0"/>
                  </a:cxn>
                </a:cxnLst>
                <a:rect l="0" t="0" r="r" b="b"/>
                <a:pathLst>
                  <a:path w="189" h="622">
                    <a:moveTo>
                      <a:pt x="189" y="0"/>
                    </a:moveTo>
                    <a:lnTo>
                      <a:pt x="180" y="9"/>
                    </a:lnTo>
                    <a:lnTo>
                      <a:pt x="169" y="21"/>
                    </a:lnTo>
                    <a:lnTo>
                      <a:pt x="156" y="37"/>
                    </a:lnTo>
                    <a:lnTo>
                      <a:pt x="140" y="57"/>
                    </a:lnTo>
                    <a:lnTo>
                      <a:pt x="123" y="82"/>
                    </a:lnTo>
                    <a:lnTo>
                      <a:pt x="106" y="110"/>
                    </a:lnTo>
                    <a:lnTo>
                      <a:pt x="88" y="142"/>
                    </a:lnTo>
                    <a:lnTo>
                      <a:pt x="72" y="177"/>
                    </a:lnTo>
                    <a:lnTo>
                      <a:pt x="58" y="215"/>
                    </a:lnTo>
                    <a:lnTo>
                      <a:pt x="46" y="258"/>
                    </a:lnTo>
                    <a:lnTo>
                      <a:pt x="38" y="301"/>
                    </a:lnTo>
                    <a:lnTo>
                      <a:pt x="34" y="349"/>
                    </a:lnTo>
                    <a:lnTo>
                      <a:pt x="35" y="393"/>
                    </a:lnTo>
                    <a:lnTo>
                      <a:pt x="39" y="434"/>
                    </a:lnTo>
                    <a:lnTo>
                      <a:pt x="49" y="471"/>
                    </a:lnTo>
                    <a:lnTo>
                      <a:pt x="59" y="505"/>
                    </a:lnTo>
                    <a:lnTo>
                      <a:pt x="71" y="535"/>
                    </a:lnTo>
                    <a:lnTo>
                      <a:pt x="83" y="560"/>
                    </a:lnTo>
                    <a:lnTo>
                      <a:pt x="96" y="582"/>
                    </a:lnTo>
                    <a:lnTo>
                      <a:pt x="107" y="599"/>
                    </a:lnTo>
                    <a:lnTo>
                      <a:pt x="116" y="611"/>
                    </a:lnTo>
                    <a:lnTo>
                      <a:pt x="121" y="619"/>
                    </a:lnTo>
                    <a:lnTo>
                      <a:pt x="124" y="622"/>
                    </a:lnTo>
                    <a:lnTo>
                      <a:pt x="121" y="620"/>
                    </a:lnTo>
                    <a:lnTo>
                      <a:pt x="115" y="615"/>
                    </a:lnTo>
                    <a:lnTo>
                      <a:pt x="106" y="608"/>
                    </a:lnTo>
                    <a:lnTo>
                      <a:pt x="92" y="596"/>
                    </a:lnTo>
                    <a:lnTo>
                      <a:pt x="78" y="582"/>
                    </a:lnTo>
                    <a:lnTo>
                      <a:pt x="63" y="563"/>
                    </a:lnTo>
                    <a:lnTo>
                      <a:pt x="47" y="540"/>
                    </a:lnTo>
                    <a:lnTo>
                      <a:pt x="33" y="514"/>
                    </a:lnTo>
                    <a:lnTo>
                      <a:pt x="21" y="482"/>
                    </a:lnTo>
                    <a:lnTo>
                      <a:pt x="10" y="448"/>
                    </a:lnTo>
                    <a:lnTo>
                      <a:pt x="2" y="408"/>
                    </a:lnTo>
                    <a:lnTo>
                      <a:pt x="0" y="363"/>
                    </a:lnTo>
                    <a:lnTo>
                      <a:pt x="2" y="311"/>
                    </a:lnTo>
                    <a:lnTo>
                      <a:pt x="9" y="263"/>
                    </a:lnTo>
                    <a:lnTo>
                      <a:pt x="21" y="219"/>
                    </a:lnTo>
                    <a:lnTo>
                      <a:pt x="35" y="181"/>
                    </a:lnTo>
                    <a:lnTo>
                      <a:pt x="53" y="145"/>
                    </a:lnTo>
                    <a:lnTo>
                      <a:pt x="72" y="114"/>
                    </a:lnTo>
                    <a:lnTo>
                      <a:pt x="92" y="86"/>
                    </a:lnTo>
                    <a:lnTo>
                      <a:pt x="113" y="64"/>
                    </a:lnTo>
                    <a:lnTo>
                      <a:pt x="133" y="44"/>
                    </a:lnTo>
                    <a:lnTo>
                      <a:pt x="150" y="28"/>
                    </a:lnTo>
                    <a:lnTo>
                      <a:pt x="166" y="16"/>
                    </a:lnTo>
                    <a:lnTo>
                      <a:pt x="178" y="7"/>
                    </a:lnTo>
                    <a:lnTo>
                      <a:pt x="186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B5B3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20"/>
              <p:cNvSpPr>
                <a:spLocks/>
              </p:cNvSpPr>
              <p:nvPr/>
            </p:nvSpPr>
            <p:spPr bwMode="auto">
              <a:xfrm>
                <a:off x="3005138" y="4006850"/>
                <a:ext cx="3332163" cy="1273175"/>
              </a:xfrm>
              <a:custGeom>
                <a:avLst/>
                <a:gdLst/>
                <a:ahLst/>
                <a:cxnLst>
                  <a:cxn ang="0">
                    <a:pos x="1985" y="62"/>
                  </a:cxn>
                  <a:cxn ang="0">
                    <a:pos x="1944" y="179"/>
                  </a:cxn>
                  <a:cxn ang="0">
                    <a:pos x="1926" y="287"/>
                  </a:cxn>
                  <a:cxn ang="0">
                    <a:pos x="1923" y="385"/>
                  </a:cxn>
                  <a:cxn ang="0">
                    <a:pos x="1935" y="473"/>
                  </a:cxn>
                  <a:cxn ang="0">
                    <a:pos x="1957" y="554"/>
                  </a:cxn>
                  <a:cxn ang="0">
                    <a:pos x="1986" y="626"/>
                  </a:cxn>
                  <a:cxn ang="0">
                    <a:pos x="2023" y="697"/>
                  </a:cxn>
                  <a:cxn ang="0">
                    <a:pos x="2066" y="761"/>
                  </a:cxn>
                  <a:cxn ang="0">
                    <a:pos x="2099" y="802"/>
                  </a:cxn>
                  <a:cxn ang="0">
                    <a:pos x="210" y="801"/>
                  </a:cxn>
                  <a:cxn ang="0">
                    <a:pos x="196" y="797"/>
                  </a:cxn>
                  <a:cxn ang="0">
                    <a:pos x="181" y="792"/>
                  </a:cxn>
                  <a:cxn ang="0">
                    <a:pos x="168" y="786"/>
                  </a:cxn>
                  <a:cxn ang="0">
                    <a:pos x="152" y="777"/>
                  </a:cxn>
                  <a:cxn ang="0">
                    <a:pos x="140" y="770"/>
                  </a:cxn>
                  <a:cxn ang="0">
                    <a:pos x="115" y="752"/>
                  </a:cxn>
                  <a:cxn ang="0">
                    <a:pos x="114" y="750"/>
                  </a:cxn>
                  <a:cxn ang="0">
                    <a:pos x="90" y="728"/>
                  </a:cxn>
                  <a:cxn ang="0">
                    <a:pos x="69" y="703"/>
                  </a:cxn>
                  <a:cxn ang="0">
                    <a:pos x="59" y="688"/>
                  </a:cxn>
                  <a:cxn ang="0">
                    <a:pos x="51" y="673"/>
                  </a:cxn>
                  <a:cxn ang="0">
                    <a:pos x="28" y="627"/>
                  </a:cxn>
                  <a:cxn ang="0">
                    <a:pos x="3" y="522"/>
                  </a:cxn>
                  <a:cxn ang="0">
                    <a:pos x="3" y="400"/>
                  </a:cxn>
                  <a:cxn ang="0">
                    <a:pos x="13" y="331"/>
                  </a:cxn>
                  <a:cxn ang="0">
                    <a:pos x="32" y="263"/>
                  </a:cxn>
                  <a:cxn ang="0">
                    <a:pos x="62" y="199"/>
                  </a:cxn>
                  <a:cxn ang="0">
                    <a:pos x="106" y="142"/>
                  </a:cxn>
                  <a:cxn ang="0">
                    <a:pos x="166" y="94"/>
                  </a:cxn>
                  <a:cxn ang="0">
                    <a:pos x="244" y="60"/>
                  </a:cxn>
                  <a:cxn ang="0">
                    <a:pos x="2014" y="0"/>
                  </a:cxn>
                </a:cxnLst>
                <a:rect l="0" t="0" r="r" b="b"/>
                <a:pathLst>
                  <a:path w="2099" h="802">
                    <a:moveTo>
                      <a:pt x="2014" y="0"/>
                    </a:moveTo>
                    <a:lnTo>
                      <a:pt x="1985" y="62"/>
                    </a:lnTo>
                    <a:lnTo>
                      <a:pt x="1963" y="122"/>
                    </a:lnTo>
                    <a:lnTo>
                      <a:pt x="1944" y="179"/>
                    </a:lnTo>
                    <a:lnTo>
                      <a:pt x="1932" y="235"/>
                    </a:lnTo>
                    <a:lnTo>
                      <a:pt x="1926" y="287"/>
                    </a:lnTo>
                    <a:lnTo>
                      <a:pt x="1922" y="337"/>
                    </a:lnTo>
                    <a:lnTo>
                      <a:pt x="1923" y="385"/>
                    </a:lnTo>
                    <a:lnTo>
                      <a:pt x="1927" y="430"/>
                    </a:lnTo>
                    <a:lnTo>
                      <a:pt x="1935" y="473"/>
                    </a:lnTo>
                    <a:lnTo>
                      <a:pt x="1944" y="514"/>
                    </a:lnTo>
                    <a:lnTo>
                      <a:pt x="1957" y="554"/>
                    </a:lnTo>
                    <a:lnTo>
                      <a:pt x="1970" y="591"/>
                    </a:lnTo>
                    <a:lnTo>
                      <a:pt x="1986" y="626"/>
                    </a:lnTo>
                    <a:lnTo>
                      <a:pt x="2002" y="659"/>
                    </a:lnTo>
                    <a:lnTo>
                      <a:pt x="2023" y="697"/>
                    </a:lnTo>
                    <a:lnTo>
                      <a:pt x="2046" y="732"/>
                    </a:lnTo>
                    <a:lnTo>
                      <a:pt x="2066" y="761"/>
                    </a:lnTo>
                    <a:lnTo>
                      <a:pt x="2084" y="784"/>
                    </a:lnTo>
                    <a:lnTo>
                      <a:pt x="2099" y="802"/>
                    </a:lnTo>
                    <a:lnTo>
                      <a:pt x="219" y="802"/>
                    </a:lnTo>
                    <a:lnTo>
                      <a:pt x="210" y="801"/>
                    </a:lnTo>
                    <a:lnTo>
                      <a:pt x="201" y="798"/>
                    </a:lnTo>
                    <a:lnTo>
                      <a:pt x="196" y="797"/>
                    </a:lnTo>
                    <a:lnTo>
                      <a:pt x="192" y="794"/>
                    </a:lnTo>
                    <a:lnTo>
                      <a:pt x="181" y="792"/>
                    </a:lnTo>
                    <a:lnTo>
                      <a:pt x="172" y="788"/>
                    </a:lnTo>
                    <a:lnTo>
                      <a:pt x="168" y="786"/>
                    </a:lnTo>
                    <a:lnTo>
                      <a:pt x="165" y="784"/>
                    </a:lnTo>
                    <a:lnTo>
                      <a:pt x="152" y="777"/>
                    </a:lnTo>
                    <a:lnTo>
                      <a:pt x="143" y="772"/>
                    </a:lnTo>
                    <a:lnTo>
                      <a:pt x="140" y="770"/>
                    </a:lnTo>
                    <a:lnTo>
                      <a:pt x="136" y="768"/>
                    </a:lnTo>
                    <a:lnTo>
                      <a:pt x="115" y="752"/>
                    </a:lnTo>
                    <a:lnTo>
                      <a:pt x="115" y="750"/>
                    </a:lnTo>
                    <a:lnTo>
                      <a:pt x="114" y="750"/>
                    </a:lnTo>
                    <a:lnTo>
                      <a:pt x="112" y="749"/>
                    </a:lnTo>
                    <a:lnTo>
                      <a:pt x="90" y="728"/>
                    </a:lnTo>
                    <a:lnTo>
                      <a:pt x="70" y="703"/>
                    </a:lnTo>
                    <a:lnTo>
                      <a:pt x="69" y="703"/>
                    </a:lnTo>
                    <a:lnTo>
                      <a:pt x="69" y="701"/>
                    </a:lnTo>
                    <a:lnTo>
                      <a:pt x="59" y="688"/>
                    </a:lnTo>
                    <a:lnTo>
                      <a:pt x="51" y="675"/>
                    </a:lnTo>
                    <a:lnTo>
                      <a:pt x="51" y="673"/>
                    </a:lnTo>
                    <a:lnTo>
                      <a:pt x="50" y="673"/>
                    </a:lnTo>
                    <a:lnTo>
                      <a:pt x="28" y="627"/>
                    </a:lnTo>
                    <a:lnTo>
                      <a:pt x="12" y="575"/>
                    </a:lnTo>
                    <a:lnTo>
                      <a:pt x="3" y="522"/>
                    </a:lnTo>
                    <a:lnTo>
                      <a:pt x="0" y="466"/>
                    </a:lnTo>
                    <a:lnTo>
                      <a:pt x="3" y="400"/>
                    </a:lnTo>
                    <a:lnTo>
                      <a:pt x="7" y="365"/>
                    </a:lnTo>
                    <a:lnTo>
                      <a:pt x="13" y="331"/>
                    </a:lnTo>
                    <a:lnTo>
                      <a:pt x="21" y="298"/>
                    </a:lnTo>
                    <a:lnTo>
                      <a:pt x="32" y="263"/>
                    </a:lnTo>
                    <a:lnTo>
                      <a:pt x="45" y="231"/>
                    </a:lnTo>
                    <a:lnTo>
                      <a:pt x="62" y="199"/>
                    </a:lnTo>
                    <a:lnTo>
                      <a:pt x="82" y="170"/>
                    </a:lnTo>
                    <a:lnTo>
                      <a:pt x="106" y="142"/>
                    </a:lnTo>
                    <a:lnTo>
                      <a:pt x="135" y="117"/>
                    </a:lnTo>
                    <a:lnTo>
                      <a:pt x="166" y="94"/>
                    </a:lnTo>
                    <a:lnTo>
                      <a:pt x="203" y="76"/>
                    </a:lnTo>
                    <a:lnTo>
                      <a:pt x="244" y="60"/>
                    </a:lnTo>
                    <a:lnTo>
                      <a:pt x="292" y="48"/>
                    </a:lnTo>
                    <a:lnTo>
                      <a:pt x="201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1ED00">
                      <a:shade val="30000"/>
                      <a:satMod val="115000"/>
                    </a:srgbClr>
                  </a:gs>
                  <a:gs pos="50000">
                    <a:srgbClr val="41ED00">
                      <a:shade val="67500"/>
                      <a:satMod val="115000"/>
                    </a:srgbClr>
                  </a:gs>
                  <a:gs pos="100000">
                    <a:srgbClr val="41ED00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21"/>
              <p:cNvSpPr>
                <a:spLocks/>
              </p:cNvSpPr>
              <p:nvPr/>
            </p:nvSpPr>
            <p:spPr bwMode="auto">
              <a:xfrm>
                <a:off x="3062288" y="5029200"/>
                <a:ext cx="3275013" cy="250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86" y="2"/>
                  </a:cxn>
                  <a:cxn ang="0">
                    <a:pos x="1964" y="8"/>
                  </a:cxn>
                  <a:cxn ang="0">
                    <a:pos x="1965" y="11"/>
                  </a:cxn>
                  <a:cxn ang="0">
                    <a:pos x="1966" y="12"/>
                  </a:cxn>
                  <a:cxn ang="0">
                    <a:pos x="1966" y="15"/>
                  </a:cxn>
                  <a:cxn ang="0">
                    <a:pos x="1987" y="53"/>
                  </a:cxn>
                  <a:cxn ang="0">
                    <a:pos x="2010" y="88"/>
                  </a:cxn>
                  <a:cxn ang="0">
                    <a:pos x="2030" y="117"/>
                  </a:cxn>
                  <a:cxn ang="0">
                    <a:pos x="2048" y="140"/>
                  </a:cxn>
                  <a:cxn ang="0">
                    <a:pos x="2063" y="158"/>
                  </a:cxn>
                  <a:cxn ang="0">
                    <a:pos x="183" y="158"/>
                  </a:cxn>
                  <a:cxn ang="0">
                    <a:pos x="174" y="157"/>
                  </a:cxn>
                  <a:cxn ang="0">
                    <a:pos x="165" y="154"/>
                  </a:cxn>
                  <a:cxn ang="0">
                    <a:pos x="160" y="153"/>
                  </a:cxn>
                  <a:cxn ang="0">
                    <a:pos x="156" y="150"/>
                  </a:cxn>
                  <a:cxn ang="0">
                    <a:pos x="145" y="148"/>
                  </a:cxn>
                  <a:cxn ang="0">
                    <a:pos x="136" y="144"/>
                  </a:cxn>
                  <a:cxn ang="0">
                    <a:pos x="132" y="142"/>
                  </a:cxn>
                  <a:cxn ang="0">
                    <a:pos x="129" y="140"/>
                  </a:cxn>
                  <a:cxn ang="0">
                    <a:pos x="116" y="133"/>
                  </a:cxn>
                  <a:cxn ang="0">
                    <a:pos x="107" y="128"/>
                  </a:cxn>
                  <a:cxn ang="0">
                    <a:pos x="104" y="126"/>
                  </a:cxn>
                  <a:cxn ang="0">
                    <a:pos x="100" y="124"/>
                  </a:cxn>
                  <a:cxn ang="0">
                    <a:pos x="79" y="108"/>
                  </a:cxn>
                  <a:cxn ang="0">
                    <a:pos x="79" y="106"/>
                  </a:cxn>
                  <a:cxn ang="0">
                    <a:pos x="78" y="106"/>
                  </a:cxn>
                  <a:cxn ang="0">
                    <a:pos x="76" y="105"/>
                  </a:cxn>
                  <a:cxn ang="0">
                    <a:pos x="54" y="84"/>
                  </a:cxn>
                  <a:cxn ang="0">
                    <a:pos x="34" y="59"/>
                  </a:cxn>
                  <a:cxn ang="0">
                    <a:pos x="33" y="59"/>
                  </a:cxn>
                  <a:cxn ang="0">
                    <a:pos x="33" y="57"/>
                  </a:cxn>
                  <a:cxn ang="0">
                    <a:pos x="23" y="44"/>
                  </a:cxn>
                  <a:cxn ang="0">
                    <a:pos x="15" y="31"/>
                  </a:cxn>
                  <a:cxn ang="0">
                    <a:pos x="15" y="29"/>
                  </a:cxn>
                  <a:cxn ang="0">
                    <a:pos x="14" y="29"/>
                  </a:cxn>
                  <a:cxn ang="0">
                    <a:pos x="6" y="15"/>
                  </a:cxn>
                  <a:cxn ang="0">
                    <a:pos x="0" y="0"/>
                  </a:cxn>
                </a:cxnLst>
                <a:rect l="0" t="0" r="r" b="b"/>
                <a:pathLst>
                  <a:path w="2063" h="158">
                    <a:moveTo>
                      <a:pt x="0" y="0"/>
                    </a:moveTo>
                    <a:lnTo>
                      <a:pt x="1886" y="2"/>
                    </a:lnTo>
                    <a:lnTo>
                      <a:pt x="1964" y="8"/>
                    </a:lnTo>
                    <a:lnTo>
                      <a:pt x="1965" y="11"/>
                    </a:lnTo>
                    <a:lnTo>
                      <a:pt x="1966" y="12"/>
                    </a:lnTo>
                    <a:lnTo>
                      <a:pt x="1966" y="15"/>
                    </a:lnTo>
                    <a:lnTo>
                      <a:pt x="1987" y="53"/>
                    </a:lnTo>
                    <a:lnTo>
                      <a:pt x="2010" y="88"/>
                    </a:lnTo>
                    <a:lnTo>
                      <a:pt x="2030" y="117"/>
                    </a:lnTo>
                    <a:lnTo>
                      <a:pt x="2048" y="140"/>
                    </a:lnTo>
                    <a:lnTo>
                      <a:pt x="2063" y="158"/>
                    </a:lnTo>
                    <a:lnTo>
                      <a:pt x="183" y="158"/>
                    </a:lnTo>
                    <a:lnTo>
                      <a:pt x="174" y="157"/>
                    </a:lnTo>
                    <a:lnTo>
                      <a:pt x="165" y="154"/>
                    </a:lnTo>
                    <a:lnTo>
                      <a:pt x="160" y="153"/>
                    </a:lnTo>
                    <a:lnTo>
                      <a:pt x="156" y="150"/>
                    </a:lnTo>
                    <a:lnTo>
                      <a:pt x="145" y="148"/>
                    </a:lnTo>
                    <a:lnTo>
                      <a:pt x="136" y="144"/>
                    </a:lnTo>
                    <a:lnTo>
                      <a:pt x="132" y="142"/>
                    </a:lnTo>
                    <a:lnTo>
                      <a:pt x="129" y="140"/>
                    </a:lnTo>
                    <a:lnTo>
                      <a:pt x="116" y="133"/>
                    </a:lnTo>
                    <a:lnTo>
                      <a:pt x="107" y="128"/>
                    </a:lnTo>
                    <a:lnTo>
                      <a:pt x="104" y="126"/>
                    </a:lnTo>
                    <a:lnTo>
                      <a:pt x="100" y="124"/>
                    </a:lnTo>
                    <a:lnTo>
                      <a:pt x="79" y="108"/>
                    </a:lnTo>
                    <a:lnTo>
                      <a:pt x="79" y="106"/>
                    </a:lnTo>
                    <a:lnTo>
                      <a:pt x="78" y="106"/>
                    </a:lnTo>
                    <a:lnTo>
                      <a:pt x="76" y="105"/>
                    </a:lnTo>
                    <a:lnTo>
                      <a:pt x="54" y="84"/>
                    </a:lnTo>
                    <a:lnTo>
                      <a:pt x="34" y="59"/>
                    </a:lnTo>
                    <a:lnTo>
                      <a:pt x="33" y="59"/>
                    </a:lnTo>
                    <a:lnTo>
                      <a:pt x="33" y="57"/>
                    </a:lnTo>
                    <a:lnTo>
                      <a:pt x="23" y="44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6" y="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A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22"/>
              <p:cNvSpPr>
                <a:spLocks/>
              </p:cNvSpPr>
              <p:nvPr/>
            </p:nvSpPr>
            <p:spPr bwMode="auto">
              <a:xfrm>
                <a:off x="3143251" y="4008438"/>
                <a:ext cx="3033713" cy="288925"/>
              </a:xfrm>
              <a:custGeom>
                <a:avLst/>
                <a:gdLst/>
                <a:ahLst/>
                <a:cxnLst>
                  <a:cxn ang="0">
                    <a:pos x="1911" y="0"/>
                  </a:cxn>
                  <a:cxn ang="0">
                    <a:pos x="1895" y="38"/>
                  </a:cxn>
                  <a:cxn ang="0">
                    <a:pos x="1885" y="75"/>
                  </a:cxn>
                  <a:cxn ang="0">
                    <a:pos x="1877" y="111"/>
                  </a:cxn>
                  <a:cxn ang="0">
                    <a:pos x="1868" y="146"/>
                  </a:cxn>
                  <a:cxn ang="0">
                    <a:pos x="1310" y="156"/>
                  </a:cxn>
                  <a:cxn ang="0">
                    <a:pos x="0" y="182"/>
                  </a:cxn>
                  <a:cxn ang="0">
                    <a:pos x="21" y="148"/>
                  </a:cxn>
                  <a:cxn ang="0">
                    <a:pos x="46" y="116"/>
                  </a:cxn>
                  <a:cxn ang="0">
                    <a:pos x="75" y="89"/>
                  </a:cxn>
                  <a:cxn ang="0">
                    <a:pos x="109" y="65"/>
                  </a:cxn>
                  <a:cxn ang="0">
                    <a:pos x="147" y="46"/>
                  </a:cxn>
                  <a:cxn ang="0">
                    <a:pos x="189" y="30"/>
                  </a:cxn>
                  <a:cxn ang="0">
                    <a:pos x="237" y="18"/>
                  </a:cxn>
                  <a:cxn ang="0">
                    <a:pos x="1911" y="0"/>
                  </a:cxn>
                </a:cxnLst>
                <a:rect l="0" t="0" r="r" b="b"/>
                <a:pathLst>
                  <a:path w="1911" h="182">
                    <a:moveTo>
                      <a:pt x="1911" y="0"/>
                    </a:moveTo>
                    <a:lnTo>
                      <a:pt x="1895" y="38"/>
                    </a:lnTo>
                    <a:lnTo>
                      <a:pt x="1885" y="75"/>
                    </a:lnTo>
                    <a:lnTo>
                      <a:pt x="1877" y="111"/>
                    </a:lnTo>
                    <a:lnTo>
                      <a:pt x="1868" y="146"/>
                    </a:lnTo>
                    <a:lnTo>
                      <a:pt x="1310" y="156"/>
                    </a:lnTo>
                    <a:lnTo>
                      <a:pt x="0" y="182"/>
                    </a:lnTo>
                    <a:lnTo>
                      <a:pt x="21" y="148"/>
                    </a:lnTo>
                    <a:lnTo>
                      <a:pt x="46" y="116"/>
                    </a:lnTo>
                    <a:lnTo>
                      <a:pt x="75" y="89"/>
                    </a:lnTo>
                    <a:lnTo>
                      <a:pt x="109" y="65"/>
                    </a:lnTo>
                    <a:lnTo>
                      <a:pt x="147" y="46"/>
                    </a:lnTo>
                    <a:lnTo>
                      <a:pt x="189" y="30"/>
                    </a:lnTo>
                    <a:lnTo>
                      <a:pt x="237" y="18"/>
                    </a:lnTo>
                    <a:lnTo>
                      <a:pt x="1911" y="0"/>
                    </a:lnTo>
                    <a:close/>
                  </a:path>
                </a:pathLst>
              </a:custGeom>
              <a:solidFill>
                <a:srgbClr val="14A000">
                  <a:alpha val="3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23"/>
              <p:cNvSpPr>
                <a:spLocks/>
              </p:cNvSpPr>
              <p:nvPr/>
            </p:nvSpPr>
            <p:spPr bwMode="auto">
              <a:xfrm>
                <a:off x="5773738" y="4110038"/>
                <a:ext cx="3106738" cy="1168400"/>
              </a:xfrm>
              <a:custGeom>
                <a:avLst/>
                <a:gdLst/>
                <a:ahLst/>
                <a:cxnLst>
                  <a:cxn ang="0">
                    <a:pos x="352" y="1"/>
                  </a:cxn>
                  <a:cxn ang="0">
                    <a:pos x="483" y="11"/>
                  </a:cxn>
                  <a:cxn ang="0">
                    <a:pos x="645" y="24"/>
                  </a:cxn>
                  <a:cxn ang="0">
                    <a:pos x="842" y="40"/>
                  </a:cxn>
                  <a:cxn ang="0">
                    <a:pos x="1013" y="51"/>
                  </a:cxn>
                  <a:cxn ang="0">
                    <a:pos x="1182" y="57"/>
                  </a:cxn>
                  <a:cxn ang="0">
                    <a:pos x="1345" y="63"/>
                  </a:cxn>
                  <a:cxn ang="0">
                    <a:pos x="1696" y="64"/>
                  </a:cxn>
                  <a:cxn ang="0">
                    <a:pos x="1803" y="63"/>
                  </a:cxn>
                  <a:cxn ang="0">
                    <a:pos x="1885" y="61"/>
                  </a:cxn>
                  <a:cxn ang="0">
                    <a:pos x="1938" y="59"/>
                  </a:cxn>
                  <a:cxn ang="0">
                    <a:pos x="1954" y="61"/>
                  </a:cxn>
                  <a:cxn ang="0">
                    <a:pos x="1937" y="77"/>
                  </a:cxn>
                  <a:cxn ang="0">
                    <a:pos x="1908" y="109"/>
                  </a:cxn>
                  <a:cxn ang="0">
                    <a:pos x="1872" y="154"/>
                  </a:cxn>
                  <a:cxn ang="0">
                    <a:pos x="1838" y="211"/>
                  </a:cxn>
                  <a:cxn ang="0">
                    <a:pos x="1808" y="278"/>
                  </a:cxn>
                  <a:cxn ang="0">
                    <a:pos x="1790" y="353"/>
                  </a:cxn>
                  <a:cxn ang="0">
                    <a:pos x="1790" y="433"/>
                  </a:cxn>
                  <a:cxn ang="0">
                    <a:pos x="1806" y="510"/>
                  </a:cxn>
                  <a:cxn ang="0">
                    <a:pos x="1835" y="578"/>
                  </a:cxn>
                  <a:cxn ang="0">
                    <a:pos x="1869" y="636"/>
                  </a:cxn>
                  <a:cxn ang="0">
                    <a:pos x="1904" y="683"/>
                  </a:cxn>
                  <a:cxn ang="0">
                    <a:pos x="1931" y="716"/>
                  </a:cxn>
                  <a:cxn ang="0">
                    <a:pos x="1740" y="736"/>
                  </a:cxn>
                  <a:cxn ang="0">
                    <a:pos x="1551" y="735"/>
                  </a:cxn>
                  <a:cxn ang="0">
                    <a:pos x="1405" y="733"/>
                  </a:cxn>
                  <a:cxn ang="0">
                    <a:pos x="1088" y="728"/>
                  </a:cxn>
                  <a:cxn ang="0">
                    <a:pos x="848" y="721"/>
                  </a:cxn>
                  <a:cxn ang="0">
                    <a:pos x="696" y="717"/>
                  </a:cxn>
                  <a:cxn ang="0">
                    <a:pos x="557" y="711"/>
                  </a:cxn>
                  <a:cxn ang="0">
                    <a:pos x="435" y="703"/>
                  </a:cxn>
                  <a:cxn ang="0">
                    <a:pos x="337" y="695"/>
                  </a:cxn>
                  <a:cxn ang="0">
                    <a:pos x="266" y="684"/>
                  </a:cxn>
                  <a:cxn ang="0">
                    <a:pos x="186" y="656"/>
                  </a:cxn>
                  <a:cxn ang="0">
                    <a:pos x="121" y="611"/>
                  </a:cxn>
                  <a:cxn ang="0">
                    <a:pos x="71" y="551"/>
                  </a:cxn>
                  <a:cxn ang="0">
                    <a:pos x="34" y="482"/>
                  </a:cxn>
                  <a:cxn ang="0">
                    <a:pos x="11" y="408"/>
                  </a:cxn>
                  <a:cxn ang="0">
                    <a:pos x="2" y="330"/>
                  </a:cxn>
                  <a:cxn ang="0">
                    <a:pos x="3" y="254"/>
                  </a:cxn>
                  <a:cxn ang="0">
                    <a:pos x="16" y="182"/>
                  </a:cxn>
                  <a:cxn ang="0">
                    <a:pos x="39" y="120"/>
                  </a:cxn>
                  <a:cxn ang="0">
                    <a:pos x="78" y="63"/>
                  </a:cxn>
                  <a:cxn ang="0">
                    <a:pos x="133" y="27"/>
                  </a:cxn>
                  <a:cxn ang="0">
                    <a:pos x="201" y="7"/>
                  </a:cxn>
                  <a:cxn ang="0">
                    <a:pos x="297" y="0"/>
                  </a:cxn>
                </a:cxnLst>
                <a:rect l="0" t="0" r="r" b="b"/>
                <a:pathLst>
                  <a:path w="1957" h="736">
                    <a:moveTo>
                      <a:pt x="297" y="0"/>
                    </a:moveTo>
                    <a:lnTo>
                      <a:pt x="352" y="1"/>
                    </a:lnTo>
                    <a:lnTo>
                      <a:pt x="414" y="5"/>
                    </a:lnTo>
                    <a:lnTo>
                      <a:pt x="483" y="11"/>
                    </a:lnTo>
                    <a:lnTo>
                      <a:pt x="561" y="16"/>
                    </a:lnTo>
                    <a:lnTo>
                      <a:pt x="645" y="24"/>
                    </a:lnTo>
                    <a:lnTo>
                      <a:pt x="739" y="32"/>
                    </a:lnTo>
                    <a:lnTo>
                      <a:pt x="842" y="40"/>
                    </a:lnTo>
                    <a:lnTo>
                      <a:pt x="927" y="45"/>
                    </a:lnTo>
                    <a:lnTo>
                      <a:pt x="1013" y="51"/>
                    </a:lnTo>
                    <a:lnTo>
                      <a:pt x="1097" y="55"/>
                    </a:lnTo>
                    <a:lnTo>
                      <a:pt x="1182" y="57"/>
                    </a:lnTo>
                    <a:lnTo>
                      <a:pt x="1264" y="60"/>
                    </a:lnTo>
                    <a:lnTo>
                      <a:pt x="1345" y="63"/>
                    </a:lnTo>
                    <a:lnTo>
                      <a:pt x="1421" y="64"/>
                    </a:lnTo>
                    <a:lnTo>
                      <a:pt x="1696" y="64"/>
                    </a:lnTo>
                    <a:lnTo>
                      <a:pt x="1753" y="63"/>
                    </a:lnTo>
                    <a:lnTo>
                      <a:pt x="1803" y="63"/>
                    </a:lnTo>
                    <a:lnTo>
                      <a:pt x="1848" y="61"/>
                    </a:lnTo>
                    <a:lnTo>
                      <a:pt x="1885" y="61"/>
                    </a:lnTo>
                    <a:lnTo>
                      <a:pt x="1916" y="60"/>
                    </a:lnTo>
                    <a:lnTo>
                      <a:pt x="1938" y="59"/>
                    </a:lnTo>
                    <a:lnTo>
                      <a:pt x="1957" y="59"/>
                    </a:lnTo>
                    <a:lnTo>
                      <a:pt x="1954" y="61"/>
                    </a:lnTo>
                    <a:lnTo>
                      <a:pt x="1947" y="67"/>
                    </a:lnTo>
                    <a:lnTo>
                      <a:pt x="1937" y="77"/>
                    </a:lnTo>
                    <a:lnTo>
                      <a:pt x="1923" y="92"/>
                    </a:lnTo>
                    <a:lnTo>
                      <a:pt x="1908" y="109"/>
                    </a:lnTo>
                    <a:lnTo>
                      <a:pt x="1890" y="130"/>
                    </a:lnTo>
                    <a:lnTo>
                      <a:pt x="1872" y="154"/>
                    </a:lnTo>
                    <a:lnTo>
                      <a:pt x="1855" y="181"/>
                    </a:lnTo>
                    <a:lnTo>
                      <a:pt x="1838" y="211"/>
                    </a:lnTo>
                    <a:lnTo>
                      <a:pt x="1822" y="243"/>
                    </a:lnTo>
                    <a:lnTo>
                      <a:pt x="1808" y="278"/>
                    </a:lnTo>
                    <a:lnTo>
                      <a:pt x="1797" y="315"/>
                    </a:lnTo>
                    <a:lnTo>
                      <a:pt x="1790" y="353"/>
                    </a:lnTo>
                    <a:lnTo>
                      <a:pt x="1787" y="393"/>
                    </a:lnTo>
                    <a:lnTo>
                      <a:pt x="1790" y="433"/>
                    </a:lnTo>
                    <a:lnTo>
                      <a:pt x="1797" y="473"/>
                    </a:lnTo>
                    <a:lnTo>
                      <a:pt x="1806" y="510"/>
                    </a:lnTo>
                    <a:lnTo>
                      <a:pt x="1819" y="545"/>
                    </a:lnTo>
                    <a:lnTo>
                      <a:pt x="1835" y="578"/>
                    </a:lnTo>
                    <a:lnTo>
                      <a:pt x="1851" y="608"/>
                    </a:lnTo>
                    <a:lnTo>
                      <a:pt x="1869" y="636"/>
                    </a:lnTo>
                    <a:lnTo>
                      <a:pt x="1886" y="662"/>
                    </a:lnTo>
                    <a:lnTo>
                      <a:pt x="1904" y="683"/>
                    </a:lnTo>
                    <a:lnTo>
                      <a:pt x="1918" y="701"/>
                    </a:lnTo>
                    <a:lnTo>
                      <a:pt x="1931" y="716"/>
                    </a:lnTo>
                    <a:lnTo>
                      <a:pt x="1951" y="736"/>
                    </a:lnTo>
                    <a:lnTo>
                      <a:pt x="1740" y="736"/>
                    </a:lnTo>
                    <a:lnTo>
                      <a:pt x="1682" y="735"/>
                    </a:lnTo>
                    <a:lnTo>
                      <a:pt x="1551" y="735"/>
                    </a:lnTo>
                    <a:lnTo>
                      <a:pt x="1479" y="733"/>
                    </a:lnTo>
                    <a:lnTo>
                      <a:pt x="1405" y="733"/>
                    </a:lnTo>
                    <a:lnTo>
                      <a:pt x="1249" y="731"/>
                    </a:lnTo>
                    <a:lnTo>
                      <a:pt x="1088" y="728"/>
                    </a:lnTo>
                    <a:lnTo>
                      <a:pt x="1006" y="727"/>
                    </a:lnTo>
                    <a:lnTo>
                      <a:pt x="848" y="721"/>
                    </a:lnTo>
                    <a:lnTo>
                      <a:pt x="771" y="720"/>
                    </a:lnTo>
                    <a:lnTo>
                      <a:pt x="696" y="717"/>
                    </a:lnTo>
                    <a:lnTo>
                      <a:pt x="624" y="713"/>
                    </a:lnTo>
                    <a:lnTo>
                      <a:pt x="557" y="711"/>
                    </a:lnTo>
                    <a:lnTo>
                      <a:pt x="493" y="707"/>
                    </a:lnTo>
                    <a:lnTo>
                      <a:pt x="435" y="703"/>
                    </a:lnTo>
                    <a:lnTo>
                      <a:pt x="384" y="699"/>
                    </a:lnTo>
                    <a:lnTo>
                      <a:pt x="337" y="695"/>
                    </a:lnTo>
                    <a:lnTo>
                      <a:pt x="298" y="689"/>
                    </a:lnTo>
                    <a:lnTo>
                      <a:pt x="266" y="684"/>
                    </a:lnTo>
                    <a:lnTo>
                      <a:pt x="224" y="672"/>
                    </a:lnTo>
                    <a:lnTo>
                      <a:pt x="186" y="656"/>
                    </a:lnTo>
                    <a:lnTo>
                      <a:pt x="151" y="636"/>
                    </a:lnTo>
                    <a:lnTo>
                      <a:pt x="121" y="611"/>
                    </a:lnTo>
                    <a:lnTo>
                      <a:pt x="93" y="583"/>
                    </a:lnTo>
                    <a:lnTo>
                      <a:pt x="71" y="551"/>
                    </a:lnTo>
                    <a:lnTo>
                      <a:pt x="51" y="518"/>
                    </a:lnTo>
                    <a:lnTo>
                      <a:pt x="34" y="482"/>
                    </a:lnTo>
                    <a:lnTo>
                      <a:pt x="22" y="446"/>
                    </a:lnTo>
                    <a:lnTo>
                      <a:pt x="11" y="408"/>
                    </a:lnTo>
                    <a:lnTo>
                      <a:pt x="4" y="369"/>
                    </a:lnTo>
                    <a:lnTo>
                      <a:pt x="2" y="330"/>
                    </a:lnTo>
                    <a:lnTo>
                      <a:pt x="0" y="291"/>
                    </a:lnTo>
                    <a:lnTo>
                      <a:pt x="3" y="254"/>
                    </a:lnTo>
                    <a:lnTo>
                      <a:pt x="8" y="217"/>
                    </a:lnTo>
                    <a:lnTo>
                      <a:pt x="16" y="182"/>
                    </a:lnTo>
                    <a:lnTo>
                      <a:pt x="26" y="149"/>
                    </a:lnTo>
                    <a:lnTo>
                      <a:pt x="39" y="120"/>
                    </a:lnTo>
                    <a:lnTo>
                      <a:pt x="57" y="89"/>
                    </a:lnTo>
                    <a:lnTo>
                      <a:pt x="78" y="63"/>
                    </a:lnTo>
                    <a:lnTo>
                      <a:pt x="104" y="43"/>
                    </a:lnTo>
                    <a:lnTo>
                      <a:pt x="133" y="27"/>
                    </a:lnTo>
                    <a:lnTo>
                      <a:pt x="166" y="15"/>
                    </a:lnTo>
                    <a:lnTo>
                      <a:pt x="201" y="7"/>
                    </a:lnTo>
                    <a:lnTo>
                      <a:pt x="246" y="3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E8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24"/>
              <p:cNvSpPr>
                <a:spLocks/>
              </p:cNvSpPr>
              <p:nvPr/>
            </p:nvSpPr>
            <p:spPr bwMode="auto">
              <a:xfrm>
                <a:off x="6340476" y="5132388"/>
                <a:ext cx="2444750" cy="476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29" y="16"/>
                  </a:cxn>
                  <a:cxn ang="0">
                    <a:pos x="1532" y="20"/>
                  </a:cxn>
                  <a:cxn ang="0">
                    <a:pos x="1536" y="26"/>
                  </a:cxn>
                  <a:cxn ang="0">
                    <a:pos x="1540" y="30"/>
                  </a:cxn>
                  <a:cxn ang="0">
                    <a:pos x="24" y="18"/>
                  </a:cxn>
                  <a:cxn ang="0">
                    <a:pos x="0" y="0"/>
                  </a:cxn>
                </a:cxnLst>
                <a:rect l="0" t="0" r="r" b="b"/>
                <a:pathLst>
                  <a:path w="1540" h="30">
                    <a:moveTo>
                      <a:pt x="0" y="0"/>
                    </a:moveTo>
                    <a:lnTo>
                      <a:pt x="1529" y="16"/>
                    </a:lnTo>
                    <a:lnTo>
                      <a:pt x="1532" y="20"/>
                    </a:lnTo>
                    <a:lnTo>
                      <a:pt x="1536" y="26"/>
                    </a:lnTo>
                    <a:lnTo>
                      <a:pt x="1540" y="30"/>
                    </a:lnTo>
                    <a:lnTo>
                      <a:pt x="24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25"/>
              <p:cNvSpPr>
                <a:spLocks noEditPoints="1"/>
              </p:cNvSpPr>
              <p:nvPr/>
            </p:nvSpPr>
            <p:spPr bwMode="auto">
              <a:xfrm>
                <a:off x="5773738" y="4071938"/>
                <a:ext cx="3228975" cy="1160463"/>
              </a:xfrm>
              <a:custGeom>
                <a:avLst/>
                <a:gdLst/>
                <a:ahLst/>
                <a:cxnLst>
                  <a:cxn ang="0">
                    <a:pos x="484" y="731"/>
                  </a:cxn>
                  <a:cxn ang="0">
                    <a:pos x="361" y="0"/>
                  </a:cxn>
                  <a:cxn ang="0">
                    <a:pos x="496" y="2"/>
                  </a:cxn>
                  <a:cxn ang="0">
                    <a:pos x="660" y="10"/>
                  </a:cxn>
                  <a:cxn ang="0">
                    <a:pos x="858" y="24"/>
                  </a:cxn>
                  <a:cxn ang="0">
                    <a:pos x="1104" y="39"/>
                  </a:cxn>
                  <a:cxn ang="0">
                    <a:pos x="1269" y="47"/>
                  </a:cxn>
                  <a:cxn ang="0">
                    <a:pos x="1428" y="51"/>
                  </a:cxn>
                  <a:cxn ang="0">
                    <a:pos x="1579" y="55"/>
                  </a:cxn>
                  <a:cxn ang="0">
                    <a:pos x="1715" y="56"/>
                  </a:cxn>
                  <a:cxn ang="0">
                    <a:pos x="2034" y="57"/>
                  </a:cxn>
                  <a:cxn ang="0">
                    <a:pos x="2023" y="65"/>
                  </a:cxn>
                  <a:cxn ang="0">
                    <a:pos x="1994" y="87"/>
                  </a:cxn>
                  <a:cxn ang="0">
                    <a:pos x="1953" y="120"/>
                  </a:cxn>
                  <a:cxn ang="0">
                    <a:pos x="1905" y="162"/>
                  </a:cxn>
                  <a:cxn ang="0">
                    <a:pos x="1859" y="214"/>
                  </a:cxn>
                  <a:cxn ang="0">
                    <a:pos x="1819" y="271"/>
                  </a:cxn>
                  <a:cxn ang="0">
                    <a:pos x="1700" y="263"/>
                  </a:cxn>
                  <a:cxn ang="0">
                    <a:pos x="1561" y="255"/>
                  </a:cxn>
                  <a:cxn ang="0">
                    <a:pos x="1411" y="246"/>
                  </a:cxn>
                  <a:cxn ang="0">
                    <a:pos x="1259" y="238"/>
                  </a:cxn>
                  <a:cxn ang="0">
                    <a:pos x="1115" y="230"/>
                  </a:cxn>
                  <a:cxn ang="0">
                    <a:pos x="984" y="225"/>
                  </a:cxn>
                  <a:cxn ang="0">
                    <a:pos x="878" y="219"/>
                  </a:cxn>
                  <a:cxn ang="0">
                    <a:pos x="775" y="215"/>
                  </a:cxn>
                  <a:cxn ang="0">
                    <a:pos x="661" y="209"/>
                  </a:cxn>
                  <a:cxn ang="0">
                    <a:pos x="560" y="205"/>
                  </a:cxn>
                  <a:cxn ang="0">
                    <a:pos x="470" y="203"/>
                  </a:cxn>
                  <a:cxn ang="0">
                    <a:pos x="394" y="210"/>
                  </a:cxn>
                  <a:cxn ang="0">
                    <a:pos x="334" y="226"/>
                  </a:cxn>
                  <a:cxn ang="0">
                    <a:pos x="286" y="257"/>
                  </a:cxn>
                  <a:cxn ang="0">
                    <a:pos x="254" y="303"/>
                  </a:cxn>
                  <a:cxn ang="0">
                    <a:pos x="238" y="369"/>
                  </a:cxn>
                  <a:cxn ang="0">
                    <a:pos x="238" y="456"/>
                  </a:cxn>
                  <a:cxn ang="0">
                    <a:pos x="256" y="533"/>
                  </a:cxn>
                  <a:cxn ang="0">
                    <a:pos x="286" y="594"/>
                  </a:cxn>
                  <a:cxn ang="0">
                    <a:pos x="326" y="642"/>
                  </a:cxn>
                  <a:cxn ang="0">
                    <a:pos x="369" y="678"/>
                  </a:cxn>
                  <a:cxn ang="0">
                    <a:pos x="412" y="703"/>
                  </a:cxn>
                  <a:cxn ang="0">
                    <a:pos x="449" y="720"/>
                  </a:cxn>
                  <a:cxn ang="0">
                    <a:pos x="474" y="728"/>
                  </a:cxn>
                  <a:cxn ang="0">
                    <a:pos x="429" y="727"/>
                  </a:cxn>
                  <a:cxn ang="0">
                    <a:pos x="335" y="719"/>
                  </a:cxn>
                  <a:cxn ang="0">
                    <a:pos x="266" y="708"/>
                  </a:cxn>
                  <a:cxn ang="0">
                    <a:pos x="186" y="680"/>
                  </a:cxn>
                  <a:cxn ang="0">
                    <a:pos x="121" y="635"/>
                  </a:cxn>
                  <a:cxn ang="0">
                    <a:pos x="71" y="575"/>
                  </a:cxn>
                  <a:cxn ang="0">
                    <a:pos x="34" y="506"/>
                  </a:cxn>
                  <a:cxn ang="0">
                    <a:pos x="11" y="432"/>
                  </a:cxn>
                  <a:cxn ang="0">
                    <a:pos x="2" y="354"/>
                  </a:cxn>
                  <a:cxn ang="0">
                    <a:pos x="3" y="278"/>
                  </a:cxn>
                  <a:cxn ang="0">
                    <a:pos x="16" y="206"/>
                  </a:cxn>
                  <a:cxn ang="0">
                    <a:pos x="39" y="144"/>
                  </a:cxn>
                  <a:cxn ang="0">
                    <a:pos x="78" y="85"/>
                  </a:cxn>
                  <a:cxn ang="0">
                    <a:pos x="134" y="43"/>
                  </a:cxn>
                  <a:cxn ang="0">
                    <a:pos x="208" y="16"/>
                  </a:cxn>
                  <a:cxn ang="0">
                    <a:pos x="304" y="3"/>
                  </a:cxn>
                </a:cxnLst>
                <a:rect l="0" t="0" r="r" b="b"/>
                <a:pathLst>
                  <a:path w="2034" h="731">
                    <a:moveTo>
                      <a:pt x="480" y="731"/>
                    </a:moveTo>
                    <a:lnTo>
                      <a:pt x="484" y="731"/>
                    </a:lnTo>
                    <a:lnTo>
                      <a:pt x="480" y="731"/>
                    </a:lnTo>
                    <a:close/>
                    <a:moveTo>
                      <a:pt x="361" y="0"/>
                    </a:moveTo>
                    <a:lnTo>
                      <a:pt x="425" y="0"/>
                    </a:lnTo>
                    <a:lnTo>
                      <a:pt x="496" y="2"/>
                    </a:lnTo>
                    <a:lnTo>
                      <a:pt x="574" y="6"/>
                    </a:lnTo>
                    <a:lnTo>
                      <a:pt x="660" y="10"/>
                    </a:lnTo>
                    <a:lnTo>
                      <a:pt x="755" y="16"/>
                    </a:lnTo>
                    <a:lnTo>
                      <a:pt x="858" y="24"/>
                    </a:lnTo>
                    <a:lnTo>
                      <a:pt x="1022" y="35"/>
                    </a:lnTo>
                    <a:lnTo>
                      <a:pt x="1104" y="39"/>
                    </a:lnTo>
                    <a:lnTo>
                      <a:pt x="1187" y="43"/>
                    </a:lnTo>
                    <a:lnTo>
                      <a:pt x="1269" y="47"/>
                    </a:lnTo>
                    <a:lnTo>
                      <a:pt x="1350" y="49"/>
                    </a:lnTo>
                    <a:lnTo>
                      <a:pt x="1428" y="51"/>
                    </a:lnTo>
                    <a:lnTo>
                      <a:pt x="1505" y="53"/>
                    </a:lnTo>
                    <a:lnTo>
                      <a:pt x="1579" y="55"/>
                    </a:lnTo>
                    <a:lnTo>
                      <a:pt x="1649" y="56"/>
                    </a:lnTo>
                    <a:lnTo>
                      <a:pt x="1715" y="56"/>
                    </a:lnTo>
                    <a:lnTo>
                      <a:pt x="1775" y="57"/>
                    </a:lnTo>
                    <a:lnTo>
                      <a:pt x="2034" y="57"/>
                    </a:lnTo>
                    <a:lnTo>
                      <a:pt x="2032" y="59"/>
                    </a:lnTo>
                    <a:lnTo>
                      <a:pt x="2023" y="65"/>
                    </a:lnTo>
                    <a:lnTo>
                      <a:pt x="2011" y="75"/>
                    </a:lnTo>
                    <a:lnTo>
                      <a:pt x="1994" y="87"/>
                    </a:lnTo>
                    <a:lnTo>
                      <a:pt x="1974" y="101"/>
                    </a:lnTo>
                    <a:lnTo>
                      <a:pt x="1953" y="120"/>
                    </a:lnTo>
                    <a:lnTo>
                      <a:pt x="1929" y="140"/>
                    </a:lnTo>
                    <a:lnTo>
                      <a:pt x="1905" y="162"/>
                    </a:lnTo>
                    <a:lnTo>
                      <a:pt x="1881" y="187"/>
                    </a:lnTo>
                    <a:lnTo>
                      <a:pt x="1859" y="214"/>
                    </a:lnTo>
                    <a:lnTo>
                      <a:pt x="1838" y="242"/>
                    </a:lnTo>
                    <a:lnTo>
                      <a:pt x="1819" y="271"/>
                    </a:lnTo>
                    <a:lnTo>
                      <a:pt x="1762" y="267"/>
                    </a:lnTo>
                    <a:lnTo>
                      <a:pt x="1700" y="263"/>
                    </a:lnTo>
                    <a:lnTo>
                      <a:pt x="1633" y="259"/>
                    </a:lnTo>
                    <a:lnTo>
                      <a:pt x="1561" y="255"/>
                    </a:lnTo>
                    <a:lnTo>
                      <a:pt x="1486" y="251"/>
                    </a:lnTo>
                    <a:lnTo>
                      <a:pt x="1411" y="246"/>
                    </a:lnTo>
                    <a:lnTo>
                      <a:pt x="1335" y="242"/>
                    </a:lnTo>
                    <a:lnTo>
                      <a:pt x="1259" y="238"/>
                    </a:lnTo>
                    <a:lnTo>
                      <a:pt x="1185" y="234"/>
                    </a:lnTo>
                    <a:lnTo>
                      <a:pt x="1115" y="230"/>
                    </a:lnTo>
                    <a:lnTo>
                      <a:pt x="1047" y="227"/>
                    </a:lnTo>
                    <a:lnTo>
                      <a:pt x="984" y="225"/>
                    </a:lnTo>
                    <a:lnTo>
                      <a:pt x="928" y="222"/>
                    </a:lnTo>
                    <a:lnTo>
                      <a:pt x="878" y="219"/>
                    </a:lnTo>
                    <a:lnTo>
                      <a:pt x="837" y="218"/>
                    </a:lnTo>
                    <a:lnTo>
                      <a:pt x="775" y="215"/>
                    </a:lnTo>
                    <a:lnTo>
                      <a:pt x="717" y="213"/>
                    </a:lnTo>
                    <a:lnTo>
                      <a:pt x="661" y="209"/>
                    </a:lnTo>
                    <a:lnTo>
                      <a:pt x="608" y="206"/>
                    </a:lnTo>
                    <a:lnTo>
                      <a:pt x="560" y="205"/>
                    </a:lnTo>
                    <a:lnTo>
                      <a:pt x="513" y="203"/>
                    </a:lnTo>
                    <a:lnTo>
                      <a:pt x="470" y="203"/>
                    </a:lnTo>
                    <a:lnTo>
                      <a:pt x="430" y="206"/>
                    </a:lnTo>
                    <a:lnTo>
                      <a:pt x="394" y="210"/>
                    </a:lnTo>
                    <a:lnTo>
                      <a:pt x="363" y="217"/>
                    </a:lnTo>
                    <a:lnTo>
                      <a:pt x="334" y="226"/>
                    </a:lnTo>
                    <a:lnTo>
                      <a:pt x="308" y="239"/>
                    </a:lnTo>
                    <a:lnTo>
                      <a:pt x="286" y="257"/>
                    </a:lnTo>
                    <a:lnTo>
                      <a:pt x="269" y="278"/>
                    </a:lnTo>
                    <a:lnTo>
                      <a:pt x="254" y="303"/>
                    </a:lnTo>
                    <a:lnTo>
                      <a:pt x="244" y="334"/>
                    </a:lnTo>
                    <a:lnTo>
                      <a:pt x="238" y="369"/>
                    </a:lnTo>
                    <a:lnTo>
                      <a:pt x="236" y="411"/>
                    </a:lnTo>
                    <a:lnTo>
                      <a:pt x="238" y="456"/>
                    </a:lnTo>
                    <a:lnTo>
                      <a:pt x="245" y="496"/>
                    </a:lnTo>
                    <a:lnTo>
                      <a:pt x="256" y="533"/>
                    </a:lnTo>
                    <a:lnTo>
                      <a:pt x="269" y="565"/>
                    </a:lnTo>
                    <a:lnTo>
                      <a:pt x="286" y="594"/>
                    </a:lnTo>
                    <a:lnTo>
                      <a:pt x="306" y="620"/>
                    </a:lnTo>
                    <a:lnTo>
                      <a:pt x="326" y="642"/>
                    </a:lnTo>
                    <a:lnTo>
                      <a:pt x="348" y="662"/>
                    </a:lnTo>
                    <a:lnTo>
                      <a:pt x="369" y="678"/>
                    </a:lnTo>
                    <a:lnTo>
                      <a:pt x="392" y="692"/>
                    </a:lnTo>
                    <a:lnTo>
                      <a:pt x="412" y="703"/>
                    </a:lnTo>
                    <a:lnTo>
                      <a:pt x="431" y="712"/>
                    </a:lnTo>
                    <a:lnTo>
                      <a:pt x="449" y="720"/>
                    </a:lnTo>
                    <a:lnTo>
                      <a:pt x="463" y="725"/>
                    </a:lnTo>
                    <a:lnTo>
                      <a:pt x="474" y="728"/>
                    </a:lnTo>
                    <a:lnTo>
                      <a:pt x="480" y="731"/>
                    </a:lnTo>
                    <a:lnTo>
                      <a:pt x="429" y="727"/>
                    </a:lnTo>
                    <a:lnTo>
                      <a:pt x="378" y="723"/>
                    </a:lnTo>
                    <a:lnTo>
                      <a:pt x="335" y="719"/>
                    </a:lnTo>
                    <a:lnTo>
                      <a:pt x="297" y="713"/>
                    </a:lnTo>
                    <a:lnTo>
                      <a:pt x="266" y="708"/>
                    </a:lnTo>
                    <a:lnTo>
                      <a:pt x="224" y="696"/>
                    </a:lnTo>
                    <a:lnTo>
                      <a:pt x="186" y="680"/>
                    </a:lnTo>
                    <a:lnTo>
                      <a:pt x="151" y="660"/>
                    </a:lnTo>
                    <a:lnTo>
                      <a:pt x="121" y="635"/>
                    </a:lnTo>
                    <a:lnTo>
                      <a:pt x="93" y="607"/>
                    </a:lnTo>
                    <a:lnTo>
                      <a:pt x="71" y="575"/>
                    </a:lnTo>
                    <a:lnTo>
                      <a:pt x="51" y="542"/>
                    </a:lnTo>
                    <a:lnTo>
                      <a:pt x="34" y="506"/>
                    </a:lnTo>
                    <a:lnTo>
                      <a:pt x="22" y="470"/>
                    </a:lnTo>
                    <a:lnTo>
                      <a:pt x="11" y="432"/>
                    </a:lnTo>
                    <a:lnTo>
                      <a:pt x="4" y="393"/>
                    </a:lnTo>
                    <a:lnTo>
                      <a:pt x="2" y="354"/>
                    </a:lnTo>
                    <a:lnTo>
                      <a:pt x="0" y="315"/>
                    </a:lnTo>
                    <a:lnTo>
                      <a:pt x="3" y="278"/>
                    </a:lnTo>
                    <a:lnTo>
                      <a:pt x="8" y="241"/>
                    </a:lnTo>
                    <a:lnTo>
                      <a:pt x="16" y="206"/>
                    </a:lnTo>
                    <a:lnTo>
                      <a:pt x="26" y="173"/>
                    </a:lnTo>
                    <a:lnTo>
                      <a:pt x="39" y="144"/>
                    </a:lnTo>
                    <a:lnTo>
                      <a:pt x="57" y="112"/>
                    </a:lnTo>
                    <a:lnTo>
                      <a:pt x="78" y="85"/>
                    </a:lnTo>
                    <a:lnTo>
                      <a:pt x="105" y="63"/>
                    </a:lnTo>
                    <a:lnTo>
                      <a:pt x="134" y="43"/>
                    </a:lnTo>
                    <a:lnTo>
                      <a:pt x="170" y="28"/>
                    </a:lnTo>
                    <a:lnTo>
                      <a:pt x="208" y="16"/>
                    </a:lnTo>
                    <a:lnTo>
                      <a:pt x="253" y="8"/>
                    </a:lnTo>
                    <a:lnTo>
                      <a:pt x="304" y="3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B5B3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26"/>
              <p:cNvSpPr>
                <a:spLocks/>
              </p:cNvSpPr>
              <p:nvPr/>
            </p:nvSpPr>
            <p:spPr bwMode="auto">
              <a:xfrm>
                <a:off x="5691188" y="4008438"/>
                <a:ext cx="3382963" cy="1271588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491" y="3"/>
                  </a:cxn>
                  <a:cxn ang="0">
                    <a:pos x="600" y="6"/>
                  </a:cxn>
                  <a:cxn ang="0">
                    <a:pos x="729" y="7"/>
                  </a:cxn>
                  <a:cxn ang="0">
                    <a:pos x="875" y="10"/>
                  </a:cxn>
                  <a:cxn ang="0">
                    <a:pos x="1030" y="11"/>
                  </a:cxn>
                  <a:cxn ang="0">
                    <a:pos x="1192" y="12"/>
                  </a:cxn>
                  <a:cxn ang="0">
                    <a:pos x="1354" y="14"/>
                  </a:cxn>
                  <a:cxn ang="0">
                    <a:pos x="1591" y="15"/>
                  </a:cxn>
                  <a:cxn ang="0">
                    <a:pos x="1923" y="16"/>
                  </a:cxn>
                  <a:cxn ang="0">
                    <a:pos x="2110" y="97"/>
                  </a:cxn>
                  <a:cxn ang="0">
                    <a:pos x="1946" y="99"/>
                  </a:cxn>
                  <a:cxn ang="0">
                    <a:pos x="1703" y="100"/>
                  </a:cxn>
                  <a:cxn ang="0">
                    <a:pos x="1328" y="101"/>
                  </a:cxn>
                  <a:cxn ang="0">
                    <a:pos x="553" y="99"/>
                  </a:cxn>
                  <a:cxn ang="0">
                    <a:pos x="473" y="95"/>
                  </a:cxn>
                  <a:cxn ang="0">
                    <a:pos x="360" y="93"/>
                  </a:cxn>
                  <a:cxn ang="0">
                    <a:pos x="294" y="99"/>
                  </a:cxn>
                  <a:cxn ang="0">
                    <a:pos x="235" y="115"/>
                  </a:cxn>
                  <a:cxn ang="0">
                    <a:pos x="186" y="141"/>
                  </a:cxn>
                  <a:cxn ang="0">
                    <a:pos x="148" y="185"/>
                  </a:cxn>
                  <a:cxn ang="0">
                    <a:pos x="121" y="246"/>
                  </a:cxn>
                  <a:cxn ang="0">
                    <a:pos x="108" y="328"/>
                  </a:cxn>
                  <a:cxn ang="0">
                    <a:pos x="108" y="441"/>
                  </a:cxn>
                  <a:cxn ang="0">
                    <a:pos x="120" y="532"/>
                  </a:cxn>
                  <a:cxn ang="0">
                    <a:pos x="145" y="601"/>
                  </a:cxn>
                  <a:cxn ang="0">
                    <a:pos x="182" y="653"/>
                  </a:cxn>
                  <a:cxn ang="0">
                    <a:pos x="230" y="688"/>
                  </a:cxn>
                  <a:cxn ang="0">
                    <a:pos x="286" y="711"/>
                  </a:cxn>
                  <a:cxn ang="0">
                    <a:pos x="351" y="724"/>
                  </a:cxn>
                  <a:cxn ang="0">
                    <a:pos x="424" y="730"/>
                  </a:cxn>
                  <a:cxn ang="0">
                    <a:pos x="797" y="731"/>
                  </a:cxn>
                  <a:cxn ang="0">
                    <a:pos x="1087" y="730"/>
                  </a:cxn>
                  <a:cxn ang="0">
                    <a:pos x="1323" y="728"/>
                  </a:cxn>
                  <a:cxn ang="0">
                    <a:pos x="1554" y="727"/>
                  </a:cxn>
                  <a:cxn ang="0">
                    <a:pos x="1764" y="726"/>
                  </a:cxn>
                  <a:cxn ang="0">
                    <a:pos x="1979" y="724"/>
                  </a:cxn>
                  <a:cxn ang="0">
                    <a:pos x="2092" y="723"/>
                  </a:cxn>
                  <a:cxn ang="0">
                    <a:pos x="281" y="801"/>
                  </a:cxn>
                  <a:cxn ang="0">
                    <a:pos x="190" y="767"/>
                  </a:cxn>
                  <a:cxn ang="0">
                    <a:pos x="120" y="720"/>
                  </a:cxn>
                  <a:cxn ang="0">
                    <a:pos x="68" y="662"/>
                  </a:cxn>
                  <a:cxn ang="0">
                    <a:pos x="34" y="598"/>
                  </a:cxn>
                  <a:cxn ang="0">
                    <a:pos x="13" y="532"/>
                  </a:cxn>
                  <a:cxn ang="0">
                    <a:pos x="2" y="464"/>
                  </a:cxn>
                  <a:cxn ang="0">
                    <a:pos x="0" y="370"/>
                  </a:cxn>
                  <a:cxn ang="0">
                    <a:pos x="6" y="299"/>
                  </a:cxn>
                  <a:cxn ang="0">
                    <a:pos x="22" y="231"/>
                  </a:cxn>
                  <a:cxn ang="0">
                    <a:pos x="49" y="168"/>
                  </a:cxn>
                  <a:cxn ang="0">
                    <a:pos x="87" y="111"/>
                  </a:cxn>
                  <a:cxn ang="0">
                    <a:pos x="140" y="63"/>
                  </a:cxn>
                  <a:cxn ang="0">
                    <a:pos x="210" y="27"/>
                  </a:cxn>
                  <a:cxn ang="0">
                    <a:pos x="298" y="4"/>
                  </a:cxn>
                </a:cxnLst>
                <a:rect l="0" t="0" r="r" b="b"/>
                <a:pathLst>
                  <a:path w="2131" h="801">
                    <a:moveTo>
                      <a:pt x="351" y="0"/>
                    </a:moveTo>
                    <a:lnTo>
                      <a:pt x="408" y="0"/>
                    </a:lnTo>
                    <a:lnTo>
                      <a:pt x="446" y="2"/>
                    </a:lnTo>
                    <a:lnTo>
                      <a:pt x="491" y="3"/>
                    </a:lnTo>
                    <a:lnTo>
                      <a:pt x="543" y="4"/>
                    </a:lnTo>
                    <a:lnTo>
                      <a:pt x="600" y="6"/>
                    </a:lnTo>
                    <a:lnTo>
                      <a:pt x="663" y="6"/>
                    </a:lnTo>
                    <a:lnTo>
                      <a:pt x="729" y="7"/>
                    </a:lnTo>
                    <a:lnTo>
                      <a:pt x="801" y="8"/>
                    </a:lnTo>
                    <a:lnTo>
                      <a:pt x="875" y="10"/>
                    </a:lnTo>
                    <a:lnTo>
                      <a:pt x="951" y="10"/>
                    </a:lnTo>
                    <a:lnTo>
                      <a:pt x="1030" y="11"/>
                    </a:lnTo>
                    <a:lnTo>
                      <a:pt x="1110" y="11"/>
                    </a:lnTo>
                    <a:lnTo>
                      <a:pt x="1192" y="12"/>
                    </a:lnTo>
                    <a:lnTo>
                      <a:pt x="1274" y="12"/>
                    </a:lnTo>
                    <a:lnTo>
                      <a:pt x="1354" y="14"/>
                    </a:lnTo>
                    <a:lnTo>
                      <a:pt x="1514" y="14"/>
                    </a:lnTo>
                    <a:lnTo>
                      <a:pt x="1591" y="15"/>
                    </a:lnTo>
                    <a:lnTo>
                      <a:pt x="1866" y="15"/>
                    </a:lnTo>
                    <a:lnTo>
                      <a:pt x="1923" y="16"/>
                    </a:lnTo>
                    <a:lnTo>
                      <a:pt x="2131" y="16"/>
                    </a:lnTo>
                    <a:lnTo>
                      <a:pt x="2110" y="97"/>
                    </a:lnTo>
                    <a:lnTo>
                      <a:pt x="1994" y="97"/>
                    </a:lnTo>
                    <a:lnTo>
                      <a:pt x="1946" y="99"/>
                    </a:lnTo>
                    <a:lnTo>
                      <a:pt x="1771" y="99"/>
                    </a:lnTo>
                    <a:lnTo>
                      <a:pt x="1703" y="100"/>
                    </a:lnTo>
                    <a:lnTo>
                      <a:pt x="1406" y="100"/>
                    </a:lnTo>
                    <a:lnTo>
                      <a:pt x="1328" y="101"/>
                    </a:lnTo>
                    <a:lnTo>
                      <a:pt x="638" y="101"/>
                    </a:lnTo>
                    <a:lnTo>
                      <a:pt x="553" y="99"/>
                    </a:lnTo>
                    <a:lnTo>
                      <a:pt x="512" y="97"/>
                    </a:lnTo>
                    <a:lnTo>
                      <a:pt x="473" y="95"/>
                    </a:lnTo>
                    <a:lnTo>
                      <a:pt x="396" y="92"/>
                    </a:lnTo>
                    <a:lnTo>
                      <a:pt x="360" y="93"/>
                    </a:lnTo>
                    <a:lnTo>
                      <a:pt x="326" y="95"/>
                    </a:lnTo>
                    <a:lnTo>
                      <a:pt x="294" y="99"/>
                    </a:lnTo>
                    <a:lnTo>
                      <a:pt x="264" y="105"/>
                    </a:lnTo>
                    <a:lnTo>
                      <a:pt x="235" y="115"/>
                    </a:lnTo>
                    <a:lnTo>
                      <a:pt x="210" y="127"/>
                    </a:lnTo>
                    <a:lnTo>
                      <a:pt x="186" y="141"/>
                    </a:lnTo>
                    <a:lnTo>
                      <a:pt x="165" y="161"/>
                    </a:lnTo>
                    <a:lnTo>
                      <a:pt x="148" y="185"/>
                    </a:lnTo>
                    <a:lnTo>
                      <a:pt x="133" y="213"/>
                    </a:lnTo>
                    <a:lnTo>
                      <a:pt x="121" y="246"/>
                    </a:lnTo>
                    <a:lnTo>
                      <a:pt x="113" y="285"/>
                    </a:lnTo>
                    <a:lnTo>
                      <a:pt x="108" y="328"/>
                    </a:lnTo>
                    <a:lnTo>
                      <a:pt x="107" y="388"/>
                    </a:lnTo>
                    <a:lnTo>
                      <a:pt x="108" y="441"/>
                    </a:lnTo>
                    <a:lnTo>
                      <a:pt x="112" y="489"/>
                    </a:lnTo>
                    <a:lnTo>
                      <a:pt x="120" y="532"/>
                    </a:lnTo>
                    <a:lnTo>
                      <a:pt x="132" y="569"/>
                    </a:lnTo>
                    <a:lnTo>
                      <a:pt x="145" y="601"/>
                    </a:lnTo>
                    <a:lnTo>
                      <a:pt x="162" y="629"/>
                    </a:lnTo>
                    <a:lnTo>
                      <a:pt x="182" y="653"/>
                    </a:lnTo>
                    <a:lnTo>
                      <a:pt x="204" y="672"/>
                    </a:lnTo>
                    <a:lnTo>
                      <a:pt x="230" y="688"/>
                    </a:lnTo>
                    <a:lnTo>
                      <a:pt x="256" y="702"/>
                    </a:lnTo>
                    <a:lnTo>
                      <a:pt x="286" y="711"/>
                    </a:lnTo>
                    <a:lnTo>
                      <a:pt x="318" y="719"/>
                    </a:lnTo>
                    <a:lnTo>
                      <a:pt x="351" y="724"/>
                    </a:lnTo>
                    <a:lnTo>
                      <a:pt x="387" y="728"/>
                    </a:lnTo>
                    <a:lnTo>
                      <a:pt x="424" y="730"/>
                    </a:lnTo>
                    <a:lnTo>
                      <a:pt x="464" y="731"/>
                    </a:lnTo>
                    <a:lnTo>
                      <a:pt x="797" y="731"/>
                    </a:lnTo>
                    <a:lnTo>
                      <a:pt x="864" y="730"/>
                    </a:lnTo>
                    <a:lnTo>
                      <a:pt x="1087" y="730"/>
                    </a:lnTo>
                    <a:lnTo>
                      <a:pt x="1165" y="728"/>
                    </a:lnTo>
                    <a:lnTo>
                      <a:pt x="1323" y="728"/>
                    </a:lnTo>
                    <a:lnTo>
                      <a:pt x="1401" y="727"/>
                    </a:lnTo>
                    <a:lnTo>
                      <a:pt x="1554" y="727"/>
                    </a:lnTo>
                    <a:lnTo>
                      <a:pt x="1627" y="726"/>
                    </a:lnTo>
                    <a:lnTo>
                      <a:pt x="1764" y="726"/>
                    </a:lnTo>
                    <a:lnTo>
                      <a:pt x="1826" y="724"/>
                    </a:lnTo>
                    <a:lnTo>
                      <a:pt x="1979" y="724"/>
                    </a:lnTo>
                    <a:lnTo>
                      <a:pt x="2019" y="723"/>
                    </a:lnTo>
                    <a:lnTo>
                      <a:pt x="2092" y="723"/>
                    </a:lnTo>
                    <a:lnTo>
                      <a:pt x="2096" y="801"/>
                    </a:lnTo>
                    <a:lnTo>
                      <a:pt x="281" y="801"/>
                    </a:lnTo>
                    <a:lnTo>
                      <a:pt x="232" y="787"/>
                    </a:lnTo>
                    <a:lnTo>
                      <a:pt x="190" y="767"/>
                    </a:lnTo>
                    <a:lnTo>
                      <a:pt x="152" y="744"/>
                    </a:lnTo>
                    <a:lnTo>
                      <a:pt x="120" y="720"/>
                    </a:lnTo>
                    <a:lnTo>
                      <a:pt x="92" y="692"/>
                    </a:lnTo>
                    <a:lnTo>
                      <a:pt x="68" y="662"/>
                    </a:lnTo>
                    <a:lnTo>
                      <a:pt x="50" y="631"/>
                    </a:lnTo>
                    <a:lnTo>
                      <a:pt x="34" y="598"/>
                    </a:lnTo>
                    <a:lnTo>
                      <a:pt x="22" y="565"/>
                    </a:lnTo>
                    <a:lnTo>
                      <a:pt x="13" y="532"/>
                    </a:lnTo>
                    <a:lnTo>
                      <a:pt x="6" y="497"/>
                    </a:lnTo>
                    <a:lnTo>
                      <a:pt x="2" y="464"/>
                    </a:lnTo>
                    <a:lnTo>
                      <a:pt x="0" y="431"/>
                    </a:lnTo>
                    <a:lnTo>
                      <a:pt x="0" y="370"/>
                    </a:lnTo>
                    <a:lnTo>
                      <a:pt x="2" y="335"/>
                    </a:lnTo>
                    <a:lnTo>
                      <a:pt x="6" y="299"/>
                    </a:lnTo>
                    <a:lnTo>
                      <a:pt x="13" y="266"/>
                    </a:lnTo>
                    <a:lnTo>
                      <a:pt x="22" y="231"/>
                    </a:lnTo>
                    <a:lnTo>
                      <a:pt x="34" y="198"/>
                    </a:lnTo>
                    <a:lnTo>
                      <a:pt x="49" y="168"/>
                    </a:lnTo>
                    <a:lnTo>
                      <a:pt x="66" y="139"/>
                    </a:lnTo>
                    <a:lnTo>
                      <a:pt x="87" y="111"/>
                    </a:lnTo>
                    <a:lnTo>
                      <a:pt x="112" y="85"/>
                    </a:lnTo>
                    <a:lnTo>
                      <a:pt x="140" y="63"/>
                    </a:lnTo>
                    <a:lnTo>
                      <a:pt x="173" y="43"/>
                    </a:lnTo>
                    <a:lnTo>
                      <a:pt x="210" y="27"/>
                    </a:lnTo>
                    <a:lnTo>
                      <a:pt x="252" y="14"/>
                    </a:lnTo>
                    <a:lnTo>
                      <a:pt x="298" y="4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007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27"/>
              <p:cNvSpPr>
                <a:spLocks/>
              </p:cNvSpPr>
              <p:nvPr/>
            </p:nvSpPr>
            <p:spPr bwMode="auto">
              <a:xfrm>
                <a:off x="6297613" y="4411663"/>
                <a:ext cx="2352675" cy="142875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1482" y="77"/>
                  </a:cxn>
                  <a:cxn ang="0">
                    <a:pos x="1480" y="88"/>
                  </a:cxn>
                  <a:cxn ang="0">
                    <a:pos x="1480" y="89"/>
                  </a:cxn>
                  <a:cxn ang="0">
                    <a:pos x="1478" y="89"/>
                  </a:cxn>
                  <a:cxn ang="0">
                    <a:pos x="1478" y="90"/>
                  </a:cxn>
                  <a:cxn ang="0">
                    <a:pos x="0" y="13"/>
                  </a:cxn>
                  <a:cxn ang="0">
                    <a:pos x="21" y="5"/>
                  </a:cxn>
                  <a:cxn ang="0">
                    <a:pos x="46" y="0"/>
                  </a:cxn>
                </a:cxnLst>
                <a:rect l="0" t="0" r="r" b="b"/>
                <a:pathLst>
                  <a:path w="1482" h="90">
                    <a:moveTo>
                      <a:pt x="46" y="0"/>
                    </a:moveTo>
                    <a:lnTo>
                      <a:pt x="1482" y="77"/>
                    </a:lnTo>
                    <a:lnTo>
                      <a:pt x="1480" y="88"/>
                    </a:lnTo>
                    <a:lnTo>
                      <a:pt x="1480" y="89"/>
                    </a:lnTo>
                    <a:lnTo>
                      <a:pt x="1478" y="89"/>
                    </a:lnTo>
                    <a:lnTo>
                      <a:pt x="1478" y="90"/>
                    </a:lnTo>
                    <a:lnTo>
                      <a:pt x="0" y="13"/>
                    </a:lnTo>
                    <a:lnTo>
                      <a:pt x="21" y="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28"/>
              <p:cNvSpPr>
                <a:spLocks/>
              </p:cNvSpPr>
              <p:nvPr/>
            </p:nvSpPr>
            <p:spPr bwMode="auto">
              <a:xfrm>
                <a:off x="6215063" y="4464050"/>
                <a:ext cx="2420938" cy="14128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525" y="76"/>
                  </a:cxn>
                  <a:cxn ang="0">
                    <a:pos x="1524" y="83"/>
                  </a:cxn>
                  <a:cxn ang="0">
                    <a:pos x="1521" y="89"/>
                  </a:cxn>
                  <a:cxn ang="0">
                    <a:pos x="0" y="16"/>
                  </a:cxn>
                  <a:cxn ang="0">
                    <a:pos x="8" y="8"/>
                  </a:cxn>
                  <a:cxn ang="0">
                    <a:pos x="17" y="0"/>
                  </a:cxn>
                </a:cxnLst>
                <a:rect l="0" t="0" r="r" b="b"/>
                <a:pathLst>
                  <a:path w="1525" h="89">
                    <a:moveTo>
                      <a:pt x="17" y="0"/>
                    </a:moveTo>
                    <a:lnTo>
                      <a:pt x="1525" y="76"/>
                    </a:lnTo>
                    <a:lnTo>
                      <a:pt x="1524" y="83"/>
                    </a:lnTo>
                    <a:lnTo>
                      <a:pt x="1521" y="89"/>
                    </a:lnTo>
                    <a:lnTo>
                      <a:pt x="0" y="16"/>
                    </a:lnTo>
                    <a:lnTo>
                      <a:pt x="8" y="8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29"/>
              <p:cNvSpPr>
                <a:spLocks/>
              </p:cNvSpPr>
              <p:nvPr/>
            </p:nvSpPr>
            <p:spPr bwMode="auto">
              <a:xfrm>
                <a:off x="6176963" y="4522788"/>
                <a:ext cx="2444750" cy="1349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540" y="71"/>
                  </a:cxn>
                  <a:cxn ang="0">
                    <a:pos x="1539" y="75"/>
                  </a:cxn>
                  <a:cxn ang="0">
                    <a:pos x="1539" y="80"/>
                  </a:cxn>
                  <a:cxn ang="0">
                    <a:pos x="1537" y="85"/>
                  </a:cxn>
                  <a:cxn ang="0">
                    <a:pos x="0" y="16"/>
                  </a:cxn>
                  <a:cxn ang="0">
                    <a:pos x="3" y="10"/>
                  </a:cxn>
                  <a:cxn ang="0">
                    <a:pos x="6" y="4"/>
                  </a:cxn>
                  <a:cxn ang="0">
                    <a:pos x="9" y="0"/>
                  </a:cxn>
                </a:cxnLst>
                <a:rect l="0" t="0" r="r" b="b"/>
                <a:pathLst>
                  <a:path w="1540" h="85">
                    <a:moveTo>
                      <a:pt x="9" y="0"/>
                    </a:moveTo>
                    <a:lnTo>
                      <a:pt x="1540" y="71"/>
                    </a:lnTo>
                    <a:lnTo>
                      <a:pt x="1539" y="75"/>
                    </a:lnTo>
                    <a:lnTo>
                      <a:pt x="1539" y="80"/>
                    </a:lnTo>
                    <a:lnTo>
                      <a:pt x="1537" y="85"/>
                    </a:lnTo>
                    <a:lnTo>
                      <a:pt x="0" y="16"/>
                    </a:lnTo>
                    <a:lnTo>
                      <a:pt x="3" y="10"/>
                    </a:lnTo>
                    <a:lnTo>
                      <a:pt x="6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30"/>
              <p:cNvSpPr>
                <a:spLocks/>
              </p:cNvSpPr>
              <p:nvPr/>
            </p:nvSpPr>
            <p:spPr bwMode="auto">
              <a:xfrm>
                <a:off x="6157913" y="4583113"/>
                <a:ext cx="2455863" cy="1254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547" y="65"/>
                  </a:cxn>
                  <a:cxn ang="0">
                    <a:pos x="1547" y="79"/>
                  </a:cxn>
                  <a:cxn ang="0">
                    <a:pos x="0" y="16"/>
                  </a:cxn>
                  <a:cxn ang="0">
                    <a:pos x="4" y="0"/>
                  </a:cxn>
                </a:cxnLst>
                <a:rect l="0" t="0" r="r" b="b"/>
                <a:pathLst>
                  <a:path w="1547" h="79">
                    <a:moveTo>
                      <a:pt x="4" y="0"/>
                    </a:moveTo>
                    <a:lnTo>
                      <a:pt x="1547" y="65"/>
                    </a:lnTo>
                    <a:lnTo>
                      <a:pt x="1547" y="79"/>
                    </a:lnTo>
                    <a:lnTo>
                      <a:pt x="0" y="1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31"/>
              <p:cNvSpPr>
                <a:spLocks/>
              </p:cNvSpPr>
              <p:nvPr/>
            </p:nvSpPr>
            <p:spPr bwMode="auto">
              <a:xfrm>
                <a:off x="6149976" y="4643438"/>
                <a:ext cx="2463800" cy="11906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550" y="60"/>
                  </a:cxn>
                  <a:cxn ang="0">
                    <a:pos x="1550" y="65"/>
                  </a:cxn>
                  <a:cxn ang="0">
                    <a:pos x="1552" y="69"/>
                  </a:cxn>
                  <a:cxn ang="0">
                    <a:pos x="1552" y="75"/>
                  </a:cxn>
                  <a:cxn ang="0">
                    <a:pos x="0" y="16"/>
                  </a:cxn>
                  <a:cxn ang="0">
                    <a:pos x="1" y="8"/>
                  </a:cxn>
                  <a:cxn ang="0">
                    <a:pos x="1" y="0"/>
                  </a:cxn>
                </a:cxnLst>
                <a:rect l="0" t="0" r="r" b="b"/>
                <a:pathLst>
                  <a:path w="1552" h="75">
                    <a:moveTo>
                      <a:pt x="1" y="0"/>
                    </a:moveTo>
                    <a:lnTo>
                      <a:pt x="1550" y="60"/>
                    </a:lnTo>
                    <a:lnTo>
                      <a:pt x="1550" y="65"/>
                    </a:lnTo>
                    <a:lnTo>
                      <a:pt x="1552" y="69"/>
                    </a:lnTo>
                    <a:lnTo>
                      <a:pt x="1552" y="75"/>
                    </a:lnTo>
                    <a:lnTo>
                      <a:pt x="0" y="16"/>
                    </a:lnTo>
                    <a:lnTo>
                      <a:pt x="1" y="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32"/>
              <p:cNvSpPr>
                <a:spLocks/>
              </p:cNvSpPr>
              <p:nvPr/>
            </p:nvSpPr>
            <p:spPr bwMode="auto">
              <a:xfrm>
                <a:off x="6148388" y="4702175"/>
                <a:ext cx="2468563" cy="1127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3" y="56"/>
                  </a:cxn>
                  <a:cxn ang="0">
                    <a:pos x="1554" y="61"/>
                  </a:cxn>
                  <a:cxn ang="0">
                    <a:pos x="1554" y="65"/>
                  </a:cxn>
                  <a:cxn ang="0">
                    <a:pos x="1555" y="71"/>
                  </a:cxn>
                  <a:cxn ang="0">
                    <a:pos x="0" y="18"/>
                  </a:cxn>
                  <a:cxn ang="0">
                    <a:pos x="0" y="0"/>
                  </a:cxn>
                </a:cxnLst>
                <a:rect l="0" t="0" r="r" b="b"/>
                <a:pathLst>
                  <a:path w="1555" h="71">
                    <a:moveTo>
                      <a:pt x="0" y="0"/>
                    </a:moveTo>
                    <a:lnTo>
                      <a:pt x="1553" y="56"/>
                    </a:lnTo>
                    <a:lnTo>
                      <a:pt x="1554" y="61"/>
                    </a:lnTo>
                    <a:lnTo>
                      <a:pt x="1554" y="65"/>
                    </a:lnTo>
                    <a:lnTo>
                      <a:pt x="1555" y="71"/>
                    </a:lnTo>
                    <a:lnTo>
                      <a:pt x="0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33"/>
              <p:cNvSpPr>
                <a:spLocks/>
              </p:cNvSpPr>
              <p:nvPr/>
            </p:nvSpPr>
            <p:spPr bwMode="auto">
              <a:xfrm>
                <a:off x="6149976" y="4764088"/>
                <a:ext cx="2478088" cy="1016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7" y="50"/>
                  </a:cxn>
                  <a:cxn ang="0">
                    <a:pos x="1560" y="57"/>
                  </a:cxn>
                  <a:cxn ang="0">
                    <a:pos x="1561" y="64"/>
                  </a:cxn>
                  <a:cxn ang="0">
                    <a:pos x="0" y="17"/>
                  </a:cxn>
                  <a:cxn ang="0">
                    <a:pos x="0" y="0"/>
                  </a:cxn>
                </a:cxnLst>
                <a:rect l="0" t="0" r="r" b="b"/>
                <a:pathLst>
                  <a:path w="1561" h="64">
                    <a:moveTo>
                      <a:pt x="0" y="0"/>
                    </a:moveTo>
                    <a:lnTo>
                      <a:pt x="1557" y="50"/>
                    </a:lnTo>
                    <a:lnTo>
                      <a:pt x="1560" y="57"/>
                    </a:lnTo>
                    <a:lnTo>
                      <a:pt x="1561" y="64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34"/>
              <p:cNvSpPr>
                <a:spLocks/>
              </p:cNvSpPr>
              <p:nvPr/>
            </p:nvSpPr>
            <p:spPr bwMode="auto">
              <a:xfrm>
                <a:off x="6156326" y="4827588"/>
                <a:ext cx="2486025" cy="904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61" y="44"/>
                  </a:cxn>
                  <a:cxn ang="0">
                    <a:pos x="1562" y="48"/>
                  </a:cxn>
                  <a:cxn ang="0">
                    <a:pos x="1564" y="53"/>
                  </a:cxn>
                  <a:cxn ang="0">
                    <a:pos x="1566" y="57"/>
                  </a:cxn>
                  <a:cxn ang="0">
                    <a:pos x="3" y="16"/>
                  </a:cxn>
                  <a:cxn ang="0">
                    <a:pos x="0" y="0"/>
                  </a:cxn>
                </a:cxnLst>
                <a:rect l="0" t="0" r="r" b="b"/>
                <a:pathLst>
                  <a:path w="1566" h="57">
                    <a:moveTo>
                      <a:pt x="0" y="0"/>
                    </a:moveTo>
                    <a:lnTo>
                      <a:pt x="1561" y="44"/>
                    </a:lnTo>
                    <a:lnTo>
                      <a:pt x="1562" y="48"/>
                    </a:lnTo>
                    <a:lnTo>
                      <a:pt x="1564" y="53"/>
                    </a:lnTo>
                    <a:lnTo>
                      <a:pt x="1566" y="57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35"/>
              <p:cNvSpPr>
                <a:spLocks/>
              </p:cNvSpPr>
              <p:nvPr/>
            </p:nvSpPr>
            <p:spPr bwMode="auto">
              <a:xfrm>
                <a:off x="6169026" y="4887913"/>
                <a:ext cx="2492375" cy="82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63" y="37"/>
                  </a:cxn>
                  <a:cxn ang="0">
                    <a:pos x="1566" y="43"/>
                  </a:cxn>
                  <a:cxn ang="0">
                    <a:pos x="1567" y="48"/>
                  </a:cxn>
                  <a:cxn ang="0">
                    <a:pos x="1570" y="52"/>
                  </a:cxn>
                  <a:cxn ang="0">
                    <a:pos x="5" y="16"/>
                  </a:cxn>
                  <a:cxn ang="0">
                    <a:pos x="0" y="0"/>
                  </a:cxn>
                </a:cxnLst>
                <a:rect l="0" t="0" r="r" b="b"/>
                <a:pathLst>
                  <a:path w="1570" h="52">
                    <a:moveTo>
                      <a:pt x="0" y="0"/>
                    </a:moveTo>
                    <a:lnTo>
                      <a:pt x="1563" y="37"/>
                    </a:lnTo>
                    <a:lnTo>
                      <a:pt x="1566" y="43"/>
                    </a:lnTo>
                    <a:lnTo>
                      <a:pt x="1567" y="48"/>
                    </a:lnTo>
                    <a:lnTo>
                      <a:pt x="1570" y="52"/>
                    </a:lnTo>
                    <a:lnTo>
                      <a:pt x="5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36"/>
              <p:cNvSpPr>
                <a:spLocks/>
              </p:cNvSpPr>
              <p:nvPr/>
            </p:nvSpPr>
            <p:spPr bwMode="auto">
              <a:xfrm>
                <a:off x="6191251" y="4949825"/>
                <a:ext cx="2493963" cy="730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64" y="32"/>
                  </a:cxn>
                  <a:cxn ang="0">
                    <a:pos x="1567" y="37"/>
                  </a:cxn>
                  <a:cxn ang="0">
                    <a:pos x="1568" y="41"/>
                  </a:cxn>
                  <a:cxn ang="0">
                    <a:pos x="1571" y="46"/>
                  </a:cxn>
                  <a:cxn ang="0">
                    <a:pos x="8" y="16"/>
                  </a:cxn>
                  <a:cxn ang="0">
                    <a:pos x="0" y="0"/>
                  </a:cxn>
                </a:cxnLst>
                <a:rect l="0" t="0" r="r" b="b"/>
                <a:pathLst>
                  <a:path w="1571" h="46">
                    <a:moveTo>
                      <a:pt x="0" y="0"/>
                    </a:moveTo>
                    <a:lnTo>
                      <a:pt x="1564" y="32"/>
                    </a:lnTo>
                    <a:lnTo>
                      <a:pt x="1567" y="37"/>
                    </a:lnTo>
                    <a:lnTo>
                      <a:pt x="1568" y="41"/>
                    </a:lnTo>
                    <a:lnTo>
                      <a:pt x="1571" y="46"/>
                    </a:lnTo>
                    <a:lnTo>
                      <a:pt x="8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37"/>
              <p:cNvSpPr>
                <a:spLocks/>
              </p:cNvSpPr>
              <p:nvPr/>
            </p:nvSpPr>
            <p:spPr bwMode="auto">
              <a:xfrm>
                <a:off x="6226176" y="5010150"/>
                <a:ext cx="2487613" cy="650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9" y="27"/>
                  </a:cxn>
                  <a:cxn ang="0">
                    <a:pos x="1563" y="35"/>
                  </a:cxn>
                  <a:cxn ang="0">
                    <a:pos x="1567" y="41"/>
                  </a:cxn>
                  <a:cxn ang="0">
                    <a:pos x="12" y="18"/>
                  </a:cxn>
                  <a:cxn ang="0">
                    <a:pos x="6" y="10"/>
                  </a:cxn>
                  <a:cxn ang="0">
                    <a:pos x="0" y="0"/>
                  </a:cxn>
                </a:cxnLst>
                <a:rect l="0" t="0" r="r" b="b"/>
                <a:pathLst>
                  <a:path w="1567" h="41">
                    <a:moveTo>
                      <a:pt x="0" y="0"/>
                    </a:moveTo>
                    <a:lnTo>
                      <a:pt x="1559" y="27"/>
                    </a:lnTo>
                    <a:lnTo>
                      <a:pt x="1563" y="35"/>
                    </a:lnTo>
                    <a:lnTo>
                      <a:pt x="1567" y="41"/>
                    </a:lnTo>
                    <a:lnTo>
                      <a:pt x="12" y="18"/>
                    </a:lnTo>
                    <a:lnTo>
                      <a:pt x="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38"/>
              <p:cNvSpPr>
                <a:spLocks/>
              </p:cNvSpPr>
              <p:nvPr/>
            </p:nvSpPr>
            <p:spPr bwMode="auto">
              <a:xfrm>
                <a:off x="6272213" y="5072063"/>
                <a:ext cx="2474913" cy="57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50" y="21"/>
                  </a:cxn>
                  <a:cxn ang="0">
                    <a:pos x="1553" y="26"/>
                  </a:cxn>
                  <a:cxn ang="0">
                    <a:pos x="1555" y="30"/>
                  </a:cxn>
                  <a:cxn ang="0">
                    <a:pos x="1559" y="36"/>
                  </a:cxn>
                  <a:cxn ang="0">
                    <a:pos x="17" y="17"/>
                  </a:cxn>
                  <a:cxn ang="0">
                    <a:pos x="0" y="0"/>
                  </a:cxn>
                </a:cxnLst>
                <a:rect l="0" t="0" r="r" b="b"/>
                <a:pathLst>
                  <a:path w="1559" h="36">
                    <a:moveTo>
                      <a:pt x="0" y="0"/>
                    </a:moveTo>
                    <a:lnTo>
                      <a:pt x="1550" y="21"/>
                    </a:lnTo>
                    <a:lnTo>
                      <a:pt x="1553" y="26"/>
                    </a:lnTo>
                    <a:lnTo>
                      <a:pt x="1555" y="30"/>
                    </a:lnTo>
                    <a:lnTo>
                      <a:pt x="1559" y="36"/>
                    </a:lnTo>
                    <a:lnTo>
                      <a:pt x="17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39"/>
              <p:cNvSpPr>
                <a:spLocks/>
              </p:cNvSpPr>
              <p:nvPr/>
            </p:nvSpPr>
            <p:spPr bwMode="auto">
              <a:xfrm>
                <a:off x="2635251" y="2781300"/>
                <a:ext cx="5521325" cy="298450"/>
              </a:xfrm>
              <a:custGeom>
                <a:avLst/>
                <a:gdLst/>
                <a:ahLst/>
                <a:cxnLst>
                  <a:cxn ang="0">
                    <a:pos x="1771" y="0"/>
                  </a:cxn>
                  <a:cxn ang="0">
                    <a:pos x="3478" y="112"/>
                  </a:cxn>
                  <a:cxn ang="0">
                    <a:pos x="1770" y="156"/>
                  </a:cxn>
                  <a:cxn ang="0">
                    <a:pos x="0" y="188"/>
                  </a:cxn>
                  <a:cxn ang="0">
                    <a:pos x="1771" y="0"/>
                  </a:cxn>
                </a:cxnLst>
                <a:rect l="0" t="0" r="r" b="b"/>
                <a:pathLst>
                  <a:path w="3478" h="188">
                    <a:moveTo>
                      <a:pt x="1771" y="0"/>
                    </a:moveTo>
                    <a:lnTo>
                      <a:pt x="3478" y="112"/>
                    </a:lnTo>
                    <a:lnTo>
                      <a:pt x="1770" y="156"/>
                    </a:lnTo>
                    <a:lnTo>
                      <a:pt x="0" y="188"/>
                    </a:lnTo>
                    <a:lnTo>
                      <a:pt x="177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40"/>
              <p:cNvSpPr>
                <a:spLocks/>
              </p:cNvSpPr>
              <p:nvPr/>
            </p:nvSpPr>
            <p:spPr bwMode="auto">
              <a:xfrm>
                <a:off x="5392738" y="1590675"/>
                <a:ext cx="3084513" cy="1368425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774" y="351"/>
                  </a:cxn>
                  <a:cxn ang="0">
                    <a:pos x="1807" y="365"/>
                  </a:cxn>
                  <a:cxn ang="0">
                    <a:pos x="1836" y="385"/>
                  </a:cxn>
                  <a:cxn ang="0">
                    <a:pos x="1862" y="408"/>
                  </a:cxn>
                  <a:cxn ang="0">
                    <a:pos x="1885" y="434"/>
                  </a:cxn>
                  <a:cxn ang="0">
                    <a:pos x="1904" y="463"/>
                  </a:cxn>
                  <a:cxn ang="0">
                    <a:pos x="1919" y="494"/>
                  </a:cxn>
                  <a:cxn ang="0">
                    <a:pos x="1931" y="527"/>
                  </a:cxn>
                  <a:cxn ang="0">
                    <a:pos x="1939" y="560"/>
                  </a:cxn>
                  <a:cxn ang="0">
                    <a:pos x="1943" y="595"/>
                  </a:cxn>
                  <a:cxn ang="0">
                    <a:pos x="1943" y="630"/>
                  </a:cxn>
                  <a:cxn ang="0">
                    <a:pos x="1937" y="664"/>
                  </a:cxn>
                  <a:cxn ang="0">
                    <a:pos x="1930" y="697"/>
                  </a:cxn>
                  <a:cxn ang="0">
                    <a:pos x="1916" y="729"/>
                  </a:cxn>
                  <a:cxn ang="0">
                    <a:pos x="1898" y="758"/>
                  </a:cxn>
                  <a:cxn ang="0">
                    <a:pos x="1877" y="786"/>
                  </a:cxn>
                  <a:cxn ang="0">
                    <a:pos x="1849" y="811"/>
                  </a:cxn>
                  <a:cxn ang="0">
                    <a:pos x="1819" y="833"/>
                  </a:cxn>
                  <a:cxn ang="0">
                    <a:pos x="1782" y="849"/>
                  </a:cxn>
                  <a:cxn ang="0">
                    <a:pos x="1741" y="862"/>
                  </a:cxn>
                  <a:cxn ang="0">
                    <a:pos x="0" y="754"/>
                  </a:cxn>
                  <a:cxn ang="0">
                    <a:pos x="82" y="0"/>
                  </a:cxn>
                </a:cxnLst>
                <a:rect l="0" t="0" r="r" b="b"/>
                <a:pathLst>
                  <a:path w="1943" h="862">
                    <a:moveTo>
                      <a:pt x="82" y="0"/>
                    </a:moveTo>
                    <a:lnTo>
                      <a:pt x="1774" y="351"/>
                    </a:lnTo>
                    <a:lnTo>
                      <a:pt x="1807" y="365"/>
                    </a:lnTo>
                    <a:lnTo>
                      <a:pt x="1836" y="385"/>
                    </a:lnTo>
                    <a:lnTo>
                      <a:pt x="1862" y="408"/>
                    </a:lnTo>
                    <a:lnTo>
                      <a:pt x="1885" y="434"/>
                    </a:lnTo>
                    <a:lnTo>
                      <a:pt x="1904" y="463"/>
                    </a:lnTo>
                    <a:lnTo>
                      <a:pt x="1919" y="494"/>
                    </a:lnTo>
                    <a:lnTo>
                      <a:pt x="1931" y="527"/>
                    </a:lnTo>
                    <a:lnTo>
                      <a:pt x="1939" y="560"/>
                    </a:lnTo>
                    <a:lnTo>
                      <a:pt x="1943" y="595"/>
                    </a:lnTo>
                    <a:lnTo>
                      <a:pt x="1943" y="630"/>
                    </a:lnTo>
                    <a:lnTo>
                      <a:pt x="1937" y="664"/>
                    </a:lnTo>
                    <a:lnTo>
                      <a:pt x="1930" y="697"/>
                    </a:lnTo>
                    <a:lnTo>
                      <a:pt x="1916" y="729"/>
                    </a:lnTo>
                    <a:lnTo>
                      <a:pt x="1898" y="758"/>
                    </a:lnTo>
                    <a:lnTo>
                      <a:pt x="1877" y="786"/>
                    </a:lnTo>
                    <a:lnTo>
                      <a:pt x="1849" y="811"/>
                    </a:lnTo>
                    <a:lnTo>
                      <a:pt x="1819" y="833"/>
                    </a:lnTo>
                    <a:lnTo>
                      <a:pt x="1782" y="849"/>
                    </a:lnTo>
                    <a:lnTo>
                      <a:pt x="1741" y="862"/>
                    </a:lnTo>
                    <a:lnTo>
                      <a:pt x="0" y="754"/>
                    </a:lnTo>
                    <a:lnTo>
                      <a:pt x="8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CC1FF">
                      <a:shade val="30000"/>
                      <a:satMod val="115000"/>
                    </a:srgbClr>
                  </a:gs>
                  <a:gs pos="50000">
                    <a:srgbClr val="5CC1FF">
                      <a:shade val="67500"/>
                      <a:satMod val="115000"/>
                    </a:srgbClr>
                  </a:gs>
                  <a:gs pos="100000">
                    <a:srgbClr val="5CC1F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41"/>
              <p:cNvSpPr>
                <a:spLocks/>
              </p:cNvSpPr>
              <p:nvPr/>
            </p:nvSpPr>
            <p:spPr bwMode="auto">
              <a:xfrm>
                <a:off x="5354638" y="2511425"/>
                <a:ext cx="3054350" cy="447675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1924" y="174"/>
                  </a:cxn>
                  <a:cxn ang="0">
                    <a:pos x="1902" y="204"/>
                  </a:cxn>
                  <a:cxn ang="0">
                    <a:pos x="1876" y="229"/>
                  </a:cxn>
                  <a:cxn ang="0">
                    <a:pos x="1844" y="251"/>
                  </a:cxn>
                  <a:cxn ang="0">
                    <a:pos x="1807" y="269"/>
                  </a:cxn>
                  <a:cxn ang="0">
                    <a:pos x="1765" y="282"/>
                  </a:cxn>
                  <a:cxn ang="0">
                    <a:pos x="0" y="178"/>
                  </a:cxn>
                  <a:cxn ang="0">
                    <a:pos x="44" y="0"/>
                  </a:cxn>
                </a:cxnLst>
                <a:rect l="0" t="0" r="r" b="b"/>
                <a:pathLst>
                  <a:path w="1924" h="282">
                    <a:moveTo>
                      <a:pt x="44" y="0"/>
                    </a:moveTo>
                    <a:lnTo>
                      <a:pt x="1924" y="174"/>
                    </a:lnTo>
                    <a:lnTo>
                      <a:pt x="1902" y="204"/>
                    </a:lnTo>
                    <a:lnTo>
                      <a:pt x="1876" y="229"/>
                    </a:lnTo>
                    <a:lnTo>
                      <a:pt x="1844" y="251"/>
                    </a:lnTo>
                    <a:lnTo>
                      <a:pt x="1807" y="269"/>
                    </a:lnTo>
                    <a:lnTo>
                      <a:pt x="1765" y="282"/>
                    </a:lnTo>
                    <a:lnTo>
                      <a:pt x="0" y="178"/>
                    </a:lnTo>
                    <a:lnTo>
                      <a:pt x="4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43"/>
              <p:cNvSpPr>
                <a:spLocks/>
              </p:cNvSpPr>
              <p:nvPr/>
            </p:nvSpPr>
            <p:spPr bwMode="auto">
              <a:xfrm>
                <a:off x="2732088" y="1695450"/>
                <a:ext cx="3170238" cy="1263650"/>
              </a:xfrm>
              <a:custGeom>
                <a:avLst/>
                <a:gdLst/>
                <a:ahLst/>
                <a:cxnLst>
                  <a:cxn ang="0">
                    <a:pos x="1597" y="0"/>
                  </a:cxn>
                  <a:cxn ang="0">
                    <a:pos x="1731" y="14"/>
                  </a:cxn>
                  <a:cxn ang="0">
                    <a:pos x="1849" y="46"/>
                  </a:cxn>
                  <a:cxn ang="0">
                    <a:pos x="1931" y="87"/>
                  </a:cxn>
                  <a:cxn ang="0">
                    <a:pos x="1971" y="132"/>
                  </a:cxn>
                  <a:cxn ang="0">
                    <a:pos x="1992" y="189"/>
                  </a:cxn>
                  <a:cxn ang="0">
                    <a:pos x="1997" y="251"/>
                  </a:cxn>
                  <a:cxn ang="0">
                    <a:pos x="1989" y="318"/>
                  </a:cxn>
                  <a:cxn ang="0">
                    <a:pos x="1969" y="386"/>
                  </a:cxn>
                  <a:cxn ang="0">
                    <a:pos x="1927" y="479"/>
                  </a:cxn>
                  <a:cxn ang="0">
                    <a:pos x="1893" y="530"/>
                  </a:cxn>
                  <a:cxn ang="0">
                    <a:pos x="1861" y="562"/>
                  </a:cxn>
                  <a:cxn ang="0">
                    <a:pos x="1808" y="582"/>
                  </a:cxn>
                  <a:cxn ang="0">
                    <a:pos x="1726" y="603"/>
                  </a:cxn>
                  <a:cxn ang="0">
                    <a:pos x="1619" y="625"/>
                  </a:cxn>
                  <a:cxn ang="0">
                    <a:pos x="1492" y="645"/>
                  </a:cxn>
                  <a:cxn ang="0">
                    <a:pos x="1348" y="664"/>
                  </a:cxn>
                  <a:cxn ang="0">
                    <a:pos x="1194" y="684"/>
                  </a:cxn>
                  <a:cxn ang="0">
                    <a:pos x="950" y="712"/>
                  </a:cxn>
                  <a:cxn ang="0">
                    <a:pos x="706" y="736"/>
                  </a:cxn>
                  <a:cxn ang="0">
                    <a:pos x="551" y="751"/>
                  </a:cxn>
                  <a:cxn ang="0">
                    <a:pos x="407" y="764"/>
                  </a:cxn>
                  <a:cxn ang="0">
                    <a:pos x="279" y="775"/>
                  </a:cxn>
                  <a:cxn ang="0">
                    <a:pos x="172" y="784"/>
                  </a:cxn>
                  <a:cxn ang="0">
                    <a:pos x="90" y="791"/>
                  </a:cxn>
                  <a:cxn ang="0">
                    <a:pos x="37" y="795"/>
                  </a:cxn>
                  <a:cxn ang="0">
                    <a:pos x="19" y="796"/>
                  </a:cxn>
                  <a:cxn ang="0">
                    <a:pos x="83" y="675"/>
                  </a:cxn>
                  <a:cxn ang="0">
                    <a:pos x="112" y="557"/>
                  </a:cxn>
                  <a:cxn ang="0">
                    <a:pos x="106" y="443"/>
                  </a:cxn>
                  <a:cxn ang="0">
                    <a:pos x="69" y="331"/>
                  </a:cxn>
                  <a:cxn ang="0">
                    <a:pos x="0" y="222"/>
                  </a:cxn>
                  <a:cxn ang="0">
                    <a:pos x="17" y="220"/>
                  </a:cxn>
                  <a:cxn ang="0">
                    <a:pos x="65" y="212"/>
                  </a:cxn>
                  <a:cxn ang="0">
                    <a:pos x="139" y="201"/>
                  </a:cxn>
                  <a:cxn ang="0">
                    <a:pos x="233" y="186"/>
                  </a:cxn>
                  <a:cxn ang="0">
                    <a:pos x="344" y="169"/>
                  </a:cxn>
                  <a:cxn ang="0">
                    <a:pos x="467" y="149"/>
                  </a:cxn>
                  <a:cxn ang="0">
                    <a:pos x="596" y="129"/>
                  </a:cxn>
                  <a:cxn ang="0">
                    <a:pos x="728" y="109"/>
                  </a:cxn>
                  <a:cxn ang="0">
                    <a:pos x="857" y="89"/>
                  </a:cxn>
                  <a:cxn ang="0">
                    <a:pos x="978" y="69"/>
                  </a:cxn>
                  <a:cxn ang="0">
                    <a:pos x="1086" y="52"/>
                  </a:cxn>
                  <a:cxn ang="0">
                    <a:pos x="1178" y="38"/>
                  </a:cxn>
                  <a:cxn ang="0">
                    <a:pos x="1361" y="12"/>
                  </a:cxn>
                  <a:cxn ang="0">
                    <a:pos x="1524" y="0"/>
                  </a:cxn>
                </a:cxnLst>
                <a:rect l="0" t="0" r="r" b="b"/>
                <a:pathLst>
                  <a:path w="1997" h="796">
                    <a:moveTo>
                      <a:pt x="1524" y="0"/>
                    </a:moveTo>
                    <a:lnTo>
                      <a:pt x="1597" y="0"/>
                    </a:lnTo>
                    <a:lnTo>
                      <a:pt x="1667" y="4"/>
                    </a:lnTo>
                    <a:lnTo>
                      <a:pt x="1731" y="14"/>
                    </a:lnTo>
                    <a:lnTo>
                      <a:pt x="1792" y="27"/>
                    </a:lnTo>
                    <a:lnTo>
                      <a:pt x="1849" y="46"/>
                    </a:lnTo>
                    <a:lnTo>
                      <a:pt x="1903" y="69"/>
                    </a:lnTo>
                    <a:lnTo>
                      <a:pt x="1931" y="87"/>
                    </a:lnTo>
                    <a:lnTo>
                      <a:pt x="1953" y="108"/>
                    </a:lnTo>
                    <a:lnTo>
                      <a:pt x="1971" y="132"/>
                    </a:lnTo>
                    <a:lnTo>
                      <a:pt x="1984" y="160"/>
                    </a:lnTo>
                    <a:lnTo>
                      <a:pt x="1992" y="189"/>
                    </a:lnTo>
                    <a:lnTo>
                      <a:pt x="1996" y="220"/>
                    </a:lnTo>
                    <a:lnTo>
                      <a:pt x="1997" y="251"/>
                    </a:lnTo>
                    <a:lnTo>
                      <a:pt x="1994" y="285"/>
                    </a:lnTo>
                    <a:lnTo>
                      <a:pt x="1989" y="318"/>
                    </a:lnTo>
                    <a:lnTo>
                      <a:pt x="1980" y="352"/>
                    </a:lnTo>
                    <a:lnTo>
                      <a:pt x="1969" y="386"/>
                    </a:lnTo>
                    <a:lnTo>
                      <a:pt x="1943" y="449"/>
                    </a:lnTo>
                    <a:lnTo>
                      <a:pt x="1927" y="479"/>
                    </a:lnTo>
                    <a:lnTo>
                      <a:pt x="1910" y="505"/>
                    </a:lnTo>
                    <a:lnTo>
                      <a:pt x="1893" y="530"/>
                    </a:lnTo>
                    <a:lnTo>
                      <a:pt x="1874" y="552"/>
                    </a:lnTo>
                    <a:lnTo>
                      <a:pt x="1861" y="562"/>
                    </a:lnTo>
                    <a:lnTo>
                      <a:pt x="1838" y="573"/>
                    </a:lnTo>
                    <a:lnTo>
                      <a:pt x="1808" y="582"/>
                    </a:lnTo>
                    <a:lnTo>
                      <a:pt x="1771" y="593"/>
                    </a:lnTo>
                    <a:lnTo>
                      <a:pt x="1726" y="603"/>
                    </a:lnTo>
                    <a:lnTo>
                      <a:pt x="1676" y="614"/>
                    </a:lnTo>
                    <a:lnTo>
                      <a:pt x="1619" y="625"/>
                    </a:lnTo>
                    <a:lnTo>
                      <a:pt x="1558" y="635"/>
                    </a:lnTo>
                    <a:lnTo>
                      <a:pt x="1492" y="645"/>
                    </a:lnTo>
                    <a:lnTo>
                      <a:pt x="1422" y="655"/>
                    </a:lnTo>
                    <a:lnTo>
                      <a:pt x="1348" y="664"/>
                    </a:lnTo>
                    <a:lnTo>
                      <a:pt x="1272" y="675"/>
                    </a:lnTo>
                    <a:lnTo>
                      <a:pt x="1194" y="684"/>
                    </a:lnTo>
                    <a:lnTo>
                      <a:pt x="1032" y="703"/>
                    </a:lnTo>
                    <a:lnTo>
                      <a:pt x="950" y="712"/>
                    </a:lnTo>
                    <a:lnTo>
                      <a:pt x="867" y="720"/>
                    </a:lnTo>
                    <a:lnTo>
                      <a:pt x="706" y="736"/>
                    </a:lnTo>
                    <a:lnTo>
                      <a:pt x="628" y="744"/>
                    </a:lnTo>
                    <a:lnTo>
                      <a:pt x="551" y="751"/>
                    </a:lnTo>
                    <a:lnTo>
                      <a:pt x="477" y="757"/>
                    </a:lnTo>
                    <a:lnTo>
                      <a:pt x="407" y="764"/>
                    </a:lnTo>
                    <a:lnTo>
                      <a:pt x="341" y="769"/>
                    </a:lnTo>
                    <a:lnTo>
                      <a:pt x="279" y="775"/>
                    </a:lnTo>
                    <a:lnTo>
                      <a:pt x="223" y="780"/>
                    </a:lnTo>
                    <a:lnTo>
                      <a:pt x="172" y="784"/>
                    </a:lnTo>
                    <a:lnTo>
                      <a:pt x="127" y="788"/>
                    </a:lnTo>
                    <a:lnTo>
                      <a:pt x="90" y="791"/>
                    </a:lnTo>
                    <a:lnTo>
                      <a:pt x="60" y="793"/>
                    </a:lnTo>
                    <a:lnTo>
                      <a:pt x="37" y="795"/>
                    </a:lnTo>
                    <a:lnTo>
                      <a:pt x="24" y="796"/>
                    </a:lnTo>
                    <a:lnTo>
                      <a:pt x="19" y="796"/>
                    </a:lnTo>
                    <a:lnTo>
                      <a:pt x="56" y="735"/>
                    </a:lnTo>
                    <a:lnTo>
                      <a:pt x="83" y="675"/>
                    </a:lnTo>
                    <a:lnTo>
                      <a:pt x="102" y="615"/>
                    </a:lnTo>
                    <a:lnTo>
                      <a:pt x="112" y="557"/>
                    </a:lnTo>
                    <a:lnTo>
                      <a:pt x="114" y="498"/>
                    </a:lnTo>
                    <a:lnTo>
                      <a:pt x="106" y="443"/>
                    </a:lnTo>
                    <a:lnTo>
                      <a:pt x="91" y="386"/>
                    </a:lnTo>
                    <a:lnTo>
                      <a:pt x="69" y="331"/>
                    </a:lnTo>
                    <a:lnTo>
                      <a:pt x="38" y="275"/>
                    </a:lnTo>
                    <a:lnTo>
                      <a:pt x="0" y="222"/>
                    </a:lnTo>
                    <a:lnTo>
                      <a:pt x="4" y="221"/>
                    </a:lnTo>
                    <a:lnTo>
                      <a:pt x="17" y="220"/>
                    </a:lnTo>
                    <a:lnTo>
                      <a:pt x="37" y="217"/>
                    </a:lnTo>
                    <a:lnTo>
                      <a:pt x="65" y="212"/>
                    </a:lnTo>
                    <a:lnTo>
                      <a:pt x="99" y="208"/>
                    </a:lnTo>
                    <a:lnTo>
                      <a:pt x="139" y="201"/>
                    </a:lnTo>
                    <a:lnTo>
                      <a:pt x="184" y="194"/>
                    </a:lnTo>
                    <a:lnTo>
                      <a:pt x="233" y="186"/>
                    </a:lnTo>
                    <a:lnTo>
                      <a:pt x="287" y="178"/>
                    </a:lnTo>
                    <a:lnTo>
                      <a:pt x="344" y="169"/>
                    </a:lnTo>
                    <a:lnTo>
                      <a:pt x="405" y="160"/>
                    </a:lnTo>
                    <a:lnTo>
                      <a:pt x="467" y="149"/>
                    </a:lnTo>
                    <a:lnTo>
                      <a:pt x="531" y="140"/>
                    </a:lnTo>
                    <a:lnTo>
                      <a:pt x="596" y="129"/>
                    </a:lnTo>
                    <a:lnTo>
                      <a:pt x="662" y="120"/>
                    </a:lnTo>
                    <a:lnTo>
                      <a:pt x="728" y="109"/>
                    </a:lnTo>
                    <a:lnTo>
                      <a:pt x="793" y="99"/>
                    </a:lnTo>
                    <a:lnTo>
                      <a:pt x="857" y="89"/>
                    </a:lnTo>
                    <a:lnTo>
                      <a:pt x="919" y="79"/>
                    </a:lnTo>
                    <a:lnTo>
                      <a:pt x="978" y="69"/>
                    </a:lnTo>
                    <a:lnTo>
                      <a:pt x="1034" y="60"/>
                    </a:lnTo>
                    <a:lnTo>
                      <a:pt x="1086" y="52"/>
                    </a:lnTo>
                    <a:lnTo>
                      <a:pt x="1134" y="44"/>
                    </a:lnTo>
                    <a:lnTo>
                      <a:pt x="1178" y="38"/>
                    </a:lnTo>
                    <a:lnTo>
                      <a:pt x="1273" y="23"/>
                    </a:lnTo>
                    <a:lnTo>
                      <a:pt x="1361" y="12"/>
                    </a:lnTo>
                    <a:lnTo>
                      <a:pt x="1445" y="4"/>
                    </a:lnTo>
                    <a:lnTo>
                      <a:pt x="1524" y="0"/>
                    </a:lnTo>
                    <a:close/>
                  </a:path>
                </a:pathLst>
              </a:custGeom>
              <a:solidFill>
                <a:srgbClr val="FFE8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44"/>
              <p:cNvSpPr>
                <a:spLocks/>
              </p:cNvSpPr>
              <p:nvPr/>
            </p:nvSpPr>
            <p:spPr bwMode="auto">
              <a:xfrm>
                <a:off x="2732088" y="1695450"/>
                <a:ext cx="3170238" cy="839788"/>
              </a:xfrm>
              <a:custGeom>
                <a:avLst/>
                <a:gdLst/>
                <a:ahLst/>
                <a:cxnLst>
                  <a:cxn ang="0">
                    <a:pos x="1597" y="0"/>
                  </a:cxn>
                  <a:cxn ang="0">
                    <a:pos x="1731" y="14"/>
                  </a:cxn>
                  <a:cxn ang="0">
                    <a:pos x="1849" y="46"/>
                  </a:cxn>
                  <a:cxn ang="0">
                    <a:pos x="1931" y="87"/>
                  </a:cxn>
                  <a:cxn ang="0">
                    <a:pos x="1971" y="132"/>
                  </a:cxn>
                  <a:cxn ang="0">
                    <a:pos x="1992" y="188"/>
                  </a:cxn>
                  <a:cxn ang="0">
                    <a:pos x="1997" y="251"/>
                  </a:cxn>
                  <a:cxn ang="0">
                    <a:pos x="1989" y="318"/>
                  </a:cxn>
                  <a:cxn ang="0">
                    <a:pos x="1971" y="384"/>
                  </a:cxn>
                  <a:cxn ang="0">
                    <a:pos x="1928" y="477"/>
                  </a:cxn>
                  <a:cxn ang="0">
                    <a:pos x="1894" y="529"/>
                  </a:cxn>
                  <a:cxn ang="0">
                    <a:pos x="1882" y="440"/>
                  </a:cxn>
                  <a:cxn ang="0">
                    <a:pos x="1903" y="352"/>
                  </a:cxn>
                  <a:cxn ang="0">
                    <a:pos x="1901" y="279"/>
                  </a:cxn>
                  <a:cxn ang="0">
                    <a:pos x="1877" y="221"/>
                  </a:cxn>
                  <a:cxn ang="0">
                    <a:pos x="1835" y="176"/>
                  </a:cxn>
                  <a:cxn ang="0">
                    <a:pos x="1776" y="145"/>
                  </a:cxn>
                  <a:cxn ang="0">
                    <a:pos x="1704" y="128"/>
                  </a:cxn>
                  <a:cxn ang="0">
                    <a:pos x="1620" y="123"/>
                  </a:cxn>
                  <a:cxn ang="0">
                    <a:pos x="1528" y="132"/>
                  </a:cxn>
                  <a:cxn ang="0">
                    <a:pos x="1470" y="140"/>
                  </a:cxn>
                  <a:cxn ang="0">
                    <a:pos x="1383" y="152"/>
                  </a:cxn>
                  <a:cxn ang="0">
                    <a:pos x="1272" y="166"/>
                  </a:cxn>
                  <a:cxn ang="0">
                    <a:pos x="1141" y="184"/>
                  </a:cxn>
                  <a:cxn ang="0">
                    <a:pos x="997" y="202"/>
                  </a:cxn>
                  <a:cxn ang="0">
                    <a:pos x="843" y="221"/>
                  </a:cxn>
                  <a:cxn ang="0">
                    <a:pos x="689" y="241"/>
                  </a:cxn>
                  <a:cxn ang="0">
                    <a:pos x="537" y="259"/>
                  </a:cxn>
                  <a:cxn ang="0">
                    <a:pos x="391" y="277"/>
                  </a:cxn>
                  <a:cxn ang="0">
                    <a:pos x="260" y="293"/>
                  </a:cxn>
                  <a:cxn ang="0">
                    <a:pos x="149" y="306"/>
                  </a:cxn>
                  <a:cxn ang="0">
                    <a:pos x="61" y="316"/>
                  </a:cxn>
                  <a:cxn ang="0">
                    <a:pos x="0" y="222"/>
                  </a:cxn>
                  <a:cxn ang="0">
                    <a:pos x="17" y="220"/>
                  </a:cxn>
                  <a:cxn ang="0">
                    <a:pos x="65" y="212"/>
                  </a:cxn>
                  <a:cxn ang="0">
                    <a:pos x="139" y="201"/>
                  </a:cxn>
                  <a:cxn ang="0">
                    <a:pos x="233" y="186"/>
                  </a:cxn>
                  <a:cxn ang="0">
                    <a:pos x="344" y="169"/>
                  </a:cxn>
                  <a:cxn ang="0">
                    <a:pos x="467" y="149"/>
                  </a:cxn>
                  <a:cxn ang="0">
                    <a:pos x="596" y="129"/>
                  </a:cxn>
                  <a:cxn ang="0">
                    <a:pos x="728" y="109"/>
                  </a:cxn>
                  <a:cxn ang="0">
                    <a:pos x="857" y="89"/>
                  </a:cxn>
                  <a:cxn ang="0">
                    <a:pos x="978" y="69"/>
                  </a:cxn>
                  <a:cxn ang="0">
                    <a:pos x="1086" y="52"/>
                  </a:cxn>
                  <a:cxn ang="0">
                    <a:pos x="1178" y="38"/>
                  </a:cxn>
                  <a:cxn ang="0">
                    <a:pos x="1361" y="12"/>
                  </a:cxn>
                  <a:cxn ang="0">
                    <a:pos x="1524" y="0"/>
                  </a:cxn>
                </a:cxnLst>
                <a:rect l="0" t="0" r="r" b="b"/>
                <a:pathLst>
                  <a:path w="1997" h="529">
                    <a:moveTo>
                      <a:pt x="1524" y="0"/>
                    </a:moveTo>
                    <a:lnTo>
                      <a:pt x="1597" y="0"/>
                    </a:lnTo>
                    <a:lnTo>
                      <a:pt x="1667" y="4"/>
                    </a:lnTo>
                    <a:lnTo>
                      <a:pt x="1731" y="14"/>
                    </a:lnTo>
                    <a:lnTo>
                      <a:pt x="1792" y="27"/>
                    </a:lnTo>
                    <a:lnTo>
                      <a:pt x="1849" y="46"/>
                    </a:lnTo>
                    <a:lnTo>
                      <a:pt x="1903" y="69"/>
                    </a:lnTo>
                    <a:lnTo>
                      <a:pt x="1931" y="87"/>
                    </a:lnTo>
                    <a:lnTo>
                      <a:pt x="1953" y="108"/>
                    </a:lnTo>
                    <a:lnTo>
                      <a:pt x="1971" y="132"/>
                    </a:lnTo>
                    <a:lnTo>
                      <a:pt x="1984" y="158"/>
                    </a:lnTo>
                    <a:lnTo>
                      <a:pt x="1992" y="188"/>
                    </a:lnTo>
                    <a:lnTo>
                      <a:pt x="1997" y="218"/>
                    </a:lnTo>
                    <a:lnTo>
                      <a:pt x="1997" y="251"/>
                    </a:lnTo>
                    <a:lnTo>
                      <a:pt x="1994" y="283"/>
                    </a:lnTo>
                    <a:lnTo>
                      <a:pt x="1989" y="318"/>
                    </a:lnTo>
                    <a:lnTo>
                      <a:pt x="1981" y="351"/>
                    </a:lnTo>
                    <a:lnTo>
                      <a:pt x="1971" y="384"/>
                    </a:lnTo>
                    <a:lnTo>
                      <a:pt x="1944" y="448"/>
                    </a:lnTo>
                    <a:lnTo>
                      <a:pt x="1928" y="477"/>
                    </a:lnTo>
                    <a:lnTo>
                      <a:pt x="1911" y="504"/>
                    </a:lnTo>
                    <a:lnTo>
                      <a:pt x="1894" y="529"/>
                    </a:lnTo>
                    <a:lnTo>
                      <a:pt x="1862" y="489"/>
                    </a:lnTo>
                    <a:lnTo>
                      <a:pt x="1882" y="440"/>
                    </a:lnTo>
                    <a:lnTo>
                      <a:pt x="1895" y="394"/>
                    </a:lnTo>
                    <a:lnTo>
                      <a:pt x="1903" y="352"/>
                    </a:lnTo>
                    <a:lnTo>
                      <a:pt x="1905" y="314"/>
                    </a:lnTo>
                    <a:lnTo>
                      <a:pt x="1901" y="279"/>
                    </a:lnTo>
                    <a:lnTo>
                      <a:pt x="1891" y="247"/>
                    </a:lnTo>
                    <a:lnTo>
                      <a:pt x="1877" y="221"/>
                    </a:lnTo>
                    <a:lnTo>
                      <a:pt x="1858" y="196"/>
                    </a:lnTo>
                    <a:lnTo>
                      <a:pt x="1835" y="176"/>
                    </a:lnTo>
                    <a:lnTo>
                      <a:pt x="1807" y="158"/>
                    </a:lnTo>
                    <a:lnTo>
                      <a:pt x="1776" y="145"/>
                    </a:lnTo>
                    <a:lnTo>
                      <a:pt x="1742" y="135"/>
                    </a:lnTo>
                    <a:lnTo>
                      <a:pt x="1704" y="128"/>
                    </a:lnTo>
                    <a:lnTo>
                      <a:pt x="1664" y="124"/>
                    </a:lnTo>
                    <a:lnTo>
                      <a:pt x="1620" y="123"/>
                    </a:lnTo>
                    <a:lnTo>
                      <a:pt x="1575" y="127"/>
                    </a:lnTo>
                    <a:lnTo>
                      <a:pt x="1528" y="132"/>
                    </a:lnTo>
                    <a:lnTo>
                      <a:pt x="1503" y="136"/>
                    </a:lnTo>
                    <a:lnTo>
                      <a:pt x="1470" y="140"/>
                    </a:lnTo>
                    <a:lnTo>
                      <a:pt x="1430" y="146"/>
                    </a:lnTo>
                    <a:lnTo>
                      <a:pt x="1383" y="152"/>
                    </a:lnTo>
                    <a:lnTo>
                      <a:pt x="1330" y="160"/>
                    </a:lnTo>
                    <a:lnTo>
                      <a:pt x="1272" y="166"/>
                    </a:lnTo>
                    <a:lnTo>
                      <a:pt x="1208" y="176"/>
                    </a:lnTo>
                    <a:lnTo>
                      <a:pt x="1141" y="184"/>
                    </a:lnTo>
                    <a:lnTo>
                      <a:pt x="1069" y="193"/>
                    </a:lnTo>
                    <a:lnTo>
                      <a:pt x="997" y="202"/>
                    </a:lnTo>
                    <a:lnTo>
                      <a:pt x="921" y="212"/>
                    </a:lnTo>
                    <a:lnTo>
                      <a:pt x="843" y="221"/>
                    </a:lnTo>
                    <a:lnTo>
                      <a:pt x="767" y="231"/>
                    </a:lnTo>
                    <a:lnTo>
                      <a:pt x="689" y="241"/>
                    </a:lnTo>
                    <a:lnTo>
                      <a:pt x="612" y="250"/>
                    </a:lnTo>
                    <a:lnTo>
                      <a:pt x="537" y="259"/>
                    </a:lnTo>
                    <a:lnTo>
                      <a:pt x="463" y="269"/>
                    </a:lnTo>
                    <a:lnTo>
                      <a:pt x="391" y="277"/>
                    </a:lnTo>
                    <a:lnTo>
                      <a:pt x="324" y="285"/>
                    </a:lnTo>
                    <a:lnTo>
                      <a:pt x="260" y="293"/>
                    </a:lnTo>
                    <a:lnTo>
                      <a:pt x="202" y="299"/>
                    </a:lnTo>
                    <a:lnTo>
                      <a:pt x="149" y="306"/>
                    </a:lnTo>
                    <a:lnTo>
                      <a:pt x="102" y="311"/>
                    </a:lnTo>
                    <a:lnTo>
                      <a:pt x="61" y="316"/>
                    </a:lnTo>
                    <a:lnTo>
                      <a:pt x="33" y="269"/>
                    </a:lnTo>
                    <a:lnTo>
                      <a:pt x="0" y="222"/>
                    </a:lnTo>
                    <a:lnTo>
                      <a:pt x="4" y="221"/>
                    </a:lnTo>
                    <a:lnTo>
                      <a:pt x="17" y="220"/>
                    </a:lnTo>
                    <a:lnTo>
                      <a:pt x="37" y="217"/>
                    </a:lnTo>
                    <a:lnTo>
                      <a:pt x="65" y="212"/>
                    </a:lnTo>
                    <a:lnTo>
                      <a:pt x="99" y="208"/>
                    </a:lnTo>
                    <a:lnTo>
                      <a:pt x="139" y="201"/>
                    </a:lnTo>
                    <a:lnTo>
                      <a:pt x="184" y="194"/>
                    </a:lnTo>
                    <a:lnTo>
                      <a:pt x="233" y="186"/>
                    </a:lnTo>
                    <a:lnTo>
                      <a:pt x="287" y="178"/>
                    </a:lnTo>
                    <a:lnTo>
                      <a:pt x="344" y="169"/>
                    </a:lnTo>
                    <a:lnTo>
                      <a:pt x="405" y="160"/>
                    </a:lnTo>
                    <a:lnTo>
                      <a:pt x="467" y="149"/>
                    </a:lnTo>
                    <a:lnTo>
                      <a:pt x="531" y="140"/>
                    </a:lnTo>
                    <a:lnTo>
                      <a:pt x="596" y="129"/>
                    </a:lnTo>
                    <a:lnTo>
                      <a:pt x="662" y="120"/>
                    </a:lnTo>
                    <a:lnTo>
                      <a:pt x="728" y="109"/>
                    </a:lnTo>
                    <a:lnTo>
                      <a:pt x="793" y="99"/>
                    </a:lnTo>
                    <a:lnTo>
                      <a:pt x="857" y="89"/>
                    </a:lnTo>
                    <a:lnTo>
                      <a:pt x="919" y="79"/>
                    </a:lnTo>
                    <a:lnTo>
                      <a:pt x="978" y="69"/>
                    </a:lnTo>
                    <a:lnTo>
                      <a:pt x="1034" y="60"/>
                    </a:lnTo>
                    <a:lnTo>
                      <a:pt x="1086" y="52"/>
                    </a:lnTo>
                    <a:lnTo>
                      <a:pt x="1134" y="44"/>
                    </a:lnTo>
                    <a:lnTo>
                      <a:pt x="1178" y="38"/>
                    </a:lnTo>
                    <a:lnTo>
                      <a:pt x="1273" y="23"/>
                    </a:lnTo>
                    <a:lnTo>
                      <a:pt x="1361" y="12"/>
                    </a:lnTo>
                    <a:lnTo>
                      <a:pt x="1445" y="4"/>
                    </a:lnTo>
                    <a:lnTo>
                      <a:pt x="1524" y="0"/>
                    </a:lnTo>
                    <a:close/>
                  </a:path>
                </a:pathLst>
              </a:custGeom>
              <a:solidFill>
                <a:srgbClr val="BFBC6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45"/>
              <p:cNvSpPr>
                <a:spLocks/>
              </p:cNvSpPr>
              <p:nvPr/>
            </p:nvSpPr>
            <p:spPr bwMode="auto">
              <a:xfrm>
                <a:off x="2730501" y="1701800"/>
                <a:ext cx="3121025" cy="542925"/>
              </a:xfrm>
              <a:custGeom>
                <a:avLst/>
                <a:gdLst/>
                <a:ahLst/>
                <a:cxnLst>
                  <a:cxn ang="0">
                    <a:pos x="1703" y="0"/>
                  </a:cxn>
                  <a:cxn ang="0">
                    <a:pos x="1771" y="6"/>
                  </a:cxn>
                  <a:cxn ang="0">
                    <a:pos x="1832" y="24"/>
                  </a:cxn>
                  <a:cxn ang="0">
                    <a:pos x="1888" y="61"/>
                  </a:cxn>
                  <a:cxn ang="0">
                    <a:pos x="1927" y="109"/>
                  </a:cxn>
                  <a:cxn ang="0">
                    <a:pos x="1951" y="161"/>
                  </a:cxn>
                  <a:cxn ang="0">
                    <a:pos x="1962" y="214"/>
                  </a:cxn>
                  <a:cxn ang="0">
                    <a:pos x="1966" y="263"/>
                  </a:cxn>
                  <a:cxn ang="0">
                    <a:pos x="1965" y="303"/>
                  </a:cxn>
                  <a:cxn ang="0">
                    <a:pos x="1961" y="331"/>
                  </a:cxn>
                  <a:cxn ang="0">
                    <a:pos x="1960" y="342"/>
                  </a:cxn>
                  <a:cxn ang="0">
                    <a:pos x="1945" y="258"/>
                  </a:cxn>
                  <a:cxn ang="0">
                    <a:pos x="1915" y="194"/>
                  </a:cxn>
                  <a:cxn ang="0">
                    <a:pos x="1870" y="146"/>
                  </a:cxn>
                  <a:cxn ang="0">
                    <a:pos x="1816" y="113"/>
                  </a:cxn>
                  <a:cxn ang="0">
                    <a:pos x="1755" y="93"/>
                  </a:cxn>
                  <a:cxn ang="0">
                    <a:pos x="1690" y="84"/>
                  </a:cxn>
                  <a:cxn ang="0">
                    <a:pos x="1623" y="83"/>
                  </a:cxn>
                  <a:cxn ang="0">
                    <a:pos x="1559" y="87"/>
                  </a:cxn>
                  <a:cxn ang="0">
                    <a:pos x="1512" y="92"/>
                  </a:cxn>
                  <a:cxn ang="0">
                    <a:pos x="1436" y="103"/>
                  </a:cxn>
                  <a:cxn ang="0">
                    <a:pos x="1339" y="115"/>
                  </a:cxn>
                  <a:cxn ang="0">
                    <a:pos x="1222" y="131"/>
                  </a:cxn>
                  <a:cxn ang="0">
                    <a:pos x="1093" y="148"/>
                  </a:cxn>
                  <a:cxn ang="0">
                    <a:pos x="954" y="166"/>
                  </a:cxn>
                  <a:cxn ang="0">
                    <a:pos x="739" y="196"/>
                  </a:cxn>
                  <a:cxn ang="0">
                    <a:pos x="597" y="214"/>
                  </a:cxn>
                  <a:cxn ang="0">
                    <a:pos x="462" y="233"/>
                  </a:cxn>
                  <a:cxn ang="0">
                    <a:pos x="338" y="250"/>
                  </a:cxn>
                  <a:cxn ang="0">
                    <a:pos x="231" y="265"/>
                  </a:cxn>
                  <a:cxn ang="0">
                    <a:pos x="143" y="277"/>
                  </a:cxn>
                  <a:cxn ang="0">
                    <a:pos x="80" y="285"/>
                  </a:cxn>
                  <a:cxn ang="0">
                    <a:pos x="46" y="290"/>
                  </a:cxn>
                  <a:cxn ang="0">
                    <a:pos x="0" y="238"/>
                  </a:cxn>
                  <a:cxn ang="0">
                    <a:pos x="5" y="217"/>
                  </a:cxn>
                  <a:cxn ang="0">
                    <a:pos x="38" y="212"/>
                  </a:cxn>
                  <a:cxn ang="0">
                    <a:pos x="99" y="201"/>
                  </a:cxn>
                  <a:cxn ang="0">
                    <a:pos x="186" y="188"/>
                  </a:cxn>
                  <a:cxn ang="0">
                    <a:pos x="293" y="169"/>
                  </a:cxn>
                  <a:cxn ang="0">
                    <a:pos x="417" y="149"/>
                  </a:cxn>
                  <a:cxn ang="0">
                    <a:pos x="555" y="128"/>
                  </a:cxn>
                  <a:cxn ang="0">
                    <a:pos x="702" y="107"/>
                  </a:cxn>
                  <a:cxn ang="0">
                    <a:pos x="1007" y="63"/>
                  </a:cxn>
                  <a:cxn ang="0">
                    <a:pos x="1232" y="35"/>
                  </a:cxn>
                  <a:cxn ang="0">
                    <a:pos x="1372" y="20"/>
                  </a:cxn>
                  <a:cxn ang="0">
                    <a:pos x="1500" y="8"/>
                  </a:cxn>
                  <a:cxn ang="0">
                    <a:pos x="1611" y="2"/>
                  </a:cxn>
                </a:cxnLst>
                <a:rect l="0" t="0" r="r" b="b"/>
                <a:pathLst>
                  <a:path w="1966" h="342">
                    <a:moveTo>
                      <a:pt x="1660" y="0"/>
                    </a:moveTo>
                    <a:lnTo>
                      <a:pt x="1703" y="0"/>
                    </a:lnTo>
                    <a:lnTo>
                      <a:pt x="1740" y="3"/>
                    </a:lnTo>
                    <a:lnTo>
                      <a:pt x="1771" y="6"/>
                    </a:lnTo>
                    <a:lnTo>
                      <a:pt x="1795" y="11"/>
                    </a:lnTo>
                    <a:lnTo>
                      <a:pt x="1832" y="24"/>
                    </a:lnTo>
                    <a:lnTo>
                      <a:pt x="1862" y="42"/>
                    </a:lnTo>
                    <a:lnTo>
                      <a:pt x="1888" y="61"/>
                    </a:lnTo>
                    <a:lnTo>
                      <a:pt x="1910" y="85"/>
                    </a:lnTo>
                    <a:lnTo>
                      <a:pt x="1927" y="109"/>
                    </a:lnTo>
                    <a:lnTo>
                      <a:pt x="1940" y="134"/>
                    </a:lnTo>
                    <a:lnTo>
                      <a:pt x="1951" y="161"/>
                    </a:lnTo>
                    <a:lnTo>
                      <a:pt x="1957" y="188"/>
                    </a:lnTo>
                    <a:lnTo>
                      <a:pt x="1962" y="214"/>
                    </a:lnTo>
                    <a:lnTo>
                      <a:pt x="1965" y="239"/>
                    </a:lnTo>
                    <a:lnTo>
                      <a:pt x="1966" y="263"/>
                    </a:lnTo>
                    <a:lnTo>
                      <a:pt x="1966" y="285"/>
                    </a:lnTo>
                    <a:lnTo>
                      <a:pt x="1965" y="303"/>
                    </a:lnTo>
                    <a:lnTo>
                      <a:pt x="1964" y="319"/>
                    </a:lnTo>
                    <a:lnTo>
                      <a:pt x="1961" y="331"/>
                    </a:lnTo>
                    <a:lnTo>
                      <a:pt x="1960" y="339"/>
                    </a:lnTo>
                    <a:lnTo>
                      <a:pt x="1960" y="342"/>
                    </a:lnTo>
                    <a:lnTo>
                      <a:pt x="1954" y="298"/>
                    </a:lnTo>
                    <a:lnTo>
                      <a:pt x="1945" y="258"/>
                    </a:lnTo>
                    <a:lnTo>
                      <a:pt x="1932" y="223"/>
                    </a:lnTo>
                    <a:lnTo>
                      <a:pt x="1915" y="194"/>
                    </a:lnTo>
                    <a:lnTo>
                      <a:pt x="1894" y="168"/>
                    </a:lnTo>
                    <a:lnTo>
                      <a:pt x="1870" y="146"/>
                    </a:lnTo>
                    <a:lnTo>
                      <a:pt x="1845" y="128"/>
                    </a:lnTo>
                    <a:lnTo>
                      <a:pt x="1816" y="113"/>
                    </a:lnTo>
                    <a:lnTo>
                      <a:pt x="1787" y="103"/>
                    </a:lnTo>
                    <a:lnTo>
                      <a:pt x="1755" y="93"/>
                    </a:lnTo>
                    <a:lnTo>
                      <a:pt x="1722" y="87"/>
                    </a:lnTo>
                    <a:lnTo>
                      <a:pt x="1690" y="84"/>
                    </a:lnTo>
                    <a:lnTo>
                      <a:pt x="1656" y="81"/>
                    </a:lnTo>
                    <a:lnTo>
                      <a:pt x="1623" y="83"/>
                    </a:lnTo>
                    <a:lnTo>
                      <a:pt x="1591" y="84"/>
                    </a:lnTo>
                    <a:lnTo>
                      <a:pt x="1559" y="87"/>
                    </a:lnTo>
                    <a:lnTo>
                      <a:pt x="1539" y="89"/>
                    </a:lnTo>
                    <a:lnTo>
                      <a:pt x="1512" y="92"/>
                    </a:lnTo>
                    <a:lnTo>
                      <a:pt x="1476" y="97"/>
                    </a:lnTo>
                    <a:lnTo>
                      <a:pt x="1436" y="103"/>
                    </a:lnTo>
                    <a:lnTo>
                      <a:pt x="1390" y="108"/>
                    </a:lnTo>
                    <a:lnTo>
                      <a:pt x="1339" y="115"/>
                    </a:lnTo>
                    <a:lnTo>
                      <a:pt x="1282" y="123"/>
                    </a:lnTo>
                    <a:lnTo>
                      <a:pt x="1222" y="131"/>
                    </a:lnTo>
                    <a:lnTo>
                      <a:pt x="1159" y="138"/>
                    </a:lnTo>
                    <a:lnTo>
                      <a:pt x="1093" y="148"/>
                    </a:lnTo>
                    <a:lnTo>
                      <a:pt x="1024" y="157"/>
                    </a:lnTo>
                    <a:lnTo>
                      <a:pt x="954" y="166"/>
                    </a:lnTo>
                    <a:lnTo>
                      <a:pt x="811" y="185"/>
                    </a:lnTo>
                    <a:lnTo>
                      <a:pt x="739" y="196"/>
                    </a:lnTo>
                    <a:lnTo>
                      <a:pt x="667" y="205"/>
                    </a:lnTo>
                    <a:lnTo>
                      <a:pt x="597" y="214"/>
                    </a:lnTo>
                    <a:lnTo>
                      <a:pt x="528" y="223"/>
                    </a:lnTo>
                    <a:lnTo>
                      <a:pt x="462" y="233"/>
                    </a:lnTo>
                    <a:lnTo>
                      <a:pt x="399" y="241"/>
                    </a:lnTo>
                    <a:lnTo>
                      <a:pt x="338" y="250"/>
                    </a:lnTo>
                    <a:lnTo>
                      <a:pt x="283" y="257"/>
                    </a:lnTo>
                    <a:lnTo>
                      <a:pt x="231" y="265"/>
                    </a:lnTo>
                    <a:lnTo>
                      <a:pt x="183" y="270"/>
                    </a:lnTo>
                    <a:lnTo>
                      <a:pt x="143" y="277"/>
                    </a:lnTo>
                    <a:lnTo>
                      <a:pt x="108" y="281"/>
                    </a:lnTo>
                    <a:lnTo>
                      <a:pt x="80" y="285"/>
                    </a:lnTo>
                    <a:lnTo>
                      <a:pt x="59" y="287"/>
                    </a:lnTo>
                    <a:lnTo>
                      <a:pt x="46" y="290"/>
                    </a:lnTo>
                    <a:lnTo>
                      <a:pt x="42" y="290"/>
                    </a:lnTo>
                    <a:lnTo>
                      <a:pt x="0" y="238"/>
                    </a:lnTo>
                    <a:lnTo>
                      <a:pt x="1" y="218"/>
                    </a:lnTo>
                    <a:lnTo>
                      <a:pt x="5" y="217"/>
                    </a:lnTo>
                    <a:lnTo>
                      <a:pt x="18" y="216"/>
                    </a:lnTo>
                    <a:lnTo>
                      <a:pt x="38" y="212"/>
                    </a:lnTo>
                    <a:lnTo>
                      <a:pt x="66" y="208"/>
                    </a:lnTo>
                    <a:lnTo>
                      <a:pt x="99" y="201"/>
                    </a:lnTo>
                    <a:lnTo>
                      <a:pt x="140" y="194"/>
                    </a:lnTo>
                    <a:lnTo>
                      <a:pt x="186" y="188"/>
                    </a:lnTo>
                    <a:lnTo>
                      <a:pt x="236" y="178"/>
                    </a:lnTo>
                    <a:lnTo>
                      <a:pt x="293" y="169"/>
                    </a:lnTo>
                    <a:lnTo>
                      <a:pt x="353" y="160"/>
                    </a:lnTo>
                    <a:lnTo>
                      <a:pt x="417" y="149"/>
                    </a:lnTo>
                    <a:lnTo>
                      <a:pt x="485" y="138"/>
                    </a:lnTo>
                    <a:lnTo>
                      <a:pt x="555" y="128"/>
                    </a:lnTo>
                    <a:lnTo>
                      <a:pt x="628" y="117"/>
                    </a:lnTo>
                    <a:lnTo>
                      <a:pt x="702" y="107"/>
                    </a:lnTo>
                    <a:lnTo>
                      <a:pt x="777" y="95"/>
                    </a:lnTo>
                    <a:lnTo>
                      <a:pt x="1007" y="63"/>
                    </a:lnTo>
                    <a:lnTo>
                      <a:pt x="1084" y="53"/>
                    </a:lnTo>
                    <a:lnTo>
                      <a:pt x="1232" y="35"/>
                    </a:lnTo>
                    <a:lnTo>
                      <a:pt x="1303" y="27"/>
                    </a:lnTo>
                    <a:lnTo>
                      <a:pt x="1372" y="20"/>
                    </a:lnTo>
                    <a:lnTo>
                      <a:pt x="1438" y="14"/>
                    </a:lnTo>
                    <a:lnTo>
                      <a:pt x="1500" y="8"/>
                    </a:lnTo>
                    <a:lnTo>
                      <a:pt x="1558" y="4"/>
                    </a:lnTo>
                    <a:lnTo>
                      <a:pt x="1611" y="2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rgbClr val="7077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46"/>
              <p:cNvSpPr>
                <a:spLocks/>
              </p:cNvSpPr>
              <p:nvPr/>
            </p:nvSpPr>
            <p:spPr bwMode="auto">
              <a:xfrm>
                <a:off x="2838451" y="1893888"/>
                <a:ext cx="2686050" cy="346075"/>
              </a:xfrm>
              <a:custGeom>
                <a:avLst/>
                <a:gdLst/>
                <a:ahLst/>
                <a:cxnLst>
                  <a:cxn ang="0">
                    <a:pos x="1650" y="0"/>
                  </a:cxn>
                  <a:cxn ang="0">
                    <a:pos x="1671" y="4"/>
                  </a:cxn>
                  <a:cxn ang="0">
                    <a:pos x="1692" y="10"/>
                  </a:cxn>
                  <a:cxn ang="0">
                    <a:pos x="7" y="218"/>
                  </a:cxn>
                  <a:cxn ang="0">
                    <a:pos x="3" y="211"/>
                  </a:cxn>
                  <a:cxn ang="0">
                    <a:pos x="0" y="206"/>
                  </a:cxn>
                  <a:cxn ang="0">
                    <a:pos x="1650" y="0"/>
                  </a:cxn>
                </a:cxnLst>
                <a:rect l="0" t="0" r="r" b="b"/>
                <a:pathLst>
                  <a:path w="1692" h="218">
                    <a:moveTo>
                      <a:pt x="1650" y="0"/>
                    </a:moveTo>
                    <a:lnTo>
                      <a:pt x="1671" y="4"/>
                    </a:lnTo>
                    <a:lnTo>
                      <a:pt x="1692" y="10"/>
                    </a:lnTo>
                    <a:lnTo>
                      <a:pt x="7" y="218"/>
                    </a:lnTo>
                    <a:lnTo>
                      <a:pt x="3" y="211"/>
                    </a:lnTo>
                    <a:lnTo>
                      <a:pt x="0" y="206"/>
                    </a:lnTo>
                    <a:lnTo>
                      <a:pt x="165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47"/>
              <p:cNvSpPr>
                <a:spLocks/>
              </p:cNvSpPr>
              <p:nvPr/>
            </p:nvSpPr>
            <p:spPr bwMode="auto">
              <a:xfrm>
                <a:off x="2862263" y="1936750"/>
                <a:ext cx="2763838" cy="354013"/>
              </a:xfrm>
              <a:custGeom>
                <a:avLst/>
                <a:gdLst/>
                <a:ahLst/>
                <a:cxnLst>
                  <a:cxn ang="0">
                    <a:pos x="1719" y="0"/>
                  </a:cxn>
                  <a:cxn ang="0">
                    <a:pos x="1730" y="5"/>
                  </a:cxn>
                  <a:cxn ang="0">
                    <a:pos x="1741" y="12"/>
                  </a:cxn>
                  <a:cxn ang="0">
                    <a:pos x="5" y="223"/>
                  </a:cxn>
                  <a:cxn ang="0">
                    <a:pos x="3" y="219"/>
                  </a:cxn>
                  <a:cxn ang="0">
                    <a:pos x="1" y="214"/>
                  </a:cxn>
                  <a:cxn ang="0">
                    <a:pos x="0" y="210"/>
                  </a:cxn>
                  <a:cxn ang="0">
                    <a:pos x="1719" y="0"/>
                  </a:cxn>
                </a:cxnLst>
                <a:rect l="0" t="0" r="r" b="b"/>
                <a:pathLst>
                  <a:path w="1741" h="223">
                    <a:moveTo>
                      <a:pt x="1719" y="0"/>
                    </a:moveTo>
                    <a:lnTo>
                      <a:pt x="1730" y="5"/>
                    </a:lnTo>
                    <a:lnTo>
                      <a:pt x="1741" y="12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4"/>
                    </a:lnTo>
                    <a:lnTo>
                      <a:pt x="0" y="210"/>
                    </a:lnTo>
                    <a:lnTo>
                      <a:pt x="1719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48"/>
              <p:cNvSpPr>
                <a:spLocks/>
              </p:cNvSpPr>
              <p:nvPr/>
            </p:nvSpPr>
            <p:spPr bwMode="auto">
              <a:xfrm>
                <a:off x="2879726" y="1984375"/>
                <a:ext cx="2806700" cy="357188"/>
              </a:xfrm>
              <a:custGeom>
                <a:avLst/>
                <a:gdLst/>
                <a:ahLst/>
                <a:cxnLst>
                  <a:cxn ang="0">
                    <a:pos x="1755" y="0"/>
                  </a:cxn>
                  <a:cxn ang="0">
                    <a:pos x="1760" y="4"/>
                  </a:cxn>
                  <a:cxn ang="0">
                    <a:pos x="1764" y="10"/>
                  </a:cxn>
                  <a:cxn ang="0">
                    <a:pos x="1768" y="14"/>
                  </a:cxn>
                  <a:cxn ang="0">
                    <a:pos x="4" y="225"/>
                  </a:cxn>
                  <a:cxn ang="0">
                    <a:pos x="1" y="218"/>
                  </a:cxn>
                  <a:cxn ang="0">
                    <a:pos x="0" y="212"/>
                  </a:cxn>
                  <a:cxn ang="0">
                    <a:pos x="1755" y="0"/>
                  </a:cxn>
                </a:cxnLst>
                <a:rect l="0" t="0" r="r" b="b"/>
                <a:pathLst>
                  <a:path w="1768" h="225">
                    <a:moveTo>
                      <a:pt x="1755" y="0"/>
                    </a:moveTo>
                    <a:lnTo>
                      <a:pt x="1760" y="4"/>
                    </a:lnTo>
                    <a:lnTo>
                      <a:pt x="1764" y="10"/>
                    </a:lnTo>
                    <a:lnTo>
                      <a:pt x="1768" y="14"/>
                    </a:lnTo>
                    <a:lnTo>
                      <a:pt x="4" y="225"/>
                    </a:lnTo>
                    <a:lnTo>
                      <a:pt x="1" y="218"/>
                    </a:lnTo>
                    <a:lnTo>
                      <a:pt x="0" y="212"/>
                    </a:lnTo>
                    <a:lnTo>
                      <a:pt x="1755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49"/>
              <p:cNvSpPr>
                <a:spLocks/>
              </p:cNvSpPr>
              <p:nvPr/>
            </p:nvSpPr>
            <p:spPr bwMode="auto">
              <a:xfrm>
                <a:off x="2894013" y="2038350"/>
                <a:ext cx="2827338" cy="354013"/>
              </a:xfrm>
              <a:custGeom>
                <a:avLst/>
                <a:gdLst/>
                <a:ahLst/>
                <a:cxnLst>
                  <a:cxn ang="0">
                    <a:pos x="1774" y="0"/>
                  </a:cxn>
                  <a:cxn ang="0">
                    <a:pos x="1777" y="5"/>
                  </a:cxn>
                  <a:cxn ang="0">
                    <a:pos x="1780" y="9"/>
                  </a:cxn>
                  <a:cxn ang="0">
                    <a:pos x="1781" y="14"/>
                  </a:cxn>
                  <a:cxn ang="0">
                    <a:pos x="3" y="223"/>
                  </a:cxn>
                  <a:cxn ang="0">
                    <a:pos x="3" y="219"/>
                  </a:cxn>
                  <a:cxn ang="0">
                    <a:pos x="1" y="213"/>
                  </a:cxn>
                  <a:cxn ang="0">
                    <a:pos x="0" y="209"/>
                  </a:cxn>
                  <a:cxn ang="0">
                    <a:pos x="1774" y="0"/>
                  </a:cxn>
                </a:cxnLst>
                <a:rect l="0" t="0" r="r" b="b"/>
                <a:pathLst>
                  <a:path w="1781" h="223">
                    <a:moveTo>
                      <a:pt x="1774" y="0"/>
                    </a:moveTo>
                    <a:lnTo>
                      <a:pt x="1777" y="5"/>
                    </a:lnTo>
                    <a:lnTo>
                      <a:pt x="1780" y="9"/>
                    </a:lnTo>
                    <a:lnTo>
                      <a:pt x="1781" y="14"/>
                    </a:lnTo>
                    <a:lnTo>
                      <a:pt x="3" y="223"/>
                    </a:lnTo>
                    <a:lnTo>
                      <a:pt x="3" y="219"/>
                    </a:lnTo>
                    <a:lnTo>
                      <a:pt x="1" y="213"/>
                    </a:lnTo>
                    <a:lnTo>
                      <a:pt x="0" y="209"/>
                    </a:lnTo>
                    <a:lnTo>
                      <a:pt x="1774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50"/>
              <p:cNvSpPr>
                <a:spLocks/>
              </p:cNvSpPr>
              <p:nvPr/>
            </p:nvSpPr>
            <p:spPr bwMode="auto">
              <a:xfrm>
                <a:off x="2903538" y="2093913"/>
                <a:ext cx="2841625" cy="349250"/>
              </a:xfrm>
              <a:custGeom>
                <a:avLst/>
                <a:gdLst/>
                <a:ahLst/>
                <a:cxnLst>
                  <a:cxn ang="0">
                    <a:pos x="1785" y="0"/>
                  </a:cxn>
                  <a:cxn ang="0">
                    <a:pos x="1787" y="4"/>
                  </a:cxn>
                  <a:cxn ang="0">
                    <a:pos x="1789" y="10"/>
                  </a:cxn>
                  <a:cxn ang="0">
                    <a:pos x="1790" y="14"/>
                  </a:cxn>
                  <a:cxn ang="0">
                    <a:pos x="2" y="220"/>
                  </a:cxn>
                  <a:cxn ang="0">
                    <a:pos x="2" y="212"/>
                  </a:cxn>
                  <a:cxn ang="0">
                    <a:pos x="0" y="206"/>
                  </a:cxn>
                  <a:cxn ang="0">
                    <a:pos x="1785" y="0"/>
                  </a:cxn>
                </a:cxnLst>
                <a:rect l="0" t="0" r="r" b="b"/>
                <a:pathLst>
                  <a:path w="1790" h="220">
                    <a:moveTo>
                      <a:pt x="1785" y="0"/>
                    </a:moveTo>
                    <a:lnTo>
                      <a:pt x="1787" y="4"/>
                    </a:lnTo>
                    <a:lnTo>
                      <a:pt x="1789" y="10"/>
                    </a:lnTo>
                    <a:lnTo>
                      <a:pt x="1790" y="14"/>
                    </a:lnTo>
                    <a:lnTo>
                      <a:pt x="2" y="220"/>
                    </a:lnTo>
                    <a:lnTo>
                      <a:pt x="2" y="212"/>
                    </a:lnTo>
                    <a:lnTo>
                      <a:pt x="0" y="206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51"/>
              <p:cNvSpPr>
                <a:spLocks/>
              </p:cNvSpPr>
              <p:nvPr/>
            </p:nvSpPr>
            <p:spPr bwMode="auto">
              <a:xfrm>
                <a:off x="2909888" y="2151063"/>
                <a:ext cx="2843213" cy="344488"/>
              </a:xfrm>
              <a:custGeom>
                <a:avLst/>
                <a:gdLst/>
                <a:ahLst/>
                <a:cxnLst>
                  <a:cxn ang="0">
                    <a:pos x="1790" y="0"/>
                  </a:cxn>
                  <a:cxn ang="0">
                    <a:pos x="1791" y="4"/>
                  </a:cxn>
                  <a:cxn ang="0">
                    <a:pos x="1791" y="15"/>
                  </a:cxn>
                  <a:cxn ang="0">
                    <a:pos x="0" y="217"/>
                  </a:cxn>
                  <a:cxn ang="0">
                    <a:pos x="0" y="203"/>
                  </a:cxn>
                  <a:cxn ang="0">
                    <a:pos x="1790" y="0"/>
                  </a:cxn>
                </a:cxnLst>
                <a:rect l="0" t="0" r="r" b="b"/>
                <a:pathLst>
                  <a:path w="1791" h="217">
                    <a:moveTo>
                      <a:pt x="1790" y="0"/>
                    </a:moveTo>
                    <a:lnTo>
                      <a:pt x="1791" y="4"/>
                    </a:lnTo>
                    <a:lnTo>
                      <a:pt x="1791" y="15"/>
                    </a:lnTo>
                    <a:lnTo>
                      <a:pt x="0" y="217"/>
                    </a:lnTo>
                    <a:lnTo>
                      <a:pt x="0" y="203"/>
                    </a:lnTo>
                    <a:lnTo>
                      <a:pt x="179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52"/>
              <p:cNvSpPr>
                <a:spLocks/>
              </p:cNvSpPr>
              <p:nvPr/>
            </p:nvSpPr>
            <p:spPr bwMode="auto">
              <a:xfrm>
                <a:off x="2909888" y="2208213"/>
                <a:ext cx="2846388" cy="339725"/>
              </a:xfrm>
              <a:custGeom>
                <a:avLst/>
                <a:gdLst/>
                <a:ahLst/>
                <a:cxnLst>
                  <a:cxn ang="0">
                    <a:pos x="1793" y="0"/>
                  </a:cxn>
                  <a:cxn ang="0">
                    <a:pos x="1793" y="11"/>
                  </a:cxn>
                  <a:cxn ang="0">
                    <a:pos x="1791" y="15"/>
                  </a:cxn>
                  <a:cxn ang="0">
                    <a:pos x="0" y="214"/>
                  </a:cxn>
                  <a:cxn ang="0">
                    <a:pos x="2" y="209"/>
                  </a:cxn>
                  <a:cxn ang="0">
                    <a:pos x="2" y="201"/>
                  </a:cxn>
                  <a:cxn ang="0">
                    <a:pos x="1793" y="0"/>
                  </a:cxn>
                </a:cxnLst>
                <a:rect l="0" t="0" r="r" b="b"/>
                <a:pathLst>
                  <a:path w="1793" h="214">
                    <a:moveTo>
                      <a:pt x="1793" y="0"/>
                    </a:moveTo>
                    <a:lnTo>
                      <a:pt x="1793" y="11"/>
                    </a:lnTo>
                    <a:lnTo>
                      <a:pt x="1791" y="15"/>
                    </a:lnTo>
                    <a:lnTo>
                      <a:pt x="0" y="214"/>
                    </a:lnTo>
                    <a:lnTo>
                      <a:pt x="2" y="209"/>
                    </a:lnTo>
                    <a:lnTo>
                      <a:pt x="2" y="201"/>
                    </a:lnTo>
                    <a:lnTo>
                      <a:pt x="1793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53"/>
              <p:cNvSpPr>
                <a:spLocks/>
              </p:cNvSpPr>
              <p:nvPr/>
            </p:nvSpPr>
            <p:spPr bwMode="auto">
              <a:xfrm>
                <a:off x="2906713" y="2266950"/>
                <a:ext cx="2844800" cy="333375"/>
              </a:xfrm>
              <a:custGeom>
                <a:avLst/>
                <a:gdLst/>
                <a:ahLst/>
                <a:cxnLst>
                  <a:cxn ang="0">
                    <a:pos x="1792" y="0"/>
                  </a:cxn>
                  <a:cxn ang="0">
                    <a:pos x="1789" y="16"/>
                  </a:cxn>
                  <a:cxn ang="0">
                    <a:pos x="0" y="210"/>
                  </a:cxn>
                  <a:cxn ang="0">
                    <a:pos x="1" y="205"/>
                  </a:cxn>
                  <a:cxn ang="0">
                    <a:pos x="1" y="197"/>
                  </a:cxn>
                  <a:cxn ang="0">
                    <a:pos x="1792" y="0"/>
                  </a:cxn>
                </a:cxnLst>
                <a:rect l="0" t="0" r="r" b="b"/>
                <a:pathLst>
                  <a:path w="1792" h="210">
                    <a:moveTo>
                      <a:pt x="1792" y="0"/>
                    </a:moveTo>
                    <a:lnTo>
                      <a:pt x="1789" y="16"/>
                    </a:lnTo>
                    <a:lnTo>
                      <a:pt x="0" y="210"/>
                    </a:lnTo>
                    <a:lnTo>
                      <a:pt x="1" y="205"/>
                    </a:lnTo>
                    <a:lnTo>
                      <a:pt x="1" y="197"/>
                    </a:lnTo>
                    <a:lnTo>
                      <a:pt x="1792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54"/>
              <p:cNvSpPr>
                <a:spLocks/>
              </p:cNvSpPr>
              <p:nvPr/>
            </p:nvSpPr>
            <p:spPr bwMode="auto">
              <a:xfrm>
                <a:off x="2898776" y="2328863"/>
                <a:ext cx="2840038" cy="323850"/>
              </a:xfrm>
              <a:custGeom>
                <a:avLst/>
                <a:gdLst/>
                <a:ahLst/>
                <a:cxnLst>
                  <a:cxn ang="0">
                    <a:pos x="1789" y="0"/>
                  </a:cxn>
                  <a:cxn ang="0">
                    <a:pos x="1786" y="6"/>
                  </a:cxn>
                  <a:cxn ang="0">
                    <a:pos x="1785" y="14"/>
                  </a:cxn>
                  <a:cxn ang="0">
                    <a:pos x="0" y="204"/>
                  </a:cxn>
                  <a:cxn ang="0">
                    <a:pos x="1" y="200"/>
                  </a:cxn>
                  <a:cxn ang="0">
                    <a:pos x="1" y="195"/>
                  </a:cxn>
                  <a:cxn ang="0">
                    <a:pos x="2" y="191"/>
                  </a:cxn>
                  <a:cxn ang="0">
                    <a:pos x="1789" y="0"/>
                  </a:cxn>
                </a:cxnLst>
                <a:rect l="0" t="0" r="r" b="b"/>
                <a:pathLst>
                  <a:path w="1789" h="204">
                    <a:moveTo>
                      <a:pt x="1789" y="0"/>
                    </a:moveTo>
                    <a:lnTo>
                      <a:pt x="1786" y="6"/>
                    </a:lnTo>
                    <a:lnTo>
                      <a:pt x="1785" y="14"/>
                    </a:lnTo>
                    <a:lnTo>
                      <a:pt x="0" y="204"/>
                    </a:lnTo>
                    <a:lnTo>
                      <a:pt x="1" y="200"/>
                    </a:lnTo>
                    <a:lnTo>
                      <a:pt x="1" y="195"/>
                    </a:lnTo>
                    <a:lnTo>
                      <a:pt x="2" y="191"/>
                    </a:lnTo>
                    <a:lnTo>
                      <a:pt x="1789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55"/>
              <p:cNvSpPr>
                <a:spLocks/>
              </p:cNvSpPr>
              <p:nvPr/>
            </p:nvSpPr>
            <p:spPr bwMode="auto">
              <a:xfrm>
                <a:off x="2886076" y="2387600"/>
                <a:ext cx="2835275" cy="319088"/>
              </a:xfrm>
              <a:custGeom>
                <a:avLst/>
                <a:gdLst/>
                <a:ahLst/>
                <a:cxnLst>
                  <a:cxn ang="0">
                    <a:pos x="1786" y="0"/>
                  </a:cxn>
                  <a:cxn ang="0">
                    <a:pos x="1781" y="16"/>
                  </a:cxn>
                  <a:cxn ang="0">
                    <a:pos x="0" y="201"/>
                  </a:cxn>
                  <a:cxn ang="0">
                    <a:pos x="2" y="193"/>
                  </a:cxn>
                  <a:cxn ang="0">
                    <a:pos x="2" y="187"/>
                  </a:cxn>
                  <a:cxn ang="0">
                    <a:pos x="1786" y="0"/>
                  </a:cxn>
                </a:cxnLst>
                <a:rect l="0" t="0" r="r" b="b"/>
                <a:pathLst>
                  <a:path w="1786" h="201">
                    <a:moveTo>
                      <a:pt x="1786" y="0"/>
                    </a:moveTo>
                    <a:lnTo>
                      <a:pt x="1781" y="16"/>
                    </a:lnTo>
                    <a:lnTo>
                      <a:pt x="0" y="201"/>
                    </a:lnTo>
                    <a:lnTo>
                      <a:pt x="2" y="193"/>
                    </a:lnTo>
                    <a:lnTo>
                      <a:pt x="2" y="187"/>
                    </a:lnTo>
                    <a:lnTo>
                      <a:pt x="1786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56"/>
              <p:cNvSpPr>
                <a:spLocks/>
              </p:cNvSpPr>
              <p:nvPr/>
            </p:nvSpPr>
            <p:spPr bwMode="auto">
              <a:xfrm>
                <a:off x="2867026" y="2449513"/>
                <a:ext cx="2832100" cy="311150"/>
              </a:xfrm>
              <a:custGeom>
                <a:avLst/>
                <a:gdLst/>
                <a:ahLst/>
                <a:cxnLst>
                  <a:cxn ang="0">
                    <a:pos x="1784" y="0"/>
                  </a:cxn>
                  <a:cxn ang="0">
                    <a:pos x="1781" y="5"/>
                  </a:cxn>
                  <a:cxn ang="0">
                    <a:pos x="1780" y="9"/>
                  </a:cxn>
                  <a:cxn ang="0">
                    <a:pos x="1777" y="14"/>
                  </a:cxn>
                  <a:cxn ang="0">
                    <a:pos x="0" y="196"/>
                  </a:cxn>
                  <a:cxn ang="0">
                    <a:pos x="2" y="191"/>
                  </a:cxn>
                  <a:cxn ang="0">
                    <a:pos x="5" y="183"/>
                  </a:cxn>
                  <a:cxn ang="0">
                    <a:pos x="1784" y="0"/>
                  </a:cxn>
                </a:cxnLst>
                <a:rect l="0" t="0" r="r" b="b"/>
                <a:pathLst>
                  <a:path w="1784" h="196">
                    <a:moveTo>
                      <a:pt x="1784" y="0"/>
                    </a:moveTo>
                    <a:lnTo>
                      <a:pt x="1781" y="5"/>
                    </a:lnTo>
                    <a:lnTo>
                      <a:pt x="1780" y="9"/>
                    </a:lnTo>
                    <a:lnTo>
                      <a:pt x="1777" y="14"/>
                    </a:lnTo>
                    <a:lnTo>
                      <a:pt x="0" y="196"/>
                    </a:lnTo>
                    <a:lnTo>
                      <a:pt x="2" y="191"/>
                    </a:lnTo>
                    <a:lnTo>
                      <a:pt x="5" y="183"/>
                    </a:lnTo>
                    <a:lnTo>
                      <a:pt x="1784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57"/>
              <p:cNvSpPr>
                <a:spLocks/>
              </p:cNvSpPr>
              <p:nvPr/>
            </p:nvSpPr>
            <p:spPr bwMode="auto">
              <a:xfrm>
                <a:off x="2843213" y="2505075"/>
                <a:ext cx="2889250" cy="311150"/>
              </a:xfrm>
              <a:custGeom>
                <a:avLst/>
                <a:gdLst/>
                <a:ahLst/>
                <a:cxnLst>
                  <a:cxn ang="0">
                    <a:pos x="1808" y="0"/>
                  </a:cxn>
                  <a:cxn ang="0">
                    <a:pos x="1820" y="14"/>
                  </a:cxn>
                  <a:cxn ang="0">
                    <a:pos x="0" y="196"/>
                  </a:cxn>
                  <a:cxn ang="0">
                    <a:pos x="3" y="190"/>
                  </a:cxn>
                  <a:cxn ang="0">
                    <a:pos x="4" y="186"/>
                  </a:cxn>
                  <a:cxn ang="0">
                    <a:pos x="7" y="181"/>
                  </a:cxn>
                  <a:cxn ang="0">
                    <a:pos x="1808" y="0"/>
                  </a:cxn>
                </a:cxnLst>
                <a:rect l="0" t="0" r="r" b="b"/>
                <a:pathLst>
                  <a:path w="1820" h="196">
                    <a:moveTo>
                      <a:pt x="1808" y="0"/>
                    </a:moveTo>
                    <a:lnTo>
                      <a:pt x="1820" y="14"/>
                    </a:lnTo>
                    <a:lnTo>
                      <a:pt x="0" y="196"/>
                    </a:lnTo>
                    <a:lnTo>
                      <a:pt x="3" y="190"/>
                    </a:lnTo>
                    <a:lnTo>
                      <a:pt x="4" y="186"/>
                    </a:lnTo>
                    <a:lnTo>
                      <a:pt x="7" y="181"/>
                    </a:lnTo>
                    <a:lnTo>
                      <a:pt x="1808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58"/>
              <p:cNvSpPr>
                <a:spLocks/>
              </p:cNvSpPr>
              <p:nvPr/>
            </p:nvSpPr>
            <p:spPr bwMode="auto">
              <a:xfrm>
                <a:off x="2816226" y="2562225"/>
                <a:ext cx="2897188" cy="307975"/>
              </a:xfrm>
              <a:custGeom>
                <a:avLst/>
                <a:gdLst/>
                <a:ahLst/>
                <a:cxnLst>
                  <a:cxn ang="0">
                    <a:pos x="1825" y="0"/>
                  </a:cxn>
                  <a:cxn ang="0">
                    <a:pos x="1823" y="3"/>
                  </a:cxn>
                  <a:cxn ang="0">
                    <a:pos x="1821" y="6"/>
                  </a:cxn>
                  <a:cxn ang="0">
                    <a:pos x="1817" y="10"/>
                  </a:cxn>
                  <a:cxn ang="0">
                    <a:pos x="1812" y="14"/>
                  </a:cxn>
                  <a:cxn ang="0">
                    <a:pos x="1805" y="18"/>
                  </a:cxn>
                  <a:cxn ang="0">
                    <a:pos x="0" y="194"/>
                  </a:cxn>
                  <a:cxn ang="0">
                    <a:pos x="4" y="186"/>
                  </a:cxn>
                  <a:cxn ang="0">
                    <a:pos x="8" y="180"/>
                  </a:cxn>
                  <a:cxn ang="0">
                    <a:pos x="1825" y="0"/>
                  </a:cxn>
                </a:cxnLst>
                <a:rect l="0" t="0" r="r" b="b"/>
                <a:pathLst>
                  <a:path w="1825" h="194">
                    <a:moveTo>
                      <a:pt x="1825" y="0"/>
                    </a:moveTo>
                    <a:lnTo>
                      <a:pt x="1823" y="3"/>
                    </a:lnTo>
                    <a:lnTo>
                      <a:pt x="1821" y="6"/>
                    </a:lnTo>
                    <a:lnTo>
                      <a:pt x="1817" y="10"/>
                    </a:lnTo>
                    <a:lnTo>
                      <a:pt x="1812" y="14"/>
                    </a:lnTo>
                    <a:lnTo>
                      <a:pt x="1805" y="18"/>
                    </a:lnTo>
                    <a:lnTo>
                      <a:pt x="0" y="194"/>
                    </a:lnTo>
                    <a:lnTo>
                      <a:pt x="4" y="186"/>
                    </a:lnTo>
                    <a:lnTo>
                      <a:pt x="8" y="180"/>
                    </a:lnTo>
                    <a:lnTo>
                      <a:pt x="1825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59"/>
              <p:cNvSpPr>
                <a:spLocks/>
              </p:cNvSpPr>
              <p:nvPr/>
            </p:nvSpPr>
            <p:spPr bwMode="auto">
              <a:xfrm>
                <a:off x="5211763" y="2430463"/>
                <a:ext cx="298450" cy="233363"/>
              </a:xfrm>
              <a:custGeom>
                <a:avLst/>
                <a:gdLst/>
                <a:ahLst/>
                <a:cxnLst>
                  <a:cxn ang="0">
                    <a:pos x="188" y="0"/>
                  </a:cxn>
                  <a:cxn ang="0">
                    <a:pos x="168" y="122"/>
                  </a:cxn>
                  <a:cxn ang="0">
                    <a:pos x="0" y="147"/>
                  </a:cxn>
                  <a:cxn ang="0">
                    <a:pos x="2" y="144"/>
                  </a:cxn>
                  <a:cxn ang="0">
                    <a:pos x="8" y="124"/>
                  </a:cxn>
                  <a:cxn ang="0">
                    <a:pos x="15" y="110"/>
                  </a:cxn>
                  <a:cxn ang="0">
                    <a:pos x="25" y="93"/>
                  </a:cxn>
                  <a:cxn ang="0">
                    <a:pos x="37" y="75"/>
                  </a:cxn>
                  <a:cxn ang="0">
                    <a:pos x="53" y="57"/>
                  </a:cxn>
                  <a:cxn ang="0">
                    <a:pos x="73" y="41"/>
                  </a:cxn>
                  <a:cxn ang="0">
                    <a:pos x="95" y="25"/>
                  </a:cxn>
                  <a:cxn ang="0">
                    <a:pos x="122" y="13"/>
                  </a:cxn>
                  <a:cxn ang="0">
                    <a:pos x="152" y="4"/>
                  </a:cxn>
                  <a:cxn ang="0">
                    <a:pos x="188" y="0"/>
                  </a:cxn>
                </a:cxnLst>
                <a:rect l="0" t="0" r="r" b="b"/>
                <a:pathLst>
                  <a:path w="188" h="147">
                    <a:moveTo>
                      <a:pt x="188" y="0"/>
                    </a:moveTo>
                    <a:lnTo>
                      <a:pt x="168" y="122"/>
                    </a:lnTo>
                    <a:lnTo>
                      <a:pt x="0" y="147"/>
                    </a:lnTo>
                    <a:lnTo>
                      <a:pt x="2" y="144"/>
                    </a:lnTo>
                    <a:lnTo>
                      <a:pt x="8" y="124"/>
                    </a:lnTo>
                    <a:lnTo>
                      <a:pt x="15" y="110"/>
                    </a:lnTo>
                    <a:lnTo>
                      <a:pt x="25" y="93"/>
                    </a:lnTo>
                    <a:lnTo>
                      <a:pt x="37" y="75"/>
                    </a:lnTo>
                    <a:lnTo>
                      <a:pt x="53" y="57"/>
                    </a:lnTo>
                    <a:lnTo>
                      <a:pt x="73" y="41"/>
                    </a:lnTo>
                    <a:lnTo>
                      <a:pt x="95" y="25"/>
                    </a:lnTo>
                    <a:lnTo>
                      <a:pt x="122" y="13"/>
                    </a:lnTo>
                    <a:lnTo>
                      <a:pt x="152" y="4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70772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60"/>
              <p:cNvSpPr>
                <a:spLocks/>
              </p:cNvSpPr>
              <p:nvPr/>
            </p:nvSpPr>
            <p:spPr bwMode="auto">
              <a:xfrm>
                <a:off x="2635251" y="1589088"/>
                <a:ext cx="3332163" cy="1490663"/>
              </a:xfrm>
              <a:custGeom>
                <a:avLst/>
                <a:gdLst/>
                <a:ahLst/>
                <a:cxnLst>
                  <a:cxn ang="0">
                    <a:pos x="1791" y="0"/>
                  </a:cxn>
                  <a:cxn ang="0">
                    <a:pos x="1841" y="5"/>
                  </a:cxn>
                  <a:cxn ang="0">
                    <a:pos x="1888" y="16"/>
                  </a:cxn>
                  <a:cxn ang="0">
                    <a:pos x="1930" y="33"/>
                  </a:cxn>
                  <a:cxn ang="0">
                    <a:pos x="1968" y="57"/>
                  </a:cxn>
                  <a:cxn ang="0">
                    <a:pos x="2001" y="85"/>
                  </a:cxn>
                  <a:cxn ang="0">
                    <a:pos x="2030" y="119"/>
                  </a:cxn>
                  <a:cxn ang="0">
                    <a:pos x="2054" y="159"/>
                  </a:cxn>
                  <a:cxn ang="0">
                    <a:pos x="2074" y="203"/>
                  </a:cxn>
                  <a:cxn ang="0">
                    <a:pos x="2087" y="251"/>
                  </a:cxn>
                  <a:cxn ang="0">
                    <a:pos x="2096" y="304"/>
                  </a:cxn>
                  <a:cxn ang="0">
                    <a:pos x="2099" y="361"/>
                  </a:cxn>
                  <a:cxn ang="0">
                    <a:pos x="2098" y="402"/>
                  </a:cxn>
                  <a:cxn ang="0">
                    <a:pos x="2092" y="443"/>
                  </a:cxn>
                  <a:cxn ang="0">
                    <a:pos x="2085" y="483"/>
                  </a:cxn>
                  <a:cxn ang="0">
                    <a:pos x="2073" y="520"/>
                  </a:cxn>
                  <a:cxn ang="0">
                    <a:pos x="2058" y="557"/>
                  </a:cxn>
                  <a:cxn ang="0">
                    <a:pos x="2038" y="591"/>
                  </a:cxn>
                  <a:cxn ang="0">
                    <a:pos x="2016" y="623"/>
                  </a:cxn>
                  <a:cxn ang="0">
                    <a:pos x="1989" y="652"/>
                  </a:cxn>
                  <a:cxn ang="0">
                    <a:pos x="1958" y="678"/>
                  </a:cxn>
                  <a:cxn ang="0">
                    <a:pos x="1922" y="701"/>
                  </a:cxn>
                  <a:cxn ang="0">
                    <a:pos x="1884" y="721"/>
                  </a:cxn>
                  <a:cxn ang="0">
                    <a:pos x="1839" y="737"/>
                  </a:cxn>
                  <a:cxn ang="0">
                    <a:pos x="1790" y="747"/>
                  </a:cxn>
                  <a:cxn ang="0">
                    <a:pos x="1737" y="755"/>
                  </a:cxn>
                  <a:cxn ang="0">
                    <a:pos x="0" y="939"/>
                  </a:cxn>
                  <a:cxn ang="0">
                    <a:pos x="0" y="828"/>
                  </a:cxn>
                  <a:cxn ang="0">
                    <a:pos x="1700" y="661"/>
                  </a:cxn>
                  <a:cxn ang="0">
                    <a:pos x="1746" y="656"/>
                  </a:cxn>
                  <a:cxn ang="0">
                    <a:pos x="1788" y="645"/>
                  </a:cxn>
                  <a:cxn ang="0">
                    <a:pos x="1827" y="631"/>
                  </a:cxn>
                  <a:cxn ang="0">
                    <a:pos x="1861" y="612"/>
                  </a:cxn>
                  <a:cxn ang="0">
                    <a:pos x="1892" y="588"/>
                  </a:cxn>
                  <a:cxn ang="0">
                    <a:pos x="1918" y="563"/>
                  </a:cxn>
                  <a:cxn ang="0">
                    <a:pos x="1940" y="534"/>
                  </a:cxn>
                  <a:cxn ang="0">
                    <a:pos x="1959" y="503"/>
                  </a:cxn>
                  <a:cxn ang="0">
                    <a:pos x="1975" y="471"/>
                  </a:cxn>
                  <a:cxn ang="0">
                    <a:pos x="1985" y="437"/>
                  </a:cxn>
                  <a:cxn ang="0">
                    <a:pos x="1992" y="402"/>
                  </a:cxn>
                  <a:cxn ang="0">
                    <a:pos x="1996" y="368"/>
                  </a:cxn>
                  <a:cxn ang="0">
                    <a:pos x="1995" y="333"/>
                  </a:cxn>
                  <a:cxn ang="0">
                    <a:pos x="1991" y="298"/>
                  </a:cxn>
                  <a:cxn ang="0">
                    <a:pos x="1981" y="267"/>
                  </a:cxn>
                  <a:cxn ang="0">
                    <a:pos x="1968" y="235"/>
                  </a:cxn>
                  <a:cxn ang="0">
                    <a:pos x="1952" y="207"/>
                  </a:cxn>
                  <a:cxn ang="0">
                    <a:pos x="1931" y="180"/>
                  </a:cxn>
                  <a:cxn ang="0">
                    <a:pos x="1906" y="156"/>
                  </a:cxn>
                  <a:cxn ang="0">
                    <a:pos x="1877" y="138"/>
                  </a:cxn>
                  <a:cxn ang="0">
                    <a:pos x="1844" y="122"/>
                  </a:cxn>
                  <a:cxn ang="0">
                    <a:pos x="1807" y="111"/>
                  </a:cxn>
                  <a:cxn ang="0">
                    <a:pos x="1766" y="105"/>
                  </a:cxn>
                  <a:cxn ang="0">
                    <a:pos x="1721" y="105"/>
                  </a:cxn>
                  <a:cxn ang="0">
                    <a:pos x="1672" y="110"/>
                  </a:cxn>
                  <a:cxn ang="0">
                    <a:pos x="0" y="341"/>
                  </a:cxn>
                  <a:cxn ang="0">
                    <a:pos x="0" y="236"/>
                  </a:cxn>
                  <a:cxn ang="0">
                    <a:pos x="1737" y="1"/>
                  </a:cxn>
                  <a:cxn ang="0">
                    <a:pos x="1791" y="0"/>
                  </a:cxn>
                </a:cxnLst>
                <a:rect l="0" t="0" r="r" b="b"/>
                <a:pathLst>
                  <a:path w="2099" h="939">
                    <a:moveTo>
                      <a:pt x="1791" y="0"/>
                    </a:moveTo>
                    <a:lnTo>
                      <a:pt x="1841" y="5"/>
                    </a:lnTo>
                    <a:lnTo>
                      <a:pt x="1888" y="16"/>
                    </a:lnTo>
                    <a:lnTo>
                      <a:pt x="1930" y="33"/>
                    </a:lnTo>
                    <a:lnTo>
                      <a:pt x="1968" y="57"/>
                    </a:lnTo>
                    <a:lnTo>
                      <a:pt x="2001" y="85"/>
                    </a:lnTo>
                    <a:lnTo>
                      <a:pt x="2030" y="119"/>
                    </a:lnTo>
                    <a:lnTo>
                      <a:pt x="2054" y="159"/>
                    </a:lnTo>
                    <a:lnTo>
                      <a:pt x="2074" y="203"/>
                    </a:lnTo>
                    <a:lnTo>
                      <a:pt x="2087" y="251"/>
                    </a:lnTo>
                    <a:lnTo>
                      <a:pt x="2096" y="304"/>
                    </a:lnTo>
                    <a:lnTo>
                      <a:pt x="2099" y="361"/>
                    </a:lnTo>
                    <a:lnTo>
                      <a:pt x="2098" y="402"/>
                    </a:lnTo>
                    <a:lnTo>
                      <a:pt x="2092" y="443"/>
                    </a:lnTo>
                    <a:lnTo>
                      <a:pt x="2085" y="483"/>
                    </a:lnTo>
                    <a:lnTo>
                      <a:pt x="2073" y="520"/>
                    </a:lnTo>
                    <a:lnTo>
                      <a:pt x="2058" y="557"/>
                    </a:lnTo>
                    <a:lnTo>
                      <a:pt x="2038" y="591"/>
                    </a:lnTo>
                    <a:lnTo>
                      <a:pt x="2016" y="623"/>
                    </a:lnTo>
                    <a:lnTo>
                      <a:pt x="1989" y="652"/>
                    </a:lnTo>
                    <a:lnTo>
                      <a:pt x="1958" y="678"/>
                    </a:lnTo>
                    <a:lnTo>
                      <a:pt x="1922" y="701"/>
                    </a:lnTo>
                    <a:lnTo>
                      <a:pt x="1884" y="721"/>
                    </a:lnTo>
                    <a:lnTo>
                      <a:pt x="1839" y="737"/>
                    </a:lnTo>
                    <a:lnTo>
                      <a:pt x="1790" y="747"/>
                    </a:lnTo>
                    <a:lnTo>
                      <a:pt x="1737" y="755"/>
                    </a:lnTo>
                    <a:lnTo>
                      <a:pt x="0" y="939"/>
                    </a:lnTo>
                    <a:lnTo>
                      <a:pt x="0" y="828"/>
                    </a:lnTo>
                    <a:lnTo>
                      <a:pt x="1700" y="661"/>
                    </a:lnTo>
                    <a:lnTo>
                      <a:pt x="1746" y="656"/>
                    </a:lnTo>
                    <a:lnTo>
                      <a:pt x="1788" y="645"/>
                    </a:lnTo>
                    <a:lnTo>
                      <a:pt x="1827" y="631"/>
                    </a:lnTo>
                    <a:lnTo>
                      <a:pt x="1861" y="612"/>
                    </a:lnTo>
                    <a:lnTo>
                      <a:pt x="1892" y="588"/>
                    </a:lnTo>
                    <a:lnTo>
                      <a:pt x="1918" y="563"/>
                    </a:lnTo>
                    <a:lnTo>
                      <a:pt x="1940" y="534"/>
                    </a:lnTo>
                    <a:lnTo>
                      <a:pt x="1959" y="503"/>
                    </a:lnTo>
                    <a:lnTo>
                      <a:pt x="1975" y="471"/>
                    </a:lnTo>
                    <a:lnTo>
                      <a:pt x="1985" y="437"/>
                    </a:lnTo>
                    <a:lnTo>
                      <a:pt x="1992" y="402"/>
                    </a:lnTo>
                    <a:lnTo>
                      <a:pt x="1996" y="368"/>
                    </a:lnTo>
                    <a:lnTo>
                      <a:pt x="1995" y="333"/>
                    </a:lnTo>
                    <a:lnTo>
                      <a:pt x="1991" y="298"/>
                    </a:lnTo>
                    <a:lnTo>
                      <a:pt x="1981" y="267"/>
                    </a:lnTo>
                    <a:lnTo>
                      <a:pt x="1968" y="235"/>
                    </a:lnTo>
                    <a:lnTo>
                      <a:pt x="1952" y="207"/>
                    </a:lnTo>
                    <a:lnTo>
                      <a:pt x="1931" y="180"/>
                    </a:lnTo>
                    <a:lnTo>
                      <a:pt x="1906" y="156"/>
                    </a:lnTo>
                    <a:lnTo>
                      <a:pt x="1877" y="138"/>
                    </a:lnTo>
                    <a:lnTo>
                      <a:pt x="1844" y="122"/>
                    </a:lnTo>
                    <a:lnTo>
                      <a:pt x="1807" y="111"/>
                    </a:lnTo>
                    <a:lnTo>
                      <a:pt x="1766" y="105"/>
                    </a:lnTo>
                    <a:lnTo>
                      <a:pt x="1721" y="105"/>
                    </a:lnTo>
                    <a:lnTo>
                      <a:pt x="1672" y="110"/>
                    </a:lnTo>
                    <a:lnTo>
                      <a:pt x="0" y="341"/>
                    </a:lnTo>
                    <a:lnTo>
                      <a:pt x="0" y="236"/>
                    </a:lnTo>
                    <a:lnTo>
                      <a:pt x="1737" y="1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rgbClr val="7BDE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61"/>
              <p:cNvSpPr>
                <a:spLocks/>
              </p:cNvSpPr>
              <p:nvPr/>
            </p:nvSpPr>
            <p:spPr bwMode="auto">
              <a:xfrm>
                <a:off x="2759076" y="2112963"/>
                <a:ext cx="192088" cy="771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46"/>
                  </a:cxn>
                  <a:cxn ang="0">
                    <a:pos x="72" y="89"/>
                  </a:cxn>
                  <a:cxn ang="0">
                    <a:pos x="94" y="132"/>
                  </a:cxn>
                  <a:cxn ang="0">
                    <a:pos x="109" y="174"/>
                  </a:cxn>
                  <a:cxn ang="0">
                    <a:pos x="118" y="214"/>
                  </a:cxn>
                  <a:cxn ang="0">
                    <a:pos x="121" y="253"/>
                  </a:cxn>
                  <a:cxn ang="0">
                    <a:pos x="119" y="289"/>
                  </a:cxn>
                  <a:cxn ang="0">
                    <a:pos x="114" y="323"/>
                  </a:cxn>
                  <a:cxn ang="0">
                    <a:pos x="105" y="355"/>
                  </a:cxn>
                  <a:cxn ang="0">
                    <a:pos x="94" y="383"/>
                  </a:cxn>
                  <a:cxn ang="0">
                    <a:pos x="82" y="409"/>
                  </a:cxn>
                  <a:cxn ang="0">
                    <a:pos x="70" y="432"/>
                  </a:cxn>
                  <a:cxn ang="0">
                    <a:pos x="57" y="451"/>
                  </a:cxn>
                  <a:cxn ang="0">
                    <a:pos x="47" y="467"/>
                  </a:cxn>
                  <a:cxn ang="0">
                    <a:pos x="37" y="477"/>
                  </a:cxn>
                  <a:cxn ang="0">
                    <a:pos x="32" y="484"/>
                  </a:cxn>
                  <a:cxn ang="0">
                    <a:pos x="29" y="486"/>
                  </a:cxn>
                  <a:cxn ang="0">
                    <a:pos x="53" y="443"/>
                  </a:cxn>
                  <a:cxn ang="0">
                    <a:pos x="69" y="400"/>
                  </a:cxn>
                  <a:cxn ang="0">
                    <a:pos x="80" y="356"/>
                  </a:cxn>
                  <a:cxn ang="0">
                    <a:pos x="86" y="314"/>
                  </a:cxn>
                  <a:cxn ang="0">
                    <a:pos x="86" y="271"/>
                  </a:cxn>
                  <a:cxn ang="0">
                    <a:pos x="84" y="231"/>
                  </a:cxn>
                  <a:cxn ang="0">
                    <a:pos x="77" y="193"/>
                  </a:cxn>
                  <a:cxn ang="0">
                    <a:pos x="69" y="157"/>
                  </a:cxn>
                  <a:cxn ang="0">
                    <a:pos x="58" y="124"/>
                  </a:cxn>
                  <a:cxn ang="0">
                    <a:pos x="48" y="93"/>
                  </a:cxn>
                  <a:cxn ang="0">
                    <a:pos x="36" y="67"/>
                  </a:cxn>
                  <a:cxn ang="0">
                    <a:pos x="25" y="44"/>
                  </a:cxn>
                  <a:cxn ang="0">
                    <a:pos x="15" y="26"/>
                  </a:cxn>
                  <a:cxn ang="0">
                    <a:pos x="7" y="12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121" h="486">
                    <a:moveTo>
                      <a:pt x="0" y="0"/>
                    </a:moveTo>
                    <a:lnTo>
                      <a:pt x="40" y="46"/>
                    </a:lnTo>
                    <a:lnTo>
                      <a:pt x="72" y="89"/>
                    </a:lnTo>
                    <a:lnTo>
                      <a:pt x="94" y="132"/>
                    </a:lnTo>
                    <a:lnTo>
                      <a:pt x="109" y="174"/>
                    </a:lnTo>
                    <a:lnTo>
                      <a:pt x="118" y="214"/>
                    </a:lnTo>
                    <a:lnTo>
                      <a:pt x="121" y="253"/>
                    </a:lnTo>
                    <a:lnTo>
                      <a:pt x="119" y="289"/>
                    </a:lnTo>
                    <a:lnTo>
                      <a:pt x="114" y="323"/>
                    </a:lnTo>
                    <a:lnTo>
                      <a:pt x="105" y="355"/>
                    </a:lnTo>
                    <a:lnTo>
                      <a:pt x="94" y="383"/>
                    </a:lnTo>
                    <a:lnTo>
                      <a:pt x="82" y="409"/>
                    </a:lnTo>
                    <a:lnTo>
                      <a:pt x="70" y="432"/>
                    </a:lnTo>
                    <a:lnTo>
                      <a:pt x="57" y="451"/>
                    </a:lnTo>
                    <a:lnTo>
                      <a:pt x="47" y="467"/>
                    </a:lnTo>
                    <a:lnTo>
                      <a:pt x="37" y="477"/>
                    </a:lnTo>
                    <a:lnTo>
                      <a:pt x="32" y="484"/>
                    </a:lnTo>
                    <a:lnTo>
                      <a:pt x="29" y="486"/>
                    </a:lnTo>
                    <a:lnTo>
                      <a:pt x="53" y="443"/>
                    </a:lnTo>
                    <a:lnTo>
                      <a:pt x="69" y="400"/>
                    </a:lnTo>
                    <a:lnTo>
                      <a:pt x="80" y="356"/>
                    </a:lnTo>
                    <a:lnTo>
                      <a:pt x="86" y="314"/>
                    </a:lnTo>
                    <a:lnTo>
                      <a:pt x="86" y="271"/>
                    </a:lnTo>
                    <a:lnTo>
                      <a:pt x="84" y="231"/>
                    </a:lnTo>
                    <a:lnTo>
                      <a:pt x="77" y="193"/>
                    </a:lnTo>
                    <a:lnTo>
                      <a:pt x="69" y="157"/>
                    </a:lnTo>
                    <a:lnTo>
                      <a:pt x="58" y="124"/>
                    </a:lnTo>
                    <a:lnTo>
                      <a:pt x="48" y="93"/>
                    </a:lnTo>
                    <a:lnTo>
                      <a:pt x="36" y="67"/>
                    </a:lnTo>
                    <a:lnTo>
                      <a:pt x="25" y="44"/>
                    </a:lnTo>
                    <a:lnTo>
                      <a:pt x="15" y="26"/>
                    </a:lnTo>
                    <a:lnTo>
                      <a:pt x="7" y="12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8D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62"/>
              <p:cNvSpPr>
                <a:spLocks/>
              </p:cNvSpPr>
              <p:nvPr/>
            </p:nvSpPr>
            <p:spPr bwMode="auto">
              <a:xfrm>
                <a:off x="2633663" y="2894013"/>
                <a:ext cx="28575" cy="185738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13"/>
                  </a:cxn>
                  <a:cxn ang="0">
                    <a:pos x="16" y="13"/>
                  </a:cxn>
                  <a:cxn ang="0">
                    <a:pos x="1" y="117"/>
                  </a:cxn>
                  <a:cxn ang="0">
                    <a:pos x="0" y="1"/>
                  </a:cxn>
                  <a:cxn ang="0">
                    <a:pos x="18" y="0"/>
                  </a:cxn>
                </a:cxnLst>
                <a:rect l="0" t="0" r="r" b="b"/>
                <a:pathLst>
                  <a:path w="18" h="117">
                    <a:moveTo>
                      <a:pt x="18" y="0"/>
                    </a:moveTo>
                    <a:lnTo>
                      <a:pt x="18" y="13"/>
                    </a:lnTo>
                    <a:lnTo>
                      <a:pt x="16" y="13"/>
                    </a:lnTo>
                    <a:lnTo>
                      <a:pt x="1" y="117"/>
                    </a:lnTo>
                    <a:lnTo>
                      <a:pt x="0" y="1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B3F7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37"/>
              <p:cNvSpPr>
                <a:spLocks/>
              </p:cNvSpPr>
              <p:nvPr/>
            </p:nvSpPr>
            <p:spPr bwMode="auto">
              <a:xfrm>
                <a:off x="3228976" y="2800350"/>
                <a:ext cx="3521075" cy="1236663"/>
              </a:xfrm>
              <a:custGeom>
                <a:avLst/>
                <a:gdLst/>
                <a:ahLst/>
                <a:cxnLst>
                  <a:cxn ang="0">
                    <a:pos x="2106" y="0"/>
                  </a:cxn>
                  <a:cxn ang="0">
                    <a:pos x="2074" y="63"/>
                  </a:cxn>
                  <a:cxn ang="0">
                    <a:pos x="2049" y="123"/>
                  </a:cxn>
                  <a:cxn ang="0">
                    <a:pos x="2030" y="181"/>
                  </a:cxn>
                  <a:cxn ang="0">
                    <a:pos x="2018" y="237"/>
                  </a:cxn>
                  <a:cxn ang="0">
                    <a:pos x="2013" y="290"/>
                  </a:cxn>
                  <a:cxn ang="0">
                    <a:pos x="2012" y="342"/>
                  </a:cxn>
                  <a:cxn ang="0">
                    <a:pos x="2016" y="391"/>
                  </a:cxn>
                  <a:cxn ang="0">
                    <a:pos x="2022" y="437"/>
                  </a:cxn>
                  <a:cxn ang="0">
                    <a:pos x="2033" y="482"/>
                  </a:cxn>
                  <a:cxn ang="0">
                    <a:pos x="2046" y="524"/>
                  </a:cxn>
                  <a:cxn ang="0">
                    <a:pos x="2062" y="562"/>
                  </a:cxn>
                  <a:cxn ang="0">
                    <a:pos x="2079" y="598"/>
                  </a:cxn>
                  <a:cxn ang="0">
                    <a:pos x="2098" y="631"/>
                  </a:cxn>
                  <a:cxn ang="0">
                    <a:pos x="2099" y="631"/>
                  </a:cxn>
                  <a:cxn ang="0">
                    <a:pos x="2120" y="664"/>
                  </a:cxn>
                  <a:cxn ang="0">
                    <a:pos x="2141" y="694"/>
                  </a:cxn>
                  <a:cxn ang="0">
                    <a:pos x="2161" y="719"/>
                  </a:cxn>
                  <a:cxn ang="0">
                    <a:pos x="2180" y="740"/>
                  </a:cxn>
                  <a:cxn ang="0">
                    <a:pos x="2218" y="779"/>
                  </a:cxn>
                  <a:cxn ang="0">
                    <a:pos x="245" y="779"/>
                  </a:cxn>
                  <a:cxn ang="0">
                    <a:pos x="213" y="772"/>
                  </a:cxn>
                  <a:cxn ang="0">
                    <a:pos x="209" y="772"/>
                  </a:cxn>
                  <a:cxn ang="0">
                    <a:pos x="204" y="769"/>
                  </a:cxn>
                  <a:cxn ang="0">
                    <a:pos x="193" y="767"/>
                  </a:cxn>
                  <a:cxn ang="0">
                    <a:pos x="183" y="763"/>
                  </a:cxn>
                  <a:cxn ang="0">
                    <a:pos x="177" y="761"/>
                  </a:cxn>
                  <a:cxn ang="0">
                    <a:pos x="172" y="759"/>
                  </a:cxn>
                  <a:cxn ang="0">
                    <a:pos x="162" y="755"/>
                  </a:cxn>
                  <a:cxn ang="0">
                    <a:pos x="152" y="749"/>
                  </a:cxn>
                  <a:cxn ang="0">
                    <a:pos x="148" y="748"/>
                  </a:cxn>
                  <a:cxn ang="0">
                    <a:pos x="146" y="745"/>
                  </a:cxn>
                  <a:cxn ang="0">
                    <a:pos x="134" y="739"/>
                  </a:cxn>
                  <a:cxn ang="0">
                    <a:pos x="123" y="731"/>
                  </a:cxn>
                  <a:cxn ang="0">
                    <a:pos x="122" y="729"/>
                  </a:cxn>
                  <a:cxn ang="0">
                    <a:pos x="121" y="729"/>
                  </a:cxn>
                  <a:cxn ang="0">
                    <a:pos x="121" y="728"/>
                  </a:cxn>
                  <a:cxn ang="0">
                    <a:pos x="97" y="708"/>
                  </a:cxn>
                  <a:cxn ang="0">
                    <a:pos x="76" y="686"/>
                  </a:cxn>
                  <a:cxn ang="0">
                    <a:pos x="74" y="686"/>
                  </a:cxn>
                  <a:cxn ang="0">
                    <a:pos x="74" y="684"/>
                  </a:cxn>
                  <a:cxn ang="0">
                    <a:pos x="65" y="674"/>
                  </a:cxn>
                  <a:cxn ang="0">
                    <a:pos x="56" y="660"/>
                  </a:cxn>
                  <a:cxn ang="0">
                    <a:pos x="56" y="659"/>
                  </a:cxn>
                  <a:cxn ang="0">
                    <a:pos x="36" y="625"/>
                  </a:cxn>
                  <a:cxn ang="0">
                    <a:pos x="20" y="589"/>
                  </a:cxn>
                  <a:cxn ang="0">
                    <a:pos x="10" y="550"/>
                  </a:cxn>
                  <a:cxn ang="0">
                    <a:pos x="3" y="510"/>
                  </a:cxn>
                  <a:cxn ang="0">
                    <a:pos x="0" y="471"/>
                  </a:cxn>
                  <a:cxn ang="0">
                    <a:pos x="2" y="437"/>
                  </a:cxn>
                  <a:cxn ang="0">
                    <a:pos x="6" y="404"/>
                  </a:cxn>
                  <a:cxn ang="0">
                    <a:pos x="12" y="371"/>
                  </a:cxn>
                  <a:cxn ang="0">
                    <a:pos x="21" y="340"/>
                  </a:cxn>
                  <a:cxn ang="0">
                    <a:pos x="36" y="311"/>
                  </a:cxn>
                  <a:cxn ang="0">
                    <a:pos x="53" y="282"/>
                  </a:cxn>
                  <a:cxn ang="0">
                    <a:pos x="74" y="257"/>
                  </a:cxn>
                  <a:cxn ang="0">
                    <a:pos x="99" y="231"/>
                  </a:cxn>
                  <a:cxn ang="0">
                    <a:pos x="130" y="209"/>
                  </a:cxn>
                  <a:cxn ang="0">
                    <a:pos x="164" y="189"/>
                  </a:cxn>
                  <a:cxn ang="0">
                    <a:pos x="205" y="172"/>
                  </a:cxn>
                  <a:cxn ang="0">
                    <a:pos x="250" y="158"/>
                  </a:cxn>
                  <a:cxn ang="0">
                    <a:pos x="302" y="146"/>
                  </a:cxn>
                  <a:cxn ang="0">
                    <a:pos x="2106" y="0"/>
                  </a:cxn>
                </a:cxnLst>
                <a:rect l="0" t="0" r="r" b="b"/>
                <a:pathLst>
                  <a:path w="2218" h="779">
                    <a:moveTo>
                      <a:pt x="2106" y="0"/>
                    </a:moveTo>
                    <a:lnTo>
                      <a:pt x="2074" y="63"/>
                    </a:lnTo>
                    <a:lnTo>
                      <a:pt x="2049" y="123"/>
                    </a:lnTo>
                    <a:lnTo>
                      <a:pt x="2030" y="181"/>
                    </a:lnTo>
                    <a:lnTo>
                      <a:pt x="2018" y="237"/>
                    </a:lnTo>
                    <a:lnTo>
                      <a:pt x="2013" y="290"/>
                    </a:lnTo>
                    <a:lnTo>
                      <a:pt x="2012" y="342"/>
                    </a:lnTo>
                    <a:lnTo>
                      <a:pt x="2016" y="391"/>
                    </a:lnTo>
                    <a:lnTo>
                      <a:pt x="2022" y="437"/>
                    </a:lnTo>
                    <a:lnTo>
                      <a:pt x="2033" y="482"/>
                    </a:lnTo>
                    <a:lnTo>
                      <a:pt x="2046" y="524"/>
                    </a:lnTo>
                    <a:lnTo>
                      <a:pt x="2062" y="562"/>
                    </a:lnTo>
                    <a:lnTo>
                      <a:pt x="2079" y="598"/>
                    </a:lnTo>
                    <a:lnTo>
                      <a:pt x="2098" y="631"/>
                    </a:lnTo>
                    <a:lnTo>
                      <a:pt x="2099" y="631"/>
                    </a:lnTo>
                    <a:lnTo>
                      <a:pt x="2120" y="664"/>
                    </a:lnTo>
                    <a:lnTo>
                      <a:pt x="2141" y="694"/>
                    </a:lnTo>
                    <a:lnTo>
                      <a:pt x="2161" y="719"/>
                    </a:lnTo>
                    <a:lnTo>
                      <a:pt x="2180" y="740"/>
                    </a:lnTo>
                    <a:lnTo>
                      <a:pt x="2218" y="779"/>
                    </a:lnTo>
                    <a:lnTo>
                      <a:pt x="245" y="779"/>
                    </a:lnTo>
                    <a:lnTo>
                      <a:pt x="213" y="772"/>
                    </a:lnTo>
                    <a:lnTo>
                      <a:pt x="209" y="772"/>
                    </a:lnTo>
                    <a:lnTo>
                      <a:pt x="204" y="769"/>
                    </a:lnTo>
                    <a:lnTo>
                      <a:pt x="193" y="767"/>
                    </a:lnTo>
                    <a:lnTo>
                      <a:pt x="183" y="763"/>
                    </a:lnTo>
                    <a:lnTo>
                      <a:pt x="177" y="761"/>
                    </a:lnTo>
                    <a:lnTo>
                      <a:pt x="172" y="759"/>
                    </a:lnTo>
                    <a:lnTo>
                      <a:pt x="162" y="755"/>
                    </a:lnTo>
                    <a:lnTo>
                      <a:pt x="152" y="749"/>
                    </a:lnTo>
                    <a:lnTo>
                      <a:pt x="148" y="748"/>
                    </a:lnTo>
                    <a:lnTo>
                      <a:pt x="146" y="745"/>
                    </a:lnTo>
                    <a:lnTo>
                      <a:pt x="134" y="739"/>
                    </a:lnTo>
                    <a:lnTo>
                      <a:pt x="123" y="731"/>
                    </a:lnTo>
                    <a:lnTo>
                      <a:pt x="122" y="729"/>
                    </a:lnTo>
                    <a:lnTo>
                      <a:pt x="121" y="729"/>
                    </a:lnTo>
                    <a:lnTo>
                      <a:pt x="121" y="728"/>
                    </a:lnTo>
                    <a:lnTo>
                      <a:pt x="97" y="708"/>
                    </a:lnTo>
                    <a:lnTo>
                      <a:pt x="76" y="686"/>
                    </a:lnTo>
                    <a:lnTo>
                      <a:pt x="74" y="686"/>
                    </a:lnTo>
                    <a:lnTo>
                      <a:pt x="74" y="684"/>
                    </a:lnTo>
                    <a:lnTo>
                      <a:pt x="65" y="674"/>
                    </a:lnTo>
                    <a:lnTo>
                      <a:pt x="56" y="660"/>
                    </a:lnTo>
                    <a:lnTo>
                      <a:pt x="56" y="659"/>
                    </a:lnTo>
                    <a:lnTo>
                      <a:pt x="36" y="625"/>
                    </a:lnTo>
                    <a:lnTo>
                      <a:pt x="20" y="589"/>
                    </a:lnTo>
                    <a:lnTo>
                      <a:pt x="10" y="550"/>
                    </a:lnTo>
                    <a:lnTo>
                      <a:pt x="3" y="510"/>
                    </a:lnTo>
                    <a:lnTo>
                      <a:pt x="0" y="471"/>
                    </a:lnTo>
                    <a:lnTo>
                      <a:pt x="2" y="437"/>
                    </a:lnTo>
                    <a:lnTo>
                      <a:pt x="6" y="404"/>
                    </a:lnTo>
                    <a:lnTo>
                      <a:pt x="12" y="371"/>
                    </a:lnTo>
                    <a:lnTo>
                      <a:pt x="21" y="340"/>
                    </a:lnTo>
                    <a:lnTo>
                      <a:pt x="36" y="311"/>
                    </a:lnTo>
                    <a:lnTo>
                      <a:pt x="53" y="282"/>
                    </a:lnTo>
                    <a:lnTo>
                      <a:pt x="74" y="257"/>
                    </a:lnTo>
                    <a:lnTo>
                      <a:pt x="99" y="231"/>
                    </a:lnTo>
                    <a:lnTo>
                      <a:pt x="130" y="209"/>
                    </a:lnTo>
                    <a:lnTo>
                      <a:pt x="164" y="189"/>
                    </a:lnTo>
                    <a:lnTo>
                      <a:pt x="205" y="172"/>
                    </a:lnTo>
                    <a:lnTo>
                      <a:pt x="250" y="158"/>
                    </a:lnTo>
                    <a:lnTo>
                      <a:pt x="302" y="146"/>
                    </a:lnTo>
                    <a:lnTo>
                      <a:pt x="210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43600">
                      <a:shade val="30000"/>
                      <a:satMod val="115000"/>
                    </a:srgbClr>
                  </a:gs>
                  <a:gs pos="50000">
                    <a:srgbClr val="C43600">
                      <a:shade val="67500"/>
                      <a:satMod val="115000"/>
                    </a:srgbClr>
                  </a:gs>
                  <a:gs pos="100000">
                    <a:srgbClr val="C436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38"/>
              <p:cNvSpPr>
                <a:spLocks/>
              </p:cNvSpPr>
              <p:nvPr/>
            </p:nvSpPr>
            <p:spPr bwMode="auto">
              <a:xfrm>
                <a:off x="3292476" y="3783013"/>
                <a:ext cx="3457575" cy="254000"/>
              </a:xfrm>
              <a:custGeom>
                <a:avLst/>
                <a:gdLst/>
                <a:ahLst/>
                <a:cxnLst>
                  <a:cxn ang="0">
                    <a:pos x="1973" y="0"/>
                  </a:cxn>
                  <a:cxn ang="0">
                    <a:pos x="2055" y="6"/>
                  </a:cxn>
                  <a:cxn ang="0">
                    <a:pos x="2056" y="8"/>
                  </a:cxn>
                  <a:cxn ang="0">
                    <a:pos x="2058" y="10"/>
                  </a:cxn>
                  <a:cxn ang="0">
                    <a:pos x="2058" y="12"/>
                  </a:cxn>
                  <a:cxn ang="0">
                    <a:pos x="2059" y="12"/>
                  </a:cxn>
                  <a:cxn ang="0">
                    <a:pos x="2080" y="45"/>
                  </a:cxn>
                  <a:cxn ang="0">
                    <a:pos x="2101" y="75"/>
                  </a:cxn>
                  <a:cxn ang="0">
                    <a:pos x="2121" y="100"/>
                  </a:cxn>
                  <a:cxn ang="0">
                    <a:pos x="2140" y="121"/>
                  </a:cxn>
                  <a:cxn ang="0">
                    <a:pos x="2178" y="160"/>
                  </a:cxn>
                  <a:cxn ang="0">
                    <a:pos x="205" y="160"/>
                  </a:cxn>
                  <a:cxn ang="0">
                    <a:pos x="173" y="153"/>
                  </a:cxn>
                  <a:cxn ang="0">
                    <a:pos x="169" y="153"/>
                  </a:cxn>
                  <a:cxn ang="0">
                    <a:pos x="164" y="150"/>
                  </a:cxn>
                  <a:cxn ang="0">
                    <a:pos x="153" y="148"/>
                  </a:cxn>
                  <a:cxn ang="0">
                    <a:pos x="143" y="144"/>
                  </a:cxn>
                  <a:cxn ang="0">
                    <a:pos x="137" y="142"/>
                  </a:cxn>
                  <a:cxn ang="0">
                    <a:pos x="132" y="140"/>
                  </a:cxn>
                  <a:cxn ang="0">
                    <a:pos x="122" y="136"/>
                  </a:cxn>
                  <a:cxn ang="0">
                    <a:pos x="112" y="130"/>
                  </a:cxn>
                  <a:cxn ang="0">
                    <a:pos x="108" y="129"/>
                  </a:cxn>
                  <a:cxn ang="0">
                    <a:pos x="106" y="126"/>
                  </a:cxn>
                  <a:cxn ang="0">
                    <a:pos x="94" y="120"/>
                  </a:cxn>
                  <a:cxn ang="0">
                    <a:pos x="83" y="112"/>
                  </a:cxn>
                  <a:cxn ang="0">
                    <a:pos x="82" y="110"/>
                  </a:cxn>
                  <a:cxn ang="0">
                    <a:pos x="81" y="110"/>
                  </a:cxn>
                  <a:cxn ang="0">
                    <a:pos x="81" y="109"/>
                  </a:cxn>
                  <a:cxn ang="0">
                    <a:pos x="57" y="89"/>
                  </a:cxn>
                  <a:cxn ang="0">
                    <a:pos x="36" y="67"/>
                  </a:cxn>
                  <a:cxn ang="0">
                    <a:pos x="34" y="67"/>
                  </a:cxn>
                  <a:cxn ang="0">
                    <a:pos x="34" y="65"/>
                  </a:cxn>
                  <a:cxn ang="0">
                    <a:pos x="25" y="55"/>
                  </a:cxn>
                  <a:cxn ang="0">
                    <a:pos x="16" y="41"/>
                  </a:cxn>
                  <a:cxn ang="0">
                    <a:pos x="16" y="40"/>
                  </a:cxn>
                  <a:cxn ang="0">
                    <a:pos x="7" y="27"/>
                  </a:cxn>
                  <a:cxn ang="0">
                    <a:pos x="0" y="14"/>
                  </a:cxn>
                  <a:cxn ang="0">
                    <a:pos x="1973" y="0"/>
                  </a:cxn>
                </a:cxnLst>
                <a:rect l="0" t="0" r="r" b="b"/>
                <a:pathLst>
                  <a:path w="2178" h="160">
                    <a:moveTo>
                      <a:pt x="1973" y="0"/>
                    </a:moveTo>
                    <a:lnTo>
                      <a:pt x="2055" y="6"/>
                    </a:lnTo>
                    <a:lnTo>
                      <a:pt x="2056" y="8"/>
                    </a:lnTo>
                    <a:lnTo>
                      <a:pt x="2058" y="10"/>
                    </a:lnTo>
                    <a:lnTo>
                      <a:pt x="2058" y="12"/>
                    </a:lnTo>
                    <a:lnTo>
                      <a:pt x="2059" y="12"/>
                    </a:lnTo>
                    <a:lnTo>
                      <a:pt x="2080" y="45"/>
                    </a:lnTo>
                    <a:lnTo>
                      <a:pt x="2101" y="75"/>
                    </a:lnTo>
                    <a:lnTo>
                      <a:pt x="2121" y="100"/>
                    </a:lnTo>
                    <a:lnTo>
                      <a:pt x="2140" y="121"/>
                    </a:lnTo>
                    <a:lnTo>
                      <a:pt x="2178" y="160"/>
                    </a:lnTo>
                    <a:lnTo>
                      <a:pt x="205" y="160"/>
                    </a:lnTo>
                    <a:lnTo>
                      <a:pt x="173" y="153"/>
                    </a:lnTo>
                    <a:lnTo>
                      <a:pt x="169" y="153"/>
                    </a:lnTo>
                    <a:lnTo>
                      <a:pt x="164" y="150"/>
                    </a:lnTo>
                    <a:lnTo>
                      <a:pt x="153" y="148"/>
                    </a:lnTo>
                    <a:lnTo>
                      <a:pt x="143" y="144"/>
                    </a:lnTo>
                    <a:lnTo>
                      <a:pt x="137" y="142"/>
                    </a:lnTo>
                    <a:lnTo>
                      <a:pt x="132" y="140"/>
                    </a:lnTo>
                    <a:lnTo>
                      <a:pt x="122" y="136"/>
                    </a:lnTo>
                    <a:lnTo>
                      <a:pt x="112" y="130"/>
                    </a:lnTo>
                    <a:lnTo>
                      <a:pt x="108" y="129"/>
                    </a:lnTo>
                    <a:lnTo>
                      <a:pt x="106" y="126"/>
                    </a:lnTo>
                    <a:lnTo>
                      <a:pt x="94" y="120"/>
                    </a:lnTo>
                    <a:lnTo>
                      <a:pt x="83" y="112"/>
                    </a:lnTo>
                    <a:lnTo>
                      <a:pt x="82" y="110"/>
                    </a:lnTo>
                    <a:lnTo>
                      <a:pt x="81" y="110"/>
                    </a:lnTo>
                    <a:lnTo>
                      <a:pt x="81" y="109"/>
                    </a:lnTo>
                    <a:lnTo>
                      <a:pt x="57" y="89"/>
                    </a:lnTo>
                    <a:lnTo>
                      <a:pt x="36" y="67"/>
                    </a:lnTo>
                    <a:lnTo>
                      <a:pt x="34" y="67"/>
                    </a:lnTo>
                    <a:lnTo>
                      <a:pt x="34" y="65"/>
                    </a:lnTo>
                    <a:lnTo>
                      <a:pt x="25" y="55"/>
                    </a:lnTo>
                    <a:lnTo>
                      <a:pt x="16" y="41"/>
                    </a:lnTo>
                    <a:lnTo>
                      <a:pt x="16" y="40"/>
                    </a:lnTo>
                    <a:lnTo>
                      <a:pt x="7" y="27"/>
                    </a:lnTo>
                    <a:lnTo>
                      <a:pt x="0" y="14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55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39"/>
              <p:cNvSpPr>
                <a:spLocks/>
              </p:cNvSpPr>
              <p:nvPr/>
            </p:nvSpPr>
            <p:spPr bwMode="auto">
              <a:xfrm>
                <a:off x="3324226" y="2798763"/>
                <a:ext cx="3178175" cy="727075"/>
              </a:xfrm>
              <a:custGeom>
                <a:avLst/>
                <a:gdLst/>
                <a:ahLst/>
                <a:cxnLst>
                  <a:cxn ang="0">
                    <a:pos x="2002" y="0"/>
                  </a:cxn>
                  <a:cxn ang="0">
                    <a:pos x="1993" y="23"/>
                  </a:cxn>
                  <a:cxn ang="0">
                    <a:pos x="1989" y="46"/>
                  </a:cxn>
                  <a:cxn ang="0">
                    <a:pos x="1989" y="69"/>
                  </a:cxn>
                  <a:cxn ang="0">
                    <a:pos x="1990" y="92"/>
                  </a:cxn>
                  <a:cxn ang="0">
                    <a:pos x="1989" y="114"/>
                  </a:cxn>
                  <a:cxn ang="0">
                    <a:pos x="1985" y="137"/>
                  </a:cxn>
                  <a:cxn ang="0">
                    <a:pos x="1399" y="177"/>
                  </a:cxn>
                  <a:cxn ang="0">
                    <a:pos x="1397" y="178"/>
                  </a:cxn>
                  <a:cxn ang="0">
                    <a:pos x="1391" y="185"/>
                  </a:cxn>
                  <a:cxn ang="0">
                    <a:pos x="1384" y="194"/>
                  </a:cxn>
                  <a:cxn ang="0">
                    <a:pos x="1373" y="209"/>
                  </a:cxn>
                  <a:cxn ang="0">
                    <a:pos x="1362" y="226"/>
                  </a:cxn>
                  <a:cxn ang="0">
                    <a:pos x="1352" y="247"/>
                  </a:cxn>
                  <a:cxn ang="0">
                    <a:pos x="1341" y="274"/>
                  </a:cxn>
                  <a:cxn ang="0">
                    <a:pos x="1333" y="303"/>
                  </a:cxn>
                  <a:cxn ang="0">
                    <a:pos x="1328" y="336"/>
                  </a:cxn>
                  <a:cxn ang="0">
                    <a:pos x="1327" y="373"/>
                  </a:cxn>
                  <a:cxn ang="0">
                    <a:pos x="1331" y="413"/>
                  </a:cxn>
                  <a:cxn ang="0">
                    <a:pos x="1339" y="458"/>
                  </a:cxn>
                  <a:cxn ang="0">
                    <a:pos x="1212" y="341"/>
                  </a:cxn>
                  <a:cxn ang="0">
                    <a:pos x="1099" y="458"/>
                  </a:cxn>
                  <a:cxn ang="0">
                    <a:pos x="1099" y="454"/>
                  </a:cxn>
                  <a:cxn ang="0">
                    <a:pos x="1098" y="444"/>
                  </a:cxn>
                  <a:cxn ang="0">
                    <a:pos x="1097" y="426"/>
                  </a:cxn>
                  <a:cxn ang="0">
                    <a:pos x="1095" y="405"/>
                  </a:cxn>
                  <a:cxn ang="0">
                    <a:pos x="1095" y="349"/>
                  </a:cxn>
                  <a:cxn ang="0">
                    <a:pos x="1098" y="319"/>
                  </a:cxn>
                  <a:cxn ang="0">
                    <a:pos x="1101" y="287"/>
                  </a:cxn>
                  <a:cxn ang="0">
                    <a:pos x="1106" y="255"/>
                  </a:cxn>
                  <a:cxn ang="0">
                    <a:pos x="1114" y="224"/>
                  </a:cxn>
                  <a:cxn ang="0">
                    <a:pos x="1125" y="195"/>
                  </a:cxn>
                  <a:cxn ang="0">
                    <a:pos x="0" y="274"/>
                  </a:cxn>
                  <a:cxn ang="0">
                    <a:pos x="21" y="250"/>
                  </a:cxn>
                  <a:cxn ang="0">
                    <a:pos x="47" y="227"/>
                  </a:cxn>
                  <a:cxn ang="0">
                    <a:pos x="76" y="206"/>
                  </a:cxn>
                  <a:cxn ang="0">
                    <a:pos x="111" y="187"/>
                  </a:cxn>
                  <a:cxn ang="0">
                    <a:pos x="149" y="171"/>
                  </a:cxn>
                  <a:cxn ang="0">
                    <a:pos x="193" y="158"/>
                  </a:cxn>
                  <a:cxn ang="0">
                    <a:pos x="242" y="147"/>
                  </a:cxn>
                  <a:cxn ang="0">
                    <a:pos x="2002" y="0"/>
                  </a:cxn>
                </a:cxnLst>
                <a:rect l="0" t="0" r="r" b="b"/>
                <a:pathLst>
                  <a:path w="2002" h="458">
                    <a:moveTo>
                      <a:pt x="2002" y="0"/>
                    </a:moveTo>
                    <a:lnTo>
                      <a:pt x="1993" y="23"/>
                    </a:lnTo>
                    <a:lnTo>
                      <a:pt x="1989" y="46"/>
                    </a:lnTo>
                    <a:lnTo>
                      <a:pt x="1989" y="69"/>
                    </a:lnTo>
                    <a:lnTo>
                      <a:pt x="1990" y="92"/>
                    </a:lnTo>
                    <a:lnTo>
                      <a:pt x="1989" y="114"/>
                    </a:lnTo>
                    <a:lnTo>
                      <a:pt x="1985" y="137"/>
                    </a:lnTo>
                    <a:lnTo>
                      <a:pt x="1399" y="177"/>
                    </a:lnTo>
                    <a:lnTo>
                      <a:pt x="1397" y="178"/>
                    </a:lnTo>
                    <a:lnTo>
                      <a:pt x="1391" y="185"/>
                    </a:lnTo>
                    <a:lnTo>
                      <a:pt x="1384" y="194"/>
                    </a:lnTo>
                    <a:lnTo>
                      <a:pt x="1373" y="209"/>
                    </a:lnTo>
                    <a:lnTo>
                      <a:pt x="1362" y="226"/>
                    </a:lnTo>
                    <a:lnTo>
                      <a:pt x="1352" y="247"/>
                    </a:lnTo>
                    <a:lnTo>
                      <a:pt x="1341" y="274"/>
                    </a:lnTo>
                    <a:lnTo>
                      <a:pt x="1333" y="303"/>
                    </a:lnTo>
                    <a:lnTo>
                      <a:pt x="1328" y="336"/>
                    </a:lnTo>
                    <a:lnTo>
                      <a:pt x="1327" y="373"/>
                    </a:lnTo>
                    <a:lnTo>
                      <a:pt x="1331" y="413"/>
                    </a:lnTo>
                    <a:lnTo>
                      <a:pt x="1339" y="458"/>
                    </a:lnTo>
                    <a:lnTo>
                      <a:pt x="1212" y="341"/>
                    </a:lnTo>
                    <a:lnTo>
                      <a:pt x="1099" y="458"/>
                    </a:lnTo>
                    <a:lnTo>
                      <a:pt x="1099" y="454"/>
                    </a:lnTo>
                    <a:lnTo>
                      <a:pt x="1098" y="444"/>
                    </a:lnTo>
                    <a:lnTo>
                      <a:pt x="1097" y="426"/>
                    </a:lnTo>
                    <a:lnTo>
                      <a:pt x="1095" y="405"/>
                    </a:lnTo>
                    <a:lnTo>
                      <a:pt x="1095" y="349"/>
                    </a:lnTo>
                    <a:lnTo>
                      <a:pt x="1098" y="319"/>
                    </a:lnTo>
                    <a:lnTo>
                      <a:pt x="1101" y="287"/>
                    </a:lnTo>
                    <a:lnTo>
                      <a:pt x="1106" y="255"/>
                    </a:lnTo>
                    <a:lnTo>
                      <a:pt x="1114" y="224"/>
                    </a:lnTo>
                    <a:lnTo>
                      <a:pt x="1125" y="195"/>
                    </a:lnTo>
                    <a:lnTo>
                      <a:pt x="0" y="274"/>
                    </a:lnTo>
                    <a:lnTo>
                      <a:pt x="21" y="250"/>
                    </a:lnTo>
                    <a:lnTo>
                      <a:pt x="47" y="227"/>
                    </a:lnTo>
                    <a:lnTo>
                      <a:pt x="76" y="206"/>
                    </a:lnTo>
                    <a:lnTo>
                      <a:pt x="111" y="187"/>
                    </a:lnTo>
                    <a:lnTo>
                      <a:pt x="149" y="171"/>
                    </a:lnTo>
                    <a:lnTo>
                      <a:pt x="193" y="158"/>
                    </a:lnTo>
                    <a:lnTo>
                      <a:pt x="242" y="147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250000">
                  <a:alpha val="71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40"/>
              <p:cNvSpPr>
                <a:spLocks/>
              </p:cNvSpPr>
              <p:nvPr/>
            </p:nvSpPr>
            <p:spPr bwMode="auto">
              <a:xfrm>
                <a:off x="6129338" y="2909888"/>
                <a:ext cx="3244850" cy="1079500"/>
              </a:xfrm>
              <a:custGeom>
                <a:avLst/>
                <a:gdLst/>
                <a:ahLst/>
                <a:cxnLst>
                  <a:cxn ang="0">
                    <a:pos x="429" y="0"/>
                  </a:cxn>
                  <a:cxn ang="0">
                    <a:pos x="583" y="6"/>
                  </a:cxn>
                  <a:cxn ang="0">
                    <a:pos x="770" y="15"/>
                  </a:cxn>
                  <a:cxn ang="0">
                    <a:pos x="967" y="27"/>
                  </a:cxn>
                  <a:cxn ang="0">
                    <a:pos x="1146" y="36"/>
                  </a:cxn>
                  <a:cxn ang="0">
                    <a:pos x="1320" y="47"/>
                  </a:cxn>
                  <a:cxn ang="0">
                    <a:pos x="1485" y="56"/>
                  </a:cxn>
                  <a:cxn ang="0">
                    <a:pos x="1637" y="64"/>
                  </a:cxn>
                  <a:cxn ang="0">
                    <a:pos x="1772" y="72"/>
                  </a:cxn>
                  <a:cxn ang="0">
                    <a:pos x="1884" y="77"/>
                  </a:cxn>
                  <a:cxn ang="0">
                    <a:pos x="1970" y="83"/>
                  </a:cxn>
                  <a:cxn ang="0">
                    <a:pos x="2025" y="85"/>
                  </a:cxn>
                  <a:cxn ang="0">
                    <a:pos x="2044" y="87"/>
                  </a:cxn>
                  <a:cxn ang="0">
                    <a:pos x="2034" y="95"/>
                  </a:cxn>
                  <a:cxn ang="0">
                    <a:pos x="2005" y="116"/>
                  </a:cxn>
                  <a:cxn ang="0">
                    <a:pos x="1968" y="150"/>
                  </a:cxn>
                  <a:cxn ang="0">
                    <a:pos x="1928" y="197"/>
                  </a:cxn>
                  <a:cxn ang="0">
                    <a:pos x="1894" y="257"/>
                  </a:cxn>
                  <a:cxn ang="0">
                    <a:pos x="1873" y="326"/>
                  </a:cxn>
                  <a:cxn ang="0">
                    <a:pos x="1873" y="403"/>
                  </a:cxn>
                  <a:cxn ang="0">
                    <a:pos x="1891" y="472"/>
                  </a:cxn>
                  <a:cxn ang="0">
                    <a:pos x="1920" y="534"/>
                  </a:cxn>
                  <a:cxn ang="0">
                    <a:pos x="1957" y="589"/>
                  </a:cxn>
                  <a:cxn ang="0">
                    <a:pos x="1994" y="631"/>
                  </a:cxn>
                  <a:cxn ang="0">
                    <a:pos x="2035" y="671"/>
                  </a:cxn>
                  <a:cxn ang="0">
                    <a:pos x="2044" y="679"/>
                  </a:cxn>
                  <a:cxn ang="0">
                    <a:pos x="1933" y="680"/>
                  </a:cxn>
                  <a:cxn ang="0">
                    <a:pos x="1348" y="679"/>
                  </a:cxn>
                  <a:cxn ang="0">
                    <a:pos x="1103" y="678"/>
                  </a:cxn>
                  <a:cxn ang="0">
                    <a:pos x="941" y="675"/>
                  </a:cxn>
                  <a:cxn ang="0">
                    <a:pos x="785" y="672"/>
                  </a:cxn>
                  <a:cxn ang="0">
                    <a:pos x="638" y="668"/>
                  </a:cxn>
                  <a:cxn ang="0">
                    <a:pos x="509" y="663"/>
                  </a:cxn>
                  <a:cxn ang="0">
                    <a:pos x="398" y="657"/>
                  </a:cxn>
                  <a:cxn ang="0">
                    <a:pos x="312" y="649"/>
                  </a:cxn>
                  <a:cxn ang="0">
                    <a:pos x="234" y="634"/>
                  </a:cxn>
                  <a:cxn ang="0">
                    <a:pos x="153" y="598"/>
                  </a:cxn>
                  <a:cxn ang="0">
                    <a:pos x="91" y="545"/>
                  </a:cxn>
                  <a:cxn ang="0">
                    <a:pos x="46" y="481"/>
                  </a:cxn>
                  <a:cxn ang="0">
                    <a:pos x="16" y="409"/>
                  </a:cxn>
                  <a:cxn ang="0">
                    <a:pos x="1" y="335"/>
                  </a:cxn>
                  <a:cxn ang="0">
                    <a:pos x="1" y="261"/>
                  </a:cxn>
                  <a:cxn ang="0">
                    <a:pos x="13" y="190"/>
                  </a:cxn>
                  <a:cxn ang="0">
                    <a:pos x="38" y="129"/>
                  </a:cxn>
                  <a:cxn ang="0">
                    <a:pos x="79" y="76"/>
                  </a:cxn>
                  <a:cxn ang="0">
                    <a:pos x="135" y="39"/>
                  </a:cxn>
                  <a:cxn ang="0">
                    <a:pos x="209" y="15"/>
                  </a:cxn>
                  <a:cxn ang="0">
                    <a:pos x="306" y="3"/>
                  </a:cxn>
                </a:cxnLst>
                <a:rect l="0" t="0" r="r" b="b"/>
                <a:pathLst>
                  <a:path w="2044" h="680">
                    <a:moveTo>
                      <a:pt x="365" y="0"/>
                    </a:moveTo>
                    <a:lnTo>
                      <a:pt x="429" y="0"/>
                    </a:lnTo>
                    <a:lnTo>
                      <a:pt x="502" y="3"/>
                    </a:lnTo>
                    <a:lnTo>
                      <a:pt x="583" y="6"/>
                    </a:lnTo>
                    <a:lnTo>
                      <a:pt x="673" y="10"/>
                    </a:lnTo>
                    <a:lnTo>
                      <a:pt x="770" y="15"/>
                    </a:lnTo>
                    <a:lnTo>
                      <a:pt x="879" y="22"/>
                    </a:lnTo>
                    <a:lnTo>
                      <a:pt x="967" y="27"/>
                    </a:lnTo>
                    <a:lnTo>
                      <a:pt x="1057" y="32"/>
                    </a:lnTo>
                    <a:lnTo>
                      <a:pt x="1146" y="36"/>
                    </a:lnTo>
                    <a:lnTo>
                      <a:pt x="1234" y="42"/>
                    </a:lnTo>
                    <a:lnTo>
                      <a:pt x="1320" y="47"/>
                    </a:lnTo>
                    <a:lnTo>
                      <a:pt x="1403" y="51"/>
                    </a:lnTo>
                    <a:lnTo>
                      <a:pt x="1485" y="56"/>
                    </a:lnTo>
                    <a:lnTo>
                      <a:pt x="1563" y="60"/>
                    </a:lnTo>
                    <a:lnTo>
                      <a:pt x="1637" y="64"/>
                    </a:lnTo>
                    <a:lnTo>
                      <a:pt x="1707" y="68"/>
                    </a:lnTo>
                    <a:lnTo>
                      <a:pt x="1772" y="72"/>
                    </a:lnTo>
                    <a:lnTo>
                      <a:pt x="1832" y="75"/>
                    </a:lnTo>
                    <a:lnTo>
                      <a:pt x="1884" y="77"/>
                    </a:lnTo>
                    <a:lnTo>
                      <a:pt x="1931" y="80"/>
                    </a:lnTo>
                    <a:lnTo>
                      <a:pt x="1970" y="83"/>
                    </a:lnTo>
                    <a:lnTo>
                      <a:pt x="2002" y="84"/>
                    </a:lnTo>
                    <a:lnTo>
                      <a:pt x="2025" y="85"/>
                    </a:lnTo>
                    <a:lnTo>
                      <a:pt x="2039" y="87"/>
                    </a:lnTo>
                    <a:lnTo>
                      <a:pt x="2044" y="87"/>
                    </a:lnTo>
                    <a:lnTo>
                      <a:pt x="2042" y="88"/>
                    </a:lnTo>
                    <a:lnTo>
                      <a:pt x="2034" y="95"/>
                    </a:lnTo>
                    <a:lnTo>
                      <a:pt x="2021" y="103"/>
                    </a:lnTo>
                    <a:lnTo>
                      <a:pt x="2005" y="116"/>
                    </a:lnTo>
                    <a:lnTo>
                      <a:pt x="1986" y="132"/>
                    </a:lnTo>
                    <a:lnTo>
                      <a:pt x="1968" y="150"/>
                    </a:lnTo>
                    <a:lnTo>
                      <a:pt x="1947" y="173"/>
                    </a:lnTo>
                    <a:lnTo>
                      <a:pt x="1928" y="197"/>
                    </a:lnTo>
                    <a:lnTo>
                      <a:pt x="1910" y="226"/>
                    </a:lnTo>
                    <a:lnTo>
                      <a:pt x="1894" y="257"/>
                    </a:lnTo>
                    <a:lnTo>
                      <a:pt x="1881" y="290"/>
                    </a:lnTo>
                    <a:lnTo>
                      <a:pt x="1873" y="326"/>
                    </a:lnTo>
                    <a:lnTo>
                      <a:pt x="1870" y="366"/>
                    </a:lnTo>
                    <a:lnTo>
                      <a:pt x="1873" y="403"/>
                    </a:lnTo>
                    <a:lnTo>
                      <a:pt x="1879" y="439"/>
                    </a:lnTo>
                    <a:lnTo>
                      <a:pt x="1891" y="472"/>
                    </a:lnTo>
                    <a:lnTo>
                      <a:pt x="1904" y="505"/>
                    </a:lnTo>
                    <a:lnTo>
                      <a:pt x="1920" y="534"/>
                    </a:lnTo>
                    <a:lnTo>
                      <a:pt x="1939" y="562"/>
                    </a:lnTo>
                    <a:lnTo>
                      <a:pt x="1957" y="589"/>
                    </a:lnTo>
                    <a:lnTo>
                      <a:pt x="1976" y="611"/>
                    </a:lnTo>
                    <a:lnTo>
                      <a:pt x="1994" y="631"/>
                    </a:lnTo>
                    <a:lnTo>
                      <a:pt x="2023" y="660"/>
                    </a:lnTo>
                    <a:lnTo>
                      <a:pt x="2035" y="671"/>
                    </a:lnTo>
                    <a:lnTo>
                      <a:pt x="2042" y="676"/>
                    </a:lnTo>
                    <a:lnTo>
                      <a:pt x="2044" y="679"/>
                    </a:lnTo>
                    <a:lnTo>
                      <a:pt x="1972" y="679"/>
                    </a:lnTo>
                    <a:lnTo>
                      <a:pt x="1933" y="680"/>
                    </a:lnTo>
                    <a:lnTo>
                      <a:pt x="1427" y="680"/>
                    </a:lnTo>
                    <a:lnTo>
                      <a:pt x="1348" y="679"/>
                    </a:lnTo>
                    <a:lnTo>
                      <a:pt x="1185" y="679"/>
                    </a:lnTo>
                    <a:lnTo>
                      <a:pt x="1103" y="678"/>
                    </a:lnTo>
                    <a:lnTo>
                      <a:pt x="1023" y="676"/>
                    </a:lnTo>
                    <a:lnTo>
                      <a:pt x="941" y="675"/>
                    </a:lnTo>
                    <a:lnTo>
                      <a:pt x="862" y="674"/>
                    </a:lnTo>
                    <a:lnTo>
                      <a:pt x="785" y="672"/>
                    </a:lnTo>
                    <a:lnTo>
                      <a:pt x="710" y="671"/>
                    </a:lnTo>
                    <a:lnTo>
                      <a:pt x="638" y="668"/>
                    </a:lnTo>
                    <a:lnTo>
                      <a:pt x="571" y="666"/>
                    </a:lnTo>
                    <a:lnTo>
                      <a:pt x="509" y="663"/>
                    </a:lnTo>
                    <a:lnTo>
                      <a:pt x="451" y="660"/>
                    </a:lnTo>
                    <a:lnTo>
                      <a:pt x="398" y="657"/>
                    </a:lnTo>
                    <a:lnTo>
                      <a:pt x="351" y="653"/>
                    </a:lnTo>
                    <a:lnTo>
                      <a:pt x="312" y="649"/>
                    </a:lnTo>
                    <a:lnTo>
                      <a:pt x="280" y="645"/>
                    </a:lnTo>
                    <a:lnTo>
                      <a:pt x="234" y="634"/>
                    </a:lnTo>
                    <a:lnTo>
                      <a:pt x="191" y="618"/>
                    </a:lnTo>
                    <a:lnTo>
                      <a:pt x="153" y="598"/>
                    </a:lnTo>
                    <a:lnTo>
                      <a:pt x="120" y="573"/>
                    </a:lnTo>
                    <a:lnTo>
                      <a:pt x="91" y="545"/>
                    </a:lnTo>
                    <a:lnTo>
                      <a:pt x="66" y="514"/>
                    </a:lnTo>
                    <a:lnTo>
                      <a:pt x="46" y="481"/>
                    </a:lnTo>
                    <a:lnTo>
                      <a:pt x="29" y="447"/>
                    </a:lnTo>
                    <a:lnTo>
                      <a:pt x="16" y="409"/>
                    </a:lnTo>
                    <a:lnTo>
                      <a:pt x="6" y="372"/>
                    </a:lnTo>
                    <a:lnTo>
                      <a:pt x="1" y="335"/>
                    </a:lnTo>
                    <a:lnTo>
                      <a:pt x="0" y="297"/>
                    </a:lnTo>
                    <a:lnTo>
                      <a:pt x="1" y="261"/>
                    </a:lnTo>
                    <a:lnTo>
                      <a:pt x="5" y="225"/>
                    </a:lnTo>
                    <a:lnTo>
                      <a:pt x="13" y="190"/>
                    </a:lnTo>
                    <a:lnTo>
                      <a:pt x="24" y="158"/>
                    </a:lnTo>
                    <a:lnTo>
                      <a:pt x="38" y="129"/>
                    </a:lnTo>
                    <a:lnTo>
                      <a:pt x="57" y="100"/>
                    </a:lnTo>
                    <a:lnTo>
                      <a:pt x="79" y="76"/>
                    </a:lnTo>
                    <a:lnTo>
                      <a:pt x="104" y="55"/>
                    </a:lnTo>
                    <a:lnTo>
                      <a:pt x="135" y="39"/>
                    </a:lnTo>
                    <a:lnTo>
                      <a:pt x="169" y="26"/>
                    </a:lnTo>
                    <a:lnTo>
                      <a:pt x="209" y="15"/>
                    </a:lnTo>
                    <a:lnTo>
                      <a:pt x="255" y="8"/>
                    </a:lnTo>
                    <a:lnTo>
                      <a:pt x="306" y="3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FFE8A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41"/>
              <p:cNvSpPr>
                <a:spLocks noEditPoints="1"/>
              </p:cNvSpPr>
              <p:nvPr/>
            </p:nvSpPr>
            <p:spPr bwMode="auto">
              <a:xfrm>
                <a:off x="6129338" y="2909888"/>
                <a:ext cx="3244850" cy="1052513"/>
              </a:xfrm>
              <a:custGeom>
                <a:avLst/>
                <a:gdLst/>
                <a:ahLst/>
                <a:cxnLst>
                  <a:cxn ang="0">
                    <a:pos x="507" y="663"/>
                  </a:cxn>
                  <a:cxn ang="0">
                    <a:pos x="365" y="0"/>
                  </a:cxn>
                  <a:cxn ang="0">
                    <a:pos x="502" y="3"/>
                  </a:cxn>
                  <a:cxn ang="0">
                    <a:pos x="673" y="10"/>
                  </a:cxn>
                  <a:cxn ang="0">
                    <a:pos x="879" y="22"/>
                  </a:cxn>
                  <a:cxn ang="0">
                    <a:pos x="1057" y="32"/>
                  </a:cxn>
                  <a:cxn ang="0">
                    <a:pos x="1234" y="42"/>
                  </a:cxn>
                  <a:cxn ang="0">
                    <a:pos x="1403" y="51"/>
                  </a:cxn>
                  <a:cxn ang="0">
                    <a:pos x="1563" y="60"/>
                  </a:cxn>
                  <a:cxn ang="0">
                    <a:pos x="1707" y="68"/>
                  </a:cxn>
                  <a:cxn ang="0">
                    <a:pos x="1832" y="75"/>
                  </a:cxn>
                  <a:cxn ang="0">
                    <a:pos x="1931" y="80"/>
                  </a:cxn>
                  <a:cxn ang="0">
                    <a:pos x="2002" y="84"/>
                  </a:cxn>
                  <a:cxn ang="0">
                    <a:pos x="2039" y="87"/>
                  </a:cxn>
                  <a:cxn ang="0">
                    <a:pos x="2042" y="88"/>
                  </a:cxn>
                  <a:cxn ang="0">
                    <a:pos x="2018" y="105"/>
                  </a:cxn>
                  <a:cxn ang="0">
                    <a:pos x="1978" y="141"/>
                  </a:cxn>
                  <a:cxn ang="0">
                    <a:pos x="1929" y="198"/>
                  </a:cxn>
                  <a:cxn ang="0">
                    <a:pos x="1845" y="234"/>
                  </a:cxn>
                  <a:cxn ang="0">
                    <a:pos x="1709" y="228"/>
                  </a:cxn>
                  <a:cxn ang="0">
                    <a:pos x="1555" y="220"/>
                  </a:cxn>
                  <a:cxn ang="0">
                    <a:pos x="1397" y="213"/>
                  </a:cxn>
                  <a:cxn ang="0">
                    <a:pos x="1240" y="206"/>
                  </a:cxn>
                  <a:cxn ang="0">
                    <a:pos x="1094" y="200"/>
                  </a:cxn>
                  <a:cxn ang="0">
                    <a:pos x="969" y="194"/>
                  </a:cxn>
                  <a:cxn ang="0">
                    <a:pos x="873" y="192"/>
                  </a:cxn>
                  <a:cxn ang="0">
                    <a:pos x="748" y="188"/>
                  </a:cxn>
                  <a:cxn ang="0">
                    <a:pos x="634" y="182"/>
                  </a:cxn>
                  <a:cxn ang="0">
                    <a:pos x="535" y="180"/>
                  </a:cxn>
                  <a:cxn ang="0">
                    <a:pos x="448" y="184"/>
                  </a:cxn>
                  <a:cxn ang="0">
                    <a:pos x="377" y="194"/>
                  </a:cxn>
                  <a:cxn ang="0">
                    <a:pos x="320" y="216"/>
                  </a:cxn>
                  <a:cxn ang="0">
                    <a:pos x="279" y="250"/>
                  </a:cxn>
                  <a:cxn ang="0">
                    <a:pos x="254" y="302"/>
                  </a:cxn>
                  <a:cxn ang="0">
                    <a:pos x="246" y="372"/>
                  </a:cxn>
                  <a:cxn ang="0">
                    <a:pos x="256" y="451"/>
                  </a:cxn>
                  <a:cxn ang="0">
                    <a:pos x="283" y="513"/>
                  </a:cxn>
                  <a:cxn ang="0">
                    <a:pos x="320" y="564"/>
                  </a:cxn>
                  <a:cxn ang="0">
                    <a:pos x="365" y="601"/>
                  </a:cxn>
                  <a:cxn ang="0">
                    <a:pos x="432" y="639"/>
                  </a:cxn>
                  <a:cxn ang="0">
                    <a:pos x="470" y="654"/>
                  </a:cxn>
                  <a:cxn ang="0">
                    <a:pos x="497" y="660"/>
                  </a:cxn>
                  <a:cxn ang="0">
                    <a:pos x="449" y="660"/>
                  </a:cxn>
                  <a:cxn ang="0">
                    <a:pos x="351" y="653"/>
                  </a:cxn>
                  <a:cxn ang="0">
                    <a:pos x="280" y="645"/>
                  </a:cxn>
                  <a:cxn ang="0">
                    <a:pos x="191" y="618"/>
                  </a:cxn>
                  <a:cxn ang="0">
                    <a:pos x="120" y="573"/>
                  </a:cxn>
                  <a:cxn ang="0">
                    <a:pos x="66" y="514"/>
                  </a:cxn>
                  <a:cxn ang="0">
                    <a:pos x="29" y="447"/>
                  </a:cxn>
                  <a:cxn ang="0">
                    <a:pos x="6" y="372"/>
                  </a:cxn>
                  <a:cxn ang="0">
                    <a:pos x="0" y="297"/>
                  </a:cxn>
                  <a:cxn ang="0">
                    <a:pos x="5" y="225"/>
                  </a:cxn>
                  <a:cxn ang="0">
                    <a:pos x="24" y="158"/>
                  </a:cxn>
                  <a:cxn ang="0">
                    <a:pos x="57" y="100"/>
                  </a:cxn>
                  <a:cxn ang="0">
                    <a:pos x="104" y="55"/>
                  </a:cxn>
                  <a:cxn ang="0">
                    <a:pos x="169" y="26"/>
                  </a:cxn>
                  <a:cxn ang="0">
                    <a:pos x="255" y="8"/>
                  </a:cxn>
                  <a:cxn ang="0">
                    <a:pos x="365" y="0"/>
                  </a:cxn>
                </a:cxnLst>
                <a:rect l="0" t="0" r="r" b="b"/>
                <a:pathLst>
                  <a:path w="2044" h="663">
                    <a:moveTo>
                      <a:pt x="505" y="663"/>
                    </a:moveTo>
                    <a:lnTo>
                      <a:pt x="507" y="663"/>
                    </a:lnTo>
                    <a:lnTo>
                      <a:pt x="505" y="663"/>
                    </a:lnTo>
                    <a:close/>
                    <a:moveTo>
                      <a:pt x="365" y="0"/>
                    </a:moveTo>
                    <a:lnTo>
                      <a:pt x="429" y="0"/>
                    </a:lnTo>
                    <a:lnTo>
                      <a:pt x="502" y="3"/>
                    </a:lnTo>
                    <a:lnTo>
                      <a:pt x="583" y="6"/>
                    </a:lnTo>
                    <a:lnTo>
                      <a:pt x="673" y="10"/>
                    </a:lnTo>
                    <a:lnTo>
                      <a:pt x="770" y="15"/>
                    </a:lnTo>
                    <a:lnTo>
                      <a:pt x="879" y="22"/>
                    </a:lnTo>
                    <a:lnTo>
                      <a:pt x="967" y="27"/>
                    </a:lnTo>
                    <a:lnTo>
                      <a:pt x="1057" y="32"/>
                    </a:lnTo>
                    <a:lnTo>
                      <a:pt x="1146" y="36"/>
                    </a:lnTo>
                    <a:lnTo>
                      <a:pt x="1234" y="42"/>
                    </a:lnTo>
                    <a:lnTo>
                      <a:pt x="1320" y="47"/>
                    </a:lnTo>
                    <a:lnTo>
                      <a:pt x="1403" y="51"/>
                    </a:lnTo>
                    <a:lnTo>
                      <a:pt x="1485" y="56"/>
                    </a:lnTo>
                    <a:lnTo>
                      <a:pt x="1563" y="60"/>
                    </a:lnTo>
                    <a:lnTo>
                      <a:pt x="1637" y="64"/>
                    </a:lnTo>
                    <a:lnTo>
                      <a:pt x="1707" y="68"/>
                    </a:lnTo>
                    <a:lnTo>
                      <a:pt x="1772" y="72"/>
                    </a:lnTo>
                    <a:lnTo>
                      <a:pt x="1832" y="75"/>
                    </a:lnTo>
                    <a:lnTo>
                      <a:pt x="1884" y="77"/>
                    </a:lnTo>
                    <a:lnTo>
                      <a:pt x="1931" y="80"/>
                    </a:lnTo>
                    <a:lnTo>
                      <a:pt x="1970" y="83"/>
                    </a:lnTo>
                    <a:lnTo>
                      <a:pt x="2002" y="84"/>
                    </a:lnTo>
                    <a:lnTo>
                      <a:pt x="2025" y="85"/>
                    </a:lnTo>
                    <a:lnTo>
                      <a:pt x="2039" y="87"/>
                    </a:lnTo>
                    <a:lnTo>
                      <a:pt x="2044" y="87"/>
                    </a:lnTo>
                    <a:lnTo>
                      <a:pt x="2042" y="88"/>
                    </a:lnTo>
                    <a:lnTo>
                      <a:pt x="2033" y="95"/>
                    </a:lnTo>
                    <a:lnTo>
                      <a:pt x="2018" y="105"/>
                    </a:lnTo>
                    <a:lnTo>
                      <a:pt x="2001" y="120"/>
                    </a:lnTo>
                    <a:lnTo>
                      <a:pt x="1978" y="141"/>
                    </a:lnTo>
                    <a:lnTo>
                      <a:pt x="1956" y="166"/>
                    </a:lnTo>
                    <a:lnTo>
                      <a:pt x="1929" y="198"/>
                    </a:lnTo>
                    <a:lnTo>
                      <a:pt x="1904" y="237"/>
                    </a:lnTo>
                    <a:lnTo>
                      <a:pt x="1845" y="234"/>
                    </a:lnTo>
                    <a:lnTo>
                      <a:pt x="1779" y="230"/>
                    </a:lnTo>
                    <a:lnTo>
                      <a:pt x="1709" y="228"/>
                    </a:lnTo>
                    <a:lnTo>
                      <a:pt x="1633" y="224"/>
                    </a:lnTo>
                    <a:lnTo>
                      <a:pt x="1555" y="220"/>
                    </a:lnTo>
                    <a:lnTo>
                      <a:pt x="1476" y="216"/>
                    </a:lnTo>
                    <a:lnTo>
                      <a:pt x="1397" y="213"/>
                    </a:lnTo>
                    <a:lnTo>
                      <a:pt x="1318" y="209"/>
                    </a:lnTo>
                    <a:lnTo>
                      <a:pt x="1240" y="206"/>
                    </a:lnTo>
                    <a:lnTo>
                      <a:pt x="1164" y="202"/>
                    </a:lnTo>
                    <a:lnTo>
                      <a:pt x="1094" y="200"/>
                    </a:lnTo>
                    <a:lnTo>
                      <a:pt x="1028" y="197"/>
                    </a:lnTo>
                    <a:lnTo>
                      <a:pt x="969" y="194"/>
                    </a:lnTo>
                    <a:lnTo>
                      <a:pt x="917" y="193"/>
                    </a:lnTo>
                    <a:lnTo>
                      <a:pt x="873" y="192"/>
                    </a:lnTo>
                    <a:lnTo>
                      <a:pt x="809" y="190"/>
                    </a:lnTo>
                    <a:lnTo>
                      <a:pt x="748" y="188"/>
                    </a:lnTo>
                    <a:lnTo>
                      <a:pt x="690" y="185"/>
                    </a:lnTo>
                    <a:lnTo>
                      <a:pt x="634" y="182"/>
                    </a:lnTo>
                    <a:lnTo>
                      <a:pt x="583" y="181"/>
                    </a:lnTo>
                    <a:lnTo>
                      <a:pt x="535" y="180"/>
                    </a:lnTo>
                    <a:lnTo>
                      <a:pt x="490" y="181"/>
                    </a:lnTo>
                    <a:lnTo>
                      <a:pt x="448" y="184"/>
                    </a:lnTo>
                    <a:lnTo>
                      <a:pt x="411" y="188"/>
                    </a:lnTo>
                    <a:lnTo>
                      <a:pt x="377" y="194"/>
                    </a:lnTo>
                    <a:lnTo>
                      <a:pt x="346" y="204"/>
                    </a:lnTo>
                    <a:lnTo>
                      <a:pt x="320" y="216"/>
                    </a:lnTo>
                    <a:lnTo>
                      <a:pt x="297" y="231"/>
                    </a:lnTo>
                    <a:lnTo>
                      <a:pt x="279" y="250"/>
                    </a:lnTo>
                    <a:lnTo>
                      <a:pt x="264" y="274"/>
                    </a:lnTo>
                    <a:lnTo>
                      <a:pt x="254" y="302"/>
                    </a:lnTo>
                    <a:lnTo>
                      <a:pt x="248" y="335"/>
                    </a:lnTo>
                    <a:lnTo>
                      <a:pt x="246" y="372"/>
                    </a:lnTo>
                    <a:lnTo>
                      <a:pt x="248" y="413"/>
                    </a:lnTo>
                    <a:lnTo>
                      <a:pt x="256" y="451"/>
                    </a:lnTo>
                    <a:lnTo>
                      <a:pt x="267" y="484"/>
                    </a:lnTo>
                    <a:lnTo>
                      <a:pt x="283" y="513"/>
                    </a:lnTo>
                    <a:lnTo>
                      <a:pt x="300" y="540"/>
                    </a:lnTo>
                    <a:lnTo>
                      <a:pt x="320" y="564"/>
                    </a:lnTo>
                    <a:lnTo>
                      <a:pt x="342" y="583"/>
                    </a:lnTo>
                    <a:lnTo>
                      <a:pt x="365" y="601"/>
                    </a:lnTo>
                    <a:lnTo>
                      <a:pt x="387" y="617"/>
                    </a:lnTo>
                    <a:lnTo>
                      <a:pt x="432" y="639"/>
                    </a:lnTo>
                    <a:lnTo>
                      <a:pt x="452" y="647"/>
                    </a:lnTo>
                    <a:lnTo>
                      <a:pt x="470" y="654"/>
                    </a:lnTo>
                    <a:lnTo>
                      <a:pt x="485" y="658"/>
                    </a:lnTo>
                    <a:lnTo>
                      <a:pt x="497" y="660"/>
                    </a:lnTo>
                    <a:lnTo>
                      <a:pt x="505" y="663"/>
                    </a:lnTo>
                    <a:lnTo>
                      <a:pt x="449" y="660"/>
                    </a:lnTo>
                    <a:lnTo>
                      <a:pt x="398" y="657"/>
                    </a:lnTo>
                    <a:lnTo>
                      <a:pt x="351" y="653"/>
                    </a:lnTo>
                    <a:lnTo>
                      <a:pt x="312" y="649"/>
                    </a:lnTo>
                    <a:lnTo>
                      <a:pt x="280" y="645"/>
                    </a:lnTo>
                    <a:lnTo>
                      <a:pt x="234" y="634"/>
                    </a:lnTo>
                    <a:lnTo>
                      <a:pt x="191" y="618"/>
                    </a:lnTo>
                    <a:lnTo>
                      <a:pt x="153" y="598"/>
                    </a:lnTo>
                    <a:lnTo>
                      <a:pt x="120" y="573"/>
                    </a:lnTo>
                    <a:lnTo>
                      <a:pt x="91" y="545"/>
                    </a:lnTo>
                    <a:lnTo>
                      <a:pt x="66" y="514"/>
                    </a:lnTo>
                    <a:lnTo>
                      <a:pt x="46" y="481"/>
                    </a:lnTo>
                    <a:lnTo>
                      <a:pt x="29" y="447"/>
                    </a:lnTo>
                    <a:lnTo>
                      <a:pt x="16" y="409"/>
                    </a:lnTo>
                    <a:lnTo>
                      <a:pt x="6" y="372"/>
                    </a:lnTo>
                    <a:lnTo>
                      <a:pt x="1" y="335"/>
                    </a:lnTo>
                    <a:lnTo>
                      <a:pt x="0" y="297"/>
                    </a:lnTo>
                    <a:lnTo>
                      <a:pt x="1" y="261"/>
                    </a:lnTo>
                    <a:lnTo>
                      <a:pt x="5" y="225"/>
                    </a:lnTo>
                    <a:lnTo>
                      <a:pt x="13" y="190"/>
                    </a:lnTo>
                    <a:lnTo>
                      <a:pt x="24" y="158"/>
                    </a:lnTo>
                    <a:lnTo>
                      <a:pt x="38" y="129"/>
                    </a:lnTo>
                    <a:lnTo>
                      <a:pt x="57" y="100"/>
                    </a:lnTo>
                    <a:lnTo>
                      <a:pt x="79" y="76"/>
                    </a:lnTo>
                    <a:lnTo>
                      <a:pt x="104" y="55"/>
                    </a:lnTo>
                    <a:lnTo>
                      <a:pt x="135" y="39"/>
                    </a:lnTo>
                    <a:lnTo>
                      <a:pt x="169" y="26"/>
                    </a:lnTo>
                    <a:lnTo>
                      <a:pt x="209" y="15"/>
                    </a:lnTo>
                    <a:lnTo>
                      <a:pt x="255" y="8"/>
                    </a:lnTo>
                    <a:lnTo>
                      <a:pt x="306" y="3"/>
                    </a:lnTo>
                    <a:lnTo>
                      <a:pt x="365" y="0"/>
                    </a:lnTo>
                    <a:close/>
                  </a:path>
                </a:pathLst>
              </a:custGeom>
              <a:solidFill>
                <a:srgbClr val="B5B3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242"/>
              <p:cNvSpPr>
                <a:spLocks/>
              </p:cNvSpPr>
              <p:nvPr/>
            </p:nvSpPr>
            <p:spPr bwMode="auto">
              <a:xfrm>
                <a:off x="6040438" y="2798763"/>
                <a:ext cx="3514725" cy="1247775"/>
              </a:xfrm>
              <a:custGeom>
                <a:avLst/>
                <a:gdLst/>
                <a:ahLst/>
                <a:cxnLst>
                  <a:cxn ang="0">
                    <a:pos x="425" y="1"/>
                  </a:cxn>
                  <a:cxn ang="0">
                    <a:pos x="505" y="7"/>
                  </a:cxn>
                  <a:cxn ang="0">
                    <a:pos x="612" y="13"/>
                  </a:cxn>
                  <a:cxn ang="0">
                    <a:pos x="739" y="23"/>
                  </a:cxn>
                  <a:cxn ang="0">
                    <a:pos x="882" y="32"/>
                  </a:cxn>
                  <a:cxn ang="0">
                    <a:pos x="1036" y="43"/>
                  </a:cxn>
                  <a:cxn ang="0">
                    <a:pos x="1445" y="69"/>
                  </a:cxn>
                  <a:cxn ang="0">
                    <a:pos x="1603" y="80"/>
                  </a:cxn>
                  <a:cxn ang="0">
                    <a:pos x="1754" y="89"/>
                  </a:cxn>
                  <a:cxn ang="0">
                    <a:pos x="1890" y="98"/>
                  </a:cxn>
                  <a:cxn ang="0">
                    <a:pos x="2009" y="106"/>
                  </a:cxn>
                  <a:cxn ang="0">
                    <a:pos x="2104" y="113"/>
                  </a:cxn>
                  <a:cxn ang="0">
                    <a:pos x="2173" y="117"/>
                  </a:cxn>
                  <a:cxn ang="0">
                    <a:pos x="2209" y="120"/>
                  </a:cxn>
                  <a:cxn ang="0">
                    <a:pos x="2214" y="195"/>
                  </a:cxn>
                  <a:cxn ang="0">
                    <a:pos x="2196" y="194"/>
                  </a:cxn>
                  <a:cxn ang="0">
                    <a:pos x="2143" y="191"/>
                  </a:cxn>
                  <a:cxn ang="0">
                    <a:pos x="2062" y="186"/>
                  </a:cxn>
                  <a:cxn ang="0">
                    <a:pos x="1956" y="181"/>
                  </a:cxn>
                  <a:cxn ang="0">
                    <a:pos x="1832" y="174"/>
                  </a:cxn>
                  <a:cxn ang="0">
                    <a:pos x="1693" y="166"/>
                  </a:cxn>
                  <a:cxn ang="0">
                    <a:pos x="1545" y="157"/>
                  </a:cxn>
                  <a:cxn ang="0">
                    <a:pos x="1393" y="149"/>
                  </a:cxn>
                  <a:cxn ang="0">
                    <a:pos x="1241" y="139"/>
                  </a:cxn>
                  <a:cxn ang="0">
                    <a:pos x="1095" y="131"/>
                  </a:cxn>
                  <a:cxn ang="0">
                    <a:pos x="959" y="124"/>
                  </a:cxn>
                  <a:cxn ang="0">
                    <a:pos x="838" y="116"/>
                  </a:cxn>
                  <a:cxn ang="0">
                    <a:pos x="739" y="110"/>
                  </a:cxn>
                  <a:cxn ang="0">
                    <a:pos x="664" y="105"/>
                  </a:cxn>
                  <a:cxn ang="0">
                    <a:pos x="571" y="98"/>
                  </a:cxn>
                  <a:cxn ang="0">
                    <a:pos x="483" y="94"/>
                  </a:cxn>
                  <a:cxn ang="0">
                    <a:pos x="360" y="97"/>
                  </a:cxn>
                  <a:cxn ang="0">
                    <a:pos x="288" y="109"/>
                  </a:cxn>
                  <a:cxn ang="0">
                    <a:pos x="226" y="130"/>
                  </a:cxn>
                  <a:cxn ang="0">
                    <a:pos x="177" y="166"/>
                  </a:cxn>
                  <a:cxn ang="0">
                    <a:pos x="140" y="218"/>
                  </a:cxn>
                  <a:cxn ang="0">
                    <a:pos x="118" y="290"/>
                  </a:cxn>
                  <a:cxn ang="0">
                    <a:pos x="111" y="386"/>
                  </a:cxn>
                  <a:cxn ang="0">
                    <a:pos x="122" y="481"/>
                  </a:cxn>
                  <a:cxn ang="0">
                    <a:pos x="148" y="554"/>
                  </a:cxn>
                  <a:cxn ang="0">
                    <a:pos x="189" y="611"/>
                  </a:cxn>
                  <a:cxn ang="0">
                    <a:pos x="241" y="651"/>
                  </a:cxn>
                  <a:cxn ang="0">
                    <a:pos x="303" y="679"/>
                  </a:cxn>
                  <a:cxn ang="0">
                    <a:pos x="374" y="696"/>
                  </a:cxn>
                  <a:cxn ang="0">
                    <a:pos x="451" y="704"/>
                  </a:cxn>
                  <a:cxn ang="0">
                    <a:pos x="2194" y="707"/>
                  </a:cxn>
                  <a:cxn ang="0">
                    <a:pos x="476" y="786"/>
                  </a:cxn>
                  <a:cxn ang="0">
                    <a:pos x="353" y="778"/>
                  </a:cxn>
                  <a:cxn ang="0">
                    <a:pos x="253" y="756"/>
                  </a:cxn>
                  <a:cxn ang="0">
                    <a:pos x="172" y="720"/>
                  </a:cxn>
                  <a:cxn ang="0">
                    <a:pos x="111" y="675"/>
                  </a:cxn>
                  <a:cxn ang="0">
                    <a:pos x="65" y="623"/>
                  </a:cxn>
                  <a:cxn ang="0">
                    <a:pos x="33" y="567"/>
                  </a:cxn>
                  <a:cxn ang="0">
                    <a:pos x="14" y="509"/>
                  </a:cxn>
                  <a:cxn ang="0">
                    <a:pos x="3" y="450"/>
                  </a:cxn>
                  <a:cxn ang="0">
                    <a:pos x="0" y="371"/>
                  </a:cxn>
                  <a:cxn ang="0">
                    <a:pos x="12" y="278"/>
                  </a:cxn>
                  <a:cxn ang="0">
                    <a:pos x="31" y="214"/>
                  </a:cxn>
                  <a:cxn ang="0">
                    <a:pos x="60" y="154"/>
                  </a:cxn>
                  <a:cxn ang="0">
                    <a:pos x="101" y="101"/>
                  </a:cxn>
                  <a:cxn ang="0">
                    <a:pos x="156" y="56"/>
                  </a:cxn>
                  <a:cxn ang="0">
                    <a:pos x="228" y="21"/>
                  </a:cxn>
                  <a:cxn ang="0">
                    <a:pos x="316" y="3"/>
                  </a:cxn>
                </a:cxnLst>
                <a:rect l="0" t="0" r="r" b="b"/>
                <a:pathLst>
                  <a:path w="2214" h="786">
                    <a:moveTo>
                      <a:pt x="368" y="0"/>
                    </a:moveTo>
                    <a:lnTo>
                      <a:pt x="425" y="1"/>
                    </a:lnTo>
                    <a:lnTo>
                      <a:pt x="462" y="4"/>
                    </a:lnTo>
                    <a:lnTo>
                      <a:pt x="505" y="7"/>
                    </a:lnTo>
                    <a:lnTo>
                      <a:pt x="555" y="11"/>
                    </a:lnTo>
                    <a:lnTo>
                      <a:pt x="612" y="13"/>
                    </a:lnTo>
                    <a:lnTo>
                      <a:pt x="673" y="17"/>
                    </a:lnTo>
                    <a:lnTo>
                      <a:pt x="739" y="23"/>
                    </a:lnTo>
                    <a:lnTo>
                      <a:pt x="809" y="27"/>
                    </a:lnTo>
                    <a:lnTo>
                      <a:pt x="882" y="32"/>
                    </a:lnTo>
                    <a:lnTo>
                      <a:pt x="959" y="37"/>
                    </a:lnTo>
                    <a:lnTo>
                      <a:pt x="1036" y="43"/>
                    </a:lnTo>
                    <a:lnTo>
                      <a:pt x="1117" y="48"/>
                    </a:lnTo>
                    <a:lnTo>
                      <a:pt x="1445" y="69"/>
                    </a:lnTo>
                    <a:lnTo>
                      <a:pt x="1526" y="74"/>
                    </a:lnTo>
                    <a:lnTo>
                      <a:pt x="1603" y="80"/>
                    </a:lnTo>
                    <a:lnTo>
                      <a:pt x="1680" y="85"/>
                    </a:lnTo>
                    <a:lnTo>
                      <a:pt x="1754" y="89"/>
                    </a:lnTo>
                    <a:lnTo>
                      <a:pt x="1824" y="94"/>
                    </a:lnTo>
                    <a:lnTo>
                      <a:pt x="1890" y="98"/>
                    </a:lnTo>
                    <a:lnTo>
                      <a:pt x="1952" y="102"/>
                    </a:lnTo>
                    <a:lnTo>
                      <a:pt x="2009" y="106"/>
                    </a:lnTo>
                    <a:lnTo>
                      <a:pt x="2059" y="109"/>
                    </a:lnTo>
                    <a:lnTo>
                      <a:pt x="2104" y="113"/>
                    </a:lnTo>
                    <a:lnTo>
                      <a:pt x="2143" y="114"/>
                    </a:lnTo>
                    <a:lnTo>
                      <a:pt x="2173" y="117"/>
                    </a:lnTo>
                    <a:lnTo>
                      <a:pt x="2196" y="118"/>
                    </a:lnTo>
                    <a:lnTo>
                      <a:pt x="2209" y="120"/>
                    </a:lnTo>
                    <a:lnTo>
                      <a:pt x="2214" y="120"/>
                    </a:lnTo>
                    <a:lnTo>
                      <a:pt x="2214" y="195"/>
                    </a:lnTo>
                    <a:lnTo>
                      <a:pt x="2209" y="195"/>
                    </a:lnTo>
                    <a:lnTo>
                      <a:pt x="2196" y="194"/>
                    </a:lnTo>
                    <a:lnTo>
                      <a:pt x="2173" y="193"/>
                    </a:lnTo>
                    <a:lnTo>
                      <a:pt x="2143" y="191"/>
                    </a:lnTo>
                    <a:lnTo>
                      <a:pt x="2106" y="189"/>
                    </a:lnTo>
                    <a:lnTo>
                      <a:pt x="2062" y="186"/>
                    </a:lnTo>
                    <a:lnTo>
                      <a:pt x="2012" y="183"/>
                    </a:lnTo>
                    <a:lnTo>
                      <a:pt x="1956" y="181"/>
                    </a:lnTo>
                    <a:lnTo>
                      <a:pt x="1896" y="177"/>
                    </a:lnTo>
                    <a:lnTo>
                      <a:pt x="1832" y="174"/>
                    </a:lnTo>
                    <a:lnTo>
                      <a:pt x="1763" y="170"/>
                    </a:lnTo>
                    <a:lnTo>
                      <a:pt x="1693" y="166"/>
                    </a:lnTo>
                    <a:lnTo>
                      <a:pt x="1619" y="161"/>
                    </a:lnTo>
                    <a:lnTo>
                      <a:pt x="1545" y="157"/>
                    </a:lnTo>
                    <a:lnTo>
                      <a:pt x="1469" y="153"/>
                    </a:lnTo>
                    <a:lnTo>
                      <a:pt x="1393" y="149"/>
                    </a:lnTo>
                    <a:lnTo>
                      <a:pt x="1317" y="143"/>
                    </a:lnTo>
                    <a:lnTo>
                      <a:pt x="1241" y="139"/>
                    </a:lnTo>
                    <a:lnTo>
                      <a:pt x="1167" y="135"/>
                    </a:lnTo>
                    <a:lnTo>
                      <a:pt x="1095" y="131"/>
                    </a:lnTo>
                    <a:lnTo>
                      <a:pt x="1026" y="128"/>
                    </a:lnTo>
                    <a:lnTo>
                      <a:pt x="959" y="124"/>
                    </a:lnTo>
                    <a:lnTo>
                      <a:pt x="896" y="120"/>
                    </a:lnTo>
                    <a:lnTo>
                      <a:pt x="838" y="116"/>
                    </a:lnTo>
                    <a:lnTo>
                      <a:pt x="785" y="113"/>
                    </a:lnTo>
                    <a:lnTo>
                      <a:pt x="739" y="110"/>
                    </a:lnTo>
                    <a:lnTo>
                      <a:pt x="698" y="108"/>
                    </a:lnTo>
                    <a:lnTo>
                      <a:pt x="664" y="105"/>
                    </a:lnTo>
                    <a:lnTo>
                      <a:pt x="618" y="102"/>
                    </a:lnTo>
                    <a:lnTo>
                      <a:pt x="571" y="98"/>
                    </a:lnTo>
                    <a:lnTo>
                      <a:pt x="526" y="96"/>
                    </a:lnTo>
                    <a:lnTo>
                      <a:pt x="483" y="94"/>
                    </a:lnTo>
                    <a:lnTo>
                      <a:pt x="399" y="94"/>
                    </a:lnTo>
                    <a:lnTo>
                      <a:pt x="360" y="97"/>
                    </a:lnTo>
                    <a:lnTo>
                      <a:pt x="323" y="101"/>
                    </a:lnTo>
                    <a:lnTo>
                      <a:pt x="288" y="109"/>
                    </a:lnTo>
                    <a:lnTo>
                      <a:pt x="257" y="118"/>
                    </a:lnTo>
                    <a:lnTo>
                      <a:pt x="226" y="130"/>
                    </a:lnTo>
                    <a:lnTo>
                      <a:pt x="200" y="147"/>
                    </a:lnTo>
                    <a:lnTo>
                      <a:pt x="177" y="166"/>
                    </a:lnTo>
                    <a:lnTo>
                      <a:pt x="156" y="190"/>
                    </a:lnTo>
                    <a:lnTo>
                      <a:pt x="140" y="218"/>
                    </a:lnTo>
                    <a:lnTo>
                      <a:pt x="127" y="251"/>
                    </a:lnTo>
                    <a:lnTo>
                      <a:pt x="118" y="290"/>
                    </a:lnTo>
                    <a:lnTo>
                      <a:pt x="113" y="332"/>
                    </a:lnTo>
                    <a:lnTo>
                      <a:pt x="111" y="386"/>
                    </a:lnTo>
                    <a:lnTo>
                      <a:pt x="115" y="437"/>
                    </a:lnTo>
                    <a:lnTo>
                      <a:pt x="122" y="481"/>
                    </a:lnTo>
                    <a:lnTo>
                      <a:pt x="134" y="519"/>
                    </a:lnTo>
                    <a:lnTo>
                      <a:pt x="148" y="554"/>
                    </a:lnTo>
                    <a:lnTo>
                      <a:pt x="167" y="584"/>
                    </a:lnTo>
                    <a:lnTo>
                      <a:pt x="189" y="611"/>
                    </a:lnTo>
                    <a:lnTo>
                      <a:pt x="213" y="632"/>
                    </a:lnTo>
                    <a:lnTo>
                      <a:pt x="241" y="651"/>
                    </a:lnTo>
                    <a:lnTo>
                      <a:pt x="271" y="667"/>
                    </a:lnTo>
                    <a:lnTo>
                      <a:pt x="303" y="679"/>
                    </a:lnTo>
                    <a:lnTo>
                      <a:pt x="337" y="688"/>
                    </a:lnTo>
                    <a:lnTo>
                      <a:pt x="374" y="696"/>
                    </a:lnTo>
                    <a:lnTo>
                      <a:pt x="411" y="701"/>
                    </a:lnTo>
                    <a:lnTo>
                      <a:pt x="451" y="704"/>
                    </a:lnTo>
                    <a:lnTo>
                      <a:pt x="492" y="707"/>
                    </a:lnTo>
                    <a:lnTo>
                      <a:pt x="2194" y="707"/>
                    </a:lnTo>
                    <a:lnTo>
                      <a:pt x="2194" y="786"/>
                    </a:lnTo>
                    <a:lnTo>
                      <a:pt x="476" y="786"/>
                    </a:lnTo>
                    <a:lnTo>
                      <a:pt x="411" y="784"/>
                    </a:lnTo>
                    <a:lnTo>
                      <a:pt x="353" y="778"/>
                    </a:lnTo>
                    <a:lnTo>
                      <a:pt x="300" y="768"/>
                    </a:lnTo>
                    <a:lnTo>
                      <a:pt x="253" y="756"/>
                    </a:lnTo>
                    <a:lnTo>
                      <a:pt x="210" y="738"/>
                    </a:lnTo>
                    <a:lnTo>
                      <a:pt x="172" y="720"/>
                    </a:lnTo>
                    <a:lnTo>
                      <a:pt x="139" y="699"/>
                    </a:lnTo>
                    <a:lnTo>
                      <a:pt x="111" y="675"/>
                    </a:lnTo>
                    <a:lnTo>
                      <a:pt x="86" y="649"/>
                    </a:lnTo>
                    <a:lnTo>
                      <a:pt x="65" y="623"/>
                    </a:lnTo>
                    <a:lnTo>
                      <a:pt x="48" y="595"/>
                    </a:lnTo>
                    <a:lnTo>
                      <a:pt x="33" y="567"/>
                    </a:lnTo>
                    <a:lnTo>
                      <a:pt x="21" y="538"/>
                    </a:lnTo>
                    <a:lnTo>
                      <a:pt x="14" y="509"/>
                    </a:lnTo>
                    <a:lnTo>
                      <a:pt x="7" y="479"/>
                    </a:lnTo>
                    <a:lnTo>
                      <a:pt x="3" y="450"/>
                    </a:lnTo>
                    <a:lnTo>
                      <a:pt x="0" y="422"/>
                    </a:lnTo>
                    <a:lnTo>
                      <a:pt x="0" y="371"/>
                    </a:lnTo>
                    <a:lnTo>
                      <a:pt x="6" y="309"/>
                    </a:lnTo>
                    <a:lnTo>
                      <a:pt x="12" y="278"/>
                    </a:lnTo>
                    <a:lnTo>
                      <a:pt x="20" y="246"/>
                    </a:lnTo>
                    <a:lnTo>
                      <a:pt x="31" y="214"/>
                    </a:lnTo>
                    <a:lnTo>
                      <a:pt x="44" y="183"/>
                    </a:lnTo>
                    <a:lnTo>
                      <a:pt x="60" y="154"/>
                    </a:lnTo>
                    <a:lnTo>
                      <a:pt x="78" y="126"/>
                    </a:lnTo>
                    <a:lnTo>
                      <a:pt x="101" y="101"/>
                    </a:lnTo>
                    <a:lnTo>
                      <a:pt x="127" y="77"/>
                    </a:lnTo>
                    <a:lnTo>
                      <a:pt x="156" y="56"/>
                    </a:lnTo>
                    <a:lnTo>
                      <a:pt x="191" y="37"/>
                    </a:lnTo>
                    <a:lnTo>
                      <a:pt x="228" y="21"/>
                    </a:lnTo>
                    <a:lnTo>
                      <a:pt x="270" y="11"/>
                    </a:lnTo>
                    <a:lnTo>
                      <a:pt x="316" y="3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6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243"/>
              <p:cNvSpPr>
                <a:spLocks/>
              </p:cNvSpPr>
              <p:nvPr/>
            </p:nvSpPr>
            <p:spPr bwMode="auto">
              <a:xfrm>
                <a:off x="6672263" y="3211513"/>
                <a:ext cx="2465388" cy="115888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1553" y="61"/>
                  </a:cxn>
                  <a:cxn ang="0">
                    <a:pos x="1550" y="71"/>
                  </a:cxn>
                  <a:cxn ang="0">
                    <a:pos x="1550" y="73"/>
                  </a:cxn>
                  <a:cxn ang="0">
                    <a:pos x="0" y="14"/>
                  </a:cxn>
                  <a:cxn ang="0">
                    <a:pos x="24" y="7"/>
                  </a:cxn>
                  <a:cxn ang="0">
                    <a:pos x="49" y="0"/>
                  </a:cxn>
                </a:cxnLst>
                <a:rect l="0" t="0" r="r" b="b"/>
                <a:pathLst>
                  <a:path w="1553" h="73">
                    <a:moveTo>
                      <a:pt x="49" y="0"/>
                    </a:moveTo>
                    <a:lnTo>
                      <a:pt x="1553" y="61"/>
                    </a:lnTo>
                    <a:lnTo>
                      <a:pt x="1550" y="71"/>
                    </a:lnTo>
                    <a:lnTo>
                      <a:pt x="1550" y="73"/>
                    </a:lnTo>
                    <a:lnTo>
                      <a:pt x="0" y="14"/>
                    </a:lnTo>
                    <a:lnTo>
                      <a:pt x="24" y="7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244"/>
              <p:cNvSpPr>
                <a:spLocks/>
              </p:cNvSpPr>
              <p:nvPr/>
            </p:nvSpPr>
            <p:spPr bwMode="auto">
              <a:xfrm>
                <a:off x="6588126" y="3262313"/>
                <a:ext cx="2535238" cy="112713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597" y="57"/>
                  </a:cxn>
                  <a:cxn ang="0">
                    <a:pos x="1595" y="64"/>
                  </a:cxn>
                  <a:cxn ang="0">
                    <a:pos x="1593" y="71"/>
                  </a:cxn>
                  <a:cxn ang="0">
                    <a:pos x="0" y="15"/>
                  </a:cxn>
                  <a:cxn ang="0">
                    <a:pos x="11" y="4"/>
                  </a:cxn>
                  <a:cxn ang="0">
                    <a:pos x="17" y="0"/>
                  </a:cxn>
                </a:cxnLst>
                <a:rect l="0" t="0" r="r" b="b"/>
                <a:pathLst>
                  <a:path w="1597" h="71">
                    <a:moveTo>
                      <a:pt x="17" y="0"/>
                    </a:moveTo>
                    <a:lnTo>
                      <a:pt x="1597" y="57"/>
                    </a:lnTo>
                    <a:lnTo>
                      <a:pt x="1595" y="64"/>
                    </a:lnTo>
                    <a:lnTo>
                      <a:pt x="1593" y="71"/>
                    </a:lnTo>
                    <a:lnTo>
                      <a:pt x="0" y="15"/>
                    </a:lnTo>
                    <a:lnTo>
                      <a:pt x="11" y="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245"/>
              <p:cNvSpPr>
                <a:spLocks/>
              </p:cNvSpPr>
              <p:nvPr/>
            </p:nvSpPr>
            <p:spPr bwMode="auto">
              <a:xfrm>
                <a:off x="6550026" y="3317875"/>
                <a:ext cx="2559050" cy="1031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612" y="53"/>
                  </a:cxn>
                  <a:cxn ang="0">
                    <a:pos x="1612" y="58"/>
                  </a:cxn>
                  <a:cxn ang="0">
                    <a:pos x="1610" y="65"/>
                  </a:cxn>
                  <a:cxn ang="0">
                    <a:pos x="0" y="14"/>
                  </a:cxn>
                  <a:cxn ang="0">
                    <a:pos x="4" y="6"/>
                  </a:cxn>
                  <a:cxn ang="0">
                    <a:pos x="8" y="0"/>
                  </a:cxn>
                </a:cxnLst>
                <a:rect l="0" t="0" r="r" b="b"/>
                <a:pathLst>
                  <a:path w="1612" h="65">
                    <a:moveTo>
                      <a:pt x="8" y="0"/>
                    </a:moveTo>
                    <a:lnTo>
                      <a:pt x="1612" y="53"/>
                    </a:lnTo>
                    <a:lnTo>
                      <a:pt x="1612" y="58"/>
                    </a:lnTo>
                    <a:lnTo>
                      <a:pt x="1610" y="65"/>
                    </a:lnTo>
                    <a:lnTo>
                      <a:pt x="0" y="14"/>
                    </a:lnTo>
                    <a:lnTo>
                      <a:pt x="4" y="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246"/>
              <p:cNvSpPr>
                <a:spLocks/>
              </p:cNvSpPr>
              <p:nvPr/>
            </p:nvSpPr>
            <p:spPr bwMode="auto">
              <a:xfrm>
                <a:off x="6529388" y="3371850"/>
                <a:ext cx="2573338" cy="968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621" y="48"/>
                  </a:cxn>
                  <a:cxn ang="0">
                    <a:pos x="1619" y="52"/>
                  </a:cxn>
                  <a:cxn ang="0">
                    <a:pos x="1619" y="61"/>
                  </a:cxn>
                  <a:cxn ang="0">
                    <a:pos x="0" y="15"/>
                  </a:cxn>
                  <a:cxn ang="0">
                    <a:pos x="3" y="4"/>
                  </a:cxn>
                  <a:cxn ang="0">
                    <a:pos x="6" y="0"/>
                  </a:cxn>
                </a:cxnLst>
                <a:rect l="0" t="0" r="r" b="b"/>
                <a:pathLst>
                  <a:path w="1621" h="61">
                    <a:moveTo>
                      <a:pt x="6" y="0"/>
                    </a:moveTo>
                    <a:lnTo>
                      <a:pt x="1621" y="48"/>
                    </a:lnTo>
                    <a:lnTo>
                      <a:pt x="1619" y="52"/>
                    </a:lnTo>
                    <a:lnTo>
                      <a:pt x="1619" y="61"/>
                    </a:lnTo>
                    <a:lnTo>
                      <a:pt x="0" y="15"/>
                    </a:lnTo>
                    <a:lnTo>
                      <a:pt x="3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247"/>
              <p:cNvSpPr>
                <a:spLocks/>
              </p:cNvSpPr>
              <p:nvPr/>
            </p:nvSpPr>
            <p:spPr bwMode="auto">
              <a:xfrm>
                <a:off x="6521451" y="3427413"/>
                <a:ext cx="2578100" cy="8890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624" y="44"/>
                  </a:cxn>
                  <a:cxn ang="0">
                    <a:pos x="1624" y="56"/>
                  </a:cxn>
                  <a:cxn ang="0">
                    <a:pos x="0" y="14"/>
                  </a:cxn>
                  <a:cxn ang="0">
                    <a:pos x="0" y="9"/>
                  </a:cxn>
                  <a:cxn ang="0">
                    <a:pos x="1" y="5"/>
                  </a:cxn>
                  <a:cxn ang="0">
                    <a:pos x="1" y="0"/>
                  </a:cxn>
                </a:cxnLst>
                <a:rect l="0" t="0" r="r" b="b"/>
                <a:pathLst>
                  <a:path w="1624" h="56">
                    <a:moveTo>
                      <a:pt x="1" y="0"/>
                    </a:moveTo>
                    <a:lnTo>
                      <a:pt x="1624" y="44"/>
                    </a:lnTo>
                    <a:lnTo>
                      <a:pt x="1624" y="56"/>
                    </a:lnTo>
                    <a:lnTo>
                      <a:pt x="0" y="14"/>
                    </a:lnTo>
                    <a:lnTo>
                      <a:pt x="0" y="9"/>
                    </a:lnTo>
                    <a:lnTo>
                      <a:pt x="1" y="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48"/>
              <p:cNvSpPr>
                <a:spLocks/>
              </p:cNvSpPr>
              <p:nvPr/>
            </p:nvSpPr>
            <p:spPr bwMode="auto">
              <a:xfrm>
                <a:off x="6519863" y="3481388"/>
                <a:ext cx="2586038" cy="825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27" y="39"/>
                  </a:cxn>
                  <a:cxn ang="0">
                    <a:pos x="1627" y="44"/>
                  </a:cxn>
                  <a:cxn ang="0">
                    <a:pos x="1629" y="52"/>
                  </a:cxn>
                  <a:cxn ang="0">
                    <a:pos x="0" y="16"/>
                  </a:cxn>
                  <a:cxn ang="0">
                    <a:pos x="0" y="0"/>
                  </a:cxn>
                </a:cxnLst>
                <a:rect l="0" t="0" r="r" b="b"/>
                <a:pathLst>
                  <a:path w="1629" h="52">
                    <a:moveTo>
                      <a:pt x="0" y="0"/>
                    </a:moveTo>
                    <a:lnTo>
                      <a:pt x="1627" y="39"/>
                    </a:lnTo>
                    <a:lnTo>
                      <a:pt x="1627" y="44"/>
                    </a:lnTo>
                    <a:lnTo>
                      <a:pt x="1629" y="52"/>
                    </a:lnTo>
                    <a:lnTo>
                      <a:pt x="0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49"/>
              <p:cNvSpPr>
                <a:spLocks/>
              </p:cNvSpPr>
              <p:nvPr/>
            </p:nvSpPr>
            <p:spPr bwMode="auto">
              <a:xfrm>
                <a:off x="6521451" y="3538538"/>
                <a:ext cx="2595563" cy="746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1" y="33"/>
                  </a:cxn>
                  <a:cxn ang="0">
                    <a:pos x="1634" y="40"/>
                  </a:cxn>
                  <a:cxn ang="0">
                    <a:pos x="1635" y="47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0"/>
                  </a:cxn>
                </a:cxnLst>
                <a:rect l="0" t="0" r="r" b="b"/>
                <a:pathLst>
                  <a:path w="1635" h="47">
                    <a:moveTo>
                      <a:pt x="0" y="0"/>
                    </a:moveTo>
                    <a:lnTo>
                      <a:pt x="1631" y="33"/>
                    </a:lnTo>
                    <a:lnTo>
                      <a:pt x="1634" y="40"/>
                    </a:lnTo>
                    <a:lnTo>
                      <a:pt x="1635" y="47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250"/>
              <p:cNvSpPr>
                <a:spLocks/>
              </p:cNvSpPr>
              <p:nvPr/>
            </p:nvSpPr>
            <p:spPr bwMode="auto">
              <a:xfrm>
                <a:off x="6529388" y="3594100"/>
                <a:ext cx="2601913" cy="650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4" y="29"/>
                  </a:cxn>
                  <a:cxn ang="0">
                    <a:pos x="1636" y="36"/>
                  </a:cxn>
                  <a:cxn ang="0">
                    <a:pos x="1639" y="41"/>
                  </a:cxn>
                  <a:cxn ang="0">
                    <a:pos x="3" y="16"/>
                  </a:cxn>
                  <a:cxn ang="0">
                    <a:pos x="0" y="0"/>
                  </a:cxn>
                </a:cxnLst>
                <a:rect l="0" t="0" r="r" b="b"/>
                <a:pathLst>
                  <a:path w="1639" h="41">
                    <a:moveTo>
                      <a:pt x="0" y="0"/>
                    </a:moveTo>
                    <a:lnTo>
                      <a:pt x="1634" y="29"/>
                    </a:lnTo>
                    <a:lnTo>
                      <a:pt x="1636" y="36"/>
                    </a:lnTo>
                    <a:lnTo>
                      <a:pt x="1639" y="41"/>
                    </a:lnTo>
                    <a:lnTo>
                      <a:pt x="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251"/>
              <p:cNvSpPr>
                <a:spLocks/>
              </p:cNvSpPr>
              <p:nvPr/>
            </p:nvSpPr>
            <p:spPr bwMode="auto">
              <a:xfrm>
                <a:off x="6545263" y="3651250"/>
                <a:ext cx="2606675" cy="555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6" y="22"/>
                  </a:cxn>
                  <a:cxn ang="0">
                    <a:pos x="1638" y="27"/>
                  </a:cxn>
                  <a:cxn ang="0">
                    <a:pos x="1640" y="31"/>
                  </a:cxn>
                  <a:cxn ang="0">
                    <a:pos x="1642" y="35"/>
                  </a:cxn>
                  <a:cxn ang="0">
                    <a:pos x="5" y="16"/>
                  </a:cxn>
                  <a:cxn ang="0">
                    <a:pos x="0" y="0"/>
                  </a:cxn>
                </a:cxnLst>
                <a:rect l="0" t="0" r="r" b="b"/>
                <a:pathLst>
                  <a:path w="1642" h="35">
                    <a:moveTo>
                      <a:pt x="0" y="0"/>
                    </a:moveTo>
                    <a:lnTo>
                      <a:pt x="1636" y="22"/>
                    </a:lnTo>
                    <a:lnTo>
                      <a:pt x="1638" y="27"/>
                    </a:lnTo>
                    <a:lnTo>
                      <a:pt x="1640" y="31"/>
                    </a:lnTo>
                    <a:lnTo>
                      <a:pt x="1642" y="35"/>
                    </a:lnTo>
                    <a:lnTo>
                      <a:pt x="5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252"/>
              <p:cNvSpPr>
                <a:spLocks/>
              </p:cNvSpPr>
              <p:nvPr/>
            </p:nvSpPr>
            <p:spPr bwMode="auto">
              <a:xfrm>
                <a:off x="6567488" y="3706813"/>
                <a:ext cx="2609850" cy="49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8" y="18"/>
                  </a:cxn>
                  <a:cxn ang="0">
                    <a:pos x="1639" y="22"/>
                  </a:cxn>
                  <a:cxn ang="0">
                    <a:pos x="1642" y="27"/>
                  </a:cxn>
                  <a:cxn ang="0">
                    <a:pos x="1644" y="31"/>
                  </a:cxn>
                  <a:cxn ang="0">
                    <a:pos x="8" y="15"/>
                  </a:cxn>
                  <a:cxn ang="0">
                    <a:pos x="4" y="8"/>
                  </a:cxn>
                  <a:cxn ang="0">
                    <a:pos x="0" y="0"/>
                  </a:cxn>
                </a:cxnLst>
                <a:rect l="0" t="0" r="r" b="b"/>
                <a:pathLst>
                  <a:path w="1644" h="31">
                    <a:moveTo>
                      <a:pt x="0" y="0"/>
                    </a:moveTo>
                    <a:lnTo>
                      <a:pt x="1638" y="18"/>
                    </a:lnTo>
                    <a:lnTo>
                      <a:pt x="1639" y="22"/>
                    </a:lnTo>
                    <a:lnTo>
                      <a:pt x="1642" y="27"/>
                    </a:lnTo>
                    <a:lnTo>
                      <a:pt x="1644" y="31"/>
                    </a:lnTo>
                    <a:lnTo>
                      <a:pt x="8" y="15"/>
                    </a:lnTo>
                    <a:lnTo>
                      <a:pt x="4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253"/>
              <p:cNvSpPr>
                <a:spLocks/>
              </p:cNvSpPr>
              <p:nvPr/>
            </p:nvSpPr>
            <p:spPr bwMode="auto">
              <a:xfrm>
                <a:off x="6604001" y="3762375"/>
                <a:ext cx="2603500" cy="396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2" y="13"/>
                  </a:cxn>
                  <a:cxn ang="0">
                    <a:pos x="1640" y="25"/>
                  </a:cxn>
                  <a:cxn ang="0">
                    <a:pos x="11" y="16"/>
                  </a:cxn>
                  <a:cxn ang="0">
                    <a:pos x="0" y="0"/>
                  </a:cxn>
                </a:cxnLst>
                <a:rect l="0" t="0" r="r" b="b"/>
                <a:pathLst>
                  <a:path w="1640" h="25">
                    <a:moveTo>
                      <a:pt x="0" y="0"/>
                    </a:moveTo>
                    <a:lnTo>
                      <a:pt x="1632" y="13"/>
                    </a:lnTo>
                    <a:lnTo>
                      <a:pt x="1640" y="25"/>
                    </a:lnTo>
                    <a:lnTo>
                      <a:pt x="11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54"/>
              <p:cNvSpPr>
                <a:spLocks/>
              </p:cNvSpPr>
              <p:nvPr/>
            </p:nvSpPr>
            <p:spPr bwMode="auto">
              <a:xfrm>
                <a:off x="6653213" y="3819525"/>
                <a:ext cx="2589213" cy="31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22" y="6"/>
                  </a:cxn>
                  <a:cxn ang="0">
                    <a:pos x="1625" y="12"/>
                  </a:cxn>
                  <a:cxn ang="0">
                    <a:pos x="1629" y="16"/>
                  </a:cxn>
                  <a:cxn ang="0">
                    <a:pos x="1631" y="20"/>
                  </a:cxn>
                  <a:cxn ang="0">
                    <a:pos x="17" y="14"/>
                  </a:cxn>
                  <a:cxn ang="0">
                    <a:pos x="11" y="10"/>
                  </a:cxn>
                  <a:cxn ang="0">
                    <a:pos x="0" y="0"/>
                  </a:cxn>
                </a:cxnLst>
                <a:rect l="0" t="0" r="r" b="b"/>
                <a:pathLst>
                  <a:path w="1631" h="20">
                    <a:moveTo>
                      <a:pt x="0" y="0"/>
                    </a:moveTo>
                    <a:lnTo>
                      <a:pt x="1622" y="6"/>
                    </a:lnTo>
                    <a:lnTo>
                      <a:pt x="1625" y="12"/>
                    </a:lnTo>
                    <a:lnTo>
                      <a:pt x="1629" y="16"/>
                    </a:lnTo>
                    <a:lnTo>
                      <a:pt x="1631" y="20"/>
                    </a:lnTo>
                    <a:lnTo>
                      <a:pt x="17" y="14"/>
                    </a:lnTo>
                    <a:lnTo>
                      <a:pt x="1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55"/>
              <p:cNvSpPr>
                <a:spLocks/>
              </p:cNvSpPr>
              <p:nvPr/>
            </p:nvSpPr>
            <p:spPr bwMode="auto">
              <a:xfrm>
                <a:off x="6724651" y="3873500"/>
                <a:ext cx="2557463" cy="25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01" y="3"/>
                  </a:cxn>
                  <a:cxn ang="0">
                    <a:pos x="1609" y="11"/>
                  </a:cxn>
                  <a:cxn ang="0">
                    <a:pos x="1611" y="16"/>
                  </a:cxn>
                  <a:cxn ang="0">
                    <a:pos x="24" y="16"/>
                  </a:cxn>
                  <a:cxn ang="0">
                    <a:pos x="0" y="0"/>
                  </a:cxn>
                </a:cxnLst>
                <a:rect l="0" t="0" r="r" b="b"/>
                <a:pathLst>
                  <a:path w="1611" h="16">
                    <a:moveTo>
                      <a:pt x="0" y="0"/>
                    </a:moveTo>
                    <a:lnTo>
                      <a:pt x="1601" y="3"/>
                    </a:lnTo>
                    <a:lnTo>
                      <a:pt x="1609" y="11"/>
                    </a:lnTo>
                    <a:lnTo>
                      <a:pt x="1611" y="16"/>
                    </a:lnTo>
                    <a:lnTo>
                      <a:pt x="24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97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56"/>
              <p:cNvSpPr>
                <a:spLocks/>
              </p:cNvSpPr>
              <p:nvPr/>
            </p:nvSpPr>
            <p:spPr bwMode="auto">
              <a:xfrm>
                <a:off x="9074151" y="3098800"/>
                <a:ext cx="233363" cy="817563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39" y="6"/>
                  </a:cxn>
                  <a:cxn ang="0">
                    <a:pos x="129" y="20"/>
                  </a:cxn>
                  <a:cxn ang="0">
                    <a:pos x="117" y="35"/>
                  </a:cxn>
                  <a:cxn ang="0">
                    <a:pos x="102" y="57"/>
                  </a:cxn>
                  <a:cxn ang="0">
                    <a:pos x="88" y="81"/>
                  </a:cxn>
                  <a:cxn ang="0">
                    <a:pos x="73" y="109"/>
                  </a:cxn>
                  <a:cxn ang="0">
                    <a:pos x="60" y="140"/>
                  </a:cxn>
                  <a:cxn ang="0">
                    <a:pos x="49" y="176"/>
                  </a:cxn>
                  <a:cxn ang="0">
                    <a:pos x="40" y="213"/>
                  </a:cxn>
                  <a:cxn ang="0">
                    <a:pos x="36" y="255"/>
                  </a:cxn>
                  <a:cxn ang="0">
                    <a:pos x="37" y="292"/>
                  </a:cxn>
                  <a:cxn ang="0">
                    <a:pos x="41" y="328"/>
                  </a:cxn>
                  <a:cxn ang="0">
                    <a:pos x="51" y="361"/>
                  </a:cxn>
                  <a:cxn ang="0">
                    <a:pos x="63" y="390"/>
                  </a:cxn>
                  <a:cxn ang="0">
                    <a:pos x="74" y="418"/>
                  </a:cxn>
                  <a:cxn ang="0">
                    <a:pos x="89" y="443"/>
                  </a:cxn>
                  <a:cxn ang="0">
                    <a:pos x="104" y="464"/>
                  </a:cxn>
                  <a:cxn ang="0">
                    <a:pos x="117" y="482"/>
                  </a:cxn>
                  <a:cxn ang="0">
                    <a:pos x="129" y="496"/>
                  </a:cxn>
                  <a:cxn ang="0">
                    <a:pos x="138" y="507"/>
                  </a:cxn>
                  <a:cxn ang="0">
                    <a:pos x="144" y="512"/>
                  </a:cxn>
                  <a:cxn ang="0">
                    <a:pos x="147" y="515"/>
                  </a:cxn>
                  <a:cxn ang="0">
                    <a:pos x="144" y="514"/>
                  </a:cxn>
                  <a:cxn ang="0">
                    <a:pos x="125" y="500"/>
                  </a:cxn>
                  <a:cxn ang="0">
                    <a:pos x="110" y="488"/>
                  </a:cxn>
                  <a:cxn ang="0">
                    <a:pos x="93" y="474"/>
                  </a:cxn>
                  <a:cxn ang="0">
                    <a:pos x="74" y="455"/>
                  </a:cxn>
                  <a:cxn ang="0">
                    <a:pos x="57" y="434"/>
                  </a:cxn>
                  <a:cxn ang="0">
                    <a:pos x="40" y="407"/>
                  </a:cxn>
                  <a:cxn ang="0">
                    <a:pos x="24" y="378"/>
                  </a:cxn>
                  <a:cxn ang="0">
                    <a:pos x="12" y="345"/>
                  </a:cxn>
                  <a:cxn ang="0">
                    <a:pos x="4" y="308"/>
                  </a:cxn>
                  <a:cxn ang="0">
                    <a:pos x="0" y="267"/>
                  </a:cxn>
                  <a:cxn ang="0">
                    <a:pos x="3" y="225"/>
                  </a:cxn>
                  <a:cxn ang="0">
                    <a:pos x="11" y="187"/>
                  </a:cxn>
                  <a:cxn ang="0">
                    <a:pos x="23" y="151"/>
                  </a:cxn>
                  <a:cxn ang="0">
                    <a:pos x="37" y="120"/>
                  </a:cxn>
                  <a:cxn ang="0">
                    <a:pos x="55" y="91"/>
                  </a:cxn>
                  <a:cxn ang="0">
                    <a:pos x="73" y="67"/>
                  </a:cxn>
                  <a:cxn ang="0">
                    <a:pos x="92" y="46"/>
                  </a:cxn>
                  <a:cxn ang="0">
                    <a:pos x="110" y="29"/>
                  </a:cxn>
                  <a:cxn ang="0">
                    <a:pos x="125" y="14"/>
                  </a:cxn>
                  <a:cxn ang="0">
                    <a:pos x="138" y="5"/>
                  </a:cxn>
                  <a:cxn ang="0">
                    <a:pos x="146" y="0"/>
                  </a:cxn>
                </a:cxnLst>
                <a:rect l="0" t="0" r="r" b="b"/>
                <a:pathLst>
                  <a:path w="147" h="515">
                    <a:moveTo>
                      <a:pt x="146" y="0"/>
                    </a:moveTo>
                    <a:lnTo>
                      <a:pt x="139" y="6"/>
                    </a:lnTo>
                    <a:lnTo>
                      <a:pt x="129" y="20"/>
                    </a:lnTo>
                    <a:lnTo>
                      <a:pt x="117" y="35"/>
                    </a:lnTo>
                    <a:lnTo>
                      <a:pt x="102" y="57"/>
                    </a:lnTo>
                    <a:lnTo>
                      <a:pt x="88" y="81"/>
                    </a:lnTo>
                    <a:lnTo>
                      <a:pt x="73" y="109"/>
                    </a:lnTo>
                    <a:lnTo>
                      <a:pt x="60" y="140"/>
                    </a:lnTo>
                    <a:lnTo>
                      <a:pt x="49" y="176"/>
                    </a:lnTo>
                    <a:lnTo>
                      <a:pt x="40" y="213"/>
                    </a:lnTo>
                    <a:lnTo>
                      <a:pt x="36" y="255"/>
                    </a:lnTo>
                    <a:lnTo>
                      <a:pt x="37" y="292"/>
                    </a:lnTo>
                    <a:lnTo>
                      <a:pt x="41" y="328"/>
                    </a:lnTo>
                    <a:lnTo>
                      <a:pt x="51" y="361"/>
                    </a:lnTo>
                    <a:lnTo>
                      <a:pt x="63" y="390"/>
                    </a:lnTo>
                    <a:lnTo>
                      <a:pt x="74" y="418"/>
                    </a:lnTo>
                    <a:lnTo>
                      <a:pt x="89" y="443"/>
                    </a:lnTo>
                    <a:lnTo>
                      <a:pt x="104" y="464"/>
                    </a:lnTo>
                    <a:lnTo>
                      <a:pt x="117" y="482"/>
                    </a:lnTo>
                    <a:lnTo>
                      <a:pt x="129" y="496"/>
                    </a:lnTo>
                    <a:lnTo>
                      <a:pt x="138" y="507"/>
                    </a:lnTo>
                    <a:lnTo>
                      <a:pt x="144" y="512"/>
                    </a:lnTo>
                    <a:lnTo>
                      <a:pt x="147" y="515"/>
                    </a:lnTo>
                    <a:lnTo>
                      <a:pt x="144" y="514"/>
                    </a:lnTo>
                    <a:lnTo>
                      <a:pt x="125" y="500"/>
                    </a:lnTo>
                    <a:lnTo>
                      <a:pt x="110" y="488"/>
                    </a:lnTo>
                    <a:lnTo>
                      <a:pt x="93" y="474"/>
                    </a:lnTo>
                    <a:lnTo>
                      <a:pt x="74" y="455"/>
                    </a:lnTo>
                    <a:lnTo>
                      <a:pt x="57" y="434"/>
                    </a:lnTo>
                    <a:lnTo>
                      <a:pt x="40" y="407"/>
                    </a:lnTo>
                    <a:lnTo>
                      <a:pt x="24" y="378"/>
                    </a:lnTo>
                    <a:lnTo>
                      <a:pt x="12" y="345"/>
                    </a:lnTo>
                    <a:lnTo>
                      <a:pt x="4" y="308"/>
                    </a:lnTo>
                    <a:lnTo>
                      <a:pt x="0" y="267"/>
                    </a:lnTo>
                    <a:lnTo>
                      <a:pt x="3" y="225"/>
                    </a:lnTo>
                    <a:lnTo>
                      <a:pt x="11" y="187"/>
                    </a:lnTo>
                    <a:lnTo>
                      <a:pt x="23" y="151"/>
                    </a:lnTo>
                    <a:lnTo>
                      <a:pt x="37" y="120"/>
                    </a:lnTo>
                    <a:lnTo>
                      <a:pt x="55" y="91"/>
                    </a:lnTo>
                    <a:lnTo>
                      <a:pt x="73" y="67"/>
                    </a:lnTo>
                    <a:lnTo>
                      <a:pt x="92" y="46"/>
                    </a:lnTo>
                    <a:lnTo>
                      <a:pt x="110" y="29"/>
                    </a:lnTo>
                    <a:lnTo>
                      <a:pt x="125" y="14"/>
                    </a:lnTo>
                    <a:lnTo>
                      <a:pt x="138" y="5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B5B3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57"/>
              <p:cNvSpPr>
                <a:spLocks/>
              </p:cNvSpPr>
              <p:nvPr/>
            </p:nvSpPr>
            <p:spPr bwMode="auto">
              <a:xfrm>
                <a:off x="4832351" y="2433638"/>
                <a:ext cx="669925" cy="954088"/>
              </a:xfrm>
              <a:custGeom>
                <a:avLst/>
                <a:gdLst/>
                <a:ahLst/>
                <a:cxnLst>
                  <a:cxn ang="0">
                    <a:pos x="410" y="0"/>
                  </a:cxn>
                  <a:cxn ang="0">
                    <a:pos x="422" y="7"/>
                  </a:cxn>
                  <a:cxn ang="0">
                    <a:pos x="411" y="12"/>
                  </a:cxn>
                  <a:cxn ang="0">
                    <a:pos x="399" y="19"/>
                  </a:cxn>
                  <a:cxn ang="0">
                    <a:pos x="385" y="29"/>
                  </a:cxn>
                  <a:cxn ang="0">
                    <a:pos x="367" y="41"/>
                  </a:cxn>
                  <a:cxn ang="0">
                    <a:pos x="350" y="56"/>
                  </a:cxn>
                  <a:cxn ang="0">
                    <a:pos x="332" y="73"/>
                  </a:cxn>
                  <a:cxn ang="0">
                    <a:pos x="315" y="95"/>
                  </a:cxn>
                  <a:cxn ang="0">
                    <a:pos x="300" y="117"/>
                  </a:cxn>
                  <a:cxn ang="0">
                    <a:pos x="288" y="141"/>
                  </a:cxn>
                  <a:cxn ang="0">
                    <a:pos x="280" y="169"/>
                  </a:cxn>
                  <a:cxn ang="0">
                    <a:pos x="276" y="194"/>
                  </a:cxn>
                  <a:cxn ang="0">
                    <a:pos x="274" y="226"/>
                  </a:cxn>
                  <a:cxn ang="0">
                    <a:pos x="271" y="261"/>
                  </a:cxn>
                  <a:cxn ang="0">
                    <a:pos x="270" y="299"/>
                  </a:cxn>
                  <a:cxn ang="0">
                    <a:pos x="270" y="420"/>
                  </a:cxn>
                  <a:cxn ang="0">
                    <a:pos x="271" y="458"/>
                  </a:cxn>
                  <a:cxn ang="0">
                    <a:pos x="271" y="494"/>
                  </a:cxn>
                  <a:cxn ang="0">
                    <a:pos x="272" y="528"/>
                  </a:cxn>
                  <a:cxn ang="0">
                    <a:pos x="274" y="554"/>
                  </a:cxn>
                  <a:cxn ang="0">
                    <a:pos x="274" y="574"/>
                  </a:cxn>
                  <a:cxn ang="0">
                    <a:pos x="275" y="587"/>
                  </a:cxn>
                  <a:cxn ang="0">
                    <a:pos x="275" y="593"/>
                  </a:cxn>
                  <a:cxn ang="0">
                    <a:pos x="128" y="486"/>
                  </a:cxn>
                  <a:cxn ang="0">
                    <a:pos x="15" y="601"/>
                  </a:cxn>
                  <a:cxn ang="0">
                    <a:pos x="0" y="598"/>
                  </a:cxn>
                  <a:cxn ang="0">
                    <a:pos x="1" y="594"/>
                  </a:cxn>
                  <a:cxn ang="0">
                    <a:pos x="3" y="583"/>
                  </a:cxn>
                  <a:cxn ang="0">
                    <a:pos x="8" y="566"/>
                  </a:cxn>
                  <a:cxn ang="0">
                    <a:pos x="13" y="543"/>
                  </a:cxn>
                  <a:cxn ang="0">
                    <a:pos x="20" y="516"/>
                  </a:cxn>
                  <a:cxn ang="0">
                    <a:pos x="28" y="485"/>
                  </a:cxn>
                  <a:cxn ang="0">
                    <a:pos x="38" y="450"/>
                  </a:cxn>
                  <a:cxn ang="0">
                    <a:pos x="49" y="413"/>
                  </a:cxn>
                  <a:cxn ang="0">
                    <a:pos x="61" y="375"/>
                  </a:cxn>
                  <a:cxn ang="0">
                    <a:pos x="74" y="335"/>
                  </a:cxn>
                  <a:cxn ang="0">
                    <a:pos x="89" y="296"/>
                  </a:cxn>
                  <a:cxn ang="0">
                    <a:pos x="104" y="258"/>
                  </a:cxn>
                  <a:cxn ang="0">
                    <a:pos x="120" y="221"/>
                  </a:cxn>
                  <a:cxn ang="0">
                    <a:pos x="138" y="186"/>
                  </a:cxn>
                  <a:cxn ang="0">
                    <a:pos x="156" y="156"/>
                  </a:cxn>
                  <a:cxn ang="0">
                    <a:pos x="175" y="128"/>
                  </a:cxn>
                  <a:cxn ang="0">
                    <a:pos x="194" y="105"/>
                  </a:cxn>
                  <a:cxn ang="0">
                    <a:pos x="214" y="88"/>
                  </a:cxn>
                  <a:cxn ang="0">
                    <a:pos x="250" y="64"/>
                  </a:cxn>
                  <a:cxn ang="0">
                    <a:pos x="280" y="45"/>
                  </a:cxn>
                  <a:cxn ang="0">
                    <a:pos x="307" y="31"/>
                  </a:cxn>
                  <a:cxn ang="0">
                    <a:pos x="329" y="20"/>
                  </a:cxn>
                  <a:cxn ang="0">
                    <a:pos x="349" y="12"/>
                  </a:cxn>
                  <a:cxn ang="0">
                    <a:pos x="364" y="7"/>
                  </a:cxn>
                  <a:cxn ang="0">
                    <a:pos x="375" y="4"/>
                  </a:cxn>
                  <a:cxn ang="0">
                    <a:pos x="383" y="3"/>
                  </a:cxn>
                  <a:cxn ang="0">
                    <a:pos x="389" y="2"/>
                  </a:cxn>
                  <a:cxn ang="0">
                    <a:pos x="390" y="2"/>
                  </a:cxn>
                  <a:cxn ang="0">
                    <a:pos x="410" y="0"/>
                  </a:cxn>
                </a:cxnLst>
                <a:rect l="0" t="0" r="r" b="b"/>
                <a:pathLst>
                  <a:path w="422" h="601">
                    <a:moveTo>
                      <a:pt x="410" y="0"/>
                    </a:moveTo>
                    <a:lnTo>
                      <a:pt x="422" y="7"/>
                    </a:lnTo>
                    <a:lnTo>
                      <a:pt x="411" y="12"/>
                    </a:lnTo>
                    <a:lnTo>
                      <a:pt x="399" y="19"/>
                    </a:lnTo>
                    <a:lnTo>
                      <a:pt x="385" y="29"/>
                    </a:lnTo>
                    <a:lnTo>
                      <a:pt x="367" y="41"/>
                    </a:lnTo>
                    <a:lnTo>
                      <a:pt x="350" y="56"/>
                    </a:lnTo>
                    <a:lnTo>
                      <a:pt x="332" y="73"/>
                    </a:lnTo>
                    <a:lnTo>
                      <a:pt x="315" y="95"/>
                    </a:lnTo>
                    <a:lnTo>
                      <a:pt x="300" y="117"/>
                    </a:lnTo>
                    <a:lnTo>
                      <a:pt x="288" y="141"/>
                    </a:lnTo>
                    <a:lnTo>
                      <a:pt x="280" y="169"/>
                    </a:lnTo>
                    <a:lnTo>
                      <a:pt x="276" y="194"/>
                    </a:lnTo>
                    <a:lnTo>
                      <a:pt x="274" y="226"/>
                    </a:lnTo>
                    <a:lnTo>
                      <a:pt x="271" y="261"/>
                    </a:lnTo>
                    <a:lnTo>
                      <a:pt x="270" y="299"/>
                    </a:lnTo>
                    <a:lnTo>
                      <a:pt x="270" y="420"/>
                    </a:lnTo>
                    <a:lnTo>
                      <a:pt x="271" y="458"/>
                    </a:lnTo>
                    <a:lnTo>
                      <a:pt x="271" y="494"/>
                    </a:lnTo>
                    <a:lnTo>
                      <a:pt x="272" y="528"/>
                    </a:lnTo>
                    <a:lnTo>
                      <a:pt x="274" y="554"/>
                    </a:lnTo>
                    <a:lnTo>
                      <a:pt x="274" y="574"/>
                    </a:lnTo>
                    <a:lnTo>
                      <a:pt x="275" y="587"/>
                    </a:lnTo>
                    <a:lnTo>
                      <a:pt x="275" y="593"/>
                    </a:lnTo>
                    <a:lnTo>
                      <a:pt x="128" y="486"/>
                    </a:lnTo>
                    <a:lnTo>
                      <a:pt x="15" y="601"/>
                    </a:lnTo>
                    <a:lnTo>
                      <a:pt x="0" y="598"/>
                    </a:lnTo>
                    <a:lnTo>
                      <a:pt x="1" y="594"/>
                    </a:lnTo>
                    <a:lnTo>
                      <a:pt x="3" y="583"/>
                    </a:lnTo>
                    <a:lnTo>
                      <a:pt x="8" y="566"/>
                    </a:lnTo>
                    <a:lnTo>
                      <a:pt x="13" y="543"/>
                    </a:lnTo>
                    <a:lnTo>
                      <a:pt x="20" y="516"/>
                    </a:lnTo>
                    <a:lnTo>
                      <a:pt x="28" y="485"/>
                    </a:lnTo>
                    <a:lnTo>
                      <a:pt x="38" y="450"/>
                    </a:lnTo>
                    <a:lnTo>
                      <a:pt x="49" y="413"/>
                    </a:lnTo>
                    <a:lnTo>
                      <a:pt x="61" y="375"/>
                    </a:lnTo>
                    <a:lnTo>
                      <a:pt x="74" y="335"/>
                    </a:lnTo>
                    <a:lnTo>
                      <a:pt x="89" y="296"/>
                    </a:lnTo>
                    <a:lnTo>
                      <a:pt x="104" y="258"/>
                    </a:lnTo>
                    <a:lnTo>
                      <a:pt x="120" y="221"/>
                    </a:lnTo>
                    <a:lnTo>
                      <a:pt x="138" y="186"/>
                    </a:lnTo>
                    <a:lnTo>
                      <a:pt x="156" y="156"/>
                    </a:lnTo>
                    <a:lnTo>
                      <a:pt x="175" y="128"/>
                    </a:lnTo>
                    <a:lnTo>
                      <a:pt x="194" y="105"/>
                    </a:lnTo>
                    <a:lnTo>
                      <a:pt x="214" y="88"/>
                    </a:lnTo>
                    <a:lnTo>
                      <a:pt x="250" y="64"/>
                    </a:lnTo>
                    <a:lnTo>
                      <a:pt x="280" y="45"/>
                    </a:lnTo>
                    <a:lnTo>
                      <a:pt x="307" y="31"/>
                    </a:lnTo>
                    <a:lnTo>
                      <a:pt x="329" y="20"/>
                    </a:lnTo>
                    <a:lnTo>
                      <a:pt x="349" y="12"/>
                    </a:lnTo>
                    <a:lnTo>
                      <a:pt x="364" y="7"/>
                    </a:lnTo>
                    <a:lnTo>
                      <a:pt x="375" y="4"/>
                    </a:lnTo>
                    <a:lnTo>
                      <a:pt x="383" y="3"/>
                    </a:lnTo>
                    <a:lnTo>
                      <a:pt x="389" y="2"/>
                    </a:lnTo>
                    <a:lnTo>
                      <a:pt x="390" y="2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rgbClr val="002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58"/>
              <p:cNvSpPr>
                <a:spLocks/>
              </p:cNvSpPr>
              <p:nvPr/>
            </p:nvSpPr>
            <p:spPr bwMode="auto">
              <a:xfrm>
                <a:off x="4832351" y="2433638"/>
                <a:ext cx="650875" cy="949325"/>
              </a:xfrm>
              <a:custGeom>
                <a:avLst/>
                <a:gdLst/>
                <a:ahLst/>
                <a:cxnLst>
                  <a:cxn ang="0">
                    <a:pos x="406" y="0"/>
                  </a:cxn>
                  <a:cxn ang="0">
                    <a:pos x="410" y="0"/>
                  </a:cxn>
                  <a:cxn ang="0">
                    <a:pos x="407" y="2"/>
                  </a:cxn>
                  <a:cxn ang="0">
                    <a:pos x="401" y="4"/>
                  </a:cxn>
                  <a:cxn ang="0">
                    <a:pos x="389" y="10"/>
                  </a:cxn>
                  <a:cxn ang="0">
                    <a:pos x="375" y="19"/>
                  </a:cxn>
                  <a:cxn ang="0">
                    <a:pos x="358" y="29"/>
                  </a:cxn>
                  <a:cxn ang="0">
                    <a:pos x="341" y="43"/>
                  </a:cxn>
                  <a:cxn ang="0">
                    <a:pos x="324" y="59"/>
                  </a:cxn>
                  <a:cxn ang="0">
                    <a:pos x="307" y="79"/>
                  </a:cxn>
                  <a:cxn ang="0">
                    <a:pos x="289" y="101"/>
                  </a:cxn>
                  <a:cxn ang="0">
                    <a:pos x="276" y="126"/>
                  </a:cxn>
                  <a:cxn ang="0">
                    <a:pos x="264" y="156"/>
                  </a:cxn>
                  <a:cxn ang="0">
                    <a:pos x="258" y="189"/>
                  </a:cxn>
                  <a:cxn ang="0">
                    <a:pos x="255" y="225"/>
                  </a:cxn>
                  <a:cxn ang="0">
                    <a:pos x="255" y="570"/>
                  </a:cxn>
                  <a:cxn ang="0">
                    <a:pos x="123" y="476"/>
                  </a:cxn>
                  <a:cxn ang="0">
                    <a:pos x="0" y="598"/>
                  </a:cxn>
                  <a:cxn ang="0">
                    <a:pos x="0" y="255"/>
                  </a:cxn>
                  <a:cxn ang="0">
                    <a:pos x="3" y="225"/>
                  </a:cxn>
                  <a:cxn ang="0">
                    <a:pos x="5" y="195"/>
                  </a:cxn>
                  <a:cxn ang="0">
                    <a:pos x="11" y="168"/>
                  </a:cxn>
                  <a:cxn ang="0">
                    <a:pos x="19" y="141"/>
                  </a:cxn>
                  <a:cxn ang="0">
                    <a:pos x="29" y="116"/>
                  </a:cxn>
                  <a:cxn ang="0">
                    <a:pos x="42" y="95"/>
                  </a:cxn>
                  <a:cxn ang="0">
                    <a:pos x="61" y="75"/>
                  </a:cxn>
                  <a:cxn ang="0">
                    <a:pos x="83" y="57"/>
                  </a:cxn>
                  <a:cxn ang="0">
                    <a:pos x="110" y="44"/>
                  </a:cxn>
                  <a:cxn ang="0">
                    <a:pos x="141" y="35"/>
                  </a:cxn>
                  <a:cxn ang="0">
                    <a:pos x="180" y="27"/>
                  </a:cxn>
                  <a:cxn ang="0">
                    <a:pos x="218" y="20"/>
                  </a:cxn>
                  <a:cxn ang="0">
                    <a:pos x="255" y="15"/>
                  </a:cxn>
                  <a:cxn ang="0">
                    <a:pos x="291" y="11"/>
                  </a:cxn>
                  <a:cxn ang="0">
                    <a:pos x="323" y="7"/>
                  </a:cxn>
                  <a:cxn ang="0">
                    <a:pos x="352" y="4"/>
                  </a:cxn>
                  <a:cxn ang="0">
                    <a:pos x="375" y="3"/>
                  </a:cxn>
                  <a:cxn ang="0">
                    <a:pos x="394" y="2"/>
                  </a:cxn>
                  <a:cxn ang="0">
                    <a:pos x="406" y="0"/>
                  </a:cxn>
                </a:cxnLst>
                <a:rect l="0" t="0" r="r" b="b"/>
                <a:pathLst>
                  <a:path w="410" h="598">
                    <a:moveTo>
                      <a:pt x="406" y="0"/>
                    </a:moveTo>
                    <a:lnTo>
                      <a:pt x="410" y="0"/>
                    </a:lnTo>
                    <a:lnTo>
                      <a:pt x="407" y="2"/>
                    </a:lnTo>
                    <a:lnTo>
                      <a:pt x="401" y="4"/>
                    </a:lnTo>
                    <a:lnTo>
                      <a:pt x="389" y="10"/>
                    </a:lnTo>
                    <a:lnTo>
                      <a:pt x="375" y="19"/>
                    </a:lnTo>
                    <a:lnTo>
                      <a:pt x="358" y="29"/>
                    </a:lnTo>
                    <a:lnTo>
                      <a:pt x="341" y="43"/>
                    </a:lnTo>
                    <a:lnTo>
                      <a:pt x="324" y="59"/>
                    </a:lnTo>
                    <a:lnTo>
                      <a:pt x="307" y="79"/>
                    </a:lnTo>
                    <a:lnTo>
                      <a:pt x="289" y="101"/>
                    </a:lnTo>
                    <a:lnTo>
                      <a:pt x="276" y="126"/>
                    </a:lnTo>
                    <a:lnTo>
                      <a:pt x="264" y="156"/>
                    </a:lnTo>
                    <a:lnTo>
                      <a:pt x="258" y="189"/>
                    </a:lnTo>
                    <a:lnTo>
                      <a:pt x="255" y="225"/>
                    </a:lnTo>
                    <a:lnTo>
                      <a:pt x="255" y="570"/>
                    </a:lnTo>
                    <a:lnTo>
                      <a:pt x="123" y="476"/>
                    </a:lnTo>
                    <a:lnTo>
                      <a:pt x="0" y="598"/>
                    </a:lnTo>
                    <a:lnTo>
                      <a:pt x="0" y="255"/>
                    </a:lnTo>
                    <a:lnTo>
                      <a:pt x="3" y="225"/>
                    </a:lnTo>
                    <a:lnTo>
                      <a:pt x="5" y="195"/>
                    </a:lnTo>
                    <a:lnTo>
                      <a:pt x="11" y="168"/>
                    </a:lnTo>
                    <a:lnTo>
                      <a:pt x="19" y="141"/>
                    </a:lnTo>
                    <a:lnTo>
                      <a:pt x="29" y="116"/>
                    </a:lnTo>
                    <a:lnTo>
                      <a:pt x="42" y="95"/>
                    </a:lnTo>
                    <a:lnTo>
                      <a:pt x="61" y="75"/>
                    </a:lnTo>
                    <a:lnTo>
                      <a:pt x="83" y="57"/>
                    </a:lnTo>
                    <a:lnTo>
                      <a:pt x="110" y="44"/>
                    </a:lnTo>
                    <a:lnTo>
                      <a:pt x="141" y="35"/>
                    </a:lnTo>
                    <a:lnTo>
                      <a:pt x="180" y="27"/>
                    </a:lnTo>
                    <a:lnTo>
                      <a:pt x="218" y="20"/>
                    </a:lnTo>
                    <a:lnTo>
                      <a:pt x="255" y="15"/>
                    </a:lnTo>
                    <a:lnTo>
                      <a:pt x="291" y="11"/>
                    </a:lnTo>
                    <a:lnTo>
                      <a:pt x="323" y="7"/>
                    </a:lnTo>
                    <a:lnTo>
                      <a:pt x="352" y="4"/>
                    </a:lnTo>
                    <a:lnTo>
                      <a:pt x="375" y="3"/>
                    </a:lnTo>
                    <a:lnTo>
                      <a:pt x="394" y="2"/>
                    </a:lnTo>
                    <a:lnTo>
                      <a:pt x="40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EFF00">
                      <a:shade val="30000"/>
                      <a:satMod val="115000"/>
                    </a:srgbClr>
                  </a:gs>
                  <a:gs pos="50000">
                    <a:srgbClr val="4EFF00">
                      <a:shade val="67500"/>
                      <a:satMod val="115000"/>
                    </a:srgbClr>
                  </a:gs>
                  <a:gs pos="100000">
                    <a:srgbClr val="4EFF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5" name="Group 414"/>
          <p:cNvGrpSpPr/>
          <p:nvPr/>
        </p:nvGrpSpPr>
        <p:grpSpPr>
          <a:xfrm>
            <a:off x="4500171" y="3657600"/>
            <a:ext cx="1371600" cy="1295400"/>
            <a:chOff x="4092599" y="4038600"/>
            <a:chExt cx="1371600" cy="1295400"/>
          </a:xfrm>
        </p:grpSpPr>
        <p:sp>
          <p:nvSpPr>
            <p:cNvPr id="9" name="Folded Corner 8"/>
            <p:cNvSpPr/>
            <p:nvPr/>
          </p:nvSpPr>
          <p:spPr>
            <a:xfrm>
              <a:off x="4092599" y="4038600"/>
              <a:ext cx="1371600" cy="1295400"/>
            </a:xfrm>
            <a:prstGeom prst="foldedCorner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dist="76200" dir="19140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1"/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Art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6" name="Group 49"/>
            <p:cNvGrpSpPr/>
            <p:nvPr/>
          </p:nvGrpSpPr>
          <p:grpSpPr>
            <a:xfrm>
              <a:off x="4461746" y="4487595"/>
              <a:ext cx="635730" cy="699948"/>
              <a:chOff x="3960813" y="582613"/>
              <a:chExt cx="4227513" cy="4654551"/>
            </a:xfrm>
            <a:effectLst/>
          </p:grpSpPr>
          <p:sp>
            <p:nvSpPr>
              <p:cNvPr id="247" name="Freeform 6"/>
              <p:cNvSpPr>
                <a:spLocks noEditPoints="1"/>
              </p:cNvSpPr>
              <p:nvPr/>
            </p:nvSpPr>
            <p:spPr bwMode="auto">
              <a:xfrm>
                <a:off x="3960813" y="1687513"/>
                <a:ext cx="3543300" cy="3232150"/>
              </a:xfrm>
              <a:custGeom>
                <a:avLst/>
                <a:gdLst/>
                <a:ahLst/>
                <a:cxnLst>
                  <a:cxn ang="0">
                    <a:pos x="1011" y="1295"/>
                  </a:cxn>
                  <a:cxn ang="0">
                    <a:pos x="963" y="1332"/>
                  </a:cxn>
                  <a:cxn ang="0">
                    <a:pos x="944" y="1391"/>
                  </a:cxn>
                  <a:cxn ang="0">
                    <a:pos x="956" y="1460"/>
                  </a:cxn>
                  <a:cxn ang="0">
                    <a:pos x="996" y="1531"/>
                  </a:cxn>
                  <a:cxn ang="0">
                    <a:pos x="1059" y="1594"/>
                  </a:cxn>
                  <a:cxn ang="0">
                    <a:pos x="1134" y="1635"/>
                  </a:cxn>
                  <a:cxn ang="0">
                    <a:pos x="1206" y="1646"/>
                  </a:cxn>
                  <a:cxn ang="0">
                    <a:pos x="1265" y="1629"/>
                  </a:cxn>
                  <a:cxn ang="0">
                    <a:pos x="1303" y="1585"/>
                  </a:cxn>
                  <a:cxn ang="0">
                    <a:pos x="1312" y="1522"/>
                  </a:cxn>
                  <a:cxn ang="0">
                    <a:pos x="1291" y="1450"/>
                  </a:cxn>
                  <a:cxn ang="0">
                    <a:pos x="1242" y="1379"/>
                  </a:cxn>
                  <a:cxn ang="0">
                    <a:pos x="1174" y="1323"/>
                  </a:cxn>
                  <a:cxn ang="0">
                    <a:pos x="1101" y="1292"/>
                  </a:cxn>
                  <a:cxn ang="0">
                    <a:pos x="1223" y="0"/>
                  </a:cxn>
                  <a:cxn ang="0">
                    <a:pos x="1427" y="15"/>
                  </a:cxn>
                  <a:cxn ang="0">
                    <a:pos x="1624" y="68"/>
                  </a:cxn>
                  <a:cxn ang="0">
                    <a:pos x="1808" y="160"/>
                  </a:cxn>
                  <a:cxn ang="0">
                    <a:pos x="1965" y="283"/>
                  </a:cxn>
                  <a:cxn ang="0">
                    <a:pos x="2086" y="430"/>
                  </a:cxn>
                  <a:cxn ang="0">
                    <a:pos x="2170" y="596"/>
                  </a:cxn>
                  <a:cxn ang="0">
                    <a:pos x="2219" y="777"/>
                  </a:cxn>
                  <a:cxn ang="0">
                    <a:pos x="2232" y="966"/>
                  </a:cxn>
                  <a:cxn ang="0">
                    <a:pos x="2208" y="1160"/>
                  </a:cxn>
                  <a:cxn ang="0">
                    <a:pos x="2149" y="1355"/>
                  </a:cxn>
                  <a:cxn ang="0">
                    <a:pos x="2054" y="1546"/>
                  </a:cxn>
                  <a:cxn ang="0">
                    <a:pos x="1954" y="1688"/>
                  </a:cxn>
                  <a:cxn ang="0">
                    <a:pos x="1892" y="1760"/>
                  </a:cxn>
                  <a:cxn ang="0">
                    <a:pos x="1807" y="1844"/>
                  </a:cxn>
                  <a:cxn ang="0">
                    <a:pos x="1698" y="1926"/>
                  </a:cxn>
                  <a:cxn ang="0">
                    <a:pos x="1569" y="1991"/>
                  </a:cxn>
                  <a:cxn ang="0">
                    <a:pos x="1422" y="2027"/>
                  </a:cxn>
                  <a:cxn ang="0">
                    <a:pos x="1290" y="2036"/>
                  </a:cxn>
                  <a:cxn ang="0">
                    <a:pos x="1184" y="2024"/>
                  </a:cxn>
                  <a:cxn ang="0">
                    <a:pos x="1102" y="1999"/>
                  </a:cxn>
                  <a:cxn ang="0">
                    <a:pos x="1044" y="1969"/>
                  </a:cxn>
                  <a:cxn ang="0">
                    <a:pos x="976" y="1909"/>
                  </a:cxn>
                  <a:cxn ang="0">
                    <a:pos x="948" y="1845"/>
                  </a:cxn>
                  <a:cxn ang="0">
                    <a:pos x="944" y="1782"/>
                  </a:cxn>
                  <a:cxn ang="0">
                    <a:pos x="951" y="1704"/>
                  </a:cxn>
                  <a:cxn ang="0">
                    <a:pos x="946" y="1654"/>
                  </a:cxn>
                  <a:cxn ang="0">
                    <a:pos x="916" y="1614"/>
                  </a:cxn>
                  <a:cxn ang="0">
                    <a:pos x="825" y="1583"/>
                  </a:cxn>
                  <a:cxn ang="0">
                    <a:pos x="716" y="1580"/>
                  </a:cxn>
                  <a:cxn ang="0">
                    <a:pos x="601" y="1597"/>
                  </a:cxn>
                  <a:cxn ang="0">
                    <a:pos x="475" y="1612"/>
                  </a:cxn>
                  <a:cxn ang="0">
                    <a:pos x="349" y="1608"/>
                  </a:cxn>
                  <a:cxn ang="0">
                    <a:pos x="258" y="1587"/>
                  </a:cxn>
                  <a:cxn ang="0">
                    <a:pos x="174" y="1547"/>
                  </a:cxn>
                  <a:cxn ang="0">
                    <a:pos x="102" y="1483"/>
                  </a:cxn>
                  <a:cxn ang="0">
                    <a:pos x="45" y="1389"/>
                  </a:cxn>
                  <a:cxn ang="0">
                    <a:pos x="7" y="1253"/>
                  </a:cxn>
                  <a:cxn ang="0">
                    <a:pos x="4" y="1084"/>
                  </a:cxn>
                  <a:cxn ang="0">
                    <a:pos x="38" y="913"/>
                  </a:cxn>
                  <a:cxn ang="0">
                    <a:pos x="107" y="741"/>
                  </a:cxn>
                  <a:cxn ang="0">
                    <a:pos x="203" y="574"/>
                  </a:cxn>
                  <a:cxn ang="0">
                    <a:pos x="342" y="396"/>
                  </a:cxn>
                  <a:cxn ang="0">
                    <a:pos x="506" y="250"/>
                  </a:cxn>
                  <a:cxn ang="0">
                    <a:pos x="688" y="136"/>
                  </a:cxn>
                  <a:cxn ang="0">
                    <a:pos x="884" y="56"/>
                  </a:cxn>
                  <a:cxn ang="0">
                    <a:pos x="1086" y="10"/>
                  </a:cxn>
                </a:cxnLst>
                <a:rect l="0" t="0" r="r" b="b"/>
                <a:pathLst>
                  <a:path w="2232" h="2036">
                    <a:moveTo>
                      <a:pt x="1054" y="1287"/>
                    </a:moveTo>
                    <a:lnTo>
                      <a:pt x="1031" y="1288"/>
                    </a:lnTo>
                    <a:lnTo>
                      <a:pt x="1011" y="1295"/>
                    </a:lnTo>
                    <a:lnTo>
                      <a:pt x="992" y="1303"/>
                    </a:lnTo>
                    <a:lnTo>
                      <a:pt x="976" y="1316"/>
                    </a:lnTo>
                    <a:lnTo>
                      <a:pt x="963" y="1332"/>
                    </a:lnTo>
                    <a:lnTo>
                      <a:pt x="953" y="1350"/>
                    </a:lnTo>
                    <a:lnTo>
                      <a:pt x="947" y="1369"/>
                    </a:lnTo>
                    <a:lnTo>
                      <a:pt x="944" y="1391"/>
                    </a:lnTo>
                    <a:lnTo>
                      <a:pt x="945" y="1413"/>
                    </a:lnTo>
                    <a:lnTo>
                      <a:pt x="949" y="1436"/>
                    </a:lnTo>
                    <a:lnTo>
                      <a:pt x="956" y="1460"/>
                    </a:lnTo>
                    <a:lnTo>
                      <a:pt x="966" y="1484"/>
                    </a:lnTo>
                    <a:lnTo>
                      <a:pt x="980" y="1508"/>
                    </a:lnTo>
                    <a:lnTo>
                      <a:pt x="996" y="1531"/>
                    </a:lnTo>
                    <a:lnTo>
                      <a:pt x="1014" y="1554"/>
                    </a:lnTo>
                    <a:lnTo>
                      <a:pt x="1036" y="1575"/>
                    </a:lnTo>
                    <a:lnTo>
                      <a:pt x="1059" y="1594"/>
                    </a:lnTo>
                    <a:lnTo>
                      <a:pt x="1084" y="1610"/>
                    </a:lnTo>
                    <a:lnTo>
                      <a:pt x="1109" y="1624"/>
                    </a:lnTo>
                    <a:lnTo>
                      <a:pt x="1134" y="1635"/>
                    </a:lnTo>
                    <a:lnTo>
                      <a:pt x="1158" y="1642"/>
                    </a:lnTo>
                    <a:lnTo>
                      <a:pt x="1182" y="1645"/>
                    </a:lnTo>
                    <a:lnTo>
                      <a:pt x="1206" y="1646"/>
                    </a:lnTo>
                    <a:lnTo>
                      <a:pt x="1227" y="1643"/>
                    </a:lnTo>
                    <a:lnTo>
                      <a:pt x="1247" y="1638"/>
                    </a:lnTo>
                    <a:lnTo>
                      <a:pt x="1265" y="1629"/>
                    </a:lnTo>
                    <a:lnTo>
                      <a:pt x="1281" y="1618"/>
                    </a:lnTo>
                    <a:lnTo>
                      <a:pt x="1294" y="1602"/>
                    </a:lnTo>
                    <a:lnTo>
                      <a:pt x="1303" y="1585"/>
                    </a:lnTo>
                    <a:lnTo>
                      <a:pt x="1310" y="1566"/>
                    </a:lnTo>
                    <a:lnTo>
                      <a:pt x="1312" y="1545"/>
                    </a:lnTo>
                    <a:lnTo>
                      <a:pt x="1312" y="1522"/>
                    </a:lnTo>
                    <a:lnTo>
                      <a:pt x="1309" y="1499"/>
                    </a:lnTo>
                    <a:lnTo>
                      <a:pt x="1302" y="1475"/>
                    </a:lnTo>
                    <a:lnTo>
                      <a:pt x="1291" y="1450"/>
                    </a:lnTo>
                    <a:lnTo>
                      <a:pt x="1278" y="1426"/>
                    </a:lnTo>
                    <a:lnTo>
                      <a:pt x="1262" y="1402"/>
                    </a:lnTo>
                    <a:lnTo>
                      <a:pt x="1242" y="1379"/>
                    </a:lnTo>
                    <a:lnTo>
                      <a:pt x="1221" y="1358"/>
                    </a:lnTo>
                    <a:lnTo>
                      <a:pt x="1198" y="1339"/>
                    </a:lnTo>
                    <a:lnTo>
                      <a:pt x="1174" y="1323"/>
                    </a:lnTo>
                    <a:lnTo>
                      <a:pt x="1150" y="1310"/>
                    </a:lnTo>
                    <a:lnTo>
                      <a:pt x="1126" y="1300"/>
                    </a:lnTo>
                    <a:lnTo>
                      <a:pt x="1101" y="1292"/>
                    </a:lnTo>
                    <a:lnTo>
                      <a:pt x="1077" y="1287"/>
                    </a:lnTo>
                    <a:lnTo>
                      <a:pt x="1054" y="1287"/>
                    </a:lnTo>
                    <a:close/>
                    <a:moveTo>
                      <a:pt x="1223" y="0"/>
                    </a:moveTo>
                    <a:lnTo>
                      <a:pt x="1292" y="0"/>
                    </a:lnTo>
                    <a:lnTo>
                      <a:pt x="1359" y="6"/>
                    </a:lnTo>
                    <a:lnTo>
                      <a:pt x="1427" y="15"/>
                    </a:lnTo>
                    <a:lnTo>
                      <a:pt x="1494" y="28"/>
                    </a:lnTo>
                    <a:lnTo>
                      <a:pt x="1559" y="46"/>
                    </a:lnTo>
                    <a:lnTo>
                      <a:pt x="1624" y="68"/>
                    </a:lnTo>
                    <a:lnTo>
                      <a:pt x="1687" y="94"/>
                    </a:lnTo>
                    <a:lnTo>
                      <a:pt x="1749" y="125"/>
                    </a:lnTo>
                    <a:lnTo>
                      <a:pt x="1808" y="160"/>
                    </a:lnTo>
                    <a:lnTo>
                      <a:pt x="1864" y="198"/>
                    </a:lnTo>
                    <a:lnTo>
                      <a:pt x="1917" y="239"/>
                    </a:lnTo>
                    <a:lnTo>
                      <a:pt x="1965" y="283"/>
                    </a:lnTo>
                    <a:lnTo>
                      <a:pt x="2009" y="330"/>
                    </a:lnTo>
                    <a:lnTo>
                      <a:pt x="2049" y="379"/>
                    </a:lnTo>
                    <a:lnTo>
                      <a:pt x="2086" y="430"/>
                    </a:lnTo>
                    <a:lnTo>
                      <a:pt x="2118" y="484"/>
                    </a:lnTo>
                    <a:lnTo>
                      <a:pt x="2146" y="539"/>
                    </a:lnTo>
                    <a:lnTo>
                      <a:pt x="2170" y="596"/>
                    </a:lnTo>
                    <a:lnTo>
                      <a:pt x="2191" y="655"/>
                    </a:lnTo>
                    <a:lnTo>
                      <a:pt x="2207" y="715"/>
                    </a:lnTo>
                    <a:lnTo>
                      <a:pt x="2219" y="777"/>
                    </a:lnTo>
                    <a:lnTo>
                      <a:pt x="2228" y="839"/>
                    </a:lnTo>
                    <a:lnTo>
                      <a:pt x="2232" y="902"/>
                    </a:lnTo>
                    <a:lnTo>
                      <a:pt x="2232" y="966"/>
                    </a:lnTo>
                    <a:lnTo>
                      <a:pt x="2228" y="1030"/>
                    </a:lnTo>
                    <a:lnTo>
                      <a:pt x="2221" y="1095"/>
                    </a:lnTo>
                    <a:lnTo>
                      <a:pt x="2208" y="1160"/>
                    </a:lnTo>
                    <a:lnTo>
                      <a:pt x="2192" y="1226"/>
                    </a:lnTo>
                    <a:lnTo>
                      <a:pt x="2173" y="1291"/>
                    </a:lnTo>
                    <a:lnTo>
                      <a:pt x="2149" y="1355"/>
                    </a:lnTo>
                    <a:lnTo>
                      <a:pt x="2121" y="1420"/>
                    </a:lnTo>
                    <a:lnTo>
                      <a:pt x="2089" y="1483"/>
                    </a:lnTo>
                    <a:lnTo>
                      <a:pt x="2054" y="1546"/>
                    </a:lnTo>
                    <a:lnTo>
                      <a:pt x="2014" y="1608"/>
                    </a:lnTo>
                    <a:lnTo>
                      <a:pt x="1969" y="1668"/>
                    </a:lnTo>
                    <a:lnTo>
                      <a:pt x="1954" y="1688"/>
                    </a:lnTo>
                    <a:lnTo>
                      <a:pt x="1936" y="1709"/>
                    </a:lnTo>
                    <a:lnTo>
                      <a:pt x="1916" y="1734"/>
                    </a:lnTo>
                    <a:lnTo>
                      <a:pt x="1892" y="1760"/>
                    </a:lnTo>
                    <a:lnTo>
                      <a:pt x="1866" y="1788"/>
                    </a:lnTo>
                    <a:lnTo>
                      <a:pt x="1838" y="1815"/>
                    </a:lnTo>
                    <a:lnTo>
                      <a:pt x="1807" y="1844"/>
                    </a:lnTo>
                    <a:lnTo>
                      <a:pt x="1773" y="1872"/>
                    </a:lnTo>
                    <a:lnTo>
                      <a:pt x="1736" y="1899"/>
                    </a:lnTo>
                    <a:lnTo>
                      <a:pt x="1698" y="1926"/>
                    </a:lnTo>
                    <a:lnTo>
                      <a:pt x="1657" y="1950"/>
                    </a:lnTo>
                    <a:lnTo>
                      <a:pt x="1615" y="1972"/>
                    </a:lnTo>
                    <a:lnTo>
                      <a:pt x="1569" y="1991"/>
                    </a:lnTo>
                    <a:lnTo>
                      <a:pt x="1522" y="2007"/>
                    </a:lnTo>
                    <a:lnTo>
                      <a:pt x="1473" y="2018"/>
                    </a:lnTo>
                    <a:lnTo>
                      <a:pt x="1422" y="2027"/>
                    </a:lnTo>
                    <a:lnTo>
                      <a:pt x="1375" y="2032"/>
                    </a:lnTo>
                    <a:lnTo>
                      <a:pt x="1331" y="2035"/>
                    </a:lnTo>
                    <a:lnTo>
                      <a:pt x="1290" y="2036"/>
                    </a:lnTo>
                    <a:lnTo>
                      <a:pt x="1252" y="2033"/>
                    </a:lnTo>
                    <a:lnTo>
                      <a:pt x="1217" y="2030"/>
                    </a:lnTo>
                    <a:lnTo>
                      <a:pt x="1184" y="2024"/>
                    </a:lnTo>
                    <a:lnTo>
                      <a:pt x="1155" y="2017"/>
                    </a:lnTo>
                    <a:lnTo>
                      <a:pt x="1127" y="2008"/>
                    </a:lnTo>
                    <a:lnTo>
                      <a:pt x="1102" y="1999"/>
                    </a:lnTo>
                    <a:lnTo>
                      <a:pt x="1081" y="1990"/>
                    </a:lnTo>
                    <a:lnTo>
                      <a:pt x="1062" y="1980"/>
                    </a:lnTo>
                    <a:lnTo>
                      <a:pt x="1044" y="1969"/>
                    </a:lnTo>
                    <a:lnTo>
                      <a:pt x="1016" y="1950"/>
                    </a:lnTo>
                    <a:lnTo>
                      <a:pt x="994" y="1929"/>
                    </a:lnTo>
                    <a:lnTo>
                      <a:pt x="976" y="1909"/>
                    </a:lnTo>
                    <a:lnTo>
                      <a:pt x="963" y="1888"/>
                    </a:lnTo>
                    <a:lnTo>
                      <a:pt x="954" y="1867"/>
                    </a:lnTo>
                    <a:lnTo>
                      <a:pt x="948" y="1845"/>
                    </a:lnTo>
                    <a:lnTo>
                      <a:pt x="945" y="1824"/>
                    </a:lnTo>
                    <a:lnTo>
                      <a:pt x="943" y="1804"/>
                    </a:lnTo>
                    <a:lnTo>
                      <a:pt x="944" y="1782"/>
                    </a:lnTo>
                    <a:lnTo>
                      <a:pt x="946" y="1762"/>
                    </a:lnTo>
                    <a:lnTo>
                      <a:pt x="950" y="1723"/>
                    </a:lnTo>
                    <a:lnTo>
                      <a:pt x="951" y="1704"/>
                    </a:lnTo>
                    <a:lnTo>
                      <a:pt x="951" y="1686"/>
                    </a:lnTo>
                    <a:lnTo>
                      <a:pt x="950" y="1669"/>
                    </a:lnTo>
                    <a:lnTo>
                      <a:pt x="946" y="1654"/>
                    </a:lnTo>
                    <a:lnTo>
                      <a:pt x="940" y="1639"/>
                    </a:lnTo>
                    <a:lnTo>
                      <a:pt x="929" y="1626"/>
                    </a:lnTo>
                    <a:lnTo>
                      <a:pt x="916" y="1614"/>
                    </a:lnTo>
                    <a:lnTo>
                      <a:pt x="897" y="1604"/>
                    </a:lnTo>
                    <a:lnTo>
                      <a:pt x="861" y="1591"/>
                    </a:lnTo>
                    <a:lnTo>
                      <a:pt x="825" y="1583"/>
                    </a:lnTo>
                    <a:lnTo>
                      <a:pt x="789" y="1578"/>
                    </a:lnTo>
                    <a:lnTo>
                      <a:pt x="753" y="1578"/>
                    </a:lnTo>
                    <a:lnTo>
                      <a:pt x="716" y="1580"/>
                    </a:lnTo>
                    <a:lnTo>
                      <a:pt x="678" y="1585"/>
                    </a:lnTo>
                    <a:lnTo>
                      <a:pt x="640" y="1591"/>
                    </a:lnTo>
                    <a:lnTo>
                      <a:pt x="601" y="1597"/>
                    </a:lnTo>
                    <a:lnTo>
                      <a:pt x="560" y="1603"/>
                    </a:lnTo>
                    <a:lnTo>
                      <a:pt x="518" y="1609"/>
                    </a:lnTo>
                    <a:lnTo>
                      <a:pt x="475" y="1612"/>
                    </a:lnTo>
                    <a:lnTo>
                      <a:pt x="429" y="1613"/>
                    </a:lnTo>
                    <a:lnTo>
                      <a:pt x="381" y="1611"/>
                    </a:lnTo>
                    <a:lnTo>
                      <a:pt x="349" y="1608"/>
                    </a:lnTo>
                    <a:lnTo>
                      <a:pt x="318" y="1603"/>
                    </a:lnTo>
                    <a:lnTo>
                      <a:pt x="288" y="1596"/>
                    </a:lnTo>
                    <a:lnTo>
                      <a:pt x="258" y="1587"/>
                    </a:lnTo>
                    <a:lnTo>
                      <a:pt x="229" y="1577"/>
                    </a:lnTo>
                    <a:lnTo>
                      <a:pt x="201" y="1563"/>
                    </a:lnTo>
                    <a:lnTo>
                      <a:pt x="174" y="1547"/>
                    </a:lnTo>
                    <a:lnTo>
                      <a:pt x="148" y="1529"/>
                    </a:lnTo>
                    <a:lnTo>
                      <a:pt x="124" y="1507"/>
                    </a:lnTo>
                    <a:lnTo>
                      <a:pt x="102" y="1483"/>
                    </a:lnTo>
                    <a:lnTo>
                      <a:pt x="81" y="1455"/>
                    </a:lnTo>
                    <a:lnTo>
                      <a:pt x="62" y="1424"/>
                    </a:lnTo>
                    <a:lnTo>
                      <a:pt x="45" y="1389"/>
                    </a:lnTo>
                    <a:lnTo>
                      <a:pt x="30" y="1350"/>
                    </a:lnTo>
                    <a:lnTo>
                      <a:pt x="18" y="1307"/>
                    </a:lnTo>
                    <a:lnTo>
                      <a:pt x="7" y="1253"/>
                    </a:lnTo>
                    <a:lnTo>
                      <a:pt x="1" y="1197"/>
                    </a:lnTo>
                    <a:lnTo>
                      <a:pt x="0" y="1141"/>
                    </a:lnTo>
                    <a:lnTo>
                      <a:pt x="4" y="1084"/>
                    </a:lnTo>
                    <a:lnTo>
                      <a:pt x="11" y="1028"/>
                    </a:lnTo>
                    <a:lnTo>
                      <a:pt x="23" y="970"/>
                    </a:lnTo>
                    <a:lnTo>
                      <a:pt x="38" y="913"/>
                    </a:lnTo>
                    <a:lnTo>
                      <a:pt x="58" y="855"/>
                    </a:lnTo>
                    <a:lnTo>
                      <a:pt x="81" y="798"/>
                    </a:lnTo>
                    <a:lnTo>
                      <a:pt x="107" y="741"/>
                    </a:lnTo>
                    <a:lnTo>
                      <a:pt x="136" y="685"/>
                    </a:lnTo>
                    <a:lnTo>
                      <a:pt x="168" y="629"/>
                    </a:lnTo>
                    <a:lnTo>
                      <a:pt x="203" y="574"/>
                    </a:lnTo>
                    <a:lnTo>
                      <a:pt x="246" y="511"/>
                    </a:lnTo>
                    <a:lnTo>
                      <a:pt x="292" y="452"/>
                    </a:lnTo>
                    <a:lnTo>
                      <a:pt x="342" y="396"/>
                    </a:lnTo>
                    <a:lnTo>
                      <a:pt x="394" y="344"/>
                    </a:lnTo>
                    <a:lnTo>
                      <a:pt x="449" y="295"/>
                    </a:lnTo>
                    <a:lnTo>
                      <a:pt x="506" y="250"/>
                    </a:lnTo>
                    <a:lnTo>
                      <a:pt x="565" y="208"/>
                    </a:lnTo>
                    <a:lnTo>
                      <a:pt x="626" y="170"/>
                    </a:lnTo>
                    <a:lnTo>
                      <a:pt x="688" y="136"/>
                    </a:lnTo>
                    <a:lnTo>
                      <a:pt x="752" y="105"/>
                    </a:lnTo>
                    <a:lnTo>
                      <a:pt x="817" y="79"/>
                    </a:lnTo>
                    <a:lnTo>
                      <a:pt x="884" y="56"/>
                    </a:lnTo>
                    <a:lnTo>
                      <a:pt x="950" y="37"/>
                    </a:lnTo>
                    <a:lnTo>
                      <a:pt x="1018" y="22"/>
                    </a:lnTo>
                    <a:lnTo>
                      <a:pt x="1086" y="10"/>
                    </a:lnTo>
                    <a:lnTo>
                      <a:pt x="1155" y="3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rgbClr val="CD8D3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7"/>
              <p:cNvSpPr>
                <a:spLocks noEditPoints="1"/>
              </p:cNvSpPr>
              <p:nvPr/>
            </p:nvSpPr>
            <p:spPr bwMode="auto">
              <a:xfrm>
                <a:off x="4035426" y="1701801"/>
                <a:ext cx="3506788" cy="3171825"/>
              </a:xfrm>
              <a:custGeom>
                <a:avLst/>
                <a:gdLst/>
                <a:ahLst/>
                <a:cxnLst>
                  <a:cxn ang="0">
                    <a:pos x="1001" y="1270"/>
                  </a:cxn>
                  <a:cxn ang="0">
                    <a:pos x="953" y="1307"/>
                  </a:cxn>
                  <a:cxn ang="0">
                    <a:pos x="935" y="1365"/>
                  </a:cxn>
                  <a:cxn ang="0">
                    <a:pos x="947" y="1433"/>
                  </a:cxn>
                  <a:cxn ang="0">
                    <a:pos x="987" y="1504"/>
                  </a:cxn>
                  <a:cxn ang="0">
                    <a:pos x="1050" y="1565"/>
                  </a:cxn>
                  <a:cxn ang="0">
                    <a:pos x="1124" y="1604"/>
                  </a:cxn>
                  <a:cxn ang="0">
                    <a:pos x="1195" y="1617"/>
                  </a:cxn>
                  <a:cxn ang="0">
                    <a:pos x="1254" y="1600"/>
                  </a:cxn>
                  <a:cxn ang="0">
                    <a:pos x="1292" y="1556"/>
                  </a:cxn>
                  <a:cxn ang="0">
                    <a:pos x="1300" y="1495"/>
                  </a:cxn>
                  <a:cxn ang="0">
                    <a:pos x="1279" y="1424"/>
                  </a:cxn>
                  <a:cxn ang="0">
                    <a:pos x="1231" y="1354"/>
                  </a:cxn>
                  <a:cxn ang="0">
                    <a:pos x="1163" y="1299"/>
                  </a:cxn>
                  <a:cxn ang="0">
                    <a:pos x="1090" y="1269"/>
                  </a:cxn>
                  <a:cxn ang="0">
                    <a:pos x="1184" y="0"/>
                  </a:cxn>
                  <a:cxn ang="0">
                    <a:pos x="1394" y="13"/>
                  </a:cxn>
                  <a:cxn ang="0">
                    <a:pos x="1598" y="64"/>
                  </a:cxn>
                  <a:cxn ang="0">
                    <a:pos x="1788" y="158"/>
                  </a:cxn>
                  <a:cxn ang="0">
                    <a:pos x="1944" y="280"/>
                  </a:cxn>
                  <a:cxn ang="0">
                    <a:pos x="2063" y="425"/>
                  </a:cxn>
                  <a:cxn ang="0">
                    <a:pos x="2147" y="588"/>
                  </a:cxn>
                  <a:cxn ang="0">
                    <a:pos x="2196" y="765"/>
                  </a:cxn>
                  <a:cxn ang="0">
                    <a:pos x="2209" y="951"/>
                  </a:cxn>
                  <a:cxn ang="0">
                    <a:pos x="2187" y="1142"/>
                  </a:cxn>
                  <a:cxn ang="0">
                    <a:pos x="2129" y="1334"/>
                  </a:cxn>
                  <a:cxn ang="0">
                    <a:pos x="2034" y="1520"/>
                  </a:cxn>
                  <a:cxn ang="0">
                    <a:pos x="1936" y="1659"/>
                  </a:cxn>
                  <a:cxn ang="0">
                    <a:pos x="1875" y="1730"/>
                  </a:cxn>
                  <a:cxn ang="0">
                    <a:pos x="1791" y="1812"/>
                  </a:cxn>
                  <a:cxn ang="0">
                    <a:pos x="1683" y="1892"/>
                  </a:cxn>
                  <a:cxn ang="0">
                    <a:pos x="1556" y="1956"/>
                  </a:cxn>
                  <a:cxn ang="0">
                    <a:pos x="1411" y="1990"/>
                  </a:cxn>
                  <a:cxn ang="0">
                    <a:pos x="1279" y="1998"/>
                  </a:cxn>
                  <a:cxn ang="0">
                    <a:pos x="1175" y="1988"/>
                  </a:cxn>
                  <a:cxn ang="0">
                    <a:pos x="1094" y="1963"/>
                  </a:cxn>
                  <a:cxn ang="0">
                    <a:pos x="1035" y="1933"/>
                  </a:cxn>
                  <a:cxn ang="0">
                    <a:pos x="968" y="1874"/>
                  </a:cxn>
                  <a:cxn ang="0">
                    <a:pos x="941" y="1812"/>
                  </a:cxn>
                  <a:cxn ang="0">
                    <a:pos x="936" y="1749"/>
                  </a:cxn>
                  <a:cxn ang="0">
                    <a:pos x="943" y="1690"/>
                  </a:cxn>
                  <a:cxn ang="0">
                    <a:pos x="943" y="1639"/>
                  </a:cxn>
                  <a:cxn ang="0">
                    <a:pos x="922" y="1596"/>
                  </a:cxn>
                  <a:cxn ang="0">
                    <a:pos x="851" y="1561"/>
                  </a:cxn>
                  <a:cxn ang="0">
                    <a:pos x="734" y="1550"/>
                  </a:cxn>
                  <a:cxn ang="0">
                    <a:pos x="613" y="1564"/>
                  </a:cxn>
                  <a:cxn ang="0">
                    <a:pos x="478" y="1581"/>
                  </a:cxn>
                  <a:cxn ang="0">
                    <a:pos x="348" y="1577"/>
                  </a:cxn>
                  <a:cxn ang="0">
                    <a:pos x="257" y="1556"/>
                  </a:cxn>
                  <a:cxn ang="0">
                    <a:pos x="173" y="1516"/>
                  </a:cxn>
                  <a:cxn ang="0">
                    <a:pos x="102" y="1453"/>
                  </a:cxn>
                  <a:cxn ang="0">
                    <a:pos x="45" y="1360"/>
                  </a:cxn>
                  <a:cxn ang="0">
                    <a:pos x="7" y="1227"/>
                  </a:cxn>
                  <a:cxn ang="0">
                    <a:pos x="3" y="1061"/>
                  </a:cxn>
                  <a:cxn ang="0">
                    <a:pos x="37" y="893"/>
                  </a:cxn>
                  <a:cxn ang="0">
                    <a:pos x="105" y="725"/>
                  </a:cxn>
                  <a:cxn ang="0">
                    <a:pos x="199" y="560"/>
                  </a:cxn>
                  <a:cxn ang="0">
                    <a:pos x="343" y="380"/>
                  </a:cxn>
                  <a:cxn ang="0">
                    <a:pos x="512" y="234"/>
                  </a:cxn>
                  <a:cxn ang="0">
                    <a:pos x="702" y="121"/>
                  </a:cxn>
                  <a:cxn ang="0">
                    <a:pos x="903" y="45"/>
                  </a:cxn>
                  <a:cxn ang="0">
                    <a:pos x="1113" y="6"/>
                  </a:cxn>
                </a:cxnLst>
                <a:rect l="0" t="0" r="r" b="b"/>
                <a:pathLst>
                  <a:path w="2209" h="1998">
                    <a:moveTo>
                      <a:pt x="1044" y="1262"/>
                    </a:moveTo>
                    <a:lnTo>
                      <a:pt x="1022" y="1265"/>
                    </a:lnTo>
                    <a:lnTo>
                      <a:pt x="1001" y="1270"/>
                    </a:lnTo>
                    <a:lnTo>
                      <a:pt x="983" y="1279"/>
                    </a:lnTo>
                    <a:lnTo>
                      <a:pt x="967" y="1292"/>
                    </a:lnTo>
                    <a:lnTo>
                      <a:pt x="953" y="1307"/>
                    </a:lnTo>
                    <a:lnTo>
                      <a:pt x="943" y="1325"/>
                    </a:lnTo>
                    <a:lnTo>
                      <a:pt x="938" y="1344"/>
                    </a:lnTo>
                    <a:lnTo>
                      <a:pt x="935" y="1365"/>
                    </a:lnTo>
                    <a:lnTo>
                      <a:pt x="936" y="1387"/>
                    </a:lnTo>
                    <a:lnTo>
                      <a:pt x="940" y="1410"/>
                    </a:lnTo>
                    <a:lnTo>
                      <a:pt x="947" y="1433"/>
                    </a:lnTo>
                    <a:lnTo>
                      <a:pt x="958" y="1457"/>
                    </a:lnTo>
                    <a:lnTo>
                      <a:pt x="971" y="1480"/>
                    </a:lnTo>
                    <a:lnTo>
                      <a:pt x="987" y="1504"/>
                    </a:lnTo>
                    <a:lnTo>
                      <a:pt x="1006" y="1525"/>
                    </a:lnTo>
                    <a:lnTo>
                      <a:pt x="1027" y="1546"/>
                    </a:lnTo>
                    <a:lnTo>
                      <a:pt x="1050" y="1565"/>
                    </a:lnTo>
                    <a:lnTo>
                      <a:pt x="1074" y="1581"/>
                    </a:lnTo>
                    <a:lnTo>
                      <a:pt x="1099" y="1594"/>
                    </a:lnTo>
                    <a:lnTo>
                      <a:pt x="1124" y="1604"/>
                    </a:lnTo>
                    <a:lnTo>
                      <a:pt x="1148" y="1611"/>
                    </a:lnTo>
                    <a:lnTo>
                      <a:pt x="1172" y="1616"/>
                    </a:lnTo>
                    <a:lnTo>
                      <a:pt x="1195" y="1617"/>
                    </a:lnTo>
                    <a:lnTo>
                      <a:pt x="1216" y="1614"/>
                    </a:lnTo>
                    <a:lnTo>
                      <a:pt x="1236" y="1609"/>
                    </a:lnTo>
                    <a:lnTo>
                      <a:pt x="1254" y="1600"/>
                    </a:lnTo>
                    <a:lnTo>
                      <a:pt x="1270" y="1588"/>
                    </a:lnTo>
                    <a:lnTo>
                      <a:pt x="1282" y="1573"/>
                    </a:lnTo>
                    <a:lnTo>
                      <a:pt x="1292" y="1556"/>
                    </a:lnTo>
                    <a:lnTo>
                      <a:pt x="1297" y="1537"/>
                    </a:lnTo>
                    <a:lnTo>
                      <a:pt x="1301" y="1516"/>
                    </a:lnTo>
                    <a:lnTo>
                      <a:pt x="1300" y="1495"/>
                    </a:lnTo>
                    <a:lnTo>
                      <a:pt x="1296" y="1472"/>
                    </a:lnTo>
                    <a:lnTo>
                      <a:pt x="1289" y="1448"/>
                    </a:lnTo>
                    <a:lnTo>
                      <a:pt x="1279" y="1424"/>
                    </a:lnTo>
                    <a:lnTo>
                      <a:pt x="1266" y="1400"/>
                    </a:lnTo>
                    <a:lnTo>
                      <a:pt x="1250" y="1377"/>
                    </a:lnTo>
                    <a:lnTo>
                      <a:pt x="1231" y="1354"/>
                    </a:lnTo>
                    <a:lnTo>
                      <a:pt x="1209" y="1333"/>
                    </a:lnTo>
                    <a:lnTo>
                      <a:pt x="1186" y="1315"/>
                    </a:lnTo>
                    <a:lnTo>
                      <a:pt x="1163" y="1299"/>
                    </a:lnTo>
                    <a:lnTo>
                      <a:pt x="1139" y="1286"/>
                    </a:lnTo>
                    <a:lnTo>
                      <a:pt x="1114" y="1276"/>
                    </a:lnTo>
                    <a:lnTo>
                      <a:pt x="1090" y="1269"/>
                    </a:lnTo>
                    <a:lnTo>
                      <a:pt x="1066" y="1264"/>
                    </a:lnTo>
                    <a:lnTo>
                      <a:pt x="1044" y="1262"/>
                    </a:lnTo>
                    <a:close/>
                    <a:moveTo>
                      <a:pt x="1184" y="0"/>
                    </a:moveTo>
                    <a:lnTo>
                      <a:pt x="1255" y="0"/>
                    </a:lnTo>
                    <a:lnTo>
                      <a:pt x="1325" y="4"/>
                    </a:lnTo>
                    <a:lnTo>
                      <a:pt x="1394" y="13"/>
                    </a:lnTo>
                    <a:lnTo>
                      <a:pt x="1463" y="25"/>
                    </a:lnTo>
                    <a:lnTo>
                      <a:pt x="1531" y="43"/>
                    </a:lnTo>
                    <a:lnTo>
                      <a:pt x="1598" y="64"/>
                    </a:lnTo>
                    <a:lnTo>
                      <a:pt x="1663" y="91"/>
                    </a:lnTo>
                    <a:lnTo>
                      <a:pt x="1727" y="122"/>
                    </a:lnTo>
                    <a:lnTo>
                      <a:pt x="1788" y="158"/>
                    </a:lnTo>
                    <a:lnTo>
                      <a:pt x="1844" y="196"/>
                    </a:lnTo>
                    <a:lnTo>
                      <a:pt x="1896" y="236"/>
                    </a:lnTo>
                    <a:lnTo>
                      <a:pt x="1944" y="280"/>
                    </a:lnTo>
                    <a:lnTo>
                      <a:pt x="1987" y="326"/>
                    </a:lnTo>
                    <a:lnTo>
                      <a:pt x="2027" y="374"/>
                    </a:lnTo>
                    <a:lnTo>
                      <a:pt x="2063" y="425"/>
                    </a:lnTo>
                    <a:lnTo>
                      <a:pt x="2095" y="477"/>
                    </a:lnTo>
                    <a:lnTo>
                      <a:pt x="2123" y="532"/>
                    </a:lnTo>
                    <a:lnTo>
                      <a:pt x="2147" y="588"/>
                    </a:lnTo>
                    <a:lnTo>
                      <a:pt x="2168" y="646"/>
                    </a:lnTo>
                    <a:lnTo>
                      <a:pt x="2184" y="704"/>
                    </a:lnTo>
                    <a:lnTo>
                      <a:pt x="2196" y="765"/>
                    </a:lnTo>
                    <a:lnTo>
                      <a:pt x="2205" y="826"/>
                    </a:lnTo>
                    <a:lnTo>
                      <a:pt x="2209" y="889"/>
                    </a:lnTo>
                    <a:lnTo>
                      <a:pt x="2209" y="951"/>
                    </a:lnTo>
                    <a:lnTo>
                      <a:pt x="2206" y="1015"/>
                    </a:lnTo>
                    <a:lnTo>
                      <a:pt x="2198" y="1078"/>
                    </a:lnTo>
                    <a:lnTo>
                      <a:pt x="2187" y="1142"/>
                    </a:lnTo>
                    <a:lnTo>
                      <a:pt x="2171" y="1206"/>
                    </a:lnTo>
                    <a:lnTo>
                      <a:pt x="2152" y="1270"/>
                    </a:lnTo>
                    <a:lnTo>
                      <a:pt x="2129" y="1334"/>
                    </a:lnTo>
                    <a:lnTo>
                      <a:pt x="2101" y="1397"/>
                    </a:lnTo>
                    <a:lnTo>
                      <a:pt x="2070" y="1459"/>
                    </a:lnTo>
                    <a:lnTo>
                      <a:pt x="2034" y="1520"/>
                    </a:lnTo>
                    <a:lnTo>
                      <a:pt x="1995" y="1581"/>
                    </a:lnTo>
                    <a:lnTo>
                      <a:pt x="1952" y="1641"/>
                    </a:lnTo>
                    <a:lnTo>
                      <a:pt x="1936" y="1659"/>
                    </a:lnTo>
                    <a:lnTo>
                      <a:pt x="1919" y="1681"/>
                    </a:lnTo>
                    <a:lnTo>
                      <a:pt x="1898" y="1705"/>
                    </a:lnTo>
                    <a:lnTo>
                      <a:pt x="1875" y="1730"/>
                    </a:lnTo>
                    <a:lnTo>
                      <a:pt x="1849" y="1756"/>
                    </a:lnTo>
                    <a:lnTo>
                      <a:pt x="1821" y="1784"/>
                    </a:lnTo>
                    <a:lnTo>
                      <a:pt x="1791" y="1812"/>
                    </a:lnTo>
                    <a:lnTo>
                      <a:pt x="1757" y="1839"/>
                    </a:lnTo>
                    <a:lnTo>
                      <a:pt x="1721" y="1866"/>
                    </a:lnTo>
                    <a:lnTo>
                      <a:pt x="1683" y="1892"/>
                    </a:lnTo>
                    <a:lnTo>
                      <a:pt x="1643" y="1915"/>
                    </a:lnTo>
                    <a:lnTo>
                      <a:pt x="1600" y="1937"/>
                    </a:lnTo>
                    <a:lnTo>
                      <a:pt x="1556" y="1956"/>
                    </a:lnTo>
                    <a:lnTo>
                      <a:pt x="1510" y="1971"/>
                    </a:lnTo>
                    <a:lnTo>
                      <a:pt x="1461" y="1982"/>
                    </a:lnTo>
                    <a:lnTo>
                      <a:pt x="1411" y="1990"/>
                    </a:lnTo>
                    <a:lnTo>
                      <a:pt x="1364" y="1996"/>
                    </a:lnTo>
                    <a:lnTo>
                      <a:pt x="1320" y="1998"/>
                    </a:lnTo>
                    <a:lnTo>
                      <a:pt x="1279" y="1998"/>
                    </a:lnTo>
                    <a:lnTo>
                      <a:pt x="1242" y="1997"/>
                    </a:lnTo>
                    <a:lnTo>
                      <a:pt x="1207" y="1993"/>
                    </a:lnTo>
                    <a:lnTo>
                      <a:pt x="1175" y="1988"/>
                    </a:lnTo>
                    <a:lnTo>
                      <a:pt x="1145" y="1981"/>
                    </a:lnTo>
                    <a:lnTo>
                      <a:pt x="1119" y="1973"/>
                    </a:lnTo>
                    <a:lnTo>
                      <a:pt x="1094" y="1963"/>
                    </a:lnTo>
                    <a:lnTo>
                      <a:pt x="1072" y="1954"/>
                    </a:lnTo>
                    <a:lnTo>
                      <a:pt x="1052" y="1943"/>
                    </a:lnTo>
                    <a:lnTo>
                      <a:pt x="1035" y="1933"/>
                    </a:lnTo>
                    <a:lnTo>
                      <a:pt x="1007" y="1914"/>
                    </a:lnTo>
                    <a:lnTo>
                      <a:pt x="985" y="1894"/>
                    </a:lnTo>
                    <a:lnTo>
                      <a:pt x="968" y="1874"/>
                    </a:lnTo>
                    <a:lnTo>
                      <a:pt x="956" y="1853"/>
                    </a:lnTo>
                    <a:lnTo>
                      <a:pt x="946" y="1832"/>
                    </a:lnTo>
                    <a:lnTo>
                      <a:pt x="941" y="1812"/>
                    </a:lnTo>
                    <a:lnTo>
                      <a:pt x="937" y="1790"/>
                    </a:lnTo>
                    <a:lnTo>
                      <a:pt x="936" y="1770"/>
                    </a:lnTo>
                    <a:lnTo>
                      <a:pt x="936" y="1749"/>
                    </a:lnTo>
                    <a:lnTo>
                      <a:pt x="938" y="1729"/>
                    </a:lnTo>
                    <a:lnTo>
                      <a:pt x="940" y="1709"/>
                    </a:lnTo>
                    <a:lnTo>
                      <a:pt x="943" y="1690"/>
                    </a:lnTo>
                    <a:lnTo>
                      <a:pt x="943" y="1673"/>
                    </a:lnTo>
                    <a:lnTo>
                      <a:pt x="943" y="1655"/>
                    </a:lnTo>
                    <a:lnTo>
                      <a:pt x="943" y="1639"/>
                    </a:lnTo>
                    <a:lnTo>
                      <a:pt x="938" y="1623"/>
                    </a:lnTo>
                    <a:lnTo>
                      <a:pt x="932" y="1609"/>
                    </a:lnTo>
                    <a:lnTo>
                      <a:pt x="922" y="1596"/>
                    </a:lnTo>
                    <a:lnTo>
                      <a:pt x="908" y="1585"/>
                    </a:lnTo>
                    <a:lnTo>
                      <a:pt x="890" y="1575"/>
                    </a:lnTo>
                    <a:lnTo>
                      <a:pt x="851" y="1561"/>
                    </a:lnTo>
                    <a:lnTo>
                      <a:pt x="813" y="1553"/>
                    </a:lnTo>
                    <a:lnTo>
                      <a:pt x="774" y="1549"/>
                    </a:lnTo>
                    <a:lnTo>
                      <a:pt x="734" y="1550"/>
                    </a:lnTo>
                    <a:lnTo>
                      <a:pt x="694" y="1553"/>
                    </a:lnTo>
                    <a:lnTo>
                      <a:pt x="654" y="1558"/>
                    </a:lnTo>
                    <a:lnTo>
                      <a:pt x="613" y="1564"/>
                    </a:lnTo>
                    <a:lnTo>
                      <a:pt x="569" y="1571"/>
                    </a:lnTo>
                    <a:lnTo>
                      <a:pt x="525" y="1577"/>
                    </a:lnTo>
                    <a:lnTo>
                      <a:pt x="478" y="1581"/>
                    </a:lnTo>
                    <a:lnTo>
                      <a:pt x="430" y="1582"/>
                    </a:lnTo>
                    <a:lnTo>
                      <a:pt x="379" y="1580"/>
                    </a:lnTo>
                    <a:lnTo>
                      <a:pt x="348" y="1577"/>
                    </a:lnTo>
                    <a:lnTo>
                      <a:pt x="317" y="1572"/>
                    </a:lnTo>
                    <a:lnTo>
                      <a:pt x="286" y="1565"/>
                    </a:lnTo>
                    <a:lnTo>
                      <a:pt x="257" y="1556"/>
                    </a:lnTo>
                    <a:lnTo>
                      <a:pt x="228" y="1545"/>
                    </a:lnTo>
                    <a:lnTo>
                      <a:pt x="200" y="1532"/>
                    </a:lnTo>
                    <a:lnTo>
                      <a:pt x="173" y="1516"/>
                    </a:lnTo>
                    <a:lnTo>
                      <a:pt x="149" y="1498"/>
                    </a:lnTo>
                    <a:lnTo>
                      <a:pt x="125" y="1477"/>
                    </a:lnTo>
                    <a:lnTo>
                      <a:pt x="102" y="1453"/>
                    </a:lnTo>
                    <a:lnTo>
                      <a:pt x="81" y="1425"/>
                    </a:lnTo>
                    <a:lnTo>
                      <a:pt x="62" y="1394"/>
                    </a:lnTo>
                    <a:lnTo>
                      <a:pt x="45" y="1360"/>
                    </a:lnTo>
                    <a:lnTo>
                      <a:pt x="31" y="1322"/>
                    </a:lnTo>
                    <a:lnTo>
                      <a:pt x="19" y="1280"/>
                    </a:lnTo>
                    <a:lnTo>
                      <a:pt x="7" y="1227"/>
                    </a:lnTo>
                    <a:lnTo>
                      <a:pt x="1" y="1172"/>
                    </a:lnTo>
                    <a:lnTo>
                      <a:pt x="0" y="1117"/>
                    </a:lnTo>
                    <a:lnTo>
                      <a:pt x="3" y="1061"/>
                    </a:lnTo>
                    <a:lnTo>
                      <a:pt x="11" y="1005"/>
                    </a:lnTo>
                    <a:lnTo>
                      <a:pt x="22" y="949"/>
                    </a:lnTo>
                    <a:lnTo>
                      <a:pt x="37" y="893"/>
                    </a:lnTo>
                    <a:lnTo>
                      <a:pt x="57" y="837"/>
                    </a:lnTo>
                    <a:lnTo>
                      <a:pt x="79" y="781"/>
                    </a:lnTo>
                    <a:lnTo>
                      <a:pt x="105" y="725"/>
                    </a:lnTo>
                    <a:lnTo>
                      <a:pt x="133" y="670"/>
                    </a:lnTo>
                    <a:lnTo>
                      <a:pt x="165" y="614"/>
                    </a:lnTo>
                    <a:lnTo>
                      <a:pt x="199" y="560"/>
                    </a:lnTo>
                    <a:lnTo>
                      <a:pt x="244" y="497"/>
                    </a:lnTo>
                    <a:lnTo>
                      <a:pt x="292" y="436"/>
                    </a:lnTo>
                    <a:lnTo>
                      <a:pt x="343" y="380"/>
                    </a:lnTo>
                    <a:lnTo>
                      <a:pt x="397" y="328"/>
                    </a:lnTo>
                    <a:lnTo>
                      <a:pt x="454" y="279"/>
                    </a:lnTo>
                    <a:lnTo>
                      <a:pt x="512" y="234"/>
                    </a:lnTo>
                    <a:lnTo>
                      <a:pt x="574" y="193"/>
                    </a:lnTo>
                    <a:lnTo>
                      <a:pt x="637" y="155"/>
                    </a:lnTo>
                    <a:lnTo>
                      <a:pt x="702" y="121"/>
                    </a:lnTo>
                    <a:lnTo>
                      <a:pt x="767" y="92"/>
                    </a:lnTo>
                    <a:lnTo>
                      <a:pt x="835" y="66"/>
                    </a:lnTo>
                    <a:lnTo>
                      <a:pt x="903" y="45"/>
                    </a:lnTo>
                    <a:lnTo>
                      <a:pt x="973" y="27"/>
                    </a:lnTo>
                    <a:lnTo>
                      <a:pt x="1043" y="15"/>
                    </a:lnTo>
                    <a:lnTo>
                      <a:pt x="1113" y="6"/>
                    </a:lnTo>
                    <a:lnTo>
                      <a:pt x="1184" y="0"/>
                    </a:lnTo>
                    <a:close/>
                  </a:path>
                </a:pathLst>
              </a:custGeom>
              <a:solidFill>
                <a:srgbClr val="DCA35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8"/>
              <p:cNvSpPr>
                <a:spLocks/>
              </p:cNvSpPr>
              <p:nvPr/>
            </p:nvSpPr>
            <p:spPr bwMode="auto">
              <a:xfrm>
                <a:off x="4414838" y="1782763"/>
                <a:ext cx="2951163" cy="2416175"/>
              </a:xfrm>
              <a:custGeom>
                <a:avLst/>
                <a:gdLst/>
                <a:ahLst/>
                <a:cxnLst>
                  <a:cxn ang="0">
                    <a:pos x="1069" y="2"/>
                  </a:cxn>
                  <a:cxn ang="0">
                    <a:pos x="1188" y="16"/>
                  </a:cxn>
                  <a:cxn ang="0">
                    <a:pos x="1303" y="45"/>
                  </a:cxn>
                  <a:cxn ang="0">
                    <a:pos x="1409" y="89"/>
                  </a:cxn>
                  <a:cxn ang="0">
                    <a:pos x="1508" y="149"/>
                  </a:cxn>
                  <a:cxn ang="0">
                    <a:pos x="1589" y="217"/>
                  </a:cxn>
                  <a:cxn ang="0">
                    <a:pos x="1659" y="296"/>
                  </a:cxn>
                  <a:cxn ang="0">
                    <a:pos x="1719" y="382"/>
                  </a:cxn>
                  <a:cxn ang="0">
                    <a:pos x="1768" y="475"/>
                  </a:cxn>
                  <a:cxn ang="0">
                    <a:pos x="1807" y="572"/>
                  </a:cxn>
                  <a:cxn ang="0">
                    <a:pos x="1834" y="673"/>
                  </a:cxn>
                  <a:cxn ang="0">
                    <a:pos x="1852" y="775"/>
                  </a:cxn>
                  <a:cxn ang="0">
                    <a:pos x="1859" y="878"/>
                  </a:cxn>
                  <a:cxn ang="0">
                    <a:pos x="1857" y="977"/>
                  </a:cxn>
                  <a:cxn ang="0">
                    <a:pos x="1844" y="1074"/>
                  </a:cxn>
                  <a:cxn ang="0">
                    <a:pos x="1821" y="1166"/>
                  </a:cxn>
                  <a:cxn ang="0">
                    <a:pos x="1788" y="1251"/>
                  </a:cxn>
                  <a:cxn ang="0">
                    <a:pos x="1745" y="1326"/>
                  </a:cxn>
                  <a:cxn ang="0">
                    <a:pos x="1694" y="1392"/>
                  </a:cxn>
                  <a:cxn ang="0">
                    <a:pos x="1632" y="1446"/>
                  </a:cxn>
                  <a:cxn ang="0">
                    <a:pos x="1561" y="1487"/>
                  </a:cxn>
                  <a:cxn ang="0">
                    <a:pos x="1480" y="1513"/>
                  </a:cxn>
                  <a:cxn ang="0">
                    <a:pos x="1390" y="1522"/>
                  </a:cxn>
                  <a:cxn ang="0">
                    <a:pos x="1315" y="1516"/>
                  </a:cxn>
                  <a:cxn ang="0">
                    <a:pos x="1242" y="1497"/>
                  </a:cxn>
                  <a:cxn ang="0">
                    <a:pos x="1180" y="1467"/>
                  </a:cxn>
                  <a:cxn ang="0">
                    <a:pos x="1126" y="1429"/>
                  </a:cxn>
                  <a:cxn ang="0">
                    <a:pos x="1079" y="1384"/>
                  </a:cxn>
                  <a:cxn ang="0">
                    <a:pos x="1016" y="1310"/>
                  </a:cxn>
                  <a:cxn ang="0">
                    <a:pos x="977" y="1259"/>
                  </a:cxn>
                  <a:cxn ang="0">
                    <a:pos x="939" y="1210"/>
                  </a:cxn>
                  <a:cxn ang="0">
                    <a:pos x="898" y="1164"/>
                  </a:cxn>
                  <a:cxn ang="0">
                    <a:pos x="855" y="1124"/>
                  </a:cxn>
                  <a:cxn ang="0">
                    <a:pos x="806" y="1093"/>
                  </a:cxn>
                  <a:cxn ang="0">
                    <a:pos x="748" y="1071"/>
                  </a:cxn>
                  <a:cxn ang="0">
                    <a:pos x="690" y="1060"/>
                  </a:cxn>
                  <a:cxn ang="0">
                    <a:pos x="618" y="1062"/>
                  </a:cxn>
                  <a:cxn ang="0">
                    <a:pos x="534" y="1078"/>
                  </a:cxn>
                  <a:cxn ang="0">
                    <a:pos x="453" y="1098"/>
                  </a:cxn>
                  <a:cxn ang="0">
                    <a:pos x="384" y="1110"/>
                  </a:cxn>
                  <a:cxn ang="0">
                    <a:pos x="327" y="1109"/>
                  </a:cxn>
                  <a:cxn ang="0">
                    <a:pos x="265" y="1098"/>
                  </a:cxn>
                  <a:cxn ang="0">
                    <a:pos x="206" y="1075"/>
                  </a:cxn>
                  <a:cxn ang="0">
                    <a:pos x="149" y="1040"/>
                  </a:cxn>
                  <a:cxn ang="0">
                    <a:pos x="99" y="993"/>
                  </a:cxn>
                  <a:cxn ang="0">
                    <a:pos x="57" y="933"/>
                  </a:cxn>
                  <a:cxn ang="0">
                    <a:pos x="24" y="857"/>
                  </a:cxn>
                  <a:cxn ang="0">
                    <a:pos x="5" y="783"/>
                  </a:cxn>
                  <a:cxn ang="0">
                    <a:pos x="0" y="716"/>
                  </a:cxn>
                  <a:cxn ang="0">
                    <a:pos x="10" y="651"/>
                  </a:cxn>
                  <a:cxn ang="0">
                    <a:pos x="34" y="586"/>
                  </a:cxn>
                  <a:cxn ang="0">
                    <a:pos x="71" y="515"/>
                  </a:cxn>
                  <a:cxn ang="0">
                    <a:pos x="119" y="438"/>
                  </a:cxn>
                  <a:cxn ang="0">
                    <a:pos x="194" y="341"/>
                  </a:cxn>
                  <a:cxn ang="0">
                    <a:pos x="285" y="255"/>
                  </a:cxn>
                  <a:cxn ang="0">
                    <a:pos x="388" y="179"/>
                  </a:cxn>
                  <a:cxn ang="0">
                    <a:pos x="501" y="117"/>
                  </a:cxn>
                  <a:cxn ang="0">
                    <a:pos x="623" y="67"/>
                  </a:cxn>
                  <a:cxn ang="0">
                    <a:pos x="749" y="30"/>
                  </a:cxn>
                  <a:cxn ang="0">
                    <a:pos x="879" y="8"/>
                  </a:cxn>
                  <a:cxn ang="0">
                    <a:pos x="1008" y="0"/>
                  </a:cxn>
                </a:cxnLst>
                <a:rect l="0" t="0" r="r" b="b"/>
                <a:pathLst>
                  <a:path w="1859" h="1522">
                    <a:moveTo>
                      <a:pt x="1008" y="0"/>
                    </a:moveTo>
                    <a:lnTo>
                      <a:pt x="1069" y="2"/>
                    </a:lnTo>
                    <a:lnTo>
                      <a:pt x="1129" y="7"/>
                    </a:lnTo>
                    <a:lnTo>
                      <a:pt x="1188" y="16"/>
                    </a:lnTo>
                    <a:lnTo>
                      <a:pt x="1246" y="29"/>
                    </a:lnTo>
                    <a:lnTo>
                      <a:pt x="1303" y="45"/>
                    </a:lnTo>
                    <a:lnTo>
                      <a:pt x="1357" y="65"/>
                    </a:lnTo>
                    <a:lnTo>
                      <a:pt x="1409" y="89"/>
                    </a:lnTo>
                    <a:lnTo>
                      <a:pt x="1460" y="117"/>
                    </a:lnTo>
                    <a:lnTo>
                      <a:pt x="1508" y="149"/>
                    </a:lnTo>
                    <a:lnTo>
                      <a:pt x="1550" y="182"/>
                    </a:lnTo>
                    <a:lnTo>
                      <a:pt x="1589" y="217"/>
                    </a:lnTo>
                    <a:lnTo>
                      <a:pt x="1625" y="255"/>
                    </a:lnTo>
                    <a:lnTo>
                      <a:pt x="1659" y="296"/>
                    </a:lnTo>
                    <a:lnTo>
                      <a:pt x="1690" y="338"/>
                    </a:lnTo>
                    <a:lnTo>
                      <a:pt x="1719" y="382"/>
                    </a:lnTo>
                    <a:lnTo>
                      <a:pt x="1745" y="428"/>
                    </a:lnTo>
                    <a:lnTo>
                      <a:pt x="1768" y="475"/>
                    </a:lnTo>
                    <a:lnTo>
                      <a:pt x="1788" y="523"/>
                    </a:lnTo>
                    <a:lnTo>
                      <a:pt x="1807" y="572"/>
                    </a:lnTo>
                    <a:lnTo>
                      <a:pt x="1822" y="622"/>
                    </a:lnTo>
                    <a:lnTo>
                      <a:pt x="1834" y="673"/>
                    </a:lnTo>
                    <a:lnTo>
                      <a:pt x="1844" y="725"/>
                    </a:lnTo>
                    <a:lnTo>
                      <a:pt x="1852" y="775"/>
                    </a:lnTo>
                    <a:lnTo>
                      <a:pt x="1858" y="827"/>
                    </a:lnTo>
                    <a:lnTo>
                      <a:pt x="1859" y="878"/>
                    </a:lnTo>
                    <a:lnTo>
                      <a:pt x="1859" y="927"/>
                    </a:lnTo>
                    <a:lnTo>
                      <a:pt x="1857" y="977"/>
                    </a:lnTo>
                    <a:lnTo>
                      <a:pt x="1851" y="1026"/>
                    </a:lnTo>
                    <a:lnTo>
                      <a:pt x="1844" y="1074"/>
                    </a:lnTo>
                    <a:lnTo>
                      <a:pt x="1833" y="1121"/>
                    </a:lnTo>
                    <a:lnTo>
                      <a:pt x="1821" y="1166"/>
                    </a:lnTo>
                    <a:lnTo>
                      <a:pt x="1806" y="1209"/>
                    </a:lnTo>
                    <a:lnTo>
                      <a:pt x="1788" y="1251"/>
                    </a:lnTo>
                    <a:lnTo>
                      <a:pt x="1769" y="1290"/>
                    </a:lnTo>
                    <a:lnTo>
                      <a:pt x="1745" y="1326"/>
                    </a:lnTo>
                    <a:lnTo>
                      <a:pt x="1721" y="1361"/>
                    </a:lnTo>
                    <a:lnTo>
                      <a:pt x="1694" y="1392"/>
                    </a:lnTo>
                    <a:lnTo>
                      <a:pt x="1664" y="1421"/>
                    </a:lnTo>
                    <a:lnTo>
                      <a:pt x="1632" y="1446"/>
                    </a:lnTo>
                    <a:lnTo>
                      <a:pt x="1598" y="1469"/>
                    </a:lnTo>
                    <a:lnTo>
                      <a:pt x="1561" y="1487"/>
                    </a:lnTo>
                    <a:lnTo>
                      <a:pt x="1521" y="1502"/>
                    </a:lnTo>
                    <a:lnTo>
                      <a:pt x="1480" y="1513"/>
                    </a:lnTo>
                    <a:lnTo>
                      <a:pt x="1436" y="1519"/>
                    </a:lnTo>
                    <a:lnTo>
                      <a:pt x="1390" y="1522"/>
                    </a:lnTo>
                    <a:lnTo>
                      <a:pt x="1356" y="1520"/>
                    </a:lnTo>
                    <a:lnTo>
                      <a:pt x="1315" y="1516"/>
                    </a:lnTo>
                    <a:lnTo>
                      <a:pt x="1278" y="1508"/>
                    </a:lnTo>
                    <a:lnTo>
                      <a:pt x="1242" y="1497"/>
                    </a:lnTo>
                    <a:lnTo>
                      <a:pt x="1210" y="1483"/>
                    </a:lnTo>
                    <a:lnTo>
                      <a:pt x="1180" y="1467"/>
                    </a:lnTo>
                    <a:lnTo>
                      <a:pt x="1152" y="1449"/>
                    </a:lnTo>
                    <a:lnTo>
                      <a:pt x="1126" y="1429"/>
                    </a:lnTo>
                    <a:lnTo>
                      <a:pt x="1102" y="1407"/>
                    </a:lnTo>
                    <a:lnTo>
                      <a:pt x="1079" y="1384"/>
                    </a:lnTo>
                    <a:lnTo>
                      <a:pt x="1036" y="1336"/>
                    </a:lnTo>
                    <a:lnTo>
                      <a:pt x="1016" y="1310"/>
                    </a:lnTo>
                    <a:lnTo>
                      <a:pt x="997" y="1285"/>
                    </a:lnTo>
                    <a:lnTo>
                      <a:pt x="977" y="1259"/>
                    </a:lnTo>
                    <a:lnTo>
                      <a:pt x="958" y="1235"/>
                    </a:lnTo>
                    <a:lnTo>
                      <a:pt x="939" y="1210"/>
                    </a:lnTo>
                    <a:lnTo>
                      <a:pt x="919" y="1186"/>
                    </a:lnTo>
                    <a:lnTo>
                      <a:pt x="898" y="1164"/>
                    </a:lnTo>
                    <a:lnTo>
                      <a:pt x="877" y="1144"/>
                    </a:lnTo>
                    <a:lnTo>
                      <a:pt x="855" y="1124"/>
                    </a:lnTo>
                    <a:lnTo>
                      <a:pt x="831" y="1107"/>
                    </a:lnTo>
                    <a:lnTo>
                      <a:pt x="806" y="1093"/>
                    </a:lnTo>
                    <a:lnTo>
                      <a:pt x="778" y="1081"/>
                    </a:lnTo>
                    <a:lnTo>
                      <a:pt x="748" y="1071"/>
                    </a:lnTo>
                    <a:lnTo>
                      <a:pt x="719" y="1064"/>
                    </a:lnTo>
                    <a:lnTo>
                      <a:pt x="690" y="1060"/>
                    </a:lnTo>
                    <a:lnTo>
                      <a:pt x="662" y="1059"/>
                    </a:lnTo>
                    <a:lnTo>
                      <a:pt x="618" y="1062"/>
                    </a:lnTo>
                    <a:lnTo>
                      <a:pt x="575" y="1068"/>
                    </a:lnTo>
                    <a:lnTo>
                      <a:pt x="534" y="1078"/>
                    </a:lnTo>
                    <a:lnTo>
                      <a:pt x="493" y="1088"/>
                    </a:lnTo>
                    <a:lnTo>
                      <a:pt x="453" y="1098"/>
                    </a:lnTo>
                    <a:lnTo>
                      <a:pt x="412" y="1106"/>
                    </a:lnTo>
                    <a:lnTo>
                      <a:pt x="384" y="1110"/>
                    </a:lnTo>
                    <a:lnTo>
                      <a:pt x="357" y="1111"/>
                    </a:lnTo>
                    <a:lnTo>
                      <a:pt x="327" y="1109"/>
                    </a:lnTo>
                    <a:lnTo>
                      <a:pt x="295" y="1105"/>
                    </a:lnTo>
                    <a:lnTo>
                      <a:pt x="265" y="1098"/>
                    </a:lnTo>
                    <a:lnTo>
                      <a:pt x="235" y="1089"/>
                    </a:lnTo>
                    <a:lnTo>
                      <a:pt x="206" y="1075"/>
                    </a:lnTo>
                    <a:lnTo>
                      <a:pt x="176" y="1059"/>
                    </a:lnTo>
                    <a:lnTo>
                      <a:pt x="149" y="1040"/>
                    </a:lnTo>
                    <a:lnTo>
                      <a:pt x="123" y="1018"/>
                    </a:lnTo>
                    <a:lnTo>
                      <a:pt x="99" y="993"/>
                    </a:lnTo>
                    <a:lnTo>
                      <a:pt x="77" y="964"/>
                    </a:lnTo>
                    <a:lnTo>
                      <a:pt x="57" y="933"/>
                    </a:lnTo>
                    <a:lnTo>
                      <a:pt x="40" y="897"/>
                    </a:lnTo>
                    <a:lnTo>
                      <a:pt x="24" y="857"/>
                    </a:lnTo>
                    <a:lnTo>
                      <a:pt x="13" y="819"/>
                    </a:lnTo>
                    <a:lnTo>
                      <a:pt x="5" y="783"/>
                    </a:lnTo>
                    <a:lnTo>
                      <a:pt x="0" y="749"/>
                    </a:lnTo>
                    <a:lnTo>
                      <a:pt x="0" y="716"/>
                    </a:lnTo>
                    <a:lnTo>
                      <a:pt x="4" y="683"/>
                    </a:lnTo>
                    <a:lnTo>
                      <a:pt x="10" y="651"/>
                    </a:lnTo>
                    <a:lnTo>
                      <a:pt x="21" y="619"/>
                    </a:lnTo>
                    <a:lnTo>
                      <a:pt x="34" y="586"/>
                    </a:lnTo>
                    <a:lnTo>
                      <a:pt x="50" y="551"/>
                    </a:lnTo>
                    <a:lnTo>
                      <a:pt x="71" y="515"/>
                    </a:lnTo>
                    <a:lnTo>
                      <a:pt x="93" y="478"/>
                    </a:lnTo>
                    <a:lnTo>
                      <a:pt x="119" y="438"/>
                    </a:lnTo>
                    <a:lnTo>
                      <a:pt x="154" y="388"/>
                    </a:lnTo>
                    <a:lnTo>
                      <a:pt x="194" y="341"/>
                    </a:lnTo>
                    <a:lnTo>
                      <a:pt x="238" y="296"/>
                    </a:lnTo>
                    <a:lnTo>
                      <a:pt x="285" y="255"/>
                    </a:lnTo>
                    <a:lnTo>
                      <a:pt x="335" y="215"/>
                    </a:lnTo>
                    <a:lnTo>
                      <a:pt x="388" y="179"/>
                    </a:lnTo>
                    <a:lnTo>
                      <a:pt x="443" y="146"/>
                    </a:lnTo>
                    <a:lnTo>
                      <a:pt x="501" y="117"/>
                    </a:lnTo>
                    <a:lnTo>
                      <a:pt x="561" y="90"/>
                    </a:lnTo>
                    <a:lnTo>
                      <a:pt x="623" y="67"/>
                    </a:lnTo>
                    <a:lnTo>
                      <a:pt x="685" y="46"/>
                    </a:lnTo>
                    <a:lnTo>
                      <a:pt x="749" y="30"/>
                    </a:lnTo>
                    <a:lnTo>
                      <a:pt x="814" y="17"/>
                    </a:lnTo>
                    <a:lnTo>
                      <a:pt x="879" y="8"/>
                    </a:lnTo>
                    <a:lnTo>
                      <a:pt x="944" y="2"/>
                    </a:lnTo>
                    <a:lnTo>
                      <a:pt x="1008" y="0"/>
                    </a:lnTo>
                    <a:close/>
                  </a:path>
                </a:pathLst>
              </a:custGeom>
              <a:solidFill>
                <a:srgbClr val="E8BE7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9"/>
              <p:cNvSpPr>
                <a:spLocks/>
              </p:cNvSpPr>
              <p:nvPr/>
            </p:nvSpPr>
            <p:spPr bwMode="auto">
              <a:xfrm>
                <a:off x="5372101" y="1816101"/>
                <a:ext cx="614363" cy="482600"/>
              </a:xfrm>
              <a:custGeom>
                <a:avLst/>
                <a:gdLst/>
                <a:ahLst/>
                <a:cxnLst>
                  <a:cxn ang="0">
                    <a:pos x="269" y="0"/>
                  </a:cxn>
                  <a:cxn ang="0">
                    <a:pos x="296" y="5"/>
                  </a:cxn>
                  <a:cxn ang="0">
                    <a:pos x="318" y="18"/>
                  </a:cxn>
                  <a:cxn ang="0">
                    <a:pos x="333" y="41"/>
                  </a:cxn>
                  <a:cxn ang="0">
                    <a:pos x="338" y="76"/>
                  </a:cxn>
                  <a:cxn ang="0">
                    <a:pos x="337" y="110"/>
                  </a:cxn>
                  <a:cxn ang="0">
                    <a:pos x="360" y="143"/>
                  </a:cxn>
                  <a:cxn ang="0">
                    <a:pos x="377" y="163"/>
                  </a:cxn>
                  <a:cxn ang="0">
                    <a:pos x="387" y="200"/>
                  </a:cxn>
                  <a:cxn ang="0">
                    <a:pos x="380" y="237"/>
                  </a:cxn>
                  <a:cxn ang="0">
                    <a:pos x="360" y="271"/>
                  </a:cxn>
                  <a:cxn ang="0">
                    <a:pos x="330" y="295"/>
                  </a:cxn>
                  <a:cxn ang="0">
                    <a:pos x="293" y="304"/>
                  </a:cxn>
                  <a:cxn ang="0">
                    <a:pos x="269" y="297"/>
                  </a:cxn>
                  <a:cxn ang="0">
                    <a:pos x="239" y="272"/>
                  </a:cxn>
                  <a:cxn ang="0">
                    <a:pos x="221" y="257"/>
                  </a:cxn>
                  <a:cxn ang="0">
                    <a:pos x="200" y="252"/>
                  </a:cxn>
                  <a:cxn ang="0">
                    <a:pos x="174" y="266"/>
                  </a:cxn>
                  <a:cxn ang="0">
                    <a:pos x="147" y="283"/>
                  </a:cxn>
                  <a:cxn ang="0">
                    <a:pos x="117" y="298"/>
                  </a:cxn>
                  <a:cxn ang="0">
                    <a:pos x="84" y="300"/>
                  </a:cxn>
                  <a:cxn ang="0">
                    <a:pos x="47" y="286"/>
                  </a:cxn>
                  <a:cxn ang="0">
                    <a:pos x="20" y="258"/>
                  </a:cxn>
                  <a:cxn ang="0">
                    <a:pos x="4" y="220"/>
                  </a:cxn>
                  <a:cxn ang="0">
                    <a:pos x="0" y="181"/>
                  </a:cxn>
                  <a:cxn ang="0">
                    <a:pos x="11" y="144"/>
                  </a:cxn>
                  <a:cxn ang="0">
                    <a:pos x="32" y="114"/>
                  </a:cxn>
                  <a:cxn ang="0">
                    <a:pos x="61" y="93"/>
                  </a:cxn>
                  <a:cxn ang="0">
                    <a:pos x="109" y="64"/>
                  </a:cxn>
                  <a:cxn ang="0">
                    <a:pos x="135" y="46"/>
                  </a:cxn>
                  <a:cxn ang="0">
                    <a:pos x="177" y="23"/>
                  </a:cxn>
                  <a:cxn ang="0">
                    <a:pos x="208" y="10"/>
                  </a:cxn>
                  <a:cxn ang="0">
                    <a:pos x="240" y="2"/>
                  </a:cxn>
                </a:cxnLst>
                <a:rect l="0" t="0" r="r" b="b"/>
                <a:pathLst>
                  <a:path w="387" h="304">
                    <a:moveTo>
                      <a:pt x="255" y="0"/>
                    </a:moveTo>
                    <a:lnTo>
                      <a:pt x="269" y="0"/>
                    </a:lnTo>
                    <a:lnTo>
                      <a:pt x="284" y="1"/>
                    </a:lnTo>
                    <a:lnTo>
                      <a:pt x="296" y="5"/>
                    </a:lnTo>
                    <a:lnTo>
                      <a:pt x="308" y="10"/>
                    </a:lnTo>
                    <a:lnTo>
                      <a:pt x="318" y="18"/>
                    </a:lnTo>
                    <a:lnTo>
                      <a:pt x="326" y="28"/>
                    </a:lnTo>
                    <a:lnTo>
                      <a:pt x="333" y="41"/>
                    </a:lnTo>
                    <a:lnTo>
                      <a:pt x="336" y="57"/>
                    </a:lnTo>
                    <a:lnTo>
                      <a:pt x="338" y="76"/>
                    </a:lnTo>
                    <a:lnTo>
                      <a:pt x="336" y="98"/>
                    </a:lnTo>
                    <a:lnTo>
                      <a:pt x="337" y="110"/>
                    </a:lnTo>
                    <a:lnTo>
                      <a:pt x="342" y="121"/>
                    </a:lnTo>
                    <a:lnTo>
                      <a:pt x="360" y="143"/>
                    </a:lnTo>
                    <a:lnTo>
                      <a:pt x="370" y="154"/>
                    </a:lnTo>
                    <a:lnTo>
                      <a:pt x="377" y="163"/>
                    </a:lnTo>
                    <a:lnTo>
                      <a:pt x="384" y="181"/>
                    </a:lnTo>
                    <a:lnTo>
                      <a:pt x="387" y="200"/>
                    </a:lnTo>
                    <a:lnTo>
                      <a:pt x="385" y="218"/>
                    </a:lnTo>
                    <a:lnTo>
                      <a:pt x="380" y="237"/>
                    </a:lnTo>
                    <a:lnTo>
                      <a:pt x="372" y="255"/>
                    </a:lnTo>
                    <a:lnTo>
                      <a:pt x="360" y="271"/>
                    </a:lnTo>
                    <a:lnTo>
                      <a:pt x="346" y="284"/>
                    </a:lnTo>
                    <a:lnTo>
                      <a:pt x="330" y="295"/>
                    </a:lnTo>
                    <a:lnTo>
                      <a:pt x="312" y="301"/>
                    </a:lnTo>
                    <a:lnTo>
                      <a:pt x="293" y="304"/>
                    </a:lnTo>
                    <a:lnTo>
                      <a:pt x="280" y="302"/>
                    </a:lnTo>
                    <a:lnTo>
                      <a:pt x="269" y="297"/>
                    </a:lnTo>
                    <a:lnTo>
                      <a:pt x="259" y="290"/>
                    </a:lnTo>
                    <a:lnTo>
                      <a:pt x="239" y="272"/>
                    </a:lnTo>
                    <a:lnTo>
                      <a:pt x="230" y="264"/>
                    </a:lnTo>
                    <a:lnTo>
                      <a:pt x="221" y="257"/>
                    </a:lnTo>
                    <a:lnTo>
                      <a:pt x="211" y="253"/>
                    </a:lnTo>
                    <a:lnTo>
                      <a:pt x="200" y="252"/>
                    </a:lnTo>
                    <a:lnTo>
                      <a:pt x="189" y="257"/>
                    </a:lnTo>
                    <a:lnTo>
                      <a:pt x="174" y="266"/>
                    </a:lnTo>
                    <a:lnTo>
                      <a:pt x="161" y="275"/>
                    </a:lnTo>
                    <a:lnTo>
                      <a:pt x="147" y="283"/>
                    </a:lnTo>
                    <a:lnTo>
                      <a:pt x="133" y="291"/>
                    </a:lnTo>
                    <a:lnTo>
                      <a:pt x="117" y="298"/>
                    </a:lnTo>
                    <a:lnTo>
                      <a:pt x="101" y="300"/>
                    </a:lnTo>
                    <a:lnTo>
                      <a:pt x="84" y="300"/>
                    </a:lnTo>
                    <a:lnTo>
                      <a:pt x="64" y="295"/>
                    </a:lnTo>
                    <a:lnTo>
                      <a:pt x="47" y="286"/>
                    </a:lnTo>
                    <a:lnTo>
                      <a:pt x="32" y="273"/>
                    </a:lnTo>
                    <a:lnTo>
                      <a:pt x="20" y="258"/>
                    </a:lnTo>
                    <a:lnTo>
                      <a:pt x="11" y="240"/>
                    </a:lnTo>
                    <a:lnTo>
                      <a:pt x="4" y="220"/>
                    </a:lnTo>
                    <a:lnTo>
                      <a:pt x="0" y="201"/>
                    </a:lnTo>
                    <a:lnTo>
                      <a:pt x="0" y="181"/>
                    </a:lnTo>
                    <a:lnTo>
                      <a:pt x="4" y="162"/>
                    </a:lnTo>
                    <a:lnTo>
                      <a:pt x="11" y="144"/>
                    </a:lnTo>
                    <a:lnTo>
                      <a:pt x="20" y="128"/>
                    </a:lnTo>
                    <a:lnTo>
                      <a:pt x="32" y="114"/>
                    </a:lnTo>
                    <a:lnTo>
                      <a:pt x="45" y="103"/>
                    </a:lnTo>
                    <a:lnTo>
                      <a:pt x="61" y="93"/>
                    </a:lnTo>
                    <a:lnTo>
                      <a:pt x="93" y="73"/>
                    </a:lnTo>
                    <a:lnTo>
                      <a:pt x="109" y="64"/>
                    </a:lnTo>
                    <a:lnTo>
                      <a:pt x="124" y="54"/>
                    </a:lnTo>
                    <a:lnTo>
                      <a:pt x="135" y="46"/>
                    </a:lnTo>
                    <a:lnTo>
                      <a:pt x="162" y="30"/>
                    </a:lnTo>
                    <a:lnTo>
                      <a:pt x="177" y="23"/>
                    </a:lnTo>
                    <a:lnTo>
                      <a:pt x="192" y="16"/>
                    </a:lnTo>
                    <a:lnTo>
                      <a:pt x="208" y="10"/>
                    </a:lnTo>
                    <a:lnTo>
                      <a:pt x="224" y="6"/>
                    </a:lnTo>
                    <a:lnTo>
                      <a:pt x="240" y="2"/>
                    </a:lnTo>
                    <a:lnTo>
                      <a:pt x="255" y="0"/>
                    </a:lnTo>
                    <a:close/>
                  </a:path>
                </a:pathLst>
              </a:custGeom>
              <a:solidFill>
                <a:srgbClr val="C7001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0"/>
              <p:cNvSpPr>
                <a:spLocks/>
              </p:cNvSpPr>
              <p:nvPr/>
            </p:nvSpPr>
            <p:spPr bwMode="auto">
              <a:xfrm>
                <a:off x="5400676" y="1830388"/>
                <a:ext cx="542925" cy="415925"/>
              </a:xfrm>
              <a:custGeom>
                <a:avLst/>
                <a:gdLst/>
                <a:ahLst/>
                <a:cxnLst>
                  <a:cxn ang="0">
                    <a:pos x="250" y="2"/>
                  </a:cxn>
                  <a:cxn ang="0">
                    <a:pos x="274" y="12"/>
                  </a:cxn>
                  <a:cxn ang="0">
                    <a:pos x="287" y="30"/>
                  </a:cxn>
                  <a:cxn ang="0">
                    <a:pos x="291" y="53"/>
                  </a:cxn>
                  <a:cxn ang="0">
                    <a:pos x="289" y="88"/>
                  </a:cxn>
                  <a:cxn ang="0">
                    <a:pos x="291" y="102"/>
                  </a:cxn>
                  <a:cxn ang="0">
                    <a:pos x="299" y="113"/>
                  </a:cxn>
                  <a:cxn ang="0">
                    <a:pos x="316" y="131"/>
                  </a:cxn>
                  <a:cxn ang="0">
                    <a:pos x="334" y="156"/>
                  </a:cxn>
                  <a:cxn ang="0">
                    <a:pos x="342" y="188"/>
                  </a:cxn>
                  <a:cxn ang="0">
                    <a:pos x="333" y="217"/>
                  </a:cxn>
                  <a:cxn ang="0">
                    <a:pos x="311" y="242"/>
                  </a:cxn>
                  <a:cxn ang="0">
                    <a:pos x="284" y="259"/>
                  </a:cxn>
                  <a:cxn ang="0">
                    <a:pos x="259" y="260"/>
                  </a:cxn>
                  <a:cxn ang="0">
                    <a:pos x="237" y="247"/>
                  </a:cxn>
                  <a:cxn ang="0">
                    <a:pos x="212" y="221"/>
                  </a:cxn>
                  <a:cxn ang="0">
                    <a:pos x="187" y="209"/>
                  </a:cxn>
                  <a:cxn ang="0">
                    <a:pos x="164" y="214"/>
                  </a:cxn>
                  <a:cxn ang="0">
                    <a:pos x="141" y="227"/>
                  </a:cxn>
                  <a:cxn ang="0">
                    <a:pos x="117" y="243"/>
                  </a:cxn>
                  <a:cxn ang="0">
                    <a:pos x="91" y="256"/>
                  </a:cxn>
                  <a:cxn ang="0">
                    <a:pos x="64" y="258"/>
                  </a:cxn>
                  <a:cxn ang="0">
                    <a:pos x="35" y="246"/>
                  </a:cxn>
                  <a:cxn ang="0">
                    <a:pos x="14" y="221"/>
                  </a:cxn>
                  <a:cxn ang="0">
                    <a:pos x="2" y="190"/>
                  </a:cxn>
                  <a:cxn ang="0">
                    <a:pos x="2" y="156"/>
                  </a:cxn>
                  <a:cxn ang="0">
                    <a:pos x="17" y="122"/>
                  </a:cxn>
                  <a:cxn ang="0">
                    <a:pos x="43" y="96"/>
                  </a:cxn>
                  <a:cxn ang="0">
                    <a:pos x="83" y="75"/>
                  </a:cxn>
                  <a:cxn ang="0">
                    <a:pos x="123" y="48"/>
                  </a:cxn>
                  <a:cxn ang="0">
                    <a:pos x="157" y="20"/>
                  </a:cxn>
                  <a:cxn ang="0">
                    <a:pos x="193" y="5"/>
                  </a:cxn>
                  <a:cxn ang="0">
                    <a:pos x="231" y="0"/>
                  </a:cxn>
                </a:cxnLst>
                <a:rect l="0" t="0" r="r" b="b"/>
                <a:pathLst>
                  <a:path w="342" h="262">
                    <a:moveTo>
                      <a:pt x="231" y="0"/>
                    </a:moveTo>
                    <a:lnTo>
                      <a:pt x="250" y="2"/>
                    </a:lnTo>
                    <a:lnTo>
                      <a:pt x="263" y="6"/>
                    </a:lnTo>
                    <a:lnTo>
                      <a:pt x="274" y="12"/>
                    </a:lnTo>
                    <a:lnTo>
                      <a:pt x="282" y="20"/>
                    </a:lnTo>
                    <a:lnTo>
                      <a:pt x="287" y="30"/>
                    </a:lnTo>
                    <a:lnTo>
                      <a:pt x="290" y="40"/>
                    </a:lnTo>
                    <a:lnTo>
                      <a:pt x="291" y="53"/>
                    </a:lnTo>
                    <a:lnTo>
                      <a:pt x="290" y="78"/>
                    </a:lnTo>
                    <a:lnTo>
                      <a:pt x="289" y="88"/>
                    </a:lnTo>
                    <a:lnTo>
                      <a:pt x="289" y="96"/>
                    </a:lnTo>
                    <a:lnTo>
                      <a:pt x="291" y="102"/>
                    </a:lnTo>
                    <a:lnTo>
                      <a:pt x="294" y="107"/>
                    </a:lnTo>
                    <a:lnTo>
                      <a:pt x="299" y="113"/>
                    </a:lnTo>
                    <a:lnTo>
                      <a:pt x="307" y="120"/>
                    </a:lnTo>
                    <a:lnTo>
                      <a:pt x="316" y="131"/>
                    </a:lnTo>
                    <a:lnTo>
                      <a:pt x="326" y="144"/>
                    </a:lnTo>
                    <a:lnTo>
                      <a:pt x="334" y="156"/>
                    </a:lnTo>
                    <a:lnTo>
                      <a:pt x="340" y="172"/>
                    </a:lnTo>
                    <a:lnTo>
                      <a:pt x="342" y="188"/>
                    </a:lnTo>
                    <a:lnTo>
                      <a:pt x="339" y="203"/>
                    </a:lnTo>
                    <a:lnTo>
                      <a:pt x="333" y="217"/>
                    </a:lnTo>
                    <a:lnTo>
                      <a:pt x="323" y="231"/>
                    </a:lnTo>
                    <a:lnTo>
                      <a:pt x="311" y="242"/>
                    </a:lnTo>
                    <a:lnTo>
                      <a:pt x="297" y="253"/>
                    </a:lnTo>
                    <a:lnTo>
                      <a:pt x="284" y="259"/>
                    </a:lnTo>
                    <a:lnTo>
                      <a:pt x="272" y="262"/>
                    </a:lnTo>
                    <a:lnTo>
                      <a:pt x="259" y="260"/>
                    </a:lnTo>
                    <a:lnTo>
                      <a:pt x="249" y="256"/>
                    </a:lnTo>
                    <a:lnTo>
                      <a:pt x="237" y="247"/>
                    </a:lnTo>
                    <a:lnTo>
                      <a:pt x="226" y="234"/>
                    </a:lnTo>
                    <a:lnTo>
                      <a:pt x="212" y="221"/>
                    </a:lnTo>
                    <a:lnTo>
                      <a:pt x="200" y="213"/>
                    </a:lnTo>
                    <a:lnTo>
                      <a:pt x="187" y="209"/>
                    </a:lnTo>
                    <a:lnTo>
                      <a:pt x="176" y="210"/>
                    </a:lnTo>
                    <a:lnTo>
                      <a:pt x="164" y="214"/>
                    </a:lnTo>
                    <a:lnTo>
                      <a:pt x="153" y="219"/>
                    </a:lnTo>
                    <a:lnTo>
                      <a:pt x="141" y="227"/>
                    </a:lnTo>
                    <a:lnTo>
                      <a:pt x="129" y="235"/>
                    </a:lnTo>
                    <a:lnTo>
                      <a:pt x="117" y="243"/>
                    </a:lnTo>
                    <a:lnTo>
                      <a:pt x="105" y="250"/>
                    </a:lnTo>
                    <a:lnTo>
                      <a:pt x="91" y="256"/>
                    </a:lnTo>
                    <a:lnTo>
                      <a:pt x="78" y="258"/>
                    </a:lnTo>
                    <a:lnTo>
                      <a:pt x="64" y="258"/>
                    </a:lnTo>
                    <a:lnTo>
                      <a:pt x="49" y="254"/>
                    </a:lnTo>
                    <a:lnTo>
                      <a:pt x="35" y="246"/>
                    </a:lnTo>
                    <a:lnTo>
                      <a:pt x="24" y="234"/>
                    </a:lnTo>
                    <a:lnTo>
                      <a:pt x="14" y="221"/>
                    </a:lnTo>
                    <a:lnTo>
                      <a:pt x="7" y="206"/>
                    </a:lnTo>
                    <a:lnTo>
                      <a:pt x="2" y="190"/>
                    </a:lnTo>
                    <a:lnTo>
                      <a:pt x="0" y="175"/>
                    </a:lnTo>
                    <a:lnTo>
                      <a:pt x="2" y="156"/>
                    </a:lnTo>
                    <a:lnTo>
                      <a:pt x="7" y="138"/>
                    </a:lnTo>
                    <a:lnTo>
                      <a:pt x="17" y="122"/>
                    </a:lnTo>
                    <a:lnTo>
                      <a:pt x="29" y="109"/>
                    </a:lnTo>
                    <a:lnTo>
                      <a:pt x="43" y="96"/>
                    </a:lnTo>
                    <a:lnTo>
                      <a:pt x="59" y="87"/>
                    </a:lnTo>
                    <a:lnTo>
                      <a:pt x="83" y="75"/>
                    </a:lnTo>
                    <a:lnTo>
                      <a:pt x="103" y="63"/>
                    </a:lnTo>
                    <a:lnTo>
                      <a:pt x="123" y="48"/>
                    </a:lnTo>
                    <a:lnTo>
                      <a:pt x="142" y="31"/>
                    </a:lnTo>
                    <a:lnTo>
                      <a:pt x="157" y="20"/>
                    </a:lnTo>
                    <a:lnTo>
                      <a:pt x="174" y="11"/>
                    </a:lnTo>
                    <a:lnTo>
                      <a:pt x="193" y="5"/>
                    </a:lnTo>
                    <a:lnTo>
                      <a:pt x="211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E81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1"/>
              <p:cNvSpPr>
                <a:spLocks/>
              </p:cNvSpPr>
              <p:nvPr/>
            </p:nvSpPr>
            <p:spPr bwMode="auto">
              <a:xfrm>
                <a:off x="4529138" y="2171701"/>
                <a:ext cx="684213" cy="681038"/>
              </a:xfrm>
              <a:custGeom>
                <a:avLst/>
                <a:gdLst/>
                <a:ahLst/>
                <a:cxnLst>
                  <a:cxn ang="0">
                    <a:pos x="256" y="1"/>
                  </a:cxn>
                  <a:cxn ang="0">
                    <a:pos x="289" y="11"/>
                  </a:cxn>
                  <a:cxn ang="0">
                    <a:pos x="322" y="29"/>
                  </a:cxn>
                  <a:cxn ang="0">
                    <a:pos x="360" y="56"/>
                  </a:cxn>
                  <a:cxn ang="0">
                    <a:pos x="396" y="87"/>
                  </a:cxn>
                  <a:cxn ang="0">
                    <a:pos x="423" y="121"/>
                  </a:cxn>
                  <a:cxn ang="0">
                    <a:pos x="431" y="154"/>
                  </a:cxn>
                  <a:cxn ang="0">
                    <a:pos x="422" y="196"/>
                  </a:cxn>
                  <a:cxn ang="0">
                    <a:pos x="401" y="228"/>
                  </a:cxn>
                  <a:cxn ang="0">
                    <a:pos x="373" y="251"/>
                  </a:cxn>
                  <a:cxn ang="0">
                    <a:pos x="337" y="265"/>
                  </a:cxn>
                  <a:cxn ang="0">
                    <a:pos x="298" y="272"/>
                  </a:cxn>
                  <a:cxn ang="0">
                    <a:pos x="267" y="275"/>
                  </a:cxn>
                  <a:cxn ang="0">
                    <a:pos x="250" y="287"/>
                  </a:cxn>
                  <a:cxn ang="0">
                    <a:pos x="240" y="310"/>
                  </a:cxn>
                  <a:cxn ang="0">
                    <a:pos x="233" y="336"/>
                  </a:cxn>
                  <a:cxn ang="0">
                    <a:pos x="227" y="366"/>
                  </a:cxn>
                  <a:cxn ang="0">
                    <a:pos x="218" y="392"/>
                  </a:cxn>
                  <a:cxn ang="0">
                    <a:pos x="204" y="415"/>
                  </a:cxn>
                  <a:cxn ang="0">
                    <a:pos x="180" y="427"/>
                  </a:cxn>
                  <a:cxn ang="0">
                    <a:pos x="150" y="427"/>
                  </a:cxn>
                  <a:cxn ang="0">
                    <a:pos x="128" y="415"/>
                  </a:cxn>
                  <a:cxn ang="0">
                    <a:pos x="113" y="394"/>
                  </a:cxn>
                  <a:cxn ang="0">
                    <a:pos x="103" y="370"/>
                  </a:cxn>
                  <a:cxn ang="0">
                    <a:pos x="93" y="347"/>
                  </a:cxn>
                  <a:cxn ang="0">
                    <a:pos x="81" y="329"/>
                  </a:cxn>
                  <a:cxn ang="0">
                    <a:pos x="65" y="320"/>
                  </a:cxn>
                  <a:cxn ang="0">
                    <a:pos x="41" y="318"/>
                  </a:cxn>
                  <a:cxn ang="0">
                    <a:pos x="21" y="313"/>
                  </a:cxn>
                  <a:cxn ang="0">
                    <a:pos x="7" y="300"/>
                  </a:cxn>
                  <a:cxn ang="0">
                    <a:pos x="0" y="277"/>
                  </a:cxn>
                  <a:cxn ang="0">
                    <a:pos x="5" y="246"/>
                  </a:cxn>
                  <a:cxn ang="0">
                    <a:pos x="17" y="226"/>
                  </a:cxn>
                  <a:cxn ang="0">
                    <a:pos x="36" y="213"/>
                  </a:cxn>
                  <a:cxn ang="0">
                    <a:pos x="56" y="202"/>
                  </a:cxn>
                  <a:cxn ang="0">
                    <a:pos x="73" y="188"/>
                  </a:cxn>
                  <a:cxn ang="0">
                    <a:pos x="84" y="170"/>
                  </a:cxn>
                  <a:cxn ang="0">
                    <a:pos x="87" y="138"/>
                  </a:cxn>
                  <a:cxn ang="0">
                    <a:pos x="95" y="110"/>
                  </a:cxn>
                  <a:cxn ang="0">
                    <a:pos x="111" y="94"/>
                  </a:cxn>
                  <a:cxn ang="0">
                    <a:pos x="135" y="86"/>
                  </a:cxn>
                  <a:cxn ang="0">
                    <a:pos x="166" y="84"/>
                  </a:cxn>
                  <a:cxn ang="0">
                    <a:pos x="179" y="63"/>
                  </a:cxn>
                  <a:cxn ang="0">
                    <a:pos x="191" y="41"/>
                  </a:cxn>
                  <a:cxn ang="0">
                    <a:pos x="204" y="21"/>
                  </a:cxn>
                  <a:cxn ang="0">
                    <a:pos x="221" y="7"/>
                  </a:cxn>
                  <a:cxn ang="0">
                    <a:pos x="243" y="0"/>
                  </a:cxn>
                </a:cxnLst>
                <a:rect l="0" t="0" r="r" b="b"/>
                <a:pathLst>
                  <a:path w="431" h="429">
                    <a:moveTo>
                      <a:pt x="243" y="0"/>
                    </a:moveTo>
                    <a:lnTo>
                      <a:pt x="256" y="1"/>
                    </a:lnTo>
                    <a:lnTo>
                      <a:pt x="271" y="4"/>
                    </a:lnTo>
                    <a:lnTo>
                      <a:pt x="289" y="11"/>
                    </a:lnTo>
                    <a:lnTo>
                      <a:pt x="304" y="19"/>
                    </a:lnTo>
                    <a:lnTo>
                      <a:pt x="322" y="29"/>
                    </a:lnTo>
                    <a:lnTo>
                      <a:pt x="341" y="42"/>
                    </a:lnTo>
                    <a:lnTo>
                      <a:pt x="360" y="56"/>
                    </a:lnTo>
                    <a:lnTo>
                      <a:pt x="379" y="71"/>
                    </a:lnTo>
                    <a:lnTo>
                      <a:pt x="396" y="87"/>
                    </a:lnTo>
                    <a:lnTo>
                      <a:pt x="411" y="104"/>
                    </a:lnTo>
                    <a:lnTo>
                      <a:pt x="423" y="121"/>
                    </a:lnTo>
                    <a:lnTo>
                      <a:pt x="430" y="138"/>
                    </a:lnTo>
                    <a:lnTo>
                      <a:pt x="431" y="154"/>
                    </a:lnTo>
                    <a:lnTo>
                      <a:pt x="428" y="176"/>
                    </a:lnTo>
                    <a:lnTo>
                      <a:pt x="422" y="196"/>
                    </a:lnTo>
                    <a:lnTo>
                      <a:pt x="413" y="213"/>
                    </a:lnTo>
                    <a:lnTo>
                      <a:pt x="401" y="228"/>
                    </a:lnTo>
                    <a:lnTo>
                      <a:pt x="388" y="240"/>
                    </a:lnTo>
                    <a:lnTo>
                      <a:pt x="373" y="251"/>
                    </a:lnTo>
                    <a:lnTo>
                      <a:pt x="355" y="259"/>
                    </a:lnTo>
                    <a:lnTo>
                      <a:pt x="337" y="265"/>
                    </a:lnTo>
                    <a:lnTo>
                      <a:pt x="318" y="269"/>
                    </a:lnTo>
                    <a:lnTo>
                      <a:pt x="298" y="272"/>
                    </a:lnTo>
                    <a:lnTo>
                      <a:pt x="279" y="273"/>
                    </a:lnTo>
                    <a:lnTo>
                      <a:pt x="267" y="275"/>
                    </a:lnTo>
                    <a:lnTo>
                      <a:pt x="257" y="280"/>
                    </a:lnTo>
                    <a:lnTo>
                      <a:pt x="250" y="287"/>
                    </a:lnTo>
                    <a:lnTo>
                      <a:pt x="245" y="297"/>
                    </a:lnTo>
                    <a:lnTo>
                      <a:pt x="240" y="310"/>
                    </a:lnTo>
                    <a:lnTo>
                      <a:pt x="237" y="322"/>
                    </a:lnTo>
                    <a:lnTo>
                      <a:pt x="233" y="336"/>
                    </a:lnTo>
                    <a:lnTo>
                      <a:pt x="231" y="350"/>
                    </a:lnTo>
                    <a:lnTo>
                      <a:pt x="227" y="366"/>
                    </a:lnTo>
                    <a:lnTo>
                      <a:pt x="223" y="380"/>
                    </a:lnTo>
                    <a:lnTo>
                      <a:pt x="218" y="392"/>
                    </a:lnTo>
                    <a:lnTo>
                      <a:pt x="212" y="405"/>
                    </a:lnTo>
                    <a:lnTo>
                      <a:pt x="204" y="415"/>
                    </a:lnTo>
                    <a:lnTo>
                      <a:pt x="193" y="422"/>
                    </a:lnTo>
                    <a:lnTo>
                      <a:pt x="180" y="427"/>
                    </a:lnTo>
                    <a:lnTo>
                      <a:pt x="164" y="429"/>
                    </a:lnTo>
                    <a:lnTo>
                      <a:pt x="150" y="427"/>
                    </a:lnTo>
                    <a:lnTo>
                      <a:pt x="138" y="423"/>
                    </a:lnTo>
                    <a:lnTo>
                      <a:pt x="128" y="415"/>
                    </a:lnTo>
                    <a:lnTo>
                      <a:pt x="120" y="406"/>
                    </a:lnTo>
                    <a:lnTo>
                      <a:pt x="113" y="394"/>
                    </a:lnTo>
                    <a:lnTo>
                      <a:pt x="108" y="383"/>
                    </a:lnTo>
                    <a:lnTo>
                      <a:pt x="103" y="370"/>
                    </a:lnTo>
                    <a:lnTo>
                      <a:pt x="97" y="358"/>
                    </a:lnTo>
                    <a:lnTo>
                      <a:pt x="93" y="347"/>
                    </a:lnTo>
                    <a:lnTo>
                      <a:pt x="87" y="337"/>
                    </a:lnTo>
                    <a:lnTo>
                      <a:pt x="81" y="329"/>
                    </a:lnTo>
                    <a:lnTo>
                      <a:pt x="74" y="323"/>
                    </a:lnTo>
                    <a:lnTo>
                      <a:pt x="65" y="320"/>
                    </a:lnTo>
                    <a:lnTo>
                      <a:pt x="53" y="320"/>
                    </a:lnTo>
                    <a:lnTo>
                      <a:pt x="41" y="318"/>
                    </a:lnTo>
                    <a:lnTo>
                      <a:pt x="31" y="317"/>
                    </a:lnTo>
                    <a:lnTo>
                      <a:pt x="21" y="313"/>
                    </a:lnTo>
                    <a:lnTo>
                      <a:pt x="13" y="308"/>
                    </a:lnTo>
                    <a:lnTo>
                      <a:pt x="7" y="300"/>
                    </a:lnTo>
                    <a:lnTo>
                      <a:pt x="2" y="290"/>
                    </a:lnTo>
                    <a:lnTo>
                      <a:pt x="0" y="277"/>
                    </a:lnTo>
                    <a:lnTo>
                      <a:pt x="1" y="261"/>
                    </a:lnTo>
                    <a:lnTo>
                      <a:pt x="5" y="246"/>
                    </a:lnTo>
                    <a:lnTo>
                      <a:pt x="10" y="236"/>
                    </a:lnTo>
                    <a:lnTo>
                      <a:pt x="17" y="226"/>
                    </a:lnTo>
                    <a:lnTo>
                      <a:pt x="26" y="219"/>
                    </a:lnTo>
                    <a:lnTo>
                      <a:pt x="36" y="213"/>
                    </a:lnTo>
                    <a:lnTo>
                      <a:pt x="46" y="207"/>
                    </a:lnTo>
                    <a:lnTo>
                      <a:pt x="56" y="202"/>
                    </a:lnTo>
                    <a:lnTo>
                      <a:pt x="65" y="196"/>
                    </a:lnTo>
                    <a:lnTo>
                      <a:pt x="73" y="188"/>
                    </a:lnTo>
                    <a:lnTo>
                      <a:pt x="79" y="180"/>
                    </a:lnTo>
                    <a:lnTo>
                      <a:pt x="84" y="170"/>
                    </a:lnTo>
                    <a:lnTo>
                      <a:pt x="86" y="156"/>
                    </a:lnTo>
                    <a:lnTo>
                      <a:pt x="87" y="138"/>
                    </a:lnTo>
                    <a:lnTo>
                      <a:pt x="90" y="123"/>
                    </a:lnTo>
                    <a:lnTo>
                      <a:pt x="95" y="110"/>
                    </a:lnTo>
                    <a:lnTo>
                      <a:pt x="102" y="100"/>
                    </a:lnTo>
                    <a:lnTo>
                      <a:pt x="111" y="94"/>
                    </a:lnTo>
                    <a:lnTo>
                      <a:pt x="121" y="89"/>
                    </a:lnTo>
                    <a:lnTo>
                      <a:pt x="135" y="86"/>
                    </a:lnTo>
                    <a:lnTo>
                      <a:pt x="149" y="84"/>
                    </a:lnTo>
                    <a:lnTo>
                      <a:pt x="166" y="84"/>
                    </a:lnTo>
                    <a:lnTo>
                      <a:pt x="173" y="74"/>
                    </a:lnTo>
                    <a:lnTo>
                      <a:pt x="179" y="63"/>
                    </a:lnTo>
                    <a:lnTo>
                      <a:pt x="184" y="51"/>
                    </a:lnTo>
                    <a:lnTo>
                      <a:pt x="191" y="41"/>
                    </a:lnTo>
                    <a:lnTo>
                      <a:pt x="198" y="30"/>
                    </a:lnTo>
                    <a:lnTo>
                      <a:pt x="204" y="21"/>
                    </a:lnTo>
                    <a:lnTo>
                      <a:pt x="212" y="13"/>
                    </a:lnTo>
                    <a:lnTo>
                      <a:pt x="221" y="7"/>
                    </a:lnTo>
                    <a:lnTo>
                      <a:pt x="231" y="2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rgbClr val="FF820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2"/>
              <p:cNvSpPr>
                <a:spLocks/>
              </p:cNvSpPr>
              <p:nvPr/>
            </p:nvSpPr>
            <p:spPr bwMode="auto">
              <a:xfrm>
                <a:off x="4560888" y="2198688"/>
                <a:ext cx="608013" cy="601663"/>
              </a:xfrm>
              <a:custGeom>
                <a:avLst/>
                <a:gdLst/>
                <a:ahLst/>
                <a:cxnLst>
                  <a:cxn ang="0">
                    <a:pos x="250" y="3"/>
                  </a:cxn>
                  <a:cxn ang="0">
                    <a:pos x="281" y="25"/>
                  </a:cxn>
                  <a:cxn ang="0">
                    <a:pos x="299" y="47"/>
                  </a:cxn>
                  <a:cxn ang="0">
                    <a:pos x="316" y="65"/>
                  </a:cxn>
                  <a:cxn ang="0">
                    <a:pos x="331" y="69"/>
                  </a:cxn>
                  <a:cxn ang="0">
                    <a:pos x="347" y="70"/>
                  </a:cxn>
                  <a:cxn ang="0">
                    <a:pos x="367" y="79"/>
                  </a:cxn>
                  <a:cxn ang="0">
                    <a:pos x="379" y="98"/>
                  </a:cxn>
                  <a:cxn ang="0">
                    <a:pos x="383" y="122"/>
                  </a:cxn>
                  <a:cxn ang="0">
                    <a:pos x="379" y="147"/>
                  </a:cxn>
                  <a:cxn ang="0">
                    <a:pos x="366" y="173"/>
                  </a:cxn>
                  <a:cxn ang="0">
                    <a:pos x="346" y="199"/>
                  </a:cxn>
                  <a:cxn ang="0">
                    <a:pos x="319" y="217"/>
                  </a:cxn>
                  <a:cxn ang="0">
                    <a:pos x="285" y="224"/>
                  </a:cxn>
                  <a:cxn ang="0">
                    <a:pos x="259" y="223"/>
                  </a:cxn>
                  <a:cxn ang="0">
                    <a:pos x="223" y="229"/>
                  </a:cxn>
                  <a:cxn ang="0">
                    <a:pos x="205" y="247"/>
                  </a:cxn>
                  <a:cxn ang="0">
                    <a:pos x="195" y="279"/>
                  </a:cxn>
                  <a:cxn ang="0">
                    <a:pos x="189" y="314"/>
                  </a:cxn>
                  <a:cxn ang="0">
                    <a:pos x="179" y="347"/>
                  </a:cxn>
                  <a:cxn ang="0">
                    <a:pos x="158" y="373"/>
                  </a:cxn>
                  <a:cxn ang="0">
                    <a:pos x="135" y="379"/>
                  </a:cxn>
                  <a:cxn ang="0">
                    <a:pos x="111" y="366"/>
                  </a:cxn>
                  <a:cxn ang="0">
                    <a:pos x="94" y="342"/>
                  </a:cxn>
                  <a:cxn ang="0">
                    <a:pos x="76" y="298"/>
                  </a:cxn>
                  <a:cxn ang="0">
                    <a:pos x="63" y="280"/>
                  </a:cxn>
                  <a:cxn ang="0">
                    <a:pos x="43" y="271"/>
                  </a:cxn>
                  <a:cxn ang="0">
                    <a:pos x="27" y="273"/>
                  </a:cxn>
                  <a:cxn ang="0">
                    <a:pos x="14" y="274"/>
                  </a:cxn>
                  <a:cxn ang="0">
                    <a:pos x="3" y="261"/>
                  </a:cxn>
                  <a:cxn ang="0">
                    <a:pos x="0" y="237"/>
                  </a:cxn>
                  <a:cxn ang="0">
                    <a:pos x="9" y="215"/>
                  </a:cxn>
                  <a:cxn ang="0">
                    <a:pos x="27" y="201"/>
                  </a:cxn>
                  <a:cxn ang="0">
                    <a:pos x="47" y="192"/>
                  </a:cxn>
                  <a:cxn ang="0">
                    <a:pos x="65" y="184"/>
                  </a:cxn>
                  <a:cxn ang="0">
                    <a:pos x="78" y="168"/>
                  </a:cxn>
                  <a:cxn ang="0">
                    <a:pos x="84" y="146"/>
                  </a:cxn>
                  <a:cxn ang="0">
                    <a:pos x="86" y="103"/>
                  </a:cxn>
                  <a:cxn ang="0">
                    <a:pos x="94" y="86"/>
                  </a:cxn>
                  <a:cxn ang="0">
                    <a:pos x="111" y="77"/>
                  </a:cxn>
                  <a:cxn ang="0">
                    <a:pos x="130" y="80"/>
                  </a:cxn>
                  <a:cxn ang="0">
                    <a:pos x="148" y="80"/>
                  </a:cxn>
                  <a:cxn ang="0">
                    <a:pos x="162" y="69"/>
                  </a:cxn>
                  <a:cxn ang="0">
                    <a:pos x="166" y="53"/>
                  </a:cxn>
                  <a:cxn ang="0">
                    <a:pos x="169" y="35"/>
                  </a:cxn>
                  <a:cxn ang="0">
                    <a:pos x="176" y="21"/>
                  </a:cxn>
                  <a:cxn ang="0">
                    <a:pos x="197" y="9"/>
                  </a:cxn>
                  <a:cxn ang="0">
                    <a:pos x="234" y="0"/>
                  </a:cxn>
                </a:cxnLst>
                <a:rect l="0" t="0" r="r" b="b"/>
                <a:pathLst>
                  <a:path w="383" h="379">
                    <a:moveTo>
                      <a:pt x="234" y="0"/>
                    </a:moveTo>
                    <a:lnTo>
                      <a:pt x="250" y="3"/>
                    </a:lnTo>
                    <a:lnTo>
                      <a:pt x="266" y="12"/>
                    </a:lnTo>
                    <a:lnTo>
                      <a:pt x="281" y="25"/>
                    </a:lnTo>
                    <a:lnTo>
                      <a:pt x="291" y="35"/>
                    </a:lnTo>
                    <a:lnTo>
                      <a:pt x="299" y="47"/>
                    </a:lnTo>
                    <a:lnTo>
                      <a:pt x="308" y="58"/>
                    </a:lnTo>
                    <a:lnTo>
                      <a:pt x="316" y="65"/>
                    </a:lnTo>
                    <a:lnTo>
                      <a:pt x="324" y="68"/>
                    </a:lnTo>
                    <a:lnTo>
                      <a:pt x="331" y="69"/>
                    </a:lnTo>
                    <a:lnTo>
                      <a:pt x="339" y="69"/>
                    </a:lnTo>
                    <a:lnTo>
                      <a:pt x="347" y="70"/>
                    </a:lnTo>
                    <a:lnTo>
                      <a:pt x="356" y="73"/>
                    </a:lnTo>
                    <a:lnTo>
                      <a:pt x="367" y="79"/>
                    </a:lnTo>
                    <a:lnTo>
                      <a:pt x="374" y="88"/>
                    </a:lnTo>
                    <a:lnTo>
                      <a:pt x="379" y="98"/>
                    </a:lnTo>
                    <a:lnTo>
                      <a:pt x="382" y="109"/>
                    </a:lnTo>
                    <a:lnTo>
                      <a:pt x="383" y="122"/>
                    </a:lnTo>
                    <a:lnTo>
                      <a:pt x="382" y="134"/>
                    </a:lnTo>
                    <a:lnTo>
                      <a:pt x="379" y="147"/>
                    </a:lnTo>
                    <a:lnTo>
                      <a:pt x="375" y="157"/>
                    </a:lnTo>
                    <a:lnTo>
                      <a:pt x="366" y="173"/>
                    </a:lnTo>
                    <a:lnTo>
                      <a:pt x="357" y="187"/>
                    </a:lnTo>
                    <a:lnTo>
                      <a:pt x="346" y="199"/>
                    </a:lnTo>
                    <a:lnTo>
                      <a:pt x="333" y="209"/>
                    </a:lnTo>
                    <a:lnTo>
                      <a:pt x="319" y="217"/>
                    </a:lnTo>
                    <a:lnTo>
                      <a:pt x="303" y="221"/>
                    </a:lnTo>
                    <a:lnTo>
                      <a:pt x="285" y="224"/>
                    </a:lnTo>
                    <a:lnTo>
                      <a:pt x="272" y="224"/>
                    </a:lnTo>
                    <a:lnTo>
                      <a:pt x="259" y="223"/>
                    </a:lnTo>
                    <a:lnTo>
                      <a:pt x="234" y="225"/>
                    </a:lnTo>
                    <a:lnTo>
                      <a:pt x="223" y="229"/>
                    </a:lnTo>
                    <a:lnTo>
                      <a:pt x="213" y="236"/>
                    </a:lnTo>
                    <a:lnTo>
                      <a:pt x="205" y="247"/>
                    </a:lnTo>
                    <a:lnTo>
                      <a:pt x="198" y="263"/>
                    </a:lnTo>
                    <a:lnTo>
                      <a:pt x="195" y="279"/>
                    </a:lnTo>
                    <a:lnTo>
                      <a:pt x="192" y="297"/>
                    </a:lnTo>
                    <a:lnTo>
                      <a:pt x="189" y="314"/>
                    </a:lnTo>
                    <a:lnTo>
                      <a:pt x="185" y="331"/>
                    </a:lnTo>
                    <a:lnTo>
                      <a:pt x="179" y="347"/>
                    </a:lnTo>
                    <a:lnTo>
                      <a:pt x="169" y="362"/>
                    </a:lnTo>
                    <a:lnTo>
                      <a:pt x="158" y="373"/>
                    </a:lnTo>
                    <a:lnTo>
                      <a:pt x="147" y="378"/>
                    </a:lnTo>
                    <a:lnTo>
                      <a:pt x="135" y="379"/>
                    </a:lnTo>
                    <a:lnTo>
                      <a:pt x="123" y="374"/>
                    </a:lnTo>
                    <a:lnTo>
                      <a:pt x="111" y="366"/>
                    </a:lnTo>
                    <a:lnTo>
                      <a:pt x="99" y="352"/>
                    </a:lnTo>
                    <a:lnTo>
                      <a:pt x="94" y="342"/>
                    </a:lnTo>
                    <a:lnTo>
                      <a:pt x="85" y="321"/>
                    </a:lnTo>
                    <a:lnTo>
                      <a:pt x="76" y="298"/>
                    </a:lnTo>
                    <a:lnTo>
                      <a:pt x="70" y="288"/>
                    </a:lnTo>
                    <a:lnTo>
                      <a:pt x="63" y="280"/>
                    </a:lnTo>
                    <a:lnTo>
                      <a:pt x="54" y="274"/>
                    </a:lnTo>
                    <a:lnTo>
                      <a:pt x="43" y="271"/>
                    </a:lnTo>
                    <a:lnTo>
                      <a:pt x="35" y="271"/>
                    </a:lnTo>
                    <a:lnTo>
                      <a:pt x="27" y="273"/>
                    </a:lnTo>
                    <a:lnTo>
                      <a:pt x="20" y="274"/>
                    </a:lnTo>
                    <a:lnTo>
                      <a:pt x="14" y="274"/>
                    </a:lnTo>
                    <a:lnTo>
                      <a:pt x="9" y="270"/>
                    </a:lnTo>
                    <a:lnTo>
                      <a:pt x="3" y="261"/>
                    </a:lnTo>
                    <a:lnTo>
                      <a:pt x="0" y="250"/>
                    </a:lnTo>
                    <a:lnTo>
                      <a:pt x="0" y="237"/>
                    </a:lnTo>
                    <a:lnTo>
                      <a:pt x="3" y="226"/>
                    </a:lnTo>
                    <a:lnTo>
                      <a:pt x="9" y="215"/>
                    </a:lnTo>
                    <a:lnTo>
                      <a:pt x="18" y="206"/>
                    </a:lnTo>
                    <a:lnTo>
                      <a:pt x="27" y="201"/>
                    </a:lnTo>
                    <a:lnTo>
                      <a:pt x="37" y="196"/>
                    </a:lnTo>
                    <a:lnTo>
                      <a:pt x="47" y="192"/>
                    </a:lnTo>
                    <a:lnTo>
                      <a:pt x="56" y="188"/>
                    </a:lnTo>
                    <a:lnTo>
                      <a:pt x="65" y="184"/>
                    </a:lnTo>
                    <a:lnTo>
                      <a:pt x="72" y="177"/>
                    </a:lnTo>
                    <a:lnTo>
                      <a:pt x="78" y="168"/>
                    </a:lnTo>
                    <a:lnTo>
                      <a:pt x="83" y="155"/>
                    </a:lnTo>
                    <a:lnTo>
                      <a:pt x="84" y="146"/>
                    </a:lnTo>
                    <a:lnTo>
                      <a:pt x="84" y="124"/>
                    </a:lnTo>
                    <a:lnTo>
                      <a:pt x="86" y="103"/>
                    </a:lnTo>
                    <a:lnTo>
                      <a:pt x="90" y="94"/>
                    </a:lnTo>
                    <a:lnTo>
                      <a:pt x="94" y="86"/>
                    </a:lnTo>
                    <a:lnTo>
                      <a:pt x="102" y="80"/>
                    </a:lnTo>
                    <a:lnTo>
                      <a:pt x="111" y="77"/>
                    </a:lnTo>
                    <a:lnTo>
                      <a:pt x="121" y="77"/>
                    </a:lnTo>
                    <a:lnTo>
                      <a:pt x="130" y="80"/>
                    </a:lnTo>
                    <a:lnTo>
                      <a:pt x="139" y="81"/>
                    </a:lnTo>
                    <a:lnTo>
                      <a:pt x="148" y="80"/>
                    </a:lnTo>
                    <a:lnTo>
                      <a:pt x="156" y="75"/>
                    </a:lnTo>
                    <a:lnTo>
                      <a:pt x="162" y="69"/>
                    </a:lnTo>
                    <a:lnTo>
                      <a:pt x="164" y="62"/>
                    </a:lnTo>
                    <a:lnTo>
                      <a:pt x="166" y="53"/>
                    </a:lnTo>
                    <a:lnTo>
                      <a:pt x="167" y="44"/>
                    </a:lnTo>
                    <a:lnTo>
                      <a:pt x="169" y="35"/>
                    </a:lnTo>
                    <a:lnTo>
                      <a:pt x="171" y="26"/>
                    </a:lnTo>
                    <a:lnTo>
                      <a:pt x="176" y="21"/>
                    </a:lnTo>
                    <a:lnTo>
                      <a:pt x="181" y="17"/>
                    </a:lnTo>
                    <a:lnTo>
                      <a:pt x="197" y="9"/>
                    </a:lnTo>
                    <a:lnTo>
                      <a:pt x="216" y="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FCDD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3"/>
              <p:cNvSpPr>
                <a:spLocks/>
              </p:cNvSpPr>
              <p:nvPr/>
            </p:nvSpPr>
            <p:spPr bwMode="auto">
              <a:xfrm>
                <a:off x="6253163" y="1993901"/>
                <a:ext cx="766763" cy="590550"/>
              </a:xfrm>
              <a:custGeom>
                <a:avLst/>
                <a:gdLst/>
                <a:ahLst/>
                <a:cxnLst>
                  <a:cxn ang="0">
                    <a:pos x="155" y="1"/>
                  </a:cxn>
                  <a:cxn ang="0">
                    <a:pos x="177" y="11"/>
                  </a:cxn>
                  <a:cxn ang="0">
                    <a:pos x="198" y="22"/>
                  </a:cxn>
                  <a:cxn ang="0">
                    <a:pos x="224" y="22"/>
                  </a:cxn>
                  <a:cxn ang="0">
                    <a:pos x="253" y="16"/>
                  </a:cxn>
                  <a:cxn ang="0">
                    <a:pos x="282" y="10"/>
                  </a:cxn>
                  <a:cxn ang="0">
                    <a:pos x="308" y="12"/>
                  </a:cxn>
                  <a:cxn ang="0">
                    <a:pos x="333" y="26"/>
                  </a:cxn>
                  <a:cxn ang="0">
                    <a:pos x="352" y="54"/>
                  </a:cxn>
                  <a:cxn ang="0">
                    <a:pos x="358" y="82"/>
                  </a:cxn>
                  <a:cxn ang="0">
                    <a:pos x="365" y="112"/>
                  </a:cxn>
                  <a:cxn ang="0">
                    <a:pos x="386" y="138"/>
                  </a:cxn>
                  <a:cxn ang="0">
                    <a:pos x="413" y="159"/>
                  </a:cxn>
                  <a:cxn ang="0">
                    <a:pos x="440" y="178"/>
                  </a:cxn>
                  <a:cxn ang="0">
                    <a:pos x="465" y="206"/>
                  </a:cxn>
                  <a:cxn ang="0">
                    <a:pos x="479" y="241"/>
                  </a:cxn>
                  <a:cxn ang="0">
                    <a:pos x="483" y="277"/>
                  </a:cxn>
                  <a:cxn ang="0">
                    <a:pos x="476" y="313"/>
                  </a:cxn>
                  <a:cxn ang="0">
                    <a:pos x="458" y="343"/>
                  </a:cxn>
                  <a:cxn ang="0">
                    <a:pos x="428" y="364"/>
                  </a:cxn>
                  <a:cxn ang="0">
                    <a:pos x="388" y="372"/>
                  </a:cxn>
                  <a:cxn ang="0">
                    <a:pos x="355" y="365"/>
                  </a:cxn>
                  <a:cxn ang="0">
                    <a:pos x="330" y="346"/>
                  </a:cxn>
                  <a:cxn ang="0">
                    <a:pos x="307" y="323"/>
                  </a:cxn>
                  <a:cxn ang="0">
                    <a:pos x="285" y="302"/>
                  </a:cxn>
                  <a:cxn ang="0">
                    <a:pos x="259" y="288"/>
                  </a:cxn>
                  <a:cxn ang="0">
                    <a:pos x="226" y="287"/>
                  </a:cxn>
                  <a:cxn ang="0">
                    <a:pos x="196" y="294"/>
                  </a:cxn>
                  <a:cxn ang="0">
                    <a:pos x="171" y="305"/>
                  </a:cxn>
                  <a:cxn ang="0">
                    <a:pos x="145" y="314"/>
                  </a:cxn>
                  <a:cxn ang="0">
                    <a:pos x="118" y="317"/>
                  </a:cxn>
                  <a:cxn ang="0">
                    <a:pos x="86" y="310"/>
                  </a:cxn>
                  <a:cxn ang="0">
                    <a:pos x="45" y="287"/>
                  </a:cxn>
                  <a:cxn ang="0">
                    <a:pos x="14" y="255"/>
                  </a:cxn>
                  <a:cxn ang="0">
                    <a:pos x="1" y="220"/>
                  </a:cxn>
                  <a:cxn ang="0">
                    <a:pos x="2" y="184"/>
                  </a:cxn>
                  <a:cxn ang="0">
                    <a:pos x="17" y="145"/>
                  </a:cxn>
                  <a:cxn ang="0">
                    <a:pos x="40" y="106"/>
                  </a:cxn>
                  <a:cxn ang="0">
                    <a:pos x="63" y="75"/>
                  </a:cxn>
                  <a:cxn ang="0">
                    <a:pos x="78" y="50"/>
                  </a:cxn>
                  <a:cxn ang="0">
                    <a:pos x="94" y="25"/>
                  </a:cxn>
                  <a:cxn ang="0">
                    <a:pos x="115" y="7"/>
                  </a:cxn>
                  <a:cxn ang="0">
                    <a:pos x="142" y="0"/>
                  </a:cxn>
                </a:cxnLst>
                <a:rect l="0" t="0" r="r" b="b"/>
                <a:pathLst>
                  <a:path w="483" h="372">
                    <a:moveTo>
                      <a:pt x="142" y="0"/>
                    </a:moveTo>
                    <a:lnTo>
                      <a:pt x="155" y="1"/>
                    </a:lnTo>
                    <a:lnTo>
                      <a:pt x="166" y="6"/>
                    </a:lnTo>
                    <a:lnTo>
                      <a:pt x="177" y="11"/>
                    </a:lnTo>
                    <a:lnTo>
                      <a:pt x="187" y="17"/>
                    </a:lnTo>
                    <a:lnTo>
                      <a:pt x="198" y="22"/>
                    </a:lnTo>
                    <a:lnTo>
                      <a:pt x="210" y="24"/>
                    </a:lnTo>
                    <a:lnTo>
                      <a:pt x="224" y="22"/>
                    </a:lnTo>
                    <a:lnTo>
                      <a:pt x="239" y="18"/>
                    </a:lnTo>
                    <a:lnTo>
                      <a:pt x="253" y="16"/>
                    </a:lnTo>
                    <a:lnTo>
                      <a:pt x="267" y="12"/>
                    </a:lnTo>
                    <a:lnTo>
                      <a:pt x="282" y="10"/>
                    </a:lnTo>
                    <a:lnTo>
                      <a:pt x="295" y="10"/>
                    </a:lnTo>
                    <a:lnTo>
                      <a:pt x="308" y="12"/>
                    </a:lnTo>
                    <a:lnTo>
                      <a:pt x="321" y="17"/>
                    </a:lnTo>
                    <a:lnTo>
                      <a:pt x="333" y="26"/>
                    </a:lnTo>
                    <a:lnTo>
                      <a:pt x="345" y="40"/>
                    </a:lnTo>
                    <a:lnTo>
                      <a:pt x="352" y="54"/>
                    </a:lnTo>
                    <a:lnTo>
                      <a:pt x="355" y="68"/>
                    </a:lnTo>
                    <a:lnTo>
                      <a:pt x="358" y="82"/>
                    </a:lnTo>
                    <a:lnTo>
                      <a:pt x="361" y="98"/>
                    </a:lnTo>
                    <a:lnTo>
                      <a:pt x="365" y="112"/>
                    </a:lnTo>
                    <a:lnTo>
                      <a:pt x="374" y="126"/>
                    </a:lnTo>
                    <a:lnTo>
                      <a:pt x="386" y="138"/>
                    </a:lnTo>
                    <a:lnTo>
                      <a:pt x="399" y="148"/>
                    </a:lnTo>
                    <a:lnTo>
                      <a:pt x="413" y="159"/>
                    </a:lnTo>
                    <a:lnTo>
                      <a:pt x="427" y="168"/>
                    </a:lnTo>
                    <a:lnTo>
                      <a:pt x="440" y="178"/>
                    </a:lnTo>
                    <a:lnTo>
                      <a:pt x="453" y="191"/>
                    </a:lnTo>
                    <a:lnTo>
                      <a:pt x="465" y="206"/>
                    </a:lnTo>
                    <a:lnTo>
                      <a:pt x="474" y="223"/>
                    </a:lnTo>
                    <a:lnTo>
                      <a:pt x="479" y="241"/>
                    </a:lnTo>
                    <a:lnTo>
                      <a:pt x="483" y="259"/>
                    </a:lnTo>
                    <a:lnTo>
                      <a:pt x="483" y="277"/>
                    </a:lnTo>
                    <a:lnTo>
                      <a:pt x="481" y="296"/>
                    </a:lnTo>
                    <a:lnTo>
                      <a:pt x="476" y="313"/>
                    </a:lnTo>
                    <a:lnTo>
                      <a:pt x="468" y="329"/>
                    </a:lnTo>
                    <a:lnTo>
                      <a:pt x="458" y="343"/>
                    </a:lnTo>
                    <a:lnTo>
                      <a:pt x="444" y="355"/>
                    </a:lnTo>
                    <a:lnTo>
                      <a:pt x="428" y="364"/>
                    </a:lnTo>
                    <a:lnTo>
                      <a:pt x="410" y="370"/>
                    </a:lnTo>
                    <a:lnTo>
                      <a:pt x="388" y="372"/>
                    </a:lnTo>
                    <a:lnTo>
                      <a:pt x="371" y="370"/>
                    </a:lnTo>
                    <a:lnTo>
                      <a:pt x="355" y="365"/>
                    </a:lnTo>
                    <a:lnTo>
                      <a:pt x="342" y="356"/>
                    </a:lnTo>
                    <a:lnTo>
                      <a:pt x="330" y="346"/>
                    </a:lnTo>
                    <a:lnTo>
                      <a:pt x="318" y="335"/>
                    </a:lnTo>
                    <a:lnTo>
                      <a:pt x="307" y="323"/>
                    </a:lnTo>
                    <a:lnTo>
                      <a:pt x="297" y="312"/>
                    </a:lnTo>
                    <a:lnTo>
                      <a:pt x="285" y="302"/>
                    </a:lnTo>
                    <a:lnTo>
                      <a:pt x="273" y="293"/>
                    </a:lnTo>
                    <a:lnTo>
                      <a:pt x="259" y="288"/>
                    </a:lnTo>
                    <a:lnTo>
                      <a:pt x="243" y="286"/>
                    </a:lnTo>
                    <a:lnTo>
                      <a:pt x="226" y="287"/>
                    </a:lnTo>
                    <a:lnTo>
                      <a:pt x="211" y="291"/>
                    </a:lnTo>
                    <a:lnTo>
                      <a:pt x="196" y="294"/>
                    </a:lnTo>
                    <a:lnTo>
                      <a:pt x="183" y="300"/>
                    </a:lnTo>
                    <a:lnTo>
                      <a:pt x="171" y="305"/>
                    </a:lnTo>
                    <a:lnTo>
                      <a:pt x="158" y="309"/>
                    </a:lnTo>
                    <a:lnTo>
                      <a:pt x="145" y="314"/>
                    </a:lnTo>
                    <a:lnTo>
                      <a:pt x="131" y="317"/>
                    </a:lnTo>
                    <a:lnTo>
                      <a:pt x="118" y="317"/>
                    </a:lnTo>
                    <a:lnTo>
                      <a:pt x="103" y="315"/>
                    </a:lnTo>
                    <a:lnTo>
                      <a:pt x="86" y="310"/>
                    </a:lnTo>
                    <a:lnTo>
                      <a:pt x="68" y="301"/>
                    </a:lnTo>
                    <a:lnTo>
                      <a:pt x="45" y="287"/>
                    </a:lnTo>
                    <a:lnTo>
                      <a:pt x="27" y="271"/>
                    </a:lnTo>
                    <a:lnTo>
                      <a:pt x="14" y="255"/>
                    </a:lnTo>
                    <a:lnTo>
                      <a:pt x="5" y="238"/>
                    </a:lnTo>
                    <a:lnTo>
                      <a:pt x="1" y="220"/>
                    </a:lnTo>
                    <a:lnTo>
                      <a:pt x="0" y="202"/>
                    </a:lnTo>
                    <a:lnTo>
                      <a:pt x="2" y="184"/>
                    </a:lnTo>
                    <a:lnTo>
                      <a:pt x="8" y="164"/>
                    </a:lnTo>
                    <a:lnTo>
                      <a:pt x="17" y="145"/>
                    </a:lnTo>
                    <a:lnTo>
                      <a:pt x="27" y="126"/>
                    </a:lnTo>
                    <a:lnTo>
                      <a:pt x="40" y="106"/>
                    </a:lnTo>
                    <a:lnTo>
                      <a:pt x="55" y="87"/>
                    </a:lnTo>
                    <a:lnTo>
                      <a:pt x="63" y="75"/>
                    </a:lnTo>
                    <a:lnTo>
                      <a:pt x="70" y="64"/>
                    </a:lnTo>
                    <a:lnTo>
                      <a:pt x="78" y="50"/>
                    </a:lnTo>
                    <a:lnTo>
                      <a:pt x="85" y="38"/>
                    </a:lnTo>
                    <a:lnTo>
                      <a:pt x="94" y="25"/>
                    </a:lnTo>
                    <a:lnTo>
                      <a:pt x="103" y="16"/>
                    </a:lnTo>
                    <a:lnTo>
                      <a:pt x="115" y="7"/>
                    </a:lnTo>
                    <a:lnTo>
                      <a:pt x="127" y="1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30B7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4"/>
              <p:cNvSpPr>
                <a:spLocks/>
              </p:cNvSpPr>
              <p:nvPr/>
            </p:nvSpPr>
            <p:spPr bwMode="auto">
              <a:xfrm>
                <a:off x="6272213" y="2016126"/>
                <a:ext cx="709613" cy="515938"/>
              </a:xfrm>
              <a:custGeom>
                <a:avLst/>
                <a:gdLst/>
                <a:ahLst/>
                <a:cxnLst>
                  <a:cxn ang="0">
                    <a:pos x="138" y="2"/>
                  </a:cxn>
                  <a:cxn ang="0">
                    <a:pos x="157" y="11"/>
                  </a:cxn>
                  <a:cxn ang="0">
                    <a:pos x="175" y="19"/>
                  </a:cxn>
                  <a:cxn ang="0">
                    <a:pos x="196" y="23"/>
                  </a:cxn>
                  <a:cxn ang="0">
                    <a:pos x="222" y="18"/>
                  </a:cxn>
                  <a:cxn ang="0">
                    <a:pos x="256" y="8"/>
                  </a:cxn>
                  <a:cxn ang="0">
                    <a:pos x="280" y="10"/>
                  </a:cxn>
                  <a:cxn ang="0">
                    <a:pos x="304" y="24"/>
                  </a:cxn>
                  <a:cxn ang="0">
                    <a:pos x="315" y="42"/>
                  </a:cxn>
                  <a:cxn ang="0">
                    <a:pos x="319" y="62"/>
                  </a:cxn>
                  <a:cxn ang="0">
                    <a:pos x="323" y="85"/>
                  </a:cxn>
                  <a:cxn ang="0">
                    <a:pos x="335" y="111"/>
                  </a:cxn>
                  <a:cxn ang="0">
                    <a:pos x="357" y="133"/>
                  </a:cxn>
                  <a:cxn ang="0">
                    <a:pos x="397" y="164"/>
                  </a:cxn>
                  <a:cxn ang="0">
                    <a:pos x="422" y="184"/>
                  </a:cxn>
                  <a:cxn ang="0">
                    <a:pos x="439" y="207"/>
                  </a:cxn>
                  <a:cxn ang="0">
                    <a:pos x="447" y="238"/>
                  </a:cxn>
                  <a:cxn ang="0">
                    <a:pos x="439" y="278"/>
                  </a:cxn>
                  <a:cxn ang="0">
                    <a:pos x="418" y="307"/>
                  </a:cxn>
                  <a:cxn ang="0">
                    <a:pos x="389" y="323"/>
                  </a:cxn>
                  <a:cxn ang="0">
                    <a:pos x="355" y="323"/>
                  </a:cxn>
                  <a:cxn ang="0">
                    <a:pos x="319" y="303"/>
                  </a:cxn>
                  <a:cxn ang="0">
                    <a:pos x="301" y="284"/>
                  </a:cxn>
                  <a:cxn ang="0">
                    <a:pos x="285" y="263"/>
                  </a:cxn>
                  <a:cxn ang="0">
                    <a:pos x="263" y="248"/>
                  </a:cxn>
                  <a:cxn ang="0">
                    <a:pos x="231" y="240"/>
                  </a:cxn>
                  <a:cxn ang="0">
                    <a:pos x="202" y="244"/>
                  </a:cxn>
                  <a:cxn ang="0">
                    <a:pos x="175" y="255"/>
                  </a:cxn>
                  <a:cxn ang="0">
                    <a:pos x="143" y="270"/>
                  </a:cxn>
                  <a:cxn ang="0">
                    <a:pos x="111" y="274"/>
                  </a:cxn>
                  <a:cxn ang="0">
                    <a:pos x="79" y="266"/>
                  </a:cxn>
                  <a:cxn ang="0">
                    <a:pos x="49" y="250"/>
                  </a:cxn>
                  <a:cxn ang="0">
                    <a:pos x="24" y="231"/>
                  </a:cxn>
                  <a:cxn ang="0">
                    <a:pos x="6" y="206"/>
                  </a:cxn>
                  <a:cxn ang="0">
                    <a:pos x="0" y="176"/>
                  </a:cxn>
                  <a:cxn ang="0">
                    <a:pos x="15" y="138"/>
                  </a:cxn>
                  <a:cxn ang="0">
                    <a:pos x="38" y="106"/>
                  </a:cxn>
                  <a:cxn ang="0">
                    <a:pos x="82" y="44"/>
                  </a:cxn>
                  <a:cxn ang="0">
                    <a:pos x="89" y="27"/>
                  </a:cxn>
                  <a:cxn ang="0">
                    <a:pos x="98" y="11"/>
                  </a:cxn>
                  <a:cxn ang="0">
                    <a:pos x="118" y="1"/>
                  </a:cxn>
                </a:cxnLst>
                <a:rect l="0" t="0" r="r" b="b"/>
                <a:pathLst>
                  <a:path w="447" h="325">
                    <a:moveTo>
                      <a:pt x="128" y="0"/>
                    </a:moveTo>
                    <a:lnTo>
                      <a:pt x="138" y="2"/>
                    </a:lnTo>
                    <a:lnTo>
                      <a:pt x="147" y="5"/>
                    </a:lnTo>
                    <a:lnTo>
                      <a:pt x="157" y="11"/>
                    </a:lnTo>
                    <a:lnTo>
                      <a:pt x="166" y="15"/>
                    </a:lnTo>
                    <a:lnTo>
                      <a:pt x="175" y="19"/>
                    </a:lnTo>
                    <a:lnTo>
                      <a:pt x="185" y="23"/>
                    </a:lnTo>
                    <a:lnTo>
                      <a:pt x="196" y="23"/>
                    </a:lnTo>
                    <a:lnTo>
                      <a:pt x="209" y="21"/>
                    </a:lnTo>
                    <a:lnTo>
                      <a:pt x="222" y="18"/>
                    </a:lnTo>
                    <a:lnTo>
                      <a:pt x="245" y="11"/>
                    </a:lnTo>
                    <a:lnTo>
                      <a:pt x="256" y="8"/>
                    </a:lnTo>
                    <a:lnTo>
                      <a:pt x="268" y="8"/>
                    </a:lnTo>
                    <a:lnTo>
                      <a:pt x="280" y="10"/>
                    </a:lnTo>
                    <a:lnTo>
                      <a:pt x="294" y="16"/>
                    </a:lnTo>
                    <a:lnTo>
                      <a:pt x="304" y="24"/>
                    </a:lnTo>
                    <a:lnTo>
                      <a:pt x="311" y="33"/>
                    </a:lnTo>
                    <a:lnTo>
                      <a:pt x="315" y="42"/>
                    </a:lnTo>
                    <a:lnTo>
                      <a:pt x="318" y="52"/>
                    </a:lnTo>
                    <a:lnTo>
                      <a:pt x="319" y="62"/>
                    </a:lnTo>
                    <a:lnTo>
                      <a:pt x="320" y="74"/>
                    </a:lnTo>
                    <a:lnTo>
                      <a:pt x="323" y="85"/>
                    </a:lnTo>
                    <a:lnTo>
                      <a:pt x="327" y="98"/>
                    </a:lnTo>
                    <a:lnTo>
                      <a:pt x="335" y="111"/>
                    </a:lnTo>
                    <a:lnTo>
                      <a:pt x="345" y="123"/>
                    </a:lnTo>
                    <a:lnTo>
                      <a:pt x="357" y="133"/>
                    </a:lnTo>
                    <a:lnTo>
                      <a:pt x="370" y="144"/>
                    </a:lnTo>
                    <a:lnTo>
                      <a:pt x="397" y="164"/>
                    </a:lnTo>
                    <a:lnTo>
                      <a:pt x="409" y="173"/>
                    </a:lnTo>
                    <a:lnTo>
                      <a:pt x="422" y="184"/>
                    </a:lnTo>
                    <a:lnTo>
                      <a:pt x="431" y="195"/>
                    </a:lnTo>
                    <a:lnTo>
                      <a:pt x="439" y="207"/>
                    </a:lnTo>
                    <a:lnTo>
                      <a:pt x="445" y="222"/>
                    </a:lnTo>
                    <a:lnTo>
                      <a:pt x="447" y="238"/>
                    </a:lnTo>
                    <a:lnTo>
                      <a:pt x="445" y="259"/>
                    </a:lnTo>
                    <a:lnTo>
                      <a:pt x="439" y="278"/>
                    </a:lnTo>
                    <a:lnTo>
                      <a:pt x="430" y="294"/>
                    </a:lnTo>
                    <a:lnTo>
                      <a:pt x="418" y="307"/>
                    </a:lnTo>
                    <a:lnTo>
                      <a:pt x="405" y="317"/>
                    </a:lnTo>
                    <a:lnTo>
                      <a:pt x="389" y="323"/>
                    </a:lnTo>
                    <a:lnTo>
                      <a:pt x="373" y="325"/>
                    </a:lnTo>
                    <a:lnTo>
                      <a:pt x="355" y="323"/>
                    </a:lnTo>
                    <a:lnTo>
                      <a:pt x="337" y="316"/>
                    </a:lnTo>
                    <a:lnTo>
                      <a:pt x="319" y="303"/>
                    </a:lnTo>
                    <a:lnTo>
                      <a:pt x="310" y="294"/>
                    </a:lnTo>
                    <a:lnTo>
                      <a:pt x="301" y="284"/>
                    </a:lnTo>
                    <a:lnTo>
                      <a:pt x="293" y="273"/>
                    </a:lnTo>
                    <a:lnTo>
                      <a:pt x="285" y="263"/>
                    </a:lnTo>
                    <a:lnTo>
                      <a:pt x="275" y="255"/>
                    </a:lnTo>
                    <a:lnTo>
                      <a:pt x="263" y="248"/>
                    </a:lnTo>
                    <a:lnTo>
                      <a:pt x="249" y="243"/>
                    </a:lnTo>
                    <a:lnTo>
                      <a:pt x="231" y="240"/>
                    </a:lnTo>
                    <a:lnTo>
                      <a:pt x="216" y="240"/>
                    </a:lnTo>
                    <a:lnTo>
                      <a:pt x="202" y="244"/>
                    </a:lnTo>
                    <a:lnTo>
                      <a:pt x="189" y="249"/>
                    </a:lnTo>
                    <a:lnTo>
                      <a:pt x="175" y="255"/>
                    </a:lnTo>
                    <a:lnTo>
                      <a:pt x="160" y="262"/>
                    </a:lnTo>
                    <a:lnTo>
                      <a:pt x="143" y="270"/>
                    </a:lnTo>
                    <a:lnTo>
                      <a:pt x="127" y="273"/>
                    </a:lnTo>
                    <a:lnTo>
                      <a:pt x="111" y="274"/>
                    </a:lnTo>
                    <a:lnTo>
                      <a:pt x="95" y="272"/>
                    </a:lnTo>
                    <a:lnTo>
                      <a:pt x="79" y="266"/>
                    </a:lnTo>
                    <a:lnTo>
                      <a:pt x="62" y="258"/>
                    </a:lnTo>
                    <a:lnTo>
                      <a:pt x="49" y="250"/>
                    </a:lnTo>
                    <a:lnTo>
                      <a:pt x="37" y="241"/>
                    </a:lnTo>
                    <a:lnTo>
                      <a:pt x="24" y="231"/>
                    </a:lnTo>
                    <a:lnTo>
                      <a:pt x="14" y="220"/>
                    </a:lnTo>
                    <a:lnTo>
                      <a:pt x="6" y="206"/>
                    </a:lnTo>
                    <a:lnTo>
                      <a:pt x="1" y="192"/>
                    </a:lnTo>
                    <a:lnTo>
                      <a:pt x="0" y="176"/>
                    </a:lnTo>
                    <a:lnTo>
                      <a:pt x="6" y="157"/>
                    </a:lnTo>
                    <a:lnTo>
                      <a:pt x="15" y="138"/>
                    </a:lnTo>
                    <a:lnTo>
                      <a:pt x="27" y="121"/>
                    </a:lnTo>
                    <a:lnTo>
                      <a:pt x="38" y="106"/>
                    </a:lnTo>
                    <a:lnTo>
                      <a:pt x="54" y="82"/>
                    </a:lnTo>
                    <a:lnTo>
                      <a:pt x="82" y="44"/>
                    </a:lnTo>
                    <a:lnTo>
                      <a:pt x="87" y="36"/>
                    </a:lnTo>
                    <a:lnTo>
                      <a:pt x="89" y="27"/>
                    </a:lnTo>
                    <a:lnTo>
                      <a:pt x="93" y="18"/>
                    </a:lnTo>
                    <a:lnTo>
                      <a:pt x="98" y="11"/>
                    </a:lnTo>
                    <a:lnTo>
                      <a:pt x="106" y="5"/>
                    </a:lnTo>
                    <a:lnTo>
                      <a:pt x="118" y="1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4FEAD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5"/>
              <p:cNvSpPr>
                <a:spLocks/>
              </p:cNvSpPr>
              <p:nvPr/>
            </p:nvSpPr>
            <p:spPr bwMode="auto">
              <a:xfrm>
                <a:off x="6338888" y="2033588"/>
                <a:ext cx="347663" cy="334963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125" y="2"/>
                  </a:cxn>
                  <a:cxn ang="0">
                    <a:pos x="141" y="6"/>
                  </a:cxn>
                  <a:cxn ang="0">
                    <a:pos x="159" y="11"/>
                  </a:cxn>
                  <a:cxn ang="0">
                    <a:pos x="177" y="17"/>
                  </a:cxn>
                  <a:cxn ang="0">
                    <a:pos x="194" y="24"/>
                  </a:cxn>
                  <a:cxn ang="0">
                    <a:pos x="208" y="30"/>
                  </a:cxn>
                  <a:cxn ang="0">
                    <a:pos x="219" y="36"/>
                  </a:cxn>
                  <a:cxn ang="0">
                    <a:pos x="201" y="42"/>
                  </a:cxn>
                  <a:cxn ang="0">
                    <a:pos x="182" y="44"/>
                  </a:cxn>
                  <a:cxn ang="0">
                    <a:pos x="165" y="43"/>
                  </a:cxn>
                  <a:cxn ang="0">
                    <a:pos x="127" y="41"/>
                  </a:cxn>
                  <a:cxn ang="0">
                    <a:pos x="116" y="42"/>
                  </a:cxn>
                  <a:cxn ang="0">
                    <a:pos x="107" y="45"/>
                  </a:cxn>
                  <a:cxn ang="0">
                    <a:pos x="101" y="49"/>
                  </a:cxn>
                  <a:cxn ang="0">
                    <a:pos x="97" y="54"/>
                  </a:cxn>
                  <a:cxn ang="0">
                    <a:pos x="94" y="60"/>
                  </a:cxn>
                  <a:cxn ang="0">
                    <a:pos x="93" y="67"/>
                  </a:cxn>
                  <a:cxn ang="0">
                    <a:pos x="90" y="75"/>
                  </a:cxn>
                  <a:cxn ang="0">
                    <a:pos x="87" y="84"/>
                  </a:cxn>
                  <a:cxn ang="0">
                    <a:pos x="82" y="93"/>
                  </a:cxn>
                  <a:cxn ang="0">
                    <a:pos x="74" y="105"/>
                  </a:cxn>
                  <a:cxn ang="0">
                    <a:pos x="65" y="115"/>
                  </a:cxn>
                  <a:cxn ang="0">
                    <a:pos x="47" y="133"/>
                  </a:cxn>
                  <a:cxn ang="0">
                    <a:pos x="39" y="142"/>
                  </a:cxn>
                  <a:cxn ang="0">
                    <a:pos x="33" y="151"/>
                  </a:cxn>
                  <a:cxn ang="0">
                    <a:pos x="29" y="160"/>
                  </a:cxn>
                  <a:cxn ang="0">
                    <a:pos x="25" y="170"/>
                  </a:cxn>
                  <a:cxn ang="0">
                    <a:pos x="25" y="182"/>
                  </a:cxn>
                  <a:cxn ang="0">
                    <a:pos x="28" y="195"/>
                  </a:cxn>
                  <a:cxn ang="0">
                    <a:pos x="33" y="211"/>
                  </a:cxn>
                  <a:cxn ang="0">
                    <a:pos x="19" y="195"/>
                  </a:cxn>
                  <a:cxn ang="0">
                    <a:pos x="9" y="180"/>
                  </a:cxn>
                  <a:cxn ang="0">
                    <a:pos x="3" y="165"/>
                  </a:cxn>
                  <a:cxn ang="0">
                    <a:pos x="0" y="151"/>
                  </a:cxn>
                  <a:cxn ang="0">
                    <a:pos x="2" y="137"/>
                  </a:cxn>
                  <a:cxn ang="0">
                    <a:pos x="7" y="121"/>
                  </a:cxn>
                  <a:cxn ang="0">
                    <a:pos x="16" y="104"/>
                  </a:cxn>
                  <a:cxn ang="0">
                    <a:pos x="29" y="85"/>
                  </a:cxn>
                  <a:cxn ang="0">
                    <a:pos x="37" y="73"/>
                  </a:cxn>
                  <a:cxn ang="0">
                    <a:pos x="43" y="61"/>
                  </a:cxn>
                  <a:cxn ang="0">
                    <a:pos x="48" y="49"/>
                  </a:cxn>
                  <a:cxn ang="0">
                    <a:pos x="53" y="39"/>
                  </a:cxn>
                  <a:cxn ang="0">
                    <a:pos x="58" y="29"/>
                  </a:cxn>
                  <a:cxn ang="0">
                    <a:pos x="64" y="20"/>
                  </a:cxn>
                  <a:cxn ang="0">
                    <a:pos x="72" y="13"/>
                  </a:cxn>
                  <a:cxn ang="0">
                    <a:pos x="83" y="7"/>
                  </a:cxn>
                  <a:cxn ang="0">
                    <a:pos x="96" y="3"/>
                  </a:cxn>
                  <a:cxn ang="0">
                    <a:pos x="113" y="0"/>
                  </a:cxn>
                </a:cxnLst>
                <a:rect l="0" t="0" r="r" b="b"/>
                <a:pathLst>
                  <a:path w="219" h="211">
                    <a:moveTo>
                      <a:pt x="113" y="0"/>
                    </a:moveTo>
                    <a:lnTo>
                      <a:pt x="125" y="2"/>
                    </a:lnTo>
                    <a:lnTo>
                      <a:pt x="141" y="6"/>
                    </a:lnTo>
                    <a:lnTo>
                      <a:pt x="159" y="11"/>
                    </a:lnTo>
                    <a:lnTo>
                      <a:pt x="177" y="17"/>
                    </a:lnTo>
                    <a:lnTo>
                      <a:pt x="194" y="24"/>
                    </a:lnTo>
                    <a:lnTo>
                      <a:pt x="208" y="30"/>
                    </a:lnTo>
                    <a:lnTo>
                      <a:pt x="219" y="36"/>
                    </a:lnTo>
                    <a:lnTo>
                      <a:pt x="201" y="42"/>
                    </a:lnTo>
                    <a:lnTo>
                      <a:pt x="182" y="44"/>
                    </a:lnTo>
                    <a:lnTo>
                      <a:pt x="165" y="43"/>
                    </a:lnTo>
                    <a:lnTo>
                      <a:pt x="127" y="41"/>
                    </a:lnTo>
                    <a:lnTo>
                      <a:pt x="116" y="42"/>
                    </a:lnTo>
                    <a:lnTo>
                      <a:pt x="107" y="45"/>
                    </a:lnTo>
                    <a:lnTo>
                      <a:pt x="101" y="49"/>
                    </a:lnTo>
                    <a:lnTo>
                      <a:pt x="97" y="54"/>
                    </a:lnTo>
                    <a:lnTo>
                      <a:pt x="94" y="60"/>
                    </a:lnTo>
                    <a:lnTo>
                      <a:pt x="93" y="67"/>
                    </a:lnTo>
                    <a:lnTo>
                      <a:pt x="90" y="75"/>
                    </a:lnTo>
                    <a:lnTo>
                      <a:pt x="87" y="84"/>
                    </a:lnTo>
                    <a:lnTo>
                      <a:pt x="82" y="93"/>
                    </a:lnTo>
                    <a:lnTo>
                      <a:pt x="74" y="105"/>
                    </a:lnTo>
                    <a:lnTo>
                      <a:pt x="65" y="115"/>
                    </a:lnTo>
                    <a:lnTo>
                      <a:pt x="47" y="133"/>
                    </a:lnTo>
                    <a:lnTo>
                      <a:pt x="39" y="142"/>
                    </a:lnTo>
                    <a:lnTo>
                      <a:pt x="33" y="151"/>
                    </a:lnTo>
                    <a:lnTo>
                      <a:pt x="29" y="160"/>
                    </a:lnTo>
                    <a:lnTo>
                      <a:pt x="25" y="170"/>
                    </a:lnTo>
                    <a:lnTo>
                      <a:pt x="25" y="182"/>
                    </a:lnTo>
                    <a:lnTo>
                      <a:pt x="28" y="195"/>
                    </a:lnTo>
                    <a:lnTo>
                      <a:pt x="33" y="211"/>
                    </a:lnTo>
                    <a:lnTo>
                      <a:pt x="19" y="195"/>
                    </a:lnTo>
                    <a:lnTo>
                      <a:pt x="9" y="180"/>
                    </a:lnTo>
                    <a:lnTo>
                      <a:pt x="3" y="165"/>
                    </a:lnTo>
                    <a:lnTo>
                      <a:pt x="0" y="151"/>
                    </a:lnTo>
                    <a:lnTo>
                      <a:pt x="2" y="137"/>
                    </a:lnTo>
                    <a:lnTo>
                      <a:pt x="7" y="121"/>
                    </a:lnTo>
                    <a:lnTo>
                      <a:pt x="16" y="104"/>
                    </a:lnTo>
                    <a:lnTo>
                      <a:pt x="29" y="85"/>
                    </a:lnTo>
                    <a:lnTo>
                      <a:pt x="37" y="73"/>
                    </a:lnTo>
                    <a:lnTo>
                      <a:pt x="43" y="61"/>
                    </a:lnTo>
                    <a:lnTo>
                      <a:pt x="48" y="49"/>
                    </a:lnTo>
                    <a:lnTo>
                      <a:pt x="53" y="39"/>
                    </a:lnTo>
                    <a:lnTo>
                      <a:pt x="58" y="29"/>
                    </a:lnTo>
                    <a:lnTo>
                      <a:pt x="64" y="20"/>
                    </a:lnTo>
                    <a:lnTo>
                      <a:pt x="72" y="13"/>
                    </a:lnTo>
                    <a:lnTo>
                      <a:pt x="83" y="7"/>
                    </a:lnTo>
                    <a:lnTo>
                      <a:pt x="96" y="3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D0FFF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6"/>
              <p:cNvSpPr>
                <a:spLocks/>
              </p:cNvSpPr>
              <p:nvPr/>
            </p:nvSpPr>
            <p:spPr bwMode="auto">
              <a:xfrm>
                <a:off x="6354763" y="3903663"/>
                <a:ext cx="565150" cy="523875"/>
              </a:xfrm>
              <a:custGeom>
                <a:avLst/>
                <a:gdLst/>
                <a:ahLst/>
                <a:cxnLst>
                  <a:cxn ang="0">
                    <a:pos x="246" y="3"/>
                  </a:cxn>
                  <a:cxn ang="0">
                    <a:pos x="275" y="16"/>
                  </a:cxn>
                  <a:cxn ang="0">
                    <a:pos x="296" y="41"/>
                  </a:cxn>
                  <a:cxn ang="0">
                    <a:pos x="305" y="76"/>
                  </a:cxn>
                  <a:cxn ang="0">
                    <a:pos x="305" y="112"/>
                  </a:cxn>
                  <a:cxn ang="0">
                    <a:pos x="318" y="141"/>
                  </a:cxn>
                  <a:cxn ang="0">
                    <a:pos x="339" y="168"/>
                  </a:cxn>
                  <a:cxn ang="0">
                    <a:pos x="353" y="197"/>
                  </a:cxn>
                  <a:cxn ang="0">
                    <a:pos x="355" y="238"/>
                  </a:cxn>
                  <a:cxn ang="0">
                    <a:pos x="342" y="277"/>
                  </a:cxn>
                  <a:cxn ang="0">
                    <a:pos x="316" y="309"/>
                  </a:cxn>
                  <a:cxn ang="0">
                    <a:pos x="280" y="328"/>
                  </a:cxn>
                  <a:cxn ang="0">
                    <a:pos x="248" y="329"/>
                  </a:cxn>
                  <a:cxn ang="0">
                    <a:pos x="232" y="320"/>
                  </a:cxn>
                  <a:cxn ang="0">
                    <a:pos x="217" y="301"/>
                  </a:cxn>
                  <a:cxn ang="0">
                    <a:pos x="204" y="289"/>
                  </a:cxn>
                  <a:cxn ang="0">
                    <a:pos x="184" y="284"/>
                  </a:cxn>
                  <a:cxn ang="0">
                    <a:pos x="160" y="287"/>
                  </a:cxn>
                  <a:cxn ang="0">
                    <a:pos x="136" y="289"/>
                  </a:cxn>
                  <a:cxn ang="0">
                    <a:pos x="106" y="285"/>
                  </a:cxn>
                  <a:cxn ang="0">
                    <a:pos x="87" y="273"/>
                  </a:cxn>
                  <a:cxn ang="0">
                    <a:pos x="76" y="256"/>
                  </a:cxn>
                  <a:cxn ang="0">
                    <a:pos x="68" y="237"/>
                  </a:cxn>
                  <a:cxn ang="0">
                    <a:pos x="57" y="205"/>
                  </a:cxn>
                  <a:cxn ang="0">
                    <a:pos x="43" y="186"/>
                  </a:cxn>
                  <a:cxn ang="0">
                    <a:pos x="16" y="154"/>
                  </a:cxn>
                  <a:cxn ang="0">
                    <a:pos x="2" y="120"/>
                  </a:cxn>
                  <a:cxn ang="0">
                    <a:pos x="2" y="86"/>
                  </a:cxn>
                  <a:cxn ang="0">
                    <a:pos x="18" y="55"/>
                  </a:cxn>
                  <a:cxn ang="0">
                    <a:pos x="51" y="29"/>
                  </a:cxn>
                  <a:cxn ang="0">
                    <a:pos x="90" y="15"/>
                  </a:cxn>
                  <a:cxn ang="0">
                    <a:pos x="120" y="17"/>
                  </a:cxn>
                  <a:cxn ang="0">
                    <a:pos x="163" y="20"/>
                  </a:cxn>
                  <a:cxn ang="0">
                    <a:pos x="194" y="6"/>
                  </a:cxn>
                  <a:cxn ang="0">
                    <a:pos x="229" y="0"/>
                  </a:cxn>
                </a:cxnLst>
                <a:rect l="0" t="0" r="r" b="b"/>
                <a:pathLst>
                  <a:path w="356" h="330">
                    <a:moveTo>
                      <a:pt x="229" y="0"/>
                    </a:moveTo>
                    <a:lnTo>
                      <a:pt x="246" y="3"/>
                    </a:lnTo>
                    <a:lnTo>
                      <a:pt x="261" y="8"/>
                    </a:lnTo>
                    <a:lnTo>
                      <a:pt x="275" y="16"/>
                    </a:lnTo>
                    <a:lnTo>
                      <a:pt x="286" y="27"/>
                    </a:lnTo>
                    <a:lnTo>
                      <a:pt x="296" y="41"/>
                    </a:lnTo>
                    <a:lnTo>
                      <a:pt x="302" y="57"/>
                    </a:lnTo>
                    <a:lnTo>
                      <a:pt x="305" y="76"/>
                    </a:lnTo>
                    <a:lnTo>
                      <a:pt x="304" y="97"/>
                    </a:lnTo>
                    <a:lnTo>
                      <a:pt x="305" y="112"/>
                    </a:lnTo>
                    <a:lnTo>
                      <a:pt x="310" y="126"/>
                    </a:lnTo>
                    <a:lnTo>
                      <a:pt x="318" y="141"/>
                    </a:lnTo>
                    <a:lnTo>
                      <a:pt x="328" y="155"/>
                    </a:lnTo>
                    <a:lnTo>
                      <a:pt x="339" y="168"/>
                    </a:lnTo>
                    <a:lnTo>
                      <a:pt x="347" y="182"/>
                    </a:lnTo>
                    <a:lnTo>
                      <a:pt x="353" y="197"/>
                    </a:lnTo>
                    <a:lnTo>
                      <a:pt x="356" y="217"/>
                    </a:lnTo>
                    <a:lnTo>
                      <a:pt x="355" y="238"/>
                    </a:lnTo>
                    <a:lnTo>
                      <a:pt x="350" y="257"/>
                    </a:lnTo>
                    <a:lnTo>
                      <a:pt x="342" y="277"/>
                    </a:lnTo>
                    <a:lnTo>
                      <a:pt x="331" y="294"/>
                    </a:lnTo>
                    <a:lnTo>
                      <a:pt x="316" y="309"/>
                    </a:lnTo>
                    <a:lnTo>
                      <a:pt x="299" y="320"/>
                    </a:lnTo>
                    <a:lnTo>
                      <a:pt x="280" y="328"/>
                    </a:lnTo>
                    <a:lnTo>
                      <a:pt x="259" y="330"/>
                    </a:lnTo>
                    <a:lnTo>
                      <a:pt x="248" y="329"/>
                    </a:lnTo>
                    <a:lnTo>
                      <a:pt x="239" y="326"/>
                    </a:lnTo>
                    <a:lnTo>
                      <a:pt x="232" y="320"/>
                    </a:lnTo>
                    <a:lnTo>
                      <a:pt x="221" y="308"/>
                    </a:lnTo>
                    <a:lnTo>
                      <a:pt x="217" y="301"/>
                    </a:lnTo>
                    <a:lnTo>
                      <a:pt x="211" y="295"/>
                    </a:lnTo>
                    <a:lnTo>
                      <a:pt x="204" y="289"/>
                    </a:lnTo>
                    <a:lnTo>
                      <a:pt x="195" y="286"/>
                    </a:lnTo>
                    <a:lnTo>
                      <a:pt x="184" y="284"/>
                    </a:lnTo>
                    <a:lnTo>
                      <a:pt x="171" y="284"/>
                    </a:lnTo>
                    <a:lnTo>
                      <a:pt x="160" y="287"/>
                    </a:lnTo>
                    <a:lnTo>
                      <a:pt x="147" y="288"/>
                    </a:lnTo>
                    <a:lnTo>
                      <a:pt x="136" y="289"/>
                    </a:lnTo>
                    <a:lnTo>
                      <a:pt x="119" y="288"/>
                    </a:lnTo>
                    <a:lnTo>
                      <a:pt x="106" y="285"/>
                    </a:lnTo>
                    <a:lnTo>
                      <a:pt x="95" y="279"/>
                    </a:lnTo>
                    <a:lnTo>
                      <a:pt x="87" y="273"/>
                    </a:lnTo>
                    <a:lnTo>
                      <a:pt x="81" y="265"/>
                    </a:lnTo>
                    <a:lnTo>
                      <a:pt x="76" y="256"/>
                    </a:lnTo>
                    <a:lnTo>
                      <a:pt x="72" y="247"/>
                    </a:lnTo>
                    <a:lnTo>
                      <a:pt x="68" y="237"/>
                    </a:lnTo>
                    <a:lnTo>
                      <a:pt x="61" y="215"/>
                    </a:lnTo>
                    <a:lnTo>
                      <a:pt x="57" y="205"/>
                    </a:lnTo>
                    <a:lnTo>
                      <a:pt x="51" y="195"/>
                    </a:lnTo>
                    <a:lnTo>
                      <a:pt x="43" y="186"/>
                    </a:lnTo>
                    <a:lnTo>
                      <a:pt x="27" y="170"/>
                    </a:lnTo>
                    <a:lnTo>
                      <a:pt x="16" y="154"/>
                    </a:lnTo>
                    <a:lnTo>
                      <a:pt x="7" y="137"/>
                    </a:lnTo>
                    <a:lnTo>
                      <a:pt x="2" y="120"/>
                    </a:lnTo>
                    <a:lnTo>
                      <a:pt x="0" y="102"/>
                    </a:lnTo>
                    <a:lnTo>
                      <a:pt x="2" y="86"/>
                    </a:lnTo>
                    <a:lnTo>
                      <a:pt x="8" y="70"/>
                    </a:lnTo>
                    <a:lnTo>
                      <a:pt x="18" y="55"/>
                    </a:lnTo>
                    <a:lnTo>
                      <a:pt x="32" y="42"/>
                    </a:lnTo>
                    <a:lnTo>
                      <a:pt x="51" y="29"/>
                    </a:lnTo>
                    <a:lnTo>
                      <a:pt x="75" y="19"/>
                    </a:lnTo>
                    <a:lnTo>
                      <a:pt x="90" y="15"/>
                    </a:lnTo>
                    <a:lnTo>
                      <a:pt x="105" y="15"/>
                    </a:lnTo>
                    <a:lnTo>
                      <a:pt x="120" y="17"/>
                    </a:lnTo>
                    <a:lnTo>
                      <a:pt x="148" y="20"/>
                    </a:lnTo>
                    <a:lnTo>
                      <a:pt x="163" y="20"/>
                    </a:lnTo>
                    <a:lnTo>
                      <a:pt x="176" y="14"/>
                    </a:lnTo>
                    <a:lnTo>
                      <a:pt x="194" y="6"/>
                    </a:lnTo>
                    <a:lnTo>
                      <a:pt x="211" y="2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1200B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7"/>
              <p:cNvSpPr>
                <a:spLocks/>
              </p:cNvSpPr>
              <p:nvPr/>
            </p:nvSpPr>
            <p:spPr bwMode="auto">
              <a:xfrm>
                <a:off x="6376988" y="3922713"/>
                <a:ext cx="496888" cy="449263"/>
              </a:xfrm>
              <a:custGeom>
                <a:avLst/>
                <a:gdLst/>
                <a:ahLst/>
                <a:cxnLst>
                  <a:cxn ang="0">
                    <a:pos x="216" y="0"/>
                  </a:cxn>
                  <a:cxn ang="0">
                    <a:pos x="242" y="11"/>
                  </a:cxn>
                  <a:cxn ang="0">
                    <a:pos x="259" y="34"/>
                  </a:cxn>
                  <a:cxn ang="0">
                    <a:pos x="268" y="90"/>
                  </a:cxn>
                  <a:cxn ang="0">
                    <a:pos x="275" y="119"/>
                  </a:cxn>
                  <a:cxn ang="0">
                    <a:pos x="293" y="148"/>
                  </a:cxn>
                  <a:cxn ang="0">
                    <a:pos x="309" y="183"/>
                  </a:cxn>
                  <a:cxn ang="0">
                    <a:pos x="312" y="218"/>
                  </a:cxn>
                  <a:cxn ang="0">
                    <a:pos x="296" y="255"/>
                  </a:cxn>
                  <a:cxn ang="0">
                    <a:pos x="271" y="277"/>
                  </a:cxn>
                  <a:cxn ang="0">
                    <a:pos x="245" y="283"/>
                  </a:cxn>
                  <a:cxn ang="0">
                    <a:pos x="220" y="273"/>
                  </a:cxn>
                  <a:cxn ang="0">
                    <a:pos x="198" y="250"/>
                  </a:cxn>
                  <a:cxn ang="0">
                    <a:pos x="174" y="241"/>
                  </a:cxn>
                  <a:cxn ang="0">
                    <a:pos x="149" y="242"/>
                  </a:cxn>
                  <a:cxn ang="0">
                    <a:pos x="109" y="243"/>
                  </a:cxn>
                  <a:cxn ang="0">
                    <a:pos x="84" y="235"/>
                  </a:cxn>
                  <a:cxn ang="0">
                    <a:pos x="66" y="217"/>
                  </a:cxn>
                  <a:cxn ang="0">
                    <a:pos x="56" y="193"/>
                  </a:cxn>
                  <a:cxn ang="0">
                    <a:pos x="48" y="167"/>
                  </a:cxn>
                  <a:cxn ang="0">
                    <a:pos x="35" y="145"/>
                  </a:cxn>
                  <a:cxn ang="0">
                    <a:pos x="13" y="127"/>
                  </a:cxn>
                  <a:cxn ang="0">
                    <a:pos x="2" y="105"/>
                  </a:cxn>
                  <a:cxn ang="0">
                    <a:pos x="1" y="83"/>
                  </a:cxn>
                  <a:cxn ang="0">
                    <a:pos x="12" y="65"/>
                  </a:cxn>
                  <a:cxn ang="0">
                    <a:pos x="30" y="55"/>
                  </a:cxn>
                  <a:cxn ang="0">
                    <a:pos x="47" y="41"/>
                  </a:cxn>
                  <a:cxn ang="0">
                    <a:pos x="69" y="22"/>
                  </a:cxn>
                  <a:cxn ang="0">
                    <a:pos x="88" y="15"/>
                  </a:cxn>
                  <a:cxn ang="0">
                    <a:pos x="113" y="18"/>
                  </a:cxn>
                  <a:cxn ang="0">
                    <a:pos x="140" y="20"/>
                  </a:cxn>
                  <a:cxn ang="0">
                    <a:pos x="166" y="12"/>
                  </a:cxn>
                  <a:cxn ang="0">
                    <a:pos x="191" y="2"/>
                  </a:cxn>
                </a:cxnLst>
                <a:rect l="0" t="0" r="r" b="b"/>
                <a:pathLst>
                  <a:path w="313" h="283">
                    <a:moveTo>
                      <a:pt x="204" y="0"/>
                    </a:moveTo>
                    <a:lnTo>
                      <a:pt x="216" y="0"/>
                    </a:lnTo>
                    <a:lnTo>
                      <a:pt x="229" y="3"/>
                    </a:lnTo>
                    <a:lnTo>
                      <a:pt x="242" y="11"/>
                    </a:lnTo>
                    <a:lnTo>
                      <a:pt x="252" y="22"/>
                    </a:lnTo>
                    <a:lnTo>
                      <a:pt x="259" y="34"/>
                    </a:lnTo>
                    <a:lnTo>
                      <a:pt x="262" y="48"/>
                    </a:lnTo>
                    <a:lnTo>
                      <a:pt x="268" y="90"/>
                    </a:lnTo>
                    <a:lnTo>
                      <a:pt x="270" y="105"/>
                    </a:lnTo>
                    <a:lnTo>
                      <a:pt x="275" y="119"/>
                    </a:lnTo>
                    <a:lnTo>
                      <a:pt x="283" y="132"/>
                    </a:lnTo>
                    <a:lnTo>
                      <a:pt x="293" y="148"/>
                    </a:lnTo>
                    <a:lnTo>
                      <a:pt x="303" y="165"/>
                    </a:lnTo>
                    <a:lnTo>
                      <a:pt x="309" y="183"/>
                    </a:lnTo>
                    <a:lnTo>
                      <a:pt x="313" y="200"/>
                    </a:lnTo>
                    <a:lnTo>
                      <a:pt x="312" y="218"/>
                    </a:lnTo>
                    <a:lnTo>
                      <a:pt x="307" y="236"/>
                    </a:lnTo>
                    <a:lnTo>
                      <a:pt x="296" y="255"/>
                    </a:lnTo>
                    <a:lnTo>
                      <a:pt x="285" y="268"/>
                    </a:lnTo>
                    <a:lnTo>
                      <a:pt x="271" y="277"/>
                    </a:lnTo>
                    <a:lnTo>
                      <a:pt x="259" y="283"/>
                    </a:lnTo>
                    <a:lnTo>
                      <a:pt x="245" y="283"/>
                    </a:lnTo>
                    <a:lnTo>
                      <a:pt x="232" y="280"/>
                    </a:lnTo>
                    <a:lnTo>
                      <a:pt x="220" y="273"/>
                    </a:lnTo>
                    <a:lnTo>
                      <a:pt x="208" y="260"/>
                    </a:lnTo>
                    <a:lnTo>
                      <a:pt x="198" y="250"/>
                    </a:lnTo>
                    <a:lnTo>
                      <a:pt x="187" y="243"/>
                    </a:lnTo>
                    <a:lnTo>
                      <a:pt x="174" y="241"/>
                    </a:lnTo>
                    <a:lnTo>
                      <a:pt x="162" y="240"/>
                    </a:lnTo>
                    <a:lnTo>
                      <a:pt x="149" y="242"/>
                    </a:lnTo>
                    <a:lnTo>
                      <a:pt x="122" y="243"/>
                    </a:lnTo>
                    <a:lnTo>
                      <a:pt x="109" y="243"/>
                    </a:lnTo>
                    <a:lnTo>
                      <a:pt x="96" y="241"/>
                    </a:lnTo>
                    <a:lnTo>
                      <a:pt x="84" y="235"/>
                    </a:lnTo>
                    <a:lnTo>
                      <a:pt x="73" y="227"/>
                    </a:lnTo>
                    <a:lnTo>
                      <a:pt x="66" y="217"/>
                    </a:lnTo>
                    <a:lnTo>
                      <a:pt x="61" y="205"/>
                    </a:lnTo>
                    <a:lnTo>
                      <a:pt x="56" y="193"/>
                    </a:lnTo>
                    <a:lnTo>
                      <a:pt x="53" y="179"/>
                    </a:lnTo>
                    <a:lnTo>
                      <a:pt x="48" y="167"/>
                    </a:lnTo>
                    <a:lnTo>
                      <a:pt x="43" y="155"/>
                    </a:lnTo>
                    <a:lnTo>
                      <a:pt x="35" y="145"/>
                    </a:lnTo>
                    <a:lnTo>
                      <a:pt x="23" y="135"/>
                    </a:lnTo>
                    <a:lnTo>
                      <a:pt x="13" y="127"/>
                    </a:lnTo>
                    <a:lnTo>
                      <a:pt x="6" y="116"/>
                    </a:lnTo>
                    <a:lnTo>
                      <a:pt x="2" y="105"/>
                    </a:lnTo>
                    <a:lnTo>
                      <a:pt x="0" y="94"/>
                    </a:lnTo>
                    <a:lnTo>
                      <a:pt x="1" y="83"/>
                    </a:lnTo>
                    <a:lnTo>
                      <a:pt x="5" y="73"/>
                    </a:lnTo>
                    <a:lnTo>
                      <a:pt x="12" y="65"/>
                    </a:lnTo>
                    <a:lnTo>
                      <a:pt x="21" y="59"/>
                    </a:lnTo>
                    <a:lnTo>
                      <a:pt x="30" y="55"/>
                    </a:lnTo>
                    <a:lnTo>
                      <a:pt x="39" y="49"/>
                    </a:lnTo>
                    <a:lnTo>
                      <a:pt x="47" y="41"/>
                    </a:lnTo>
                    <a:lnTo>
                      <a:pt x="61" y="27"/>
                    </a:lnTo>
                    <a:lnTo>
                      <a:pt x="69" y="22"/>
                    </a:lnTo>
                    <a:lnTo>
                      <a:pt x="77" y="17"/>
                    </a:lnTo>
                    <a:lnTo>
                      <a:pt x="88" y="15"/>
                    </a:lnTo>
                    <a:lnTo>
                      <a:pt x="100" y="15"/>
                    </a:lnTo>
                    <a:lnTo>
                      <a:pt x="113" y="18"/>
                    </a:lnTo>
                    <a:lnTo>
                      <a:pt x="126" y="21"/>
                    </a:lnTo>
                    <a:lnTo>
                      <a:pt x="140" y="20"/>
                    </a:lnTo>
                    <a:lnTo>
                      <a:pt x="153" y="16"/>
                    </a:lnTo>
                    <a:lnTo>
                      <a:pt x="166" y="12"/>
                    </a:lnTo>
                    <a:lnTo>
                      <a:pt x="179" y="7"/>
                    </a:lnTo>
                    <a:lnTo>
                      <a:pt x="191" y="2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520C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18"/>
              <p:cNvSpPr>
                <a:spLocks/>
              </p:cNvSpPr>
              <p:nvPr/>
            </p:nvSpPr>
            <p:spPr bwMode="auto">
              <a:xfrm>
                <a:off x="6637338" y="2805113"/>
                <a:ext cx="735013" cy="852488"/>
              </a:xfrm>
              <a:custGeom>
                <a:avLst/>
                <a:gdLst/>
                <a:ahLst/>
                <a:cxnLst>
                  <a:cxn ang="0">
                    <a:pos x="217" y="0"/>
                  </a:cxn>
                  <a:cxn ang="0">
                    <a:pos x="253" y="5"/>
                  </a:cxn>
                  <a:cxn ang="0">
                    <a:pos x="284" y="17"/>
                  </a:cxn>
                  <a:cxn ang="0">
                    <a:pos x="307" y="38"/>
                  </a:cxn>
                  <a:cxn ang="0">
                    <a:pos x="321" y="66"/>
                  </a:cxn>
                  <a:cxn ang="0">
                    <a:pos x="321" y="104"/>
                  </a:cxn>
                  <a:cxn ang="0">
                    <a:pos x="321" y="127"/>
                  </a:cxn>
                  <a:cxn ang="0">
                    <a:pos x="332" y="140"/>
                  </a:cxn>
                  <a:cxn ang="0">
                    <a:pos x="350" y="149"/>
                  </a:cxn>
                  <a:cxn ang="0">
                    <a:pos x="394" y="160"/>
                  </a:cxn>
                  <a:cxn ang="0">
                    <a:pos x="415" y="170"/>
                  </a:cxn>
                  <a:cxn ang="0">
                    <a:pos x="437" y="194"/>
                  </a:cxn>
                  <a:cxn ang="0">
                    <a:pos x="450" y="228"/>
                  </a:cxn>
                  <a:cxn ang="0">
                    <a:pos x="453" y="267"/>
                  </a:cxn>
                  <a:cxn ang="0">
                    <a:pos x="450" y="308"/>
                  </a:cxn>
                  <a:cxn ang="0">
                    <a:pos x="441" y="347"/>
                  </a:cxn>
                  <a:cxn ang="0">
                    <a:pos x="432" y="379"/>
                  </a:cxn>
                  <a:cxn ang="0">
                    <a:pos x="433" y="390"/>
                  </a:cxn>
                  <a:cxn ang="0">
                    <a:pos x="442" y="407"/>
                  </a:cxn>
                  <a:cxn ang="0">
                    <a:pos x="452" y="421"/>
                  </a:cxn>
                  <a:cxn ang="0">
                    <a:pos x="462" y="445"/>
                  </a:cxn>
                  <a:cxn ang="0">
                    <a:pos x="460" y="478"/>
                  </a:cxn>
                  <a:cxn ang="0">
                    <a:pos x="446" y="508"/>
                  </a:cxn>
                  <a:cxn ang="0">
                    <a:pos x="422" y="529"/>
                  </a:cxn>
                  <a:cxn ang="0">
                    <a:pos x="390" y="537"/>
                  </a:cxn>
                  <a:cxn ang="0">
                    <a:pos x="361" y="531"/>
                  </a:cxn>
                  <a:cxn ang="0">
                    <a:pos x="336" y="518"/>
                  </a:cxn>
                  <a:cxn ang="0">
                    <a:pos x="309" y="512"/>
                  </a:cxn>
                  <a:cxn ang="0">
                    <a:pos x="286" y="515"/>
                  </a:cxn>
                  <a:cxn ang="0">
                    <a:pos x="267" y="522"/>
                  </a:cxn>
                  <a:cxn ang="0">
                    <a:pos x="249" y="526"/>
                  </a:cxn>
                  <a:cxn ang="0">
                    <a:pos x="225" y="526"/>
                  </a:cxn>
                  <a:cxn ang="0">
                    <a:pos x="193" y="514"/>
                  </a:cxn>
                  <a:cxn ang="0">
                    <a:pos x="167" y="493"/>
                  </a:cxn>
                  <a:cxn ang="0">
                    <a:pos x="153" y="466"/>
                  </a:cxn>
                  <a:cxn ang="0">
                    <a:pos x="149" y="437"/>
                  </a:cxn>
                  <a:cxn ang="0">
                    <a:pos x="146" y="405"/>
                  </a:cxn>
                  <a:cxn ang="0">
                    <a:pos x="142" y="375"/>
                  </a:cxn>
                  <a:cxn ang="0">
                    <a:pos x="130" y="348"/>
                  </a:cxn>
                  <a:cxn ang="0">
                    <a:pos x="107" y="324"/>
                  </a:cxn>
                  <a:cxn ang="0">
                    <a:pos x="77" y="306"/>
                  </a:cxn>
                  <a:cxn ang="0">
                    <a:pos x="48" y="287"/>
                  </a:cxn>
                  <a:cxn ang="0">
                    <a:pos x="22" y="267"/>
                  </a:cxn>
                  <a:cxn ang="0">
                    <a:pos x="5" y="243"/>
                  </a:cxn>
                  <a:cxn ang="0">
                    <a:pos x="0" y="216"/>
                  </a:cxn>
                  <a:cxn ang="0">
                    <a:pos x="9" y="183"/>
                  </a:cxn>
                  <a:cxn ang="0">
                    <a:pos x="26" y="151"/>
                  </a:cxn>
                  <a:cxn ang="0">
                    <a:pos x="29" y="127"/>
                  </a:cxn>
                  <a:cxn ang="0">
                    <a:pos x="25" y="104"/>
                  </a:cxn>
                  <a:cxn ang="0">
                    <a:pos x="25" y="81"/>
                  </a:cxn>
                  <a:cxn ang="0">
                    <a:pos x="37" y="57"/>
                  </a:cxn>
                  <a:cxn ang="0">
                    <a:pos x="57" y="44"/>
                  </a:cxn>
                  <a:cxn ang="0">
                    <a:pos x="92" y="33"/>
                  </a:cxn>
                  <a:cxn ang="0">
                    <a:pos x="115" y="21"/>
                  </a:cxn>
                  <a:cxn ang="0">
                    <a:pos x="146" y="8"/>
                  </a:cxn>
                  <a:cxn ang="0">
                    <a:pos x="181" y="0"/>
                  </a:cxn>
                </a:cxnLst>
                <a:rect l="0" t="0" r="r" b="b"/>
                <a:pathLst>
                  <a:path w="463" h="537">
                    <a:moveTo>
                      <a:pt x="200" y="0"/>
                    </a:moveTo>
                    <a:lnTo>
                      <a:pt x="217" y="0"/>
                    </a:lnTo>
                    <a:lnTo>
                      <a:pt x="235" y="1"/>
                    </a:lnTo>
                    <a:lnTo>
                      <a:pt x="253" y="5"/>
                    </a:lnTo>
                    <a:lnTo>
                      <a:pt x="269" y="10"/>
                    </a:lnTo>
                    <a:lnTo>
                      <a:pt x="284" y="17"/>
                    </a:lnTo>
                    <a:lnTo>
                      <a:pt x="297" y="27"/>
                    </a:lnTo>
                    <a:lnTo>
                      <a:pt x="307" y="38"/>
                    </a:lnTo>
                    <a:lnTo>
                      <a:pt x="315" y="51"/>
                    </a:lnTo>
                    <a:lnTo>
                      <a:pt x="321" y="66"/>
                    </a:lnTo>
                    <a:lnTo>
                      <a:pt x="322" y="84"/>
                    </a:lnTo>
                    <a:lnTo>
                      <a:pt x="321" y="104"/>
                    </a:lnTo>
                    <a:lnTo>
                      <a:pt x="320" y="116"/>
                    </a:lnTo>
                    <a:lnTo>
                      <a:pt x="321" y="127"/>
                    </a:lnTo>
                    <a:lnTo>
                      <a:pt x="326" y="135"/>
                    </a:lnTo>
                    <a:lnTo>
                      <a:pt x="332" y="140"/>
                    </a:lnTo>
                    <a:lnTo>
                      <a:pt x="340" y="146"/>
                    </a:lnTo>
                    <a:lnTo>
                      <a:pt x="350" y="149"/>
                    </a:lnTo>
                    <a:lnTo>
                      <a:pt x="371" y="154"/>
                    </a:lnTo>
                    <a:lnTo>
                      <a:pt x="394" y="160"/>
                    </a:lnTo>
                    <a:lnTo>
                      <a:pt x="405" y="164"/>
                    </a:lnTo>
                    <a:lnTo>
                      <a:pt x="415" y="170"/>
                    </a:lnTo>
                    <a:lnTo>
                      <a:pt x="427" y="180"/>
                    </a:lnTo>
                    <a:lnTo>
                      <a:pt x="437" y="194"/>
                    </a:lnTo>
                    <a:lnTo>
                      <a:pt x="444" y="210"/>
                    </a:lnTo>
                    <a:lnTo>
                      <a:pt x="450" y="228"/>
                    </a:lnTo>
                    <a:lnTo>
                      <a:pt x="452" y="248"/>
                    </a:lnTo>
                    <a:lnTo>
                      <a:pt x="453" y="267"/>
                    </a:lnTo>
                    <a:lnTo>
                      <a:pt x="452" y="288"/>
                    </a:lnTo>
                    <a:lnTo>
                      <a:pt x="450" y="308"/>
                    </a:lnTo>
                    <a:lnTo>
                      <a:pt x="446" y="328"/>
                    </a:lnTo>
                    <a:lnTo>
                      <a:pt x="441" y="347"/>
                    </a:lnTo>
                    <a:lnTo>
                      <a:pt x="437" y="364"/>
                    </a:lnTo>
                    <a:lnTo>
                      <a:pt x="432" y="379"/>
                    </a:lnTo>
                    <a:lnTo>
                      <a:pt x="432" y="384"/>
                    </a:lnTo>
                    <a:lnTo>
                      <a:pt x="433" y="390"/>
                    </a:lnTo>
                    <a:lnTo>
                      <a:pt x="437" y="398"/>
                    </a:lnTo>
                    <a:lnTo>
                      <a:pt x="442" y="407"/>
                    </a:lnTo>
                    <a:lnTo>
                      <a:pt x="448" y="414"/>
                    </a:lnTo>
                    <a:lnTo>
                      <a:pt x="452" y="421"/>
                    </a:lnTo>
                    <a:lnTo>
                      <a:pt x="458" y="429"/>
                    </a:lnTo>
                    <a:lnTo>
                      <a:pt x="462" y="445"/>
                    </a:lnTo>
                    <a:lnTo>
                      <a:pt x="463" y="462"/>
                    </a:lnTo>
                    <a:lnTo>
                      <a:pt x="460" y="478"/>
                    </a:lnTo>
                    <a:lnTo>
                      <a:pt x="455" y="494"/>
                    </a:lnTo>
                    <a:lnTo>
                      <a:pt x="446" y="508"/>
                    </a:lnTo>
                    <a:lnTo>
                      <a:pt x="435" y="519"/>
                    </a:lnTo>
                    <a:lnTo>
                      <a:pt x="422" y="529"/>
                    </a:lnTo>
                    <a:lnTo>
                      <a:pt x="407" y="535"/>
                    </a:lnTo>
                    <a:lnTo>
                      <a:pt x="390" y="537"/>
                    </a:lnTo>
                    <a:lnTo>
                      <a:pt x="376" y="535"/>
                    </a:lnTo>
                    <a:lnTo>
                      <a:pt x="361" y="531"/>
                    </a:lnTo>
                    <a:lnTo>
                      <a:pt x="348" y="525"/>
                    </a:lnTo>
                    <a:lnTo>
                      <a:pt x="336" y="518"/>
                    </a:lnTo>
                    <a:lnTo>
                      <a:pt x="322" y="514"/>
                    </a:lnTo>
                    <a:lnTo>
                      <a:pt x="309" y="512"/>
                    </a:lnTo>
                    <a:lnTo>
                      <a:pt x="297" y="513"/>
                    </a:lnTo>
                    <a:lnTo>
                      <a:pt x="286" y="515"/>
                    </a:lnTo>
                    <a:lnTo>
                      <a:pt x="276" y="518"/>
                    </a:lnTo>
                    <a:lnTo>
                      <a:pt x="267" y="522"/>
                    </a:lnTo>
                    <a:lnTo>
                      <a:pt x="258" y="525"/>
                    </a:lnTo>
                    <a:lnTo>
                      <a:pt x="249" y="526"/>
                    </a:lnTo>
                    <a:lnTo>
                      <a:pt x="238" y="527"/>
                    </a:lnTo>
                    <a:lnTo>
                      <a:pt x="225" y="526"/>
                    </a:lnTo>
                    <a:lnTo>
                      <a:pt x="211" y="522"/>
                    </a:lnTo>
                    <a:lnTo>
                      <a:pt x="193" y="514"/>
                    </a:lnTo>
                    <a:lnTo>
                      <a:pt x="177" y="504"/>
                    </a:lnTo>
                    <a:lnTo>
                      <a:pt x="167" y="493"/>
                    </a:lnTo>
                    <a:lnTo>
                      <a:pt x="159" y="480"/>
                    </a:lnTo>
                    <a:lnTo>
                      <a:pt x="153" y="466"/>
                    </a:lnTo>
                    <a:lnTo>
                      <a:pt x="151" y="452"/>
                    </a:lnTo>
                    <a:lnTo>
                      <a:pt x="149" y="437"/>
                    </a:lnTo>
                    <a:lnTo>
                      <a:pt x="147" y="421"/>
                    </a:lnTo>
                    <a:lnTo>
                      <a:pt x="146" y="405"/>
                    </a:lnTo>
                    <a:lnTo>
                      <a:pt x="145" y="389"/>
                    </a:lnTo>
                    <a:lnTo>
                      <a:pt x="142" y="375"/>
                    </a:lnTo>
                    <a:lnTo>
                      <a:pt x="137" y="360"/>
                    </a:lnTo>
                    <a:lnTo>
                      <a:pt x="130" y="348"/>
                    </a:lnTo>
                    <a:lnTo>
                      <a:pt x="121" y="335"/>
                    </a:lnTo>
                    <a:lnTo>
                      <a:pt x="107" y="324"/>
                    </a:lnTo>
                    <a:lnTo>
                      <a:pt x="92" y="316"/>
                    </a:lnTo>
                    <a:lnTo>
                      <a:pt x="77" y="306"/>
                    </a:lnTo>
                    <a:lnTo>
                      <a:pt x="62" y="297"/>
                    </a:lnTo>
                    <a:lnTo>
                      <a:pt x="48" y="287"/>
                    </a:lnTo>
                    <a:lnTo>
                      <a:pt x="34" y="277"/>
                    </a:lnTo>
                    <a:lnTo>
                      <a:pt x="22" y="267"/>
                    </a:lnTo>
                    <a:lnTo>
                      <a:pt x="12" y="256"/>
                    </a:lnTo>
                    <a:lnTo>
                      <a:pt x="5" y="243"/>
                    </a:lnTo>
                    <a:lnTo>
                      <a:pt x="1" y="231"/>
                    </a:lnTo>
                    <a:lnTo>
                      <a:pt x="0" y="216"/>
                    </a:lnTo>
                    <a:lnTo>
                      <a:pt x="1" y="200"/>
                    </a:lnTo>
                    <a:lnTo>
                      <a:pt x="9" y="183"/>
                    </a:lnTo>
                    <a:lnTo>
                      <a:pt x="20" y="163"/>
                    </a:lnTo>
                    <a:lnTo>
                      <a:pt x="26" y="151"/>
                    </a:lnTo>
                    <a:lnTo>
                      <a:pt x="29" y="138"/>
                    </a:lnTo>
                    <a:lnTo>
                      <a:pt x="29" y="127"/>
                    </a:lnTo>
                    <a:lnTo>
                      <a:pt x="28" y="115"/>
                    </a:lnTo>
                    <a:lnTo>
                      <a:pt x="25" y="104"/>
                    </a:lnTo>
                    <a:lnTo>
                      <a:pt x="25" y="92"/>
                    </a:lnTo>
                    <a:lnTo>
                      <a:pt x="25" y="81"/>
                    </a:lnTo>
                    <a:lnTo>
                      <a:pt x="30" y="67"/>
                    </a:lnTo>
                    <a:lnTo>
                      <a:pt x="37" y="57"/>
                    </a:lnTo>
                    <a:lnTo>
                      <a:pt x="46" y="49"/>
                    </a:lnTo>
                    <a:lnTo>
                      <a:pt x="57" y="44"/>
                    </a:lnTo>
                    <a:lnTo>
                      <a:pt x="80" y="37"/>
                    </a:lnTo>
                    <a:lnTo>
                      <a:pt x="92" y="33"/>
                    </a:lnTo>
                    <a:lnTo>
                      <a:pt x="103" y="29"/>
                    </a:lnTo>
                    <a:lnTo>
                      <a:pt x="115" y="21"/>
                    </a:lnTo>
                    <a:lnTo>
                      <a:pt x="130" y="14"/>
                    </a:lnTo>
                    <a:lnTo>
                      <a:pt x="146" y="8"/>
                    </a:lnTo>
                    <a:lnTo>
                      <a:pt x="163" y="3"/>
                    </a:lnTo>
                    <a:lnTo>
                      <a:pt x="181" y="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33B7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9"/>
              <p:cNvSpPr>
                <a:spLocks/>
              </p:cNvSpPr>
              <p:nvPr/>
            </p:nvSpPr>
            <p:spPr bwMode="auto">
              <a:xfrm>
                <a:off x="6661151" y="2827338"/>
                <a:ext cx="666750" cy="777875"/>
              </a:xfrm>
              <a:custGeom>
                <a:avLst/>
                <a:gdLst/>
                <a:ahLst/>
                <a:cxnLst>
                  <a:cxn ang="0">
                    <a:pos x="198" y="1"/>
                  </a:cxn>
                  <a:cxn ang="0">
                    <a:pos x="228" y="4"/>
                  </a:cxn>
                  <a:cxn ang="0">
                    <a:pos x="254" y="15"/>
                  </a:cxn>
                  <a:cxn ang="0">
                    <a:pos x="272" y="33"/>
                  </a:cxn>
                  <a:cxn ang="0">
                    <a:pos x="280" y="59"/>
                  </a:cxn>
                  <a:cxn ang="0">
                    <a:pos x="275" y="89"/>
                  </a:cxn>
                  <a:cxn ang="0">
                    <a:pos x="273" y="112"/>
                  </a:cxn>
                  <a:cxn ang="0">
                    <a:pos x="284" y="131"/>
                  </a:cxn>
                  <a:cxn ang="0">
                    <a:pos x="306" y="141"/>
                  </a:cxn>
                  <a:cxn ang="0">
                    <a:pos x="327" y="148"/>
                  </a:cxn>
                  <a:cxn ang="0">
                    <a:pos x="353" y="154"/>
                  </a:cxn>
                  <a:cxn ang="0">
                    <a:pos x="375" y="162"/>
                  </a:cxn>
                  <a:cxn ang="0">
                    <a:pos x="392" y="175"/>
                  </a:cxn>
                  <a:cxn ang="0">
                    <a:pos x="402" y="199"/>
                  </a:cxn>
                  <a:cxn ang="0">
                    <a:pos x="405" y="252"/>
                  </a:cxn>
                  <a:cxn ang="0">
                    <a:pos x="402" y="304"/>
                  </a:cxn>
                  <a:cxn ang="0">
                    <a:pos x="399" y="326"/>
                  </a:cxn>
                  <a:cxn ang="0">
                    <a:pos x="390" y="347"/>
                  </a:cxn>
                  <a:cxn ang="0">
                    <a:pos x="386" y="365"/>
                  </a:cxn>
                  <a:cxn ang="0">
                    <a:pos x="393" y="379"/>
                  </a:cxn>
                  <a:cxn ang="0">
                    <a:pos x="409" y="399"/>
                  </a:cxn>
                  <a:cxn ang="0">
                    <a:pos x="419" y="426"/>
                  </a:cxn>
                  <a:cxn ang="0">
                    <a:pos x="418" y="453"/>
                  </a:cxn>
                  <a:cxn ang="0">
                    <a:pos x="400" y="479"/>
                  </a:cxn>
                  <a:cxn ang="0">
                    <a:pos x="374" y="490"/>
                  </a:cxn>
                  <a:cxn ang="0">
                    <a:pos x="348" y="486"/>
                  </a:cxn>
                  <a:cxn ang="0">
                    <a:pos x="298" y="466"/>
                  </a:cxn>
                  <a:cxn ang="0">
                    <a:pos x="277" y="467"/>
                  </a:cxn>
                  <a:cxn ang="0">
                    <a:pos x="258" y="476"/>
                  </a:cxn>
                  <a:cxn ang="0">
                    <a:pos x="233" y="483"/>
                  </a:cxn>
                  <a:cxn ang="0">
                    <a:pos x="199" y="477"/>
                  </a:cxn>
                  <a:cxn ang="0">
                    <a:pos x="170" y="461"/>
                  </a:cxn>
                  <a:cxn ang="0">
                    <a:pos x="154" y="438"/>
                  </a:cxn>
                  <a:cxn ang="0">
                    <a:pos x="146" y="408"/>
                  </a:cxn>
                  <a:cxn ang="0">
                    <a:pos x="146" y="375"/>
                  </a:cxn>
                  <a:cxn ang="0">
                    <a:pos x="148" y="348"/>
                  </a:cxn>
                  <a:cxn ang="0">
                    <a:pos x="142" y="322"/>
                  </a:cxn>
                  <a:cxn ang="0">
                    <a:pos x="117" y="293"/>
                  </a:cxn>
                  <a:cxn ang="0">
                    <a:pos x="82" y="270"/>
                  </a:cxn>
                  <a:cxn ang="0">
                    <a:pos x="53" y="255"/>
                  </a:cxn>
                  <a:cxn ang="0">
                    <a:pos x="28" y="242"/>
                  </a:cxn>
                  <a:cxn ang="0">
                    <a:pos x="9" y="223"/>
                  </a:cxn>
                  <a:cxn ang="0">
                    <a:pos x="0" y="197"/>
                  </a:cxn>
                  <a:cxn ang="0">
                    <a:pos x="7" y="172"/>
                  </a:cxn>
                  <a:cxn ang="0">
                    <a:pos x="22" y="149"/>
                  </a:cxn>
                  <a:cxn ang="0">
                    <a:pos x="35" y="127"/>
                  </a:cxn>
                  <a:cxn ang="0">
                    <a:pos x="36" y="109"/>
                  </a:cxn>
                  <a:cxn ang="0">
                    <a:pos x="30" y="80"/>
                  </a:cxn>
                  <a:cxn ang="0">
                    <a:pos x="28" y="63"/>
                  </a:cxn>
                  <a:cxn ang="0">
                    <a:pos x="35" y="49"/>
                  </a:cxn>
                  <a:cxn ang="0">
                    <a:pos x="54" y="40"/>
                  </a:cxn>
                  <a:cxn ang="0">
                    <a:pos x="72" y="37"/>
                  </a:cxn>
                  <a:cxn ang="0">
                    <a:pos x="91" y="28"/>
                  </a:cxn>
                  <a:cxn ang="0">
                    <a:pos x="114" y="13"/>
                  </a:cxn>
                  <a:cxn ang="0">
                    <a:pos x="138" y="5"/>
                  </a:cxn>
                  <a:cxn ang="0">
                    <a:pos x="168" y="1"/>
                  </a:cxn>
                </a:cxnLst>
                <a:rect l="0" t="0" r="r" b="b"/>
                <a:pathLst>
                  <a:path w="420" h="490">
                    <a:moveTo>
                      <a:pt x="183" y="0"/>
                    </a:moveTo>
                    <a:lnTo>
                      <a:pt x="198" y="1"/>
                    </a:lnTo>
                    <a:lnTo>
                      <a:pt x="214" y="2"/>
                    </a:lnTo>
                    <a:lnTo>
                      <a:pt x="228" y="4"/>
                    </a:lnTo>
                    <a:lnTo>
                      <a:pt x="242" y="9"/>
                    </a:lnTo>
                    <a:lnTo>
                      <a:pt x="254" y="15"/>
                    </a:lnTo>
                    <a:lnTo>
                      <a:pt x="264" y="23"/>
                    </a:lnTo>
                    <a:lnTo>
                      <a:pt x="272" y="33"/>
                    </a:lnTo>
                    <a:lnTo>
                      <a:pt x="277" y="45"/>
                    </a:lnTo>
                    <a:lnTo>
                      <a:pt x="280" y="59"/>
                    </a:lnTo>
                    <a:lnTo>
                      <a:pt x="278" y="76"/>
                    </a:lnTo>
                    <a:lnTo>
                      <a:pt x="275" y="89"/>
                    </a:lnTo>
                    <a:lnTo>
                      <a:pt x="273" y="100"/>
                    </a:lnTo>
                    <a:lnTo>
                      <a:pt x="273" y="112"/>
                    </a:lnTo>
                    <a:lnTo>
                      <a:pt x="277" y="123"/>
                    </a:lnTo>
                    <a:lnTo>
                      <a:pt x="284" y="131"/>
                    </a:lnTo>
                    <a:lnTo>
                      <a:pt x="294" y="136"/>
                    </a:lnTo>
                    <a:lnTo>
                      <a:pt x="306" y="141"/>
                    </a:lnTo>
                    <a:lnTo>
                      <a:pt x="316" y="145"/>
                    </a:lnTo>
                    <a:lnTo>
                      <a:pt x="327" y="148"/>
                    </a:lnTo>
                    <a:lnTo>
                      <a:pt x="340" y="151"/>
                    </a:lnTo>
                    <a:lnTo>
                      <a:pt x="353" y="154"/>
                    </a:lnTo>
                    <a:lnTo>
                      <a:pt x="364" y="157"/>
                    </a:lnTo>
                    <a:lnTo>
                      <a:pt x="375" y="162"/>
                    </a:lnTo>
                    <a:lnTo>
                      <a:pt x="385" y="167"/>
                    </a:lnTo>
                    <a:lnTo>
                      <a:pt x="392" y="175"/>
                    </a:lnTo>
                    <a:lnTo>
                      <a:pt x="398" y="185"/>
                    </a:lnTo>
                    <a:lnTo>
                      <a:pt x="402" y="199"/>
                    </a:lnTo>
                    <a:lnTo>
                      <a:pt x="404" y="225"/>
                    </a:lnTo>
                    <a:lnTo>
                      <a:pt x="405" y="252"/>
                    </a:lnTo>
                    <a:lnTo>
                      <a:pt x="404" y="278"/>
                    </a:lnTo>
                    <a:lnTo>
                      <a:pt x="402" y="304"/>
                    </a:lnTo>
                    <a:lnTo>
                      <a:pt x="402" y="316"/>
                    </a:lnTo>
                    <a:lnTo>
                      <a:pt x="399" y="326"/>
                    </a:lnTo>
                    <a:lnTo>
                      <a:pt x="394" y="336"/>
                    </a:lnTo>
                    <a:lnTo>
                      <a:pt x="390" y="347"/>
                    </a:lnTo>
                    <a:lnTo>
                      <a:pt x="387" y="357"/>
                    </a:lnTo>
                    <a:lnTo>
                      <a:pt x="386" y="365"/>
                    </a:lnTo>
                    <a:lnTo>
                      <a:pt x="388" y="372"/>
                    </a:lnTo>
                    <a:lnTo>
                      <a:pt x="393" y="379"/>
                    </a:lnTo>
                    <a:lnTo>
                      <a:pt x="400" y="387"/>
                    </a:lnTo>
                    <a:lnTo>
                      <a:pt x="409" y="399"/>
                    </a:lnTo>
                    <a:lnTo>
                      <a:pt x="415" y="413"/>
                    </a:lnTo>
                    <a:lnTo>
                      <a:pt x="419" y="426"/>
                    </a:lnTo>
                    <a:lnTo>
                      <a:pt x="420" y="439"/>
                    </a:lnTo>
                    <a:lnTo>
                      <a:pt x="418" y="453"/>
                    </a:lnTo>
                    <a:lnTo>
                      <a:pt x="411" y="466"/>
                    </a:lnTo>
                    <a:lnTo>
                      <a:pt x="400" y="479"/>
                    </a:lnTo>
                    <a:lnTo>
                      <a:pt x="386" y="487"/>
                    </a:lnTo>
                    <a:lnTo>
                      <a:pt x="374" y="490"/>
                    </a:lnTo>
                    <a:lnTo>
                      <a:pt x="361" y="489"/>
                    </a:lnTo>
                    <a:lnTo>
                      <a:pt x="348" y="486"/>
                    </a:lnTo>
                    <a:lnTo>
                      <a:pt x="311" y="470"/>
                    </a:lnTo>
                    <a:lnTo>
                      <a:pt x="298" y="466"/>
                    </a:lnTo>
                    <a:lnTo>
                      <a:pt x="287" y="465"/>
                    </a:lnTo>
                    <a:lnTo>
                      <a:pt x="277" y="467"/>
                    </a:lnTo>
                    <a:lnTo>
                      <a:pt x="268" y="471"/>
                    </a:lnTo>
                    <a:lnTo>
                      <a:pt x="258" y="476"/>
                    </a:lnTo>
                    <a:lnTo>
                      <a:pt x="249" y="480"/>
                    </a:lnTo>
                    <a:lnTo>
                      <a:pt x="233" y="483"/>
                    </a:lnTo>
                    <a:lnTo>
                      <a:pt x="216" y="481"/>
                    </a:lnTo>
                    <a:lnTo>
                      <a:pt x="199" y="477"/>
                    </a:lnTo>
                    <a:lnTo>
                      <a:pt x="183" y="470"/>
                    </a:lnTo>
                    <a:lnTo>
                      <a:pt x="170" y="461"/>
                    </a:lnTo>
                    <a:lnTo>
                      <a:pt x="161" y="450"/>
                    </a:lnTo>
                    <a:lnTo>
                      <a:pt x="154" y="438"/>
                    </a:lnTo>
                    <a:lnTo>
                      <a:pt x="148" y="424"/>
                    </a:lnTo>
                    <a:lnTo>
                      <a:pt x="146" y="408"/>
                    </a:lnTo>
                    <a:lnTo>
                      <a:pt x="146" y="391"/>
                    </a:lnTo>
                    <a:lnTo>
                      <a:pt x="146" y="375"/>
                    </a:lnTo>
                    <a:lnTo>
                      <a:pt x="148" y="361"/>
                    </a:lnTo>
                    <a:lnTo>
                      <a:pt x="148" y="348"/>
                    </a:lnTo>
                    <a:lnTo>
                      <a:pt x="146" y="335"/>
                    </a:lnTo>
                    <a:lnTo>
                      <a:pt x="142" y="322"/>
                    </a:lnTo>
                    <a:lnTo>
                      <a:pt x="132" y="309"/>
                    </a:lnTo>
                    <a:lnTo>
                      <a:pt x="117" y="293"/>
                    </a:lnTo>
                    <a:lnTo>
                      <a:pt x="100" y="281"/>
                    </a:lnTo>
                    <a:lnTo>
                      <a:pt x="82" y="270"/>
                    </a:lnTo>
                    <a:lnTo>
                      <a:pt x="65" y="261"/>
                    </a:lnTo>
                    <a:lnTo>
                      <a:pt x="53" y="255"/>
                    </a:lnTo>
                    <a:lnTo>
                      <a:pt x="41" y="249"/>
                    </a:lnTo>
                    <a:lnTo>
                      <a:pt x="28" y="242"/>
                    </a:lnTo>
                    <a:lnTo>
                      <a:pt x="18" y="233"/>
                    </a:lnTo>
                    <a:lnTo>
                      <a:pt x="9" y="223"/>
                    </a:lnTo>
                    <a:lnTo>
                      <a:pt x="2" y="212"/>
                    </a:lnTo>
                    <a:lnTo>
                      <a:pt x="0" y="197"/>
                    </a:lnTo>
                    <a:lnTo>
                      <a:pt x="2" y="185"/>
                    </a:lnTo>
                    <a:lnTo>
                      <a:pt x="7" y="172"/>
                    </a:lnTo>
                    <a:lnTo>
                      <a:pt x="14" y="161"/>
                    </a:lnTo>
                    <a:lnTo>
                      <a:pt x="22" y="149"/>
                    </a:lnTo>
                    <a:lnTo>
                      <a:pt x="29" y="139"/>
                    </a:lnTo>
                    <a:lnTo>
                      <a:pt x="35" y="127"/>
                    </a:lnTo>
                    <a:lnTo>
                      <a:pt x="37" y="118"/>
                    </a:lnTo>
                    <a:lnTo>
                      <a:pt x="36" y="109"/>
                    </a:lnTo>
                    <a:lnTo>
                      <a:pt x="33" y="90"/>
                    </a:lnTo>
                    <a:lnTo>
                      <a:pt x="30" y="80"/>
                    </a:lnTo>
                    <a:lnTo>
                      <a:pt x="28" y="71"/>
                    </a:lnTo>
                    <a:lnTo>
                      <a:pt x="28" y="63"/>
                    </a:lnTo>
                    <a:lnTo>
                      <a:pt x="31" y="55"/>
                    </a:lnTo>
                    <a:lnTo>
                      <a:pt x="35" y="49"/>
                    </a:lnTo>
                    <a:lnTo>
                      <a:pt x="44" y="43"/>
                    </a:lnTo>
                    <a:lnTo>
                      <a:pt x="54" y="40"/>
                    </a:lnTo>
                    <a:lnTo>
                      <a:pt x="64" y="38"/>
                    </a:lnTo>
                    <a:lnTo>
                      <a:pt x="72" y="37"/>
                    </a:lnTo>
                    <a:lnTo>
                      <a:pt x="82" y="34"/>
                    </a:lnTo>
                    <a:lnTo>
                      <a:pt x="91" y="28"/>
                    </a:lnTo>
                    <a:lnTo>
                      <a:pt x="103" y="20"/>
                    </a:lnTo>
                    <a:lnTo>
                      <a:pt x="114" y="13"/>
                    </a:lnTo>
                    <a:lnTo>
                      <a:pt x="126" y="8"/>
                    </a:lnTo>
                    <a:lnTo>
                      <a:pt x="138" y="5"/>
                    </a:lnTo>
                    <a:lnTo>
                      <a:pt x="153" y="2"/>
                    </a:lnTo>
                    <a:lnTo>
                      <a:pt x="168" y="1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68F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20"/>
              <p:cNvSpPr>
                <a:spLocks/>
              </p:cNvSpPr>
              <p:nvPr/>
            </p:nvSpPr>
            <p:spPr bwMode="auto">
              <a:xfrm>
                <a:off x="6721476" y="2851151"/>
                <a:ext cx="334963" cy="355600"/>
              </a:xfrm>
              <a:custGeom>
                <a:avLst/>
                <a:gdLst/>
                <a:ahLst/>
                <a:cxnLst>
                  <a:cxn ang="0">
                    <a:pos x="161" y="1"/>
                  </a:cxn>
                  <a:cxn ang="0">
                    <a:pos x="187" y="11"/>
                  </a:cxn>
                  <a:cxn ang="0">
                    <a:pos x="204" y="31"/>
                  </a:cxn>
                  <a:cxn ang="0">
                    <a:pos x="208" y="61"/>
                  </a:cxn>
                  <a:cxn ang="0">
                    <a:pos x="206" y="71"/>
                  </a:cxn>
                  <a:cxn ang="0">
                    <a:pos x="204" y="92"/>
                  </a:cxn>
                  <a:cxn ang="0">
                    <a:pos x="202" y="114"/>
                  </a:cxn>
                  <a:cxn ang="0">
                    <a:pos x="204" y="132"/>
                  </a:cxn>
                  <a:cxn ang="0">
                    <a:pos x="211" y="137"/>
                  </a:cxn>
                  <a:cxn ang="0">
                    <a:pos x="206" y="138"/>
                  </a:cxn>
                  <a:cxn ang="0">
                    <a:pos x="198" y="131"/>
                  </a:cxn>
                  <a:cxn ang="0">
                    <a:pos x="191" y="124"/>
                  </a:cxn>
                  <a:cxn ang="0">
                    <a:pos x="183" y="102"/>
                  </a:cxn>
                  <a:cxn ang="0">
                    <a:pos x="181" y="78"/>
                  </a:cxn>
                  <a:cxn ang="0">
                    <a:pos x="176" y="57"/>
                  </a:cxn>
                  <a:cxn ang="0">
                    <a:pos x="161" y="45"/>
                  </a:cxn>
                  <a:cxn ang="0">
                    <a:pos x="140" y="47"/>
                  </a:cxn>
                  <a:cxn ang="0">
                    <a:pos x="117" y="57"/>
                  </a:cxn>
                  <a:cxn ang="0">
                    <a:pos x="97" y="69"/>
                  </a:cxn>
                  <a:cxn ang="0">
                    <a:pos x="81" y="80"/>
                  </a:cxn>
                  <a:cxn ang="0">
                    <a:pos x="67" y="104"/>
                  </a:cxn>
                  <a:cxn ang="0">
                    <a:pos x="45" y="148"/>
                  </a:cxn>
                  <a:cxn ang="0">
                    <a:pos x="36" y="164"/>
                  </a:cxn>
                  <a:cxn ang="0">
                    <a:pos x="41" y="181"/>
                  </a:cxn>
                  <a:cxn ang="0">
                    <a:pos x="53" y="201"/>
                  </a:cxn>
                  <a:cxn ang="0">
                    <a:pos x="68" y="216"/>
                  </a:cxn>
                  <a:cxn ang="0">
                    <a:pos x="79" y="222"/>
                  </a:cxn>
                  <a:cxn ang="0">
                    <a:pos x="71" y="224"/>
                  </a:cxn>
                  <a:cxn ang="0">
                    <a:pos x="56" y="216"/>
                  </a:cxn>
                  <a:cxn ang="0">
                    <a:pos x="27" y="197"/>
                  </a:cxn>
                  <a:cxn ang="0">
                    <a:pos x="11" y="183"/>
                  </a:cxn>
                  <a:cxn ang="0">
                    <a:pos x="3" y="173"/>
                  </a:cxn>
                  <a:cxn ang="0">
                    <a:pos x="1" y="150"/>
                  </a:cxn>
                  <a:cxn ang="0">
                    <a:pos x="9" y="133"/>
                  </a:cxn>
                  <a:cxn ang="0">
                    <a:pos x="19" y="116"/>
                  </a:cxn>
                  <a:cxn ang="0">
                    <a:pos x="21" y="96"/>
                  </a:cxn>
                  <a:cxn ang="0">
                    <a:pos x="23" y="62"/>
                  </a:cxn>
                  <a:cxn ang="0">
                    <a:pos x="39" y="37"/>
                  </a:cxn>
                  <a:cxn ang="0">
                    <a:pos x="65" y="19"/>
                  </a:cxn>
                  <a:cxn ang="0">
                    <a:pos x="97" y="6"/>
                  </a:cxn>
                  <a:cxn ang="0">
                    <a:pos x="129" y="1"/>
                  </a:cxn>
                </a:cxnLst>
                <a:rect l="0" t="0" r="r" b="b"/>
                <a:pathLst>
                  <a:path w="211" h="224">
                    <a:moveTo>
                      <a:pt x="145" y="0"/>
                    </a:moveTo>
                    <a:lnTo>
                      <a:pt x="161" y="1"/>
                    </a:lnTo>
                    <a:lnTo>
                      <a:pt x="175" y="4"/>
                    </a:lnTo>
                    <a:lnTo>
                      <a:pt x="187" y="11"/>
                    </a:lnTo>
                    <a:lnTo>
                      <a:pt x="196" y="19"/>
                    </a:lnTo>
                    <a:lnTo>
                      <a:pt x="204" y="31"/>
                    </a:lnTo>
                    <a:lnTo>
                      <a:pt x="208" y="44"/>
                    </a:lnTo>
                    <a:lnTo>
                      <a:pt x="208" y="61"/>
                    </a:lnTo>
                    <a:lnTo>
                      <a:pt x="207" y="65"/>
                    </a:lnTo>
                    <a:lnTo>
                      <a:pt x="206" y="71"/>
                    </a:lnTo>
                    <a:lnTo>
                      <a:pt x="205" y="81"/>
                    </a:lnTo>
                    <a:lnTo>
                      <a:pt x="204" y="92"/>
                    </a:lnTo>
                    <a:lnTo>
                      <a:pt x="203" y="103"/>
                    </a:lnTo>
                    <a:lnTo>
                      <a:pt x="202" y="114"/>
                    </a:lnTo>
                    <a:lnTo>
                      <a:pt x="203" y="124"/>
                    </a:lnTo>
                    <a:lnTo>
                      <a:pt x="204" y="132"/>
                    </a:lnTo>
                    <a:lnTo>
                      <a:pt x="206" y="136"/>
                    </a:lnTo>
                    <a:lnTo>
                      <a:pt x="211" y="137"/>
                    </a:lnTo>
                    <a:lnTo>
                      <a:pt x="209" y="139"/>
                    </a:lnTo>
                    <a:lnTo>
                      <a:pt x="206" y="138"/>
                    </a:lnTo>
                    <a:lnTo>
                      <a:pt x="203" y="134"/>
                    </a:lnTo>
                    <a:lnTo>
                      <a:pt x="198" y="131"/>
                    </a:lnTo>
                    <a:lnTo>
                      <a:pt x="195" y="126"/>
                    </a:lnTo>
                    <a:lnTo>
                      <a:pt x="191" y="124"/>
                    </a:lnTo>
                    <a:lnTo>
                      <a:pt x="186" y="113"/>
                    </a:lnTo>
                    <a:lnTo>
                      <a:pt x="183" y="102"/>
                    </a:lnTo>
                    <a:lnTo>
                      <a:pt x="181" y="90"/>
                    </a:lnTo>
                    <a:lnTo>
                      <a:pt x="181" y="78"/>
                    </a:lnTo>
                    <a:lnTo>
                      <a:pt x="180" y="67"/>
                    </a:lnTo>
                    <a:lnTo>
                      <a:pt x="176" y="57"/>
                    </a:lnTo>
                    <a:lnTo>
                      <a:pt x="169" y="49"/>
                    </a:lnTo>
                    <a:lnTo>
                      <a:pt x="161" y="45"/>
                    </a:lnTo>
                    <a:lnTo>
                      <a:pt x="151" y="45"/>
                    </a:lnTo>
                    <a:lnTo>
                      <a:pt x="140" y="47"/>
                    </a:lnTo>
                    <a:lnTo>
                      <a:pt x="129" y="52"/>
                    </a:lnTo>
                    <a:lnTo>
                      <a:pt x="117" y="57"/>
                    </a:lnTo>
                    <a:lnTo>
                      <a:pt x="107" y="63"/>
                    </a:lnTo>
                    <a:lnTo>
                      <a:pt x="97" y="69"/>
                    </a:lnTo>
                    <a:lnTo>
                      <a:pt x="88" y="74"/>
                    </a:lnTo>
                    <a:lnTo>
                      <a:pt x="81" y="80"/>
                    </a:lnTo>
                    <a:lnTo>
                      <a:pt x="74" y="91"/>
                    </a:lnTo>
                    <a:lnTo>
                      <a:pt x="67" y="104"/>
                    </a:lnTo>
                    <a:lnTo>
                      <a:pt x="52" y="134"/>
                    </a:lnTo>
                    <a:lnTo>
                      <a:pt x="45" y="148"/>
                    </a:lnTo>
                    <a:lnTo>
                      <a:pt x="38" y="158"/>
                    </a:lnTo>
                    <a:lnTo>
                      <a:pt x="36" y="164"/>
                    </a:lnTo>
                    <a:lnTo>
                      <a:pt x="37" y="172"/>
                    </a:lnTo>
                    <a:lnTo>
                      <a:pt x="41" y="181"/>
                    </a:lnTo>
                    <a:lnTo>
                      <a:pt x="46" y="191"/>
                    </a:lnTo>
                    <a:lnTo>
                      <a:pt x="53" y="201"/>
                    </a:lnTo>
                    <a:lnTo>
                      <a:pt x="60" y="210"/>
                    </a:lnTo>
                    <a:lnTo>
                      <a:pt x="68" y="216"/>
                    </a:lnTo>
                    <a:lnTo>
                      <a:pt x="74" y="222"/>
                    </a:lnTo>
                    <a:lnTo>
                      <a:pt x="79" y="222"/>
                    </a:lnTo>
                    <a:lnTo>
                      <a:pt x="76" y="224"/>
                    </a:lnTo>
                    <a:lnTo>
                      <a:pt x="71" y="224"/>
                    </a:lnTo>
                    <a:lnTo>
                      <a:pt x="64" y="222"/>
                    </a:lnTo>
                    <a:lnTo>
                      <a:pt x="56" y="216"/>
                    </a:lnTo>
                    <a:lnTo>
                      <a:pt x="46" y="211"/>
                    </a:lnTo>
                    <a:lnTo>
                      <a:pt x="27" y="197"/>
                    </a:lnTo>
                    <a:lnTo>
                      <a:pt x="18" y="189"/>
                    </a:lnTo>
                    <a:lnTo>
                      <a:pt x="11" y="183"/>
                    </a:lnTo>
                    <a:lnTo>
                      <a:pt x="5" y="178"/>
                    </a:lnTo>
                    <a:lnTo>
                      <a:pt x="3" y="173"/>
                    </a:lnTo>
                    <a:lnTo>
                      <a:pt x="0" y="161"/>
                    </a:lnTo>
                    <a:lnTo>
                      <a:pt x="1" y="150"/>
                    </a:lnTo>
                    <a:lnTo>
                      <a:pt x="4" y="141"/>
                    </a:lnTo>
                    <a:lnTo>
                      <a:pt x="9" y="133"/>
                    </a:lnTo>
                    <a:lnTo>
                      <a:pt x="14" y="124"/>
                    </a:lnTo>
                    <a:lnTo>
                      <a:pt x="19" y="116"/>
                    </a:lnTo>
                    <a:lnTo>
                      <a:pt x="21" y="106"/>
                    </a:lnTo>
                    <a:lnTo>
                      <a:pt x="21" y="96"/>
                    </a:lnTo>
                    <a:lnTo>
                      <a:pt x="20" y="78"/>
                    </a:lnTo>
                    <a:lnTo>
                      <a:pt x="23" y="62"/>
                    </a:lnTo>
                    <a:lnTo>
                      <a:pt x="29" y="49"/>
                    </a:lnTo>
                    <a:lnTo>
                      <a:pt x="39" y="37"/>
                    </a:lnTo>
                    <a:lnTo>
                      <a:pt x="51" y="27"/>
                    </a:lnTo>
                    <a:lnTo>
                      <a:pt x="65" y="19"/>
                    </a:lnTo>
                    <a:lnTo>
                      <a:pt x="80" y="11"/>
                    </a:lnTo>
                    <a:lnTo>
                      <a:pt x="97" y="6"/>
                    </a:lnTo>
                    <a:lnTo>
                      <a:pt x="113" y="3"/>
                    </a:lnTo>
                    <a:lnTo>
                      <a:pt x="129" y="1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FAED1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21"/>
              <p:cNvSpPr>
                <a:spLocks/>
              </p:cNvSpPr>
              <p:nvPr/>
            </p:nvSpPr>
            <p:spPr bwMode="auto">
              <a:xfrm>
                <a:off x="7204076" y="2273301"/>
                <a:ext cx="984250" cy="779463"/>
              </a:xfrm>
              <a:custGeom>
                <a:avLst/>
                <a:gdLst/>
                <a:ahLst/>
                <a:cxnLst>
                  <a:cxn ang="0">
                    <a:pos x="391" y="0"/>
                  </a:cxn>
                  <a:cxn ang="0">
                    <a:pos x="430" y="1"/>
                  </a:cxn>
                  <a:cxn ang="0">
                    <a:pos x="473" y="4"/>
                  </a:cxn>
                  <a:cxn ang="0">
                    <a:pos x="518" y="10"/>
                  </a:cxn>
                  <a:cxn ang="0">
                    <a:pos x="567" y="19"/>
                  </a:cxn>
                  <a:cxn ang="0">
                    <a:pos x="620" y="30"/>
                  </a:cxn>
                  <a:cxn ang="0">
                    <a:pos x="594" y="41"/>
                  </a:cxn>
                  <a:cxn ang="0">
                    <a:pos x="572" y="53"/>
                  </a:cxn>
                  <a:cxn ang="0">
                    <a:pos x="553" y="68"/>
                  </a:cxn>
                  <a:cxn ang="0">
                    <a:pos x="537" y="86"/>
                  </a:cxn>
                  <a:cxn ang="0">
                    <a:pos x="524" y="105"/>
                  </a:cxn>
                  <a:cxn ang="0">
                    <a:pos x="512" y="126"/>
                  </a:cxn>
                  <a:cxn ang="0">
                    <a:pos x="502" y="149"/>
                  </a:cxn>
                  <a:cxn ang="0">
                    <a:pos x="493" y="172"/>
                  </a:cxn>
                  <a:cxn ang="0">
                    <a:pos x="485" y="196"/>
                  </a:cxn>
                  <a:cxn ang="0">
                    <a:pos x="477" y="221"/>
                  </a:cxn>
                  <a:cxn ang="0">
                    <a:pos x="461" y="272"/>
                  </a:cxn>
                  <a:cxn ang="0">
                    <a:pos x="453" y="298"/>
                  </a:cxn>
                  <a:cxn ang="0">
                    <a:pos x="442" y="323"/>
                  </a:cxn>
                  <a:cxn ang="0">
                    <a:pos x="429" y="348"/>
                  </a:cxn>
                  <a:cxn ang="0">
                    <a:pos x="415" y="372"/>
                  </a:cxn>
                  <a:cxn ang="0">
                    <a:pos x="398" y="395"/>
                  </a:cxn>
                  <a:cxn ang="0">
                    <a:pos x="379" y="417"/>
                  </a:cxn>
                  <a:cxn ang="0">
                    <a:pos x="356" y="438"/>
                  </a:cxn>
                  <a:cxn ang="0">
                    <a:pos x="329" y="456"/>
                  </a:cxn>
                  <a:cxn ang="0">
                    <a:pos x="302" y="471"/>
                  </a:cxn>
                  <a:cxn ang="0">
                    <a:pos x="276" y="481"/>
                  </a:cxn>
                  <a:cxn ang="0">
                    <a:pos x="248" y="488"/>
                  </a:cxn>
                  <a:cxn ang="0">
                    <a:pos x="220" y="491"/>
                  </a:cxn>
                  <a:cxn ang="0">
                    <a:pos x="192" y="490"/>
                  </a:cxn>
                  <a:cxn ang="0">
                    <a:pos x="165" y="487"/>
                  </a:cxn>
                  <a:cxn ang="0">
                    <a:pos x="139" y="480"/>
                  </a:cxn>
                  <a:cxn ang="0">
                    <a:pos x="114" y="469"/>
                  </a:cxn>
                  <a:cxn ang="0">
                    <a:pos x="90" y="456"/>
                  </a:cxn>
                  <a:cxn ang="0">
                    <a:pos x="68" y="439"/>
                  </a:cxn>
                  <a:cxn ang="0">
                    <a:pos x="50" y="418"/>
                  </a:cxn>
                  <a:cxn ang="0">
                    <a:pos x="33" y="395"/>
                  </a:cxn>
                  <a:cxn ang="0">
                    <a:pos x="17" y="365"/>
                  </a:cxn>
                  <a:cxn ang="0">
                    <a:pos x="7" y="334"/>
                  </a:cxn>
                  <a:cxn ang="0">
                    <a:pos x="1" y="302"/>
                  </a:cxn>
                  <a:cxn ang="0">
                    <a:pos x="0" y="269"/>
                  </a:cxn>
                  <a:cxn ang="0">
                    <a:pos x="4" y="238"/>
                  </a:cxn>
                  <a:cxn ang="0">
                    <a:pos x="12" y="206"/>
                  </a:cxn>
                  <a:cxn ang="0">
                    <a:pos x="24" y="177"/>
                  </a:cxn>
                  <a:cxn ang="0">
                    <a:pos x="40" y="149"/>
                  </a:cxn>
                  <a:cxn ang="0">
                    <a:pos x="60" y="124"/>
                  </a:cxn>
                  <a:cxn ang="0">
                    <a:pos x="83" y="101"/>
                  </a:cxn>
                  <a:cxn ang="0">
                    <a:pos x="109" y="82"/>
                  </a:cxn>
                  <a:cxn ang="0">
                    <a:pos x="132" y="68"/>
                  </a:cxn>
                  <a:cxn ang="0">
                    <a:pos x="154" y="56"/>
                  </a:cxn>
                  <a:cxn ang="0">
                    <a:pos x="178" y="44"/>
                  </a:cxn>
                  <a:cxn ang="0">
                    <a:pos x="203" y="34"/>
                  </a:cxn>
                  <a:cxn ang="0">
                    <a:pos x="229" y="24"/>
                  </a:cxn>
                  <a:cxn ang="0">
                    <a:pos x="258" y="16"/>
                  </a:cxn>
                  <a:cxn ang="0">
                    <a:pos x="288" y="9"/>
                  </a:cxn>
                  <a:cxn ang="0">
                    <a:pos x="320" y="4"/>
                  </a:cxn>
                  <a:cxn ang="0">
                    <a:pos x="354" y="1"/>
                  </a:cxn>
                  <a:cxn ang="0">
                    <a:pos x="391" y="0"/>
                  </a:cxn>
                </a:cxnLst>
                <a:rect l="0" t="0" r="r" b="b"/>
                <a:pathLst>
                  <a:path w="620" h="491">
                    <a:moveTo>
                      <a:pt x="391" y="0"/>
                    </a:moveTo>
                    <a:lnTo>
                      <a:pt x="430" y="1"/>
                    </a:lnTo>
                    <a:lnTo>
                      <a:pt x="473" y="4"/>
                    </a:lnTo>
                    <a:lnTo>
                      <a:pt x="518" y="10"/>
                    </a:lnTo>
                    <a:lnTo>
                      <a:pt x="567" y="19"/>
                    </a:lnTo>
                    <a:lnTo>
                      <a:pt x="620" y="30"/>
                    </a:lnTo>
                    <a:lnTo>
                      <a:pt x="594" y="41"/>
                    </a:lnTo>
                    <a:lnTo>
                      <a:pt x="572" y="53"/>
                    </a:lnTo>
                    <a:lnTo>
                      <a:pt x="553" y="68"/>
                    </a:lnTo>
                    <a:lnTo>
                      <a:pt x="537" y="86"/>
                    </a:lnTo>
                    <a:lnTo>
                      <a:pt x="524" y="105"/>
                    </a:lnTo>
                    <a:lnTo>
                      <a:pt x="512" y="126"/>
                    </a:lnTo>
                    <a:lnTo>
                      <a:pt x="502" y="149"/>
                    </a:lnTo>
                    <a:lnTo>
                      <a:pt x="493" y="172"/>
                    </a:lnTo>
                    <a:lnTo>
                      <a:pt x="485" y="196"/>
                    </a:lnTo>
                    <a:lnTo>
                      <a:pt x="477" y="221"/>
                    </a:lnTo>
                    <a:lnTo>
                      <a:pt x="461" y="272"/>
                    </a:lnTo>
                    <a:lnTo>
                      <a:pt x="453" y="298"/>
                    </a:lnTo>
                    <a:lnTo>
                      <a:pt x="442" y="323"/>
                    </a:lnTo>
                    <a:lnTo>
                      <a:pt x="429" y="348"/>
                    </a:lnTo>
                    <a:lnTo>
                      <a:pt x="415" y="372"/>
                    </a:lnTo>
                    <a:lnTo>
                      <a:pt x="398" y="395"/>
                    </a:lnTo>
                    <a:lnTo>
                      <a:pt x="379" y="417"/>
                    </a:lnTo>
                    <a:lnTo>
                      <a:pt x="356" y="438"/>
                    </a:lnTo>
                    <a:lnTo>
                      <a:pt x="329" y="456"/>
                    </a:lnTo>
                    <a:lnTo>
                      <a:pt x="302" y="471"/>
                    </a:lnTo>
                    <a:lnTo>
                      <a:pt x="276" y="481"/>
                    </a:lnTo>
                    <a:lnTo>
                      <a:pt x="248" y="488"/>
                    </a:lnTo>
                    <a:lnTo>
                      <a:pt x="220" y="491"/>
                    </a:lnTo>
                    <a:lnTo>
                      <a:pt x="192" y="490"/>
                    </a:lnTo>
                    <a:lnTo>
                      <a:pt x="165" y="487"/>
                    </a:lnTo>
                    <a:lnTo>
                      <a:pt x="139" y="480"/>
                    </a:lnTo>
                    <a:lnTo>
                      <a:pt x="114" y="469"/>
                    </a:lnTo>
                    <a:lnTo>
                      <a:pt x="90" y="456"/>
                    </a:lnTo>
                    <a:lnTo>
                      <a:pt x="68" y="439"/>
                    </a:lnTo>
                    <a:lnTo>
                      <a:pt x="50" y="418"/>
                    </a:lnTo>
                    <a:lnTo>
                      <a:pt x="33" y="395"/>
                    </a:lnTo>
                    <a:lnTo>
                      <a:pt x="17" y="365"/>
                    </a:lnTo>
                    <a:lnTo>
                      <a:pt x="7" y="334"/>
                    </a:lnTo>
                    <a:lnTo>
                      <a:pt x="1" y="302"/>
                    </a:lnTo>
                    <a:lnTo>
                      <a:pt x="0" y="269"/>
                    </a:lnTo>
                    <a:lnTo>
                      <a:pt x="4" y="238"/>
                    </a:lnTo>
                    <a:lnTo>
                      <a:pt x="12" y="206"/>
                    </a:lnTo>
                    <a:lnTo>
                      <a:pt x="24" y="177"/>
                    </a:lnTo>
                    <a:lnTo>
                      <a:pt x="40" y="149"/>
                    </a:lnTo>
                    <a:lnTo>
                      <a:pt x="60" y="124"/>
                    </a:lnTo>
                    <a:lnTo>
                      <a:pt x="83" y="101"/>
                    </a:lnTo>
                    <a:lnTo>
                      <a:pt x="109" y="82"/>
                    </a:lnTo>
                    <a:lnTo>
                      <a:pt x="132" y="68"/>
                    </a:lnTo>
                    <a:lnTo>
                      <a:pt x="154" y="56"/>
                    </a:lnTo>
                    <a:lnTo>
                      <a:pt x="178" y="44"/>
                    </a:lnTo>
                    <a:lnTo>
                      <a:pt x="203" y="34"/>
                    </a:lnTo>
                    <a:lnTo>
                      <a:pt x="229" y="24"/>
                    </a:lnTo>
                    <a:lnTo>
                      <a:pt x="258" y="16"/>
                    </a:lnTo>
                    <a:lnTo>
                      <a:pt x="288" y="9"/>
                    </a:lnTo>
                    <a:lnTo>
                      <a:pt x="320" y="4"/>
                    </a:lnTo>
                    <a:lnTo>
                      <a:pt x="354" y="1"/>
                    </a:lnTo>
                    <a:lnTo>
                      <a:pt x="391" y="0"/>
                    </a:lnTo>
                    <a:close/>
                  </a:path>
                </a:pathLst>
              </a:custGeom>
              <a:solidFill>
                <a:srgbClr val="4B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22"/>
              <p:cNvSpPr>
                <a:spLocks/>
              </p:cNvSpPr>
              <p:nvPr/>
            </p:nvSpPr>
            <p:spPr bwMode="auto">
              <a:xfrm>
                <a:off x="7243763" y="2297113"/>
                <a:ext cx="882650" cy="714375"/>
              </a:xfrm>
              <a:custGeom>
                <a:avLst/>
                <a:gdLst/>
                <a:ahLst/>
                <a:cxnLst>
                  <a:cxn ang="0">
                    <a:pos x="374" y="0"/>
                  </a:cxn>
                  <a:cxn ang="0">
                    <a:pos x="416" y="0"/>
                  </a:cxn>
                  <a:cxn ang="0">
                    <a:pos x="460" y="3"/>
                  </a:cxn>
                  <a:cxn ang="0">
                    <a:pos x="507" y="8"/>
                  </a:cxn>
                  <a:cxn ang="0">
                    <a:pos x="556" y="17"/>
                  </a:cxn>
                  <a:cxn ang="0">
                    <a:pos x="532" y="27"/>
                  </a:cxn>
                  <a:cxn ang="0">
                    <a:pos x="513" y="39"/>
                  </a:cxn>
                  <a:cxn ang="0">
                    <a:pos x="495" y="53"/>
                  </a:cxn>
                  <a:cxn ang="0">
                    <a:pos x="481" y="69"/>
                  </a:cxn>
                  <a:cxn ang="0">
                    <a:pos x="469" y="87"/>
                  </a:cxn>
                  <a:cxn ang="0">
                    <a:pos x="460" y="107"/>
                  </a:cxn>
                  <a:cxn ang="0">
                    <a:pos x="452" y="128"/>
                  </a:cxn>
                  <a:cxn ang="0">
                    <a:pos x="444" y="150"/>
                  </a:cxn>
                  <a:cxn ang="0">
                    <a:pos x="432" y="196"/>
                  </a:cxn>
                  <a:cxn ang="0">
                    <a:pos x="420" y="244"/>
                  </a:cxn>
                  <a:cxn ang="0">
                    <a:pos x="412" y="268"/>
                  </a:cxn>
                  <a:cxn ang="0">
                    <a:pos x="404" y="292"/>
                  </a:cxn>
                  <a:cxn ang="0">
                    <a:pos x="393" y="315"/>
                  </a:cxn>
                  <a:cxn ang="0">
                    <a:pos x="380" y="338"/>
                  </a:cxn>
                  <a:cxn ang="0">
                    <a:pos x="366" y="360"/>
                  </a:cxn>
                  <a:cxn ang="0">
                    <a:pos x="348" y="380"/>
                  </a:cxn>
                  <a:cxn ang="0">
                    <a:pos x="327" y="400"/>
                  </a:cxn>
                  <a:cxn ang="0">
                    <a:pos x="302" y="417"/>
                  </a:cxn>
                  <a:cxn ang="0">
                    <a:pos x="276" y="432"/>
                  </a:cxn>
                  <a:cxn ang="0">
                    <a:pos x="248" y="441"/>
                  </a:cxn>
                  <a:cxn ang="0">
                    <a:pos x="220" y="448"/>
                  </a:cxn>
                  <a:cxn ang="0">
                    <a:pos x="191" y="450"/>
                  </a:cxn>
                  <a:cxn ang="0">
                    <a:pos x="164" y="449"/>
                  </a:cxn>
                  <a:cxn ang="0">
                    <a:pos x="136" y="443"/>
                  </a:cxn>
                  <a:cxn ang="0">
                    <a:pos x="110" y="434"/>
                  </a:cxn>
                  <a:cxn ang="0">
                    <a:pos x="86" y="421"/>
                  </a:cxn>
                  <a:cxn ang="0">
                    <a:pos x="64" y="405"/>
                  </a:cxn>
                  <a:cxn ang="0">
                    <a:pos x="44" y="385"/>
                  </a:cxn>
                  <a:cxn ang="0">
                    <a:pos x="27" y="362"/>
                  </a:cxn>
                  <a:cxn ang="0">
                    <a:pos x="14" y="336"/>
                  </a:cxn>
                  <a:cxn ang="0">
                    <a:pos x="5" y="310"/>
                  </a:cxn>
                  <a:cxn ang="0">
                    <a:pos x="1" y="282"/>
                  </a:cxn>
                  <a:cxn ang="0">
                    <a:pos x="0" y="254"/>
                  </a:cxn>
                  <a:cxn ang="0">
                    <a:pos x="3" y="225"/>
                  </a:cxn>
                  <a:cxn ang="0">
                    <a:pos x="10" y="198"/>
                  </a:cxn>
                  <a:cxn ang="0">
                    <a:pos x="20" y="171"/>
                  </a:cxn>
                  <a:cxn ang="0">
                    <a:pos x="35" y="145"/>
                  </a:cxn>
                  <a:cxn ang="0">
                    <a:pos x="52" y="122"/>
                  </a:cxn>
                  <a:cxn ang="0">
                    <a:pos x="73" y="101"/>
                  </a:cxn>
                  <a:cxn ang="0">
                    <a:pos x="98" y="83"/>
                  </a:cxn>
                  <a:cxn ang="0">
                    <a:pos x="122" y="69"/>
                  </a:cxn>
                  <a:cxn ang="0">
                    <a:pos x="148" y="55"/>
                  </a:cxn>
                  <a:cxn ang="0">
                    <a:pos x="174" y="43"/>
                  </a:cxn>
                  <a:cxn ang="0">
                    <a:pos x="203" y="31"/>
                  </a:cxn>
                  <a:cxn ang="0">
                    <a:pos x="233" y="21"/>
                  </a:cxn>
                  <a:cxn ang="0">
                    <a:pos x="265" y="13"/>
                  </a:cxn>
                  <a:cxn ang="0">
                    <a:pos x="300" y="6"/>
                  </a:cxn>
                  <a:cxn ang="0">
                    <a:pos x="336" y="2"/>
                  </a:cxn>
                  <a:cxn ang="0">
                    <a:pos x="374" y="0"/>
                  </a:cxn>
                </a:cxnLst>
                <a:rect l="0" t="0" r="r" b="b"/>
                <a:pathLst>
                  <a:path w="556" h="450">
                    <a:moveTo>
                      <a:pt x="374" y="0"/>
                    </a:moveTo>
                    <a:lnTo>
                      <a:pt x="416" y="0"/>
                    </a:lnTo>
                    <a:lnTo>
                      <a:pt x="460" y="3"/>
                    </a:lnTo>
                    <a:lnTo>
                      <a:pt x="507" y="8"/>
                    </a:lnTo>
                    <a:lnTo>
                      <a:pt x="556" y="17"/>
                    </a:lnTo>
                    <a:lnTo>
                      <a:pt x="532" y="27"/>
                    </a:lnTo>
                    <a:lnTo>
                      <a:pt x="513" y="39"/>
                    </a:lnTo>
                    <a:lnTo>
                      <a:pt x="495" y="53"/>
                    </a:lnTo>
                    <a:lnTo>
                      <a:pt x="481" y="69"/>
                    </a:lnTo>
                    <a:lnTo>
                      <a:pt x="469" y="87"/>
                    </a:lnTo>
                    <a:lnTo>
                      <a:pt x="460" y="107"/>
                    </a:lnTo>
                    <a:lnTo>
                      <a:pt x="452" y="128"/>
                    </a:lnTo>
                    <a:lnTo>
                      <a:pt x="444" y="150"/>
                    </a:lnTo>
                    <a:lnTo>
                      <a:pt x="432" y="196"/>
                    </a:lnTo>
                    <a:lnTo>
                      <a:pt x="420" y="244"/>
                    </a:lnTo>
                    <a:lnTo>
                      <a:pt x="412" y="268"/>
                    </a:lnTo>
                    <a:lnTo>
                      <a:pt x="404" y="292"/>
                    </a:lnTo>
                    <a:lnTo>
                      <a:pt x="393" y="315"/>
                    </a:lnTo>
                    <a:lnTo>
                      <a:pt x="380" y="338"/>
                    </a:lnTo>
                    <a:lnTo>
                      <a:pt x="366" y="360"/>
                    </a:lnTo>
                    <a:lnTo>
                      <a:pt x="348" y="380"/>
                    </a:lnTo>
                    <a:lnTo>
                      <a:pt x="327" y="400"/>
                    </a:lnTo>
                    <a:lnTo>
                      <a:pt x="302" y="417"/>
                    </a:lnTo>
                    <a:lnTo>
                      <a:pt x="276" y="432"/>
                    </a:lnTo>
                    <a:lnTo>
                      <a:pt x="248" y="441"/>
                    </a:lnTo>
                    <a:lnTo>
                      <a:pt x="220" y="448"/>
                    </a:lnTo>
                    <a:lnTo>
                      <a:pt x="191" y="450"/>
                    </a:lnTo>
                    <a:lnTo>
                      <a:pt x="164" y="449"/>
                    </a:lnTo>
                    <a:lnTo>
                      <a:pt x="136" y="443"/>
                    </a:lnTo>
                    <a:lnTo>
                      <a:pt x="110" y="434"/>
                    </a:lnTo>
                    <a:lnTo>
                      <a:pt x="86" y="421"/>
                    </a:lnTo>
                    <a:lnTo>
                      <a:pt x="64" y="405"/>
                    </a:lnTo>
                    <a:lnTo>
                      <a:pt x="44" y="385"/>
                    </a:lnTo>
                    <a:lnTo>
                      <a:pt x="27" y="362"/>
                    </a:lnTo>
                    <a:lnTo>
                      <a:pt x="14" y="336"/>
                    </a:lnTo>
                    <a:lnTo>
                      <a:pt x="5" y="310"/>
                    </a:lnTo>
                    <a:lnTo>
                      <a:pt x="1" y="282"/>
                    </a:lnTo>
                    <a:lnTo>
                      <a:pt x="0" y="254"/>
                    </a:lnTo>
                    <a:lnTo>
                      <a:pt x="3" y="225"/>
                    </a:lnTo>
                    <a:lnTo>
                      <a:pt x="10" y="198"/>
                    </a:lnTo>
                    <a:lnTo>
                      <a:pt x="20" y="171"/>
                    </a:lnTo>
                    <a:lnTo>
                      <a:pt x="35" y="145"/>
                    </a:lnTo>
                    <a:lnTo>
                      <a:pt x="52" y="122"/>
                    </a:lnTo>
                    <a:lnTo>
                      <a:pt x="73" y="101"/>
                    </a:lnTo>
                    <a:lnTo>
                      <a:pt x="98" y="83"/>
                    </a:lnTo>
                    <a:lnTo>
                      <a:pt x="122" y="69"/>
                    </a:lnTo>
                    <a:lnTo>
                      <a:pt x="148" y="55"/>
                    </a:lnTo>
                    <a:lnTo>
                      <a:pt x="174" y="43"/>
                    </a:lnTo>
                    <a:lnTo>
                      <a:pt x="203" y="31"/>
                    </a:lnTo>
                    <a:lnTo>
                      <a:pt x="233" y="21"/>
                    </a:lnTo>
                    <a:lnTo>
                      <a:pt x="265" y="13"/>
                    </a:lnTo>
                    <a:lnTo>
                      <a:pt x="300" y="6"/>
                    </a:lnTo>
                    <a:lnTo>
                      <a:pt x="336" y="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981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23"/>
              <p:cNvSpPr>
                <a:spLocks/>
              </p:cNvSpPr>
              <p:nvPr/>
            </p:nvSpPr>
            <p:spPr bwMode="auto">
              <a:xfrm>
                <a:off x="7524751" y="2316163"/>
                <a:ext cx="546100" cy="427038"/>
              </a:xfrm>
              <a:custGeom>
                <a:avLst/>
                <a:gdLst/>
                <a:ahLst/>
                <a:cxnLst>
                  <a:cxn ang="0">
                    <a:pos x="235" y="0"/>
                  </a:cxn>
                  <a:cxn ang="0">
                    <a:pos x="268" y="1"/>
                  </a:cxn>
                  <a:cxn ang="0">
                    <a:pos x="305" y="5"/>
                  </a:cxn>
                  <a:cxn ang="0">
                    <a:pos x="344" y="11"/>
                  </a:cxn>
                  <a:cxn ang="0">
                    <a:pos x="326" y="18"/>
                  </a:cxn>
                  <a:cxn ang="0">
                    <a:pos x="311" y="28"/>
                  </a:cxn>
                  <a:cxn ang="0">
                    <a:pos x="299" y="40"/>
                  </a:cxn>
                  <a:cxn ang="0">
                    <a:pos x="290" y="53"/>
                  </a:cxn>
                  <a:cxn ang="0">
                    <a:pos x="282" y="68"/>
                  </a:cxn>
                  <a:cxn ang="0">
                    <a:pos x="275" y="84"/>
                  </a:cxn>
                  <a:cxn ang="0">
                    <a:pos x="270" y="101"/>
                  </a:cxn>
                  <a:cxn ang="0">
                    <a:pos x="265" y="119"/>
                  </a:cxn>
                  <a:cxn ang="0">
                    <a:pos x="260" y="137"/>
                  </a:cxn>
                  <a:cxn ang="0">
                    <a:pos x="254" y="155"/>
                  </a:cxn>
                  <a:cxn ang="0">
                    <a:pos x="248" y="173"/>
                  </a:cxn>
                  <a:cxn ang="0">
                    <a:pos x="239" y="191"/>
                  </a:cxn>
                  <a:cxn ang="0">
                    <a:pos x="229" y="208"/>
                  </a:cxn>
                  <a:cxn ang="0">
                    <a:pos x="217" y="224"/>
                  </a:cxn>
                  <a:cxn ang="0">
                    <a:pos x="201" y="238"/>
                  </a:cxn>
                  <a:cxn ang="0">
                    <a:pos x="182" y="251"/>
                  </a:cxn>
                  <a:cxn ang="0">
                    <a:pos x="162" y="261"/>
                  </a:cxn>
                  <a:cxn ang="0">
                    <a:pos x="140" y="267"/>
                  </a:cxn>
                  <a:cxn ang="0">
                    <a:pos x="119" y="269"/>
                  </a:cxn>
                  <a:cxn ang="0">
                    <a:pos x="98" y="268"/>
                  </a:cxn>
                  <a:cxn ang="0">
                    <a:pos x="78" y="264"/>
                  </a:cxn>
                  <a:cxn ang="0">
                    <a:pos x="59" y="256"/>
                  </a:cxn>
                  <a:cxn ang="0">
                    <a:pos x="42" y="244"/>
                  </a:cxn>
                  <a:cxn ang="0">
                    <a:pos x="27" y="230"/>
                  </a:cxn>
                  <a:cxn ang="0">
                    <a:pos x="15" y="213"/>
                  </a:cxn>
                  <a:cxn ang="0">
                    <a:pos x="6" y="194"/>
                  </a:cxn>
                  <a:cxn ang="0">
                    <a:pos x="2" y="173"/>
                  </a:cxn>
                  <a:cxn ang="0">
                    <a:pos x="0" y="152"/>
                  </a:cxn>
                  <a:cxn ang="0">
                    <a:pos x="3" y="131"/>
                  </a:cxn>
                  <a:cxn ang="0">
                    <a:pos x="8" y="111"/>
                  </a:cxn>
                  <a:cxn ang="0">
                    <a:pos x="17" y="91"/>
                  </a:cxn>
                  <a:cxn ang="0">
                    <a:pos x="29" y="73"/>
                  </a:cxn>
                  <a:cxn ang="0">
                    <a:pos x="44" y="57"/>
                  </a:cxn>
                  <a:cxn ang="0">
                    <a:pos x="63" y="44"/>
                  </a:cxn>
                  <a:cxn ang="0">
                    <a:pos x="83" y="33"/>
                  </a:cxn>
                  <a:cxn ang="0">
                    <a:pos x="103" y="24"/>
                  </a:cxn>
                  <a:cxn ang="0">
                    <a:pos x="125" y="16"/>
                  </a:cxn>
                  <a:cxn ang="0">
                    <a:pos x="150" y="9"/>
                  </a:cxn>
                  <a:cxn ang="0">
                    <a:pos x="176" y="5"/>
                  </a:cxn>
                  <a:cxn ang="0">
                    <a:pos x="204" y="1"/>
                  </a:cxn>
                  <a:cxn ang="0">
                    <a:pos x="235" y="0"/>
                  </a:cxn>
                </a:cxnLst>
                <a:rect l="0" t="0" r="r" b="b"/>
                <a:pathLst>
                  <a:path w="344" h="269">
                    <a:moveTo>
                      <a:pt x="235" y="0"/>
                    </a:moveTo>
                    <a:lnTo>
                      <a:pt x="268" y="1"/>
                    </a:lnTo>
                    <a:lnTo>
                      <a:pt x="305" y="5"/>
                    </a:lnTo>
                    <a:lnTo>
                      <a:pt x="344" y="11"/>
                    </a:lnTo>
                    <a:lnTo>
                      <a:pt x="326" y="18"/>
                    </a:lnTo>
                    <a:lnTo>
                      <a:pt x="311" y="28"/>
                    </a:lnTo>
                    <a:lnTo>
                      <a:pt x="299" y="40"/>
                    </a:lnTo>
                    <a:lnTo>
                      <a:pt x="290" y="53"/>
                    </a:lnTo>
                    <a:lnTo>
                      <a:pt x="282" y="68"/>
                    </a:lnTo>
                    <a:lnTo>
                      <a:pt x="275" y="84"/>
                    </a:lnTo>
                    <a:lnTo>
                      <a:pt x="270" y="101"/>
                    </a:lnTo>
                    <a:lnTo>
                      <a:pt x="265" y="119"/>
                    </a:lnTo>
                    <a:lnTo>
                      <a:pt x="260" y="137"/>
                    </a:lnTo>
                    <a:lnTo>
                      <a:pt x="254" y="155"/>
                    </a:lnTo>
                    <a:lnTo>
                      <a:pt x="248" y="173"/>
                    </a:lnTo>
                    <a:lnTo>
                      <a:pt x="239" y="191"/>
                    </a:lnTo>
                    <a:lnTo>
                      <a:pt x="229" y="208"/>
                    </a:lnTo>
                    <a:lnTo>
                      <a:pt x="217" y="224"/>
                    </a:lnTo>
                    <a:lnTo>
                      <a:pt x="201" y="238"/>
                    </a:lnTo>
                    <a:lnTo>
                      <a:pt x="182" y="251"/>
                    </a:lnTo>
                    <a:lnTo>
                      <a:pt x="162" y="261"/>
                    </a:lnTo>
                    <a:lnTo>
                      <a:pt x="140" y="267"/>
                    </a:lnTo>
                    <a:lnTo>
                      <a:pt x="119" y="269"/>
                    </a:lnTo>
                    <a:lnTo>
                      <a:pt x="98" y="268"/>
                    </a:lnTo>
                    <a:lnTo>
                      <a:pt x="78" y="264"/>
                    </a:lnTo>
                    <a:lnTo>
                      <a:pt x="59" y="256"/>
                    </a:lnTo>
                    <a:lnTo>
                      <a:pt x="42" y="244"/>
                    </a:lnTo>
                    <a:lnTo>
                      <a:pt x="27" y="230"/>
                    </a:lnTo>
                    <a:lnTo>
                      <a:pt x="15" y="213"/>
                    </a:lnTo>
                    <a:lnTo>
                      <a:pt x="6" y="194"/>
                    </a:lnTo>
                    <a:lnTo>
                      <a:pt x="2" y="173"/>
                    </a:lnTo>
                    <a:lnTo>
                      <a:pt x="0" y="152"/>
                    </a:lnTo>
                    <a:lnTo>
                      <a:pt x="3" y="131"/>
                    </a:lnTo>
                    <a:lnTo>
                      <a:pt x="8" y="111"/>
                    </a:lnTo>
                    <a:lnTo>
                      <a:pt x="17" y="91"/>
                    </a:lnTo>
                    <a:lnTo>
                      <a:pt x="29" y="73"/>
                    </a:lnTo>
                    <a:lnTo>
                      <a:pt x="44" y="57"/>
                    </a:lnTo>
                    <a:lnTo>
                      <a:pt x="63" y="44"/>
                    </a:lnTo>
                    <a:lnTo>
                      <a:pt x="83" y="33"/>
                    </a:lnTo>
                    <a:lnTo>
                      <a:pt x="103" y="24"/>
                    </a:lnTo>
                    <a:lnTo>
                      <a:pt x="125" y="16"/>
                    </a:lnTo>
                    <a:lnTo>
                      <a:pt x="150" y="9"/>
                    </a:lnTo>
                    <a:lnTo>
                      <a:pt x="176" y="5"/>
                    </a:lnTo>
                    <a:lnTo>
                      <a:pt x="204" y="1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870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24"/>
              <p:cNvSpPr>
                <a:spLocks/>
              </p:cNvSpPr>
              <p:nvPr/>
            </p:nvSpPr>
            <p:spPr bwMode="auto">
              <a:xfrm>
                <a:off x="3997326" y="3262313"/>
                <a:ext cx="2474913" cy="1697038"/>
              </a:xfrm>
              <a:custGeom>
                <a:avLst/>
                <a:gdLst/>
                <a:ahLst/>
                <a:cxnLst>
                  <a:cxn ang="0">
                    <a:pos x="1409" y="0"/>
                  </a:cxn>
                  <a:cxn ang="0">
                    <a:pos x="1559" y="245"/>
                  </a:cxn>
                  <a:cxn ang="0">
                    <a:pos x="1383" y="355"/>
                  </a:cxn>
                  <a:cxn ang="0">
                    <a:pos x="1207" y="463"/>
                  </a:cxn>
                  <a:cxn ang="0">
                    <a:pos x="1029" y="567"/>
                  </a:cxn>
                  <a:cxn ang="0">
                    <a:pos x="848" y="669"/>
                  </a:cxn>
                  <a:cxn ang="0">
                    <a:pos x="667" y="769"/>
                  </a:cxn>
                  <a:cxn ang="0">
                    <a:pos x="485" y="867"/>
                  </a:cxn>
                  <a:cxn ang="0">
                    <a:pos x="302" y="964"/>
                  </a:cxn>
                  <a:cxn ang="0">
                    <a:pos x="118" y="1058"/>
                  </a:cxn>
                  <a:cxn ang="0">
                    <a:pos x="99" y="1065"/>
                  </a:cxn>
                  <a:cxn ang="0">
                    <a:pos x="80" y="1069"/>
                  </a:cxn>
                  <a:cxn ang="0">
                    <a:pos x="61" y="1069"/>
                  </a:cxn>
                  <a:cxn ang="0">
                    <a:pos x="45" y="1066"/>
                  </a:cxn>
                  <a:cxn ang="0">
                    <a:pos x="29" y="1061"/>
                  </a:cxn>
                  <a:cxn ang="0">
                    <a:pos x="17" y="1053"/>
                  </a:cxn>
                  <a:cxn ang="0">
                    <a:pos x="7" y="1041"/>
                  </a:cxn>
                  <a:cxn ang="0">
                    <a:pos x="2" y="1028"/>
                  </a:cxn>
                  <a:cxn ang="0">
                    <a:pos x="0" y="1013"/>
                  </a:cxn>
                  <a:cxn ang="0">
                    <a:pos x="2" y="997"/>
                  </a:cxn>
                  <a:cxn ang="0">
                    <a:pos x="7" y="980"/>
                  </a:cxn>
                  <a:cxn ang="0">
                    <a:pos x="15" y="964"/>
                  </a:cxn>
                  <a:cxn ang="0">
                    <a:pos x="28" y="948"/>
                  </a:cxn>
                  <a:cxn ang="0">
                    <a:pos x="42" y="934"/>
                  </a:cxn>
                  <a:cxn ang="0">
                    <a:pos x="208" y="811"/>
                  </a:cxn>
                  <a:cxn ang="0">
                    <a:pos x="376" y="689"/>
                  </a:cxn>
                  <a:cxn ang="0">
                    <a:pos x="544" y="568"/>
                  </a:cxn>
                  <a:cxn ang="0">
                    <a:pos x="714" y="449"/>
                  </a:cxn>
                  <a:cxn ang="0">
                    <a:pos x="886" y="333"/>
                  </a:cxn>
                  <a:cxn ang="0">
                    <a:pos x="1058" y="219"/>
                  </a:cxn>
                  <a:cxn ang="0">
                    <a:pos x="1233" y="108"/>
                  </a:cxn>
                  <a:cxn ang="0">
                    <a:pos x="1409" y="0"/>
                  </a:cxn>
                </a:cxnLst>
                <a:rect l="0" t="0" r="r" b="b"/>
                <a:pathLst>
                  <a:path w="1559" h="1069">
                    <a:moveTo>
                      <a:pt x="1409" y="0"/>
                    </a:moveTo>
                    <a:lnTo>
                      <a:pt x="1559" y="245"/>
                    </a:lnTo>
                    <a:lnTo>
                      <a:pt x="1383" y="355"/>
                    </a:lnTo>
                    <a:lnTo>
                      <a:pt x="1207" y="463"/>
                    </a:lnTo>
                    <a:lnTo>
                      <a:pt x="1029" y="567"/>
                    </a:lnTo>
                    <a:lnTo>
                      <a:pt x="848" y="669"/>
                    </a:lnTo>
                    <a:lnTo>
                      <a:pt x="667" y="769"/>
                    </a:lnTo>
                    <a:lnTo>
                      <a:pt x="485" y="867"/>
                    </a:lnTo>
                    <a:lnTo>
                      <a:pt x="302" y="964"/>
                    </a:lnTo>
                    <a:lnTo>
                      <a:pt x="118" y="1058"/>
                    </a:lnTo>
                    <a:lnTo>
                      <a:pt x="99" y="1065"/>
                    </a:lnTo>
                    <a:lnTo>
                      <a:pt x="80" y="1069"/>
                    </a:lnTo>
                    <a:lnTo>
                      <a:pt x="61" y="1069"/>
                    </a:lnTo>
                    <a:lnTo>
                      <a:pt x="45" y="1066"/>
                    </a:lnTo>
                    <a:lnTo>
                      <a:pt x="29" y="1061"/>
                    </a:lnTo>
                    <a:lnTo>
                      <a:pt x="17" y="1053"/>
                    </a:lnTo>
                    <a:lnTo>
                      <a:pt x="7" y="1041"/>
                    </a:lnTo>
                    <a:lnTo>
                      <a:pt x="2" y="1028"/>
                    </a:lnTo>
                    <a:lnTo>
                      <a:pt x="0" y="1013"/>
                    </a:lnTo>
                    <a:lnTo>
                      <a:pt x="2" y="997"/>
                    </a:lnTo>
                    <a:lnTo>
                      <a:pt x="7" y="980"/>
                    </a:lnTo>
                    <a:lnTo>
                      <a:pt x="15" y="964"/>
                    </a:lnTo>
                    <a:lnTo>
                      <a:pt x="28" y="948"/>
                    </a:lnTo>
                    <a:lnTo>
                      <a:pt x="42" y="934"/>
                    </a:lnTo>
                    <a:lnTo>
                      <a:pt x="208" y="811"/>
                    </a:lnTo>
                    <a:lnTo>
                      <a:pt x="376" y="689"/>
                    </a:lnTo>
                    <a:lnTo>
                      <a:pt x="544" y="568"/>
                    </a:lnTo>
                    <a:lnTo>
                      <a:pt x="714" y="449"/>
                    </a:lnTo>
                    <a:lnTo>
                      <a:pt x="886" y="333"/>
                    </a:lnTo>
                    <a:lnTo>
                      <a:pt x="1058" y="219"/>
                    </a:lnTo>
                    <a:lnTo>
                      <a:pt x="1233" y="108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rgbClr val="6B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25"/>
              <p:cNvSpPr>
                <a:spLocks/>
              </p:cNvSpPr>
              <p:nvPr/>
            </p:nvSpPr>
            <p:spPr bwMode="auto">
              <a:xfrm>
                <a:off x="6219826" y="2727326"/>
                <a:ext cx="1160463" cy="946150"/>
              </a:xfrm>
              <a:custGeom>
                <a:avLst/>
                <a:gdLst/>
                <a:ahLst/>
                <a:cxnLst>
                  <a:cxn ang="0">
                    <a:pos x="620" y="0"/>
                  </a:cxn>
                  <a:cxn ang="0">
                    <a:pos x="731" y="181"/>
                  </a:cxn>
                  <a:cxn ang="0">
                    <a:pos x="713" y="195"/>
                  </a:cxn>
                  <a:cxn ang="0">
                    <a:pos x="712" y="193"/>
                  </a:cxn>
                  <a:cxn ang="0">
                    <a:pos x="710" y="193"/>
                  </a:cxn>
                  <a:cxn ang="0">
                    <a:pos x="708" y="192"/>
                  </a:cxn>
                  <a:cxn ang="0">
                    <a:pos x="706" y="193"/>
                  </a:cxn>
                  <a:cxn ang="0">
                    <a:pos x="704" y="195"/>
                  </a:cxn>
                  <a:cxn ang="0">
                    <a:pos x="704" y="196"/>
                  </a:cxn>
                  <a:cxn ang="0">
                    <a:pos x="704" y="199"/>
                  </a:cxn>
                  <a:cxn ang="0">
                    <a:pos x="704" y="201"/>
                  </a:cxn>
                  <a:cxn ang="0">
                    <a:pos x="264" y="526"/>
                  </a:cxn>
                  <a:cxn ang="0">
                    <a:pos x="260" y="525"/>
                  </a:cxn>
                  <a:cxn ang="0">
                    <a:pos x="258" y="525"/>
                  </a:cxn>
                  <a:cxn ang="0">
                    <a:pos x="256" y="526"/>
                  </a:cxn>
                  <a:cxn ang="0">
                    <a:pos x="255" y="527"/>
                  </a:cxn>
                  <a:cxn ang="0">
                    <a:pos x="254" y="529"/>
                  </a:cxn>
                  <a:cxn ang="0">
                    <a:pos x="255" y="531"/>
                  </a:cxn>
                  <a:cxn ang="0">
                    <a:pos x="255" y="533"/>
                  </a:cxn>
                  <a:cxn ang="0">
                    <a:pos x="235" y="547"/>
                  </a:cxn>
                  <a:cxn ang="0">
                    <a:pos x="233" y="546"/>
                  </a:cxn>
                  <a:cxn ang="0">
                    <a:pos x="232" y="545"/>
                  </a:cxn>
                  <a:cxn ang="0">
                    <a:pos x="231" y="545"/>
                  </a:cxn>
                  <a:cxn ang="0">
                    <a:pos x="227" y="547"/>
                  </a:cxn>
                  <a:cxn ang="0">
                    <a:pos x="226" y="549"/>
                  </a:cxn>
                  <a:cxn ang="0">
                    <a:pos x="226" y="551"/>
                  </a:cxn>
                  <a:cxn ang="0">
                    <a:pos x="227" y="553"/>
                  </a:cxn>
                  <a:cxn ang="0">
                    <a:pos x="169" y="596"/>
                  </a:cxn>
                  <a:cxn ang="0">
                    <a:pos x="0" y="321"/>
                  </a:cxn>
                  <a:cxn ang="0">
                    <a:pos x="64" y="288"/>
                  </a:cxn>
                  <a:cxn ang="0">
                    <a:pos x="68" y="290"/>
                  </a:cxn>
                  <a:cxn ang="0">
                    <a:pos x="70" y="290"/>
                  </a:cxn>
                  <a:cxn ang="0">
                    <a:pos x="71" y="289"/>
                  </a:cxn>
                  <a:cxn ang="0">
                    <a:pos x="72" y="288"/>
                  </a:cxn>
                  <a:cxn ang="0">
                    <a:pos x="73" y="286"/>
                  </a:cxn>
                  <a:cxn ang="0">
                    <a:pos x="73" y="283"/>
                  </a:cxn>
                  <a:cxn ang="0">
                    <a:pos x="95" y="272"/>
                  </a:cxn>
                  <a:cxn ang="0">
                    <a:pos x="99" y="274"/>
                  </a:cxn>
                  <a:cxn ang="0">
                    <a:pos x="100" y="274"/>
                  </a:cxn>
                  <a:cxn ang="0">
                    <a:pos x="104" y="272"/>
                  </a:cxn>
                  <a:cxn ang="0">
                    <a:pos x="104" y="270"/>
                  </a:cxn>
                  <a:cxn ang="0">
                    <a:pos x="104" y="267"/>
                  </a:cxn>
                  <a:cxn ang="0">
                    <a:pos x="591" y="15"/>
                  </a:cxn>
                  <a:cxn ang="0">
                    <a:pos x="592" y="17"/>
                  </a:cxn>
                  <a:cxn ang="0">
                    <a:pos x="594" y="17"/>
                  </a:cxn>
                  <a:cxn ang="0">
                    <a:pos x="596" y="17"/>
                  </a:cxn>
                  <a:cxn ang="0">
                    <a:pos x="600" y="16"/>
                  </a:cxn>
                  <a:cxn ang="0">
                    <a:pos x="600" y="14"/>
                  </a:cxn>
                  <a:cxn ang="0">
                    <a:pos x="600" y="12"/>
                  </a:cxn>
                  <a:cxn ang="0">
                    <a:pos x="600" y="10"/>
                  </a:cxn>
                  <a:cxn ang="0">
                    <a:pos x="620" y="0"/>
                  </a:cxn>
                </a:cxnLst>
                <a:rect l="0" t="0" r="r" b="b"/>
                <a:pathLst>
                  <a:path w="731" h="596">
                    <a:moveTo>
                      <a:pt x="620" y="0"/>
                    </a:moveTo>
                    <a:lnTo>
                      <a:pt x="731" y="181"/>
                    </a:lnTo>
                    <a:lnTo>
                      <a:pt x="713" y="195"/>
                    </a:lnTo>
                    <a:lnTo>
                      <a:pt x="712" y="193"/>
                    </a:lnTo>
                    <a:lnTo>
                      <a:pt x="710" y="193"/>
                    </a:lnTo>
                    <a:lnTo>
                      <a:pt x="708" y="192"/>
                    </a:lnTo>
                    <a:lnTo>
                      <a:pt x="706" y="193"/>
                    </a:lnTo>
                    <a:lnTo>
                      <a:pt x="704" y="195"/>
                    </a:lnTo>
                    <a:lnTo>
                      <a:pt x="704" y="196"/>
                    </a:lnTo>
                    <a:lnTo>
                      <a:pt x="704" y="199"/>
                    </a:lnTo>
                    <a:lnTo>
                      <a:pt x="704" y="201"/>
                    </a:lnTo>
                    <a:lnTo>
                      <a:pt x="264" y="526"/>
                    </a:lnTo>
                    <a:lnTo>
                      <a:pt x="260" y="525"/>
                    </a:lnTo>
                    <a:lnTo>
                      <a:pt x="258" y="525"/>
                    </a:lnTo>
                    <a:lnTo>
                      <a:pt x="256" y="526"/>
                    </a:lnTo>
                    <a:lnTo>
                      <a:pt x="255" y="527"/>
                    </a:lnTo>
                    <a:lnTo>
                      <a:pt x="254" y="529"/>
                    </a:lnTo>
                    <a:lnTo>
                      <a:pt x="255" y="531"/>
                    </a:lnTo>
                    <a:lnTo>
                      <a:pt x="255" y="533"/>
                    </a:lnTo>
                    <a:lnTo>
                      <a:pt x="235" y="547"/>
                    </a:lnTo>
                    <a:lnTo>
                      <a:pt x="233" y="546"/>
                    </a:lnTo>
                    <a:lnTo>
                      <a:pt x="232" y="545"/>
                    </a:lnTo>
                    <a:lnTo>
                      <a:pt x="231" y="545"/>
                    </a:lnTo>
                    <a:lnTo>
                      <a:pt x="227" y="547"/>
                    </a:lnTo>
                    <a:lnTo>
                      <a:pt x="226" y="549"/>
                    </a:lnTo>
                    <a:lnTo>
                      <a:pt x="226" y="551"/>
                    </a:lnTo>
                    <a:lnTo>
                      <a:pt x="227" y="553"/>
                    </a:lnTo>
                    <a:lnTo>
                      <a:pt x="169" y="596"/>
                    </a:lnTo>
                    <a:lnTo>
                      <a:pt x="0" y="321"/>
                    </a:lnTo>
                    <a:lnTo>
                      <a:pt x="64" y="288"/>
                    </a:lnTo>
                    <a:lnTo>
                      <a:pt x="68" y="290"/>
                    </a:lnTo>
                    <a:lnTo>
                      <a:pt x="70" y="290"/>
                    </a:lnTo>
                    <a:lnTo>
                      <a:pt x="71" y="289"/>
                    </a:lnTo>
                    <a:lnTo>
                      <a:pt x="72" y="288"/>
                    </a:lnTo>
                    <a:lnTo>
                      <a:pt x="73" y="286"/>
                    </a:lnTo>
                    <a:lnTo>
                      <a:pt x="73" y="283"/>
                    </a:lnTo>
                    <a:lnTo>
                      <a:pt x="95" y="272"/>
                    </a:lnTo>
                    <a:lnTo>
                      <a:pt x="99" y="274"/>
                    </a:lnTo>
                    <a:lnTo>
                      <a:pt x="100" y="274"/>
                    </a:lnTo>
                    <a:lnTo>
                      <a:pt x="104" y="272"/>
                    </a:lnTo>
                    <a:lnTo>
                      <a:pt x="104" y="270"/>
                    </a:lnTo>
                    <a:lnTo>
                      <a:pt x="104" y="267"/>
                    </a:lnTo>
                    <a:lnTo>
                      <a:pt x="591" y="15"/>
                    </a:lnTo>
                    <a:lnTo>
                      <a:pt x="592" y="17"/>
                    </a:lnTo>
                    <a:lnTo>
                      <a:pt x="594" y="17"/>
                    </a:lnTo>
                    <a:lnTo>
                      <a:pt x="596" y="17"/>
                    </a:lnTo>
                    <a:lnTo>
                      <a:pt x="600" y="16"/>
                    </a:lnTo>
                    <a:lnTo>
                      <a:pt x="600" y="14"/>
                    </a:lnTo>
                    <a:lnTo>
                      <a:pt x="600" y="12"/>
                    </a:lnTo>
                    <a:lnTo>
                      <a:pt x="600" y="10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rgbClr val="86A0B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26"/>
              <p:cNvSpPr>
                <a:spLocks/>
              </p:cNvSpPr>
              <p:nvPr/>
            </p:nvSpPr>
            <p:spPr bwMode="auto">
              <a:xfrm>
                <a:off x="6219826" y="2727326"/>
                <a:ext cx="1103313" cy="639763"/>
              </a:xfrm>
              <a:custGeom>
                <a:avLst/>
                <a:gdLst/>
                <a:ahLst/>
                <a:cxnLst>
                  <a:cxn ang="0">
                    <a:pos x="620" y="0"/>
                  </a:cxn>
                  <a:cxn ang="0">
                    <a:pos x="695" y="122"/>
                  </a:cxn>
                  <a:cxn ang="0">
                    <a:pos x="681" y="125"/>
                  </a:cxn>
                  <a:cxn ang="0">
                    <a:pos x="665" y="130"/>
                  </a:cxn>
                  <a:cxn ang="0">
                    <a:pos x="646" y="135"/>
                  </a:cxn>
                  <a:cxn ang="0">
                    <a:pos x="624" y="142"/>
                  </a:cxn>
                  <a:cxn ang="0">
                    <a:pos x="599" y="150"/>
                  </a:cxn>
                  <a:cxn ang="0">
                    <a:pos x="571" y="160"/>
                  </a:cxn>
                  <a:cxn ang="0">
                    <a:pos x="540" y="170"/>
                  </a:cxn>
                  <a:cxn ang="0">
                    <a:pos x="506" y="184"/>
                  </a:cxn>
                  <a:cxn ang="0">
                    <a:pos x="469" y="199"/>
                  </a:cxn>
                  <a:cxn ang="0">
                    <a:pos x="428" y="216"/>
                  </a:cxn>
                  <a:cxn ang="0">
                    <a:pos x="384" y="235"/>
                  </a:cxn>
                  <a:cxn ang="0">
                    <a:pos x="337" y="257"/>
                  </a:cxn>
                  <a:cxn ang="0">
                    <a:pos x="287" y="280"/>
                  </a:cxn>
                  <a:cxn ang="0">
                    <a:pos x="233" y="307"/>
                  </a:cxn>
                  <a:cxn ang="0">
                    <a:pos x="176" y="336"/>
                  </a:cxn>
                  <a:cxn ang="0">
                    <a:pos x="115" y="368"/>
                  </a:cxn>
                  <a:cxn ang="0">
                    <a:pos x="51" y="403"/>
                  </a:cxn>
                  <a:cxn ang="0">
                    <a:pos x="0" y="321"/>
                  </a:cxn>
                  <a:cxn ang="0">
                    <a:pos x="64" y="288"/>
                  </a:cxn>
                  <a:cxn ang="0">
                    <a:pos x="71" y="289"/>
                  </a:cxn>
                  <a:cxn ang="0">
                    <a:pos x="73" y="283"/>
                  </a:cxn>
                  <a:cxn ang="0">
                    <a:pos x="95" y="272"/>
                  </a:cxn>
                  <a:cxn ang="0">
                    <a:pos x="102" y="273"/>
                  </a:cxn>
                  <a:cxn ang="0">
                    <a:pos x="104" y="267"/>
                  </a:cxn>
                  <a:cxn ang="0">
                    <a:pos x="591" y="15"/>
                  </a:cxn>
                  <a:cxn ang="0">
                    <a:pos x="598" y="17"/>
                  </a:cxn>
                  <a:cxn ang="0">
                    <a:pos x="600" y="10"/>
                  </a:cxn>
                  <a:cxn ang="0">
                    <a:pos x="620" y="0"/>
                  </a:cxn>
                </a:cxnLst>
                <a:rect l="0" t="0" r="r" b="b"/>
                <a:pathLst>
                  <a:path w="695" h="403">
                    <a:moveTo>
                      <a:pt x="620" y="0"/>
                    </a:moveTo>
                    <a:lnTo>
                      <a:pt x="695" y="122"/>
                    </a:lnTo>
                    <a:lnTo>
                      <a:pt x="681" y="125"/>
                    </a:lnTo>
                    <a:lnTo>
                      <a:pt x="665" y="130"/>
                    </a:lnTo>
                    <a:lnTo>
                      <a:pt x="646" y="135"/>
                    </a:lnTo>
                    <a:lnTo>
                      <a:pt x="624" y="142"/>
                    </a:lnTo>
                    <a:lnTo>
                      <a:pt x="599" y="150"/>
                    </a:lnTo>
                    <a:lnTo>
                      <a:pt x="571" y="160"/>
                    </a:lnTo>
                    <a:lnTo>
                      <a:pt x="540" y="170"/>
                    </a:lnTo>
                    <a:lnTo>
                      <a:pt x="506" y="184"/>
                    </a:lnTo>
                    <a:lnTo>
                      <a:pt x="469" y="199"/>
                    </a:lnTo>
                    <a:lnTo>
                      <a:pt x="428" y="216"/>
                    </a:lnTo>
                    <a:lnTo>
                      <a:pt x="384" y="235"/>
                    </a:lnTo>
                    <a:lnTo>
                      <a:pt x="337" y="257"/>
                    </a:lnTo>
                    <a:lnTo>
                      <a:pt x="287" y="280"/>
                    </a:lnTo>
                    <a:lnTo>
                      <a:pt x="233" y="307"/>
                    </a:lnTo>
                    <a:lnTo>
                      <a:pt x="176" y="336"/>
                    </a:lnTo>
                    <a:lnTo>
                      <a:pt x="115" y="368"/>
                    </a:lnTo>
                    <a:lnTo>
                      <a:pt x="51" y="403"/>
                    </a:lnTo>
                    <a:lnTo>
                      <a:pt x="0" y="321"/>
                    </a:lnTo>
                    <a:lnTo>
                      <a:pt x="64" y="288"/>
                    </a:lnTo>
                    <a:lnTo>
                      <a:pt x="71" y="289"/>
                    </a:lnTo>
                    <a:lnTo>
                      <a:pt x="73" y="283"/>
                    </a:lnTo>
                    <a:lnTo>
                      <a:pt x="95" y="272"/>
                    </a:lnTo>
                    <a:lnTo>
                      <a:pt x="102" y="273"/>
                    </a:lnTo>
                    <a:lnTo>
                      <a:pt x="104" y="267"/>
                    </a:lnTo>
                    <a:lnTo>
                      <a:pt x="591" y="15"/>
                    </a:lnTo>
                    <a:lnTo>
                      <a:pt x="598" y="17"/>
                    </a:lnTo>
                    <a:lnTo>
                      <a:pt x="600" y="10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rgbClr val="C3D2E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27"/>
              <p:cNvSpPr>
                <a:spLocks/>
              </p:cNvSpPr>
              <p:nvPr/>
            </p:nvSpPr>
            <p:spPr bwMode="auto">
              <a:xfrm>
                <a:off x="6196013" y="3236913"/>
                <a:ext cx="292100" cy="439738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84" y="275"/>
                  </a:cxn>
                  <a:cxn ang="0">
                    <a:pos x="152" y="277"/>
                  </a:cxn>
                  <a:cxn ang="0">
                    <a:pos x="0" y="28"/>
                  </a:cxn>
                  <a:cxn ang="0">
                    <a:pos x="15" y="0"/>
                  </a:cxn>
                </a:cxnLst>
                <a:rect l="0" t="0" r="r" b="b"/>
                <a:pathLst>
                  <a:path w="184" h="277">
                    <a:moveTo>
                      <a:pt x="15" y="0"/>
                    </a:moveTo>
                    <a:lnTo>
                      <a:pt x="184" y="275"/>
                    </a:lnTo>
                    <a:lnTo>
                      <a:pt x="152" y="277"/>
                    </a:lnTo>
                    <a:lnTo>
                      <a:pt x="0" y="2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546D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28"/>
              <p:cNvSpPr>
                <a:spLocks/>
              </p:cNvSpPr>
              <p:nvPr/>
            </p:nvSpPr>
            <p:spPr bwMode="auto">
              <a:xfrm>
                <a:off x="7156451" y="2743201"/>
                <a:ext cx="195263" cy="3048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3" y="184"/>
                  </a:cxn>
                  <a:cxn ang="0">
                    <a:pos x="121" y="183"/>
                  </a:cxn>
                  <a:cxn ang="0">
                    <a:pos x="116" y="183"/>
                  </a:cxn>
                  <a:cxn ang="0">
                    <a:pos x="114" y="185"/>
                  </a:cxn>
                  <a:cxn ang="0">
                    <a:pos x="114" y="186"/>
                  </a:cxn>
                  <a:cxn ang="0">
                    <a:pos x="114" y="189"/>
                  </a:cxn>
                  <a:cxn ang="0">
                    <a:pos x="114" y="191"/>
                  </a:cxn>
                  <a:cxn ang="0">
                    <a:pos x="114" y="192"/>
                  </a:cxn>
                  <a:cxn ang="0">
                    <a:pos x="0" y="6"/>
                  </a:cxn>
                  <a:cxn ang="0">
                    <a:pos x="1" y="5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</a:cxnLst>
                <a:rect l="0" t="0" r="r" b="b"/>
                <a:pathLst>
                  <a:path w="123" h="192">
                    <a:moveTo>
                      <a:pt x="10" y="0"/>
                    </a:moveTo>
                    <a:lnTo>
                      <a:pt x="123" y="184"/>
                    </a:lnTo>
                    <a:lnTo>
                      <a:pt x="121" y="183"/>
                    </a:lnTo>
                    <a:lnTo>
                      <a:pt x="116" y="183"/>
                    </a:lnTo>
                    <a:lnTo>
                      <a:pt x="114" y="185"/>
                    </a:lnTo>
                    <a:lnTo>
                      <a:pt x="114" y="186"/>
                    </a:lnTo>
                    <a:lnTo>
                      <a:pt x="114" y="189"/>
                    </a:lnTo>
                    <a:lnTo>
                      <a:pt x="114" y="191"/>
                    </a:lnTo>
                    <a:lnTo>
                      <a:pt x="114" y="192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AB1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29"/>
              <p:cNvSpPr>
                <a:spLocks/>
              </p:cNvSpPr>
              <p:nvPr/>
            </p:nvSpPr>
            <p:spPr bwMode="auto">
              <a:xfrm>
                <a:off x="6370638" y="3151188"/>
                <a:ext cx="268288" cy="4206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69" y="259"/>
                  </a:cxn>
                  <a:cxn ang="0">
                    <a:pos x="169" y="259"/>
                  </a:cxn>
                  <a:cxn ang="0">
                    <a:pos x="165" y="258"/>
                  </a:cxn>
                  <a:cxn ang="0">
                    <a:pos x="163" y="258"/>
                  </a:cxn>
                  <a:cxn ang="0">
                    <a:pos x="161" y="259"/>
                  </a:cxn>
                  <a:cxn ang="0">
                    <a:pos x="161" y="259"/>
                  </a:cxn>
                  <a:cxn ang="0">
                    <a:pos x="160" y="261"/>
                  </a:cxn>
                  <a:cxn ang="0">
                    <a:pos x="160" y="265"/>
                  </a:cxn>
                  <a:cxn ang="0">
                    <a:pos x="0" y="5"/>
                  </a:cxn>
                  <a:cxn ang="0">
                    <a:pos x="4" y="7"/>
                  </a:cxn>
                  <a:cxn ang="0">
                    <a:pos x="5" y="7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169" h="265">
                    <a:moveTo>
                      <a:pt x="10" y="0"/>
                    </a:moveTo>
                    <a:lnTo>
                      <a:pt x="169" y="259"/>
                    </a:lnTo>
                    <a:lnTo>
                      <a:pt x="169" y="259"/>
                    </a:lnTo>
                    <a:lnTo>
                      <a:pt x="165" y="258"/>
                    </a:lnTo>
                    <a:lnTo>
                      <a:pt x="163" y="258"/>
                    </a:lnTo>
                    <a:lnTo>
                      <a:pt x="161" y="259"/>
                    </a:lnTo>
                    <a:lnTo>
                      <a:pt x="161" y="259"/>
                    </a:lnTo>
                    <a:lnTo>
                      <a:pt x="160" y="261"/>
                    </a:lnTo>
                    <a:lnTo>
                      <a:pt x="160" y="265"/>
                    </a:lnTo>
                    <a:lnTo>
                      <a:pt x="0" y="5"/>
                    </a:lnTo>
                    <a:lnTo>
                      <a:pt x="4" y="7"/>
                    </a:lnTo>
                    <a:lnTo>
                      <a:pt x="5" y="7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AB1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0"/>
              <p:cNvSpPr>
                <a:spLocks/>
              </p:cNvSpPr>
              <p:nvPr/>
            </p:nvSpPr>
            <p:spPr bwMode="auto">
              <a:xfrm>
                <a:off x="6321426" y="3176588"/>
                <a:ext cx="273050" cy="42862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0"/>
                  </a:cxn>
                  <a:cxn ang="0">
                    <a:pos x="172" y="264"/>
                  </a:cxn>
                  <a:cxn ang="0">
                    <a:pos x="171" y="264"/>
                  </a:cxn>
                  <a:cxn ang="0">
                    <a:pos x="169" y="263"/>
                  </a:cxn>
                  <a:cxn ang="0">
                    <a:pos x="168" y="262"/>
                  </a:cxn>
                  <a:cxn ang="0">
                    <a:pos x="167" y="262"/>
                  </a:cxn>
                  <a:cxn ang="0">
                    <a:pos x="163" y="264"/>
                  </a:cxn>
                  <a:cxn ang="0">
                    <a:pos x="162" y="266"/>
                  </a:cxn>
                  <a:cxn ang="0">
                    <a:pos x="162" y="268"/>
                  </a:cxn>
                  <a:cxn ang="0">
                    <a:pos x="163" y="270"/>
                  </a:cxn>
                  <a:cxn ang="0">
                    <a:pos x="0" y="5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8" y="5"/>
                  </a:cxn>
                  <a:cxn ang="0">
                    <a:pos x="9" y="3"/>
                  </a:cxn>
                  <a:cxn ang="0">
                    <a:pos x="9" y="0"/>
                  </a:cxn>
                </a:cxnLst>
                <a:rect l="0" t="0" r="r" b="b"/>
                <a:pathLst>
                  <a:path w="172" h="270">
                    <a:moveTo>
                      <a:pt x="9" y="0"/>
                    </a:moveTo>
                    <a:lnTo>
                      <a:pt x="10" y="0"/>
                    </a:lnTo>
                    <a:lnTo>
                      <a:pt x="172" y="264"/>
                    </a:lnTo>
                    <a:lnTo>
                      <a:pt x="171" y="264"/>
                    </a:lnTo>
                    <a:lnTo>
                      <a:pt x="169" y="263"/>
                    </a:lnTo>
                    <a:lnTo>
                      <a:pt x="168" y="262"/>
                    </a:lnTo>
                    <a:lnTo>
                      <a:pt x="167" y="262"/>
                    </a:lnTo>
                    <a:lnTo>
                      <a:pt x="163" y="264"/>
                    </a:lnTo>
                    <a:lnTo>
                      <a:pt x="162" y="266"/>
                    </a:lnTo>
                    <a:lnTo>
                      <a:pt x="162" y="268"/>
                    </a:lnTo>
                    <a:lnTo>
                      <a:pt x="163" y="270"/>
                    </a:lnTo>
                    <a:lnTo>
                      <a:pt x="0" y="5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5"/>
                    </a:lnTo>
                    <a:lnTo>
                      <a:pt x="9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9AB1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1"/>
              <p:cNvSpPr>
                <a:spLocks/>
              </p:cNvSpPr>
              <p:nvPr/>
            </p:nvSpPr>
            <p:spPr bwMode="auto">
              <a:xfrm>
                <a:off x="3997326" y="3262313"/>
                <a:ext cx="2301875" cy="1660525"/>
              </a:xfrm>
              <a:custGeom>
                <a:avLst/>
                <a:gdLst/>
                <a:ahLst/>
                <a:cxnLst>
                  <a:cxn ang="0">
                    <a:pos x="1409" y="0"/>
                  </a:cxn>
                  <a:cxn ang="0">
                    <a:pos x="1450" y="67"/>
                  </a:cxn>
                  <a:cxn ang="0">
                    <a:pos x="1393" y="99"/>
                  </a:cxn>
                  <a:cxn ang="0">
                    <a:pos x="1334" y="133"/>
                  </a:cxn>
                  <a:cxn ang="0">
                    <a:pos x="1272" y="169"/>
                  </a:cxn>
                  <a:cxn ang="0">
                    <a:pos x="1207" y="207"/>
                  </a:cxn>
                  <a:cxn ang="0">
                    <a:pos x="1140" y="249"/>
                  </a:cxn>
                  <a:cxn ang="0">
                    <a:pos x="1071" y="293"/>
                  </a:cxn>
                  <a:cxn ang="0">
                    <a:pos x="998" y="339"/>
                  </a:cxn>
                  <a:cxn ang="0">
                    <a:pos x="922" y="388"/>
                  </a:cxn>
                  <a:cxn ang="0">
                    <a:pos x="844" y="440"/>
                  </a:cxn>
                  <a:cxn ang="0">
                    <a:pos x="763" y="495"/>
                  </a:cxn>
                  <a:cxn ang="0">
                    <a:pos x="679" y="553"/>
                  </a:cxn>
                  <a:cxn ang="0">
                    <a:pos x="593" y="613"/>
                  </a:cxn>
                  <a:cxn ang="0">
                    <a:pos x="503" y="677"/>
                  </a:cxn>
                  <a:cxn ang="0">
                    <a:pos x="411" y="744"/>
                  </a:cxn>
                  <a:cxn ang="0">
                    <a:pos x="315" y="814"/>
                  </a:cxn>
                  <a:cxn ang="0">
                    <a:pos x="217" y="888"/>
                  </a:cxn>
                  <a:cxn ang="0">
                    <a:pos x="116" y="965"/>
                  </a:cxn>
                  <a:cxn ang="0">
                    <a:pos x="11" y="1046"/>
                  </a:cxn>
                  <a:cxn ang="0">
                    <a:pos x="8" y="1043"/>
                  </a:cxn>
                  <a:cxn ang="0">
                    <a:pos x="7" y="1041"/>
                  </a:cxn>
                  <a:cxn ang="0">
                    <a:pos x="2" y="1028"/>
                  </a:cxn>
                  <a:cxn ang="0">
                    <a:pos x="0" y="1013"/>
                  </a:cxn>
                  <a:cxn ang="0">
                    <a:pos x="2" y="997"/>
                  </a:cxn>
                  <a:cxn ang="0">
                    <a:pos x="7" y="980"/>
                  </a:cxn>
                  <a:cxn ang="0">
                    <a:pos x="15" y="964"/>
                  </a:cxn>
                  <a:cxn ang="0">
                    <a:pos x="28" y="948"/>
                  </a:cxn>
                  <a:cxn ang="0">
                    <a:pos x="42" y="934"/>
                  </a:cxn>
                  <a:cxn ang="0">
                    <a:pos x="208" y="811"/>
                  </a:cxn>
                  <a:cxn ang="0">
                    <a:pos x="376" y="689"/>
                  </a:cxn>
                  <a:cxn ang="0">
                    <a:pos x="544" y="568"/>
                  </a:cxn>
                  <a:cxn ang="0">
                    <a:pos x="714" y="449"/>
                  </a:cxn>
                  <a:cxn ang="0">
                    <a:pos x="886" y="333"/>
                  </a:cxn>
                  <a:cxn ang="0">
                    <a:pos x="1058" y="219"/>
                  </a:cxn>
                  <a:cxn ang="0">
                    <a:pos x="1233" y="108"/>
                  </a:cxn>
                  <a:cxn ang="0">
                    <a:pos x="1409" y="0"/>
                  </a:cxn>
                </a:cxnLst>
                <a:rect l="0" t="0" r="r" b="b"/>
                <a:pathLst>
                  <a:path w="1450" h="1046">
                    <a:moveTo>
                      <a:pt x="1409" y="0"/>
                    </a:moveTo>
                    <a:lnTo>
                      <a:pt x="1450" y="67"/>
                    </a:lnTo>
                    <a:lnTo>
                      <a:pt x="1393" y="99"/>
                    </a:lnTo>
                    <a:lnTo>
                      <a:pt x="1334" y="133"/>
                    </a:lnTo>
                    <a:lnTo>
                      <a:pt x="1272" y="169"/>
                    </a:lnTo>
                    <a:lnTo>
                      <a:pt x="1207" y="207"/>
                    </a:lnTo>
                    <a:lnTo>
                      <a:pt x="1140" y="249"/>
                    </a:lnTo>
                    <a:lnTo>
                      <a:pt x="1071" y="293"/>
                    </a:lnTo>
                    <a:lnTo>
                      <a:pt x="998" y="339"/>
                    </a:lnTo>
                    <a:lnTo>
                      <a:pt x="922" y="388"/>
                    </a:lnTo>
                    <a:lnTo>
                      <a:pt x="844" y="440"/>
                    </a:lnTo>
                    <a:lnTo>
                      <a:pt x="763" y="495"/>
                    </a:lnTo>
                    <a:lnTo>
                      <a:pt x="679" y="553"/>
                    </a:lnTo>
                    <a:lnTo>
                      <a:pt x="593" y="613"/>
                    </a:lnTo>
                    <a:lnTo>
                      <a:pt x="503" y="677"/>
                    </a:lnTo>
                    <a:lnTo>
                      <a:pt x="411" y="744"/>
                    </a:lnTo>
                    <a:lnTo>
                      <a:pt x="315" y="814"/>
                    </a:lnTo>
                    <a:lnTo>
                      <a:pt x="217" y="888"/>
                    </a:lnTo>
                    <a:lnTo>
                      <a:pt x="116" y="965"/>
                    </a:lnTo>
                    <a:lnTo>
                      <a:pt x="11" y="1046"/>
                    </a:lnTo>
                    <a:lnTo>
                      <a:pt x="8" y="1043"/>
                    </a:lnTo>
                    <a:lnTo>
                      <a:pt x="7" y="1041"/>
                    </a:lnTo>
                    <a:lnTo>
                      <a:pt x="2" y="1028"/>
                    </a:lnTo>
                    <a:lnTo>
                      <a:pt x="0" y="1013"/>
                    </a:lnTo>
                    <a:lnTo>
                      <a:pt x="2" y="997"/>
                    </a:lnTo>
                    <a:lnTo>
                      <a:pt x="7" y="980"/>
                    </a:lnTo>
                    <a:lnTo>
                      <a:pt x="15" y="964"/>
                    </a:lnTo>
                    <a:lnTo>
                      <a:pt x="28" y="948"/>
                    </a:lnTo>
                    <a:lnTo>
                      <a:pt x="42" y="934"/>
                    </a:lnTo>
                    <a:lnTo>
                      <a:pt x="208" y="811"/>
                    </a:lnTo>
                    <a:lnTo>
                      <a:pt x="376" y="689"/>
                    </a:lnTo>
                    <a:lnTo>
                      <a:pt x="544" y="568"/>
                    </a:lnTo>
                    <a:lnTo>
                      <a:pt x="714" y="449"/>
                    </a:lnTo>
                    <a:lnTo>
                      <a:pt x="886" y="333"/>
                    </a:lnTo>
                    <a:lnTo>
                      <a:pt x="1058" y="219"/>
                    </a:lnTo>
                    <a:lnTo>
                      <a:pt x="1233" y="108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rgbClr val="B13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2"/>
              <p:cNvSpPr>
                <a:spLocks/>
              </p:cNvSpPr>
              <p:nvPr/>
            </p:nvSpPr>
            <p:spPr bwMode="auto">
              <a:xfrm>
                <a:off x="6196013" y="3236913"/>
                <a:ext cx="104775" cy="152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66" y="82"/>
                  </a:cxn>
                  <a:cxn ang="0">
                    <a:pos x="41" y="96"/>
                  </a:cxn>
                  <a:cxn ang="0">
                    <a:pos x="0" y="28"/>
                  </a:cxn>
                  <a:cxn ang="0">
                    <a:pos x="15" y="0"/>
                  </a:cxn>
                </a:cxnLst>
                <a:rect l="0" t="0" r="r" b="b"/>
                <a:pathLst>
                  <a:path w="66" h="96">
                    <a:moveTo>
                      <a:pt x="15" y="0"/>
                    </a:moveTo>
                    <a:lnTo>
                      <a:pt x="66" y="82"/>
                    </a:lnTo>
                    <a:lnTo>
                      <a:pt x="41" y="96"/>
                    </a:lnTo>
                    <a:lnTo>
                      <a:pt x="0" y="28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7B94B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3"/>
              <p:cNvSpPr>
                <a:spLocks/>
              </p:cNvSpPr>
              <p:nvPr/>
            </p:nvSpPr>
            <p:spPr bwMode="auto">
              <a:xfrm>
                <a:off x="6813551" y="582613"/>
                <a:ext cx="696913" cy="1108075"/>
              </a:xfrm>
              <a:custGeom>
                <a:avLst/>
                <a:gdLst/>
                <a:ahLst/>
                <a:cxnLst>
                  <a:cxn ang="0">
                    <a:pos x="426" y="0"/>
                  </a:cxn>
                  <a:cxn ang="0">
                    <a:pos x="434" y="63"/>
                  </a:cxn>
                  <a:cxn ang="0">
                    <a:pos x="438" y="123"/>
                  </a:cxn>
                  <a:cxn ang="0">
                    <a:pos x="439" y="181"/>
                  </a:cxn>
                  <a:cxn ang="0">
                    <a:pos x="436" y="237"/>
                  </a:cxn>
                  <a:cxn ang="0">
                    <a:pos x="429" y="291"/>
                  </a:cxn>
                  <a:cxn ang="0">
                    <a:pos x="419" y="342"/>
                  </a:cxn>
                  <a:cxn ang="0">
                    <a:pos x="403" y="392"/>
                  </a:cxn>
                  <a:cxn ang="0">
                    <a:pos x="384" y="442"/>
                  </a:cxn>
                  <a:cxn ang="0">
                    <a:pos x="361" y="490"/>
                  </a:cxn>
                  <a:cxn ang="0">
                    <a:pos x="332" y="538"/>
                  </a:cxn>
                  <a:cxn ang="0">
                    <a:pos x="314" y="565"/>
                  </a:cxn>
                  <a:cxn ang="0">
                    <a:pos x="294" y="589"/>
                  </a:cxn>
                  <a:cxn ang="0">
                    <a:pos x="272" y="611"/>
                  </a:cxn>
                  <a:cxn ang="0">
                    <a:pos x="248" y="631"/>
                  </a:cxn>
                  <a:cxn ang="0">
                    <a:pos x="224" y="649"/>
                  </a:cxn>
                  <a:cxn ang="0">
                    <a:pos x="199" y="665"/>
                  </a:cxn>
                  <a:cxn ang="0">
                    <a:pos x="174" y="678"/>
                  </a:cxn>
                  <a:cxn ang="0">
                    <a:pos x="149" y="688"/>
                  </a:cxn>
                  <a:cxn ang="0">
                    <a:pos x="125" y="695"/>
                  </a:cxn>
                  <a:cxn ang="0">
                    <a:pos x="103" y="698"/>
                  </a:cxn>
                  <a:cxn ang="0">
                    <a:pos x="81" y="698"/>
                  </a:cxn>
                  <a:cxn ang="0">
                    <a:pos x="61" y="696"/>
                  </a:cxn>
                  <a:cxn ang="0">
                    <a:pos x="44" y="688"/>
                  </a:cxn>
                  <a:cxn ang="0">
                    <a:pos x="30" y="678"/>
                  </a:cxn>
                  <a:cxn ang="0">
                    <a:pos x="18" y="663"/>
                  </a:cxn>
                  <a:cxn ang="0">
                    <a:pos x="10" y="647"/>
                  </a:cxn>
                  <a:cxn ang="0">
                    <a:pos x="3" y="626"/>
                  </a:cxn>
                  <a:cxn ang="0">
                    <a:pos x="0" y="604"/>
                  </a:cxn>
                  <a:cxn ang="0">
                    <a:pos x="0" y="579"/>
                  </a:cxn>
                  <a:cxn ang="0">
                    <a:pos x="2" y="552"/>
                  </a:cxn>
                  <a:cxn ang="0">
                    <a:pos x="7" y="525"/>
                  </a:cxn>
                  <a:cxn ang="0">
                    <a:pos x="14" y="495"/>
                  </a:cxn>
                  <a:cxn ang="0">
                    <a:pos x="24" y="465"/>
                  </a:cxn>
                  <a:cxn ang="0">
                    <a:pos x="37" y="435"/>
                  </a:cxn>
                  <a:cxn ang="0">
                    <a:pos x="52" y="404"/>
                  </a:cxn>
                  <a:cxn ang="0">
                    <a:pos x="74" y="367"/>
                  </a:cxn>
                  <a:cxn ang="0">
                    <a:pos x="98" y="334"/>
                  </a:cxn>
                  <a:cxn ang="0">
                    <a:pos x="122" y="306"/>
                  </a:cxn>
                  <a:cxn ang="0">
                    <a:pos x="146" y="281"/>
                  </a:cxn>
                  <a:cxn ang="0">
                    <a:pos x="170" y="258"/>
                  </a:cxn>
                  <a:cxn ang="0">
                    <a:pos x="195" y="238"/>
                  </a:cxn>
                  <a:cxn ang="0">
                    <a:pos x="219" y="219"/>
                  </a:cxn>
                  <a:cxn ang="0">
                    <a:pos x="244" y="202"/>
                  </a:cxn>
                  <a:cxn ang="0">
                    <a:pos x="268" y="185"/>
                  </a:cxn>
                  <a:cxn ang="0">
                    <a:pos x="291" y="168"/>
                  </a:cxn>
                  <a:cxn ang="0">
                    <a:pos x="314" y="150"/>
                  </a:cxn>
                  <a:cxn ang="0">
                    <a:pos x="336" y="131"/>
                  </a:cxn>
                  <a:cxn ang="0">
                    <a:pos x="356" y="111"/>
                  </a:cxn>
                  <a:cxn ang="0">
                    <a:pos x="376" y="89"/>
                  </a:cxn>
                  <a:cxn ang="0">
                    <a:pos x="395" y="63"/>
                  </a:cxn>
                  <a:cxn ang="0">
                    <a:pos x="411" y="33"/>
                  </a:cxn>
                  <a:cxn ang="0">
                    <a:pos x="426" y="0"/>
                  </a:cxn>
                </a:cxnLst>
                <a:rect l="0" t="0" r="r" b="b"/>
                <a:pathLst>
                  <a:path w="439" h="698">
                    <a:moveTo>
                      <a:pt x="426" y="0"/>
                    </a:moveTo>
                    <a:lnTo>
                      <a:pt x="434" y="63"/>
                    </a:lnTo>
                    <a:lnTo>
                      <a:pt x="438" y="123"/>
                    </a:lnTo>
                    <a:lnTo>
                      <a:pt x="439" y="181"/>
                    </a:lnTo>
                    <a:lnTo>
                      <a:pt x="436" y="237"/>
                    </a:lnTo>
                    <a:lnTo>
                      <a:pt x="429" y="291"/>
                    </a:lnTo>
                    <a:lnTo>
                      <a:pt x="419" y="342"/>
                    </a:lnTo>
                    <a:lnTo>
                      <a:pt x="403" y="392"/>
                    </a:lnTo>
                    <a:lnTo>
                      <a:pt x="384" y="442"/>
                    </a:lnTo>
                    <a:lnTo>
                      <a:pt x="361" y="490"/>
                    </a:lnTo>
                    <a:lnTo>
                      <a:pt x="332" y="538"/>
                    </a:lnTo>
                    <a:lnTo>
                      <a:pt x="314" y="565"/>
                    </a:lnTo>
                    <a:lnTo>
                      <a:pt x="294" y="589"/>
                    </a:lnTo>
                    <a:lnTo>
                      <a:pt x="272" y="611"/>
                    </a:lnTo>
                    <a:lnTo>
                      <a:pt x="248" y="631"/>
                    </a:lnTo>
                    <a:lnTo>
                      <a:pt x="224" y="649"/>
                    </a:lnTo>
                    <a:lnTo>
                      <a:pt x="199" y="665"/>
                    </a:lnTo>
                    <a:lnTo>
                      <a:pt x="174" y="678"/>
                    </a:lnTo>
                    <a:lnTo>
                      <a:pt x="149" y="688"/>
                    </a:lnTo>
                    <a:lnTo>
                      <a:pt x="125" y="695"/>
                    </a:lnTo>
                    <a:lnTo>
                      <a:pt x="103" y="698"/>
                    </a:lnTo>
                    <a:lnTo>
                      <a:pt x="81" y="698"/>
                    </a:lnTo>
                    <a:lnTo>
                      <a:pt x="61" y="696"/>
                    </a:lnTo>
                    <a:lnTo>
                      <a:pt x="44" y="688"/>
                    </a:lnTo>
                    <a:lnTo>
                      <a:pt x="30" y="678"/>
                    </a:lnTo>
                    <a:lnTo>
                      <a:pt x="18" y="663"/>
                    </a:lnTo>
                    <a:lnTo>
                      <a:pt x="10" y="647"/>
                    </a:lnTo>
                    <a:lnTo>
                      <a:pt x="3" y="626"/>
                    </a:lnTo>
                    <a:lnTo>
                      <a:pt x="0" y="604"/>
                    </a:lnTo>
                    <a:lnTo>
                      <a:pt x="0" y="579"/>
                    </a:lnTo>
                    <a:lnTo>
                      <a:pt x="2" y="552"/>
                    </a:lnTo>
                    <a:lnTo>
                      <a:pt x="7" y="525"/>
                    </a:lnTo>
                    <a:lnTo>
                      <a:pt x="14" y="495"/>
                    </a:lnTo>
                    <a:lnTo>
                      <a:pt x="24" y="465"/>
                    </a:lnTo>
                    <a:lnTo>
                      <a:pt x="37" y="435"/>
                    </a:lnTo>
                    <a:lnTo>
                      <a:pt x="52" y="404"/>
                    </a:lnTo>
                    <a:lnTo>
                      <a:pt x="74" y="367"/>
                    </a:lnTo>
                    <a:lnTo>
                      <a:pt x="98" y="334"/>
                    </a:lnTo>
                    <a:lnTo>
                      <a:pt x="122" y="306"/>
                    </a:lnTo>
                    <a:lnTo>
                      <a:pt x="146" y="281"/>
                    </a:lnTo>
                    <a:lnTo>
                      <a:pt x="170" y="258"/>
                    </a:lnTo>
                    <a:lnTo>
                      <a:pt x="195" y="238"/>
                    </a:lnTo>
                    <a:lnTo>
                      <a:pt x="219" y="219"/>
                    </a:lnTo>
                    <a:lnTo>
                      <a:pt x="244" y="202"/>
                    </a:lnTo>
                    <a:lnTo>
                      <a:pt x="268" y="185"/>
                    </a:lnTo>
                    <a:lnTo>
                      <a:pt x="291" y="168"/>
                    </a:lnTo>
                    <a:lnTo>
                      <a:pt x="314" y="150"/>
                    </a:lnTo>
                    <a:lnTo>
                      <a:pt x="336" y="131"/>
                    </a:lnTo>
                    <a:lnTo>
                      <a:pt x="356" y="111"/>
                    </a:lnTo>
                    <a:lnTo>
                      <a:pt x="376" y="89"/>
                    </a:lnTo>
                    <a:lnTo>
                      <a:pt x="395" y="63"/>
                    </a:lnTo>
                    <a:lnTo>
                      <a:pt x="411" y="33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4B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4"/>
              <p:cNvSpPr>
                <a:spLocks/>
              </p:cNvSpPr>
              <p:nvPr/>
            </p:nvSpPr>
            <p:spPr bwMode="auto">
              <a:xfrm>
                <a:off x="6854826" y="673101"/>
                <a:ext cx="622300" cy="973138"/>
              </a:xfrm>
              <a:custGeom>
                <a:avLst/>
                <a:gdLst/>
                <a:ahLst/>
                <a:cxnLst>
                  <a:cxn ang="0">
                    <a:pos x="379" y="0"/>
                  </a:cxn>
                  <a:cxn ang="0">
                    <a:pos x="387" y="51"/>
                  </a:cxn>
                  <a:cxn ang="0">
                    <a:pos x="391" y="99"/>
                  </a:cxn>
                  <a:cxn ang="0">
                    <a:pos x="392" y="145"/>
                  </a:cxn>
                  <a:cxn ang="0">
                    <a:pos x="389" y="187"/>
                  </a:cxn>
                  <a:cxn ang="0">
                    <a:pos x="383" y="228"/>
                  </a:cxn>
                  <a:cxn ang="0">
                    <a:pos x="374" y="267"/>
                  </a:cxn>
                  <a:cxn ang="0">
                    <a:pos x="362" y="304"/>
                  </a:cxn>
                  <a:cxn ang="0">
                    <a:pos x="349" y="339"/>
                  </a:cxn>
                  <a:cxn ang="0">
                    <a:pos x="333" y="372"/>
                  </a:cxn>
                  <a:cxn ang="0">
                    <a:pos x="315" y="404"/>
                  </a:cxn>
                  <a:cxn ang="0">
                    <a:pos x="296" y="434"/>
                  </a:cxn>
                  <a:cxn ang="0">
                    <a:pos x="275" y="463"/>
                  </a:cxn>
                  <a:cxn ang="0">
                    <a:pos x="256" y="488"/>
                  </a:cxn>
                  <a:cxn ang="0">
                    <a:pos x="235" y="510"/>
                  </a:cxn>
                  <a:cxn ang="0">
                    <a:pos x="213" y="532"/>
                  </a:cxn>
                  <a:cxn ang="0">
                    <a:pos x="191" y="551"/>
                  </a:cxn>
                  <a:cxn ang="0">
                    <a:pos x="168" y="569"/>
                  </a:cxn>
                  <a:cxn ang="0">
                    <a:pos x="146" y="583"/>
                  </a:cxn>
                  <a:cxn ang="0">
                    <a:pos x="125" y="596"/>
                  </a:cxn>
                  <a:cxn ang="0">
                    <a:pos x="104" y="605"/>
                  </a:cxn>
                  <a:cxn ang="0">
                    <a:pos x="84" y="611"/>
                  </a:cxn>
                  <a:cxn ang="0">
                    <a:pos x="66" y="613"/>
                  </a:cxn>
                  <a:cxn ang="0">
                    <a:pos x="49" y="612"/>
                  </a:cxn>
                  <a:cxn ang="0">
                    <a:pos x="35" y="606"/>
                  </a:cxn>
                  <a:cxn ang="0">
                    <a:pos x="23" y="597"/>
                  </a:cxn>
                  <a:cxn ang="0">
                    <a:pos x="13" y="582"/>
                  </a:cxn>
                  <a:cxn ang="0">
                    <a:pos x="6" y="566"/>
                  </a:cxn>
                  <a:cxn ang="0">
                    <a:pos x="2" y="546"/>
                  </a:cxn>
                  <a:cxn ang="0">
                    <a:pos x="0" y="523"/>
                  </a:cxn>
                  <a:cxn ang="0">
                    <a:pos x="2" y="499"/>
                  </a:cxn>
                  <a:cxn ang="0">
                    <a:pos x="7" y="472"/>
                  </a:cxn>
                  <a:cxn ang="0">
                    <a:pos x="14" y="444"/>
                  </a:cxn>
                  <a:cxn ang="0">
                    <a:pos x="24" y="415"/>
                  </a:cxn>
                  <a:cxn ang="0">
                    <a:pos x="36" y="386"/>
                  </a:cxn>
                  <a:cxn ang="0">
                    <a:pos x="51" y="356"/>
                  </a:cxn>
                  <a:cxn ang="0">
                    <a:pos x="72" y="320"/>
                  </a:cxn>
                  <a:cxn ang="0">
                    <a:pos x="95" y="289"/>
                  </a:cxn>
                  <a:cxn ang="0">
                    <a:pos x="117" y="263"/>
                  </a:cxn>
                  <a:cxn ang="0">
                    <a:pos x="140" y="240"/>
                  </a:cxn>
                  <a:cxn ang="0">
                    <a:pos x="162" y="219"/>
                  </a:cxn>
                  <a:cxn ang="0">
                    <a:pos x="185" y="202"/>
                  </a:cxn>
                  <a:cxn ang="0">
                    <a:pos x="230" y="169"/>
                  </a:cxn>
                  <a:cxn ang="0">
                    <a:pos x="252" y="154"/>
                  </a:cxn>
                  <a:cxn ang="0">
                    <a:pos x="273" y="139"/>
                  </a:cxn>
                  <a:cxn ang="0">
                    <a:pos x="294" y="122"/>
                  </a:cxn>
                  <a:cxn ang="0">
                    <a:pos x="313" y="104"/>
                  </a:cxn>
                  <a:cxn ang="0">
                    <a:pos x="331" y="83"/>
                  </a:cxn>
                  <a:cxn ang="0">
                    <a:pos x="349" y="59"/>
                  </a:cxn>
                  <a:cxn ang="0">
                    <a:pos x="365" y="32"/>
                  </a:cxn>
                  <a:cxn ang="0">
                    <a:pos x="379" y="0"/>
                  </a:cxn>
                </a:cxnLst>
                <a:rect l="0" t="0" r="r" b="b"/>
                <a:pathLst>
                  <a:path w="392" h="613">
                    <a:moveTo>
                      <a:pt x="379" y="0"/>
                    </a:moveTo>
                    <a:lnTo>
                      <a:pt x="387" y="51"/>
                    </a:lnTo>
                    <a:lnTo>
                      <a:pt x="391" y="99"/>
                    </a:lnTo>
                    <a:lnTo>
                      <a:pt x="392" y="145"/>
                    </a:lnTo>
                    <a:lnTo>
                      <a:pt x="389" y="187"/>
                    </a:lnTo>
                    <a:lnTo>
                      <a:pt x="383" y="228"/>
                    </a:lnTo>
                    <a:lnTo>
                      <a:pt x="374" y="267"/>
                    </a:lnTo>
                    <a:lnTo>
                      <a:pt x="362" y="304"/>
                    </a:lnTo>
                    <a:lnTo>
                      <a:pt x="349" y="339"/>
                    </a:lnTo>
                    <a:lnTo>
                      <a:pt x="333" y="372"/>
                    </a:lnTo>
                    <a:lnTo>
                      <a:pt x="315" y="404"/>
                    </a:lnTo>
                    <a:lnTo>
                      <a:pt x="296" y="434"/>
                    </a:lnTo>
                    <a:lnTo>
                      <a:pt x="275" y="463"/>
                    </a:lnTo>
                    <a:lnTo>
                      <a:pt x="256" y="488"/>
                    </a:lnTo>
                    <a:lnTo>
                      <a:pt x="235" y="510"/>
                    </a:lnTo>
                    <a:lnTo>
                      <a:pt x="213" y="532"/>
                    </a:lnTo>
                    <a:lnTo>
                      <a:pt x="191" y="551"/>
                    </a:lnTo>
                    <a:lnTo>
                      <a:pt x="168" y="569"/>
                    </a:lnTo>
                    <a:lnTo>
                      <a:pt x="146" y="583"/>
                    </a:lnTo>
                    <a:lnTo>
                      <a:pt x="125" y="596"/>
                    </a:lnTo>
                    <a:lnTo>
                      <a:pt x="104" y="605"/>
                    </a:lnTo>
                    <a:lnTo>
                      <a:pt x="84" y="611"/>
                    </a:lnTo>
                    <a:lnTo>
                      <a:pt x="66" y="613"/>
                    </a:lnTo>
                    <a:lnTo>
                      <a:pt x="49" y="612"/>
                    </a:lnTo>
                    <a:lnTo>
                      <a:pt x="35" y="606"/>
                    </a:lnTo>
                    <a:lnTo>
                      <a:pt x="23" y="597"/>
                    </a:lnTo>
                    <a:lnTo>
                      <a:pt x="13" y="582"/>
                    </a:lnTo>
                    <a:lnTo>
                      <a:pt x="6" y="566"/>
                    </a:lnTo>
                    <a:lnTo>
                      <a:pt x="2" y="546"/>
                    </a:lnTo>
                    <a:lnTo>
                      <a:pt x="0" y="523"/>
                    </a:lnTo>
                    <a:lnTo>
                      <a:pt x="2" y="499"/>
                    </a:lnTo>
                    <a:lnTo>
                      <a:pt x="7" y="472"/>
                    </a:lnTo>
                    <a:lnTo>
                      <a:pt x="14" y="444"/>
                    </a:lnTo>
                    <a:lnTo>
                      <a:pt x="24" y="415"/>
                    </a:lnTo>
                    <a:lnTo>
                      <a:pt x="36" y="386"/>
                    </a:lnTo>
                    <a:lnTo>
                      <a:pt x="51" y="356"/>
                    </a:lnTo>
                    <a:lnTo>
                      <a:pt x="72" y="320"/>
                    </a:lnTo>
                    <a:lnTo>
                      <a:pt x="95" y="289"/>
                    </a:lnTo>
                    <a:lnTo>
                      <a:pt x="117" y="263"/>
                    </a:lnTo>
                    <a:lnTo>
                      <a:pt x="140" y="240"/>
                    </a:lnTo>
                    <a:lnTo>
                      <a:pt x="162" y="219"/>
                    </a:lnTo>
                    <a:lnTo>
                      <a:pt x="185" y="202"/>
                    </a:lnTo>
                    <a:lnTo>
                      <a:pt x="230" y="169"/>
                    </a:lnTo>
                    <a:lnTo>
                      <a:pt x="252" y="154"/>
                    </a:lnTo>
                    <a:lnTo>
                      <a:pt x="273" y="139"/>
                    </a:lnTo>
                    <a:lnTo>
                      <a:pt x="294" y="122"/>
                    </a:lnTo>
                    <a:lnTo>
                      <a:pt x="313" y="104"/>
                    </a:lnTo>
                    <a:lnTo>
                      <a:pt x="331" y="83"/>
                    </a:lnTo>
                    <a:lnTo>
                      <a:pt x="349" y="59"/>
                    </a:lnTo>
                    <a:lnTo>
                      <a:pt x="365" y="32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981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5"/>
              <p:cNvSpPr>
                <a:spLocks/>
              </p:cNvSpPr>
              <p:nvPr/>
            </p:nvSpPr>
            <p:spPr bwMode="auto">
              <a:xfrm>
                <a:off x="7064376" y="773113"/>
                <a:ext cx="382588" cy="622300"/>
              </a:xfrm>
              <a:custGeom>
                <a:avLst/>
                <a:gdLst/>
                <a:ahLst/>
                <a:cxnLst>
                  <a:cxn ang="0">
                    <a:pos x="234" y="0"/>
                  </a:cxn>
                  <a:cxn ang="0">
                    <a:pos x="240" y="39"/>
                  </a:cxn>
                  <a:cxn ang="0">
                    <a:pos x="241" y="79"/>
                  </a:cxn>
                  <a:cxn ang="0">
                    <a:pos x="238" y="120"/>
                  </a:cxn>
                  <a:cxn ang="0">
                    <a:pos x="232" y="160"/>
                  </a:cxn>
                  <a:cxn ang="0">
                    <a:pos x="223" y="199"/>
                  </a:cxn>
                  <a:cxn ang="0">
                    <a:pos x="212" y="236"/>
                  </a:cxn>
                  <a:cxn ang="0">
                    <a:pos x="197" y="270"/>
                  </a:cxn>
                  <a:cxn ang="0">
                    <a:pos x="183" y="301"/>
                  </a:cxn>
                  <a:cxn ang="0">
                    <a:pos x="167" y="329"/>
                  </a:cxn>
                  <a:cxn ang="0">
                    <a:pos x="151" y="351"/>
                  </a:cxn>
                  <a:cxn ang="0">
                    <a:pos x="134" y="368"/>
                  </a:cxn>
                  <a:cxn ang="0">
                    <a:pos x="116" y="381"/>
                  </a:cxn>
                  <a:cxn ang="0">
                    <a:pos x="99" y="389"/>
                  </a:cxn>
                  <a:cxn ang="0">
                    <a:pos x="82" y="392"/>
                  </a:cxn>
                  <a:cxn ang="0">
                    <a:pos x="65" y="392"/>
                  </a:cxn>
                  <a:cxn ang="0">
                    <a:pos x="49" y="390"/>
                  </a:cxn>
                  <a:cxn ang="0">
                    <a:pos x="35" y="384"/>
                  </a:cxn>
                  <a:cxn ang="0">
                    <a:pos x="22" y="375"/>
                  </a:cxn>
                  <a:cxn ang="0">
                    <a:pos x="12" y="362"/>
                  </a:cxn>
                  <a:cxn ang="0">
                    <a:pos x="4" y="346"/>
                  </a:cxn>
                  <a:cxn ang="0">
                    <a:pos x="1" y="326"/>
                  </a:cxn>
                  <a:cxn ang="0">
                    <a:pos x="0" y="305"/>
                  </a:cxn>
                  <a:cxn ang="0">
                    <a:pos x="4" y="281"/>
                  </a:cxn>
                  <a:cxn ang="0">
                    <a:pos x="11" y="256"/>
                  </a:cxn>
                  <a:cxn ang="0">
                    <a:pos x="22" y="230"/>
                  </a:cxn>
                  <a:cxn ang="0">
                    <a:pos x="38" y="203"/>
                  </a:cxn>
                  <a:cxn ang="0">
                    <a:pos x="56" y="179"/>
                  </a:cxn>
                  <a:cxn ang="0">
                    <a:pos x="74" y="160"/>
                  </a:cxn>
                  <a:cxn ang="0">
                    <a:pos x="92" y="144"/>
                  </a:cxn>
                  <a:cxn ang="0">
                    <a:pos x="110" y="129"/>
                  </a:cxn>
                  <a:cxn ang="0">
                    <a:pos x="128" y="116"/>
                  </a:cxn>
                  <a:cxn ang="0">
                    <a:pos x="147" y="103"/>
                  </a:cxn>
                  <a:cxn ang="0">
                    <a:pos x="164" y="90"/>
                  </a:cxn>
                  <a:cxn ang="0">
                    <a:pos x="181" y="77"/>
                  </a:cxn>
                  <a:cxn ang="0">
                    <a:pos x="196" y="62"/>
                  </a:cxn>
                  <a:cxn ang="0">
                    <a:pos x="210" y="44"/>
                  </a:cxn>
                  <a:cxn ang="0">
                    <a:pos x="223" y="24"/>
                  </a:cxn>
                  <a:cxn ang="0">
                    <a:pos x="234" y="0"/>
                  </a:cxn>
                </a:cxnLst>
                <a:rect l="0" t="0" r="r" b="b"/>
                <a:pathLst>
                  <a:path w="241" h="392">
                    <a:moveTo>
                      <a:pt x="234" y="0"/>
                    </a:moveTo>
                    <a:lnTo>
                      <a:pt x="240" y="39"/>
                    </a:lnTo>
                    <a:lnTo>
                      <a:pt x="241" y="79"/>
                    </a:lnTo>
                    <a:lnTo>
                      <a:pt x="238" y="120"/>
                    </a:lnTo>
                    <a:lnTo>
                      <a:pt x="232" y="160"/>
                    </a:lnTo>
                    <a:lnTo>
                      <a:pt x="223" y="199"/>
                    </a:lnTo>
                    <a:lnTo>
                      <a:pt x="212" y="236"/>
                    </a:lnTo>
                    <a:lnTo>
                      <a:pt x="197" y="270"/>
                    </a:lnTo>
                    <a:lnTo>
                      <a:pt x="183" y="301"/>
                    </a:lnTo>
                    <a:lnTo>
                      <a:pt x="167" y="329"/>
                    </a:lnTo>
                    <a:lnTo>
                      <a:pt x="151" y="351"/>
                    </a:lnTo>
                    <a:lnTo>
                      <a:pt x="134" y="368"/>
                    </a:lnTo>
                    <a:lnTo>
                      <a:pt x="116" y="381"/>
                    </a:lnTo>
                    <a:lnTo>
                      <a:pt x="99" y="389"/>
                    </a:lnTo>
                    <a:lnTo>
                      <a:pt x="82" y="392"/>
                    </a:lnTo>
                    <a:lnTo>
                      <a:pt x="65" y="392"/>
                    </a:lnTo>
                    <a:lnTo>
                      <a:pt x="49" y="390"/>
                    </a:lnTo>
                    <a:lnTo>
                      <a:pt x="35" y="384"/>
                    </a:lnTo>
                    <a:lnTo>
                      <a:pt x="22" y="375"/>
                    </a:lnTo>
                    <a:lnTo>
                      <a:pt x="12" y="362"/>
                    </a:lnTo>
                    <a:lnTo>
                      <a:pt x="4" y="346"/>
                    </a:lnTo>
                    <a:lnTo>
                      <a:pt x="1" y="326"/>
                    </a:lnTo>
                    <a:lnTo>
                      <a:pt x="0" y="305"/>
                    </a:lnTo>
                    <a:lnTo>
                      <a:pt x="4" y="281"/>
                    </a:lnTo>
                    <a:lnTo>
                      <a:pt x="11" y="256"/>
                    </a:lnTo>
                    <a:lnTo>
                      <a:pt x="22" y="230"/>
                    </a:lnTo>
                    <a:lnTo>
                      <a:pt x="38" y="203"/>
                    </a:lnTo>
                    <a:lnTo>
                      <a:pt x="56" y="179"/>
                    </a:lnTo>
                    <a:lnTo>
                      <a:pt x="74" y="160"/>
                    </a:lnTo>
                    <a:lnTo>
                      <a:pt x="92" y="144"/>
                    </a:lnTo>
                    <a:lnTo>
                      <a:pt x="110" y="129"/>
                    </a:lnTo>
                    <a:lnTo>
                      <a:pt x="128" y="116"/>
                    </a:lnTo>
                    <a:lnTo>
                      <a:pt x="147" y="103"/>
                    </a:lnTo>
                    <a:lnTo>
                      <a:pt x="164" y="90"/>
                    </a:lnTo>
                    <a:lnTo>
                      <a:pt x="181" y="77"/>
                    </a:lnTo>
                    <a:lnTo>
                      <a:pt x="196" y="62"/>
                    </a:lnTo>
                    <a:lnTo>
                      <a:pt x="210" y="44"/>
                    </a:lnTo>
                    <a:lnTo>
                      <a:pt x="223" y="24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8703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6"/>
              <p:cNvSpPr>
                <a:spLocks/>
              </p:cNvSpPr>
              <p:nvPr/>
            </p:nvSpPr>
            <p:spPr bwMode="auto">
              <a:xfrm>
                <a:off x="4335463" y="2597151"/>
                <a:ext cx="1935163" cy="2640013"/>
              </a:xfrm>
              <a:custGeom>
                <a:avLst/>
                <a:gdLst/>
                <a:ahLst/>
                <a:cxnLst>
                  <a:cxn ang="0">
                    <a:pos x="1088" y="0"/>
                  </a:cxn>
                  <a:cxn ang="0">
                    <a:pos x="1219" y="94"/>
                  </a:cxn>
                  <a:cxn ang="0">
                    <a:pos x="1038" y="350"/>
                  </a:cxn>
                  <a:cxn ang="0">
                    <a:pos x="854" y="605"/>
                  </a:cxn>
                  <a:cxn ang="0">
                    <a:pos x="667" y="857"/>
                  </a:cxn>
                  <a:cxn ang="0">
                    <a:pos x="479" y="1108"/>
                  </a:cxn>
                  <a:cxn ang="0">
                    <a:pos x="289" y="1357"/>
                  </a:cxn>
                  <a:cxn ang="0">
                    <a:pos x="97" y="1605"/>
                  </a:cxn>
                  <a:cxn ang="0">
                    <a:pos x="84" y="1620"/>
                  </a:cxn>
                  <a:cxn ang="0">
                    <a:pos x="71" y="1633"/>
                  </a:cxn>
                  <a:cxn ang="0">
                    <a:pos x="58" y="1644"/>
                  </a:cxn>
                  <a:cxn ang="0">
                    <a:pos x="46" y="1653"/>
                  </a:cxn>
                  <a:cxn ang="0">
                    <a:pos x="34" y="1659"/>
                  </a:cxn>
                  <a:cxn ang="0">
                    <a:pos x="24" y="1662"/>
                  </a:cxn>
                  <a:cxn ang="0">
                    <a:pos x="15" y="1663"/>
                  </a:cxn>
                  <a:cxn ang="0">
                    <a:pos x="8" y="1660"/>
                  </a:cxn>
                  <a:cxn ang="0">
                    <a:pos x="3" y="1654"/>
                  </a:cxn>
                  <a:cxn ang="0">
                    <a:pos x="0" y="1646"/>
                  </a:cxn>
                  <a:cxn ang="0">
                    <a:pos x="0" y="1635"/>
                  </a:cxn>
                  <a:cxn ang="0">
                    <a:pos x="2" y="1622"/>
                  </a:cxn>
                  <a:cxn ang="0">
                    <a:pos x="7" y="1607"/>
                  </a:cxn>
                  <a:cxn ang="0">
                    <a:pos x="13" y="1591"/>
                  </a:cxn>
                  <a:cxn ang="0">
                    <a:pos x="21" y="1574"/>
                  </a:cxn>
                  <a:cxn ang="0">
                    <a:pos x="31" y="1557"/>
                  </a:cxn>
                  <a:cxn ang="0">
                    <a:pos x="201" y="1295"/>
                  </a:cxn>
                  <a:cxn ang="0">
                    <a:pos x="375" y="1033"/>
                  </a:cxn>
                  <a:cxn ang="0">
                    <a:pos x="549" y="772"/>
                  </a:cxn>
                  <a:cxn ang="0">
                    <a:pos x="726" y="512"/>
                  </a:cxn>
                  <a:cxn ang="0">
                    <a:pos x="906" y="255"/>
                  </a:cxn>
                  <a:cxn ang="0">
                    <a:pos x="1088" y="0"/>
                  </a:cxn>
                </a:cxnLst>
                <a:rect l="0" t="0" r="r" b="b"/>
                <a:pathLst>
                  <a:path w="1219" h="1663">
                    <a:moveTo>
                      <a:pt x="1088" y="0"/>
                    </a:moveTo>
                    <a:lnTo>
                      <a:pt x="1219" y="94"/>
                    </a:lnTo>
                    <a:lnTo>
                      <a:pt x="1038" y="350"/>
                    </a:lnTo>
                    <a:lnTo>
                      <a:pt x="854" y="605"/>
                    </a:lnTo>
                    <a:lnTo>
                      <a:pt x="667" y="857"/>
                    </a:lnTo>
                    <a:lnTo>
                      <a:pt x="479" y="1108"/>
                    </a:lnTo>
                    <a:lnTo>
                      <a:pt x="289" y="1357"/>
                    </a:lnTo>
                    <a:lnTo>
                      <a:pt x="97" y="1605"/>
                    </a:lnTo>
                    <a:lnTo>
                      <a:pt x="84" y="1620"/>
                    </a:lnTo>
                    <a:lnTo>
                      <a:pt x="71" y="1633"/>
                    </a:lnTo>
                    <a:lnTo>
                      <a:pt x="58" y="1644"/>
                    </a:lnTo>
                    <a:lnTo>
                      <a:pt x="46" y="1653"/>
                    </a:lnTo>
                    <a:lnTo>
                      <a:pt x="34" y="1659"/>
                    </a:lnTo>
                    <a:lnTo>
                      <a:pt x="24" y="1662"/>
                    </a:lnTo>
                    <a:lnTo>
                      <a:pt x="15" y="1663"/>
                    </a:lnTo>
                    <a:lnTo>
                      <a:pt x="8" y="1660"/>
                    </a:lnTo>
                    <a:lnTo>
                      <a:pt x="3" y="1654"/>
                    </a:lnTo>
                    <a:lnTo>
                      <a:pt x="0" y="1646"/>
                    </a:lnTo>
                    <a:lnTo>
                      <a:pt x="0" y="1635"/>
                    </a:lnTo>
                    <a:lnTo>
                      <a:pt x="2" y="1622"/>
                    </a:lnTo>
                    <a:lnTo>
                      <a:pt x="7" y="1607"/>
                    </a:lnTo>
                    <a:lnTo>
                      <a:pt x="13" y="1591"/>
                    </a:lnTo>
                    <a:lnTo>
                      <a:pt x="21" y="1574"/>
                    </a:lnTo>
                    <a:lnTo>
                      <a:pt x="31" y="1557"/>
                    </a:lnTo>
                    <a:lnTo>
                      <a:pt x="201" y="1295"/>
                    </a:lnTo>
                    <a:lnTo>
                      <a:pt x="375" y="1033"/>
                    </a:lnTo>
                    <a:lnTo>
                      <a:pt x="549" y="772"/>
                    </a:lnTo>
                    <a:lnTo>
                      <a:pt x="726" y="512"/>
                    </a:lnTo>
                    <a:lnTo>
                      <a:pt x="906" y="255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E11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"/>
              <p:cNvSpPr>
                <a:spLocks/>
              </p:cNvSpPr>
              <p:nvPr/>
            </p:nvSpPr>
            <p:spPr bwMode="auto">
              <a:xfrm>
                <a:off x="6049963" y="1589088"/>
                <a:ext cx="923925" cy="1165225"/>
              </a:xfrm>
              <a:custGeom>
                <a:avLst/>
                <a:gdLst/>
                <a:ahLst/>
                <a:cxnLst>
                  <a:cxn ang="0">
                    <a:pos x="484" y="0"/>
                  </a:cxn>
                  <a:cxn ang="0">
                    <a:pos x="582" y="70"/>
                  </a:cxn>
                  <a:cxn ang="0">
                    <a:pos x="568" y="92"/>
                  </a:cxn>
                  <a:cxn ang="0">
                    <a:pos x="565" y="92"/>
                  </a:cxn>
                  <a:cxn ang="0">
                    <a:pos x="563" y="93"/>
                  </a:cxn>
                  <a:cxn ang="0">
                    <a:pos x="562" y="94"/>
                  </a:cxn>
                  <a:cxn ang="0">
                    <a:pos x="561" y="97"/>
                  </a:cxn>
                  <a:cxn ang="0">
                    <a:pos x="560" y="99"/>
                  </a:cxn>
                  <a:cxn ang="0">
                    <a:pos x="560" y="101"/>
                  </a:cxn>
                  <a:cxn ang="0">
                    <a:pos x="561" y="102"/>
                  </a:cxn>
                  <a:cxn ang="0">
                    <a:pos x="562" y="102"/>
                  </a:cxn>
                  <a:cxn ang="0">
                    <a:pos x="221" y="623"/>
                  </a:cxn>
                  <a:cxn ang="0">
                    <a:pos x="219" y="623"/>
                  </a:cxn>
                  <a:cxn ang="0">
                    <a:pos x="218" y="624"/>
                  </a:cxn>
                  <a:cxn ang="0">
                    <a:pos x="216" y="626"/>
                  </a:cxn>
                  <a:cxn ang="0">
                    <a:pos x="214" y="629"/>
                  </a:cxn>
                  <a:cxn ang="0">
                    <a:pos x="214" y="632"/>
                  </a:cxn>
                  <a:cxn ang="0">
                    <a:pos x="215" y="633"/>
                  </a:cxn>
                  <a:cxn ang="0">
                    <a:pos x="199" y="656"/>
                  </a:cxn>
                  <a:cxn ang="0">
                    <a:pos x="196" y="656"/>
                  </a:cxn>
                  <a:cxn ang="0">
                    <a:pos x="194" y="659"/>
                  </a:cxn>
                  <a:cxn ang="0">
                    <a:pos x="193" y="661"/>
                  </a:cxn>
                  <a:cxn ang="0">
                    <a:pos x="192" y="663"/>
                  </a:cxn>
                  <a:cxn ang="0">
                    <a:pos x="192" y="665"/>
                  </a:cxn>
                  <a:cxn ang="0">
                    <a:pos x="193" y="666"/>
                  </a:cxn>
                  <a:cxn ang="0">
                    <a:pos x="148" y="734"/>
                  </a:cxn>
                  <a:cxn ang="0">
                    <a:pos x="0" y="628"/>
                  </a:cxn>
                  <a:cxn ang="0">
                    <a:pos x="50" y="563"/>
                  </a:cxn>
                  <a:cxn ang="0">
                    <a:pos x="53" y="563"/>
                  </a:cxn>
                  <a:cxn ang="0">
                    <a:pos x="56" y="560"/>
                  </a:cxn>
                  <a:cxn ang="0">
                    <a:pos x="58" y="556"/>
                  </a:cxn>
                  <a:cxn ang="0">
                    <a:pos x="58" y="555"/>
                  </a:cxn>
                  <a:cxn ang="0">
                    <a:pos x="57" y="554"/>
                  </a:cxn>
                  <a:cxn ang="0">
                    <a:pos x="74" y="531"/>
                  </a:cxn>
                  <a:cxn ang="0">
                    <a:pos x="75" y="531"/>
                  </a:cxn>
                  <a:cxn ang="0">
                    <a:pos x="77" y="531"/>
                  </a:cxn>
                  <a:cxn ang="0">
                    <a:pos x="80" y="528"/>
                  </a:cxn>
                  <a:cxn ang="0">
                    <a:pos x="82" y="524"/>
                  </a:cxn>
                  <a:cxn ang="0">
                    <a:pos x="81" y="523"/>
                  </a:cxn>
                  <a:cxn ang="0">
                    <a:pos x="460" y="29"/>
                  </a:cxn>
                  <a:cxn ang="0">
                    <a:pos x="461" y="29"/>
                  </a:cxn>
                  <a:cxn ang="0">
                    <a:pos x="462" y="30"/>
                  </a:cxn>
                  <a:cxn ang="0">
                    <a:pos x="463" y="30"/>
                  </a:cxn>
                  <a:cxn ang="0">
                    <a:pos x="464" y="29"/>
                  </a:cxn>
                  <a:cxn ang="0">
                    <a:pos x="466" y="29"/>
                  </a:cxn>
                  <a:cxn ang="0">
                    <a:pos x="468" y="23"/>
                  </a:cxn>
                  <a:cxn ang="0">
                    <a:pos x="468" y="21"/>
                  </a:cxn>
                  <a:cxn ang="0">
                    <a:pos x="484" y="0"/>
                  </a:cxn>
                </a:cxnLst>
                <a:rect l="0" t="0" r="r" b="b"/>
                <a:pathLst>
                  <a:path w="582" h="734">
                    <a:moveTo>
                      <a:pt x="484" y="0"/>
                    </a:moveTo>
                    <a:lnTo>
                      <a:pt x="582" y="70"/>
                    </a:lnTo>
                    <a:lnTo>
                      <a:pt x="568" y="92"/>
                    </a:lnTo>
                    <a:lnTo>
                      <a:pt x="565" y="92"/>
                    </a:lnTo>
                    <a:lnTo>
                      <a:pt x="563" y="93"/>
                    </a:lnTo>
                    <a:lnTo>
                      <a:pt x="562" y="94"/>
                    </a:lnTo>
                    <a:lnTo>
                      <a:pt x="561" y="97"/>
                    </a:lnTo>
                    <a:lnTo>
                      <a:pt x="560" y="99"/>
                    </a:lnTo>
                    <a:lnTo>
                      <a:pt x="560" y="101"/>
                    </a:lnTo>
                    <a:lnTo>
                      <a:pt x="561" y="102"/>
                    </a:lnTo>
                    <a:lnTo>
                      <a:pt x="562" y="102"/>
                    </a:lnTo>
                    <a:lnTo>
                      <a:pt x="221" y="623"/>
                    </a:lnTo>
                    <a:lnTo>
                      <a:pt x="219" y="623"/>
                    </a:lnTo>
                    <a:lnTo>
                      <a:pt x="218" y="624"/>
                    </a:lnTo>
                    <a:lnTo>
                      <a:pt x="216" y="626"/>
                    </a:lnTo>
                    <a:lnTo>
                      <a:pt x="214" y="629"/>
                    </a:lnTo>
                    <a:lnTo>
                      <a:pt x="214" y="632"/>
                    </a:lnTo>
                    <a:lnTo>
                      <a:pt x="215" y="633"/>
                    </a:lnTo>
                    <a:lnTo>
                      <a:pt x="199" y="656"/>
                    </a:lnTo>
                    <a:lnTo>
                      <a:pt x="196" y="656"/>
                    </a:lnTo>
                    <a:lnTo>
                      <a:pt x="194" y="659"/>
                    </a:lnTo>
                    <a:lnTo>
                      <a:pt x="193" y="661"/>
                    </a:lnTo>
                    <a:lnTo>
                      <a:pt x="192" y="663"/>
                    </a:lnTo>
                    <a:lnTo>
                      <a:pt x="192" y="665"/>
                    </a:lnTo>
                    <a:lnTo>
                      <a:pt x="193" y="666"/>
                    </a:lnTo>
                    <a:lnTo>
                      <a:pt x="148" y="734"/>
                    </a:lnTo>
                    <a:lnTo>
                      <a:pt x="0" y="628"/>
                    </a:lnTo>
                    <a:lnTo>
                      <a:pt x="50" y="563"/>
                    </a:lnTo>
                    <a:lnTo>
                      <a:pt x="53" y="563"/>
                    </a:lnTo>
                    <a:lnTo>
                      <a:pt x="56" y="560"/>
                    </a:lnTo>
                    <a:lnTo>
                      <a:pt x="58" y="556"/>
                    </a:lnTo>
                    <a:lnTo>
                      <a:pt x="58" y="555"/>
                    </a:lnTo>
                    <a:lnTo>
                      <a:pt x="57" y="554"/>
                    </a:lnTo>
                    <a:lnTo>
                      <a:pt x="74" y="531"/>
                    </a:lnTo>
                    <a:lnTo>
                      <a:pt x="75" y="531"/>
                    </a:lnTo>
                    <a:lnTo>
                      <a:pt x="77" y="531"/>
                    </a:lnTo>
                    <a:lnTo>
                      <a:pt x="80" y="528"/>
                    </a:lnTo>
                    <a:lnTo>
                      <a:pt x="82" y="524"/>
                    </a:lnTo>
                    <a:lnTo>
                      <a:pt x="81" y="523"/>
                    </a:lnTo>
                    <a:lnTo>
                      <a:pt x="460" y="29"/>
                    </a:lnTo>
                    <a:lnTo>
                      <a:pt x="461" y="29"/>
                    </a:lnTo>
                    <a:lnTo>
                      <a:pt x="462" y="30"/>
                    </a:lnTo>
                    <a:lnTo>
                      <a:pt x="463" y="30"/>
                    </a:lnTo>
                    <a:lnTo>
                      <a:pt x="464" y="29"/>
                    </a:lnTo>
                    <a:lnTo>
                      <a:pt x="466" y="29"/>
                    </a:lnTo>
                    <a:lnTo>
                      <a:pt x="468" y="23"/>
                    </a:lnTo>
                    <a:lnTo>
                      <a:pt x="468" y="21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86A0B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8"/>
              <p:cNvSpPr>
                <a:spLocks/>
              </p:cNvSpPr>
              <p:nvPr/>
            </p:nvSpPr>
            <p:spPr bwMode="auto">
              <a:xfrm>
                <a:off x="6049963" y="1589088"/>
                <a:ext cx="898525" cy="1036638"/>
              </a:xfrm>
              <a:custGeom>
                <a:avLst/>
                <a:gdLst/>
                <a:ahLst/>
                <a:cxnLst>
                  <a:cxn ang="0">
                    <a:pos x="484" y="0"/>
                  </a:cxn>
                  <a:cxn ang="0">
                    <a:pos x="566" y="59"/>
                  </a:cxn>
                  <a:cxn ang="0">
                    <a:pos x="555" y="69"/>
                  </a:cxn>
                  <a:cxn ang="0">
                    <a:pos x="542" y="80"/>
                  </a:cxn>
                  <a:cxn ang="0">
                    <a:pos x="526" y="94"/>
                  </a:cxn>
                  <a:cxn ang="0">
                    <a:pos x="509" y="110"/>
                  </a:cxn>
                  <a:cxn ang="0">
                    <a:pos x="490" y="129"/>
                  </a:cxn>
                  <a:cxn ang="0">
                    <a:pos x="467" y="151"/>
                  </a:cxn>
                  <a:cxn ang="0">
                    <a:pos x="444" y="175"/>
                  </a:cxn>
                  <a:cxn ang="0">
                    <a:pos x="418" y="201"/>
                  </a:cxn>
                  <a:cxn ang="0">
                    <a:pos x="390" y="231"/>
                  </a:cxn>
                  <a:cxn ang="0">
                    <a:pos x="360" y="264"/>
                  </a:cxn>
                  <a:cxn ang="0">
                    <a:pos x="327" y="300"/>
                  </a:cxn>
                  <a:cxn ang="0">
                    <a:pos x="292" y="339"/>
                  </a:cxn>
                  <a:cxn ang="0">
                    <a:pos x="255" y="382"/>
                  </a:cxn>
                  <a:cxn ang="0">
                    <a:pos x="216" y="429"/>
                  </a:cxn>
                  <a:cxn ang="0">
                    <a:pos x="174" y="479"/>
                  </a:cxn>
                  <a:cxn ang="0">
                    <a:pos x="130" y="533"/>
                  </a:cxn>
                  <a:cxn ang="0">
                    <a:pos x="84" y="591"/>
                  </a:cxn>
                  <a:cxn ang="0">
                    <a:pos x="36" y="653"/>
                  </a:cxn>
                  <a:cxn ang="0">
                    <a:pos x="0" y="628"/>
                  </a:cxn>
                  <a:cxn ang="0">
                    <a:pos x="50" y="563"/>
                  </a:cxn>
                  <a:cxn ang="0">
                    <a:pos x="53" y="563"/>
                  </a:cxn>
                  <a:cxn ang="0">
                    <a:pos x="54" y="561"/>
                  </a:cxn>
                  <a:cxn ang="0">
                    <a:pos x="56" y="560"/>
                  </a:cxn>
                  <a:cxn ang="0">
                    <a:pos x="58" y="556"/>
                  </a:cxn>
                  <a:cxn ang="0">
                    <a:pos x="58" y="555"/>
                  </a:cxn>
                  <a:cxn ang="0">
                    <a:pos x="57" y="554"/>
                  </a:cxn>
                  <a:cxn ang="0">
                    <a:pos x="74" y="531"/>
                  </a:cxn>
                  <a:cxn ang="0">
                    <a:pos x="75" y="531"/>
                  </a:cxn>
                  <a:cxn ang="0">
                    <a:pos x="77" y="531"/>
                  </a:cxn>
                  <a:cxn ang="0">
                    <a:pos x="78" y="530"/>
                  </a:cxn>
                  <a:cxn ang="0">
                    <a:pos x="80" y="529"/>
                  </a:cxn>
                  <a:cxn ang="0">
                    <a:pos x="82" y="525"/>
                  </a:cxn>
                  <a:cxn ang="0">
                    <a:pos x="82" y="524"/>
                  </a:cxn>
                  <a:cxn ang="0">
                    <a:pos x="81" y="523"/>
                  </a:cxn>
                  <a:cxn ang="0">
                    <a:pos x="460" y="29"/>
                  </a:cxn>
                  <a:cxn ang="0">
                    <a:pos x="461" y="29"/>
                  </a:cxn>
                  <a:cxn ang="0">
                    <a:pos x="461" y="30"/>
                  </a:cxn>
                  <a:cxn ang="0">
                    <a:pos x="463" y="30"/>
                  </a:cxn>
                  <a:cxn ang="0">
                    <a:pos x="467" y="27"/>
                  </a:cxn>
                  <a:cxn ang="0">
                    <a:pos x="468" y="23"/>
                  </a:cxn>
                  <a:cxn ang="0">
                    <a:pos x="468" y="21"/>
                  </a:cxn>
                  <a:cxn ang="0">
                    <a:pos x="484" y="0"/>
                  </a:cxn>
                </a:cxnLst>
                <a:rect l="0" t="0" r="r" b="b"/>
                <a:pathLst>
                  <a:path w="566" h="653">
                    <a:moveTo>
                      <a:pt x="484" y="0"/>
                    </a:moveTo>
                    <a:lnTo>
                      <a:pt x="566" y="59"/>
                    </a:lnTo>
                    <a:lnTo>
                      <a:pt x="555" y="69"/>
                    </a:lnTo>
                    <a:lnTo>
                      <a:pt x="542" y="80"/>
                    </a:lnTo>
                    <a:lnTo>
                      <a:pt x="526" y="94"/>
                    </a:lnTo>
                    <a:lnTo>
                      <a:pt x="509" y="110"/>
                    </a:lnTo>
                    <a:lnTo>
                      <a:pt x="490" y="129"/>
                    </a:lnTo>
                    <a:lnTo>
                      <a:pt x="467" y="151"/>
                    </a:lnTo>
                    <a:lnTo>
                      <a:pt x="444" y="175"/>
                    </a:lnTo>
                    <a:lnTo>
                      <a:pt x="418" y="201"/>
                    </a:lnTo>
                    <a:lnTo>
                      <a:pt x="390" y="231"/>
                    </a:lnTo>
                    <a:lnTo>
                      <a:pt x="360" y="264"/>
                    </a:lnTo>
                    <a:lnTo>
                      <a:pt x="327" y="300"/>
                    </a:lnTo>
                    <a:lnTo>
                      <a:pt x="292" y="339"/>
                    </a:lnTo>
                    <a:lnTo>
                      <a:pt x="255" y="382"/>
                    </a:lnTo>
                    <a:lnTo>
                      <a:pt x="216" y="429"/>
                    </a:lnTo>
                    <a:lnTo>
                      <a:pt x="174" y="479"/>
                    </a:lnTo>
                    <a:lnTo>
                      <a:pt x="130" y="533"/>
                    </a:lnTo>
                    <a:lnTo>
                      <a:pt x="84" y="591"/>
                    </a:lnTo>
                    <a:lnTo>
                      <a:pt x="36" y="653"/>
                    </a:lnTo>
                    <a:lnTo>
                      <a:pt x="0" y="628"/>
                    </a:lnTo>
                    <a:lnTo>
                      <a:pt x="50" y="563"/>
                    </a:lnTo>
                    <a:lnTo>
                      <a:pt x="53" y="563"/>
                    </a:lnTo>
                    <a:lnTo>
                      <a:pt x="54" y="561"/>
                    </a:lnTo>
                    <a:lnTo>
                      <a:pt x="56" y="560"/>
                    </a:lnTo>
                    <a:lnTo>
                      <a:pt x="58" y="556"/>
                    </a:lnTo>
                    <a:lnTo>
                      <a:pt x="58" y="555"/>
                    </a:lnTo>
                    <a:lnTo>
                      <a:pt x="57" y="554"/>
                    </a:lnTo>
                    <a:lnTo>
                      <a:pt x="74" y="531"/>
                    </a:lnTo>
                    <a:lnTo>
                      <a:pt x="75" y="531"/>
                    </a:lnTo>
                    <a:lnTo>
                      <a:pt x="77" y="531"/>
                    </a:lnTo>
                    <a:lnTo>
                      <a:pt x="78" y="530"/>
                    </a:lnTo>
                    <a:lnTo>
                      <a:pt x="80" y="529"/>
                    </a:lnTo>
                    <a:lnTo>
                      <a:pt x="82" y="525"/>
                    </a:lnTo>
                    <a:lnTo>
                      <a:pt x="82" y="524"/>
                    </a:lnTo>
                    <a:lnTo>
                      <a:pt x="81" y="523"/>
                    </a:lnTo>
                    <a:lnTo>
                      <a:pt x="460" y="29"/>
                    </a:lnTo>
                    <a:lnTo>
                      <a:pt x="461" y="29"/>
                    </a:lnTo>
                    <a:lnTo>
                      <a:pt x="461" y="30"/>
                    </a:lnTo>
                    <a:lnTo>
                      <a:pt x="463" y="30"/>
                    </a:lnTo>
                    <a:lnTo>
                      <a:pt x="467" y="27"/>
                    </a:lnTo>
                    <a:lnTo>
                      <a:pt x="468" y="23"/>
                    </a:lnTo>
                    <a:lnTo>
                      <a:pt x="468" y="21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C3D2E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9"/>
              <p:cNvSpPr>
                <a:spLocks/>
              </p:cNvSpPr>
              <p:nvPr/>
            </p:nvSpPr>
            <p:spPr bwMode="auto">
              <a:xfrm>
                <a:off x="6032501" y="2586038"/>
                <a:ext cx="252413" cy="20161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59" y="106"/>
                  </a:cxn>
                  <a:cxn ang="0">
                    <a:pos x="133" y="127"/>
                  </a:cxn>
                  <a:cxn ang="0">
                    <a:pos x="0" y="31"/>
                  </a:cxn>
                  <a:cxn ang="0">
                    <a:pos x="11" y="0"/>
                  </a:cxn>
                </a:cxnLst>
                <a:rect l="0" t="0" r="r" b="b"/>
                <a:pathLst>
                  <a:path w="159" h="127">
                    <a:moveTo>
                      <a:pt x="11" y="0"/>
                    </a:moveTo>
                    <a:lnTo>
                      <a:pt x="159" y="106"/>
                    </a:lnTo>
                    <a:lnTo>
                      <a:pt x="133" y="127"/>
                    </a:lnTo>
                    <a:lnTo>
                      <a:pt x="0" y="3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546D8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40"/>
              <p:cNvSpPr>
                <a:spLocks/>
              </p:cNvSpPr>
              <p:nvPr/>
            </p:nvSpPr>
            <p:spPr bwMode="auto">
              <a:xfrm>
                <a:off x="6780213" y="1622426"/>
                <a:ext cx="169863" cy="12858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7" y="71"/>
                  </a:cxn>
                  <a:cxn ang="0">
                    <a:pos x="104" y="72"/>
                  </a:cxn>
                  <a:cxn ang="0">
                    <a:pos x="102" y="73"/>
                  </a:cxn>
                  <a:cxn ang="0">
                    <a:pos x="101" y="76"/>
                  </a:cxn>
                  <a:cxn ang="0">
                    <a:pos x="100" y="78"/>
                  </a:cxn>
                  <a:cxn ang="0">
                    <a:pos x="100" y="80"/>
                  </a:cxn>
                  <a:cxn ang="0">
                    <a:pos x="101" y="81"/>
                  </a:cxn>
                  <a:cxn ang="0">
                    <a:pos x="102" y="81"/>
                  </a:cxn>
                  <a:cxn ang="0">
                    <a:pos x="101" y="81"/>
                  </a:cxn>
                  <a:cxn ang="0">
                    <a:pos x="0" y="9"/>
                  </a:cxn>
                  <a:cxn ang="0">
                    <a:pos x="0" y="8"/>
                  </a:cxn>
                  <a:cxn ang="0">
                    <a:pos x="1" y="8"/>
                  </a:cxn>
                  <a:cxn ang="0">
                    <a:pos x="2" y="9"/>
                  </a:cxn>
                  <a:cxn ang="0">
                    <a:pos x="3" y="9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8" y="2"/>
                  </a:cxn>
                  <a:cxn ang="0">
                    <a:pos x="8" y="0"/>
                  </a:cxn>
                </a:cxnLst>
                <a:rect l="0" t="0" r="r" b="b"/>
                <a:pathLst>
                  <a:path w="107" h="81">
                    <a:moveTo>
                      <a:pt x="8" y="0"/>
                    </a:moveTo>
                    <a:lnTo>
                      <a:pt x="107" y="71"/>
                    </a:lnTo>
                    <a:lnTo>
                      <a:pt x="104" y="72"/>
                    </a:lnTo>
                    <a:lnTo>
                      <a:pt x="102" y="73"/>
                    </a:lnTo>
                    <a:lnTo>
                      <a:pt x="101" y="76"/>
                    </a:lnTo>
                    <a:lnTo>
                      <a:pt x="100" y="78"/>
                    </a:lnTo>
                    <a:lnTo>
                      <a:pt x="100" y="80"/>
                    </a:lnTo>
                    <a:lnTo>
                      <a:pt x="101" y="81"/>
                    </a:lnTo>
                    <a:lnTo>
                      <a:pt x="102" y="81"/>
                    </a:lnTo>
                    <a:lnTo>
                      <a:pt x="101" y="81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1" y="8"/>
                    </a:lnTo>
                    <a:lnTo>
                      <a:pt x="2" y="9"/>
                    </a:lnTo>
                    <a:lnTo>
                      <a:pt x="3" y="9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AB1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41"/>
              <p:cNvSpPr>
                <a:spLocks/>
              </p:cNvSpPr>
              <p:nvPr/>
            </p:nvSpPr>
            <p:spPr bwMode="auto">
              <a:xfrm>
                <a:off x="6167438" y="2417763"/>
                <a:ext cx="233363" cy="1746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47" y="100"/>
                  </a:cxn>
                  <a:cxn ang="0">
                    <a:pos x="147" y="101"/>
                  </a:cxn>
                  <a:cxn ang="0">
                    <a:pos x="145" y="101"/>
                  </a:cxn>
                  <a:cxn ang="0">
                    <a:pos x="144" y="102"/>
                  </a:cxn>
                  <a:cxn ang="0">
                    <a:pos x="142" y="104"/>
                  </a:cxn>
                  <a:cxn ang="0">
                    <a:pos x="140" y="107"/>
                  </a:cxn>
                  <a:cxn ang="0">
                    <a:pos x="140" y="110"/>
                  </a:cxn>
                  <a:cxn ang="0">
                    <a:pos x="0" y="9"/>
                  </a:cxn>
                  <a:cxn ang="0">
                    <a:pos x="1" y="9"/>
                  </a:cxn>
                  <a:cxn ang="0">
                    <a:pos x="3" y="9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8" y="0"/>
                  </a:cxn>
                </a:cxnLst>
                <a:rect l="0" t="0" r="r" b="b"/>
                <a:pathLst>
                  <a:path w="147" h="110">
                    <a:moveTo>
                      <a:pt x="8" y="0"/>
                    </a:moveTo>
                    <a:lnTo>
                      <a:pt x="147" y="100"/>
                    </a:lnTo>
                    <a:lnTo>
                      <a:pt x="147" y="101"/>
                    </a:lnTo>
                    <a:lnTo>
                      <a:pt x="145" y="101"/>
                    </a:lnTo>
                    <a:lnTo>
                      <a:pt x="144" y="102"/>
                    </a:lnTo>
                    <a:lnTo>
                      <a:pt x="142" y="104"/>
                    </a:lnTo>
                    <a:lnTo>
                      <a:pt x="140" y="107"/>
                    </a:lnTo>
                    <a:lnTo>
                      <a:pt x="140" y="110"/>
                    </a:lnTo>
                    <a:lnTo>
                      <a:pt x="0" y="9"/>
                    </a:lnTo>
                    <a:lnTo>
                      <a:pt x="1" y="9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AB1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42"/>
              <p:cNvSpPr>
                <a:spLocks/>
              </p:cNvSpPr>
              <p:nvPr/>
            </p:nvSpPr>
            <p:spPr bwMode="auto">
              <a:xfrm>
                <a:off x="6129338" y="2468563"/>
                <a:ext cx="238125" cy="17780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0"/>
                  </a:cxn>
                  <a:cxn ang="0">
                    <a:pos x="150" y="101"/>
                  </a:cxn>
                  <a:cxn ang="0">
                    <a:pos x="150" y="102"/>
                  </a:cxn>
                  <a:cxn ang="0">
                    <a:pos x="147" y="102"/>
                  </a:cxn>
                  <a:cxn ang="0">
                    <a:pos x="145" y="103"/>
                  </a:cxn>
                  <a:cxn ang="0">
                    <a:pos x="144" y="105"/>
                  </a:cxn>
                  <a:cxn ang="0">
                    <a:pos x="143" y="107"/>
                  </a:cxn>
                  <a:cxn ang="0">
                    <a:pos x="142" y="109"/>
                  </a:cxn>
                  <a:cxn ang="0">
                    <a:pos x="142" y="111"/>
                  </a:cxn>
                  <a:cxn ang="0">
                    <a:pos x="143" y="112"/>
                  </a:cxn>
                  <a:cxn ang="0">
                    <a:pos x="0" y="10"/>
                  </a:cxn>
                  <a:cxn ang="0">
                    <a:pos x="0" y="9"/>
                  </a:cxn>
                  <a:cxn ang="0">
                    <a:pos x="3" y="9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1"/>
                  </a:cxn>
                  <a:cxn ang="0">
                    <a:pos x="7" y="0"/>
                  </a:cxn>
                </a:cxnLst>
                <a:rect l="0" t="0" r="r" b="b"/>
                <a:pathLst>
                  <a:path w="150" h="112">
                    <a:moveTo>
                      <a:pt x="7" y="0"/>
                    </a:moveTo>
                    <a:lnTo>
                      <a:pt x="8" y="0"/>
                    </a:lnTo>
                    <a:lnTo>
                      <a:pt x="150" y="101"/>
                    </a:lnTo>
                    <a:lnTo>
                      <a:pt x="150" y="102"/>
                    </a:lnTo>
                    <a:lnTo>
                      <a:pt x="147" y="102"/>
                    </a:lnTo>
                    <a:lnTo>
                      <a:pt x="145" y="103"/>
                    </a:lnTo>
                    <a:lnTo>
                      <a:pt x="144" y="105"/>
                    </a:lnTo>
                    <a:lnTo>
                      <a:pt x="143" y="107"/>
                    </a:lnTo>
                    <a:lnTo>
                      <a:pt x="142" y="109"/>
                    </a:lnTo>
                    <a:lnTo>
                      <a:pt x="142" y="111"/>
                    </a:lnTo>
                    <a:lnTo>
                      <a:pt x="143" y="112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9AB1C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43"/>
              <p:cNvSpPr>
                <a:spLocks/>
              </p:cNvSpPr>
              <p:nvPr/>
            </p:nvSpPr>
            <p:spPr bwMode="auto">
              <a:xfrm>
                <a:off x="4335463" y="2597151"/>
                <a:ext cx="1770063" cy="2640013"/>
              </a:xfrm>
              <a:custGeom>
                <a:avLst/>
                <a:gdLst/>
                <a:ahLst/>
                <a:cxnLst>
                  <a:cxn ang="0">
                    <a:pos x="1088" y="0"/>
                  </a:cxn>
                  <a:cxn ang="0">
                    <a:pos x="1115" y="19"/>
                  </a:cxn>
                  <a:cxn ang="0">
                    <a:pos x="1070" y="78"/>
                  </a:cxn>
                  <a:cxn ang="0">
                    <a:pos x="1024" y="140"/>
                  </a:cxn>
                  <a:cxn ang="0">
                    <a:pos x="975" y="205"/>
                  </a:cxn>
                  <a:cxn ang="0">
                    <a:pos x="925" y="275"/>
                  </a:cxn>
                  <a:cxn ang="0">
                    <a:pos x="873" y="347"/>
                  </a:cxn>
                  <a:cxn ang="0">
                    <a:pos x="818" y="423"/>
                  </a:cxn>
                  <a:cxn ang="0">
                    <a:pos x="762" y="503"/>
                  </a:cxn>
                  <a:cxn ang="0">
                    <a:pos x="705" y="588"/>
                  </a:cxn>
                  <a:cxn ang="0">
                    <a:pos x="645" y="676"/>
                  </a:cxn>
                  <a:cxn ang="0">
                    <a:pos x="584" y="768"/>
                  </a:cxn>
                  <a:cxn ang="0">
                    <a:pos x="521" y="865"/>
                  </a:cxn>
                  <a:cxn ang="0">
                    <a:pos x="455" y="965"/>
                  </a:cxn>
                  <a:cxn ang="0">
                    <a:pos x="388" y="1070"/>
                  </a:cxn>
                  <a:cxn ang="0">
                    <a:pos x="319" y="1179"/>
                  </a:cxn>
                  <a:cxn ang="0">
                    <a:pos x="248" y="1293"/>
                  </a:cxn>
                  <a:cxn ang="0">
                    <a:pos x="175" y="1411"/>
                  </a:cxn>
                  <a:cxn ang="0">
                    <a:pos x="100" y="1534"/>
                  </a:cxn>
                  <a:cxn ang="0">
                    <a:pos x="23" y="1662"/>
                  </a:cxn>
                  <a:cxn ang="0">
                    <a:pos x="19" y="1663"/>
                  </a:cxn>
                  <a:cxn ang="0">
                    <a:pos x="16" y="1663"/>
                  </a:cxn>
                  <a:cxn ang="0">
                    <a:pos x="8" y="1660"/>
                  </a:cxn>
                  <a:cxn ang="0">
                    <a:pos x="3" y="1654"/>
                  </a:cxn>
                  <a:cxn ang="0">
                    <a:pos x="0" y="1646"/>
                  </a:cxn>
                  <a:cxn ang="0">
                    <a:pos x="0" y="1635"/>
                  </a:cxn>
                  <a:cxn ang="0">
                    <a:pos x="2" y="1622"/>
                  </a:cxn>
                  <a:cxn ang="0">
                    <a:pos x="7" y="1607"/>
                  </a:cxn>
                  <a:cxn ang="0">
                    <a:pos x="13" y="1591"/>
                  </a:cxn>
                  <a:cxn ang="0">
                    <a:pos x="21" y="1574"/>
                  </a:cxn>
                  <a:cxn ang="0">
                    <a:pos x="31" y="1557"/>
                  </a:cxn>
                  <a:cxn ang="0">
                    <a:pos x="201" y="1295"/>
                  </a:cxn>
                  <a:cxn ang="0">
                    <a:pos x="375" y="1033"/>
                  </a:cxn>
                  <a:cxn ang="0">
                    <a:pos x="549" y="772"/>
                  </a:cxn>
                  <a:cxn ang="0">
                    <a:pos x="726" y="512"/>
                  </a:cxn>
                  <a:cxn ang="0">
                    <a:pos x="906" y="255"/>
                  </a:cxn>
                  <a:cxn ang="0">
                    <a:pos x="1088" y="0"/>
                  </a:cxn>
                </a:cxnLst>
                <a:rect l="0" t="0" r="r" b="b"/>
                <a:pathLst>
                  <a:path w="1115" h="1663">
                    <a:moveTo>
                      <a:pt x="1088" y="0"/>
                    </a:moveTo>
                    <a:lnTo>
                      <a:pt x="1115" y="19"/>
                    </a:lnTo>
                    <a:lnTo>
                      <a:pt x="1070" y="78"/>
                    </a:lnTo>
                    <a:lnTo>
                      <a:pt x="1024" y="140"/>
                    </a:lnTo>
                    <a:lnTo>
                      <a:pt x="975" y="205"/>
                    </a:lnTo>
                    <a:lnTo>
                      <a:pt x="925" y="275"/>
                    </a:lnTo>
                    <a:lnTo>
                      <a:pt x="873" y="347"/>
                    </a:lnTo>
                    <a:lnTo>
                      <a:pt x="818" y="423"/>
                    </a:lnTo>
                    <a:lnTo>
                      <a:pt x="762" y="503"/>
                    </a:lnTo>
                    <a:lnTo>
                      <a:pt x="705" y="588"/>
                    </a:lnTo>
                    <a:lnTo>
                      <a:pt x="645" y="676"/>
                    </a:lnTo>
                    <a:lnTo>
                      <a:pt x="584" y="768"/>
                    </a:lnTo>
                    <a:lnTo>
                      <a:pt x="521" y="865"/>
                    </a:lnTo>
                    <a:lnTo>
                      <a:pt x="455" y="965"/>
                    </a:lnTo>
                    <a:lnTo>
                      <a:pt x="388" y="1070"/>
                    </a:lnTo>
                    <a:lnTo>
                      <a:pt x="319" y="1179"/>
                    </a:lnTo>
                    <a:lnTo>
                      <a:pt x="248" y="1293"/>
                    </a:lnTo>
                    <a:lnTo>
                      <a:pt x="175" y="1411"/>
                    </a:lnTo>
                    <a:lnTo>
                      <a:pt x="100" y="1534"/>
                    </a:lnTo>
                    <a:lnTo>
                      <a:pt x="23" y="1662"/>
                    </a:lnTo>
                    <a:lnTo>
                      <a:pt x="19" y="1663"/>
                    </a:lnTo>
                    <a:lnTo>
                      <a:pt x="16" y="1663"/>
                    </a:lnTo>
                    <a:lnTo>
                      <a:pt x="8" y="1660"/>
                    </a:lnTo>
                    <a:lnTo>
                      <a:pt x="3" y="1654"/>
                    </a:lnTo>
                    <a:lnTo>
                      <a:pt x="0" y="1646"/>
                    </a:lnTo>
                    <a:lnTo>
                      <a:pt x="0" y="1635"/>
                    </a:lnTo>
                    <a:lnTo>
                      <a:pt x="2" y="1622"/>
                    </a:lnTo>
                    <a:lnTo>
                      <a:pt x="7" y="1607"/>
                    </a:lnTo>
                    <a:lnTo>
                      <a:pt x="13" y="1591"/>
                    </a:lnTo>
                    <a:lnTo>
                      <a:pt x="21" y="1574"/>
                    </a:lnTo>
                    <a:lnTo>
                      <a:pt x="31" y="1557"/>
                    </a:lnTo>
                    <a:lnTo>
                      <a:pt x="201" y="1295"/>
                    </a:lnTo>
                    <a:lnTo>
                      <a:pt x="375" y="1033"/>
                    </a:lnTo>
                    <a:lnTo>
                      <a:pt x="549" y="772"/>
                    </a:lnTo>
                    <a:lnTo>
                      <a:pt x="726" y="512"/>
                    </a:lnTo>
                    <a:lnTo>
                      <a:pt x="906" y="255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rgbClr val="B13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44"/>
              <p:cNvSpPr>
                <a:spLocks/>
              </p:cNvSpPr>
              <p:nvPr/>
            </p:nvSpPr>
            <p:spPr bwMode="auto">
              <a:xfrm>
                <a:off x="6032501" y="2586038"/>
                <a:ext cx="74613" cy="809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47" y="25"/>
                  </a:cxn>
                  <a:cxn ang="0">
                    <a:pos x="37" y="38"/>
                  </a:cxn>
                  <a:cxn ang="0">
                    <a:pos x="27" y="51"/>
                  </a:cxn>
                  <a:cxn ang="0">
                    <a:pos x="0" y="31"/>
                  </a:cxn>
                  <a:cxn ang="0">
                    <a:pos x="11" y="0"/>
                  </a:cxn>
                </a:cxnLst>
                <a:rect l="0" t="0" r="r" b="b"/>
                <a:pathLst>
                  <a:path w="47" h="51">
                    <a:moveTo>
                      <a:pt x="11" y="0"/>
                    </a:moveTo>
                    <a:lnTo>
                      <a:pt x="47" y="25"/>
                    </a:lnTo>
                    <a:lnTo>
                      <a:pt x="37" y="38"/>
                    </a:lnTo>
                    <a:lnTo>
                      <a:pt x="27" y="51"/>
                    </a:lnTo>
                    <a:lnTo>
                      <a:pt x="0" y="3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7B94B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45"/>
              <p:cNvSpPr>
                <a:spLocks/>
              </p:cNvSpPr>
              <p:nvPr/>
            </p:nvSpPr>
            <p:spPr bwMode="auto">
              <a:xfrm>
                <a:off x="4621213" y="2257426"/>
                <a:ext cx="390525" cy="346075"/>
              </a:xfrm>
              <a:custGeom>
                <a:avLst/>
                <a:gdLst/>
                <a:ahLst/>
                <a:cxnLst>
                  <a:cxn ang="0">
                    <a:pos x="214" y="2"/>
                  </a:cxn>
                  <a:cxn ang="0">
                    <a:pos x="226" y="12"/>
                  </a:cxn>
                  <a:cxn ang="0">
                    <a:pos x="240" y="35"/>
                  </a:cxn>
                  <a:cxn ang="0">
                    <a:pos x="241" y="39"/>
                  </a:cxn>
                  <a:cxn ang="0">
                    <a:pos x="228" y="32"/>
                  </a:cxn>
                  <a:cxn ang="0">
                    <a:pos x="215" y="28"/>
                  </a:cxn>
                  <a:cxn ang="0">
                    <a:pos x="206" y="32"/>
                  </a:cxn>
                  <a:cxn ang="0">
                    <a:pos x="187" y="64"/>
                  </a:cxn>
                  <a:cxn ang="0">
                    <a:pos x="165" y="89"/>
                  </a:cxn>
                  <a:cxn ang="0">
                    <a:pos x="124" y="113"/>
                  </a:cxn>
                  <a:cxn ang="0">
                    <a:pos x="111" y="127"/>
                  </a:cxn>
                  <a:cxn ang="0">
                    <a:pos x="106" y="143"/>
                  </a:cxn>
                  <a:cxn ang="0">
                    <a:pos x="102" y="161"/>
                  </a:cxn>
                  <a:cxn ang="0">
                    <a:pos x="92" y="178"/>
                  </a:cxn>
                  <a:cxn ang="0">
                    <a:pos x="70" y="191"/>
                  </a:cxn>
                  <a:cxn ang="0">
                    <a:pos x="47" y="191"/>
                  </a:cxn>
                  <a:cxn ang="0">
                    <a:pos x="29" y="192"/>
                  </a:cxn>
                  <a:cxn ang="0">
                    <a:pos x="16" y="201"/>
                  </a:cxn>
                  <a:cxn ang="0">
                    <a:pos x="7" y="213"/>
                  </a:cxn>
                  <a:cxn ang="0">
                    <a:pos x="6" y="218"/>
                  </a:cxn>
                  <a:cxn ang="0">
                    <a:pos x="0" y="212"/>
                  </a:cxn>
                  <a:cxn ang="0">
                    <a:pos x="1" y="199"/>
                  </a:cxn>
                  <a:cxn ang="0">
                    <a:pos x="5" y="185"/>
                  </a:cxn>
                  <a:cxn ang="0">
                    <a:pos x="9" y="178"/>
                  </a:cxn>
                  <a:cxn ang="0">
                    <a:pos x="28" y="167"/>
                  </a:cxn>
                  <a:cxn ang="0">
                    <a:pos x="48" y="161"/>
                  </a:cxn>
                  <a:cxn ang="0">
                    <a:pos x="61" y="149"/>
                  </a:cxn>
                  <a:cxn ang="0">
                    <a:pos x="61" y="129"/>
                  </a:cxn>
                  <a:cxn ang="0">
                    <a:pos x="57" y="96"/>
                  </a:cxn>
                  <a:cxn ang="0">
                    <a:pos x="64" y="78"/>
                  </a:cxn>
                  <a:cxn ang="0">
                    <a:pos x="82" y="67"/>
                  </a:cxn>
                  <a:cxn ang="0">
                    <a:pos x="102" y="61"/>
                  </a:cxn>
                  <a:cxn ang="0">
                    <a:pos x="116" y="58"/>
                  </a:cxn>
                  <a:cxn ang="0">
                    <a:pos x="146" y="43"/>
                  </a:cxn>
                  <a:cxn ang="0">
                    <a:pos x="168" y="23"/>
                  </a:cxn>
                  <a:cxn ang="0">
                    <a:pos x="188" y="6"/>
                  </a:cxn>
                  <a:cxn ang="0">
                    <a:pos x="207" y="0"/>
                  </a:cxn>
                </a:cxnLst>
                <a:rect l="0" t="0" r="r" b="b"/>
                <a:pathLst>
                  <a:path w="246" h="218">
                    <a:moveTo>
                      <a:pt x="207" y="0"/>
                    </a:moveTo>
                    <a:lnTo>
                      <a:pt x="214" y="2"/>
                    </a:lnTo>
                    <a:lnTo>
                      <a:pt x="221" y="6"/>
                    </a:lnTo>
                    <a:lnTo>
                      <a:pt x="226" y="12"/>
                    </a:lnTo>
                    <a:lnTo>
                      <a:pt x="231" y="19"/>
                    </a:lnTo>
                    <a:lnTo>
                      <a:pt x="240" y="35"/>
                    </a:lnTo>
                    <a:lnTo>
                      <a:pt x="246" y="42"/>
                    </a:lnTo>
                    <a:lnTo>
                      <a:pt x="241" y="39"/>
                    </a:lnTo>
                    <a:lnTo>
                      <a:pt x="235" y="35"/>
                    </a:lnTo>
                    <a:lnTo>
                      <a:pt x="228" y="32"/>
                    </a:lnTo>
                    <a:lnTo>
                      <a:pt x="221" y="29"/>
                    </a:lnTo>
                    <a:lnTo>
                      <a:pt x="215" y="28"/>
                    </a:lnTo>
                    <a:lnTo>
                      <a:pt x="210" y="29"/>
                    </a:lnTo>
                    <a:lnTo>
                      <a:pt x="206" y="32"/>
                    </a:lnTo>
                    <a:lnTo>
                      <a:pt x="197" y="49"/>
                    </a:lnTo>
                    <a:lnTo>
                      <a:pt x="187" y="64"/>
                    </a:lnTo>
                    <a:lnTo>
                      <a:pt x="176" y="78"/>
                    </a:lnTo>
                    <a:lnTo>
                      <a:pt x="165" y="89"/>
                    </a:lnTo>
                    <a:lnTo>
                      <a:pt x="152" y="99"/>
                    </a:lnTo>
                    <a:lnTo>
                      <a:pt x="124" y="113"/>
                    </a:lnTo>
                    <a:lnTo>
                      <a:pt x="116" y="119"/>
                    </a:lnTo>
                    <a:lnTo>
                      <a:pt x="111" y="127"/>
                    </a:lnTo>
                    <a:lnTo>
                      <a:pt x="108" y="135"/>
                    </a:lnTo>
                    <a:lnTo>
                      <a:pt x="106" y="143"/>
                    </a:lnTo>
                    <a:lnTo>
                      <a:pt x="105" y="152"/>
                    </a:lnTo>
                    <a:lnTo>
                      <a:pt x="102" y="161"/>
                    </a:lnTo>
                    <a:lnTo>
                      <a:pt x="99" y="169"/>
                    </a:lnTo>
                    <a:lnTo>
                      <a:pt x="92" y="178"/>
                    </a:lnTo>
                    <a:lnTo>
                      <a:pt x="82" y="186"/>
                    </a:lnTo>
                    <a:lnTo>
                      <a:pt x="70" y="191"/>
                    </a:lnTo>
                    <a:lnTo>
                      <a:pt x="59" y="191"/>
                    </a:lnTo>
                    <a:lnTo>
                      <a:pt x="47" y="191"/>
                    </a:lnTo>
                    <a:lnTo>
                      <a:pt x="35" y="191"/>
                    </a:lnTo>
                    <a:lnTo>
                      <a:pt x="29" y="192"/>
                    </a:lnTo>
                    <a:lnTo>
                      <a:pt x="21" y="196"/>
                    </a:lnTo>
                    <a:lnTo>
                      <a:pt x="16" y="201"/>
                    </a:lnTo>
                    <a:lnTo>
                      <a:pt x="11" y="207"/>
                    </a:lnTo>
                    <a:lnTo>
                      <a:pt x="7" y="213"/>
                    </a:lnTo>
                    <a:lnTo>
                      <a:pt x="5" y="216"/>
                    </a:lnTo>
                    <a:lnTo>
                      <a:pt x="6" y="218"/>
                    </a:lnTo>
                    <a:lnTo>
                      <a:pt x="2" y="216"/>
                    </a:lnTo>
                    <a:lnTo>
                      <a:pt x="0" y="212"/>
                    </a:lnTo>
                    <a:lnTo>
                      <a:pt x="0" y="207"/>
                    </a:lnTo>
                    <a:lnTo>
                      <a:pt x="1" y="199"/>
                    </a:lnTo>
                    <a:lnTo>
                      <a:pt x="3" y="192"/>
                    </a:lnTo>
                    <a:lnTo>
                      <a:pt x="5" y="185"/>
                    </a:lnTo>
                    <a:lnTo>
                      <a:pt x="7" y="181"/>
                    </a:lnTo>
                    <a:lnTo>
                      <a:pt x="9" y="178"/>
                    </a:lnTo>
                    <a:lnTo>
                      <a:pt x="18" y="171"/>
                    </a:lnTo>
                    <a:lnTo>
                      <a:pt x="28" y="167"/>
                    </a:lnTo>
                    <a:lnTo>
                      <a:pt x="38" y="164"/>
                    </a:lnTo>
                    <a:lnTo>
                      <a:pt x="48" y="161"/>
                    </a:lnTo>
                    <a:lnTo>
                      <a:pt x="57" y="155"/>
                    </a:lnTo>
                    <a:lnTo>
                      <a:pt x="61" y="149"/>
                    </a:lnTo>
                    <a:lnTo>
                      <a:pt x="61" y="140"/>
                    </a:lnTo>
                    <a:lnTo>
                      <a:pt x="61" y="129"/>
                    </a:lnTo>
                    <a:lnTo>
                      <a:pt x="59" y="118"/>
                    </a:lnTo>
                    <a:lnTo>
                      <a:pt x="57" y="96"/>
                    </a:lnTo>
                    <a:lnTo>
                      <a:pt x="59" y="87"/>
                    </a:lnTo>
                    <a:lnTo>
                      <a:pt x="64" y="78"/>
                    </a:lnTo>
                    <a:lnTo>
                      <a:pt x="72" y="72"/>
                    </a:lnTo>
                    <a:lnTo>
                      <a:pt x="82" y="67"/>
                    </a:lnTo>
                    <a:lnTo>
                      <a:pt x="92" y="63"/>
                    </a:lnTo>
                    <a:lnTo>
                      <a:pt x="102" y="61"/>
                    </a:lnTo>
                    <a:lnTo>
                      <a:pt x="110" y="59"/>
                    </a:lnTo>
                    <a:lnTo>
                      <a:pt x="116" y="58"/>
                    </a:lnTo>
                    <a:lnTo>
                      <a:pt x="132" y="52"/>
                    </a:lnTo>
                    <a:lnTo>
                      <a:pt x="146" y="43"/>
                    </a:lnTo>
                    <a:lnTo>
                      <a:pt x="157" y="33"/>
                    </a:lnTo>
                    <a:lnTo>
                      <a:pt x="168" y="23"/>
                    </a:lnTo>
                    <a:lnTo>
                      <a:pt x="178" y="13"/>
                    </a:lnTo>
                    <a:lnTo>
                      <a:pt x="188" y="6"/>
                    </a:lnTo>
                    <a:lnTo>
                      <a:pt x="197" y="2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FAED1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46"/>
              <p:cNvSpPr>
                <a:spLocks/>
              </p:cNvSpPr>
              <p:nvPr/>
            </p:nvSpPr>
            <p:spPr bwMode="auto">
              <a:xfrm>
                <a:off x="5464176" y="1870076"/>
                <a:ext cx="325438" cy="29210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9" y="0"/>
                  </a:cxn>
                  <a:cxn ang="0">
                    <a:pos x="203" y="2"/>
                  </a:cxn>
                  <a:cxn ang="0">
                    <a:pos x="205" y="4"/>
                  </a:cxn>
                  <a:cxn ang="0">
                    <a:pos x="196" y="6"/>
                  </a:cxn>
                  <a:cxn ang="0">
                    <a:pos x="190" y="10"/>
                  </a:cxn>
                  <a:cxn ang="0">
                    <a:pos x="186" y="16"/>
                  </a:cxn>
                  <a:cxn ang="0">
                    <a:pos x="179" y="32"/>
                  </a:cxn>
                  <a:cxn ang="0">
                    <a:pos x="176" y="40"/>
                  </a:cxn>
                  <a:cxn ang="0">
                    <a:pos x="171" y="47"/>
                  </a:cxn>
                  <a:cxn ang="0">
                    <a:pos x="159" y="61"/>
                  </a:cxn>
                  <a:cxn ang="0">
                    <a:pos x="143" y="72"/>
                  </a:cxn>
                  <a:cxn ang="0">
                    <a:pos x="126" y="81"/>
                  </a:cxn>
                  <a:cxn ang="0">
                    <a:pos x="108" y="89"/>
                  </a:cxn>
                  <a:cxn ang="0">
                    <a:pos x="91" y="95"/>
                  </a:cxn>
                  <a:cxn ang="0">
                    <a:pos x="80" y="98"/>
                  </a:cxn>
                  <a:cxn ang="0">
                    <a:pos x="67" y="103"/>
                  </a:cxn>
                  <a:cxn ang="0">
                    <a:pos x="54" y="111"/>
                  </a:cxn>
                  <a:cxn ang="0">
                    <a:pos x="42" y="121"/>
                  </a:cxn>
                  <a:cxn ang="0">
                    <a:pos x="30" y="132"/>
                  </a:cxn>
                  <a:cxn ang="0">
                    <a:pos x="20" y="144"/>
                  </a:cxn>
                  <a:cxn ang="0">
                    <a:pos x="14" y="157"/>
                  </a:cxn>
                  <a:cxn ang="0">
                    <a:pos x="11" y="170"/>
                  </a:cxn>
                  <a:cxn ang="0">
                    <a:pos x="14" y="184"/>
                  </a:cxn>
                  <a:cxn ang="0">
                    <a:pos x="5" y="171"/>
                  </a:cxn>
                  <a:cxn ang="0">
                    <a:pos x="1" y="158"/>
                  </a:cxn>
                  <a:cxn ang="0">
                    <a:pos x="0" y="144"/>
                  </a:cxn>
                  <a:cxn ang="0">
                    <a:pos x="3" y="130"/>
                  </a:cxn>
                  <a:cxn ang="0">
                    <a:pos x="7" y="116"/>
                  </a:cxn>
                  <a:cxn ang="0">
                    <a:pos x="15" y="103"/>
                  </a:cxn>
                  <a:cxn ang="0">
                    <a:pos x="24" y="90"/>
                  </a:cxn>
                  <a:cxn ang="0">
                    <a:pos x="34" y="79"/>
                  </a:cxn>
                  <a:cxn ang="0">
                    <a:pos x="45" y="70"/>
                  </a:cxn>
                  <a:cxn ang="0">
                    <a:pos x="56" y="63"/>
                  </a:cxn>
                  <a:cxn ang="0">
                    <a:pos x="74" y="55"/>
                  </a:cxn>
                  <a:cxn ang="0">
                    <a:pos x="92" y="49"/>
                  </a:cxn>
                  <a:cxn ang="0">
                    <a:pos x="112" y="45"/>
                  </a:cxn>
                  <a:cxn ang="0">
                    <a:pos x="130" y="39"/>
                  </a:cxn>
                  <a:cxn ang="0">
                    <a:pos x="147" y="30"/>
                  </a:cxn>
                  <a:cxn ang="0">
                    <a:pos x="155" y="25"/>
                  </a:cxn>
                  <a:cxn ang="0">
                    <a:pos x="168" y="12"/>
                  </a:cxn>
                  <a:cxn ang="0">
                    <a:pos x="175" y="6"/>
                  </a:cxn>
                  <a:cxn ang="0">
                    <a:pos x="183" y="2"/>
                  </a:cxn>
                  <a:cxn ang="0">
                    <a:pos x="192" y="0"/>
                  </a:cxn>
                </a:cxnLst>
                <a:rect l="0" t="0" r="r" b="b"/>
                <a:pathLst>
                  <a:path w="205" h="184">
                    <a:moveTo>
                      <a:pt x="192" y="0"/>
                    </a:moveTo>
                    <a:lnTo>
                      <a:pt x="199" y="0"/>
                    </a:lnTo>
                    <a:lnTo>
                      <a:pt x="203" y="2"/>
                    </a:lnTo>
                    <a:lnTo>
                      <a:pt x="205" y="4"/>
                    </a:lnTo>
                    <a:lnTo>
                      <a:pt x="196" y="6"/>
                    </a:lnTo>
                    <a:lnTo>
                      <a:pt x="190" y="10"/>
                    </a:lnTo>
                    <a:lnTo>
                      <a:pt x="186" y="16"/>
                    </a:lnTo>
                    <a:lnTo>
                      <a:pt x="179" y="32"/>
                    </a:lnTo>
                    <a:lnTo>
                      <a:pt x="176" y="40"/>
                    </a:lnTo>
                    <a:lnTo>
                      <a:pt x="171" y="47"/>
                    </a:lnTo>
                    <a:lnTo>
                      <a:pt x="159" y="61"/>
                    </a:lnTo>
                    <a:lnTo>
                      <a:pt x="143" y="72"/>
                    </a:lnTo>
                    <a:lnTo>
                      <a:pt x="126" y="81"/>
                    </a:lnTo>
                    <a:lnTo>
                      <a:pt x="108" y="89"/>
                    </a:lnTo>
                    <a:lnTo>
                      <a:pt x="91" y="95"/>
                    </a:lnTo>
                    <a:lnTo>
                      <a:pt x="80" y="98"/>
                    </a:lnTo>
                    <a:lnTo>
                      <a:pt x="67" y="103"/>
                    </a:lnTo>
                    <a:lnTo>
                      <a:pt x="54" y="111"/>
                    </a:lnTo>
                    <a:lnTo>
                      <a:pt x="42" y="121"/>
                    </a:lnTo>
                    <a:lnTo>
                      <a:pt x="30" y="132"/>
                    </a:lnTo>
                    <a:lnTo>
                      <a:pt x="20" y="144"/>
                    </a:lnTo>
                    <a:lnTo>
                      <a:pt x="14" y="157"/>
                    </a:lnTo>
                    <a:lnTo>
                      <a:pt x="11" y="170"/>
                    </a:lnTo>
                    <a:lnTo>
                      <a:pt x="14" y="184"/>
                    </a:lnTo>
                    <a:lnTo>
                      <a:pt x="5" y="171"/>
                    </a:lnTo>
                    <a:lnTo>
                      <a:pt x="1" y="158"/>
                    </a:lnTo>
                    <a:lnTo>
                      <a:pt x="0" y="144"/>
                    </a:lnTo>
                    <a:lnTo>
                      <a:pt x="3" y="130"/>
                    </a:lnTo>
                    <a:lnTo>
                      <a:pt x="7" y="116"/>
                    </a:lnTo>
                    <a:lnTo>
                      <a:pt x="15" y="103"/>
                    </a:lnTo>
                    <a:lnTo>
                      <a:pt x="24" y="90"/>
                    </a:lnTo>
                    <a:lnTo>
                      <a:pt x="34" y="79"/>
                    </a:lnTo>
                    <a:lnTo>
                      <a:pt x="45" y="70"/>
                    </a:lnTo>
                    <a:lnTo>
                      <a:pt x="56" y="63"/>
                    </a:lnTo>
                    <a:lnTo>
                      <a:pt x="74" y="55"/>
                    </a:lnTo>
                    <a:lnTo>
                      <a:pt x="92" y="49"/>
                    </a:lnTo>
                    <a:lnTo>
                      <a:pt x="112" y="45"/>
                    </a:lnTo>
                    <a:lnTo>
                      <a:pt x="130" y="39"/>
                    </a:lnTo>
                    <a:lnTo>
                      <a:pt x="147" y="30"/>
                    </a:lnTo>
                    <a:lnTo>
                      <a:pt x="155" y="25"/>
                    </a:lnTo>
                    <a:lnTo>
                      <a:pt x="168" y="12"/>
                    </a:lnTo>
                    <a:lnTo>
                      <a:pt x="175" y="6"/>
                    </a:lnTo>
                    <a:lnTo>
                      <a:pt x="183" y="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445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47"/>
              <p:cNvSpPr>
                <a:spLocks noEditPoints="1"/>
              </p:cNvSpPr>
              <p:nvPr/>
            </p:nvSpPr>
            <p:spPr bwMode="auto">
              <a:xfrm>
                <a:off x="6403976" y="3963988"/>
                <a:ext cx="328613" cy="188913"/>
              </a:xfrm>
              <a:custGeom>
                <a:avLst/>
                <a:gdLst/>
                <a:ahLst/>
                <a:cxnLst>
                  <a:cxn ang="0">
                    <a:pos x="32" y="116"/>
                  </a:cxn>
                  <a:cxn ang="0">
                    <a:pos x="36" y="119"/>
                  </a:cxn>
                  <a:cxn ang="0">
                    <a:pos x="33" y="117"/>
                  </a:cxn>
                  <a:cxn ang="0">
                    <a:pos x="32" y="116"/>
                  </a:cxn>
                  <a:cxn ang="0">
                    <a:pos x="72" y="0"/>
                  </a:cxn>
                  <a:cxn ang="0">
                    <a:pos x="82" y="0"/>
                  </a:cxn>
                  <a:cxn ang="0">
                    <a:pos x="92" y="2"/>
                  </a:cxn>
                  <a:cxn ang="0">
                    <a:pos x="102" y="5"/>
                  </a:cxn>
                  <a:cxn ang="0">
                    <a:pos x="124" y="12"/>
                  </a:cxn>
                  <a:cxn ang="0">
                    <a:pos x="133" y="14"/>
                  </a:cxn>
                  <a:cxn ang="0">
                    <a:pos x="141" y="15"/>
                  </a:cxn>
                  <a:cxn ang="0">
                    <a:pos x="154" y="14"/>
                  </a:cxn>
                  <a:cxn ang="0">
                    <a:pos x="166" y="10"/>
                  </a:cxn>
                  <a:cxn ang="0">
                    <a:pos x="193" y="3"/>
                  </a:cxn>
                  <a:cxn ang="0">
                    <a:pos x="207" y="3"/>
                  </a:cxn>
                  <a:cxn ang="0">
                    <a:pos x="195" y="12"/>
                  </a:cxn>
                  <a:cxn ang="0">
                    <a:pos x="181" y="22"/>
                  </a:cxn>
                  <a:cxn ang="0">
                    <a:pos x="168" y="32"/>
                  </a:cxn>
                  <a:cxn ang="0">
                    <a:pos x="155" y="41"/>
                  </a:cxn>
                  <a:cxn ang="0">
                    <a:pos x="140" y="47"/>
                  </a:cxn>
                  <a:cxn ang="0">
                    <a:pos x="125" y="48"/>
                  </a:cxn>
                  <a:cxn ang="0">
                    <a:pos x="118" y="47"/>
                  </a:cxn>
                  <a:cxn ang="0">
                    <a:pos x="102" y="41"/>
                  </a:cxn>
                  <a:cxn ang="0">
                    <a:pos x="94" y="39"/>
                  </a:cxn>
                  <a:cxn ang="0">
                    <a:pos x="87" y="39"/>
                  </a:cxn>
                  <a:cxn ang="0">
                    <a:pos x="81" y="43"/>
                  </a:cxn>
                  <a:cxn ang="0">
                    <a:pos x="76" y="47"/>
                  </a:cxn>
                  <a:cxn ang="0">
                    <a:pos x="62" y="60"/>
                  </a:cxn>
                  <a:cxn ang="0">
                    <a:pos x="53" y="64"/>
                  </a:cxn>
                  <a:cxn ang="0">
                    <a:pos x="45" y="68"/>
                  </a:cxn>
                  <a:cxn ang="0">
                    <a:pos x="31" y="68"/>
                  </a:cxn>
                  <a:cxn ang="0">
                    <a:pos x="27" y="71"/>
                  </a:cxn>
                  <a:cxn ang="0">
                    <a:pos x="24" y="77"/>
                  </a:cxn>
                  <a:cxn ang="0">
                    <a:pos x="23" y="83"/>
                  </a:cxn>
                  <a:cxn ang="0">
                    <a:pos x="23" y="91"/>
                  </a:cxn>
                  <a:cxn ang="0">
                    <a:pos x="27" y="107"/>
                  </a:cxn>
                  <a:cxn ang="0">
                    <a:pos x="29" y="112"/>
                  </a:cxn>
                  <a:cxn ang="0">
                    <a:pos x="32" y="116"/>
                  </a:cxn>
                  <a:cxn ang="0">
                    <a:pos x="20" y="106"/>
                  </a:cxn>
                  <a:cxn ang="0">
                    <a:pos x="10" y="95"/>
                  </a:cxn>
                  <a:cxn ang="0">
                    <a:pos x="4" y="85"/>
                  </a:cxn>
                  <a:cxn ang="0">
                    <a:pos x="0" y="76"/>
                  </a:cxn>
                  <a:cxn ang="0">
                    <a:pos x="0" y="67"/>
                  </a:cxn>
                  <a:cxn ang="0">
                    <a:pos x="4" y="60"/>
                  </a:cxn>
                  <a:cxn ang="0">
                    <a:pos x="8" y="53"/>
                  </a:cxn>
                  <a:cxn ang="0">
                    <a:pos x="14" y="46"/>
                  </a:cxn>
                  <a:cxn ang="0">
                    <a:pos x="30" y="33"/>
                  </a:cxn>
                  <a:cxn ang="0">
                    <a:pos x="38" y="28"/>
                  </a:cxn>
                  <a:cxn ang="0">
                    <a:pos x="52" y="15"/>
                  </a:cxn>
                  <a:cxn ang="0">
                    <a:pos x="58" y="9"/>
                  </a:cxn>
                  <a:cxn ang="0">
                    <a:pos x="64" y="3"/>
                  </a:cxn>
                  <a:cxn ang="0">
                    <a:pos x="72" y="0"/>
                  </a:cxn>
                </a:cxnLst>
                <a:rect l="0" t="0" r="r" b="b"/>
                <a:pathLst>
                  <a:path w="207" h="119">
                    <a:moveTo>
                      <a:pt x="32" y="116"/>
                    </a:moveTo>
                    <a:lnTo>
                      <a:pt x="36" y="119"/>
                    </a:lnTo>
                    <a:lnTo>
                      <a:pt x="33" y="117"/>
                    </a:lnTo>
                    <a:lnTo>
                      <a:pt x="32" y="116"/>
                    </a:lnTo>
                    <a:close/>
                    <a:moveTo>
                      <a:pt x="72" y="0"/>
                    </a:moveTo>
                    <a:lnTo>
                      <a:pt x="82" y="0"/>
                    </a:lnTo>
                    <a:lnTo>
                      <a:pt x="92" y="2"/>
                    </a:lnTo>
                    <a:lnTo>
                      <a:pt x="102" y="5"/>
                    </a:lnTo>
                    <a:lnTo>
                      <a:pt x="124" y="12"/>
                    </a:lnTo>
                    <a:lnTo>
                      <a:pt x="133" y="14"/>
                    </a:lnTo>
                    <a:lnTo>
                      <a:pt x="141" y="15"/>
                    </a:lnTo>
                    <a:lnTo>
                      <a:pt x="154" y="14"/>
                    </a:lnTo>
                    <a:lnTo>
                      <a:pt x="166" y="10"/>
                    </a:lnTo>
                    <a:lnTo>
                      <a:pt x="193" y="3"/>
                    </a:lnTo>
                    <a:lnTo>
                      <a:pt x="207" y="3"/>
                    </a:lnTo>
                    <a:lnTo>
                      <a:pt x="195" y="12"/>
                    </a:lnTo>
                    <a:lnTo>
                      <a:pt x="181" y="22"/>
                    </a:lnTo>
                    <a:lnTo>
                      <a:pt x="168" y="32"/>
                    </a:lnTo>
                    <a:lnTo>
                      <a:pt x="155" y="41"/>
                    </a:lnTo>
                    <a:lnTo>
                      <a:pt x="140" y="47"/>
                    </a:lnTo>
                    <a:lnTo>
                      <a:pt x="125" y="48"/>
                    </a:lnTo>
                    <a:lnTo>
                      <a:pt x="118" y="47"/>
                    </a:lnTo>
                    <a:lnTo>
                      <a:pt x="102" y="41"/>
                    </a:lnTo>
                    <a:lnTo>
                      <a:pt x="94" y="39"/>
                    </a:lnTo>
                    <a:lnTo>
                      <a:pt x="87" y="39"/>
                    </a:lnTo>
                    <a:lnTo>
                      <a:pt x="81" y="43"/>
                    </a:lnTo>
                    <a:lnTo>
                      <a:pt x="76" y="47"/>
                    </a:lnTo>
                    <a:lnTo>
                      <a:pt x="62" y="60"/>
                    </a:lnTo>
                    <a:lnTo>
                      <a:pt x="53" y="64"/>
                    </a:lnTo>
                    <a:lnTo>
                      <a:pt x="45" y="68"/>
                    </a:lnTo>
                    <a:lnTo>
                      <a:pt x="31" y="68"/>
                    </a:lnTo>
                    <a:lnTo>
                      <a:pt x="27" y="71"/>
                    </a:lnTo>
                    <a:lnTo>
                      <a:pt x="24" y="77"/>
                    </a:lnTo>
                    <a:lnTo>
                      <a:pt x="23" y="83"/>
                    </a:lnTo>
                    <a:lnTo>
                      <a:pt x="23" y="91"/>
                    </a:lnTo>
                    <a:lnTo>
                      <a:pt x="27" y="107"/>
                    </a:lnTo>
                    <a:lnTo>
                      <a:pt x="29" y="112"/>
                    </a:lnTo>
                    <a:lnTo>
                      <a:pt x="32" y="116"/>
                    </a:lnTo>
                    <a:lnTo>
                      <a:pt x="20" y="106"/>
                    </a:lnTo>
                    <a:lnTo>
                      <a:pt x="10" y="95"/>
                    </a:lnTo>
                    <a:lnTo>
                      <a:pt x="4" y="85"/>
                    </a:lnTo>
                    <a:lnTo>
                      <a:pt x="0" y="76"/>
                    </a:lnTo>
                    <a:lnTo>
                      <a:pt x="0" y="67"/>
                    </a:lnTo>
                    <a:lnTo>
                      <a:pt x="4" y="60"/>
                    </a:lnTo>
                    <a:lnTo>
                      <a:pt x="8" y="53"/>
                    </a:lnTo>
                    <a:lnTo>
                      <a:pt x="14" y="46"/>
                    </a:lnTo>
                    <a:lnTo>
                      <a:pt x="30" y="33"/>
                    </a:lnTo>
                    <a:lnTo>
                      <a:pt x="38" y="28"/>
                    </a:lnTo>
                    <a:lnTo>
                      <a:pt x="52" y="15"/>
                    </a:lnTo>
                    <a:lnTo>
                      <a:pt x="58" y="9"/>
                    </a:lnTo>
                    <a:lnTo>
                      <a:pt x="64" y="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B479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20" name="Group 419"/>
          <p:cNvGrpSpPr/>
          <p:nvPr/>
        </p:nvGrpSpPr>
        <p:grpSpPr>
          <a:xfrm>
            <a:off x="6317052" y="1676400"/>
            <a:ext cx="1371600" cy="1295400"/>
            <a:chOff x="5909481" y="2057400"/>
            <a:chExt cx="1371600" cy="1295400"/>
          </a:xfrm>
        </p:grpSpPr>
        <p:sp>
          <p:nvSpPr>
            <p:cNvPr id="5" name="Folded Corner 4"/>
            <p:cNvSpPr/>
            <p:nvPr/>
          </p:nvSpPr>
          <p:spPr>
            <a:xfrm>
              <a:off x="5909481" y="2057400"/>
              <a:ext cx="1371600" cy="1295400"/>
            </a:xfrm>
            <a:prstGeom prst="foldedCorner">
              <a:avLst/>
            </a:prstGeom>
            <a:solidFill>
              <a:schemeClr val="accent4"/>
            </a:solidFill>
            <a:ln>
              <a:noFill/>
            </a:ln>
            <a:effectLst>
              <a:outerShdw dist="76200" dir="19140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1"/>
            <a:lstStyle/>
            <a:p>
              <a:pPr algn="ctr"/>
              <a:r>
                <a:rPr lang="en-US" sz="1800" dirty="0" smtClean="0">
                  <a:latin typeface="Arial" pitchFamily="34" charset="0"/>
                  <a:cs typeface="Arial" pitchFamily="34" charset="0"/>
                </a:rPr>
                <a:t>Music</a:t>
              </a:r>
              <a:endParaRPr lang="en-US" sz="18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6243173" y="2616591"/>
              <a:ext cx="677882" cy="581292"/>
              <a:chOff x="4005263" y="1862138"/>
              <a:chExt cx="4311651" cy="3697287"/>
            </a:xfrm>
          </p:grpSpPr>
          <p:grpSp>
            <p:nvGrpSpPr>
              <p:cNvPr id="169" name="Group 22"/>
              <p:cNvGrpSpPr/>
              <p:nvPr/>
            </p:nvGrpSpPr>
            <p:grpSpPr>
              <a:xfrm>
                <a:off x="5661026" y="3009900"/>
                <a:ext cx="1797050" cy="1187451"/>
                <a:chOff x="5661026" y="3009900"/>
                <a:chExt cx="1797050" cy="1187451"/>
              </a:xfrm>
            </p:grpSpPr>
            <p:sp>
              <p:nvSpPr>
                <p:cNvPr id="183" name="Freeform 8"/>
                <p:cNvSpPr>
                  <a:spLocks/>
                </p:cNvSpPr>
                <p:nvPr/>
              </p:nvSpPr>
              <p:spPr bwMode="auto">
                <a:xfrm>
                  <a:off x="5661026" y="3071813"/>
                  <a:ext cx="1751013" cy="1125538"/>
                </a:xfrm>
                <a:custGeom>
                  <a:avLst/>
                  <a:gdLst/>
                  <a:ahLst/>
                  <a:cxnLst>
                    <a:cxn ang="0">
                      <a:pos x="1090" y="33"/>
                    </a:cxn>
                    <a:cxn ang="0">
                      <a:pos x="939" y="433"/>
                    </a:cxn>
                    <a:cxn ang="0">
                      <a:pos x="877" y="594"/>
                    </a:cxn>
                    <a:cxn ang="0">
                      <a:pos x="848" y="666"/>
                    </a:cxn>
                    <a:cxn ang="0">
                      <a:pos x="824" y="690"/>
                    </a:cxn>
                    <a:cxn ang="0">
                      <a:pos x="776" y="706"/>
                    </a:cxn>
                    <a:cxn ang="0">
                      <a:pos x="708" y="709"/>
                    </a:cxn>
                    <a:cxn ang="0">
                      <a:pos x="639" y="697"/>
                    </a:cxn>
                    <a:cxn ang="0">
                      <a:pos x="574" y="671"/>
                    </a:cxn>
                    <a:cxn ang="0">
                      <a:pos x="519" y="632"/>
                    </a:cxn>
                    <a:cxn ang="0">
                      <a:pos x="476" y="580"/>
                    </a:cxn>
                    <a:cxn ang="0">
                      <a:pos x="468" y="555"/>
                    </a:cxn>
                    <a:cxn ang="0">
                      <a:pos x="470" y="531"/>
                    </a:cxn>
                    <a:cxn ang="0">
                      <a:pos x="485" y="504"/>
                    </a:cxn>
                    <a:cxn ang="0">
                      <a:pos x="512" y="487"/>
                    </a:cxn>
                    <a:cxn ang="0">
                      <a:pos x="572" y="479"/>
                    </a:cxn>
                    <a:cxn ang="0">
                      <a:pos x="657" y="488"/>
                    </a:cxn>
                    <a:cxn ang="0">
                      <a:pos x="738" y="517"/>
                    </a:cxn>
                    <a:cxn ang="0">
                      <a:pos x="809" y="564"/>
                    </a:cxn>
                    <a:cxn ang="0">
                      <a:pos x="412" y="253"/>
                    </a:cxn>
                    <a:cxn ang="0">
                      <a:pos x="330" y="608"/>
                    </a:cxn>
                    <a:cxn ang="0">
                      <a:pos x="307" y="667"/>
                    </a:cxn>
                    <a:cxn ang="0">
                      <a:pos x="285" y="684"/>
                    </a:cxn>
                    <a:cxn ang="0">
                      <a:pos x="244" y="694"/>
                    </a:cxn>
                    <a:cxn ang="0">
                      <a:pos x="187" y="693"/>
                    </a:cxn>
                    <a:cxn ang="0">
                      <a:pos x="131" y="679"/>
                    </a:cxn>
                    <a:cxn ang="0">
                      <a:pos x="79" y="654"/>
                    </a:cxn>
                    <a:cxn ang="0">
                      <a:pos x="35" y="618"/>
                    </a:cxn>
                    <a:cxn ang="0">
                      <a:pos x="5" y="571"/>
                    </a:cxn>
                    <a:cxn ang="0">
                      <a:pos x="0" y="548"/>
                    </a:cxn>
                    <a:cxn ang="0">
                      <a:pos x="4" y="525"/>
                    </a:cxn>
                    <a:cxn ang="0">
                      <a:pos x="18" y="506"/>
                    </a:cxn>
                    <a:cxn ang="0">
                      <a:pos x="45" y="494"/>
                    </a:cxn>
                    <a:cxn ang="0">
                      <a:pos x="115" y="493"/>
                    </a:cxn>
                    <a:cxn ang="0">
                      <a:pos x="184" y="511"/>
                    </a:cxn>
                    <a:cxn ang="0">
                      <a:pos x="247" y="545"/>
                    </a:cxn>
                    <a:cxn ang="0">
                      <a:pos x="392" y="37"/>
                    </a:cxn>
                  </a:cxnLst>
                  <a:rect l="0" t="0" r="r" b="b"/>
                  <a:pathLst>
                    <a:path w="1103" h="709">
                      <a:moveTo>
                        <a:pt x="1103" y="0"/>
                      </a:moveTo>
                      <a:lnTo>
                        <a:pt x="1090" y="33"/>
                      </a:lnTo>
                      <a:lnTo>
                        <a:pt x="1077" y="66"/>
                      </a:lnTo>
                      <a:lnTo>
                        <a:pt x="939" y="433"/>
                      </a:lnTo>
                      <a:lnTo>
                        <a:pt x="908" y="513"/>
                      </a:lnTo>
                      <a:lnTo>
                        <a:pt x="877" y="594"/>
                      </a:lnTo>
                      <a:lnTo>
                        <a:pt x="864" y="631"/>
                      </a:lnTo>
                      <a:lnTo>
                        <a:pt x="848" y="666"/>
                      </a:lnTo>
                      <a:lnTo>
                        <a:pt x="837" y="679"/>
                      </a:lnTo>
                      <a:lnTo>
                        <a:pt x="824" y="690"/>
                      </a:lnTo>
                      <a:lnTo>
                        <a:pt x="807" y="698"/>
                      </a:lnTo>
                      <a:lnTo>
                        <a:pt x="776" y="706"/>
                      </a:lnTo>
                      <a:lnTo>
                        <a:pt x="742" y="709"/>
                      </a:lnTo>
                      <a:lnTo>
                        <a:pt x="708" y="709"/>
                      </a:lnTo>
                      <a:lnTo>
                        <a:pt x="674" y="705"/>
                      </a:lnTo>
                      <a:lnTo>
                        <a:pt x="639" y="697"/>
                      </a:lnTo>
                      <a:lnTo>
                        <a:pt x="606" y="686"/>
                      </a:lnTo>
                      <a:lnTo>
                        <a:pt x="574" y="671"/>
                      </a:lnTo>
                      <a:lnTo>
                        <a:pt x="544" y="652"/>
                      </a:lnTo>
                      <a:lnTo>
                        <a:pt x="519" y="632"/>
                      </a:lnTo>
                      <a:lnTo>
                        <a:pt x="495" y="607"/>
                      </a:lnTo>
                      <a:lnTo>
                        <a:pt x="476" y="580"/>
                      </a:lnTo>
                      <a:lnTo>
                        <a:pt x="471" y="567"/>
                      </a:lnTo>
                      <a:lnTo>
                        <a:pt x="468" y="555"/>
                      </a:lnTo>
                      <a:lnTo>
                        <a:pt x="468" y="543"/>
                      </a:lnTo>
                      <a:lnTo>
                        <a:pt x="470" y="531"/>
                      </a:lnTo>
                      <a:lnTo>
                        <a:pt x="476" y="516"/>
                      </a:lnTo>
                      <a:lnTo>
                        <a:pt x="485" y="504"/>
                      </a:lnTo>
                      <a:lnTo>
                        <a:pt x="497" y="495"/>
                      </a:lnTo>
                      <a:lnTo>
                        <a:pt x="512" y="487"/>
                      </a:lnTo>
                      <a:lnTo>
                        <a:pt x="529" y="482"/>
                      </a:lnTo>
                      <a:lnTo>
                        <a:pt x="572" y="479"/>
                      </a:lnTo>
                      <a:lnTo>
                        <a:pt x="615" y="481"/>
                      </a:lnTo>
                      <a:lnTo>
                        <a:pt x="657" y="488"/>
                      </a:lnTo>
                      <a:lnTo>
                        <a:pt x="699" y="500"/>
                      </a:lnTo>
                      <a:lnTo>
                        <a:pt x="738" y="517"/>
                      </a:lnTo>
                      <a:lnTo>
                        <a:pt x="775" y="539"/>
                      </a:lnTo>
                      <a:lnTo>
                        <a:pt x="809" y="564"/>
                      </a:lnTo>
                      <a:lnTo>
                        <a:pt x="923" y="248"/>
                      </a:lnTo>
                      <a:lnTo>
                        <a:pt x="412" y="253"/>
                      </a:lnTo>
                      <a:lnTo>
                        <a:pt x="362" y="462"/>
                      </a:lnTo>
                      <a:lnTo>
                        <a:pt x="330" y="608"/>
                      </a:lnTo>
                      <a:lnTo>
                        <a:pt x="315" y="655"/>
                      </a:lnTo>
                      <a:lnTo>
                        <a:pt x="307" y="667"/>
                      </a:lnTo>
                      <a:lnTo>
                        <a:pt x="297" y="676"/>
                      </a:lnTo>
                      <a:lnTo>
                        <a:pt x="285" y="684"/>
                      </a:lnTo>
                      <a:lnTo>
                        <a:pt x="271" y="690"/>
                      </a:lnTo>
                      <a:lnTo>
                        <a:pt x="244" y="694"/>
                      </a:lnTo>
                      <a:lnTo>
                        <a:pt x="216" y="695"/>
                      </a:lnTo>
                      <a:lnTo>
                        <a:pt x="187" y="693"/>
                      </a:lnTo>
                      <a:lnTo>
                        <a:pt x="159" y="688"/>
                      </a:lnTo>
                      <a:lnTo>
                        <a:pt x="131" y="679"/>
                      </a:lnTo>
                      <a:lnTo>
                        <a:pt x="104" y="668"/>
                      </a:lnTo>
                      <a:lnTo>
                        <a:pt x="79" y="654"/>
                      </a:lnTo>
                      <a:lnTo>
                        <a:pt x="56" y="638"/>
                      </a:lnTo>
                      <a:lnTo>
                        <a:pt x="35" y="618"/>
                      </a:lnTo>
                      <a:lnTo>
                        <a:pt x="18" y="596"/>
                      </a:lnTo>
                      <a:lnTo>
                        <a:pt x="5" y="571"/>
                      </a:lnTo>
                      <a:lnTo>
                        <a:pt x="2" y="559"/>
                      </a:lnTo>
                      <a:lnTo>
                        <a:pt x="0" y="548"/>
                      </a:lnTo>
                      <a:lnTo>
                        <a:pt x="1" y="538"/>
                      </a:lnTo>
                      <a:lnTo>
                        <a:pt x="4" y="525"/>
                      </a:lnTo>
                      <a:lnTo>
                        <a:pt x="11" y="514"/>
                      </a:lnTo>
                      <a:lnTo>
                        <a:pt x="18" y="506"/>
                      </a:lnTo>
                      <a:lnTo>
                        <a:pt x="30" y="499"/>
                      </a:lnTo>
                      <a:lnTo>
                        <a:pt x="45" y="494"/>
                      </a:lnTo>
                      <a:lnTo>
                        <a:pt x="81" y="491"/>
                      </a:lnTo>
                      <a:lnTo>
                        <a:pt x="115" y="493"/>
                      </a:lnTo>
                      <a:lnTo>
                        <a:pt x="150" y="500"/>
                      </a:lnTo>
                      <a:lnTo>
                        <a:pt x="184" y="511"/>
                      </a:lnTo>
                      <a:lnTo>
                        <a:pt x="216" y="526"/>
                      </a:lnTo>
                      <a:lnTo>
                        <a:pt x="247" y="545"/>
                      </a:lnTo>
                      <a:lnTo>
                        <a:pt x="274" y="566"/>
                      </a:lnTo>
                      <a:lnTo>
                        <a:pt x="392" y="37"/>
                      </a:lnTo>
                      <a:lnTo>
                        <a:pt x="110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6F406">
                        <a:shade val="30000"/>
                        <a:satMod val="115000"/>
                      </a:srgbClr>
                    </a:gs>
                    <a:gs pos="50000">
                      <a:srgbClr val="B6F406">
                        <a:shade val="67500"/>
                        <a:satMod val="115000"/>
                      </a:srgbClr>
                    </a:gs>
                    <a:gs pos="100000">
                      <a:srgbClr val="B6F406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9"/>
                <p:cNvSpPr>
                  <a:spLocks noEditPoints="1"/>
                </p:cNvSpPr>
                <p:nvPr/>
              </p:nvSpPr>
              <p:spPr bwMode="auto">
                <a:xfrm>
                  <a:off x="5689601" y="3009900"/>
                  <a:ext cx="1768475" cy="1120775"/>
                </a:xfrm>
                <a:custGeom>
                  <a:avLst/>
                  <a:gdLst/>
                  <a:ahLst/>
                  <a:cxnLst>
                    <a:cxn ang="0">
                      <a:pos x="168" y="483"/>
                    </a:cxn>
                    <a:cxn ang="0">
                      <a:pos x="242" y="504"/>
                    </a:cxn>
                    <a:cxn ang="0">
                      <a:pos x="256" y="605"/>
                    </a:cxn>
                    <a:cxn ang="0">
                      <a:pos x="198" y="565"/>
                    </a:cxn>
                    <a:cxn ang="0">
                      <a:pos x="132" y="539"/>
                    </a:cxn>
                    <a:cxn ang="0">
                      <a:pos x="63" y="530"/>
                    </a:cxn>
                    <a:cxn ang="0">
                      <a:pos x="12" y="538"/>
                    </a:cxn>
                    <a:cxn ang="0">
                      <a:pos x="25" y="525"/>
                    </a:cxn>
                    <a:cxn ang="0">
                      <a:pos x="79" y="488"/>
                    </a:cxn>
                    <a:cxn ang="0">
                      <a:pos x="131" y="481"/>
                    </a:cxn>
                    <a:cxn ang="0">
                      <a:pos x="639" y="464"/>
                    </a:cxn>
                    <a:cxn ang="0">
                      <a:pos x="714" y="480"/>
                    </a:cxn>
                    <a:cxn ang="0">
                      <a:pos x="784" y="510"/>
                    </a:cxn>
                    <a:cxn ang="0">
                      <a:pos x="791" y="603"/>
                    </a:cxn>
                    <a:cxn ang="0">
                      <a:pos x="720" y="556"/>
                    </a:cxn>
                    <a:cxn ang="0">
                      <a:pos x="639" y="527"/>
                    </a:cxn>
                    <a:cxn ang="0">
                      <a:pos x="554" y="518"/>
                    </a:cxn>
                    <a:cxn ang="0">
                      <a:pos x="494" y="526"/>
                    </a:cxn>
                    <a:cxn ang="0">
                      <a:pos x="467" y="543"/>
                    </a:cxn>
                    <a:cxn ang="0">
                      <a:pos x="508" y="499"/>
                    </a:cxn>
                    <a:cxn ang="0">
                      <a:pos x="545" y="472"/>
                    </a:cxn>
                    <a:cxn ang="0">
                      <a:pos x="600" y="463"/>
                    </a:cxn>
                    <a:cxn ang="0">
                      <a:pos x="439" y="292"/>
                    </a:cxn>
                    <a:cxn ang="0">
                      <a:pos x="391" y="493"/>
                    </a:cxn>
                    <a:cxn ang="0">
                      <a:pos x="352" y="637"/>
                    </a:cxn>
                    <a:cxn ang="0">
                      <a:pos x="289" y="706"/>
                    </a:cxn>
                    <a:cxn ang="0">
                      <a:pos x="312" y="647"/>
                    </a:cxn>
                    <a:cxn ang="0">
                      <a:pos x="394" y="292"/>
                    </a:cxn>
                    <a:cxn ang="0">
                      <a:pos x="1091" y="59"/>
                    </a:cxn>
                    <a:cxn ang="0">
                      <a:pos x="924" y="496"/>
                    </a:cxn>
                    <a:cxn ang="0">
                      <a:pos x="864" y="646"/>
                    </a:cxn>
                    <a:cxn ang="0">
                      <a:pos x="830" y="705"/>
                    </a:cxn>
                    <a:cxn ang="0">
                      <a:pos x="859" y="633"/>
                    </a:cxn>
                    <a:cxn ang="0">
                      <a:pos x="921" y="472"/>
                    </a:cxn>
                    <a:cxn ang="0">
                      <a:pos x="1072" y="72"/>
                    </a:cxn>
                    <a:cxn ang="0">
                      <a:pos x="374" y="76"/>
                    </a:cxn>
                    <a:cxn ang="0">
                      <a:pos x="1114" y="0"/>
                    </a:cxn>
                  </a:cxnLst>
                  <a:rect l="0" t="0" r="r" b="b"/>
                  <a:pathLst>
                    <a:path w="1114" h="706">
                      <a:moveTo>
                        <a:pt x="131" y="481"/>
                      </a:moveTo>
                      <a:lnTo>
                        <a:pt x="168" y="483"/>
                      </a:lnTo>
                      <a:lnTo>
                        <a:pt x="206" y="491"/>
                      </a:lnTo>
                      <a:lnTo>
                        <a:pt x="242" y="504"/>
                      </a:lnTo>
                      <a:lnTo>
                        <a:pt x="275" y="522"/>
                      </a:lnTo>
                      <a:lnTo>
                        <a:pt x="256" y="605"/>
                      </a:lnTo>
                      <a:lnTo>
                        <a:pt x="229" y="584"/>
                      </a:lnTo>
                      <a:lnTo>
                        <a:pt x="198" y="565"/>
                      </a:lnTo>
                      <a:lnTo>
                        <a:pt x="166" y="550"/>
                      </a:lnTo>
                      <a:lnTo>
                        <a:pt x="132" y="539"/>
                      </a:lnTo>
                      <a:lnTo>
                        <a:pt x="97" y="532"/>
                      </a:lnTo>
                      <a:lnTo>
                        <a:pt x="63" y="530"/>
                      </a:lnTo>
                      <a:lnTo>
                        <a:pt x="27" y="533"/>
                      </a:lnTo>
                      <a:lnTo>
                        <a:pt x="12" y="538"/>
                      </a:lnTo>
                      <a:lnTo>
                        <a:pt x="0" y="545"/>
                      </a:lnTo>
                      <a:lnTo>
                        <a:pt x="25" y="525"/>
                      </a:lnTo>
                      <a:lnTo>
                        <a:pt x="52" y="505"/>
                      </a:lnTo>
                      <a:lnTo>
                        <a:pt x="79" y="488"/>
                      </a:lnTo>
                      <a:lnTo>
                        <a:pt x="92" y="484"/>
                      </a:lnTo>
                      <a:lnTo>
                        <a:pt x="131" y="481"/>
                      </a:lnTo>
                      <a:close/>
                      <a:moveTo>
                        <a:pt x="600" y="463"/>
                      </a:moveTo>
                      <a:lnTo>
                        <a:pt x="639" y="464"/>
                      </a:lnTo>
                      <a:lnTo>
                        <a:pt x="678" y="470"/>
                      </a:lnTo>
                      <a:lnTo>
                        <a:pt x="714" y="480"/>
                      </a:lnTo>
                      <a:lnTo>
                        <a:pt x="751" y="492"/>
                      </a:lnTo>
                      <a:lnTo>
                        <a:pt x="784" y="510"/>
                      </a:lnTo>
                      <a:lnTo>
                        <a:pt x="817" y="532"/>
                      </a:lnTo>
                      <a:lnTo>
                        <a:pt x="791" y="603"/>
                      </a:lnTo>
                      <a:lnTo>
                        <a:pt x="757" y="578"/>
                      </a:lnTo>
                      <a:lnTo>
                        <a:pt x="720" y="556"/>
                      </a:lnTo>
                      <a:lnTo>
                        <a:pt x="681" y="539"/>
                      </a:lnTo>
                      <a:lnTo>
                        <a:pt x="639" y="527"/>
                      </a:lnTo>
                      <a:lnTo>
                        <a:pt x="597" y="520"/>
                      </a:lnTo>
                      <a:lnTo>
                        <a:pt x="554" y="518"/>
                      </a:lnTo>
                      <a:lnTo>
                        <a:pt x="511" y="521"/>
                      </a:lnTo>
                      <a:lnTo>
                        <a:pt x="494" y="526"/>
                      </a:lnTo>
                      <a:lnTo>
                        <a:pt x="479" y="534"/>
                      </a:lnTo>
                      <a:lnTo>
                        <a:pt x="467" y="543"/>
                      </a:lnTo>
                      <a:lnTo>
                        <a:pt x="488" y="521"/>
                      </a:lnTo>
                      <a:lnTo>
                        <a:pt x="508" y="499"/>
                      </a:lnTo>
                      <a:lnTo>
                        <a:pt x="530" y="480"/>
                      </a:lnTo>
                      <a:lnTo>
                        <a:pt x="545" y="472"/>
                      </a:lnTo>
                      <a:lnTo>
                        <a:pt x="562" y="467"/>
                      </a:lnTo>
                      <a:lnTo>
                        <a:pt x="600" y="463"/>
                      </a:lnTo>
                      <a:close/>
                      <a:moveTo>
                        <a:pt x="394" y="292"/>
                      </a:moveTo>
                      <a:lnTo>
                        <a:pt x="439" y="292"/>
                      </a:lnTo>
                      <a:lnTo>
                        <a:pt x="402" y="446"/>
                      </a:lnTo>
                      <a:lnTo>
                        <a:pt x="391" y="493"/>
                      </a:lnTo>
                      <a:lnTo>
                        <a:pt x="367" y="590"/>
                      </a:lnTo>
                      <a:lnTo>
                        <a:pt x="352" y="637"/>
                      </a:lnTo>
                      <a:lnTo>
                        <a:pt x="345" y="648"/>
                      </a:lnTo>
                      <a:lnTo>
                        <a:pt x="289" y="706"/>
                      </a:lnTo>
                      <a:lnTo>
                        <a:pt x="297" y="694"/>
                      </a:lnTo>
                      <a:lnTo>
                        <a:pt x="312" y="647"/>
                      </a:lnTo>
                      <a:lnTo>
                        <a:pt x="344" y="501"/>
                      </a:lnTo>
                      <a:lnTo>
                        <a:pt x="394" y="292"/>
                      </a:lnTo>
                      <a:close/>
                      <a:moveTo>
                        <a:pt x="1114" y="0"/>
                      </a:moveTo>
                      <a:lnTo>
                        <a:pt x="1091" y="59"/>
                      </a:lnTo>
                      <a:lnTo>
                        <a:pt x="1068" y="119"/>
                      </a:lnTo>
                      <a:lnTo>
                        <a:pt x="924" y="496"/>
                      </a:lnTo>
                      <a:lnTo>
                        <a:pt x="878" y="615"/>
                      </a:lnTo>
                      <a:lnTo>
                        <a:pt x="864" y="646"/>
                      </a:lnTo>
                      <a:lnTo>
                        <a:pt x="848" y="676"/>
                      </a:lnTo>
                      <a:lnTo>
                        <a:pt x="830" y="705"/>
                      </a:lnTo>
                      <a:lnTo>
                        <a:pt x="846" y="670"/>
                      </a:lnTo>
                      <a:lnTo>
                        <a:pt x="859" y="633"/>
                      </a:lnTo>
                      <a:lnTo>
                        <a:pt x="890" y="552"/>
                      </a:lnTo>
                      <a:lnTo>
                        <a:pt x="921" y="472"/>
                      </a:lnTo>
                      <a:lnTo>
                        <a:pt x="1059" y="105"/>
                      </a:lnTo>
                      <a:lnTo>
                        <a:pt x="1072" y="72"/>
                      </a:lnTo>
                      <a:lnTo>
                        <a:pt x="1085" y="39"/>
                      </a:lnTo>
                      <a:lnTo>
                        <a:pt x="374" y="76"/>
                      </a:lnTo>
                      <a:lnTo>
                        <a:pt x="434" y="39"/>
                      </a:lnTo>
                      <a:lnTo>
                        <a:pt x="1114" y="0"/>
                      </a:lnTo>
                      <a:close/>
                    </a:path>
                  </a:pathLst>
                </a:custGeom>
                <a:solidFill>
                  <a:srgbClr val="49AC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20"/>
              <p:cNvGrpSpPr/>
              <p:nvPr/>
            </p:nvGrpSpPr>
            <p:grpSpPr>
              <a:xfrm>
                <a:off x="7458076" y="2195513"/>
                <a:ext cx="858838" cy="1503363"/>
                <a:chOff x="7458076" y="2195513"/>
                <a:chExt cx="858838" cy="1503363"/>
              </a:xfrm>
            </p:grpSpPr>
            <p:sp>
              <p:nvSpPr>
                <p:cNvPr id="181" name="Freeform 10"/>
                <p:cNvSpPr>
                  <a:spLocks/>
                </p:cNvSpPr>
                <p:nvPr/>
              </p:nvSpPr>
              <p:spPr bwMode="auto">
                <a:xfrm>
                  <a:off x="7493001" y="2195513"/>
                  <a:ext cx="823913" cy="1409700"/>
                </a:xfrm>
                <a:custGeom>
                  <a:avLst/>
                  <a:gdLst/>
                  <a:ahLst/>
                  <a:cxnLst>
                    <a:cxn ang="0">
                      <a:pos x="51" y="33"/>
                    </a:cxn>
                    <a:cxn ang="0">
                      <a:pos x="116" y="91"/>
                    </a:cxn>
                    <a:cxn ang="0">
                      <a:pos x="190" y="135"/>
                    </a:cxn>
                    <a:cxn ang="0">
                      <a:pos x="268" y="175"/>
                    </a:cxn>
                    <a:cxn ang="0">
                      <a:pos x="343" y="219"/>
                    </a:cxn>
                    <a:cxn ang="0">
                      <a:pos x="411" y="272"/>
                    </a:cxn>
                    <a:cxn ang="0">
                      <a:pos x="451" y="320"/>
                    </a:cxn>
                    <a:cxn ang="0">
                      <a:pos x="483" y="372"/>
                    </a:cxn>
                    <a:cxn ang="0">
                      <a:pos x="505" y="439"/>
                    </a:cxn>
                    <a:cxn ang="0">
                      <a:pos x="516" y="515"/>
                    </a:cxn>
                    <a:cxn ang="0">
                      <a:pos x="505" y="557"/>
                    </a:cxn>
                    <a:cxn ang="0">
                      <a:pos x="497" y="506"/>
                    </a:cxn>
                    <a:cxn ang="0">
                      <a:pos x="482" y="433"/>
                    </a:cxn>
                    <a:cxn ang="0">
                      <a:pos x="455" y="368"/>
                    </a:cxn>
                    <a:cxn ang="0">
                      <a:pos x="414" y="315"/>
                    </a:cxn>
                    <a:cxn ang="0">
                      <a:pos x="360" y="266"/>
                    </a:cxn>
                    <a:cxn ang="0">
                      <a:pos x="290" y="224"/>
                    </a:cxn>
                    <a:cxn ang="0">
                      <a:pos x="214" y="198"/>
                    </a:cxn>
                    <a:cxn ang="0">
                      <a:pos x="135" y="191"/>
                    </a:cxn>
                    <a:cxn ang="0">
                      <a:pos x="138" y="196"/>
                    </a:cxn>
                    <a:cxn ang="0">
                      <a:pos x="413" y="659"/>
                    </a:cxn>
                    <a:cxn ang="0">
                      <a:pos x="433" y="706"/>
                    </a:cxn>
                    <a:cxn ang="0">
                      <a:pos x="435" y="753"/>
                    </a:cxn>
                    <a:cxn ang="0">
                      <a:pos x="415" y="805"/>
                    </a:cxn>
                    <a:cxn ang="0">
                      <a:pos x="378" y="846"/>
                    </a:cxn>
                    <a:cxn ang="0">
                      <a:pos x="328" y="875"/>
                    </a:cxn>
                    <a:cxn ang="0">
                      <a:pos x="273" y="888"/>
                    </a:cxn>
                    <a:cxn ang="0">
                      <a:pos x="220" y="879"/>
                    </a:cxn>
                    <a:cxn ang="0">
                      <a:pos x="176" y="852"/>
                    </a:cxn>
                    <a:cxn ang="0">
                      <a:pos x="146" y="810"/>
                    </a:cxn>
                    <a:cxn ang="0">
                      <a:pos x="134" y="759"/>
                    </a:cxn>
                    <a:cxn ang="0">
                      <a:pos x="144" y="706"/>
                    </a:cxn>
                    <a:cxn ang="0">
                      <a:pos x="171" y="662"/>
                    </a:cxn>
                    <a:cxn ang="0">
                      <a:pos x="210" y="629"/>
                    </a:cxn>
                    <a:cxn ang="0">
                      <a:pos x="257" y="609"/>
                    </a:cxn>
                    <a:cxn ang="0">
                      <a:pos x="308" y="602"/>
                    </a:cxn>
                    <a:cxn ang="0">
                      <a:pos x="358" y="611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519" h="888">
                      <a:moveTo>
                        <a:pt x="22" y="0"/>
                      </a:moveTo>
                      <a:lnTo>
                        <a:pt x="51" y="33"/>
                      </a:lnTo>
                      <a:lnTo>
                        <a:pt x="82" y="63"/>
                      </a:lnTo>
                      <a:lnTo>
                        <a:pt x="116" y="91"/>
                      </a:lnTo>
                      <a:lnTo>
                        <a:pt x="152" y="115"/>
                      </a:lnTo>
                      <a:lnTo>
                        <a:pt x="190" y="135"/>
                      </a:lnTo>
                      <a:lnTo>
                        <a:pt x="229" y="155"/>
                      </a:lnTo>
                      <a:lnTo>
                        <a:pt x="268" y="175"/>
                      </a:lnTo>
                      <a:lnTo>
                        <a:pt x="306" y="196"/>
                      </a:lnTo>
                      <a:lnTo>
                        <a:pt x="343" y="219"/>
                      </a:lnTo>
                      <a:lnTo>
                        <a:pt x="378" y="243"/>
                      </a:lnTo>
                      <a:lnTo>
                        <a:pt x="411" y="272"/>
                      </a:lnTo>
                      <a:lnTo>
                        <a:pt x="432" y="295"/>
                      </a:lnTo>
                      <a:lnTo>
                        <a:pt x="451" y="320"/>
                      </a:lnTo>
                      <a:lnTo>
                        <a:pt x="468" y="344"/>
                      </a:lnTo>
                      <a:lnTo>
                        <a:pt x="483" y="372"/>
                      </a:lnTo>
                      <a:lnTo>
                        <a:pt x="495" y="402"/>
                      </a:lnTo>
                      <a:lnTo>
                        <a:pt x="505" y="439"/>
                      </a:lnTo>
                      <a:lnTo>
                        <a:pt x="512" y="477"/>
                      </a:lnTo>
                      <a:lnTo>
                        <a:pt x="516" y="515"/>
                      </a:lnTo>
                      <a:lnTo>
                        <a:pt x="519" y="554"/>
                      </a:lnTo>
                      <a:lnTo>
                        <a:pt x="505" y="557"/>
                      </a:lnTo>
                      <a:lnTo>
                        <a:pt x="502" y="542"/>
                      </a:lnTo>
                      <a:lnTo>
                        <a:pt x="497" y="506"/>
                      </a:lnTo>
                      <a:lnTo>
                        <a:pt x="490" y="469"/>
                      </a:lnTo>
                      <a:lnTo>
                        <a:pt x="482" y="433"/>
                      </a:lnTo>
                      <a:lnTo>
                        <a:pt x="470" y="399"/>
                      </a:lnTo>
                      <a:lnTo>
                        <a:pt x="455" y="368"/>
                      </a:lnTo>
                      <a:lnTo>
                        <a:pt x="436" y="340"/>
                      </a:lnTo>
                      <a:lnTo>
                        <a:pt x="414" y="315"/>
                      </a:lnTo>
                      <a:lnTo>
                        <a:pt x="391" y="291"/>
                      </a:lnTo>
                      <a:lnTo>
                        <a:pt x="360" y="266"/>
                      </a:lnTo>
                      <a:lnTo>
                        <a:pt x="326" y="244"/>
                      </a:lnTo>
                      <a:lnTo>
                        <a:pt x="290" y="224"/>
                      </a:lnTo>
                      <a:lnTo>
                        <a:pt x="252" y="209"/>
                      </a:lnTo>
                      <a:lnTo>
                        <a:pt x="214" y="198"/>
                      </a:lnTo>
                      <a:lnTo>
                        <a:pt x="174" y="192"/>
                      </a:lnTo>
                      <a:lnTo>
                        <a:pt x="135" y="191"/>
                      </a:lnTo>
                      <a:lnTo>
                        <a:pt x="137" y="193"/>
                      </a:lnTo>
                      <a:lnTo>
                        <a:pt x="138" y="196"/>
                      </a:lnTo>
                      <a:lnTo>
                        <a:pt x="335" y="528"/>
                      </a:lnTo>
                      <a:lnTo>
                        <a:pt x="413" y="659"/>
                      </a:lnTo>
                      <a:lnTo>
                        <a:pt x="425" y="682"/>
                      </a:lnTo>
                      <a:lnTo>
                        <a:pt x="433" y="706"/>
                      </a:lnTo>
                      <a:lnTo>
                        <a:pt x="436" y="729"/>
                      </a:lnTo>
                      <a:lnTo>
                        <a:pt x="435" y="753"/>
                      </a:lnTo>
                      <a:lnTo>
                        <a:pt x="429" y="779"/>
                      </a:lnTo>
                      <a:lnTo>
                        <a:pt x="415" y="805"/>
                      </a:lnTo>
                      <a:lnTo>
                        <a:pt x="399" y="827"/>
                      </a:lnTo>
                      <a:lnTo>
                        <a:pt x="378" y="846"/>
                      </a:lnTo>
                      <a:lnTo>
                        <a:pt x="354" y="863"/>
                      </a:lnTo>
                      <a:lnTo>
                        <a:pt x="328" y="875"/>
                      </a:lnTo>
                      <a:lnTo>
                        <a:pt x="301" y="884"/>
                      </a:lnTo>
                      <a:lnTo>
                        <a:pt x="273" y="888"/>
                      </a:lnTo>
                      <a:lnTo>
                        <a:pt x="245" y="886"/>
                      </a:lnTo>
                      <a:lnTo>
                        <a:pt x="220" y="879"/>
                      </a:lnTo>
                      <a:lnTo>
                        <a:pt x="196" y="868"/>
                      </a:lnTo>
                      <a:lnTo>
                        <a:pt x="176" y="852"/>
                      </a:lnTo>
                      <a:lnTo>
                        <a:pt x="158" y="833"/>
                      </a:lnTo>
                      <a:lnTo>
                        <a:pt x="146" y="810"/>
                      </a:lnTo>
                      <a:lnTo>
                        <a:pt x="137" y="786"/>
                      </a:lnTo>
                      <a:lnTo>
                        <a:pt x="134" y="759"/>
                      </a:lnTo>
                      <a:lnTo>
                        <a:pt x="137" y="730"/>
                      </a:lnTo>
                      <a:lnTo>
                        <a:pt x="144" y="706"/>
                      </a:lnTo>
                      <a:lnTo>
                        <a:pt x="155" y="683"/>
                      </a:lnTo>
                      <a:lnTo>
                        <a:pt x="171" y="662"/>
                      </a:lnTo>
                      <a:lnTo>
                        <a:pt x="189" y="644"/>
                      </a:lnTo>
                      <a:lnTo>
                        <a:pt x="210" y="629"/>
                      </a:lnTo>
                      <a:lnTo>
                        <a:pt x="233" y="617"/>
                      </a:lnTo>
                      <a:lnTo>
                        <a:pt x="257" y="609"/>
                      </a:lnTo>
                      <a:lnTo>
                        <a:pt x="282" y="604"/>
                      </a:lnTo>
                      <a:lnTo>
                        <a:pt x="308" y="602"/>
                      </a:lnTo>
                      <a:lnTo>
                        <a:pt x="333" y="605"/>
                      </a:lnTo>
                      <a:lnTo>
                        <a:pt x="358" y="611"/>
                      </a:lnTo>
                      <a:lnTo>
                        <a:pt x="347" y="593"/>
                      </a:lnTo>
                      <a:lnTo>
                        <a:pt x="0" y="2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9C503">
                        <a:shade val="30000"/>
                        <a:satMod val="115000"/>
                      </a:srgbClr>
                    </a:gs>
                    <a:gs pos="50000">
                      <a:srgbClr val="89C503">
                        <a:shade val="67500"/>
                        <a:satMod val="115000"/>
                      </a:srgbClr>
                    </a:gs>
                    <a:gs pos="100000">
                      <a:srgbClr val="89C503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11"/>
                <p:cNvSpPr>
                  <a:spLocks noEditPoints="1"/>
                </p:cNvSpPr>
                <p:nvPr/>
              </p:nvSpPr>
              <p:spPr bwMode="auto">
                <a:xfrm>
                  <a:off x="7458076" y="2198688"/>
                  <a:ext cx="858838" cy="1500188"/>
                </a:xfrm>
                <a:custGeom>
                  <a:avLst/>
                  <a:gdLst/>
                  <a:ahLst/>
                  <a:cxnLst>
                    <a:cxn ang="0">
                      <a:pos x="439" y="802"/>
                    </a:cxn>
                    <a:cxn ang="0">
                      <a:pos x="440" y="800"/>
                    </a:cxn>
                    <a:cxn ang="0">
                      <a:pos x="163" y="714"/>
                    </a:cxn>
                    <a:cxn ang="0">
                      <a:pos x="156" y="757"/>
                    </a:cxn>
                    <a:cxn ang="0">
                      <a:pos x="168" y="808"/>
                    </a:cxn>
                    <a:cxn ang="0">
                      <a:pos x="198" y="850"/>
                    </a:cxn>
                    <a:cxn ang="0">
                      <a:pos x="242" y="877"/>
                    </a:cxn>
                    <a:cxn ang="0">
                      <a:pos x="295" y="886"/>
                    </a:cxn>
                    <a:cxn ang="0">
                      <a:pos x="351" y="873"/>
                    </a:cxn>
                    <a:cxn ang="0">
                      <a:pos x="402" y="843"/>
                    </a:cxn>
                    <a:cxn ang="0">
                      <a:pos x="439" y="802"/>
                    </a:cxn>
                    <a:cxn ang="0">
                      <a:pos x="425" y="824"/>
                    </a:cxn>
                    <a:cxn ang="0">
                      <a:pos x="398" y="866"/>
                    </a:cxn>
                    <a:cxn ang="0">
                      <a:pos x="364" y="902"/>
                    </a:cxn>
                    <a:cxn ang="0">
                      <a:pos x="319" y="930"/>
                    </a:cxn>
                    <a:cxn ang="0">
                      <a:pos x="264" y="945"/>
                    </a:cxn>
                    <a:cxn ang="0">
                      <a:pos x="208" y="940"/>
                    </a:cxn>
                    <a:cxn ang="0">
                      <a:pos x="172" y="921"/>
                    </a:cxn>
                    <a:cxn ang="0">
                      <a:pos x="145" y="890"/>
                    </a:cxn>
                    <a:cxn ang="0">
                      <a:pos x="128" y="852"/>
                    </a:cxn>
                    <a:cxn ang="0">
                      <a:pos x="124" y="808"/>
                    </a:cxn>
                    <a:cxn ang="0">
                      <a:pos x="136" y="764"/>
                    </a:cxn>
                    <a:cxn ang="0">
                      <a:pos x="168" y="701"/>
                    </a:cxn>
                    <a:cxn ang="0">
                      <a:pos x="196" y="190"/>
                    </a:cxn>
                    <a:cxn ang="0">
                      <a:pos x="274" y="207"/>
                    </a:cxn>
                    <a:cxn ang="0">
                      <a:pos x="348" y="242"/>
                    </a:cxn>
                    <a:cxn ang="0">
                      <a:pos x="413" y="289"/>
                    </a:cxn>
                    <a:cxn ang="0">
                      <a:pos x="458" y="338"/>
                    </a:cxn>
                    <a:cxn ang="0">
                      <a:pos x="492" y="397"/>
                    </a:cxn>
                    <a:cxn ang="0">
                      <a:pos x="512" y="467"/>
                    </a:cxn>
                    <a:cxn ang="0">
                      <a:pos x="524" y="540"/>
                    </a:cxn>
                    <a:cxn ang="0">
                      <a:pos x="541" y="552"/>
                    </a:cxn>
                    <a:cxn ang="0">
                      <a:pos x="489" y="616"/>
                    </a:cxn>
                    <a:cxn ang="0">
                      <a:pos x="473" y="518"/>
                    </a:cxn>
                    <a:cxn ang="0">
                      <a:pos x="454" y="456"/>
                    </a:cxn>
                    <a:cxn ang="0">
                      <a:pos x="424" y="399"/>
                    </a:cxn>
                    <a:cxn ang="0">
                      <a:pos x="373" y="345"/>
                    </a:cxn>
                    <a:cxn ang="0">
                      <a:pos x="309" y="299"/>
                    </a:cxn>
                    <a:cxn ang="0">
                      <a:pos x="238" y="268"/>
                    </a:cxn>
                    <a:cxn ang="0">
                      <a:pos x="160" y="194"/>
                    </a:cxn>
                    <a:cxn ang="0">
                      <a:pos x="157" y="189"/>
                    </a:cxn>
                    <a:cxn ang="0">
                      <a:pos x="369" y="591"/>
                    </a:cxn>
                    <a:cxn ang="0">
                      <a:pos x="355" y="603"/>
                    </a:cxn>
                    <a:cxn ang="0">
                      <a:pos x="304" y="602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541" h="945">
                      <a:moveTo>
                        <a:pt x="440" y="800"/>
                      </a:moveTo>
                      <a:lnTo>
                        <a:pt x="439" y="802"/>
                      </a:lnTo>
                      <a:lnTo>
                        <a:pt x="439" y="801"/>
                      </a:lnTo>
                      <a:lnTo>
                        <a:pt x="440" y="800"/>
                      </a:lnTo>
                      <a:close/>
                      <a:moveTo>
                        <a:pt x="168" y="701"/>
                      </a:moveTo>
                      <a:lnTo>
                        <a:pt x="163" y="714"/>
                      </a:lnTo>
                      <a:lnTo>
                        <a:pt x="159" y="728"/>
                      </a:lnTo>
                      <a:lnTo>
                        <a:pt x="156" y="757"/>
                      </a:lnTo>
                      <a:lnTo>
                        <a:pt x="159" y="784"/>
                      </a:lnTo>
                      <a:lnTo>
                        <a:pt x="168" y="808"/>
                      </a:lnTo>
                      <a:lnTo>
                        <a:pt x="180" y="831"/>
                      </a:lnTo>
                      <a:lnTo>
                        <a:pt x="198" y="850"/>
                      </a:lnTo>
                      <a:lnTo>
                        <a:pt x="218" y="866"/>
                      </a:lnTo>
                      <a:lnTo>
                        <a:pt x="242" y="877"/>
                      </a:lnTo>
                      <a:lnTo>
                        <a:pt x="267" y="884"/>
                      </a:lnTo>
                      <a:lnTo>
                        <a:pt x="295" y="886"/>
                      </a:lnTo>
                      <a:lnTo>
                        <a:pt x="323" y="882"/>
                      </a:lnTo>
                      <a:lnTo>
                        <a:pt x="351" y="873"/>
                      </a:lnTo>
                      <a:lnTo>
                        <a:pt x="378" y="860"/>
                      </a:lnTo>
                      <a:lnTo>
                        <a:pt x="402" y="843"/>
                      </a:lnTo>
                      <a:lnTo>
                        <a:pt x="423" y="823"/>
                      </a:lnTo>
                      <a:lnTo>
                        <a:pt x="439" y="802"/>
                      </a:lnTo>
                      <a:lnTo>
                        <a:pt x="438" y="803"/>
                      </a:lnTo>
                      <a:lnTo>
                        <a:pt x="425" y="824"/>
                      </a:lnTo>
                      <a:lnTo>
                        <a:pt x="412" y="845"/>
                      </a:lnTo>
                      <a:lnTo>
                        <a:pt x="398" y="866"/>
                      </a:lnTo>
                      <a:lnTo>
                        <a:pt x="382" y="885"/>
                      </a:lnTo>
                      <a:lnTo>
                        <a:pt x="364" y="902"/>
                      </a:lnTo>
                      <a:lnTo>
                        <a:pt x="345" y="917"/>
                      </a:lnTo>
                      <a:lnTo>
                        <a:pt x="319" y="930"/>
                      </a:lnTo>
                      <a:lnTo>
                        <a:pt x="292" y="940"/>
                      </a:lnTo>
                      <a:lnTo>
                        <a:pt x="264" y="945"/>
                      </a:lnTo>
                      <a:lnTo>
                        <a:pt x="236" y="945"/>
                      </a:lnTo>
                      <a:lnTo>
                        <a:pt x="208" y="940"/>
                      </a:lnTo>
                      <a:lnTo>
                        <a:pt x="188" y="932"/>
                      </a:lnTo>
                      <a:lnTo>
                        <a:pt x="172" y="921"/>
                      </a:lnTo>
                      <a:lnTo>
                        <a:pt x="157" y="906"/>
                      </a:lnTo>
                      <a:lnTo>
                        <a:pt x="145" y="890"/>
                      </a:lnTo>
                      <a:lnTo>
                        <a:pt x="135" y="872"/>
                      </a:lnTo>
                      <a:lnTo>
                        <a:pt x="128" y="852"/>
                      </a:lnTo>
                      <a:lnTo>
                        <a:pt x="124" y="831"/>
                      </a:lnTo>
                      <a:lnTo>
                        <a:pt x="124" y="808"/>
                      </a:lnTo>
                      <a:lnTo>
                        <a:pt x="129" y="786"/>
                      </a:lnTo>
                      <a:lnTo>
                        <a:pt x="136" y="764"/>
                      </a:lnTo>
                      <a:lnTo>
                        <a:pt x="146" y="742"/>
                      </a:lnTo>
                      <a:lnTo>
                        <a:pt x="168" y="701"/>
                      </a:lnTo>
                      <a:close/>
                      <a:moveTo>
                        <a:pt x="157" y="189"/>
                      </a:moveTo>
                      <a:lnTo>
                        <a:pt x="196" y="190"/>
                      </a:lnTo>
                      <a:lnTo>
                        <a:pt x="236" y="196"/>
                      </a:lnTo>
                      <a:lnTo>
                        <a:pt x="274" y="207"/>
                      </a:lnTo>
                      <a:lnTo>
                        <a:pt x="312" y="222"/>
                      </a:lnTo>
                      <a:lnTo>
                        <a:pt x="348" y="242"/>
                      </a:lnTo>
                      <a:lnTo>
                        <a:pt x="382" y="264"/>
                      </a:lnTo>
                      <a:lnTo>
                        <a:pt x="413" y="289"/>
                      </a:lnTo>
                      <a:lnTo>
                        <a:pt x="436" y="313"/>
                      </a:lnTo>
                      <a:lnTo>
                        <a:pt x="458" y="338"/>
                      </a:lnTo>
                      <a:lnTo>
                        <a:pt x="477" y="366"/>
                      </a:lnTo>
                      <a:lnTo>
                        <a:pt x="492" y="397"/>
                      </a:lnTo>
                      <a:lnTo>
                        <a:pt x="504" y="431"/>
                      </a:lnTo>
                      <a:lnTo>
                        <a:pt x="512" y="467"/>
                      </a:lnTo>
                      <a:lnTo>
                        <a:pt x="519" y="504"/>
                      </a:lnTo>
                      <a:lnTo>
                        <a:pt x="524" y="540"/>
                      </a:lnTo>
                      <a:lnTo>
                        <a:pt x="527" y="555"/>
                      </a:lnTo>
                      <a:lnTo>
                        <a:pt x="541" y="552"/>
                      </a:lnTo>
                      <a:lnTo>
                        <a:pt x="503" y="613"/>
                      </a:lnTo>
                      <a:lnTo>
                        <a:pt x="489" y="616"/>
                      </a:lnTo>
                      <a:lnTo>
                        <a:pt x="479" y="551"/>
                      </a:lnTo>
                      <a:lnTo>
                        <a:pt x="473" y="518"/>
                      </a:lnTo>
                      <a:lnTo>
                        <a:pt x="465" y="487"/>
                      </a:lnTo>
                      <a:lnTo>
                        <a:pt x="454" y="456"/>
                      </a:lnTo>
                      <a:lnTo>
                        <a:pt x="440" y="427"/>
                      </a:lnTo>
                      <a:lnTo>
                        <a:pt x="424" y="399"/>
                      </a:lnTo>
                      <a:lnTo>
                        <a:pt x="402" y="373"/>
                      </a:lnTo>
                      <a:lnTo>
                        <a:pt x="373" y="345"/>
                      </a:lnTo>
                      <a:lnTo>
                        <a:pt x="342" y="320"/>
                      </a:lnTo>
                      <a:lnTo>
                        <a:pt x="309" y="299"/>
                      </a:lnTo>
                      <a:lnTo>
                        <a:pt x="274" y="281"/>
                      </a:lnTo>
                      <a:lnTo>
                        <a:pt x="238" y="268"/>
                      </a:lnTo>
                      <a:lnTo>
                        <a:pt x="199" y="259"/>
                      </a:lnTo>
                      <a:lnTo>
                        <a:pt x="160" y="194"/>
                      </a:lnTo>
                      <a:lnTo>
                        <a:pt x="159" y="191"/>
                      </a:lnTo>
                      <a:lnTo>
                        <a:pt x="157" y="189"/>
                      </a:lnTo>
                      <a:close/>
                      <a:moveTo>
                        <a:pt x="22" y="0"/>
                      </a:moveTo>
                      <a:lnTo>
                        <a:pt x="369" y="591"/>
                      </a:lnTo>
                      <a:lnTo>
                        <a:pt x="380" y="609"/>
                      </a:lnTo>
                      <a:lnTo>
                        <a:pt x="355" y="603"/>
                      </a:lnTo>
                      <a:lnTo>
                        <a:pt x="330" y="601"/>
                      </a:lnTo>
                      <a:lnTo>
                        <a:pt x="304" y="602"/>
                      </a:lnTo>
                      <a:lnTo>
                        <a:pt x="0" y="68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49AC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21"/>
              <p:cNvGrpSpPr/>
              <p:nvPr/>
            </p:nvGrpSpPr>
            <p:grpSpPr>
              <a:xfrm>
                <a:off x="6338888" y="4475163"/>
                <a:ext cx="1119188" cy="712788"/>
                <a:chOff x="6338888" y="4475163"/>
                <a:chExt cx="1119188" cy="712788"/>
              </a:xfrm>
            </p:grpSpPr>
            <p:sp>
              <p:nvSpPr>
                <p:cNvPr id="179" name="Freeform 12"/>
                <p:cNvSpPr>
                  <a:spLocks/>
                </p:cNvSpPr>
                <p:nvPr/>
              </p:nvSpPr>
              <p:spPr bwMode="auto">
                <a:xfrm>
                  <a:off x="6411913" y="4475163"/>
                  <a:ext cx="1046163" cy="711200"/>
                </a:xfrm>
                <a:custGeom>
                  <a:avLst/>
                  <a:gdLst/>
                  <a:ahLst/>
                  <a:cxnLst>
                    <a:cxn ang="0">
                      <a:pos x="659" y="209"/>
                    </a:cxn>
                    <a:cxn ang="0">
                      <a:pos x="519" y="357"/>
                    </a:cxn>
                    <a:cxn ang="0">
                      <a:pos x="466" y="415"/>
                    </a:cxn>
                    <a:cxn ang="0">
                      <a:pos x="430" y="445"/>
                    </a:cxn>
                    <a:cxn ang="0">
                      <a:pos x="411" y="448"/>
                    </a:cxn>
                    <a:cxn ang="0">
                      <a:pos x="381" y="438"/>
                    </a:cxn>
                    <a:cxn ang="0">
                      <a:pos x="342" y="409"/>
                    </a:cxn>
                    <a:cxn ang="0">
                      <a:pos x="312" y="368"/>
                    </a:cxn>
                    <a:cxn ang="0">
                      <a:pos x="295" y="322"/>
                    </a:cxn>
                    <a:cxn ang="0">
                      <a:pos x="296" y="275"/>
                    </a:cxn>
                    <a:cxn ang="0">
                      <a:pos x="303" y="260"/>
                    </a:cxn>
                    <a:cxn ang="0">
                      <a:pos x="316" y="249"/>
                    </a:cxn>
                    <a:cxn ang="0">
                      <a:pos x="333" y="244"/>
                    </a:cxn>
                    <a:cxn ang="0">
                      <a:pos x="353" y="249"/>
                    </a:cxn>
                    <a:cxn ang="0">
                      <a:pos x="398" y="281"/>
                    </a:cxn>
                    <a:cxn ang="0">
                      <a:pos x="430" y="325"/>
                    </a:cxn>
                    <a:cxn ang="0">
                      <a:pos x="450" y="376"/>
                    </a:cxn>
                    <a:cxn ang="0">
                      <a:pos x="371" y="97"/>
                    </a:cxn>
                    <a:cxn ang="0">
                      <a:pos x="206" y="243"/>
                    </a:cxn>
                    <a:cxn ang="0">
                      <a:pos x="163" y="273"/>
                    </a:cxn>
                    <a:cxn ang="0">
                      <a:pos x="142" y="275"/>
                    </a:cxn>
                    <a:cxn ang="0">
                      <a:pos x="102" y="262"/>
                    </a:cxn>
                    <a:cxn ang="0">
                      <a:pos x="54" y="227"/>
                    </a:cxn>
                    <a:cxn ang="0">
                      <a:pos x="18" y="177"/>
                    </a:cxn>
                    <a:cxn ang="0">
                      <a:pos x="0" y="121"/>
                    </a:cxn>
                    <a:cxn ang="0">
                      <a:pos x="3" y="81"/>
                    </a:cxn>
                    <a:cxn ang="0">
                      <a:pos x="12" y="66"/>
                    </a:cxn>
                    <a:cxn ang="0">
                      <a:pos x="28" y="54"/>
                    </a:cxn>
                    <a:cxn ang="0">
                      <a:pos x="50" y="51"/>
                    </a:cxn>
                    <a:cxn ang="0">
                      <a:pos x="86" y="65"/>
                    </a:cxn>
                    <a:cxn ang="0">
                      <a:pos x="132" y="101"/>
                    </a:cxn>
                    <a:cxn ang="0">
                      <a:pos x="166" y="147"/>
                    </a:cxn>
                    <a:cxn ang="0">
                      <a:pos x="188" y="201"/>
                    </a:cxn>
                  </a:cxnLst>
                  <a:rect l="0" t="0" r="r" b="b"/>
                  <a:pathLst>
                    <a:path w="659" h="448">
                      <a:moveTo>
                        <a:pt x="424" y="0"/>
                      </a:moveTo>
                      <a:lnTo>
                        <a:pt x="659" y="209"/>
                      </a:lnTo>
                      <a:lnTo>
                        <a:pt x="546" y="329"/>
                      </a:lnTo>
                      <a:lnTo>
                        <a:pt x="519" y="357"/>
                      </a:lnTo>
                      <a:lnTo>
                        <a:pt x="493" y="387"/>
                      </a:lnTo>
                      <a:lnTo>
                        <a:pt x="466" y="415"/>
                      </a:lnTo>
                      <a:lnTo>
                        <a:pt x="438" y="441"/>
                      </a:lnTo>
                      <a:lnTo>
                        <a:pt x="430" y="445"/>
                      </a:lnTo>
                      <a:lnTo>
                        <a:pt x="421" y="448"/>
                      </a:lnTo>
                      <a:lnTo>
                        <a:pt x="411" y="448"/>
                      </a:lnTo>
                      <a:lnTo>
                        <a:pt x="402" y="447"/>
                      </a:lnTo>
                      <a:lnTo>
                        <a:pt x="381" y="438"/>
                      </a:lnTo>
                      <a:lnTo>
                        <a:pt x="361" y="426"/>
                      </a:lnTo>
                      <a:lnTo>
                        <a:pt x="342" y="409"/>
                      </a:lnTo>
                      <a:lnTo>
                        <a:pt x="325" y="390"/>
                      </a:lnTo>
                      <a:lnTo>
                        <a:pt x="312" y="368"/>
                      </a:lnTo>
                      <a:lnTo>
                        <a:pt x="302" y="345"/>
                      </a:lnTo>
                      <a:lnTo>
                        <a:pt x="295" y="322"/>
                      </a:lnTo>
                      <a:lnTo>
                        <a:pt x="293" y="298"/>
                      </a:lnTo>
                      <a:lnTo>
                        <a:pt x="296" y="275"/>
                      </a:lnTo>
                      <a:lnTo>
                        <a:pt x="299" y="267"/>
                      </a:lnTo>
                      <a:lnTo>
                        <a:pt x="303" y="260"/>
                      </a:lnTo>
                      <a:lnTo>
                        <a:pt x="309" y="254"/>
                      </a:lnTo>
                      <a:lnTo>
                        <a:pt x="316" y="249"/>
                      </a:lnTo>
                      <a:lnTo>
                        <a:pt x="324" y="245"/>
                      </a:lnTo>
                      <a:lnTo>
                        <a:pt x="333" y="244"/>
                      </a:lnTo>
                      <a:lnTo>
                        <a:pt x="343" y="245"/>
                      </a:lnTo>
                      <a:lnTo>
                        <a:pt x="353" y="249"/>
                      </a:lnTo>
                      <a:lnTo>
                        <a:pt x="376" y="263"/>
                      </a:lnTo>
                      <a:lnTo>
                        <a:pt x="398" y="281"/>
                      </a:lnTo>
                      <a:lnTo>
                        <a:pt x="415" y="302"/>
                      </a:lnTo>
                      <a:lnTo>
                        <a:pt x="430" y="325"/>
                      </a:lnTo>
                      <a:lnTo>
                        <a:pt x="442" y="350"/>
                      </a:lnTo>
                      <a:lnTo>
                        <a:pt x="450" y="376"/>
                      </a:lnTo>
                      <a:lnTo>
                        <a:pt x="564" y="258"/>
                      </a:lnTo>
                      <a:lnTo>
                        <a:pt x="371" y="97"/>
                      </a:lnTo>
                      <a:lnTo>
                        <a:pt x="267" y="188"/>
                      </a:lnTo>
                      <a:lnTo>
                        <a:pt x="206" y="243"/>
                      </a:lnTo>
                      <a:lnTo>
                        <a:pt x="173" y="269"/>
                      </a:lnTo>
                      <a:lnTo>
                        <a:pt x="163" y="273"/>
                      </a:lnTo>
                      <a:lnTo>
                        <a:pt x="152" y="275"/>
                      </a:lnTo>
                      <a:lnTo>
                        <a:pt x="142" y="275"/>
                      </a:lnTo>
                      <a:lnTo>
                        <a:pt x="129" y="273"/>
                      </a:lnTo>
                      <a:lnTo>
                        <a:pt x="102" y="262"/>
                      </a:lnTo>
                      <a:lnTo>
                        <a:pt x="76" y="246"/>
                      </a:lnTo>
                      <a:lnTo>
                        <a:pt x="54" y="227"/>
                      </a:lnTo>
                      <a:lnTo>
                        <a:pt x="34" y="203"/>
                      </a:lnTo>
                      <a:lnTo>
                        <a:pt x="18" y="177"/>
                      </a:lnTo>
                      <a:lnTo>
                        <a:pt x="7" y="150"/>
                      </a:lnTo>
                      <a:lnTo>
                        <a:pt x="0" y="121"/>
                      </a:lnTo>
                      <a:lnTo>
                        <a:pt x="0" y="91"/>
                      </a:lnTo>
                      <a:lnTo>
                        <a:pt x="3" y="81"/>
                      </a:lnTo>
                      <a:lnTo>
                        <a:pt x="7" y="73"/>
                      </a:lnTo>
                      <a:lnTo>
                        <a:pt x="12" y="66"/>
                      </a:lnTo>
                      <a:lnTo>
                        <a:pt x="19" y="60"/>
                      </a:lnTo>
                      <a:lnTo>
                        <a:pt x="28" y="54"/>
                      </a:lnTo>
                      <a:lnTo>
                        <a:pt x="39" y="51"/>
                      </a:lnTo>
                      <a:lnTo>
                        <a:pt x="50" y="51"/>
                      </a:lnTo>
                      <a:lnTo>
                        <a:pt x="60" y="53"/>
                      </a:lnTo>
                      <a:lnTo>
                        <a:pt x="86" y="65"/>
                      </a:lnTo>
                      <a:lnTo>
                        <a:pt x="110" y="81"/>
                      </a:lnTo>
                      <a:lnTo>
                        <a:pt x="132" y="101"/>
                      </a:lnTo>
                      <a:lnTo>
                        <a:pt x="150" y="124"/>
                      </a:lnTo>
                      <a:lnTo>
                        <a:pt x="166" y="147"/>
                      </a:lnTo>
                      <a:lnTo>
                        <a:pt x="179" y="174"/>
                      </a:lnTo>
                      <a:lnTo>
                        <a:pt x="188" y="201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412ED0">
                        <a:shade val="30000"/>
                        <a:satMod val="115000"/>
                      </a:srgbClr>
                    </a:gs>
                    <a:gs pos="50000">
                      <a:srgbClr val="412ED0">
                        <a:shade val="67500"/>
                        <a:satMod val="115000"/>
                      </a:srgbClr>
                    </a:gs>
                    <a:gs pos="100000">
                      <a:srgbClr val="412ED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13"/>
                <p:cNvSpPr>
                  <a:spLocks noEditPoints="1"/>
                </p:cNvSpPr>
                <p:nvPr/>
              </p:nvSpPr>
              <p:spPr bwMode="auto">
                <a:xfrm>
                  <a:off x="6338888" y="4475163"/>
                  <a:ext cx="968375" cy="712788"/>
                </a:xfrm>
                <a:custGeom>
                  <a:avLst/>
                  <a:gdLst/>
                  <a:ahLst/>
                  <a:cxnLst>
                    <a:cxn ang="0">
                      <a:pos x="362" y="249"/>
                    </a:cxn>
                    <a:cxn ang="0">
                      <a:pos x="349" y="260"/>
                    </a:cxn>
                    <a:cxn ang="0">
                      <a:pos x="342" y="275"/>
                    </a:cxn>
                    <a:cxn ang="0">
                      <a:pos x="341" y="322"/>
                    </a:cxn>
                    <a:cxn ang="0">
                      <a:pos x="358" y="368"/>
                    </a:cxn>
                    <a:cxn ang="0">
                      <a:pos x="388" y="409"/>
                    </a:cxn>
                    <a:cxn ang="0">
                      <a:pos x="427" y="438"/>
                    </a:cxn>
                    <a:cxn ang="0">
                      <a:pos x="457" y="448"/>
                    </a:cxn>
                    <a:cxn ang="0">
                      <a:pos x="395" y="447"/>
                    </a:cxn>
                    <a:cxn ang="0">
                      <a:pos x="355" y="427"/>
                    </a:cxn>
                    <a:cxn ang="0">
                      <a:pos x="320" y="392"/>
                    </a:cxn>
                    <a:cxn ang="0">
                      <a:pos x="295" y="349"/>
                    </a:cxn>
                    <a:cxn ang="0">
                      <a:pos x="287" y="303"/>
                    </a:cxn>
                    <a:cxn ang="0">
                      <a:pos x="293" y="273"/>
                    </a:cxn>
                    <a:cxn ang="0">
                      <a:pos x="303" y="260"/>
                    </a:cxn>
                    <a:cxn ang="0">
                      <a:pos x="319" y="251"/>
                    </a:cxn>
                    <a:cxn ang="0">
                      <a:pos x="417" y="97"/>
                    </a:cxn>
                    <a:cxn ang="0">
                      <a:pos x="496" y="376"/>
                    </a:cxn>
                    <a:cxn ang="0">
                      <a:pos x="483" y="339"/>
                    </a:cxn>
                    <a:cxn ang="0">
                      <a:pos x="388" y="123"/>
                    </a:cxn>
                    <a:cxn ang="0">
                      <a:pos x="74" y="54"/>
                    </a:cxn>
                    <a:cxn ang="0">
                      <a:pos x="58" y="66"/>
                    </a:cxn>
                    <a:cxn ang="0">
                      <a:pos x="49" y="81"/>
                    </a:cxn>
                    <a:cxn ang="0">
                      <a:pos x="46" y="121"/>
                    </a:cxn>
                    <a:cxn ang="0">
                      <a:pos x="64" y="177"/>
                    </a:cxn>
                    <a:cxn ang="0">
                      <a:pos x="100" y="227"/>
                    </a:cxn>
                    <a:cxn ang="0">
                      <a:pos x="148" y="262"/>
                    </a:cxn>
                    <a:cxn ang="0">
                      <a:pos x="188" y="275"/>
                    </a:cxn>
                    <a:cxn ang="0">
                      <a:pos x="169" y="279"/>
                    </a:cxn>
                    <a:cxn ang="0">
                      <a:pos x="125" y="279"/>
                    </a:cxn>
                    <a:cxn ang="0">
                      <a:pos x="75" y="253"/>
                    </a:cxn>
                    <a:cxn ang="0">
                      <a:pos x="32" y="212"/>
                    </a:cxn>
                    <a:cxn ang="0">
                      <a:pos x="6" y="160"/>
                    </a:cxn>
                    <a:cxn ang="0">
                      <a:pos x="0" y="103"/>
                    </a:cxn>
                    <a:cxn ang="0">
                      <a:pos x="6" y="85"/>
                    </a:cxn>
                    <a:cxn ang="0">
                      <a:pos x="17" y="72"/>
                    </a:cxn>
                    <a:cxn ang="0">
                      <a:pos x="74" y="54"/>
                    </a:cxn>
                    <a:cxn ang="0">
                      <a:pos x="74" y="54"/>
                    </a:cxn>
                    <a:cxn ang="0">
                      <a:pos x="470" y="0"/>
                    </a:cxn>
                    <a:cxn ang="0">
                      <a:pos x="225" y="174"/>
                    </a:cxn>
                    <a:cxn ang="0">
                      <a:pos x="470" y="0"/>
                    </a:cxn>
                  </a:cxnLst>
                  <a:rect l="0" t="0" r="r" b="b"/>
                  <a:pathLst>
                    <a:path w="610" h="449">
                      <a:moveTo>
                        <a:pt x="370" y="245"/>
                      </a:moveTo>
                      <a:lnTo>
                        <a:pt x="362" y="249"/>
                      </a:lnTo>
                      <a:lnTo>
                        <a:pt x="355" y="254"/>
                      </a:lnTo>
                      <a:lnTo>
                        <a:pt x="349" y="260"/>
                      </a:lnTo>
                      <a:lnTo>
                        <a:pt x="345" y="267"/>
                      </a:lnTo>
                      <a:lnTo>
                        <a:pt x="342" y="275"/>
                      </a:lnTo>
                      <a:lnTo>
                        <a:pt x="339" y="298"/>
                      </a:lnTo>
                      <a:lnTo>
                        <a:pt x="341" y="322"/>
                      </a:lnTo>
                      <a:lnTo>
                        <a:pt x="348" y="345"/>
                      </a:lnTo>
                      <a:lnTo>
                        <a:pt x="358" y="368"/>
                      </a:lnTo>
                      <a:lnTo>
                        <a:pt x="371" y="390"/>
                      </a:lnTo>
                      <a:lnTo>
                        <a:pt x="388" y="409"/>
                      </a:lnTo>
                      <a:lnTo>
                        <a:pt x="407" y="426"/>
                      </a:lnTo>
                      <a:lnTo>
                        <a:pt x="427" y="438"/>
                      </a:lnTo>
                      <a:lnTo>
                        <a:pt x="448" y="447"/>
                      </a:lnTo>
                      <a:lnTo>
                        <a:pt x="457" y="448"/>
                      </a:lnTo>
                      <a:lnTo>
                        <a:pt x="405" y="449"/>
                      </a:lnTo>
                      <a:lnTo>
                        <a:pt x="395" y="447"/>
                      </a:lnTo>
                      <a:lnTo>
                        <a:pt x="374" y="438"/>
                      </a:lnTo>
                      <a:lnTo>
                        <a:pt x="355" y="427"/>
                      </a:lnTo>
                      <a:lnTo>
                        <a:pt x="337" y="411"/>
                      </a:lnTo>
                      <a:lnTo>
                        <a:pt x="320" y="392"/>
                      </a:lnTo>
                      <a:lnTo>
                        <a:pt x="306" y="371"/>
                      </a:lnTo>
                      <a:lnTo>
                        <a:pt x="295" y="349"/>
                      </a:lnTo>
                      <a:lnTo>
                        <a:pt x="289" y="327"/>
                      </a:lnTo>
                      <a:lnTo>
                        <a:pt x="287" y="303"/>
                      </a:lnTo>
                      <a:lnTo>
                        <a:pt x="290" y="280"/>
                      </a:lnTo>
                      <a:lnTo>
                        <a:pt x="293" y="273"/>
                      </a:lnTo>
                      <a:lnTo>
                        <a:pt x="298" y="266"/>
                      </a:lnTo>
                      <a:lnTo>
                        <a:pt x="303" y="260"/>
                      </a:lnTo>
                      <a:lnTo>
                        <a:pt x="311" y="255"/>
                      </a:lnTo>
                      <a:lnTo>
                        <a:pt x="319" y="251"/>
                      </a:lnTo>
                      <a:lnTo>
                        <a:pt x="370" y="245"/>
                      </a:lnTo>
                      <a:close/>
                      <a:moveTo>
                        <a:pt x="417" y="97"/>
                      </a:moveTo>
                      <a:lnTo>
                        <a:pt x="610" y="258"/>
                      </a:lnTo>
                      <a:lnTo>
                        <a:pt x="496" y="376"/>
                      </a:lnTo>
                      <a:lnTo>
                        <a:pt x="491" y="357"/>
                      </a:lnTo>
                      <a:lnTo>
                        <a:pt x="483" y="339"/>
                      </a:lnTo>
                      <a:lnTo>
                        <a:pt x="556" y="264"/>
                      </a:lnTo>
                      <a:lnTo>
                        <a:pt x="388" y="123"/>
                      </a:lnTo>
                      <a:lnTo>
                        <a:pt x="417" y="97"/>
                      </a:lnTo>
                      <a:close/>
                      <a:moveTo>
                        <a:pt x="74" y="54"/>
                      </a:moveTo>
                      <a:lnTo>
                        <a:pt x="65" y="60"/>
                      </a:lnTo>
                      <a:lnTo>
                        <a:pt x="58" y="66"/>
                      </a:lnTo>
                      <a:lnTo>
                        <a:pt x="53" y="73"/>
                      </a:lnTo>
                      <a:lnTo>
                        <a:pt x="49" y="81"/>
                      </a:lnTo>
                      <a:lnTo>
                        <a:pt x="46" y="91"/>
                      </a:lnTo>
                      <a:lnTo>
                        <a:pt x="46" y="121"/>
                      </a:lnTo>
                      <a:lnTo>
                        <a:pt x="53" y="150"/>
                      </a:lnTo>
                      <a:lnTo>
                        <a:pt x="64" y="177"/>
                      </a:lnTo>
                      <a:lnTo>
                        <a:pt x="80" y="203"/>
                      </a:lnTo>
                      <a:lnTo>
                        <a:pt x="100" y="227"/>
                      </a:lnTo>
                      <a:lnTo>
                        <a:pt x="122" y="246"/>
                      </a:lnTo>
                      <a:lnTo>
                        <a:pt x="148" y="262"/>
                      </a:lnTo>
                      <a:lnTo>
                        <a:pt x="175" y="273"/>
                      </a:lnTo>
                      <a:lnTo>
                        <a:pt x="188" y="275"/>
                      </a:lnTo>
                      <a:lnTo>
                        <a:pt x="198" y="275"/>
                      </a:lnTo>
                      <a:lnTo>
                        <a:pt x="169" y="279"/>
                      </a:lnTo>
                      <a:lnTo>
                        <a:pt x="138" y="281"/>
                      </a:lnTo>
                      <a:lnTo>
                        <a:pt x="125" y="279"/>
                      </a:lnTo>
                      <a:lnTo>
                        <a:pt x="100" y="268"/>
                      </a:lnTo>
                      <a:lnTo>
                        <a:pt x="75" y="253"/>
                      </a:lnTo>
                      <a:lnTo>
                        <a:pt x="52" y="234"/>
                      </a:lnTo>
                      <a:lnTo>
                        <a:pt x="32" y="212"/>
                      </a:lnTo>
                      <a:lnTo>
                        <a:pt x="16" y="187"/>
                      </a:lnTo>
                      <a:lnTo>
                        <a:pt x="6" y="160"/>
                      </a:lnTo>
                      <a:lnTo>
                        <a:pt x="0" y="132"/>
                      </a:lnTo>
                      <a:lnTo>
                        <a:pt x="0" y="103"/>
                      </a:lnTo>
                      <a:lnTo>
                        <a:pt x="2" y="94"/>
                      </a:lnTo>
                      <a:lnTo>
                        <a:pt x="6" y="85"/>
                      </a:lnTo>
                      <a:lnTo>
                        <a:pt x="12" y="78"/>
                      </a:lnTo>
                      <a:lnTo>
                        <a:pt x="17" y="72"/>
                      </a:lnTo>
                      <a:lnTo>
                        <a:pt x="27" y="67"/>
                      </a:lnTo>
                      <a:lnTo>
                        <a:pt x="74" y="54"/>
                      </a:lnTo>
                      <a:close/>
                      <a:moveTo>
                        <a:pt x="85" y="51"/>
                      </a:moveTo>
                      <a:lnTo>
                        <a:pt x="74" y="54"/>
                      </a:lnTo>
                      <a:lnTo>
                        <a:pt x="85" y="51"/>
                      </a:lnTo>
                      <a:close/>
                      <a:moveTo>
                        <a:pt x="470" y="0"/>
                      </a:moveTo>
                      <a:lnTo>
                        <a:pt x="234" y="201"/>
                      </a:lnTo>
                      <a:lnTo>
                        <a:pt x="225" y="174"/>
                      </a:lnTo>
                      <a:lnTo>
                        <a:pt x="419" y="12"/>
                      </a:lnTo>
                      <a:lnTo>
                        <a:pt x="470" y="0"/>
                      </a:lnTo>
                      <a:close/>
                    </a:path>
                  </a:pathLst>
                </a:custGeom>
                <a:solidFill>
                  <a:srgbClr val="00007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2" name="Group 24"/>
              <p:cNvGrpSpPr/>
              <p:nvPr/>
            </p:nvGrpSpPr>
            <p:grpSpPr>
              <a:xfrm>
                <a:off x="4005263" y="2195513"/>
                <a:ext cx="1436688" cy="979487"/>
                <a:chOff x="4005263" y="2195513"/>
                <a:chExt cx="1436688" cy="979487"/>
              </a:xfrm>
            </p:grpSpPr>
            <p:sp>
              <p:nvSpPr>
                <p:cNvPr id="177" name="Freeform 14"/>
                <p:cNvSpPr>
                  <a:spLocks/>
                </p:cNvSpPr>
                <p:nvPr/>
              </p:nvSpPr>
              <p:spPr bwMode="auto">
                <a:xfrm>
                  <a:off x="4005263" y="2195513"/>
                  <a:ext cx="1436688" cy="819150"/>
                </a:xfrm>
                <a:custGeom>
                  <a:avLst/>
                  <a:gdLst/>
                  <a:ahLst/>
                  <a:cxnLst>
                    <a:cxn ang="0">
                      <a:pos x="905" y="13"/>
                    </a:cxn>
                    <a:cxn ang="0">
                      <a:pos x="882" y="33"/>
                    </a:cxn>
                    <a:cxn ang="0">
                      <a:pos x="873" y="66"/>
                    </a:cxn>
                    <a:cxn ang="0">
                      <a:pos x="875" y="104"/>
                    </a:cxn>
                    <a:cxn ang="0">
                      <a:pos x="886" y="161"/>
                    </a:cxn>
                    <a:cxn ang="0">
                      <a:pos x="889" y="197"/>
                    </a:cxn>
                    <a:cxn ang="0">
                      <a:pos x="881" y="247"/>
                    </a:cxn>
                    <a:cxn ang="0">
                      <a:pos x="859" y="291"/>
                    </a:cxn>
                    <a:cxn ang="0">
                      <a:pos x="823" y="328"/>
                    </a:cxn>
                    <a:cxn ang="0">
                      <a:pos x="821" y="295"/>
                    </a:cxn>
                    <a:cxn ang="0">
                      <a:pos x="844" y="247"/>
                    </a:cxn>
                    <a:cxn ang="0">
                      <a:pos x="847" y="195"/>
                    </a:cxn>
                    <a:cxn ang="0">
                      <a:pos x="828" y="135"/>
                    </a:cxn>
                    <a:cxn ang="0">
                      <a:pos x="794" y="83"/>
                    </a:cxn>
                    <a:cxn ang="0">
                      <a:pos x="762" y="105"/>
                    </a:cxn>
                    <a:cxn ang="0">
                      <a:pos x="754" y="120"/>
                    </a:cxn>
                    <a:cxn ang="0">
                      <a:pos x="748" y="170"/>
                    </a:cxn>
                    <a:cxn ang="0">
                      <a:pos x="755" y="273"/>
                    </a:cxn>
                    <a:cxn ang="0">
                      <a:pos x="746" y="338"/>
                    </a:cxn>
                    <a:cxn ang="0">
                      <a:pos x="720" y="397"/>
                    </a:cxn>
                    <a:cxn ang="0">
                      <a:pos x="677" y="446"/>
                    </a:cxn>
                    <a:cxn ang="0">
                      <a:pos x="622" y="481"/>
                    </a:cxn>
                    <a:cxn ang="0">
                      <a:pos x="559" y="502"/>
                    </a:cxn>
                    <a:cxn ang="0">
                      <a:pos x="495" y="516"/>
                    </a:cxn>
                    <a:cxn ang="0">
                      <a:pos x="532" y="489"/>
                    </a:cxn>
                    <a:cxn ang="0">
                      <a:pos x="603" y="464"/>
                    </a:cxn>
                    <a:cxn ang="0">
                      <a:pos x="650" y="435"/>
                    </a:cxn>
                    <a:cxn ang="0">
                      <a:pos x="688" y="395"/>
                    </a:cxn>
                    <a:cxn ang="0">
                      <a:pos x="710" y="343"/>
                    </a:cxn>
                    <a:cxn ang="0">
                      <a:pos x="711" y="291"/>
                    </a:cxn>
                    <a:cxn ang="0">
                      <a:pos x="696" y="238"/>
                    </a:cxn>
                    <a:cxn ang="0">
                      <a:pos x="671" y="191"/>
                    </a:cxn>
                    <a:cxn ang="0">
                      <a:pos x="627" y="187"/>
                    </a:cxn>
                    <a:cxn ang="0">
                      <a:pos x="371" y="348"/>
                    </a:cxn>
                    <a:cxn ang="0">
                      <a:pos x="324" y="379"/>
                    </a:cxn>
                    <a:cxn ang="0">
                      <a:pos x="274" y="405"/>
                    </a:cxn>
                    <a:cxn ang="0">
                      <a:pos x="213" y="417"/>
                    </a:cxn>
                    <a:cxn ang="0">
                      <a:pos x="143" y="414"/>
                    </a:cxn>
                    <a:cxn ang="0">
                      <a:pos x="76" y="395"/>
                    </a:cxn>
                    <a:cxn ang="0">
                      <a:pos x="43" y="378"/>
                    </a:cxn>
                    <a:cxn ang="0">
                      <a:pos x="15" y="354"/>
                    </a:cxn>
                    <a:cxn ang="0">
                      <a:pos x="0" y="323"/>
                    </a:cxn>
                    <a:cxn ang="0">
                      <a:pos x="4" y="295"/>
                    </a:cxn>
                    <a:cxn ang="0">
                      <a:pos x="23" y="270"/>
                    </a:cxn>
                    <a:cxn ang="0">
                      <a:pos x="63" y="248"/>
                    </a:cxn>
                    <a:cxn ang="0">
                      <a:pos x="108" y="238"/>
                    </a:cxn>
                    <a:cxn ang="0">
                      <a:pos x="156" y="237"/>
                    </a:cxn>
                    <a:cxn ang="0">
                      <a:pos x="200" y="243"/>
                    </a:cxn>
                    <a:cxn ang="0">
                      <a:pos x="232" y="251"/>
                    </a:cxn>
                    <a:cxn ang="0">
                      <a:pos x="267" y="263"/>
                    </a:cxn>
                    <a:cxn ang="0">
                      <a:pos x="312" y="293"/>
                    </a:cxn>
                    <a:cxn ang="0">
                      <a:pos x="331" y="320"/>
                    </a:cxn>
                    <a:cxn ang="0">
                      <a:pos x="882" y="0"/>
                    </a:cxn>
                  </a:cxnLst>
                  <a:rect l="0" t="0" r="r" b="b"/>
                  <a:pathLst>
                    <a:path w="905" h="516">
                      <a:moveTo>
                        <a:pt x="882" y="0"/>
                      </a:moveTo>
                      <a:lnTo>
                        <a:pt x="905" y="13"/>
                      </a:lnTo>
                      <a:lnTo>
                        <a:pt x="894" y="20"/>
                      </a:lnTo>
                      <a:lnTo>
                        <a:pt x="882" y="33"/>
                      </a:lnTo>
                      <a:lnTo>
                        <a:pt x="876" y="49"/>
                      </a:lnTo>
                      <a:lnTo>
                        <a:pt x="873" y="66"/>
                      </a:lnTo>
                      <a:lnTo>
                        <a:pt x="873" y="85"/>
                      </a:lnTo>
                      <a:lnTo>
                        <a:pt x="875" y="104"/>
                      </a:lnTo>
                      <a:lnTo>
                        <a:pt x="879" y="124"/>
                      </a:lnTo>
                      <a:lnTo>
                        <a:pt x="886" y="161"/>
                      </a:lnTo>
                      <a:lnTo>
                        <a:pt x="888" y="180"/>
                      </a:lnTo>
                      <a:lnTo>
                        <a:pt x="889" y="197"/>
                      </a:lnTo>
                      <a:lnTo>
                        <a:pt x="886" y="223"/>
                      </a:lnTo>
                      <a:lnTo>
                        <a:pt x="881" y="247"/>
                      </a:lnTo>
                      <a:lnTo>
                        <a:pt x="871" y="270"/>
                      </a:lnTo>
                      <a:lnTo>
                        <a:pt x="859" y="291"/>
                      </a:lnTo>
                      <a:lnTo>
                        <a:pt x="842" y="310"/>
                      </a:lnTo>
                      <a:lnTo>
                        <a:pt x="823" y="328"/>
                      </a:lnTo>
                      <a:lnTo>
                        <a:pt x="803" y="316"/>
                      </a:lnTo>
                      <a:lnTo>
                        <a:pt x="821" y="295"/>
                      </a:lnTo>
                      <a:lnTo>
                        <a:pt x="835" y="272"/>
                      </a:lnTo>
                      <a:lnTo>
                        <a:pt x="844" y="247"/>
                      </a:lnTo>
                      <a:lnTo>
                        <a:pt x="848" y="222"/>
                      </a:lnTo>
                      <a:lnTo>
                        <a:pt x="847" y="195"/>
                      </a:lnTo>
                      <a:lnTo>
                        <a:pt x="840" y="164"/>
                      </a:lnTo>
                      <a:lnTo>
                        <a:pt x="828" y="135"/>
                      </a:lnTo>
                      <a:lnTo>
                        <a:pt x="812" y="108"/>
                      </a:lnTo>
                      <a:lnTo>
                        <a:pt x="794" y="83"/>
                      </a:lnTo>
                      <a:lnTo>
                        <a:pt x="769" y="99"/>
                      </a:lnTo>
                      <a:lnTo>
                        <a:pt x="762" y="105"/>
                      </a:lnTo>
                      <a:lnTo>
                        <a:pt x="757" y="112"/>
                      </a:lnTo>
                      <a:lnTo>
                        <a:pt x="754" y="120"/>
                      </a:lnTo>
                      <a:lnTo>
                        <a:pt x="749" y="144"/>
                      </a:lnTo>
                      <a:lnTo>
                        <a:pt x="748" y="170"/>
                      </a:lnTo>
                      <a:lnTo>
                        <a:pt x="754" y="247"/>
                      </a:lnTo>
                      <a:lnTo>
                        <a:pt x="755" y="273"/>
                      </a:lnTo>
                      <a:lnTo>
                        <a:pt x="753" y="307"/>
                      </a:lnTo>
                      <a:lnTo>
                        <a:pt x="746" y="338"/>
                      </a:lnTo>
                      <a:lnTo>
                        <a:pt x="735" y="368"/>
                      </a:lnTo>
                      <a:lnTo>
                        <a:pt x="720" y="397"/>
                      </a:lnTo>
                      <a:lnTo>
                        <a:pt x="702" y="422"/>
                      </a:lnTo>
                      <a:lnTo>
                        <a:pt x="677" y="446"/>
                      </a:lnTo>
                      <a:lnTo>
                        <a:pt x="650" y="465"/>
                      </a:lnTo>
                      <a:lnTo>
                        <a:pt x="622" y="481"/>
                      </a:lnTo>
                      <a:lnTo>
                        <a:pt x="591" y="493"/>
                      </a:lnTo>
                      <a:lnTo>
                        <a:pt x="559" y="502"/>
                      </a:lnTo>
                      <a:lnTo>
                        <a:pt x="527" y="510"/>
                      </a:lnTo>
                      <a:lnTo>
                        <a:pt x="495" y="516"/>
                      </a:lnTo>
                      <a:lnTo>
                        <a:pt x="485" y="500"/>
                      </a:lnTo>
                      <a:lnTo>
                        <a:pt x="532" y="489"/>
                      </a:lnTo>
                      <a:lnTo>
                        <a:pt x="577" y="475"/>
                      </a:lnTo>
                      <a:lnTo>
                        <a:pt x="603" y="464"/>
                      </a:lnTo>
                      <a:lnTo>
                        <a:pt x="627" y="451"/>
                      </a:lnTo>
                      <a:lnTo>
                        <a:pt x="650" y="435"/>
                      </a:lnTo>
                      <a:lnTo>
                        <a:pt x="670" y="417"/>
                      </a:lnTo>
                      <a:lnTo>
                        <a:pt x="688" y="395"/>
                      </a:lnTo>
                      <a:lnTo>
                        <a:pt x="701" y="370"/>
                      </a:lnTo>
                      <a:lnTo>
                        <a:pt x="710" y="343"/>
                      </a:lnTo>
                      <a:lnTo>
                        <a:pt x="712" y="318"/>
                      </a:lnTo>
                      <a:lnTo>
                        <a:pt x="711" y="291"/>
                      </a:lnTo>
                      <a:lnTo>
                        <a:pt x="706" y="264"/>
                      </a:lnTo>
                      <a:lnTo>
                        <a:pt x="696" y="238"/>
                      </a:lnTo>
                      <a:lnTo>
                        <a:pt x="684" y="214"/>
                      </a:lnTo>
                      <a:lnTo>
                        <a:pt x="671" y="191"/>
                      </a:lnTo>
                      <a:lnTo>
                        <a:pt x="656" y="169"/>
                      </a:lnTo>
                      <a:lnTo>
                        <a:pt x="627" y="187"/>
                      </a:lnTo>
                      <a:lnTo>
                        <a:pt x="394" y="333"/>
                      </a:lnTo>
                      <a:lnTo>
                        <a:pt x="371" y="348"/>
                      </a:lnTo>
                      <a:lnTo>
                        <a:pt x="348" y="364"/>
                      </a:lnTo>
                      <a:lnTo>
                        <a:pt x="324" y="379"/>
                      </a:lnTo>
                      <a:lnTo>
                        <a:pt x="299" y="393"/>
                      </a:lnTo>
                      <a:lnTo>
                        <a:pt x="274" y="405"/>
                      </a:lnTo>
                      <a:lnTo>
                        <a:pt x="247" y="413"/>
                      </a:lnTo>
                      <a:lnTo>
                        <a:pt x="213" y="417"/>
                      </a:lnTo>
                      <a:lnTo>
                        <a:pt x="178" y="417"/>
                      </a:lnTo>
                      <a:lnTo>
                        <a:pt x="143" y="414"/>
                      </a:lnTo>
                      <a:lnTo>
                        <a:pt x="108" y="407"/>
                      </a:lnTo>
                      <a:lnTo>
                        <a:pt x="76" y="395"/>
                      </a:lnTo>
                      <a:lnTo>
                        <a:pt x="59" y="388"/>
                      </a:lnTo>
                      <a:lnTo>
                        <a:pt x="43" y="378"/>
                      </a:lnTo>
                      <a:lnTo>
                        <a:pt x="27" y="367"/>
                      </a:lnTo>
                      <a:lnTo>
                        <a:pt x="15" y="354"/>
                      </a:lnTo>
                      <a:lnTo>
                        <a:pt x="5" y="339"/>
                      </a:lnTo>
                      <a:lnTo>
                        <a:pt x="0" y="323"/>
                      </a:lnTo>
                      <a:lnTo>
                        <a:pt x="0" y="309"/>
                      </a:lnTo>
                      <a:lnTo>
                        <a:pt x="4" y="295"/>
                      </a:lnTo>
                      <a:lnTo>
                        <a:pt x="12" y="282"/>
                      </a:lnTo>
                      <a:lnTo>
                        <a:pt x="23" y="270"/>
                      </a:lnTo>
                      <a:lnTo>
                        <a:pt x="42" y="257"/>
                      </a:lnTo>
                      <a:lnTo>
                        <a:pt x="63" y="248"/>
                      </a:lnTo>
                      <a:lnTo>
                        <a:pt x="86" y="242"/>
                      </a:lnTo>
                      <a:lnTo>
                        <a:pt x="108" y="238"/>
                      </a:lnTo>
                      <a:lnTo>
                        <a:pt x="133" y="237"/>
                      </a:lnTo>
                      <a:lnTo>
                        <a:pt x="156" y="237"/>
                      </a:lnTo>
                      <a:lnTo>
                        <a:pt x="179" y="239"/>
                      </a:lnTo>
                      <a:lnTo>
                        <a:pt x="200" y="243"/>
                      </a:lnTo>
                      <a:lnTo>
                        <a:pt x="215" y="246"/>
                      </a:lnTo>
                      <a:lnTo>
                        <a:pt x="232" y="251"/>
                      </a:lnTo>
                      <a:lnTo>
                        <a:pt x="249" y="257"/>
                      </a:lnTo>
                      <a:lnTo>
                        <a:pt x="267" y="263"/>
                      </a:lnTo>
                      <a:lnTo>
                        <a:pt x="298" y="281"/>
                      </a:lnTo>
                      <a:lnTo>
                        <a:pt x="312" y="293"/>
                      </a:lnTo>
                      <a:lnTo>
                        <a:pt x="323" y="306"/>
                      </a:lnTo>
                      <a:lnTo>
                        <a:pt x="331" y="320"/>
                      </a:lnTo>
                      <a:lnTo>
                        <a:pt x="335" y="336"/>
                      </a:lnTo>
                      <a:lnTo>
                        <a:pt x="88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4309">
                        <a:shade val="30000"/>
                        <a:satMod val="115000"/>
                      </a:srgbClr>
                    </a:gs>
                    <a:gs pos="50000">
                      <a:srgbClr val="FF4309">
                        <a:shade val="67500"/>
                        <a:satMod val="115000"/>
                      </a:srgbClr>
                    </a:gs>
                    <a:gs pos="100000">
                      <a:srgbClr val="FF4309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15"/>
                <p:cNvSpPr>
                  <a:spLocks noEditPoints="1"/>
                </p:cNvSpPr>
                <p:nvPr/>
              </p:nvSpPr>
              <p:spPr bwMode="auto">
                <a:xfrm>
                  <a:off x="4008438" y="2216150"/>
                  <a:ext cx="1433513" cy="958850"/>
                </a:xfrm>
                <a:custGeom>
                  <a:avLst/>
                  <a:gdLst/>
                  <a:ahLst/>
                  <a:cxnLst>
                    <a:cxn ang="0">
                      <a:pos x="1" y="322"/>
                    </a:cxn>
                    <a:cxn ang="0">
                      <a:pos x="744" y="339"/>
                    </a:cxn>
                    <a:cxn ang="0">
                      <a:pos x="732" y="413"/>
                    </a:cxn>
                    <a:cxn ang="0">
                      <a:pos x="708" y="484"/>
                    </a:cxn>
                    <a:cxn ang="0">
                      <a:pos x="649" y="545"/>
                    </a:cxn>
                    <a:cxn ang="0">
                      <a:pos x="559" y="588"/>
                    </a:cxn>
                    <a:cxn ang="0">
                      <a:pos x="483" y="588"/>
                    </a:cxn>
                    <a:cxn ang="0">
                      <a:pos x="525" y="497"/>
                    </a:cxn>
                    <a:cxn ang="0">
                      <a:pos x="620" y="468"/>
                    </a:cxn>
                    <a:cxn ang="0">
                      <a:pos x="699" y="410"/>
                    </a:cxn>
                    <a:cxn ang="0">
                      <a:pos x="743" y="331"/>
                    </a:cxn>
                    <a:cxn ang="0">
                      <a:pos x="872" y="274"/>
                    </a:cxn>
                    <a:cxn ang="0">
                      <a:pos x="843" y="370"/>
                    </a:cxn>
                    <a:cxn ang="0">
                      <a:pos x="801" y="417"/>
                    </a:cxn>
                    <a:cxn ang="0">
                      <a:pos x="821" y="315"/>
                    </a:cxn>
                    <a:cxn ang="0">
                      <a:pos x="875" y="245"/>
                    </a:cxn>
                    <a:cxn ang="0">
                      <a:pos x="669" y="178"/>
                    </a:cxn>
                    <a:cxn ang="0">
                      <a:pos x="704" y="251"/>
                    </a:cxn>
                    <a:cxn ang="0">
                      <a:pos x="708" y="330"/>
                    </a:cxn>
                    <a:cxn ang="0">
                      <a:pos x="687" y="339"/>
                    </a:cxn>
                    <a:cxn ang="0">
                      <a:pos x="645" y="258"/>
                    </a:cxn>
                    <a:cxn ang="0">
                      <a:pos x="412" y="413"/>
                    </a:cxn>
                    <a:cxn ang="0">
                      <a:pos x="304" y="485"/>
                    </a:cxn>
                    <a:cxn ang="0">
                      <a:pos x="235" y="505"/>
                    </a:cxn>
                    <a:cxn ang="0">
                      <a:pos x="140" y="499"/>
                    </a:cxn>
                    <a:cxn ang="0">
                      <a:pos x="67" y="467"/>
                    </a:cxn>
                    <a:cxn ang="0">
                      <a:pos x="32" y="430"/>
                    </a:cxn>
                    <a:cxn ang="0">
                      <a:pos x="13" y="341"/>
                    </a:cxn>
                    <a:cxn ang="0">
                      <a:pos x="57" y="375"/>
                    </a:cxn>
                    <a:cxn ang="0">
                      <a:pos x="141" y="401"/>
                    </a:cxn>
                    <a:cxn ang="0">
                      <a:pos x="245" y="400"/>
                    </a:cxn>
                    <a:cxn ang="0">
                      <a:pos x="322" y="366"/>
                    </a:cxn>
                    <a:cxn ang="0">
                      <a:pos x="392" y="320"/>
                    </a:cxn>
                    <a:cxn ang="0">
                      <a:pos x="792" y="70"/>
                    </a:cxn>
                    <a:cxn ang="0">
                      <a:pos x="838" y="151"/>
                    </a:cxn>
                    <a:cxn ang="0">
                      <a:pos x="843" y="231"/>
                    </a:cxn>
                    <a:cxn ang="0">
                      <a:pos x="820" y="252"/>
                    </a:cxn>
                    <a:cxn ang="0">
                      <a:pos x="792" y="189"/>
                    </a:cxn>
                    <a:cxn ang="0">
                      <a:pos x="748" y="191"/>
                    </a:cxn>
                    <a:cxn ang="0">
                      <a:pos x="748" y="127"/>
                    </a:cxn>
                    <a:cxn ang="0">
                      <a:pos x="760" y="92"/>
                    </a:cxn>
                    <a:cxn ang="0">
                      <a:pos x="903" y="0"/>
                    </a:cxn>
                    <a:cxn ang="0">
                      <a:pos x="873" y="87"/>
                    </a:cxn>
                    <a:cxn ang="0">
                      <a:pos x="875" y="35"/>
                    </a:cxn>
                    <a:cxn ang="0">
                      <a:pos x="903" y="0"/>
                    </a:cxn>
                  </a:cxnLst>
                  <a:rect l="0" t="0" r="r" b="b"/>
                  <a:pathLst>
                    <a:path w="903" h="604">
                      <a:moveTo>
                        <a:pt x="0" y="318"/>
                      </a:moveTo>
                      <a:lnTo>
                        <a:pt x="1" y="323"/>
                      </a:lnTo>
                      <a:lnTo>
                        <a:pt x="1" y="322"/>
                      </a:lnTo>
                      <a:lnTo>
                        <a:pt x="0" y="318"/>
                      </a:lnTo>
                      <a:close/>
                      <a:moveTo>
                        <a:pt x="750" y="301"/>
                      </a:moveTo>
                      <a:lnTo>
                        <a:pt x="744" y="339"/>
                      </a:lnTo>
                      <a:lnTo>
                        <a:pt x="741" y="364"/>
                      </a:lnTo>
                      <a:lnTo>
                        <a:pt x="737" y="389"/>
                      </a:lnTo>
                      <a:lnTo>
                        <a:pt x="732" y="413"/>
                      </a:lnTo>
                      <a:lnTo>
                        <a:pt x="726" y="438"/>
                      </a:lnTo>
                      <a:lnTo>
                        <a:pt x="718" y="461"/>
                      </a:lnTo>
                      <a:lnTo>
                        <a:pt x="708" y="484"/>
                      </a:lnTo>
                      <a:lnTo>
                        <a:pt x="694" y="504"/>
                      </a:lnTo>
                      <a:lnTo>
                        <a:pt x="676" y="523"/>
                      </a:lnTo>
                      <a:lnTo>
                        <a:pt x="649" y="545"/>
                      </a:lnTo>
                      <a:lnTo>
                        <a:pt x="621" y="562"/>
                      </a:lnTo>
                      <a:lnTo>
                        <a:pt x="590" y="577"/>
                      </a:lnTo>
                      <a:lnTo>
                        <a:pt x="559" y="588"/>
                      </a:lnTo>
                      <a:lnTo>
                        <a:pt x="527" y="597"/>
                      </a:lnTo>
                      <a:lnTo>
                        <a:pt x="493" y="604"/>
                      </a:lnTo>
                      <a:lnTo>
                        <a:pt x="483" y="588"/>
                      </a:lnTo>
                      <a:lnTo>
                        <a:pt x="483" y="487"/>
                      </a:lnTo>
                      <a:lnTo>
                        <a:pt x="493" y="503"/>
                      </a:lnTo>
                      <a:lnTo>
                        <a:pt x="525" y="497"/>
                      </a:lnTo>
                      <a:lnTo>
                        <a:pt x="557" y="489"/>
                      </a:lnTo>
                      <a:lnTo>
                        <a:pt x="589" y="480"/>
                      </a:lnTo>
                      <a:lnTo>
                        <a:pt x="620" y="468"/>
                      </a:lnTo>
                      <a:lnTo>
                        <a:pt x="648" y="452"/>
                      </a:lnTo>
                      <a:lnTo>
                        <a:pt x="675" y="433"/>
                      </a:lnTo>
                      <a:lnTo>
                        <a:pt x="699" y="410"/>
                      </a:lnTo>
                      <a:lnTo>
                        <a:pt x="717" y="387"/>
                      </a:lnTo>
                      <a:lnTo>
                        <a:pt x="732" y="360"/>
                      </a:lnTo>
                      <a:lnTo>
                        <a:pt x="743" y="331"/>
                      </a:lnTo>
                      <a:lnTo>
                        <a:pt x="750" y="301"/>
                      </a:lnTo>
                      <a:close/>
                      <a:moveTo>
                        <a:pt x="883" y="218"/>
                      </a:moveTo>
                      <a:lnTo>
                        <a:pt x="872" y="274"/>
                      </a:lnTo>
                      <a:lnTo>
                        <a:pt x="860" y="330"/>
                      </a:lnTo>
                      <a:lnTo>
                        <a:pt x="853" y="351"/>
                      </a:lnTo>
                      <a:lnTo>
                        <a:pt x="843" y="370"/>
                      </a:lnTo>
                      <a:lnTo>
                        <a:pt x="831" y="387"/>
                      </a:lnTo>
                      <a:lnTo>
                        <a:pt x="817" y="403"/>
                      </a:lnTo>
                      <a:lnTo>
                        <a:pt x="801" y="417"/>
                      </a:lnTo>
                      <a:lnTo>
                        <a:pt x="784" y="404"/>
                      </a:lnTo>
                      <a:lnTo>
                        <a:pt x="801" y="303"/>
                      </a:lnTo>
                      <a:lnTo>
                        <a:pt x="821" y="315"/>
                      </a:lnTo>
                      <a:lnTo>
                        <a:pt x="843" y="294"/>
                      </a:lnTo>
                      <a:lnTo>
                        <a:pt x="861" y="271"/>
                      </a:lnTo>
                      <a:lnTo>
                        <a:pt x="875" y="245"/>
                      </a:lnTo>
                      <a:lnTo>
                        <a:pt x="883" y="218"/>
                      </a:lnTo>
                      <a:close/>
                      <a:moveTo>
                        <a:pt x="654" y="156"/>
                      </a:moveTo>
                      <a:lnTo>
                        <a:pt x="669" y="178"/>
                      </a:lnTo>
                      <a:lnTo>
                        <a:pt x="682" y="201"/>
                      </a:lnTo>
                      <a:lnTo>
                        <a:pt x="694" y="225"/>
                      </a:lnTo>
                      <a:lnTo>
                        <a:pt x="704" y="251"/>
                      </a:lnTo>
                      <a:lnTo>
                        <a:pt x="709" y="278"/>
                      </a:lnTo>
                      <a:lnTo>
                        <a:pt x="710" y="305"/>
                      </a:lnTo>
                      <a:lnTo>
                        <a:pt x="708" y="330"/>
                      </a:lnTo>
                      <a:lnTo>
                        <a:pt x="702" y="350"/>
                      </a:lnTo>
                      <a:lnTo>
                        <a:pt x="693" y="369"/>
                      </a:lnTo>
                      <a:lnTo>
                        <a:pt x="687" y="339"/>
                      </a:lnTo>
                      <a:lnTo>
                        <a:pt x="677" y="311"/>
                      </a:lnTo>
                      <a:lnTo>
                        <a:pt x="663" y="285"/>
                      </a:lnTo>
                      <a:lnTo>
                        <a:pt x="645" y="258"/>
                      </a:lnTo>
                      <a:lnTo>
                        <a:pt x="638" y="262"/>
                      </a:lnTo>
                      <a:lnTo>
                        <a:pt x="631" y="267"/>
                      </a:lnTo>
                      <a:lnTo>
                        <a:pt x="412" y="413"/>
                      </a:lnTo>
                      <a:lnTo>
                        <a:pt x="366" y="444"/>
                      </a:lnTo>
                      <a:lnTo>
                        <a:pt x="322" y="474"/>
                      </a:lnTo>
                      <a:lnTo>
                        <a:pt x="304" y="485"/>
                      </a:lnTo>
                      <a:lnTo>
                        <a:pt x="285" y="494"/>
                      </a:lnTo>
                      <a:lnTo>
                        <a:pt x="266" y="500"/>
                      </a:lnTo>
                      <a:lnTo>
                        <a:pt x="235" y="505"/>
                      </a:lnTo>
                      <a:lnTo>
                        <a:pt x="202" y="506"/>
                      </a:lnTo>
                      <a:lnTo>
                        <a:pt x="171" y="504"/>
                      </a:lnTo>
                      <a:lnTo>
                        <a:pt x="140" y="499"/>
                      </a:lnTo>
                      <a:lnTo>
                        <a:pt x="109" y="489"/>
                      </a:lnTo>
                      <a:lnTo>
                        <a:pt x="81" y="476"/>
                      </a:lnTo>
                      <a:lnTo>
                        <a:pt x="67" y="467"/>
                      </a:lnTo>
                      <a:lnTo>
                        <a:pt x="54" y="456"/>
                      </a:lnTo>
                      <a:lnTo>
                        <a:pt x="42" y="444"/>
                      </a:lnTo>
                      <a:lnTo>
                        <a:pt x="32" y="430"/>
                      </a:lnTo>
                      <a:lnTo>
                        <a:pt x="26" y="414"/>
                      </a:lnTo>
                      <a:lnTo>
                        <a:pt x="1" y="323"/>
                      </a:lnTo>
                      <a:lnTo>
                        <a:pt x="13" y="341"/>
                      </a:lnTo>
                      <a:lnTo>
                        <a:pt x="25" y="354"/>
                      </a:lnTo>
                      <a:lnTo>
                        <a:pt x="41" y="365"/>
                      </a:lnTo>
                      <a:lnTo>
                        <a:pt x="57" y="375"/>
                      </a:lnTo>
                      <a:lnTo>
                        <a:pt x="74" y="382"/>
                      </a:lnTo>
                      <a:lnTo>
                        <a:pt x="106" y="394"/>
                      </a:lnTo>
                      <a:lnTo>
                        <a:pt x="141" y="401"/>
                      </a:lnTo>
                      <a:lnTo>
                        <a:pt x="176" y="404"/>
                      </a:lnTo>
                      <a:lnTo>
                        <a:pt x="211" y="404"/>
                      </a:lnTo>
                      <a:lnTo>
                        <a:pt x="245" y="400"/>
                      </a:lnTo>
                      <a:lnTo>
                        <a:pt x="272" y="392"/>
                      </a:lnTo>
                      <a:lnTo>
                        <a:pt x="297" y="380"/>
                      </a:lnTo>
                      <a:lnTo>
                        <a:pt x="322" y="366"/>
                      </a:lnTo>
                      <a:lnTo>
                        <a:pt x="346" y="351"/>
                      </a:lnTo>
                      <a:lnTo>
                        <a:pt x="369" y="335"/>
                      </a:lnTo>
                      <a:lnTo>
                        <a:pt x="392" y="320"/>
                      </a:lnTo>
                      <a:lnTo>
                        <a:pt x="625" y="174"/>
                      </a:lnTo>
                      <a:lnTo>
                        <a:pt x="654" y="156"/>
                      </a:lnTo>
                      <a:close/>
                      <a:moveTo>
                        <a:pt x="792" y="70"/>
                      </a:moveTo>
                      <a:lnTo>
                        <a:pt x="810" y="95"/>
                      </a:lnTo>
                      <a:lnTo>
                        <a:pt x="826" y="122"/>
                      </a:lnTo>
                      <a:lnTo>
                        <a:pt x="838" y="151"/>
                      </a:lnTo>
                      <a:lnTo>
                        <a:pt x="845" y="182"/>
                      </a:lnTo>
                      <a:lnTo>
                        <a:pt x="846" y="208"/>
                      </a:lnTo>
                      <a:lnTo>
                        <a:pt x="843" y="231"/>
                      </a:lnTo>
                      <a:lnTo>
                        <a:pt x="835" y="254"/>
                      </a:lnTo>
                      <a:lnTo>
                        <a:pt x="823" y="275"/>
                      </a:lnTo>
                      <a:lnTo>
                        <a:pt x="820" y="252"/>
                      </a:lnTo>
                      <a:lnTo>
                        <a:pt x="813" y="230"/>
                      </a:lnTo>
                      <a:lnTo>
                        <a:pt x="803" y="210"/>
                      </a:lnTo>
                      <a:lnTo>
                        <a:pt x="792" y="189"/>
                      </a:lnTo>
                      <a:lnTo>
                        <a:pt x="777" y="170"/>
                      </a:lnTo>
                      <a:lnTo>
                        <a:pt x="752" y="187"/>
                      </a:lnTo>
                      <a:lnTo>
                        <a:pt x="748" y="191"/>
                      </a:lnTo>
                      <a:lnTo>
                        <a:pt x="747" y="169"/>
                      </a:lnTo>
                      <a:lnTo>
                        <a:pt x="746" y="148"/>
                      </a:lnTo>
                      <a:lnTo>
                        <a:pt x="748" y="127"/>
                      </a:lnTo>
                      <a:lnTo>
                        <a:pt x="752" y="107"/>
                      </a:lnTo>
                      <a:lnTo>
                        <a:pt x="755" y="99"/>
                      </a:lnTo>
                      <a:lnTo>
                        <a:pt x="760" y="92"/>
                      </a:lnTo>
                      <a:lnTo>
                        <a:pt x="767" y="86"/>
                      </a:lnTo>
                      <a:lnTo>
                        <a:pt x="792" y="70"/>
                      </a:lnTo>
                      <a:close/>
                      <a:moveTo>
                        <a:pt x="903" y="0"/>
                      </a:moveTo>
                      <a:lnTo>
                        <a:pt x="883" y="99"/>
                      </a:lnTo>
                      <a:lnTo>
                        <a:pt x="876" y="105"/>
                      </a:lnTo>
                      <a:lnTo>
                        <a:pt x="873" y="87"/>
                      </a:lnTo>
                      <a:lnTo>
                        <a:pt x="871" y="68"/>
                      </a:lnTo>
                      <a:lnTo>
                        <a:pt x="872" y="51"/>
                      </a:lnTo>
                      <a:lnTo>
                        <a:pt x="875" y="35"/>
                      </a:lnTo>
                      <a:lnTo>
                        <a:pt x="881" y="19"/>
                      </a:lnTo>
                      <a:lnTo>
                        <a:pt x="892" y="7"/>
                      </a:lnTo>
                      <a:lnTo>
                        <a:pt x="903" y="0"/>
                      </a:lnTo>
                      <a:close/>
                    </a:path>
                  </a:pathLst>
                </a:custGeom>
                <a:solidFill>
                  <a:srgbClr val="9D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23"/>
              <p:cNvGrpSpPr/>
              <p:nvPr/>
            </p:nvGrpSpPr>
            <p:grpSpPr>
              <a:xfrm>
                <a:off x="4602163" y="1862138"/>
                <a:ext cx="2536825" cy="3697287"/>
                <a:chOff x="4602163" y="1862138"/>
                <a:chExt cx="2536825" cy="3697287"/>
              </a:xfrm>
            </p:grpSpPr>
            <p:sp>
              <p:nvSpPr>
                <p:cNvPr id="174" name="Freeform 16"/>
                <p:cNvSpPr>
                  <a:spLocks noEditPoints="1"/>
                </p:cNvSpPr>
                <p:nvPr/>
              </p:nvSpPr>
              <p:spPr bwMode="auto">
                <a:xfrm>
                  <a:off x="4602163" y="1862138"/>
                  <a:ext cx="2379663" cy="3684588"/>
                </a:xfrm>
                <a:custGeom>
                  <a:avLst/>
                  <a:gdLst/>
                  <a:ahLst/>
                  <a:cxnLst>
                    <a:cxn ang="0">
                      <a:pos x="684" y="1769"/>
                    </a:cxn>
                    <a:cxn ang="0">
                      <a:pos x="804" y="1644"/>
                    </a:cxn>
                    <a:cxn ang="0">
                      <a:pos x="844" y="1459"/>
                    </a:cxn>
                    <a:cxn ang="0">
                      <a:pos x="750" y="1298"/>
                    </a:cxn>
                    <a:cxn ang="0">
                      <a:pos x="583" y="992"/>
                    </a:cxn>
                    <a:cxn ang="0">
                      <a:pos x="368" y="1178"/>
                    </a:cxn>
                    <a:cxn ang="0">
                      <a:pos x="291" y="1440"/>
                    </a:cxn>
                    <a:cxn ang="0">
                      <a:pos x="380" y="1672"/>
                    </a:cxn>
                    <a:cxn ang="0">
                      <a:pos x="712" y="1281"/>
                    </a:cxn>
                    <a:cxn ang="0">
                      <a:pos x="542" y="1330"/>
                    </a:cxn>
                    <a:cxn ang="0">
                      <a:pos x="474" y="1496"/>
                    </a:cxn>
                    <a:cxn ang="0">
                      <a:pos x="500" y="1596"/>
                    </a:cxn>
                    <a:cxn ang="0">
                      <a:pos x="437" y="1482"/>
                    </a:cxn>
                    <a:cxn ang="0">
                      <a:pos x="471" y="1283"/>
                    </a:cxn>
                    <a:cxn ang="0">
                      <a:pos x="629" y="1139"/>
                    </a:cxn>
                    <a:cxn ang="0">
                      <a:pos x="1350" y="212"/>
                    </a:cxn>
                    <a:cxn ang="0">
                      <a:pos x="1271" y="239"/>
                    </a:cxn>
                    <a:cxn ang="0">
                      <a:pos x="1115" y="386"/>
                    </a:cxn>
                    <a:cxn ang="0">
                      <a:pos x="987" y="641"/>
                    </a:cxn>
                    <a:cxn ang="0">
                      <a:pos x="1224" y="526"/>
                    </a:cxn>
                    <a:cxn ang="0">
                      <a:pos x="1375" y="371"/>
                    </a:cxn>
                    <a:cxn ang="0">
                      <a:pos x="1414" y="254"/>
                    </a:cxn>
                    <a:cxn ang="0">
                      <a:pos x="1350" y="212"/>
                    </a:cxn>
                    <a:cxn ang="0">
                      <a:pos x="1495" y="42"/>
                    </a:cxn>
                    <a:cxn ang="0">
                      <a:pos x="1466" y="283"/>
                    </a:cxn>
                    <a:cxn ang="0">
                      <a:pos x="1275" y="623"/>
                    </a:cxn>
                    <a:cxn ang="0">
                      <a:pos x="962" y="854"/>
                    </a:cxn>
                    <a:cxn ang="0">
                      <a:pos x="918" y="1203"/>
                    </a:cxn>
                    <a:cxn ang="0">
                      <a:pos x="982" y="1416"/>
                    </a:cxn>
                    <a:cxn ang="0">
                      <a:pos x="914" y="1650"/>
                    </a:cxn>
                    <a:cxn ang="0">
                      <a:pos x="750" y="1809"/>
                    </a:cxn>
                    <a:cxn ang="0">
                      <a:pos x="534" y="1904"/>
                    </a:cxn>
                    <a:cxn ang="0">
                      <a:pos x="415" y="2207"/>
                    </a:cxn>
                    <a:cxn ang="0">
                      <a:pos x="271" y="2317"/>
                    </a:cxn>
                    <a:cxn ang="0">
                      <a:pos x="101" y="2273"/>
                    </a:cxn>
                    <a:cxn ang="0">
                      <a:pos x="5" y="2113"/>
                    </a:cxn>
                    <a:cxn ang="0">
                      <a:pos x="42" y="1923"/>
                    </a:cxn>
                    <a:cxn ang="0">
                      <a:pos x="151" y="1851"/>
                    </a:cxn>
                    <a:cxn ang="0">
                      <a:pos x="255" y="1928"/>
                    </a:cxn>
                    <a:cxn ang="0">
                      <a:pos x="240" y="2078"/>
                    </a:cxn>
                    <a:cxn ang="0">
                      <a:pos x="139" y="2143"/>
                    </a:cxn>
                    <a:cxn ang="0">
                      <a:pos x="82" y="2171"/>
                    </a:cxn>
                    <a:cxn ang="0">
                      <a:pos x="190" y="2262"/>
                    </a:cxn>
                    <a:cxn ang="0">
                      <a:pos x="328" y="2234"/>
                    </a:cxn>
                    <a:cxn ang="0">
                      <a:pos x="439" y="2055"/>
                    </a:cxn>
                    <a:cxn ang="0">
                      <a:pos x="475" y="1806"/>
                    </a:cxn>
                    <a:cxn ang="0">
                      <a:pos x="309" y="1639"/>
                    </a:cxn>
                    <a:cxn ang="0">
                      <a:pos x="251" y="1405"/>
                    </a:cxn>
                    <a:cxn ang="0">
                      <a:pos x="286" y="1166"/>
                    </a:cxn>
                    <a:cxn ang="0">
                      <a:pos x="463" y="903"/>
                    </a:cxn>
                    <a:cxn ang="0">
                      <a:pos x="765" y="724"/>
                    </a:cxn>
                    <a:cxn ang="0">
                      <a:pos x="1014" y="450"/>
                    </a:cxn>
                    <a:cxn ang="0">
                      <a:pos x="1224" y="133"/>
                    </a:cxn>
                    <a:cxn ang="0">
                      <a:pos x="1422" y="5"/>
                    </a:cxn>
                  </a:cxnLst>
                  <a:rect l="0" t="0" r="r" b="b"/>
                  <a:pathLst>
                    <a:path w="1499" h="2321">
                      <a:moveTo>
                        <a:pt x="750" y="1298"/>
                      </a:moveTo>
                      <a:lnTo>
                        <a:pt x="574" y="1786"/>
                      </a:lnTo>
                      <a:lnTo>
                        <a:pt x="605" y="1787"/>
                      </a:lnTo>
                      <a:lnTo>
                        <a:pt x="634" y="1784"/>
                      </a:lnTo>
                      <a:lnTo>
                        <a:pt x="660" y="1778"/>
                      </a:lnTo>
                      <a:lnTo>
                        <a:pt x="684" y="1769"/>
                      </a:lnTo>
                      <a:lnTo>
                        <a:pt x="706" y="1756"/>
                      </a:lnTo>
                      <a:lnTo>
                        <a:pt x="727" y="1741"/>
                      </a:lnTo>
                      <a:lnTo>
                        <a:pt x="746" y="1723"/>
                      </a:lnTo>
                      <a:lnTo>
                        <a:pt x="767" y="1698"/>
                      </a:lnTo>
                      <a:lnTo>
                        <a:pt x="787" y="1673"/>
                      </a:lnTo>
                      <a:lnTo>
                        <a:pt x="804" y="1644"/>
                      </a:lnTo>
                      <a:lnTo>
                        <a:pt x="818" y="1615"/>
                      </a:lnTo>
                      <a:lnTo>
                        <a:pt x="830" y="1585"/>
                      </a:lnTo>
                      <a:lnTo>
                        <a:pt x="839" y="1553"/>
                      </a:lnTo>
                      <a:lnTo>
                        <a:pt x="844" y="1521"/>
                      </a:lnTo>
                      <a:lnTo>
                        <a:pt x="846" y="1491"/>
                      </a:lnTo>
                      <a:lnTo>
                        <a:pt x="844" y="1459"/>
                      </a:lnTo>
                      <a:lnTo>
                        <a:pt x="839" y="1428"/>
                      </a:lnTo>
                      <a:lnTo>
                        <a:pt x="829" y="1399"/>
                      </a:lnTo>
                      <a:lnTo>
                        <a:pt x="816" y="1371"/>
                      </a:lnTo>
                      <a:lnTo>
                        <a:pt x="798" y="1344"/>
                      </a:lnTo>
                      <a:lnTo>
                        <a:pt x="776" y="1319"/>
                      </a:lnTo>
                      <a:lnTo>
                        <a:pt x="750" y="1298"/>
                      </a:lnTo>
                      <a:close/>
                      <a:moveTo>
                        <a:pt x="851" y="893"/>
                      </a:moveTo>
                      <a:lnTo>
                        <a:pt x="796" y="909"/>
                      </a:lnTo>
                      <a:lnTo>
                        <a:pt x="742" y="925"/>
                      </a:lnTo>
                      <a:lnTo>
                        <a:pt x="687" y="945"/>
                      </a:lnTo>
                      <a:lnTo>
                        <a:pt x="635" y="967"/>
                      </a:lnTo>
                      <a:lnTo>
                        <a:pt x="583" y="992"/>
                      </a:lnTo>
                      <a:lnTo>
                        <a:pt x="533" y="1020"/>
                      </a:lnTo>
                      <a:lnTo>
                        <a:pt x="495" y="1046"/>
                      </a:lnTo>
                      <a:lnTo>
                        <a:pt x="459" y="1075"/>
                      </a:lnTo>
                      <a:lnTo>
                        <a:pt x="425" y="1107"/>
                      </a:lnTo>
                      <a:lnTo>
                        <a:pt x="396" y="1140"/>
                      </a:lnTo>
                      <a:lnTo>
                        <a:pt x="368" y="1178"/>
                      </a:lnTo>
                      <a:lnTo>
                        <a:pt x="344" y="1216"/>
                      </a:lnTo>
                      <a:lnTo>
                        <a:pt x="325" y="1258"/>
                      </a:lnTo>
                      <a:lnTo>
                        <a:pt x="309" y="1302"/>
                      </a:lnTo>
                      <a:lnTo>
                        <a:pt x="298" y="1346"/>
                      </a:lnTo>
                      <a:lnTo>
                        <a:pt x="292" y="1394"/>
                      </a:lnTo>
                      <a:lnTo>
                        <a:pt x="291" y="1440"/>
                      </a:lnTo>
                      <a:lnTo>
                        <a:pt x="296" y="1486"/>
                      </a:lnTo>
                      <a:lnTo>
                        <a:pt x="306" y="1530"/>
                      </a:lnTo>
                      <a:lnTo>
                        <a:pt x="321" y="1573"/>
                      </a:lnTo>
                      <a:lnTo>
                        <a:pt x="338" y="1609"/>
                      </a:lnTo>
                      <a:lnTo>
                        <a:pt x="358" y="1643"/>
                      </a:lnTo>
                      <a:lnTo>
                        <a:pt x="380" y="1672"/>
                      </a:lnTo>
                      <a:lnTo>
                        <a:pt x="405" y="1698"/>
                      </a:lnTo>
                      <a:lnTo>
                        <a:pt x="432" y="1721"/>
                      </a:lnTo>
                      <a:lnTo>
                        <a:pt x="463" y="1741"/>
                      </a:lnTo>
                      <a:lnTo>
                        <a:pt x="497" y="1759"/>
                      </a:lnTo>
                      <a:lnTo>
                        <a:pt x="533" y="1775"/>
                      </a:lnTo>
                      <a:lnTo>
                        <a:pt x="712" y="1281"/>
                      </a:lnTo>
                      <a:lnTo>
                        <a:pt x="679" y="1276"/>
                      </a:lnTo>
                      <a:lnTo>
                        <a:pt x="649" y="1277"/>
                      </a:lnTo>
                      <a:lnTo>
                        <a:pt x="619" y="1284"/>
                      </a:lnTo>
                      <a:lnTo>
                        <a:pt x="592" y="1296"/>
                      </a:lnTo>
                      <a:lnTo>
                        <a:pt x="566" y="1310"/>
                      </a:lnTo>
                      <a:lnTo>
                        <a:pt x="542" y="1330"/>
                      </a:lnTo>
                      <a:lnTo>
                        <a:pt x="522" y="1353"/>
                      </a:lnTo>
                      <a:lnTo>
                        <a:pt x="505" y="1379"/>
                      </a:lnTo>
                      <a:lnTo>
                        <a:pt x="492" y="1406"/>
                      </a:lnTo>
                      <a:lnTo>
                        <a:pt x="482" y="1435"/>
                      </a:lnTo>
                      <a:lnTo>
                        <a:pt x="476" y="1465"/>
                      </a:lnTo>
                      <a:lnTo>
                        <a:pt x="474" y="1496"/>
                      </a:lnTo>
                      <a:lnTo>
                        <a:pt x="478" y="1526"/>
                      </a:lnTo>
                      <a:lnTo>
                        <a:pt x="486" y="1556"/>
                      </a:lnTo>
                      <a:lnTo>
                        <a:pt x="500" y="1585"/>
                      </a:lnTo>
                      <a:lnTo>
                        <a:pt x="501" y="1588"/>
                      </a:lnTo>
                      <a:lnTo>
                        <a:pt x="501" y="1593"/>
                      </a:lnTo>
                      <a:lnTo>
                        <a:pt x="500" y="1596"/>
                      </a:lnTo>
                      <a:lnTo>
                        <a:pt x="497" y="1601"/>
                      </a:lnTo>
                      <a:lnTo>
                        <a:pt x="494" y="1606"/>
                      </a:lnTo>
                      <a:lnTo>
                        <a:pt x="475" y="1578"/>
                      </a:lnTo>
                      <a:lnTo>
                        <a:pt x="458" y="1547"/>
                      </a:lnTo>
                      <a:lnTo>
                        <a:pt x="446" y="1514"/>
                      </a:lnTo>
                      <a:lnTo>
                        <a:pt x="437" y="1482"/>
                      </a:lnTo>
                      <a:lnTo>
                        <a:pt x="431" y="1448"/>
                      </a:lnTo>
                      <a:lnTo>
                        <a:pt x="430" y="1414"/>
                      </a:lnTo>
                      <a:lnTo>
                        <a:pt x="434" y="1380"/>
                      </a:lnTo>
                      <a:lnTo>
                        <a:pt x="441" y="1347"/>
                      </a:lnTo>
                      <a:lnTo>
                        <a:pt x="454" y="1314"/>
                      </a:lnTo>
                      <a:lnTo>
                        <a:pt x="471" y="1283"/>
                      </a:lnTo>
                      <a:lnTo>
                        <a:pt x="493" y="1252"/>
                      </a:lnTo>
                      <a:lnTo>
                        <a:pt x="515" y="1224"/>
                      </a:lnTo>
                      <a:lnTo>
                        <a:pt x="541" y="1199"/>
                      </a:lnTo>
                      <a:lnTo>
                        <a:pt x="569" y="1176"/>
                      </a:lnTo>
                      <a:lnTo>
                        <a:pt x="598" y="1156"/>
                      </a:lnTo>
                      <a:lnTo>
                        <a:pt x="629" y="1139"/>
                      </a:lnTo>
                      <a:lnTo>
                        <a:pt x="663" y="1126"/>
                      </a:lnTo>
                      <a:lnTo>
                        <a:pt x="696" y="1118"/>
                      </a:lnTo>
                      <a:lnTo>
                        <a:pt x="733" y="1113"/>
                      </a:lnTo>
                      <a:lnTo>
                        <a:pt x="770" y="1114"/>
                      </a:lnTo>
                      <a:lnTo>
                        <a:pt x="851" y="893"/>
                      </a:lnTo>
                      <a:close/>
                      <a:moveTo>
                        <a:pt x="1350" y="212"/>
                      </a:moveTo>
                      <a:lnTo>
                        <a:pt x="1335" y="214"/>
                      </a:lnTo>
                      <a:lnTo>
                        <a:pt x="1320" y="218"/>
                      </a:lnTo>
                      <a:lnTo>
                        <a:pt x="1306" y="222"/>
                      </a:lnTo>
                      <a:lnTo>
                        <a:pt x="1292" y="228"/>
                      </a:lnTo>
                      <a:lnTo>
                        <a:pt x="1281" y="233"/>
                      </a:lnTo>
                      <a:lnTo>
                        <a:pt x="1271" y="239"/>
                      </a:lnTo>
                      <a:lnTo>
                        <a:pt x="1241" y="258"/>
                      </a:lnTo>
                      <a:lnTo>
                        <a:pt x="1212" y="281"/>
                      </a:lnTo>
                      <a:lnTo>
                        <a:pt x="1186" y="306"/>
                      </a:lnTo>
                      <a:lnTo>
                        <a:pt x="1161" y="333"/>
                      </a:lnTo>
                      <a:lnTo>
                        <a:pt x="1137" y="359"/>
                      </a:lnTo>
                      <a:lnTo>
                        <a:pt x="1115" y="386"/>
                      </a:lnTo>
                      <a:lnTo>
                        <a:pt x="1086" y="424"/>
                      </a:lnTo>
                      <a:lnTo>
                        <a:pt x="1059" y="464"/>
                      </a:lnTo>
                      <a:lnTo>
                        <a:pt x="1035" y="506"/>
                      </a:lnTo>
                      <a:lnTo>
                        <a:pt x="1016" y="549"/>
                      </a:lnTo>
                      <a:lnTo>
                        <a:pt x="1000" y="595"/>
                      </a:lnTo>
                      <a:lnTo>
                        <a:pt x="987" y="641"/>
                      </a:lnTo>
                      <a:lnTo>
                        <a:pt x="1028" y="633"/>
                      </a:lnTo>
                      <a:lnTo>
                        <a:pt x="1070" y="619"/>
                      </a:lnTo>
                      <a:lnTo>
                        <a:pt x="1110" y="600"/>
                      </a:lnTo>
                      <a:lnTo>
                        <a:pt x="1150" y="577"/>
                      </a:lnTo>
                      <a:lnTo>
                        <a:pt x="1189" y="551"/>
                      </a:lnTo>
                      <a:lnTo>
                        <a:pt x="1224" y="526"/>
                      </a:lnTo>
                      <a:lnTo>
                        <a:pt x="1257" y="499"/>
                      </a:lnTo>
                      <a:lnTo>
                        <a:pt x="1286" y="473"/>
                      </a:lnTo>
                      <a:lnTo>
                        <a:pt x="1315" y="446"/>
                      </a:lnTo>
                      <a:lnTo>
                        <a:pt x="1341" y="418"/>
                      </a:lnTo>
                      <a:lnTo>
                        <a:pt x="1365" y="387"/>
                      </a:lnTo>
                      <a:lnTo>
                        <a:pt x="1375" y="371"/>
                      </a:lnTo>
                      <a:lnTo>
                        <a:pt x="1386" y="353"/>
                      </a:lnTo>
                      <a:lnTo>
                        <a:pt x="1397" y="335"/>
                      </a:lnTo>
                      <a:lnTo>
                        <a:pt x="1406" y="315"/>
                      </a:lnTo>
                      <a:lnTo>
                        <a:pt x="1412" y="294"/>
                      </a:lnTo>
                      <a:lnTo>
                        <a:pt x="1415" y="273"/>
                      </a:lnTo>
                      <a:lnTo>
                        <a:pt x="1414" y="254"/>
                      </a:lnTo>
                      <a:lnTo>
                        <a:pt x="1408" y="239"/>
                      </a:lnTo>
                      <a:lnTo>
                        <a:pt x="1400" y="228"/>
                      </a:lnTo>
                      <a:lnTo>
                        <a:pt x="1390" y="219"/>
                      </a:lnTo>
                      <a:lnTo>
                        <a:pt x="1378" y="214"/>
                      </a:lnTo>
                      <a:lnTo>
                        <a:pt x="1365" y="212"/>
                      </a:lnTo>
                      <a:lnTo>
                        <a:pt x="1350" y="212"/>
                      </a:lnTo>
                      <a:close/>
                      <a:moveTo>
                        <a:pt x="1455" y="0"/>
                      </a:moveTo>
                      <a:lnTo>
                        <a:pt x="1466" y="1"/>
                      </a:lnTo>
                      <a:lnTo>
                        <a:pt x="1477" y="5"/>
                      </a:lnTo>
                      <a:lnTo>
                        <a:pt x="1485" y="13"/>
                      </a:lnTo>
                      <a:lnTo>
                        <a:pt x="1491" y="25"/>
                      </a:lnTo>
                      <a:lnTo>
                        <a:pt x="1495" y="42"/>
                      </a:lnTo>
                      <a:lnTo>
                        <a:pt x="1499" y="81"/>
                      </a:lnTo>
                      <a:lnTo>
                        <a:pt x="1499" y="123"/>
                      </a:lnTo>
                      <a:lnTo>
                        <a:pt x="1495" y="163"/>
                      </a:lnTo>
                      <a:lnTo>
                        <a:pt x="1487" y="205"/>
                      </a:lnTo>
                      <a:lnTo>
                        <a:pt x="1477" y="244"/>
                      </a:lnTo>
                      <a:lnTo>
                        <a:pt x="1466" y="283"/>
                      </a:lnTo>
                      <a:lnTo>
                        <a:pt x="1445" y="344"/>
                      </a:lnTo>
                      <a:lnTo>
                        <a:pt x="1419" y="404"/>
                      </a:lnTo>
                      <a:lnTo>
                        <a:pt x="1388" y="461"/>
                      </a:lnTo>
                      <a:lnTo>
                        <a:pt x="1355" y="518"/>
                      </a:lnTo>
                      <a:lnTo>
                        <a:pt x="1316" y="571"/>
                      </a:lnTo>
                      <a:lnTo>
                        <a:pt x="1275" y="623"/>
                      </a:lnTo>
                      <a:lnTo>
                        <a:pt x="1230" y="670"/>
                      </a:lnTo>
                      <a:lnTo>
                        <a:pt x="1182" y="716"/>
                      </a:lnTo>
                      <a:lnTo>
                        <a:pt x="1130" y="756"/>
                      </a:lnTo>
                      <a:lnTo>
                        <a:pt x="1077" y="793"/>
                      </a:lnTo>
                      <a:lnTo>
                        <a:pt x="1021" y="826"/>
                      </a:lnTo>
                      <a:lnTo>
                        <a:pt x="962" y="854"/>
                      </a:lnTo>
                      <a:lnTo>
                        <a:pt x="901" y="877"/>
                      </a:lnTo>
                      <a:lnTo>
                        <a:pt x="813" y="1127"/>
                      </a:lnTo>
                      <a:lnTo>
                        <a:pt x="843" y="1142"/>
                      </a:lnTo>
                      <a:lnTo>
                        <a:pt x="870" y="1159"/>
                      </a:lnTo>
                      <a:lnTo>
                        <a:pt x="895" y="1180"/>
                      </a:lnTo>
                      <a:lnTo>
                        <a:pt x="918" y="1203"/>
                      </a:lnTo>
                      <a:lnTo>
                        <a:pt x="937" y="1228"/>
                      </a:lnTo>
                      <a:lnTo>
                        <a:pt x="952" y="1258"/>
                      </a:lnTo>
                      <a:lnTo>
                        <a:pt x="967" y="1296"/>
                      </a:lnTo>
                      <a:lnTo>
                        <a:pt x="976" y="1335"/>
                      </a:lnTo>
                      <a:lnTo>
                        <a:pt x="981" y="1376"/>
                      </a:lnTo>
                      <a:lnTo>
                        <a:pt x="982" y="1416"/>
                      </a:lnTo>
                      <a:lnTo>
                        <a:pt x="979" y="1458"/>
                      </a:lnTo>
                      <a:lnTo>
                        <a:pt x="972" y="1499"/>
                      </a:lnTo>
                      <a:lnTo>
                        <a:pt x="962" y="1538"/>
                      </a:lnTo>
                      <a:lnTo>
                        <a:pt x="948" y="1578"/>
                      </a:lnTo>
                      <a:lnTo>
                        <a:pt x="933" y="1614"/>
                      </a:lnTo>
                      <a:lnTo>
                        <a:pt x="914" y="1650"/>
                      </a:lnTo>
                      <a:lnTo>
                        <a:pt x="892" y="1685"/>
                      </a:lnTo>
                      <a:lnTo>
                        <a:pt x="867" y="1716"/>
                      </a:lnTo>
                      <a:lnTo>
                        <a:pt x="841" y="1745"/>
                      </a:lnTo>
                      <a:lnTo>
                        <a:pt x="813" y="1771"/>
                      </a:lnTo>
                      <a:lnTo>
                        <a:pt x="782" y="1792"/>
                      </a:lnTo>
                      <a:lnTo>
                        <a:pt x="750" y="1809"/>
                      </a:lnTo>
                      <a:lnTo>
                        <a:pt x="715" y="1823"/>
                      </a:lnTo>
                      <a:lnTo>
                        <a:pt x="679" y="1832"/>
                      </a:lnTo>
                      <a:lnTo>
                        <a:pt x="641" y="1837"/>
                      </a:lnTo>
                      <a:lnTo>
                        <a:pt x="601" y="1837"/>
                      </a:lnTo>
                      <a:lnTo>
                        <a:pt x="560" y="1832"/>
                      </a:lnTo>
                      <a:lnTo>
                        <a:pt x="534" y="1904"/>
                      </a:lnTo>
                      <a:lnTo>
                        <a:pt x="509" y="1977"/>
                      </a:lnTo>
                      <a:lnTo>
                        <a:pt x="484" y="2049"/>
                      </a:lnTo>
                      <a:lnTo>
                        <a:pt x="456" y="2120"/>
                      </a:lnTo>
                      <a:lnTo>
                        <a:pt x="444" y="2149"/>
                      </a:lnTo>
                      <a:lnTo>
                        <a:pt x="430" y="2179"/>
                      </a:lnTo>
                      <a:lnTo>
                        <a:pt x="415" y="2207"/>
                      </a:lnTo>
                      <a:lnTo>
                        <a:pt x="398" y="2234"/>
                      </a:lnTo>
                      <a:lnTo>
                        <a:pt x="377" y="2258"/>
                      </a:lnTo>
                      <a:lnTo>
                        <a:pt x="353" y="2278"/>
                      </a:lnTo>
                      <a:lnTo>
                        <a:pt x="328" y="2295"/>
                      </a:lnTo>
                      <a:lnTo>
                        <a:pt x="300" y="2308"/>
                      </a:lnTo>
                      <a:lnTo>
                        <a:pt x="271" y="2317"/>
                      </a:lnTo>
                      <a:lnTo>
                        <a:pt x="242" y="2321"/>
                      </a:lnTo>
                      <a:lnTo>
                        <a:pt x="212" y="2321"/>
                      </a:lnTo>
                      <a:lnTo>
                        <a:pt x="182" y="2316"/>
                      </a:lnTo>
                      <a:lnTo>
                        <a:pt x="153" y="2305"/>
                      </a:lnTo>
                      <a:lnTo>
                        <a:pt x="126" y="2290"/>
                      </a:lnTo>
                      <a:lnTo>
                        <a:pt x="101" y="2273"/>
                      </a:lnTo>
                      <a:lnTo>
                        <a:pt x="79" y="2252"/>
                      </a:lnTo>
                      <a:lnTo>
                        <a:pt x="60" y="2228"/>
                      </a:lnTo>
                      <a:lnTo>
                        <a:pt x="43" y="2203"/>
                      </a:lnTo>
                      <a:lnTo>
                        <a:pt x="28" y="2177"/>
                      </a:lnTo>
                      <a:lnTo>
                        <a:pt x="15" y="2148"/>
                      </a:lnTo>
                      <a:lnTo>
                        <a:pt x="5" y="2113"/>
                      </a:lnTo>
                      <a:lnTo>
                        <a:pt x="0" y="2079"/>
                      </a:lnTo>
                      <a:lnTo>
                        <a:pt x="0" y="2043"/>
                      </a:lnTo>
                      <a:lnTo>
                        <a:pt x="6" y="2008"/>
                      </a:lnTo>
                      <a:lnTo>
                        <a:pt x="15" y="1975"/>
                      </a:lnTo>
                      <a:lnTo>
                        <a:pt x="29" y="1941"/>
                      </a:lnTo>
                      <a:lnTo>
                        <a:pt x="42" y="1923"/>
                      </a:lnTo>
                      <a:lnTo>
                        <a:pt x="57" y="1905"/>
                      </a:lnTo>
                      <a:lnTo>
                        <a:pt x="73" y="1889"/>
                      </a:lnTo>
                      <a:lnTo>
                        <a:pt x="91" y="1876"/>
                      </a:lnTo>
                      <a:lnTo>
                        <a:pt x="110" y="1864"/>
                      </a:lnTo>
                      <a:lnTo>
                        <a:pt x="130" y="1856"/>
                      </a:lnTo>
                      <a:lnTo>
                        <a:pt x="151" y="1851"/>
                      </a:lnTo>
                      <a:lnTo>
                        <a:pt x="172" y="1851"/>
                      </a:lnTo>
                      <a:lnTo>
                        <a:pt x="194" y="1857"/>
                      </a:lnTo>
                      <a:lnTo>
                        <a:pt x="215" y="1868"/>
                      </a:lnTo>
                      <a:lnTo>
                        <a:pt x="233" y="1885"/>
                      </a:lnTo>
                      <a:lnTo>
                        <a:pt x="247" y="1905"/>
                      </a:lnTo>
                      <a:lnTo>
                        <a:pt x="255" y="1928"/>
                      </a:lnTo>
                      <a:lnTo>
                        <a:pt x="261" y="1953"/>
                      </a:lnTo>
                      <a:lnTo>
                        <a:pt x="264" y="1978"/>
                      </a:lnTo>
                      <a:lnTo>
                        <a:pt x="263" y="2004"/>
                      </a:lnTo>
                      <a:lnTo>
                        <a:pt x="258" y="2029"/>
                      </a:lnTo>
                      <a:lnTo>
                        <a:pt x="250" y="2054"/>
                      </a:lnTo>
                      <a:lnTo>
                        <a:pt x="240" y="2078"/>
                      </a:lnTo>
                      <a:lnTo>
                        <a:pt x="225" y="2098"/>
                      </a:lnTo>
                      <a:lnTo>
                        <a:pt x="208" y="2116"/>
                      </a:lnTo>
                      <a:lnTo>
                        <a:pt x="188" y="2130"/>
                      </a:lnTo>
                      <a:lnTo>
                        <a:pt x="165" y="2140"/>
                      </a:lnTo>
                      <a:lnTo>
                        <a:pt x="153" y="2142"/>
                      </a:lnTo>
                      <a:lnTo>
                        <a:pt x="139" y="2143"/>
                      </a:lnTo>
                      <a:lnTo>
                        <a:pt x="126" y="2141"/>
                      </a:lnTo>
                      <a:lnTo>
                        <a:pt x="108" y="2135"/>
                      </a:lnTo>
                      <a:lnTo>
                        <a:pt x="91" y="2127"/>
                      </a:lnTo>
                      <a:lnTo>
                        <a:pt x="76" y="2117"/>
                      </a:lnTo>
                      <a:lnTo>
                        <a:pt x="77" y="2144"/>
                      </a:lnTo>
                      <a:lnTo>
                        <a:pt x="82" y="2171"/>
                      </a:lnTo>
                      <a:lnTo>
                        <a:pt x="89" y="2186"/>
                      </a:lnTo>
                      <a:lnTo>
                        <a:pt x="98" y="2201"/>
                      </a:lnTo>
                      <a:lnTo>
                        <a:pt x="118" y="2222"/>
                      </a:lnTo>
                      <a:lnTo>
                        <a:pt x="140" y="2239"/>
                      </a:lnTo>
                      <a:lnTo>
                        <a:pt x="164" y="2253"/>
                      </a:lnTo>
                      <a:lnTo>
                        <a:pt x="190" y="2262"/>
                      </a:lnTo>
                      <a:lnTo>
                        <a:pt x="217" y="2267"/>
                      </a:lnTo>
                      <a:lnTo>
                        <a:pt x="246" y="2268"/>
                      </a:lnTo>
                      <a:lnTo>
                        <a:pt x="268" y="2265"/>
                      </a:lnTo>
                      <a:lnTo>
                        <a:pt x="290" y="2258"/>
                      </a:lnTo>
                      <a:lnTo>
                        <a:pt x="309" y="2247"/>
                      </a:lnTo>
                      <a:lnTo>
                        <a:pt x="328" y="2234"/>
                      </a:lnTo>
                      <a:lnTo>
                        <a:pt x="343" y="2219"/>
                      </a:lnTo>
                      <a:lnTo>
                        <a:pt x="358" y="2201"/>
                      </a:lnTo>
                      <a:lnTo>
                        <a:pt x="372" y="2183"/>
                      </a:lnTo>
                      <a:lnTo>
                        <a:pt x="398" y="2143"/>
                      </a:lnTo>
                      <a:lnTo>
                        <a:pt x="420" y="2100"/>
                      </a:lnTo>
                      <a:lnTo>
                        <a:pt x="439" y="2055"/>
                      </a:lnTo>
                      <a:lnTo>
                        <a:pt x="456" y="2009"/>
                      </a:lnTo>
                      <a:lnTo>
                        <a:pt x="472" y="1963"/>
                      </a:lnTo>
                      <a:lnTo>
                        <a:pt x="486" y="1915"/>
                      </a:lnTo>
                      <a:lnTo>
                        <a:pt x="500" y="1869"/>
                      </a:lnTo>
                      <a:lnTo>
                        <a:pt x="514" y="1823"/>
                      </a:lnTo>
                      <a:lnTo>
                        <a:pt x="475" y="1806"/>
                      </a:lnTo>
                      <a:lnTo>
                        <a:pt x="439" y="1786"/>
                      </a:lnTo>
                      <a:lnTo>
                        <a:pt x="407" y="1762"/>
                      </a:lnTo>
                      <a:lnTo>
                        <a:pt x="377" y="1735"/>
                      </a:lnTo>
                      <a:lnTo>
                        <a:pt x="351" y="1705"/>
                      </a:lnTo>
                      <a:lnTo>
                        <a:pt x="329" y="1674"/>
                      </a:lnTo>
                      <a:lnTo>
                        <a:pt x="309" y="1639"/>
                      </a:lnTo>
                      <a:lnTo>
                        <a:pt x="292" y="1603"/>
                      </a:lnTo>
                      <a:lnTo>
                        <a:pt x="278" y="1566"/>
                      </a:lnTo>
                      <a:lnTo>
                        <a:pt x="267" y="1527"/>
                      </a:lnTo>
                      <a:lnTo>
                        <a:pt x="259" y="1487"/>
                      </a:lnTo>
                      <a:lnTo>
                        <a:pt x="254" y="1446"/>
                      </a:lnTo>
                      <a:lnTo>
                        <a:pt x="251" y="1405"/>
                      </a:lnTo>
                      <a:lnTo>
                        <a:pt x="251" y="1364"/>
                      </a:lnTo>
                      <a:lnTo>
                        <a:pt x="253" y="1323"/>
                      </a:lnTo>
                      <a:lnTo>
                        <a:pt x="258" y="1283"/>
                      </a:lnTo>
                      <a:lnTo>
                        <a:pt x="265" y="1242"/>
                      </a:lnTo>
                      <a:lnTo>
                        <a:pt x="274" y="1204"/>
                      </a:lnTo>
                      <a:lnTo>
                        <a:pt x="286" y="1166"/>
                      </a:lnTo>
                      <a:lnTo>
                        <a:pt x="306" y="1115"/>
                      </a:lnTo>
                      <a:lnTo>
                        <a:pt x="331" y="1068"/>
                      </a:lnTo>
                      <a:lnTo>
                        <a:pt x="358" y="1022"/>
                      </a:lnTo>
                      <a:lnTo>
                        <a:pt x="390" y="980"/>
                      </a:lnTo>
                      <a:lnTo>
                        <a:pt x="425" y="940"/>
                      </a:lnTo>
                      <a:lnTo>
                        <a:pt x="463" y="903"/>
                      </a:lnTo>
                      <a:lnTo>
                        <a:pt x="505" y="868"/>
                      </a:lnTo>
                      <a:lnTo>
                        <a:pt x="548" y="836"/>
                      </a:lnTo>
                      <a:lnTo>
                        <a:pt x="600" y="804"/>
                      </a:lnTo>
                      <a:lnTo>
                        <a:pt x="654" y="775"/>
                      </a:lnTo>
                      <a:lnTo>
                        <a:pt x="709" y="748"/>
                      </a:lnTo>
                      <a:lnTo>
                        <a:pt x="765" y="724"/>
                      </a:lnTo>
                      <a:lnTo>
                        <a:pt x="880" y="679"/>
                      </a:lnTo>
                      <a:lnTo>
                        <a:pt x="938" y="657"/>
                      </a:lnTo>
                      <a:lnTo>
                        <a:pt x="949" y="620"/>
                      </a:lnTo>
                      <a:lnTo>
                        <a:pt x="962" y="582"/>
                      </a:lnTo>
                      <a:lnTo>
                        <a:pt x="987" y="516"/>
                      </a:lnTo>
                      <a:lnTo>
                        <a:pt x="1014" y="450"/>
                      </a:lnTo>
                      <a:lnTo>
                        <a:pt x="1045" y="388"/>
                      </a:lnTo>
                      <a:lnTo>
                        <a:pt x="1079" y="327"/>
                      </a:lnTo>
                      <a:lnTo>
                        <a:pt x="1116" y="267"/>
                      </a:lnTo>
                      <a:lnTo>
                        <a:pt x="1158" y="210"/>
                      </a:lnTo>
                      <a:lnTo>
                        <a:pt x="1190" y="170"/>
                      </a:lnTo>
                      <a:lnTo>
                        <a:pt x="1224" y="133"/>
                      </a:lnTo>
                      <a:lnTo>
                        <a:pt x="1262" y="97"/>
                      </a:lnTo>
                      <a:lnTo>
                        <a:pt x="1301" y="65"/>
                      </a:lnTo>
                      <a:lnTo>
                        <a:pt x="1328" y="47"/>
                      </a:lnTo>
                      <a:lnTo>
                        <a:pt x="1358" y="30"/>
                      </a:lnTo>
                      <a:lnTo>
                        <a:pt x="1389" y="15"/>
                      </a:lnTo>
                      <a:lnTo>
                        <a:pt x="1422" y="5"/>
                      </a:lnTo>
                      <a:lnTo>
                        <a:pt x="1440" y="2"/>
                      </a:lnTo>
                      <a:lnTo>
                        <a:pt x="1455" y="0"/>
                      </a:lnTo>
                      <a:close/>
                    </a:path>
                  </a:pathLst>
                </a:custGeom>
                <a:solidFill>
                  <a:srgbClr val="E8229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17"/>
                <p:cNvSpPr>
                  <a:spLocks noEditPoints="1"/>
                </p:cNvSpPr>
                <p:nvPr/>
              </p:nvSpPr>
              <p:spPr bwMode="auto">
                <a:xfrm>
                  <a:off x="4605338" y="1884363"/>
                  <a:ext cx="2328863" cy="3632200"/>
                </a:xfrm>
                <a:custGeom>
                  <a:avLst/>
                  <a:gdLst/>
                  <a:ahLst/>
                  <a:cxnLst>
                    <a:cxn ang="0">
                      <a:pos x="658" y="1774"/>
                    </a:cxn>
                    <a:cxn ang="0">
                      <a:pos x="800" y="1641"/>
                    </a:cxn>
                    <a:cxn ang="0">
                      <a:pos x="846" y="1458"/>
                    </a:cxn>
                    <a:cxn ang="0">
                      <a:pos x="770" y="1290"/>
                    </a:cxn>
                    <a:cxn ang="0">
                      <a:pos x="720" y="894"/>
                    </a:cxn>
                    <a:cxn ang="0">
                      <a:pos x="432" y="1046"/>
                    </a:cxn>
                    <a:cxn ang="0">
                      <a:pos x="278" y="1280"/>
                    </a:cxn>
                    <a:cxn ang="0">
                      <a:pos x="290" y="1563"/>
                    </a:cxn>
                    <a:cxn ang="0">
                      <a:pos x="438" y="1738"/>
                    </a:cxn>
                    <a:cxn ang="0">
                      <a:pos x="667" y="1243"/>
                    </a:cxn>
                    <a:cxn ang="0">
                      <a:pos x="500" y="1319"/>
                    </a:cxn>
                    <a:cxn ang="0">
                      <a:pos x="442" y="1481"/>
                    </a:cxn>
                    <a:cxn ang="0">
                      <a:pos x="455" y="1302"/>
                    </a:cxn>
                    <a:cxn ang="0">
                      <a:pos x="606" y="1145"/>
                    </a:cxn>
                    <a:cxn ang="0">
                      <a:pos x="862" y="852"/>
                    </a:cxn>
                    <a:cxn ang="0">
                      <a:pos x="1247" y="208"/>
                    </a:cxn>
                    <a:cxn ang="0">
                      <a:pos x="1088" y="358"/>
                    </a:cxn>
                    <a:cxn ang="0">
                      <a:pos x="956" y="621"/>
                    </a:cxn>
                    <a:cxn ang="0">
                      <a:pos x="1142" y="575"/>
                    </a:cxn>
                    <a:cxn ang="0">
                      <a:pos x="1338" y="411"/>
                    </a:cxn>
                    <a:cxn ang="0">
                      <a:pos x="1416" y="257"/>
                    </a:cxn>
                    <a:cxn ang="0">
                      <a:pos x="1367" y="181"/>
                    </a:cxn>
                    <a:cxn ang="0">
                      <a:pos x="1457" y="7"/>
                    </a:cxn>
                    <a:cxn ang="0">
                      <a:pos x="1463" y="145"/>
                    </a:cxn>
                    <a:cxn ang="0">
                      <a:pos x="1359" y="436"/>
                    </a:cxn>
                    <a:cxn ang="0">
                      <a:pos x="1106" y="726"/>
                    </a:cxn>
                    <a:cxn ang="0">
                      <a:pos x="776" y="1119"/>
                    </a:cxn>
                    <a:cxn ang="0">
                      <a:pos x="907" y="1220"/>
                    </a:cxn>
                    <a:cxn ang="0">
                      <a:pos x="947" y="1439"/>
                    </a:cxn>
                    <a:cxn ang="0">
                      <a:pos x="863" y="1658"/>
                    </a:cxn>
                    <a:cxn ang="0">
                      <a:pos x="696" y="1790"/>
                    </a:cxn>
                    <a:cxn ang="0">
                      <a:pos x="529" y="1810"/>
                    </a:cxn>
                    <a:cxn ang="0">
                      <a:pos x="402" y="2153"/>
                    </a:cxn>
                    <a:cxn ang="0">
                      <a:pos x="270" y="2279"/>
                    </a:cxn>
                    <a:cxn ang="0">
                      <a:pos x="95" y="2243"/>
                    </a:cxn>
                    <a:cxn ang="0">
                      <a:pos x="5" y="2093"/>
                    </a:cxn>
                    <a:cxn ang="0">
                      <a:pos x="40" y="1915"/>
                    </a:cxn>
                    <a:cxn ang="0">
                      <a:pos x="149" y="1851"/>
                    </a:cxn>
                    <a:cxn ang="0">
                      <a:pos x="231" y="1937"/>
                    </a:cxn>
                    <a:cxn ang="0">
                      <a:pos x="201" y="2065"/>
                    </a:cxn>
                    <a:cxn ang="0">
                      <a:pos x="124" y="2109"/>
                    </a:cxn>
                    <a:cxn ang="0">
                      <a:pos x="45" y="2100"/>
                    </a:cxn>
                    <a:cxn ang="0">
                      <a:pos x="71" y="2195"/>
                    </a:cxn>
                    <a:cxn ang="0">
                      <a:pos x="231" y="2267"/>
                    </a:cxn>
                    <a:cxn ang="0">
                      <a:pos x="355" y="2196"/>
                    </a:cxn>
                    <a:cxn ang="0">
                      <a:pos x="471" y="1953"/>
                    </a:cxn>
                    <a:cxn ang="0">
                      <a:pos x="466" y="1775"/>
                    </a:cxn>
                    <a:cxn ang="0">
                      <a:pos x="304" y="1607"/>
                    </a:cxn>
                    <a:cxn ang="0">
                      <a:pos x="252" y="1373"/>
                    </a:cxn>
                    <a:cxn ang="0">
                      <a:pos x="329" y="1059"/>
                    </a:cxn>
                    <a:cxn ang="0">
                      <a:pos x="542" y="833"/>
                    </a:cxn>
                    <a:cxn ang="0">
                      <a:pos x="871" y="678"/>
                    </a:cxn>
                    <a:cxn ang="0">
                      <a:pos x="986" y="505"/>
                    </a:cxn>
                    <a:cxn ang="0">
                      <a:pos x="1187" y="164"/>
                    </a:cxn>
                    <a:cxn ang="0">
                      <a:pos x="1379" y="14"/>
                    </a:cxn>
                  </a:cxnLst>
                  <a:rect l="0" t="0" r="r" b="b"/>
                  <a:pathLst>
                    <a:path w="1467" h="2288">
                      <a:moveTo>
                        <a:pt x="726" y="1255"/>
                      </a:moveTo>
                      <a:lnTo>
                        <a:pt x="536" y="1783"/>
                      </a:lnTo>
                      <a:lnTo>
                        <a:pt x="557" y="1785"/>
                      </a:lnTo>
                      <a:lnTo>
                        <a:pt x="593" y="1786"/>
                      </a:lnTo>
                      <a:lnTo>
                        <a:pt x="627" y="1782"/>
                      </a:lnTo>
                      <a:lnTo>
                        <a:pt x="658" y="1774"/>
                      </a:lnTo>
                      <a:lnTo>
                        <a:pt x="687" y="1761"/>
                      </a:lnTo>
                      <a:lnTo>
                        <a:pt x="715" y="1742"/>
                      </a:lnTo>
                      <a:lnTo>
                        <a:pt x="742" y="1718"/>
                      </a:lnTo>
                      <a:lnTo>
                        <a:pt x="763" y="1694"/>
                      </a:lnTo>
                      <a:lnTo>
                        <a:pt x="783" y="1669"/>
                      </a:lnTo>
                      <a:lnTo>
                        <a:pt x="800" y="1641"/>
                      </a:lnTo>
                      <a:lnTo>
                        <a:pt x="815" y="1612"/>
                      </a:lnTo>
                      <a:lnTo>
                        <a:pt x="827" y="1583"/>
                      </a:lnTo>
                      <a:lnTo>
                        <a:pt x="836" y="1552"/>
                      </a:lnTo>
                      <a:lnTo>
                        <a:pt x="843" y="1520"/>
                      </a:lnTo>
                      <a:lnTo>
                        <a:pt x="846" y="1488"/>
                      </a:lnTo>
                      <a:lnTo>
                        <a:pt x="846" y="1458"/>
                      </a:lnTo>
                      <a:lnTo>
                        <a:pt x="843" y="1427"/>
                      </a:lnTo>
                      <a:lnTo>
                        <a:pt x="836" y="1396"/>
                      </a:lnTo>
                      <a:lnTo>
                        <a:pt x="826" y="1368"/>
                      </a:lnTo>
                      <a:lnTo>
                        <a:pt x="811" y="1340"/>
                      </a:lnTo>
                      <a:lnTo>
                        <a:pt x="793" y="1314"/>
                      </a:lnTo>
                      <a:lnTo>
                        <a:pt x="770" y="1290"/>
                      </a:lnTo>
                      <a:lnTo>
                        <a:pt x="744" y="1268"/>
                      </a:lnTo>
                      <a:lnTo>
                        <a:pt x="726" y="1255"/>
                      </a:lnTo>
                      <a:close/>
                      <a:moveTo>
                        <a:pt x="862" y="852"/>
                      </a:moveTo>
                      <a:lnTo>
                        <a:pt x="832" y="860"/>
                      </a:lnTo>
                      <a:lnTo>
                        <a:pt x="775" y="876"/>
                      </a:lnTo>
                      <a:lnTo>
                        <a:pt x="720" y="894"/>
                      </a:lnTo>
                      <a:lnTo>
                        <a:pt x="666" y="912"/>
                      </a:lnTo>
                      <a:lnTo>
                        <a:pt x="611" y="935"/>
                      </a:lnTo>
                      <a:lnTo>
                        <a:pt x="559" y="961"/>
                      </a:lnTo>
                      <a:lnTo>
                        <a:pt x="508" y="990"/>
                      </a:lnTo>
                      <a:lnTo>
                        <a:pt x="469" y="1016"/>
                      </a:lnTo>
                      <a:lnTo>
                        <a:pt x="432" y="1046"/>
                      </a:lnTo>
                      <a:lnTo>
                        <a:pt x="399" y="1079"/>
                      </a:lnTo>
                      <a:lnTo>
                        <a:pt x="367" y="1114"/>
                      </a:lnTo>
                      <a:lnTo>
                        <a:pt x="339" y="1152"/>
                      </a:lnTo>
                      <a:lnTo>
                        <a:pt x="315" y="1193"/>
                      </a:lnTo>
                      <a:lnTo>
                        <a:pt x="295" y="1235"/>
                      </a:lnTo>
                      <a:lnTo>
                        <a:pt x="278" y="1280"/>
                      </a:lnTo>
                      <a:lnTo>
                        <a:pt x="267" y="1326"/>
                      </a:lnTo>
                      <a:lnTo>
                        <a:pt x="260" y="1375"/>
                      </a:lnTo>
                      <a:lnTo>
                        <a:pt x="259" y="1422"/>
                      </a:lnTo>
                      <a:lnTo>
                        <a:pt x="263" y="1470"/>
                      </a:lnTo>
                      <a:lnTo>
                        <a:pt x="274" y="1517"/>
                      </a:lnTo>
                      <a:lnTo>
                        <a:pt x="290" y="1563"/>
                      </a:lnTo>
                      <a:lnTo>
                        <a:pt x="308" y="1600"/>
                      </a:lnTo>
                      <a:lnTo>
                        <a:pt x="329" y="1635"/>
                      </a:lnTo>
                      <a:lnTo>
                        <a:pt x="351" y="1666"/>
                      </a:lnTo>
                      <a:lnTo>
                        <a:pt x="377" y="1692"/>
                      </a:lnTo>
                      <a:lnTo>
                        <a:pt x="407" y="1717"/>
                      </a:lnTo>
                      <a:lnTo>
                        <a:pt x="438" y="1738"/>
                      </a:lnTo>
                      <a:lnTo>
                        <a:pt x="473" y="1757"/>
                      </a:lnTo>
                      <a:lnTo>
                        <a:pt x="511" y="1773"/>
                      </a:lnTo>
                      <a:lnTo>
                        <a:pt x="527" y="1778"/>
                      </a:lnTo>
                      <a:lnTo>
                        <a:pt x="718" y="1252"/>
                      </a:lnTo>
                      <a:lnTo>
                        <a:pt x="700" y="1248"/>
                      </a:lnTo>
                      <a:lnTo>
                        <a:pt x="667" y="1243"/>
                      </a:lnTo>
                      <a:lnTo>
                        <a:pt x="634" y="1244"/>
                      </a:lnTo>
                      <a:lnTo>
                        <a:pt x="603" y="1250"/>
                      </a:lnTo>
                      <a:lnTo>
                        <a:pt x="574" y="1261"/>
                      </a:lnTo>
                      <a:lnTo>
                        <a:pt x="547" y="1277"/>
                      </a:lnTo>
                      <a:lnTo>
                        <a:pt x="522" y="1296"/>
                      </a:lnTo>
                      <a:lnTo>
                        <a:pt x="500" y="1319"/>
                      </a:lnTo>
                      <a:lnTo>
                        <a:pt x="481" y="1345"/>
                      </a:lnTo>
                      <a:lnTo>
                        <a:pt x="465" y="1373"/>
                      </a:lnTo>
                      <a:lnTo>
                        <a:pt x="453" y="1403"/>
                      </a:lnTo>
                      <a:lnTo>
                        <a:pt x="445" y="1434"/>
                      </a:lnTo>
                      <a:lnTo>
                        <a:pt x="442" y="1467"/>
                      </a:lnTo>
                      <a:lnTo>
                        <a:pt x="442" y="1481"/>
                      </a:lnTo>
                      <a:lnTo>
                        <a:pt x="435" y="1451"/>
                      </a:lnTo>
                      <a:lnTo>
                        <a:pt x="432" y="1421"/>
                      </a:lnTo>
                      <a:lnTo>
                        <a:pt x="432" y="1390"/>
                      </a:lnTo>
                      <a:lnTo>
                        <a:pt x="436" y="1361"/>
                      </a:lnTo>
                      <a:lnTo>
                        <a:pt x="443" y="1331"/>
                      </a:lnTo>
                      <a:lnTo>
                        <a:pt x="455" y="1302"/>
                      </a:lnTo>
                      <a:lnTo>
                        <a:pt x="470" y="1275"/>
                      </a:lnTo>
                      <a:lnTo>
                        <a:pt x="493" y="1243"/>
                      </a:lnTo>
                      <a:lnTo>
                        <a:pt x="517" y="1213"/>
                      </a:lnTo>
                      <a:lnTo>
                        <a:pt x="545" y="1188"/>
                      </a:lnTo>
                      <a:lnTo>
                        <a:pt x="575" y="1164"/>
                      </a:lnTo>
                      <a:lnTo>
                        <a:pt x="606" y="1145"/>
                      </a:lnTo>
                      <a:lnTo>
                        <a:pt x="640" y="1130"/>
                      </a:lnTo>
                      <a:lnTo>
                        <a:pt x="677" y="1119"/>
                      </a:lnTo>
                      <a:lnTo>
                        <a:pt x="714" y="1114"/>
                      </a:lnTo>
                      <a:lnTo>
                        <a:pt x="754" y="1114"/>
                      </a:lnTo>
                      <a:lnTo>
                        <a:pt x="765" y="1115"/>
                      </a:lnTo>
                      <a:lnTo>
                        <a:pt x="862" y="852"/>
                      </a:lnTo>
                      <a:close/>
                      <a:moveTo>
                        <a:pt x="1337" y="179"/>
                      </a:moveTo>
                      <a:lnTo>
                        <a:pt x="1321" y="180"/>
                      </a:lnTo>
                      <a:lnTo>
                        <a:pt x="1305" y="184"/>
                      </a:lnTo>
                      <a:lnTo>
                        <a:pt x="1285" y="190"/>
                      </a:lnTo>
                      <a:lnTo>
                        <a:pt x="1266" y="198"/>
                      </a:lnTo>
                      <a:lnTo>
                        <a:pt x="1247" y="208"/>
                      </a:lnTo>
                      <a:lnTo>
                        <a:pt x="1216" y="227"/>
                      </a:lnTo>
                      <a:lnTo>
                        <a:pt x="1188" y="250"/>
                      </a:lnTo>
                      <a:lnTo>
                        <a:pt x="1161" y="275"/>
                      </a:lnTo>
                      <a:lnTo>
                        <a:pt x="1135" y="303"/>
                      </a:lnTo>
                      <a:lnTo>
                        <a:pt x="1110" y="330"/>
                      </a:lnTo>
                      <a:lnTo>
                        <a:pt x="1088" y="358"/>
                      </a:lnTo>
                      <a:lnTo>
                        <a:pt x="1057" y="398"/>
                      </a:lnTo>
                      <a:lnTo>
                        <a:pt x="1029" y="439"/>
                      </a:lnTo>
                      <a:lnTo>
                        <a:pt x="1006" y="482"/>
                      </a:lnTo>
                      <a:lnTo>
                        <a:pt x="985" y="526"/>
                      </a:lnTo>
                      <a:lnTo>
                        <a:pt x="969" y="573"/>
                      </a:lnTo>
                      <a:lnTo>
                        <a:pt x="956" y="621"/>
                      </a:lnTo>
                      <a:lnTo>
                        <a:pt x="951" y="644"/>
                      </a:lnTo>
                      <a:lnTo>
                        <a:pt x="974" y="641"/>
                      </a:lnTo>
                      <a:lnTo>
                        <a:pt x="1017" y="632"/>
                      </a:lnTo>
                      <a:lnTo>
                        <a:pt x="1059" y="617"/>
                      </a:lnTo>
                      <a:lnTo>
                        <a:pt x="1102" y="599"/>
                      </a:lnTo>
                      <a:lnTo>
                        <a:pt x="1142" y="575"/>
                      </a:lnTo>
                      <a:lnTo>
                        <a:pt x="1181" y="549"/>
                      </a:lnTo>
                      <a:lnTo>
                        <a:pt x="1217" y="521"/>
                      </a:lnTo>
                      <a:lnTo>
                        <a:pt x="1252" y="495"/>
                      </a:lnTo>
                      <a:lnTo>
                        <a:pt x="1282" y="469"/>
                      </a:lnTo>
                      <a:lnTo>
                        <a:pt x="1311" y="440"/>
                      </a:lnTo>
                      <a:lnTo>
                        <a:pt x="1338" y="411"/>
                      </a:lnTo>
                      <a:lnTo>
                        <a:pt x="1363" y="379"/>
                      </a:lnTo>
                      <a:lnTo>
                        <a:pt x="1381" y="351"/>
                      </a:lnTo>
                      <a:lnTo>
                        <a:pt x="1397" y="322"/>
                      </a:lnTo>
                      <a:lnTo>
                        <a:pt x="1406" y="301"/>
                      </a:lnTo>
                      <a:lnTo>
                        <a:pt x="1413" y="279"/>
                      </a:lnTo>
                      <a:lnTo>
                        <a:pt x="1416" y="257"/>
                      </a:lnTo>
                      <a:lnTo>
                        <a:pt x="1414" y="234"/>
                      </a:lnTo>
                      <a:lnTo>
                        <a:pt x="1409" y="218"/>
                      </a:lnTo>
                      <a:lnTo>
                        <a:pt x="1401" y="204"/>
                      </a:lnTo>
                      <a:lnTo>
                        <a:pt x="1391" y="194"/>
                      </a:lnTo>
                      <a:lnTo>
                        <a:pt x="1379" y="186"/>
                      </a:lnTo>
                      <a:lnTo>
                        <a:pt x="1367" y="181"/>
                      </a:lnTo>
                      <a:lnTo>
                        <a:pt x="1352" y="179"/>
                      </a:lnTo>
                      <a:lnTo>
                        <a:pt x="1337" y="179"/>
                      </a:lnTo>
                      <a:close/>
                      <a:moveTo>
                        <a:pt x="1437" y="0"/>
                      </a:moveTo>
                      <a:lnTo>
                        <a:pt x="1446" y="0"/>
                      </a:lnTo>
                      <a:lnTo>
                        <a:pt x="1453" y="2"/>
                      </a:lnTo>
                      <a:lnTo>
                        <a:pt x="1457" y="7"/>
                      </a:lnTo>
                      <a:lnTo>
                        <a:pt x="1460" y="14"/>
                      </a:lnTo>
                      <a:lnTo>
                        <a:pt x="1462" y="21"/>
                      </a:lnTo>
                      <a:lnTo>
                        <a:pt x="1463" y="28"/>
                      </a:lnTo>
                      <a:lnTo>
                        <a:pt x="1467" y="66"/>
                      </a:lnTo>
                      <a:lnTo>
                        <a:pt x="1467" y="106"/>
                      </a:lnTo>
                      <a:lnTo>
                        <a:pt x="1463" y="145"/>
                      </a:lnTo>
                      <a:lnTo>
                        <a:pt x="1455" y="185"/>
                      </a:lnTo>
                      <a:lnTo>
                        <a:pt x="1447" y="224"/>
                      </a:lnTo>
                      <a:lnTo>
                        <a:pt x="1436" y="261"/>
                      </a:lnTo>
                      <a:lnTo>
                        <a:pt x="1414" y="321"/>
                      </a:lnTo>
                      <a:lnTo>
                        <a:pt x="1388" y="380"/>
                      </a:lnTo>
                      <a:lnTo>
                        <a:pt x="1359" y="436"/>
                      </a:lnTo>
                      <a:lnTo>
                        <a:pt x="1325" y="492"/>
                      </a:lnTo>
                      <a:lnTo>
                        <a:pt x="1288" y="544"/>
                      </a:lnTo>
                      <a:lnTo>
                        <a:pt x="1248" y="595"/>
                      </a:lnTo>
                      <a:lnTo>
                        <a:pt x="1203" y="641"/>
                      </a:lnTo>
                      <a:lnTo>
                        <a:pt x="1156" y="686"/>
                      </a:lnTo>
                      <a:lnTo>
                        <a:pt x="1106" y="726"/>
                      </a:lnTo>
                      <a:lnTo>
                        <a:pt x="1053" y="763"/>
                      </a:lnTo>
                      <a:lnTo>
                        <a:pt x="998" y="795"/>
                      </a:lnTo>
                      <a:lnTo>
                        <a:pt x="940" y="822"/>
                      </a:lnTo>
                      <a:lnTo>
                        <a:pt x="880" y="845"/>
                      </a:lnTo>
                      <a:lnTo>
                        <a:pt x="873" y="847"/>
                      </a:lnTo>
                      <a:lnTo>
                        <a:pt x="776" y="1119"/>
                      </a:lnTo>
                      <a:lnTo>
                        <a:pt x="791" y="1125"/>
                      </a:lnTo>
                      <a:lnTo>
                        <a:pt x="819" y="1139"/>
                      </a:lnTo>
                      <a:lnTo>
                        <a:pt x="845" y="1156"/>
                      </a:lnTo>
                      <a:lnTo>
                        <a:pt x="868" y="1175"/>
                      </a:lnTo>
                      <a:lnTo>
                        <a:pt x="889" y="1196"/>
                      </a:lnTo>
                      <a:lnTo>
                        <a:pt x="907" y="1220"/>
                      </a:lnTo>
                      <a:lnTo>
                        <a:pt x="922" y="1248"/>
                      </a:lnTo>
                      <a:lnTo>
                        <a:pt x="936" y="1285"/>
                      </a:lnTo>
                      <a:lnTo>
                        <a:pt x="944" y="1323"/>
                      </a:lnTo>
                      <a:lnTo>
                        <a:pt x="949" y="1362"/>
                      </a:lnTo>
                      <a:lnTo>
                        <a:pt x="950" y="1400"/>
                      </a:lnTo>
                      <a:lnTo>
                        <a:pt x="947" y="1439"/>
                      </a:lnTo>
                      <a:lnTo>
                        <a:pt x="940" y="1478"/>
                      </a:lnTo>
                      <a:lnTo>
                        <a:pt x="931" y="1516"/>
                      </a:lnTo>
                      <a:lnTo>
                        <a:pt x="919" y="1554"/>
                      </a:lnTo>
                      <a:lnTo>
                        <a:pt x="903" y="1590"/>
                      </a:lnTo>
                      <a:lnTo>
                        <a:pt x="884" y="1625"/>
                      </a:lnTo>
                      <a:lnTo>
                        <a:pt x="863" y="1658"/>
                      </a:lnTo>
                      <a:lnTo>
                        <a:pt x="841" y="1688"/>
                      </a:lnTo>
                      <a:lnTo>
                        <a:pt x="815" y="1715"/>
                      </a:lnTo>
                      <a:lnTo>
                        <a:pt x="788" y="1740"/>
                      </a:lnTo>
                      <a:lnTo>
                        <a:pt x="760" y="1761"/>
                      </a:lnTo>
                      <a:lnTo>
                        <a:pt x="729" y="1778"/>
                      </a:lnTo>
                      <a:lnTo>
                        <a:pt x="696" y="1790"/>
                      </a:lnTo>
                      <a:lnTo>
                        <a:pt x="662" y="1799"/>
                      </a:lnTo>
                      <a:lnTo>
                        <a:pt x="625" y="1804"/>
                      </a:lnTo>
                      <a:lnTo>
                        <a:pt x="587" y="1804"/>
                      </a:lnTo>
                      <a:lnTo>
                        <a:pt x="547" y="1799"/>
                      </a:lnTo>
                      <a:lnTo>
                        <a:pt x="534" y="1796"/>
                      </a:lnTo>
                      <a:lnTo>
                        <a:pt x="529" y="1810"/>
                      </a:lnTo>
                      <a:lnTo>
                        <a:pt x="504" y="1881"/>
                      </a:lnTo>
                      <a:lnTo>
                        <a:pt x="479" y="1954"/>
                      </a:lnTo>
                      <a:lnTo>
                        <a:pt x="453" y="2026"/>
                      </a:lnTo>
                      <a:lnTo>
                        <a:pt x="425" y="2097"/>
                      </a:lnTo>
                      <a:lnTo>
                        <a:pt x="415" y="2125"/>
                      </a:lnTo>
                      <a:lnTo>
                        <a:pt x="402" y="2153"/>
                      </a:lnTo>
                      <a:lnTo>
                        <a:pt x="387" y="2180"/>
                      </a:lnTo>
                      <a:lnTo>
                        <a:pt x="370" y="2206"/>
                      </a:lnTo>
                      <a:lnTo>
                        <a:pt x="350" y="2229"/>
                      </a:lnTo>
                      <a:lnTo>
                        <a:pt x="329" y="2249"/>
                      </a:lnTo>
                      <a:lnTo>
                        <a:pt x="300" y="2266"/>
                      </a:lnTo>
                      <a:lnTo>
                        <a:pt x="270" y="2279"/>
                      </a:lnTo>
                      <a:lnTo>
                        <a:pt x="240" y="2286"/>
                      </a:lnTo>
                      <a:lnTo>
                        <a:pt x="208" y="2288"/>
                      </a:lnTo>
                      <a:lnTo>
                        <a:pt x="175" y="2284"/>
                      </a:lnTo>
                      <a:lnTo>
                        <a:pt x="144" y="2273"/>
                      </a:lnTo>
                      <a:lnTo>
                        <a:pt x="118" y="2260"/>
                      </a:lnTo>
                      <a:lnTo>
                        <a:pt x="95" y="2243"/>
                      </a:lnTo>
                      <a:lnTo>
                        <a:pt x="74" y="2223"/>
                      </a:lnTo>
                      <a:lnTo>
                        <a:pt x="57" y="2201"/>
                      </a:lnTo>
                      <a:lnTo>
                        <a:pt x="41" y="2177"/>
                      </a:lnTo>
                      <a:lnTo>
                        <a:pt x="27" y="2153"/>
                      </a:lnTo>
                      <a:lnTo>
                        <a:pt x="15" y="2126"/>
                      </a:lnTo>
                      <a:lnTo>
                        <a:pt x="5" y="2093"/>
                      </a:lnTo>
                      <a:lnTo>
                        <a:pt x="0" y="2061"/>
                      </a:lnTo>
                      <a:lnTo>
                        <a:pt x="1" y="2028"/>
                      </a:lnTo>
                      <a:lnTo>
                        <a:pt x="6" y="1995"/>
                      </a:lnTo>
                      <a:lnTo>
                        <a:pt x="15" y="1964"/>
                      </a:lnTo>
                      <a:lnTo>
                        <a:pt x="28" y="1932"/>
                      </a:lnTo>
                      <a:lnTo>
                        <a:pt x="40" y="1915"/>
                      </a:lnTo>
                      <a:lnTo>
                        <a:pt x="55" y="1898"/>
                      </a:lnTo>
                      <a:lnTo>
                        <a:pt x="71" y="1882"/>
                      </a:lnTo>
                      <a:lnTo>
                        <a:pt x="89" y="1870"/>
                      </a:lnTo>
                      <a:lnTo>
                        <a:pt x="108" y="1859"/>
                      </a:lnTo>
                      <a:lnTo>
                        <a:pt x="128" y="1853"/>
                      </a:lnTo>
                      <a:lnTo>
                        <a:pt x="149" y="1851"/>
                      </a:lnTo>
                      <a:lnTo>
                        <a:pt x="169" y="1854"/>
                      </a:lnTo>
                      <a:lnTo>
                        <a:pt x="190" y="1864"/>
                      </a:lnTo>
                      <a:lnTo>
                        <a:pt x="205" y="1878"/>
                      </a:lnTo>
                      <a:lnTo>
                        <a:pt x="217" y="1896"/>
                      </a:lnTo>
                      <a:lnTo>
                        <a:pt x="225" y="1916"/>
                      </a:lnTo>
                      <a:lnTo>
                        <a:pt x="231" y="1937"/>
                      </a:lnTo>
                      <a:lnTo>
                        <a:pt x="233" y="1960"/>
                      </a:lnTo>
                      <a:lnTo>
                        <a:pt x="232" y="1982"/>
                      </a:lnTo>
                      <a:lnTo>
                        <a:pt x="228" y="2004"/>
                      </a:lnTo>
                      <a:lnTo>
                        <a:pt x="222" y="2026"/>
                      </a:lnTo>
                      <a:lnTo>
                        <a:pt x="213" y="2047"/>
                      </a:lnTo>
                      <a:lnTo>
                        <a:pt x="201" y="2065"/>
                      </a:lnTo>
                      <a:lnTo>
                        <a:pt x="187" y="2081"/>
                      </a:lnTo>
                      <a:lnTo>
                        <a:pt x="171" y="2094"/>
                      </a:lnTo>
                      <a:lnTo>
                        <a:pt x="159" y="2102"/>
                      </a:lnTo>
                      <a:lnTo>
                        <a:pt x="146" y="2107"/>
                      </a:lnTo>
                      <a:lnTo>
                        <a:pt x="135" y="2109"/>
                      </a:lnTo>
                      <a:lnTo>
                        <a:pt x="124" y="2109"/>
                      </a:lnTo>
                      <a:lnTo>
                        <a:pt x="113" y="2108"/>
                      </a:lnTo>
                      <a:lnTo>
                        <a:pt x="98" y="2103"/>
                      </a:lnTo>
                      <a:lnTo>
                        <a:pt x="84" y="2096"/>
                      </a:lnTo>
                      <a:lnTo>
                        <a:pt x="72" y="2087"/>
                      </a:lnTo>
                      <a:lnTo>
                        <a:pt x="45" y="2066"/>
                      </a:lnTo>
                      <a:lnTo>
                        <a:pt x="45" y="2100"/>
                      </a:lnTo>
                      <a:lnTo>
                        <a:pt x="47" y="2130"/>
                      </a:lnTo>
                      <a:lnTo>
                        <a:pt x="52" y="2159"/>
                      </a:lnTo>
                      <a:lnTo>
                        <a:pt x="52" y="2160"/>
                      </a:lnTo>
                      <a:lnTo>
                        <a:pt x="60" y="2177"/>
                      </a:lnTo>
                      <a:lnTo>
                        <a:pt x="70" y="2194"/>
                      </a:lnTo>
                      <a:lnTo>
                        <a:pt x="71" y="2195"/>
                      </a:lnTo>
                      <a:lnTo>
                        <a:pt x="92" y="2218"/>
                      </a:lnTo>
                      <a:lnTo>
                        <a:pt x="116" y="2236"/>
                      </a:lnTo>
                      <a:lnTo>
                        <a:pt x="142" y="2251"/>
                      </a:lnTo>
                      <a:lnTo>
                        <a:pt x="170" y="2261"/>
                      </a:lnTo>
                      <a:lnTo>
                        <a:pt x="200" y="2266"/>
                      </a:lnTo>
                      <a:lnTo>
                        <a:pt x="231" y="2267"/>
                      </a:lnTo>
                      <a:lnTo>
                        <a:pt x="256" y="2264"/>
                      </a:lnTo>
                      <a:lnTo>
                        <a:pt x="279" y="2256"/>
                      </a:lnTo>
                      <a:lnTo>
                        <a:pt x="301" y="2245"/>
                      </a:lnTo>
                      <a:lnTo>
                        <a:pt x="321" y="2231"/>
                      </a:lnTo>
                      <a:lnTo>
                        <a:pt x="338" y="2215"/>
                      </a:lnTo>
                      <a:lnTo>
                        <a:pt x="355" y="2196"/>
                      </a:lnTo>
                      <a:lnTo>
                        <a:pt x="370" y="2176"/>
                      </a:lnTo>
                      <a:lnTo>
                        <a:pt x="396" y="2135"/>
                      </a:lnTo>
                      <a:lnTo>
                        <a:pt x="418" y="2091"/>
                      </a:lnTo>
                      <a:lnTo>
                        <a:pt x="438" y="2046"/>
                      </a:lnTo>
                      <a:lnTo>
                        <a:pt x="455" y="2000"/>
                      </a:lnTo>
                      <a:lnTo>
                        <a:pt x="471" y="1953"/>
                      </a:lnTo>
                      <a:lnTo>
                        <a:pt x="486" y="1905"/>
                      </a:lnTo>
                      <a:lnTo>
                        <a:pt x="500" y="1858"/>
                      </a:lnTo>
                      <a:lnTo>
                        <a:pt x="514" y="1811"/>
                      </a:lnTo>
                      <a:lnTo>
                        <a:pt x="519" y="1796"/>
                      </a:lnTo>
                      <a:lnTo>
                        <a:pt x="504" y="1791"/>
                      </a:lnTo>
                      <a:lnTo>
                        <a:pt x="466" y="1775"/>
                      </a:lnTo>
                      <a:lnTo>
                        <a:pt x="430" y="1754"/>
                      </a:lnTo>
                      <a:lnTo>
                        <a:pt x="398" y="1730"/>
                      </a:lnTo>
                      <a:lnTo>
                        <a:pt x="369" y="1703"/>
                      </a:lnTo>
                      <a:lnTo>
                        <a:pt x="344" y="1674"/>
                      </a:lnTo>
                      <a:lnTo>
                        <a:pt x="323" y="1641"/>
                      </a:lnTo>
                      <a:lnTo>
                        <a:pt x="304" y="1607"/>
                      </a:lnTo>
                      <a:lnTo>
                        <a:pt x="288" y="1571"/>
                      </a:lnTo>
                      <a:lnTo>
                        <a:pt x="275" y="1533"/>
                      </a:lnTo>
                      <a:lnTo>
                        <a:pt x="265" y="1494"/>
                      </a:lnTo>
                      <a:lnTo>
                        <a:pt x="258" y="1454"/>
                      </a:lnTo>
                      <a:lnTo>
                        <a:pt x="254" y="1413"/>
                      </a:lnTo>
                      <a:lnTo>
                        <a:pt x="252" y="1373"/>
                      </a:lnTo>
                      <a:lnTo>
                        <a:pt x="254" y="1317"/>
                      </a:lnTo>
                      <a:lnTo>
                        <a:pt x="260" y="1263"/>
                      </a:lnTo>
                      <a:lnTo>
                        <a:pt x="270" y="1208"/>
                      </a:lnTo>
                      <a:lnTo>
                        <a:pt x="286" y="1155"/>
                      </a:lnTo>
                      <a:lnTo>
                        <a:pt x="305" y="1105"/>
                      </a:lnTo>
                      <a:lnTo>
                        <a:pt x="329" y="1059"/>
                      </a:lnTo>
                      <a:lnTo>
                        <a:pt x="356" y="1014"/>
                      </a:lnTo>
                      <a:lnTo>
                        <a:pt x="387" y="973"/>
                      </a:lnTo>
                      <a:lnTo>
                        <a:pt x="421" y="934"/>
                      </a:lnTo>
                      <a:lnTo>
                        <a:pt x="459" y="898"/>
                      </a:lnTo>
                      <a:lnTo>
                        <a:pt x="500" y="864"/>
                      </a:lnTo>
                      <a:lnTo>
                        <a:pt x="542" y="833"/>
                      </a:lnTo>
                      <a:lnTo>
                        <a:pt x="593" y="802"/>
                      </a:lnTo>
                      <a:lnTo>
                        <a:pt x="647" y="773"/>
                      </a:lnTo>
                      <a:lnTo>
                        <a:pt x="702" y="746"/>
                      </a:lnTo>
                      <a:lnTo>
                        <a:pt x="758" y="722"/>
                      </a:lnTo>
                      <a:lnTo>
                        <a:pt x="815" y="700"/>
                      </a:lnTo>
                      <a:lnTo>
                        <a:pt x="871" y="678"/>
                      </a:lnTo>
                      <a:lnTo>
                        <a:pt x="929" y="656"/>
                      </a:lnTo>
                      <a:lnTo>
                        <a:pt x="936" y="653"/>
                      </a:lnTo>
                      <a:lnTo>
                        <a:pt x="937" y="645"/>
                      </a:lnTo>
                      <a:lnTo>
                        <a:pt x="949" y="608"/>
                      </a:lnTo>
                      <a:lnTo>
                        <a:pt x="962" y="570"/>
                      </a:lnTo>
                      <a:lnTo>
                        <a:pt x="986" y="505"/>
                      </a:lnTo>
                      <a:lnTo>
                        <a:pt x="1013" y="440"/>
                      </a:lnTo>
                      <a:lnTo>
                        <a:pt x="1043" y="378"/>
                      </a:lnTo>
                      <a:lnTo>
                        <a:pt x="1077" y="318"/>
                      </a:lnTo>
                      <a:lnTo>
                        <a:pt x="1114" y="259"/>
                      </a:lnTo>
                      <a:lnTo>
                        <a:pt x="1155" y="203"/>
                      </a:lnTo>
                      <a:lnTo>
                        <a:pt x="1187" y="164"/>
                      </a:lnTo>
                      <a:lnTo>
                        <a:pt x="1220" y="127"/>
                      </a:lnTo>
                      <a:lnTo>
                        <a:pt x="1257" y="93"/>
                      </a:lnTo>
                      <a:lnTo>
                        <a:pt x="1295" y="62"/>
                      </a:lnTo>
                      <a:lnTo>
                        <a:pt x="1322" y="44"/>
                      </a:lnTo>
                      <a:lnTo>
                        <a:pt x="1350" y="28"/>
                      </a:lnTo>
                      <a:lnTo>
                        <a:pt x="1379" y="14"/>
                      </a:lnTo>
                      <a:lnTo>
                        <a:pt x="1410" y="4"/>
                      </a:lnTo>
                      <a:lnTo>
                        <a:pt x="1417" y="2"/>
                      </a:lnTo>
                      <a:lnTo>
                        <a:pt x="1437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C84DE">
                        <a:shade val="30000"/>
                        <a:satMod val="115000"/>
                      </a:srgbClr>
                    </a:gs>
                    <a:gs pos="50000">
                      <a:srgbClr val="FC84DE">
                        <a:shade val="67500"/>
                        <a:satMod val="115000"/>
                      </a:srgbClr>
                    </a:gs>
                    <a:gs pos="100000">
                      <a:srgbClr val="FC84DE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18"/>
                <p:cNvSpPr>
                  <a:spLocks noEditPoints="1"/>
                </p:cNvSpPr>
                <p:nvPr/>
              </p:nvSpPr>
              <p:spPr bwMode="auto">
                <a:xfrm>
                  <a:off x="4722813" y="1876425"/>
                  <a:ext cx="2416175" cy="3683000"/>
                </a:xfrm>
                <a:custGeom>
                  <a:avLst/>
                  <a:gdLst/>
                  <a:ahLst/>
                  <a:cxnLst>
                    <a:cxn ang="0">
                      <a:pos x="254" y="1869"/>
                    </a:cxn>
                    <a:cxn ang="0">
                      <a:pos x="321" y="1986"/>
                    </a:cxn>
                    <a:cxn ang="0">
                      <a:pos x="266" y="2120"/>
                    </a:cxn>
                    <a:cxn ang="0">
                      <a:pos x="138" y="2140"/>
                    </a:cxn>
                    <a:cxn ang="0">
                      <a:pos x="197" y="2236"/>
                    </a:cxn>
                    <a:cxn ang="0">
                      <a:pos x="88" y="2244"/>
                    </a:cxn>
                    <a:cxn ang="0">
                      <a:pos x="1" y="2135"/>
                    </a:cxn>
                    <a:cxn ang="0">
                      <a:pos x="77" y="2133"/>
                    </a:cxn>
                    <a:cxn ang="0">
                      <a:pos x="174" y="2045"/>
                    </a:cxn>
                    <a:cxn ang="0">
                      <a:pos x="171" y="1896"/>
                    </a:cxn>
                    <a:cxn ang="0">
                      <a:pos x="699" y="1310"/>
                    </a:cxn>
                    <a:cxn ang="0">
                      <a:pos x="627" y="1749"/>
                    </a:cxn>
                    <a:cxn ang="0">
                      <a:pos x="674" y="1289"/>
                    </a:cxn>
                    <a:cxn ang="0">
                      <a:pos x="550" y="1414"/>
                    </a:cxn>
                    <a:cxn ang="0">
                      <a:pos x="511" y="1618"/>
                    </a:cxn>
                    <a:cxn ang="0">
                      <a:pos x="424" y="1576"/>
                    </a:cxn>
                    <a:cxn ang="0">
                      <a:pos x="416" y="1397"/>
                    </a:cxn>
                    <a:cxn ang="0">
                      <a:pos x="543" y="1275"/>
                    </a:cxn>
                    <a:cxn ang="0">
                      <a:pos x="670" y="1008"/>
                    </a:cxn>
                    <a:cxn ang="0">
                      <a:pos x="454" y="1166"/>
                    </a:cxn>
                    <a:cxn ang="0">
                      <a:pos x="345" y="1416"/>
                    </a:cxn>
                    <a:cxn ang="0">
                      <a:pos x="413" y="1663"/>
                    </a:cxn>
                    <a:cxn ang="0">
                      <a:pos x="356" y="1712"/>
                    </a:cxn>
                    <a:cxn ang="0">
                      <a:pos x="230" y="1521"/>
                    </a:cxn>
                    <a:cxn ang="0">
                      <a:pos x="249" y="1249"/>
                    </a:cxn>
                    <a:cxn ang="0">
                      <a:pos x="419" y="1037"/>
                    </a:cxn>
                    <a:cxn ang="0">
                      <a:pos x="720" y="900"/>
                    </a:cxn>
                    <a:cxn ang="0">
                      <a:pos x="1324" y="219"/>
                    </a:cxn>
                    <a:cxn ang="0">
                      <a:pos x="1273" y="321"/>
                    </a:cxn>
                    <a:cxn ang="0">
                      <a:pos x="1116" y="488"/>
                    </a:cxn>
                    <a:cxn ang="0">
                      <a:pos x="911" y="632"/>
                    </a:cxn>
                    <a:cxn ang="0">
                      <a:pos x="1039" y="377"/>
                    </a:cxn>
                    <a:cxn ang="0">
                      <a:pos x="1195" y="230"/>
                    </a:cxn>
                    <a:cxn ang="0">
                      <a:pos x="1274" y="203"/>
                    </a:cxn>
                    <a:cxn ang="0">
                      <a:pos x="1521" y="139"/>
                    </a:cxn>
                    <a:cxn ang="0">
                      <a:pos x="1508" y="273"/>
                    </a:cxn>
                    <a:cxn ang="0">
                      <a:pos x="1408" y="525"/>
                    </a:cxn>
                    <a:cxn ang="0">
                      <a:pos x="1163" y="807"/>
                    </a:cxn>
                    <a:cxn ang="0">
                      <a:pos x="880" y="1176"/>
                    </a:cxn>
                    <a:cxn ang="0">
                      <a:pos x="1000" y="1312"/>
                    </a:cxn>
                    <a:cxn ang="0">
                      <a:pos x="1002" y="1555"/>
                    </a:cxn>
                    <a:cxn ang="0">
                      <a:pos x="876" y="1769"/>
                    </a:cxn>
                    <a:cxn ang="0">
                      <a:pos x="678" y="1853"/>
                    </a:cxn>
                    <a:cxn ang="0">
                      <a:pos x="528" y="2082"/>
                    </a:cxn>
                    <a:cxn ang="0">
                      <a:pos x="397" y="2285"/>
                    </a:cxn>
                    <a:cxn ang="0">
                      <a:pos x="232" y="2319"/>
                    </a:cxn>
                    <a:cxn ang="0">
                      <a:pos x="248" y="2288"/>
                    </a:cxn>
                    <a:cxn ang="0">
                      <a:pos x="368" y="2140"/>
                    </a:cxn>
                    <a:cxn ang="0">
                      <a:pos x="525" y="1828"/>
                    </a:cxn>
                    <a:cxn ang="0">
                      <a:pos x="737" y="1762"/>
                    </a:cxn>
                    <a:cxn ang="0">
                      <a:pos x="872" y="1569"/>
                    </a:cxn>
                    <a:cxn ang="0">
                      <a:pos x="900" y="1326"/>
                    </a:cxn>
                    <a:cxn ang="0">
                      <a:pos x="794" y="1150"/>
                    </a:cxn>
                    <a:cxn ang="0">
                      <a:pos x="1001" y="784"/>
                    </a:cxn>
                    <a:cxn ang="0">
                      <a:pos x="1279" y="509"/>
                    </a:cxn>
                    <a:cxn ang="0">
                      <a:pos x="1411" y="196"/>
                    </a:cxn>
                    <a:cxn ang="0">
                      <a:pos x="1411" y="8"/>
                    </a:cxn>
                  </a:cxnLst>
                  <a:rect l="0" t="0" r="r" b="b"/>
                  <a:pathLst>
                    <a:path w="1522" h="2320">
                      <a:moveTo>
                        <a:pt x="111" y="1846"/>
                      </a:moveTo>
                      <a:lnTo>
                        <a:pt x="134" y="1848"/>
                      </a:lnTo>
                      <a:lnTo>
                        <a:pt x="159" y="1850"/>
                      </a:lnTo>
                      <a:lnTo>
                        <a:pt x="208" y="1856"/>
                      </a:lnTo>
                      <a:lnTo>
                        <a:pt x="232" y="1862"/>
                      </a:lnTo>
                      <a:lnTo>
                        <a:pt x="254" y="1869"/>
                      </a:lnTo>
                      <a:lnTo>
                        <a:pt x="273" y="1880"/>
                      </a:lnTo>
                      <a:lnTo>
                        <a:pt x="290" y="1896"/>
                      </a:lnTo>
                      <a:lnTo>
                        <a:pt x="303" y="1916"/>
                      </a:lnTo>
                      <a:lnTo>
                        <a:pt x="313" y="1938"/>
                      </a:lnTo>
                      <a:lnTo>
                        <a:pt x="319" y="1962"/>
                      </a:lnTo>
                      <a:lnTo>
                        <a:pt x="321" y="1986"/>
                      </a:lnTo>
                      <a:lnTo>
                        <a:pt x="320" y="2011"/>
                      </a:lnTo>
                      <a:lnTo>
                        <a:pt x="316" y="2036"/>
                      </a:lnTo>
                      <a:lnTo>
                        <a:pt x="308" y="2060"/>
                      </a:lnTo>
                      <a:lnTo>
                        <a:pt x="297" y="2082"/>
                      </a:lnTo>
                      <a:lnTo>
                        <a:pt x="283" y="2102"/>
                      </a:lnTo>
                      <a:lnTo>
                        <a:pt x="266" y="2120"/>
                      </a:lnTo>
                      <a:lnTo>
                        <a:pt x="247" y="2133"/>
                      </a:lnTo>
                      <a:lnTo>
                        <a:pt x="225" y="2143"/>
                      </a:lnTo>
                      <a:lnTo>
                        <a:pt x="212" y="2145"/>
                      </a:lnTo>
                      <a:lnTo>
                        <a:pt x="187" y="2145"/>
                      </a:lnTo>
                      <a:lnTo>
                        <a:pt x="163" y="2143"/>
                      </a:lnTo>
                      <a:lnTo>
                        <a:pt x="138" y="2140"/>
                      </a:lnTo>
                      <a:lnTo>
                        <a:pt x="141" y="2157"/>
                      </a:lnTo>
                      <a:lnTo>
                        <a:pt x="145" y="2172"/>
                      </a:lnTo>
                      <a:lnTo>
                        <a:pt x="151" y="2188"/>
                      </a:lnTo>
                      <a:lnTo>
                        <a:pt x="160" y="2202"/>
                      </a:lnTo>
                      <a:lnTo>
                        <a:pt x="177" y="2221"/>
                      </a:lnTo>
                      <a:lnTo>
                        <a:pt x="197" y="2236"/>
                      </a:lnTo>
                      <a:lnTo>
                        <a:pt x="217" y="2247"/>
                      </a:lnTo>
                      <a:lnTo>
                        <a:pt x="194" y="2255"/>
                      </a:lnTo>
                      <a:lnTo>
                        <a:pt x="170" y="2259"/>
                      </a:lnTo>
                      <a:lnTo>
                        <a:pt x="141" y="2258"/>
                      </a:lnTo>
                      <a:lnTo>
                        <a:pt x="114" y="2253"/>
                      </a:lnTo>
                      <a:lnTo>
                        <a:pt x="88" y="2244"/>
                      </a:lnTo>
                      <a:lnTo>
                        <a:pt x="64" y="2230"/>
                      </a:lnTo>
                      <a:lnTo>
                        <a:pt x="42" y="2213"/>
                      </a:lnTo>
                      <a:lnTo>
                        <a:pt x="22" y="2192"/>
                      </a:lnTo>
                      <a:lnTo>
                        <a:pt x="13" y="2177"/>
                      </a:lnTo>
                      <a:lnTo>
                        <a:pt x="6" y="2162"/>
                      </a:lnTo>
                      <a:lnTo>
                        <a:pt x="1" y="2135"/>
                      </a:lnTo>
                      <a:lnTo>
                        <a:pt x="0" y="2108"/>
                      </a:lnTo>
                      <a:lnTo>
                        <a:pt x="15" y="2118"/>
                      </a:lnTo>
                      <a:lnTo>
                        <a:pt x="32" y="2126"/>
                      </a:lnTo>
                      <a:lnTo>
                        <a:pt x="50" y="2132"/>
                      </a:lnTo>
                      <a:lnTo>
                        <a:pt x="63" y="2134"/>
                      </a:lnTo>
                      <a:lnTo>
                        <a:pt x="77" y="2133"/>
                      </a:lnTo>
                      <a:lnTo>
                        <a:pt x="89" y="2131"/>
                      </a:lnTo>
                      <a:lnTo>
                        <a:pt x="112" y="2121"/>
                      </a:lnTo>
                      <a:lnTo>
                        <a:pt x="132" y="2107"/>
                      </a:lnTo>
                      <a:lnTo>
                        <a:pt x="149" y="2089"/>
                      </a:lnTo>
                      <a:lnTo>
                        <a:pt x="164" y="2069"/>
                      </a:lnTo>
                      <a:lnTo>
                        <a:pt x="174" y="2045"/>
                      </a:lnTo>
                      <a:lnTo>
                        <a:pt x="182" y="2020"/>
                      </a:lnTo>
                      <a:lnTo>
                        <a:pt x="187" y="1995"/>
                      </a:lnTo>
                      <a:lnTo>
                        <a:pt x="188" y="1969"/>
                      </a:lnTo>
                      <a:lnTo>
                        <a:pt x="185" y="1944"/>
                      </a:lnTo>
                      <a:lnTo>
                        <a:pt x="179" y="1919"/>
                      </a:lnTo>
                      <a:lnTo>
                        <a:pt x="171" y="1896"/>
                      </a:lnTo>
                      <a:lnTo>
                        <a:pt x="157" y="1876"/>
                      </a:lnTo>
                      <a:lnTo>
                        <a:pt x="139" y="1859"/>
                      </a:lnTo>
                      <a:lnTo>
                        <a:pt x="125" y="1851"/>
                      </a:lnTo>
                      <a:lnTo>
                        <a:pt x="111" y="1846"/>
                      </a:lnTo>
                      <a:close/>
                      <a:moveTo>
                        <a:pt x="674" y="1289"/>
                      </a:moveTo>
                      <a:lnTo>
                        <a:pt x="699" y="1310"/>
                      </a:lnTo>
                      <a:lnTo>
                        <a:pt x="721" y="1334"/>
                      </a:lnTo>
                      <a:lnTo>
                        <a:pt x="739" y="1360"/>
                      </a:lnTo>
                      <a:lnTo>
                        <a:pt x="752" y="1388"/>
                      </a:lnTo>
                      <a:lnTo>
                        <a:pt x="762" y="1416"/>
                      </a:lnTo>
                      <a:lnTo>
                        <a:pt x="647" y="1735"/>
                      </a:lnTo>
                      <a:lnTo>
                        <a:pt x="627" y="1749"/>
                      </a:lnTo>
                      <a:lnTo>
                        <a:pt x="605" y="1761"/>
                      </a:lnTo>
                      <a:lnTo>
                        <a:pt x="582" y="1770"/>
                      </a:lnTo>
                      <a:lnTo>
                        <a:pt x="556" y="1775"/>
                      </a:lnTo>
                      <a:lnTo>
                        <a:pt x="528" y="1778"/>
                      </a:lnTo>
                      <a:lnTo>
                        <a:pt x="498" y="1777"/>
                      </a:lnTo>
                      <a:lnTo>
                        <a:pt x="674" y="1289"/>
                      </a:lnTo>
                      <a:close/>
                      <a:moveTo>
                        <a:pt x="603" y="1267"/>
                      </a:moveTo>
                      <a:lnTo>
                        <a:pt x="636" y="1272"/>
                      </a:lnTo>
                      <a:lnTo>
                        <a:pt x="609" y="1346"/>
                      </a:lnTo>
                      <a:lnTo>
                        <a:pt x="587" y="1366"/>
                      </a:lnTo>
                      <a:lnTo>
                        <a:pt x="566" y="1389"/>
                      </a:lnTo>
                      <a:lnTo>
                        <a:pt x="550" y="1414"/>
                      </a:lnTo>
                      <a:lnTo>
                        <a:pt x="537" y="1442"/>
                      </a:lnTo>
                      <a:lnTo>
                        <a:pt x="528" y="1471"/>
                      </a:lnTo>
                      <a:lnTo>
                        <a:pt x="524" y="1501"/>
                      </a:lnTo>
                      <a:lnTo>
                        <a:pt x="525" y="1531"/>
                      </a:lnTo>
                      <a:lnTo>
                        <a:pt x="531" y="1562"/>
                      </a:lnTo>
                      <a:lnTo>
                        <a:pt x="511" y="1618"/>
                      </a:lnTo>
                      <a:lnTo>
                        <a:pt x="418" y="1597"/>
                      </a:lnTo>
                      <a:lnTo>
                        <a:pt x="421" y="1592"/>
                      </a:lnTo>
                      <a:lnTo>
                        <a:pt x="424" y="1587"/>
                      </a:lnTo>
                      <a:lnTo>
                        <a:pt x="425" y="1584"/>
                      </a:lnTo>
                      <a:lnTo>
                        <a:pt x="425" y="1579"/>
                      </a:lnTo>
                      <a:lnTo>
                        <a:pt x="424" y="1576"/>
                      </a:lnTo>
                      <a:lnTo>
                        <a:pt x="410" y="1547"/>
                      </a:lnTo>
                      <a:lnTo>
                        <a:pt x="402" y="1517"/>
                      </a:lnTo>
                      <a:lnTo>
                        <a:pt x="398" y="1487"/>
                      </a:lnTo>
                      <a:lnTo>
                        <a:pt x="400" y="1456"/>
                      </a:lnTo>
                      <a:lnTo>
                        <a:pt x="406" y="1426"/>
                      </a:lnTo>
                      <a:lnTo>
                        <a:pt x="416" y="1397"/>
                      </a:lnTo>
                      <a:lnTo>
                        <a:pt x="429" y="1370"/>
                      </a:lnTo>
                      <a:lnTo>
                        <a:pt x="446" y="1344"/>
                      </a:lnTo>
                      <a:lnTo>
                        <a:pt x="466" y="1321"/>
                      </a:lnTo>
                      <a:lnTo>
                        <a:pt x="490" y="1301"/>
                      </a:lnTo>
                      <a:lnTo>
                        <a:pt x="516" y="1287"/>
                      </a:lnTo>
                      <a:lnTo>
                        <a:pt x="543" y="1275"/>
                      </a:lnTo>
                      <a:lnTo>
                        <a:pt x="573" y="1268"/>
                      </a:lnTo>
                      <a:lnTo>
                        <a:pt x="603" y="1267"/>
                      </a:lnTo>
                      <a:close/>
                      <a:moveTo>
                        <a:pt x="775" y="884"/>
                      </a:moveTo>
                      <a:lnTo>
                        <a:pt x="742" y="976"/>
                      </a:lnTo>
                      <a:lnTo>
                        <a:pt x="705" y="992"/>
                      </a:lnTo>
                      <a:lnTo>
                        <a:pt x="670" y="1008"/>
                      </a:lnTo>
                      <a:lnTo>
                        <a:pt x="634" y="1027"/>
                      </a:lnTo>
                      <a:lnTo>
                        <a:pt x="598" y="1048"/>
                      </a:lnTo>
                      <a:lnTo>
                        <a:pt x="558" y="1073"/>
                      </a:lnTo>
                      <a:lnTo>
                        <a:pt x="520" y="1102"/>
                      </a:lnTo>
                      <a:lnTo>
                        <a:pt x="486" y="1132"/>
                      </a:lnTo>
                      <a:lnTo>
                        <a:pt x="454" y="1166"/>
                      </a:lnTo>
                      <a:lnTo>
                        <a:pt x="427" y="1202"/>
                      </a:lnTo>
                      <a:lnTo>
                        <a:pt x="402" y="1241"/>
                      </a:lnTo>
                      <a:lnTo>
                        <a:pt x="381" y="1283"/>
                      </a:lnTo>
                      <a:lnTo>
                        <a:pt x="364" y="1326"/>
                      </a:lnTo>
                      <a:lnTo>
                        <a:pt x="352" y="1372"/>
                      </a:lnTo>
                      <a:lnTo>
                        <a:pt x="345" y="1416"/>
                      </a:lnTo>
                      <a:lnTo>
                        <a:pt x="344" y="1461"/>
                      </a:lnTo>
                      <a:lnTo>
                        <a:pt x="348" y="1504"/>
                      </a:lnTo>
                      <a:lnTo>
                        <a:pt x="357" y="1546"/>
                      </a:lnTo>
                      <a:lnTo>
                        <a:pt x="371" y="1587"/>
                      </a:lnTo>
                      <a:lnTo>
                        <a:pt x="390" y="1626"/>
                      </a:lnTo>
                      <a:lnTo>
                        <a:pt x="413" y="1663"/>
                      </a:lnTo>
                      <a:lnTo>
                        <a:pt x="439" y="1697"/>
                      </a:lnTo>
                      <a:lnTo>
                        <a:pt x="470" y="1729"/>
                      </a:lnTo>
                      <a:lnTo>
                        <a:pt x="457" y="1766"/>
                      </a:lnTo>
                      <a:lnTo>
                        <a:pt x="421" y="1750"/>
                      </a:lnTo>
                      <a:lnTo>
                        <a:pt x="387" y="1732"/>
                      </a:lnTo>
                      <a:lnTo>
                        <a:pt x="356" y="1712"/>
                      </a:lnTo>
                      <a:lnTo>
                        <a:pt x="329" y="1689"/>
                      </a:lnTo>
                      <a:lnTo>
                        <a:pt x="304" y="1663"/>
                      </a:lnTo>
                      <a:lnTo>
                        <a:pt x="282" y="1634"/>
                      </a:lnTo>
                      <a:lnTo>
                        <a:pt x="262" y="1600"/>
                      </a:lnTo>
                      <a:lnTo>
                        <a:pt x="245" y="1564"/>
                      </a:lnTo>
                      <a:lnTo>
                        <a:pt x="230" y="1521"/>
                      </a:lnTo>
                      <a:lnTo>
                        <a:pt x="220" y="1477"/>
                      </a:lnTo>
                      <a:lnTo>
                        <a:pt x="215" y="1431"/>
                      </a:lnTo>
                      <a:lnTo>
                        <a:pt x="216" y="1385"/>
                      </a:lnTo>
                      <a:lnTo>
                        <a:pt x="222" y="1337"/>
                      </a:lnTo>
                      <a:lnTo>
                        <a:pt x="233" y="1293"/>
                      </a:lnTo>
                      <a:lnTo>
                        <a:pt x="249" y="1249"/>
                      </a:lnTo>
                      <a:lnTo>
                        <a:pt x="268" y="1207"/>
                      </a:lnTo>
                      <a:lnTo>
                        <a:pt x="292" y="1169"/>
                      </a:lnTo>
                      <a:lnTo>
                        <a:pt x="320" y="1131"/>
                      </a:lnTo>
                      <a:lnTo>
                        <a:pt x="349" y="1098"/>
                      </a:lnTo>
                      <a:lnTo>
                        <a:pt x="383" y="1066"/>
                      </a:lnTo>
                      <a:lnTo>
                        <a:pt x="419" y="1037"/>
                      </a:lnTo>
                      <a:lnTo>
                        <a:pt x="457" y="1011"/>
                      </a:lnTo>
                      <a:lnTo>
                        <a:pt x="507" y="983"/>
                      </a:lnTo>
                      <a:lnTo>
                        <a:pt x="559" y="958"/>
                      </a:lnTo>
                      <a:lnTo>
                        <a:pt x="611" y="936"/>
                      </a:lnTo>
                      <a:lnTo>
                        <a:pt x="666" y="916"/>
                      </a:lnTo>
                      <a:lnTo>
                        <a:pt x="720" y="900"/>
                      </a:lnTo>
                      <a:lnTo>
                        <a:pt x="775" y="884"/>
                      </a:lnTo>
                      <a:close/>
                      <a:moveTo>
                        <a:pt x="1274" y="203"/>
                      </a:moveTo>
                      <a:lnTo>
                        <a:pt x="1289" y="203"/>
                      </a:lnTo>
                      <a:lnTo>
                        <a:pt x="1302" y="205"/>
                      </a:lnTo>
                      <a:lnTo>
                        <a:pt x="1314" y="210"/>
                      </a:lnTo>
                      <a:lnTo>
                        <a:pt x="1324" y="219"/>
                      </a:lnTo>
                      <a:lnTo>
                        <a:pt x="1332" y="230"/>
                      </a:lnTo>
                      <a:lnTo>
                        <a:pt x="1338" y="245"/>
                      </a:lnTo>
                      <a:lnTo>
                        <a:pt x="1339" y="266"/>
                      </a:lnTo>
                      <a:lnTo>
                        <a:pt x="1335" y="287"/>
                      </a:lnTo>
                      <a:lnTo>
                        <a:pt x="1303" y="302"/>
                      </a:lnTo>
                      <a:lnTo>
                        <a:pt x="1273" y="321"/>
                      </a:lnTo>
                      <a:lnTo>
                        <a:pt x="1244" y="342"/>
                      </a:lnTo>
                      <a:lnTo>
                        <a:pt x="1217" y="367"/>
                      </a:lnTo>
                      <a:lnTo>
                        <a:pt x="1192" y="394"/>
                      </a:lnTo>
                      <a:lnTo>
                        <a:pt x="1168" y="421"/>
                      </a:lnTo>
                      <a:lnTo>
                        <a:pt x="1146" y="447"/>
                      </a:lnTo>
                      <a:lnTo>
                        <a:pt x="1116" y="488"/>
                      </a:lnTo>
                      <a:lnTo>
                        <a:pt x="1088" y="530"/>
                      </a:lnTo>
                      <a:lnTo>
                        <a:pt x="1064" y="574"/>
                      </a:lnTo>
                      <a:lnTo>
                        <a:pt x="1027" y="595"/>
                      </a:lnTo>
                      <a:lnTo>
                        <a:pt x="989" y="612"/>
                      </a:lnTo>
                      <a:lnTo>
                        <a:pt x="949" y="624"/>
                      </a:lnTo>
                      <a:lnTo>
                        <a:pt x="911" y="632"/>
                      </a:lnTo>
                      <a:lnTo>
                        <a:pt x="924" y="586"/>
                      </a:lnTo>
                      <a:lnTo>
                        <a:pt x="940" y="540"/>
                      </a:lnTo>
                      <a:lnTo>
                        <a:pt x="959" y="497"/>
                      </a:lnTo>
                      <a:lnTo>
                        <a:pt x="983" y="455"/>
                      </a:lnTo>
                      <a:lnTo>
                        <a:pt x="1010" y="415"/>
                      </a:lnTo>
                      <a:lnTo>
                        <a:pt x="1039" y="377"/>
                      </a:lnTo>
                      <a:lnTo>
                        <a:pt x="1061" y="350"/>
                      </a:lnTo>
                      <a:lnTo>
                        <a:pt x="1085" y="324"/>
                      </a:lnTo>
                      <a:lnTo>
                        <a:pt x="1110" y="297"/>
                      </a:lnTo>
                      <a:lnTo>
                        <a:pt x="1136" y="272"/>
                      </a:lnTo>
                      <a:lnTo>
                        <a:pt x="1165" y="249"/>
                      </a:lnTo>
                      <a:lnTo>
                        <a:pt x="1195" y="230"/>
                      </a:lnTo>
                      <a:lnTo>
                        <a:pt x="1205" y="224"/>
                      </a:lnTo>
                      <a:lnTo>
                        <a:pt x="1216" y="219"/>
                      </a:lnTo>
                      <a:lnTo>
                        <a:pt x="1230" y="213"/>
                      </a:lnTo>
                      <a:lnTo>
                        <a:pt x="1244" y="209"/>
                      </a:lnTo>
                      <a:lnTo>
                        <a:pt x="1259" y="205"/>
                      </a:lnTo>
                      <a:lnTo>
                        <a:pt x="1274" y="203"/>
                      </a:lnTo>
                      <a:close/>
                      <a:moveTo>
                        <a:pt x="1405" y="0"/>
                      </a:moveTo>
                      <a:lnTo>
                        <a:pt x="1489" y="66"/>
                      </a:lnTo>
                      <a:lnTo>
                        <a:pt x="1502" y="81"/>
                      </a:lnTo>
                      <a:lnTo>
                        <a:pt x="1512" y="98"/>
                      </a:lnTo>
                      <a:lnTo>
                        <a:pt x="1518" y="118"/>
                      </a:lnTo>
                      <a:lnTo>
                        <a:pt x="1521" y="139"/>
                      </a:lnTo>
                      <a:lnTo>
                        <a:pt x="1522" y="161"/>
                      </a:lnTo>
                      <a:lnTo>
                        <a:pt x="1521" y="185"/>
                      </a:lnTo>
                      <a:lnTo>
                        <a:pt x="1519" y="208"/>
                      </a:lnTo>
                      <a:lnTo>
                        <a:pt x="1516" y="230"/>
                      </a:lnTo>
                      <a:lnTo>
                        <a:pt x="1512" y="253"/>
                      </a:lnTo>
                      <a:lnTo>
                        <a:pt x="1508" y="273"/>
                      </a:lnTo>
                      <a:lnTo>
                        <a:pt x="1505" y="292"/>
                      </a:lnTo>
                      <a:lnTo>
                        <a:pt x="1504" y="293"/>
                      </a:lnTo>
                      <a:lnTo>
                        <a:pt x="1485" y="353"/>
                      </a:lnTo>
                      <a:lnTo>
                        <a:pt x="1464" y="412"/>
                      </a:lnTo>
                      <a:lnTo>
                        <a:pt x="1438" y="470"/>
                      </a:lnTo>
                      <a:lnTo>
                        <a:pt x="1408" y="525"/>
                      </a:lnTo>
                      <a:lnTo>
                        <a:pt x="1376" y="579"/>
                      </a:lnTo>
                      <a:lnTo>
                        <a:pt x="1339" y="630"/>
                      </a:lnTo>
                      <a:lnTo>
                        <a:pt x="1299" y="679"/>
                      </a:lnTo>
                      <a:lnTo>
                        <a:pt x="1257" y="725"/>
                      </a:lnTo>
                      <a:lnTo>
                        <a:pt x="1211" y="767"/>
                      </a:lnTo>
                      <a:lnTo>
                        <a:pt x="1163" y="807"/>
                      </a:lnTo>
                      <a:lnTo>
                        <a:pt x="1111" y="841"/>
                      </a:lnTo>
                      <a:lnTo>
                        <a:pt x="1056" y="873"/>
                      </a:lnTo>
                      <a:lnTo>
                        <a:pt x="999" y="900"/>
                      </a:lnTo>
                      <a:lnTo>
                        <a:pt x="940" y="921"/>
                      </a:lnTo>
                      <a:lnTo>
                        <a:pt x="854" y="1163"/>
                      </a:lnTo>
                      <a:lnTo>
                        <a:pt x="880" y="1176"/>
                      </a:lnTo>
                      <a:lnTo>
                        <a:pt x="905" y="1191"/>
                      </a:lnTo>
                      <a:lnTo>
                        <a:pt x="928" y="1207"/>
                      </a:lnTo>
                      <a:lnTo>
                        <a:pt x="948" y="1227"/>
                      </a:lnTo>
                      <a:lnTo>
                        <a:pt x="967" y="1250"/>
                      </a:lnTo>
                      <a:lnTo>
                        <a:pt x="983" y="1275"/>
                      </a:lnTo>
                      <a:lnTo>
                        <a:pt x="1000" y="1312"/>
                      </a:lnTo>
                      <a:lnTo>
                        <a:pt x="1012" y="1352"/>
                      </a:lnTo>
                      <a:lnTo>
                        <a:pt x="1019" y="1392"/>
                      </a:lnTo>
                      <a:lnTo>
                        <a:pt x="1021" y="1432"/>
                      </a:lnTo>
                      <a:lnTo>
                        <a:pt x="1019" y="1474"/>
                      </a:lnTo>
                      <a:lnTo>
                        <a:pt x="1012" y="1514"/>
                      </a:lnTo>
                      <a:lnTo>
                        <a:pt x="1002" y="1555"/>
                      </a:lnTo>
                      <a:lnTo>
                        <a:pt x="989" y="1594"/>
                      </a:lnTo>
                      <a:lnTo>
                        <a:pt x="973" y="1632"/>
                      </a:lnTo>
                      <a:lnTo>
                        <a:pt x="955" y="1669"/>
                      </a:lnTo>
                      <a:lnTo>
                        <a:pt x="933" y="1705"/>
                      </a:lnTo>
                      <a:lnTo>
                        <a:pt x="906" y="1738"/>
                      </a:lnTo>
                      <a:lnTo>
                        <a:pt x="876" y="1769"/>
                      </a:lnTo>
                      <a:lnTo>
                        <a:pt x="844" y="1795"/>
                      </a:lnTo>
                      <a:lnTo>
                        <a:pt x="808" y="1819"/>
                      </a:lnTo>
                      <a:lnTo>
                        <a:pt x="777" y="1835"/>
                      </a:lnTo>
                      <a:lnTo>
                        <a:pt x="745" y="1845"/>
                      </a:lnTo>
                      <a:lnTo>
                        <a:pt x="712" y="1851"/>
                      </a:lnTo>
                      <a:lnTo>
                        <a:pt x="678" y="1853"/>
                      </a:lnTo>
                      <a:lnTo>
                        <a:pt x="644" y="1851"/>
                      </a:lnTo>
                      <a:lnTo>
                        <a:pt x="609" y="1846"/>
                      </a:lnTo>
                      <a:lnTo>
                        <a:pt x="590" y="1904"/>
                      </a:lnTo>
                      <a:lnTo>
                        <a:pt x="570" y="1964"/>
                      </a:lnTo>
                      <a:lnTo>
                        <a:pt x="550" y="2024"/>
                      </a:lnTo>
                      <a:lnTo>
                        <a:pt x="528" y="2082"/>
                      </a:lnTo>
                      <a:lnTo>
                        <a:pt x="504" y="2140"/>
                      </a:lnTo>
                      <a:lnTo>
                        <a:pt x="476" y="2195"/>
                      </a:lnTo>
                      <a:lnTo>
                        <a:pt x="460" y="2221"/>
                      </a:lnTo>
                      <a:lnTo>
                        <a:pt x="441" y="2246"/>
                      </a:lnTo>
                      <a:lnTo>
                        <a:pt x="421" y="2268"/>
                      </a:lnTo>
                      <a:lnTo>
                        <a:pt x="397" y="2285"/>
                      </a:lnTo>
                      <a:lnTo>
                        <a:pt x="371" y="2301"/>
                      </a:lnTo>
                      <a:lnTo>
                        <a:pt x="343" y="2312"/>
                      </a:lnTo>
                      <a:lnTo>
                        <a:pt x="317" y="2318"/>
                      </a:lnTo>
                      <a:lnTo>
                        <a:pt x="289" y="2320"/>
                      </a:lnTo>
                      <a:lnTo>
                        <a:pt x="260" y="2320"/>
                      </a:lnTo>
                      <a:lnTo>
                        <a:pt x="232" y="2319"/>
                      </a:lnTo>
                      <a:lnTo>
                        <a:pt x="203" y="2317"/>
                      </a:lnTo>
                      <a:lnTo>
                        <a:pt x="174" y="2314"/>
                      </a:lnTo>
                      <a:lnTo>
                        <a:pt x="148" y="2312"/>
                      </a:lnTo>
                      <a:lnTo>
                        <a:pt x="181" y="2310"/>
                      </a:lnTo>
                      <a:lnTo>
                        <a:pt x="215" y="2302"/>
                      </a:lnTo>
                      <a:lnTo>
                        <a:pt x="248" y="2288"/>
                      </a:lnTo>
                      <a:lnTo>
                        <a:pt x="277" y="2269"/>
                      </a:lnTo>
                      <a:lnTo>
                        <a:pt x="301" y="2249"/>
                      </a:lnTo>
                      <a:lnTo>
                        <a:pt x="322" y="2225"/>
                      </a:lnTo>
                      <a:lnTo>
                        <a:pt x="339" y="2198"/>
                      </a:lnTo>
                      <a:lnTo>
                        <a:pt x="354" y="2170"/>
                      </a:lnTo>
                      <a:lnTo>
                        <a:pt x="368" y="2140"/>
                      </a:lnTo>
                      <a:lnTo>
                        <a:pt x="380" y="2111"/>
                      </a:lnTo>
                      <a:lnTo>
                        <a:pt x="408" y="2040"/>
                      </a:lnTo>
                      <a:lnTo>
                        <a:pt x="433" y="1968"/>
                      </a:lnTo>
                      <a:lnTo>
                        <a:pt x="458" y="1895"/>
                      </a:lnTo>
                      <a:lnTo>
                        <a:pt x="484" y="1823"/>
                      </a:lnTo>
                      <a:lnTo>
                        <a:pt x="525" y="1828"/>
                      </a:lnTo>
                      <a:lnTo>
                        <a:pt x="565" y="1828"/>
                      </a:lnTo>
                      <a:lnTo>
                        <a:pt x="603" y="1823"/>
                      </a:lnTo>
                      <a:lnTo>
                        <a:pt x="639" y="1814"/>
                      </a:lnTo>
                      <a:lnTo>
                        <a:pt x="674" y="1800"/>
                      </a:lnTo>
                      <a:lnTo>
                        <a:pt x="706" y="1783"/>
                      </a:lnTo>
                      <a:lnTo>
                        <a:pt x="737" y="1762"/>
                      </a:lnTo>
                      <a:lnTo>
                        <a:pt x="765" y="1736"/>
                      </a:lnTo>
                      <a:lnTo>
                        <a:pt x="791" y="1707"/>
                      </a:lnTo>
                      <a:lnTo>
                        <a:pt x="816" y="1676"/>
                      </a:lnTo>
                      <a:lnTo>
                        <a:pt x="838" y="1641"/>
                      </a:lnTo>
                      <a:lnTo>
                        <a:pt x="857" y="1605"/>
                      </a:lnTo>
                      <a:lnTo>
                        <a:pt x="872" y="1569"/>
                      </a:lnTo>
                      <a:lnTo>
                        <a:pt x="886" y="1529"/>
                      </a:lnTo>
                      <a:lnTo>
                        <a:pt x="896" y="1490"/>
                      </a:lnTo>
                      <a:lnTo>
                        <a:pt x="903" y="1449"/>
                      </a:lnTo>
                      <a:lnTo>
                        <a:pt x="906" y="1407"/>
                      </a:lnTo>
                      <a:lnTo>
                        <a:pt x="905" y="1367"/>
                      </a:lnTo>
                      <a:lnTo>
                        <a:pt x="900" y="1326"/>
                      </a:lnTo>
                      <a:lnTo>
                        <a:pt x="891" y="1287"/>
                      </a:lnTo>
                      <a:lnTo>
                        <a:pt x="876" y="1249"/>
                      </a:lnTo>
                      <a:lnTo>
                        <a:pt x="861" y="1219"/>
                      </a:lnTo>
                      <a:lnTo>
                        <a:pt x="842" y="1194"/>
                      </a:lnTo>
                      <a:lnTo>
                        <a:pt x="819" y="1171"/>
                      </a:lnTo>
                      <a:lnTo>
                        <a:pt x="794" y="1150"/>
                      </a:lnTo>
                      <a:lnTo>
                        <a:pt x="767" y="1133"/>
                      </a:lnTo>
                      <a:lnTo>
                        <a:pt x="737" y="1118"/>
                      </a:lnTo>
                      <a:lnTo>
                        <a:pt x="825" y="868"/>
                      </a:lnTo>
                      <a:lnTo>
                        <a:pt x="886" y="845"/>
                      </a:lnTo>
                      <a:lnTo>
                        <a:pt x="945" y="817"/>
                      </a:lnTo>
                      <a:lnTo>
                        <a:pt x="1001" y="784"/>
                      </a:lnTo>
                      <a:lnTo>
                        <a:pt x="1054" y="747"/>
                      </a:lnTo>
                      <a:lnTo>
                        <a:pt x="1106" y="707"/>
                      </a:lnTo>
                      <a:lnTo>
                        <a:pt x="1154" y="661"/>
                      </a:lnTo>
                      <a:lnTo>
                        <a:pt x="1199" y="614"/>
                      </a:lnTo>
                      <a:lnTo>
                        <a:pt x="1240" y="562"/>
                      </a:lnTo>
                      <a:lnTo>
                        <a:pt x="1279" y="509"/>
                      </a:lnTo>
                      <a:lnTo>
                        <a:pt x="1312" y="452"/>
                      </a:lnTo>
                      <a:lnTo>
                        <a:pt x="1343" y="395"/>
                      </a:lnTo>
                      <a:lnTo>
                        <a:pt x="1369" y="335"/>
                      </a:lnTo>
                      <a:lnTo>
                        <a:pt x="1390" y="274"/>
                      </a:lnTo>
                      <a:lnTo>
                        <a:pt x="1401" y="235"/>
                      </a:lnTo>
                      <a:lnTo>
                        <a:pt x="1411" y="196"/>
                      </a:lnTo>
                      <a:lnTo>
                        <a:pt x="1419" y="154"/>
                      </a:lnTo>
                      <a:lnTo>
                        <a:pt x="1423" y="114"/>
                      </a:lnTo>
                      <a:lnTo>
                        <a:pt x="1423" y="72"/>
                      </a:lnTo>
                      <a:lnTo>
                        <a:pt x="1419" y="33"/>
                      </a:lnTo>
                      <a:lnTo>
                        <a:pt x="1416" y="19"/>
                      </a:lnTo>
                      <a:lnTo>
                        <a:pt x="1411" y="8"/>
                      </a:lnTo>
                      <a:lnTo>
                        <a:pt x="140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E004F">
                        <a:shade val="30000"/>
                        <a:satMod val="115000"/>
                      </a:srgbClr>
                    </a:gs>
                    <a:gs pos="50000">
                      <a:srgbClr val="9E004F">
                        <a:shade val="67500"/>
                        <a:satMod val="115000"/>
                      </a:srgbClr>
                    </a:gs>
                    <a:gs pos="100000">
                      <a:srgbClr val="9E004F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16" name="Group 415"/>
          <p:cNvGrpSpPr/>
          <p:nvPr/>
        </p:nvGrpSpPr>
        <p:grpSpPr>
          <a:xfrm>
            <a:off x="6317052" y="3657600"/>
            <a:ext cx="1371600" cy="1295400"/>
            <a:chOff x="5946799" y="4038600"/>
            <a:chExt cx="1371600" cy="1295400"/>
          </a:xfrm>
        </p:grpSpPr>
        <p:sp>
          <p:nvSpPr>
            <p:cNvPr id="10" name="Folded Corner 9"/>
            <p:cNvSpPr/>
            <p:nvPr/>
          </p:nvSpPr>
          <p:spPr>
            <a:xfrm>
              <a:off x="5946799" y="4038600"/>
              <a:ext cx="1371600" cy="1295400"/>
            </a:xfrm>
            <a:prstGeom prst="foldedCorne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dist="76200" dir="19140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1"/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Chemistry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524526" y="4584325"/>
              <a:ext cx="190746" cy="635484"/>
              <a:chOff x="9159920" y="2743200"/>
              <a:chExt cx="896893" cy="2988068"/>
            </a:xfrm>
          </p:grpSpPr>
          <p:grpSp>
            <p:nvGrpSpPr>
              <p:cNvPr id="291" name="Group 66"/>
              <p:cNvGrpSpPr/>
              <p:nvPr/>
            </p:nvGrpSpPr>
            <p:grpSpPr>
              <a:xfrm rot="2405800">
                <a:off x="9159920" y="2796045"/>
                <a:ext cx="762000" cy="2935223"/>
                <a:chOff x="8151812" y="2170176"/>
                <a:chExt cx="762000" cy="2935223"/>
              </a:xfrm>
            </p:grpSpPr>
            <p:sp>
              <p:nvSpPr>
                <p:cNvPr id="299" name="Round Same Side Corner Rectangle 298"/>
                <p:cNvSpPr/>
                <p:nvPr/>
              </p:nvSpPr>
              <p:spPr>
                <a:xfrm rot="10800000">
                  <a:off x="8151812" y="2209799"/>
                  <a:ext cx="762000" cy="28956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43000"/>
                      </a:schemeClr>
                    </a:gs>
                    <a:gs pos="26000">
                      <a:schemeClr val="bg1">
                        <a:lumMod val="9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Oval 299"/>
                <p:cNvSpPr/>
                <p:nvPr/>
              </p:nvSpPr>
              <p:spPr>
                <a:xfrm flipV="1">
                  <a:off x="8151812" y="2170176"/>
                  <a:ext cx="762000" cy="76200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Freeform 300"/>
                <p:cNvSpPr/>
                <p:nvPr/>
              </p:nvSpPr>
              <p:spPr>
                <a:xfrm rot="10800000">
                  <a:off x="8180298" y="4120785"/>
                  <a:ext cx="711475" cy="950447"/>
                </a:xfrm>
                <a:custGeom>
                  <a:avLst/>
                  <a:gdLst>
                    <a:gd name="connsiteX0" fmla="*/ 352514 w 705028"/>
                    <a:gd name="connsiteY0" fmla="*/ 0 h 815114"/>
                    <a:gd name="connsiteX1" fmla="*/ 352514 w 705028"/>
                    <a:gd name="connsiteY1" fmla="*/ 0 h 815114"/>
                    <a:gd name="connsiteX2" fmla="*/ 601779 w 705028"/>
                    <a:gd name="connsiteY2" fmla="*/ 103249 h 815114"/>
                    <a:gd name="connsiteX3" fmla="*/ 705028 w 705028"/>
                    <a:gd name="connsiteY3" fmla="*/ 352514 h 815114"/>
                    <a:gd name="connsiteX4" fmla="*/ 705028 w 705028"/>
                    <a:gd name="connsiteY4" fmla="*/ 815114 h 815114"/>
                    <a:gd name="connsiteX5" fmla="*/ 705028 w 705028"/>
                    <a:gd name="connsiteY5" fmla="*/ 815114 h 815114"/>
                    <a:gd name="connsiteX6" fmla="*/ 705028 w 705028"/>
                    <a:gd name="connsiteY6" fmla="*/ 815114 h 815114"/>
                    <a:gd name="connsiteX7" fmla="*/ 0 w 705028"/>
                    <a:gd name="connsiteY7" fmla="*/ 815114 h 815114"/>
                    <a:gd name="connsiteX8" fmla="*/ 0 w 705028"/>
                    <a:gd name="connsiteY8" fmla="*/ 815114 h 815114"/>
                    <a:gd name="connsiteX9" fmla="*/ 0 w 705028"/>
                    <a:gd name="connsiteY9" fmla="*/ 815114 h 815114"/>
                    <a:gd name="connsiteX10" fmla="*/ 0 w 705028"/>
                    <a:gd name="connsiteY10" fmla="*/ 352514 h 815114"/>
                    <a:gd name="connsiteX11" fmla="*/ 103249 w 705028"/>
                    <a:gd name="connsiteY11" fmla="*/ 103249 h 815114"/>
                    <a:gd name="connsiteX12" fmla="*/ 352514 w 705028"/>
                    <a:gd name="connsiteY12" fmla="*/ 0 h 815114"/>
                    <a:gd name="connsiteX0" fmla="*/ 352514 w 705028"/>
                    <a:gd name="connsiteY0" fmla="*/ 0 h 815114"/>
                    <a:gd name="connsiteX1" fmla="*/ 352514 w 705028"/>
                    <a:gd name="connsiteY1" fmla="*/ 0 h 815114"/>
                    <a:gd name="connsiteX2" fmla="*/ 601779 w 705028"/>
                    <a:gd name="connsiteY2" fmla="*/ 103249 h 815114"/>
                    <a:gd name="connsiteX3" fmla="*/ 705028 w 705028"/>
                    <a:gd name="connsiteY3" fmla="*/ 352514 h 815114"/>
                    <a:gd name="connsiteX4" fmla="*/ 705028 w 705028"/>
                    <a:gd name="connsiteY4" fmla="*/ 815114 h 815114"/>
                    <a:gd name="connsiteX5" fmla="*/ 705028 w 705028"/>
                    <a:gd name="connsiteY5" fmla="*/ 815114 h 815114"/>
                    <a:gd name="connsiteX6" fmla="*/ 0 w 705028"/>
                    <a:gd name="connsiteY6" fmla="*/ 815114 h 815114"/>
                    <a:gd name="connsiteX7" fmla="*/ 0 w 705028"/>
                    <a:gd name="connsiteY7" fmla="*/ 815114 h 815114"/>
                    <a:gd name="connsiteX8" fmla="*/ 0 w 705028"/>
                    <a:gd name="connsiteY8" fmla="*/ 815114 h 815114"/>
                    <a:gd name="connsiteX9" fmla="*/ 0 w 705028"/>
                    <a:gd name="connsiteY9" fmla="*/ 352514 h 815114"/>
                    <a:gd name="connsiteX10" fmla="*/ 103249 w 705028"/>
                    <a:gd name="connsiteY10" fmla="*/ 103249 h 815114"/>
                    <a:gd name="connsiteX11" fmla="*/ 352514 w 705028"/>
                    <a:gd name="connsiteY11" fmla="*/ 0 h 815114"/>
                    <a:gd name="connsiteX0" fmla="*/ 352514 w 705028"/>
                    <a:gd name="connsiteY0" fmla="*/ 0 h 815114"/>
                    <a:gd name="connsiteX1" fmla="*/ 352514 w 705028"/>
                    <a:gd name="connsiteY1" fmla="*/ 0 h 815114"/>
                    <a:gd name="connsiteX2" fmla="*/ 601779 w 705028"/>
                    <a:gd name="connsiteY2" fmla="*/ 103249 h 815114"/>
                    <a:gd name="connsiteX3" fmla="*/ 705028 w 705028"/>
                    <a:gd name="connsiteY3" fmla="*/ 352514 h 815114"/>
                    <a:gd name="connsiteX4" fmla="*/ 705028 w 705028"/>
                    <a:gd name="connsiteY4" fmla="*/ 815114 h 815114"/>
                    <a:gd name="connsiteX5" fmla="*/ 0 w 705028"/>
                    <a:gd name="connsiteY5" fmla="*/ 815114 h 815114"/>
                    <a:gd name="connsiteX6" fmla="*/ 0 w 705028"/>
                    <a:gd name="connsiteY6" fmla="*/ 815114 h 815114"/>
                    <a:gd name="connsiteX7" fmla="*/ 0 w 705028"/>
                    <a:gd name="connsiteY7" fmla="*/ 815114 h 815114"/>
                    <a:gd name="connsiteX8" fmla="*/ 0 w 705028"/>
                    <a:gd name="connsiteY8" fmla="*/ 352514 h 815114"/>
                    <a:gd name="connsiteX9" fmla="*/ 103249 w 705028"/>
                    <a:gd name="connsiteY9" fmla="*/ 103249 h 815114"/>
                    <a:gd name="connsiteX10" fmla="*/ 352514 w 705028"/>
                    <a:gd name="connsiteY10" fmla="*/ 0 h 815114"/>
                    <a:gd name="connsiteX0" fmla="*/ 352514 w 705028"/>
                    <a:gd name="connsiteY0" fmla="*/ 0 h 815114"/>
                    <a:gd name="connsiteX1" fmla="*/ 352514 w 705028"/>
                    <a:gd name="connsiteY1" fmla="*/ 0 h 815114"/>
                    <a:gd name="connsiteX2" fmla="*/ 601779 w 705028"/>
                    <a:gd name="connsiteY2" fmla="*/ 103249 h 815114"/>
                    <a:gd name="connsiteX3" fmla="*/ 705028 w 705028"/>
                    <a:gd name="connsiteY3" fmla="*/ 352514 h 815114"/>
                    <a:gd name="connsiteX4" fmla="*/ 0 w 705028"/>
                    <a:gd name="connsiteY4" fmla="*/ 815114 h 815114"/>
                    <a:gd name="connsiteX5" fmla="*/ 0 w 705028"/>
                    <a:gd name="connsiteY5" fmla="*/ 815114 h 815114"/>
                    <a:gd name="connsiteX6" fmla="*/ 0 w 705028"/>
                    <a:gd name="connsiteY6" fmla="*/ 815114 h 815114"/>
                    <a:gd name="connsiteX7" fmla="*/ 0 w 705028"/>
                    <a:gd name="connsiteY7" fmla="*/ 352514 h 815114"/>
                    <a:gd name="connsiteX8" fmla="*/ 103249 w 705028"/>
                    <a:gd name="connsiteY8" fmla="*/ 103249 h 815114"/>
                    <a:gd name="connsiteX9" fmla="*/ 352514 w 705028"/>
                    <a:gd name="connsiteY9" fmla="*/ 0 h 815114"/>
                    <a:gd name="connsiteX0" fmla="*/ 352514 w 705028"/>
                    <a:gd name="connsiteY0" fmla="*/ 0 h 815114"/>
                    <a:gd name="connsiteX1" fmla="*/ 352514 w 705028"/>
                    <a:gd name="connsiteY1" fmla="*/ 0 h 815114"/>
                    <a:gd name="connsiteX2" fmla="*/ 601779 w 705028"/>
                    <a:gd name="connsiteY2" fmla="*/ 103249 h 815114"/>
                    <a:gd name="connsiteX3" fmla="*/ 705028 w 705028"/>
                    <a:gd name="connsiteY3" fmla="*/ 352514 h 815114"/>
                    <a:gd name="connsiteX4" fmla="*/ 0 w 705028"/>
                    <a:gd name="connsiteY4" fmla="*/ 815114 h 815114"/>
                    <a:gd name="connsiteX5" fmla="*/ 0 w 705028"/>
                    <a:gd name="connsiteY5" fmla="*/ 815114 h 815114"/>
                    <a:gd name="connsiteX6" fmla="*/ 0 w 705028"/>
                    <a:gd name="connsiteY6" fmla="*/ 815114 h 815114"/>
                    <a:gd name="connsiteX7" fmla="*/ 0 w 705028"/>
                    <a:gd name="connsiteY7" fmla="*/ 352514 h 815114"/>
                    <a:gd name="connsiteX8" fmla="*/ 103249 w 705028"/>
                    <a:gd name="connsiteY8" fmla="*/ 103249 h 815114"/>
                    <a:gd name="connsiteX9" fmla="*/ 352514 w 705028"/>
                    <a:gd name="connsiteY9" fmla="*/ 0 h 815114"/>
                    <a:gd name="connsiteX0" fmla="*/ 352514 w 705028"/>
                    <a:gd name="connsiteY0" fmla="*/ 0 h 815114"/>
                    <a:gd name="connsiteX1" fmla="*/ 352514 w 705028"/>
                    <a:gd name="connsiteY1" fmla="*/ 0 h 815114"/>
                    <a:gd name="connsiteX2" fmla="*/ 601779 w 705028"/>
                    <a:gd name="connsiteY2" fmla="*/ 103249 h 815114"/>
                    <a:gd name="connsiteX3" fmla="*/ 705028 w 705028"/>
                    <a:gd name="connsiteY3" fmla="*/ 352514 h 815114"/>
                    <a:gd name="connsiteX4" fmla="*/ 0 w 705028"/>
                    <a:gd name="connsiteY4" fmla="*/ 815114 h 815114"/>
                    <a:gd name="connsiteX5" fmla="*/ 0 w 705028"/>
                    <a:gd name="connsiteY5" fmla="*/ 815114 h 815114"/>
                    <a:gd name="connsiteX6" fmla="*/ 0 w 705028"/>
                    <a:gd name="connsiteY6" fmla="*/ 815114 h 815114"/>
                    <a:gd name="connsiteX7" fmla="*/ 0 w 705028"/>
                    <a:gd name="connsiteY7" fmla="*/ 352514 h 815114"/>
                    <a:gd name="connsiteX8" fmla="*/ 103249 w 705028"/>
                    <a:gd name="connsiteY8" fmla="*/ 103249 h 815114"/>
                    <a:gd name="connsiteX9" fmla="*/ 352514 w 705028"/>
                    <a:gd name="connsiteY9" fmla="*/ 0 h 815114"/>
                    <a:gd name="connsiteX0" fmla="*/ 352514 w 705028"/>
                    <a:gd name="connsiteY0" fmla="*/ 0 h 815114"/>
                    <a:gd name="connsiteX1" fmla="*/ 352514 w 705028"/>
                    <a:gd name="connsiteY1" fmla="*/ 0 h 815114"/>
                    <a:gd name="connsiteX2" fmla="*/ 601779 w 705028"/>
                    <a:gd name="connsiteY2" fmla="*/ 103249 h 815114"/>
                    <a:gd name="connsiteX3" fmla="*/ 705028 w 705028"/>
                    <a:gd name="connsiteY3" fmla="*/ 352514 h 815114"/>
                    <a:gd name="connsiteX4" fmla="*/ 0 w 705028"/>
                    <a:gd name="connsiteY4" fmla="*/ 815114 h 815114"/>
                    <a:gd name="connsiteX5" fmla="*/ 0 w 705028"/>
                    <a:gd name="connsiteY5" fmla="*/ 815114 h 815114"/>
                    <a:gd name="connsiteX6" fmla="*/ 0 w 705028"/>
                    <a:gd name="connsiteY6" fmla="*/ 815114 h 815114"/>
                    <a:gd name="connsiteX7" fmla="*/ 0 w 705028"/>
                    <a:gd name="connsiteY7" fmla="*/ 352514 h 815114"/>
                    <a:gd name="connsiteX8" fmla="*/ 103249 w 705028"/>
                    <a:gd name="connsiteY8" fmla="*/ 103249 h 815114"/>
                    <a:gd name="connsiteX9" fmla="*/ 352514 w 705028"/>
                    <a:gd name="connsiteY9" fmla="*/ 0 h 815114"/>
                    <a:gd name="connsiteX0" fmla="*/ 358961 w 788229"/>
                    <a:gd name="connsiteY0" fmla="*/ 0 h 950447"/>
                    <a:gd name="connsiteX1" fmla="*/ 358961 w 788229"/>
                    <a:gd name="connsiteY1" fmla="*/ 0 h 950447"/>
                    <a:gd name="connsiteX2" fmla="*/ 608226 w 788229"/>
                    <a:gd name="connsiteY2" fmla="*/ 103249 h 950447"/>
                    <a:gd name="connsiteX3" fmla="*/ 711475 w 788229"/>
                    <a:gd name="connsiteY3" fmla="*/ 352514 h 950447"/>
                    <a:gd name="connsiteX4" fmla="*/ 0 w 788229"/>
                    <a:gd name="connsiteY4" fmla="*/ 950447 h 950447"/>
                    <a:gd name="connsiteX5" fmla="*/ 6447 w 788229"/>
                    <a:gd name="connsiteY5" fmla="*/ 815114 h 950447"/>
                    <a:gd name="connsiteX6" fmla="*/ 6447 w 788229"/>
                    <a:gd name="connsiteY6" fmla="*/ 815114 h 950447"/>
                    <a:gd name="connsiteX7" fmla="*/ 6447 w 788229"/>
                    <a:gd name="connsiteY7" fmla="*/ 815114 h 950447"/>
                    <a:gd name="connsiteX8" fmla="*/ 6447 w 788229"/>
                    <a:gd name="connsiteY8" fmla="*/ 352514 h 950447"/>
                    <a:gd name="connsiteX9" fmla="*/ 109696 w 788229"/>
                    <a:gd name="connsiteY9" fmla="*/ 103249 h 950447"/>
                    <a:gd name="connsiteX10" fmla="*/ 358961 w 788229"/>
                    <a:gd name="connsiteY10" fmla="*/ 0 h 950447"/>
                    <a:gd name="connsiteX0" fmla="*/ 358961 w 711475"/>
                    <a:gd name="connsiteY0" fmla="*/ 0 h 950447"/>
                    <a:gd name="connsiteX1" fmla="*/ 358961 w 711475"/>
                    <a:gd name="connsiteY1" fmla="*/ 0 h 950447"/>
                    <a:gd name="connsiteX2" fmla="*/ 608226 w 711475"/>
                    <a:gd name="connsiteY2" fmla="*/ 103249 h 950447"/>
                    <a:gd name="connsiteX3" fmla="*/ 711475 w 711475"/>
                    <a:gd name="connsiteY3" fmla="*/ 352514 h 950447"/>
                    <a:gd name="connsiteX4" fmla="*/ 0 w 711475"/>
                    <a:gd name="connsiteY4" fmla="*/ 950447 h 950447"/>
                    <a:gd name="connsiteX5" fmla="*/ 6447 w 711475"/>
                    <a:gd name="connsiteY5" fmla="*/ 815114 h 950447"/>
                    <a:gd name="connsiteX6" fmla="*/ 6447 w 711475"/>
                    <a:gd name="connsiteY6" fmla="*/ 815114 h 950447"/>
                    <a:gd name="connsiteX7" fmla="*/ 6447 w 711475"/>
                    <a:gd name="connsiteY7" fmla="*/ 815114 h 950447"/>
                    <a:gd name="connsiteX8" fmla="*/ 6447 w 711475"/>
                    <a:gd name="connsiteY8" fmla="*/ 352514 h 950447"/>
                    <a:gd name="connsiteX9" fmla="*/ 109696 w 711475"/>
                    <a:gd name="connsiteY9" fmla="*/ 103249 h 950447"/>
                    <a:gd name="connsiteX10" fmla="*/ 358961 w 711475"/>
                    <a:gd name="connsiteY10" fmla="*/ 0 h 950447"/>
                    <a:gd name="connsiteX0" fmla="*/ 358961 w 711475"/>
                    <a:gd name="connsiteY0" fmla="*/ 0 h 950447"/>
                    <a:gd name="connsiteX1" fmla="*/ 358961 w 711475"/>
                    <a:gd name="connsiteY1" fmla="*/ 0 h 950447"/>
                    <a:gd name="connsiteX2" fmla="*/ 608226 w 711475"/>
                    <a:gd name="connsiteY2" fmla="*/ 103249 h 950447"/>
                    <a:gd name="connsiteX3" fmla="*/ 711475 w 711475"/>
                    <a:gd name="connsiteY3" fmla="*/ 352514 h 950447"/>
                    <a:gd name="connsiteX4" fmla="*/ 0 w 711475"/>
                    <a:gd name="connsiteY4" fmla="*/ 950447 h 950447"/>
                    <a:gd name="connsiteX5" fmla="*/ 6447 w 711475"/>
                    <a:gd name="connsiteY5" fmla="*/ 815114 h 950447"/>
                    <a:gd name="connsiteX6" fmla="*/ 6447 w 711475"/>
                    <a:gd name="connsiteY6" fmla="*/ 815114 h 950447"/>
                    <a:gd name="connsiteX7" fmla="*/ 6447 w 711475"/>
                    <a:gd name="connsiteY7" fmla="*/ 815114 h 950447"/>
                    <a:gd name="connsiteX8" fmla="*/ 6447 w 711475"/>
                    <a:gd name="connsiteY8" fmla="*/ 352514 h 950447"/>
                    <a:gd name="connsiteX9" fmla="*/ 109696 w 711475"/>
                    <a:gd name="connsiteY9" fmla="*/ 103249 h 950447"/>
                    <a:gd name="connsiteX10" fmla="*/ 358961 w 711475"/>
                    <a:gd name="connsiteY10" fmla="*/ 0 h 950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11475" h="950447">
                      <a:moveTo>
                        <a:pt x="358961" y="0"/>
                      </a:moveTo>
                      <a:lnTo>
                        <a:pt x="358961" y="0"/>
                      </a:lnTo>
                      <a:cubicBezTo>
                        <a:pt x="452454" y="0"/>
                        <a:pt x="542117" y="37140"/>
                        <a:pt x="608226" y="103249"/>
                      </a:cubicBezTo>
                      <a:cubicBezTo>
                        <a:pt x="674335" y="169358"/>
                        <a:pt x="700187" y="193276"/>
                        <a:pt x="711475" y="352514"/>
                      </a:cubicBezTo>
                      <a:lnTo>
                        <a:pt x="0" y="950447"/>
                      </a:lnTo>
                      <a:lnTo>
                        <a:pt x="6447" y="815114"/>
                      </a:lnTo>
                      <a:lnTo>
                        <a:pt x="6447" y="815114"/>
                      </a:lnTo>
                      <a:lnTo>
                        <a:pt x="6447" y="815114"/>
                      </a:lnTo>
                      <a:lnTo>
                        <a:pt x="6447" y="352514"/>
                      </a:lnTo>
                      <a:cubicBezTo>
                        <a:pt x="6447" y="259021"/>
                        <a:pt x="43587" y="169358"/>
                        <a:pt x="109696" y="103249"/>
                      </a:cubicBezTo>
                      <a:cubicBezTo>
                        <a:pt x="175805" y="37140"/>
                        <a:pt x="265469" y="0"/>
                        <a:pt x="358961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3" name="Group 64"/>
              <p:cNvGrpSpPr/>
              <p:nvPr/>
            </p:nvGrpSpPr>
            <p:grpSpPr>
              <a:xfrm>
                <a:off x="9294813" y="2743200"/>
                <a:ext cx="762000" cy="2935224"/>
                <a:chOff x="8151812" y="2170176"/>
                <a:chExt cx="762000" cy="2935224"/>
              </a:xfrm>
            </p:grpSpPr>
            <p:sp>
              <p:nvSpPr>
                <p:cNvPr id="294" name="Round Same Side Corner Rectangle 293"/>
                <p:cNvSpPr/>
                <p:nvPr/>
              </p:nvSpPr>
              <p:spPr>
                <a:xfrm rot="10800000">
                  <a:off x="8151812" y="2209800"/>
                  <a:ext cx="762000" cy="28956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  <a:alpha val="43000"/>
                      </a:schemeClr>
                    </a:gs>
                    <a:gs pos="26000">
                      <a:schemeClr val="bg1">
                        <a:lumMod val="9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 flipV="1">
                  <a:off x="8151812" y="2170176"/>
                  <a:ext cx="762000" cy="76200"/>
                </a:xfrm>
                <a:prstGeom prst="ellipse">
                  <a:avLst/>
                </a:prstGeom>
                <a:solidFill>
                  <a:schemeClr val="bg1">
                    <a:lumMod val="75000"/>
                    <a:alpha val="5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6" name="Group 63"/>
                <p:cNvGrpSpPr/>
                <p:nvPr/>
              </p:nvGrpSpPr>
              <p:grpSpPr>
                <a:xfrm>
                  <a:off x="8180298" y="3045305"/>
                  <a:ext cx="705028" cy="2025927"/>
                  <a:chOff x="9358820" y="2915749"/>
                  <a:chExt cx="762000" cy="2189650"/>
                </a:xfrm>
              </p:grpSpPr>
              <p:sp>
                <p:nvSpPr>
                  <p:cNvPr id="297" name="Round Same Side Corner Rectangle 296"/>
                  <p:cNvSpPr/>
                  <p:nvPr/>
                </p:nvSpPr>
                <p:spPr>
                  <a:xfrm rot="10800000">
                    <a:off x="9358820" y="2958168"/>
                    <a:ext cx="762000" cy="2147231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  <a:gs pos="99000">
                        <a:srgbClr val="00B0F0"/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Oval 297"/>
                  <p:cNvSpPr/>
                  <p:nvPr/>
                </p:nvSpPr>
                <p:spPr>
                  <a:xfrm flipV="1">
                    <a:off x="9358820" y="2915749"/>
                    <a:ext cx="762000" cy="76201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421" name="Group 420"/>
          <p:cNvGrpSpPr/>
          <p:nvPr/>
        </p:nvGrpSpPr>
        <p:grpSpPr>
          <a:xfrm>
            <a:off x="8133934" y="1676400"/>
            <a:ext cx="1371600" cy="1295400"/>
            <a:chOff x="7689044" y="2057400"/>
            <a:chExt cx="1371600" cy="1295400"/>
          </a:xfrm>
        </p:grpSpPr>
        <p:sp>
          <p:nvSpPr>
            <p:cNvPr id="6" name="Folded Corner 5"/>
            <p:cNvSpPr/>
            <p:nvPr/>
          </p:nvSpPr>
          <p:spPr>
            <a:xfrm>
              <a:off x="7689044" y="2057400"/>
              <a:ext cx="1371600" cy="1295400"/>
            </a:xfrm>
            <a:prstGeom prst="foldedCorner">
              <a:avLst/>
            </a:prstGeom>
            <a:solidFill>
              <a:srgbClr val="C00000"/>
            </a:solidFill>
            <a:ln>
              <a:noFill/>
            </a:ln>
            <a:effectLst>
              <a:outerShdw dist="76200" dir="19140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1"/>
            <a:lstStyle/>
            <a:p>
              <a:pPr algn="ctr"/>
              <a:r>
                <a:rPr lang="en-US" sz="18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Geography</a:t>
              </a:r>
              <a:endParaRPr lang="en-US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8105213" y="2633004"/>
              <a:ext cx="437234" cy="597670"/>
              <a:chOff x="4590213" y="1365250"/>
              <a:chExt cx="3021851" cy="4130675"/>
            </a:xfrm>
            <a:effectLst/>
          </p:grpSpPr>
          <p:sp>
            <p:nvSpPr>
              <p:cNvPr id="204" name="Freeform 6"/>
              <p:cNvSpPr>
                <a:spLocks/>
              </p:cNvSpPr>
              <p:nvPr/>
            </p:nvSpPr>
            <p:spPr bwMode="auto">
              <a:xfrm>
                <a:off x="4670426" y="1606550"/>
                <a:ext cx="2163763" cy="3082925"/>
              </a:xfrm>
              <a:custGeom>
                <a:avLst/>
                <a:gdLst/>
                <a:ahLst/>
                <a:cxnLst>
                  <a:cxn ang="0">
                    <a:pos x="660" y="27"/>
                  </a:cxn>
                  <a:cxn ang="0">
                    <a:pos x="544" y="80"/>
                  </a:cxn>
                  <a:cxn ang="0">
                    <a:pos x="437" y="147"/>
                  </a:cxn>
                  <a:cxn ang="0">
                    <a:pos x="340" y="228"/>
                  </a:cxn>
                  <a:cxn ang="0">
                    <a:pos x="253" y="320"/>
                  </a:cxn>
                  <a:cxn ang="0">
                    <a:pos x="180" y="424"/>
                  </a:cxn>
                  <a:cxn ang="0">
                    <a:pos x="119" y="536"/>
                  </a:cxn>
                  <a:cxn ang="0">
                    <a:pos x="75" y="657"/>
                  </a:cxn>
                  <a:cxn ang="0">
                    <a:pos x="45" y="785"/>
                  </a:cxn>
                  <a:cxn ang="0">
                    <a:pos x="33" y="918"/>
                  </a:cxn>
                  <a:cxn ang="0">
                    <a:pos x="40" y="1057"/>
                  </a:cxn>
                  <a:cxn ang="0">
                    <a:pos x="65" y="1190"/>
                  </a:cxn>
                  <a:cxn ang="0">
                    <a:pos x="108" y="1316"/>
                  </a:cxn>
                  <a:cxn ang="0">
                    <a:pos x="167" y="1434"/>
                  </a:cxn>
                  <a:cxn ang="0">
                    <a:pos x="240" y="1542"/>
                  </a:cxn>
                  <a:cxn ang="0">
                    <a:pos x="327" y="1639"/>
                  </a:cxn>
                  <a:cxn ang="0">
                    <a:pos x="426" y="1723"/>
                  </a:cxn>
                  <a:cxn ang="0">
                    <a:pos x="535" y="1794"/>
                  </a:cxn>
                  <a:cxn ang="0">
                    <a:pos x="655" y="1851"/>
                  </a:cxn>
                  <a:cxn ang="0">
                    <a:pos x="783" y="1891"/>
                  </a:cxn>
                  <a:cxn ang="0">
                    <a:pos x="918" y="1913"/>
                  </a:cxn>
                  <a:cxn ang="0">
                    <a:pos x="1052" y="1916"/>
                  </a:cxn>
                  <a:cxn ang="0">
                    <a:pos x="1178" y="1902"/>
                  </a:cxn>
                  <a:cxn ang="0">
                    <a:pos x="1299" y="1873"/>
                  </a:cxn>
                  <a:cxn ang="0">
                    <a:pos x="1359" y="1862"/>
                  </a:cxn>
                  <a:cxn ang="0">
                    <a:pos x="1363" y="1875"/>
                  </a:cxn>
                  <a:cxn ang="0">
                    <a:pos x="1241" y="1913"/>
                  </a:cxn>
                  <a:cxn ang="0">
                    <a:pos x="1112" y="1936"/>
                  </a:cxn>
                  <a:cxn ang="0">
                    <a:pos x="980" y="1942"/>
                  </a:cxn>
                  <a:cxn ang="0">
                    <a:pos x="844" y="1930"/>
                  </a:cxn>
                  <a:cxn ang="0">
                    <a:pos x="714" y="1900"/>
                  </a:cxn>
                  <a:cxn ang="0">
                    <a:pos x="592" y="1855"/>
                  </a:cxn>
                  <a:cxn ang="0">
                    <a:pos x="477" y="1794"/>
                  </a:cxn>
                  <a:cxn ang="0">
                    <a:pos x="372" y="1720"/>
                  </a:cxn>
                  <a:cxn ang="0">
                    <a:pos x="279" y="1633"/>
                  </a:cxn>
                  <a:cxn ang="0">
                    <a:pos x="196" y="1535"/>
                  </a:cxn>
                  <a:cxn ang="0">
                    <a:pos x="127" y="1427"/>
                  </a:cxn>
                  <a:cxn ang="0">
                    <a:pos x="71" y="1310"/>
                  </a:cxn>
                  <a:cxn ang="0">
                    <a:pos x="30" y="1185"/>
                  </a:cxn>
                  <a:cxn ang="0">
                    <a:pos x="7" y="1054"/>
                  </a:cxn>
                  <a:cxn ang="0">
                    <a:pos x="0" y="918"/>
                  </a:cxn>
                  <a:cxn ang="0">
                    <a:pos x="13" y="780"/>
                  </a:cxn>
                  <a:cxn ang="0">
                    <a:pos x="44" y="647"/>
                  </a:cxn>
                  <a:cxn ang="0">
                    <a:pos x="91" y="522"/>
                  </a:cxn>
                  <a:cxn ang="0">
                    <a:pos x="153" y="406"/>
                  </a:cxn>
                  <a:cxn ang="0">
                    <a:pos x="231" y="301"/>
                  </a:cxn>
                  <a:cxn ang="0">
                    <a:pos x="320" y="206"/>
                  </a:cxn>
                  <a:cxn ang="0">
                    <a:pos x="421" y="123"/>
                  </a:cxn>
                  <a:cxn ang="0">
                    <a:pos x="532" y="54"/>
                  </a:cxn>
                  <a:cxn ang="0">
                    <a:pos x="653" y="0"/>
                  </a:cxn>
                </a:cxnLst>
                <a:rect l="0" t="0" r="r" b="b"/>
                <a:pathLst>
                  <a:path w="1363" h="1942">
                    <a:moveTo>
                      <a:pt x="653" y="0"/>
                    </a:moveTo>
                    <a:lnTo>
                      <a:pt x="660" y="27"/>
                    </a:lnTo>
                    <a:lnTo>
                      <a:pt x="601" y="51"/>
                    </a:lnTo>
                    <a:lnTo>
                      <a:pt x="544" y="80"/>
                    </a:lnTo>
                    <a:lnTo>
                      <a:pt x="490" y="112"/>
                    </a:lnTo>
                    <a:lnTo>
                      <a:pt x="437" y="147"/>
                    </a:lnTo>
                    <a:lnTo>
                      <a:pt x="387" y="186"/>
                    </a:lnTo>
                    <a:lnTo>
                      <a:pt x="340" y="228"/>
                    </a:lnTo>
                    <a:lnTo>
                      <a:pt x="295" y="273"/>
                    </a:lnTo>
                    <a:lnTo>
                      <a:pt x="253" y="320"/>
                    </a:lnTo>
                    <a:lnTo>
                      <a:pt x="215" y="371"/>
                    </a:lnTo>
                    <a:lnTo>
                      <a:pt x="180" y="424"/>
                    </a:lnTo>
                    <a:lnTo>
                      <a:pt x="148" y="479"/>
                    </a:lnTo>
                    <a:lnTo>
                      <a:pt x="119" y="536"/>
                    </a:lnTo>
                    <a:lnTo>
                      <a:pt x="95" y="596"/>
                    </a:lnTo>
                    <a:lnTo>
                      <a:pt x="75" y="657"/>
                    </a:lnTo>
                    <a:lnTo>
                      <a:pt x="57" y="720"/>
                    </a:lnTo>
                    <a:lnTo>
                      <a:pt x="45" y="785"/>
                    </a:lnTo>
                    <a:lnTo>
                      <a:pt x="37" y="851"/>
                    </a:lnTo>
                    <a:lnTo>
                      <a:pt x="33" y="918"/>
                    </a:lnTo>
                    <a:lnTo>
                      <a:pt x="34" y="989"/>
                    </a:lnTo>
                    <a:lnTo>
                      <a:pt x="40" y="1057"/>
                    </a:lnTo>
                    <a:lnTo>
                      <a:pt x="50" y="1124"/>
                    </a:lnTo>
                    <a:lnTo>
                      <a:pt x="65" y="1190"/>
                    </a:lnTo>
                    <a:lnTo>
                      <a:pt x="84" y="1254"/>
                    </a:lnTo>
                    <a:lnTo>
                      <a:pt x="108" y="1316"/>
                    </a:lnTo>
                    <a:lnTo>
                      <a:pt x="135" y="1376"/>
                    </a:lnTo>
                    <a:lnTo>
                      <a:pt x="167" y="1434"/>
                    </a:lnTo>
                    <a:lnTo>
                      <a:pt x="201" y="1489"/>
                    </a:lnTo>
                    <a:lnTo>
                      <a:pt x="240" y="1542"/>
                    </a:lnTo>
                    <a:lnTo>
                      <a:pt x="282" y="1592"/>
                    </a:lnTo>
                    <a:lnTo>
                      <a:pt x="327" y="1639"/>
                    </a:lnTo>
                    <a:lnTo>
                      <a:pt x="375" y="1683"/>
                    </a:lnTo>
                    <a:lnTo>
                      <a:pt x="426" y="1723"/>
                    </a:lnTo>
                    <a:lnTo>
                      <a:pt x="480" y="1761"/>
                    </a:lnTo>
                    <a:lnTo>
                      <a:pt x="535" y="1794"/>
                    </a:lnTo>
                    <a:lnTo>
                      <a:pt x="595" y="1824"/>
                    </a:lnTo>
                    <a:lnTo>
                      <a:pt x="655" y="1851"/>
                    </a:lnTo>
                    <a:lnTo>
                      <a:pt x="718" y="1873"/>
                    </a:lnTo>
                    <a:lnTo>
                      <a:pt x="783" y="1891"/>
                    </a:lnTo>
                    <a:lnTo>
                      <a:pt x="849" y="1904"/>
                    </a:lnTo>
                    <a:lnTo>
                      <a:pt x="918" y="1913"/>
                    </a:lnTo>
                    <a:lnTo>
                      <a:pt x="987" y="1917"/>
                    </a:lnTo>
                    <a:lnTo>
                      <a:pt x="1052" y="1916"/>
                    </a:lnTo>
                    <a:lnTo>
                      <a:pt x="1115" y="1911"/>
                    </a:lnTo>
                    <a:lnTo>
                      <a:pt x="1178" y="1902"/>
                    </a:lnTo>
                    <a:lnTo>
                      <a:pt x="1239" y="1889"/>
                    </a:lnTo>
                    <a:lnTo>
                      <a:pt x="1299" y="1873"/>
                    </a:lnTo>
                    <a:lnTo>
                      <a:pt x="1357" y="1852"/>
                    </a:lnTo>
                    <a:lnTo>
                      <a:pt x="1359" y="1862"/>
                    </a:lnTo>
                    <a:lnTo>
                      <a:pt x="1361" y="1870"/>
                    </a:lnTo>
                    <a:lnTo>
                      <a:pt x="1363" y="1875"/>
                    </a:lnTo>
                    <a:lnTo>
                      <a:pt x="1302" y="1896"/>
                    </a:lnTo>
                    <a:lnTo>
                      <a:pt x="1241" y="1913"/>
                    </a:lnTo>
                    <a:lnTo>
                      <a:pt x="1178" y="1926"/>
                    </a:lnTo>
                    <a:lnTo>
                      <a:pt x="1112" y="1936"/>
                    </a:lnTo>
                    <a:lnTo>
                      <a:pt x="1047" y="1941"/>
                    </a:lnTo>
                    <a:lnTo>
                      <a:pt x="980" y="1942"/>
                    </a:lnTo>
                    <a:lnTo>
                      <a:pt x="911" y="1938"/>
                    </a:lnTo>
                    <a:lnTo>
                      <a:pt x="844" y="1930"/>
                    </a:lnTo>
                    <a:lnTo>
                      <a:pt x="778" y="1918"/>
                    </a:lnTo>
                    <a:lnTo>
                      <a:pt x="714" y="1900"/>
                    </a:lnTo>
                    <a:lnTo>
                      <a:pt x="652" y="1880"/>
                    </a:lnTo>
                    <a:lnTo>
                      <a:pt x="592" y="1855"/>
                    </a:lnTo>
                    <a:lnTo>
                      <a:pt x="534" y="1826"/>
                    </a:lnTo>
                    <a:lnTo>
                      <a:pt x="477" y="1794"/>
                    </a:lnTo>
                    <a:lnTo>
                      <a:pt x="424" y="1759"/>
                    </a:lnTo>
                    <a:lnTo>
                      <a:pt x="372" y="1720"/>
                    </a:lnTo>
                    <a:lnTo>
                      <a:pt x="324" y="1678"/>
                    </a:lnTo>
                    <a:lnTo>
                      <a:pt x="279" y="1633"/>
                    </a:lnTo>
                    <a:lnTo>
                      <a:pt x="235" y="1585"/>
                    </a:lnTo>
                    <a:lnTo>
                      <a:pt x="196" y="1535"/>
                    </a:lnTo>
                    <a:lnTo>
                      <a:pt x="160" y="1482"/>
                    </a:lnTo>
                    <a:lnTo>
                      <a:pt x="127" y="1427"/>
                    </a:lnTo>
                    <a:lnTo>
                      <a:pt x="97" y="1369"/>
                    </a:lnTo>
                    <a:lnTo>
                      <a:pt x="71" y="1310"/>
                    </a:lnTo>
                    <a:lnTo>
                      <a:pt x="49" y="1248"/>
                    </a:lnTo>
                    <a:lnTo>
                      <a:pt x="30" y="1185"/>
                    </a:lnTo>
                    <a:lnTo>
                      <a:pt x="16" y="1121"/>
                    </a:lnTo>
                    <a:lnTo>
                      <a:pt x="7" y="1054"/>
                    </a:lnTo>
                    <a:lnTo>
                      <a:pt x="1" y="986"/>
                    </a:lnTo>
                    <a:lnTo>
                      <a:pt x="0" y="918"/>
                    </a:lnTo>
                    <a:lnTo>
                      <a:pt x="4" y="847"/>
                    </a:lnTo>
                    <a:lnTo>
                      <a:pt x="13" y="780"/>
                    </a:lnTo>
                    <a:lnTo>
                      <a:pt x="26" y="713"/>
                    </a:lnTo>
                    <a:lnTo>
                      <a:pt x="44" y="647"/>
                    </a:lnTo>
                    <a:lnTo>
                      <a:pt x="65" y="584"/>
                    </a:lnTo>
                    <a:lnTo>
                      <a:pt x="91" y="522"/>
                    </a:lnTo>
                    <a:lnTo>
                      <a:pt x="120" y="463"/>
                    </a:lnTo>
                    <a:lnTo>
                      <a:pt x="153" y="406"/>
                    </a:lnTo>
                    <a:lnTo>
                      <a:pt x="190" y="352"/>
                    </a:lnTo>
                    <a:lnTo>
                      <a:pt x="231" y="301"/>
                    </a:lnTo>
                    <a:lnTo>
                      <a:pt x="274" y="252"/>
                    </a:lnTo>
                    <a:lnTo>
                      <a:pt x="320" y="206"/>
                    </a:lnTo>
                    <a:lnTo>
                      <a:pt x="369" y="162"/>
                    </a:lnTo>
                    <a:lnTo>
                      <a:pt x="421" y="123"/>
                    </a:lnTo>
                    <a:lnTo>
                      <a:pt x="476" y="87"/>
                    </a:lnTo>
                    <a:lnTo>
                      <a:pt x="532" y="54"/>
                    </a:lnTo>
                    <a:lnTo>
                      <a:pt x="591" y="25"/>
                    </a:lnTo>
                    <a:lnTo>
                      <a:pt x="65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7"/>
              <p:cNvSpPr>
                <a:spLocks/>
              </p:cNvSpPr>
              <p:nvPr/>
            </p:nvSpPr>
            <p:spPr bwMode="auto">
              <a:xfrm>
                <a:off x="4590213" y="1501775"/>
                <a:ext cx="2292350" cy="3297238"/>
              </a:xfrm>
              <a:custGeom>
                <a:avLst/>
                <a:gdLst/>
                <a:ahLst/>
                <a:cxnLst>
                  <a:cxn ang="0">
                    <a:pos x="704" y="20"/>
                  </a:cxn>
                  <a:cxn ang="0">
                    <a:pos x="714" y="66"/>
                  </a:cxn>
                  <a:cxn ang="0">
                    <a:pos x="593" y="120"/>
                  </a:cxn>
                  <a:cxn ang="0">
                    <a:pos x="482" y="189"/>
                  </a:cxn>
                  <a:cxn ang="0">
                    <a:pos x="381" y="272"/>
                  </a:cxn>
                  <a:cxn ang="0">
                    <a:pos x="292" y="367"/>
                  </a:cxn>
                  <a:cxn ang="0">
                    <a:pos x="214" y="472"/>
                  </a:cxn>
                  <a:cxn ang="0">
                    <a:pos x="152" y="588"/>
                  </a:cxn>
                  <a:cxn ang="0">
                    <a:pos x="105" y="713"/>
                  </a:cxn>
                  <a:cxn ang="0">
                    <a:pos x="74" y="846"/>
                  </a:cxn>
                  <a:cxn ang="0">
                    <a:pos x="61" y="984"/>
                  </a:cxn>
                  <a:cxn ang="0">
                    <a:pos x="68" y="1120"/>
                  </a:cxn>
                  <a:cxn ang="0">
                    <a:pos x="91" y="1251"/>
                  </a:cxn>
                  <a:cxn ang="0">
                    <a:pos x="132" y="1376"/>
                  </a:cxn>
                  <a:cxn ang="0">
                    <a:pos x="188" y="1493"/>
                  </a:cxn>
                  <a:cxn ang="0">
                    <a:pos x="257" y="1601"/>
                  </a:cxn>
                  <a:cxn ang="0">
                    <a:pos x="340" y="1699"/>
                  </a:cxn>
                  <a:cxn ang="0">
                    <a:pos x="433" y="1786"/>
                  </a:cxn>
                  <a:cxn ang="0">
                    <a:pos x="538" y="1860"/>
                  </a:cxn>
                  <a:cxn ang="0">
                    <a:pos x="653" y="1921"/>
                  </a:cxn>
                  <a:cxn ang="0">
                    <a:pos x="775" y="1966"/>
                  </a:cxn>
                  <a:cxn ang="0">
                    <a:pos x="905" y="1996"/>
                  </a:cxn>
                  <a:cxn ang="0">
                    <a:pos x="1041" y="2008"/>
                  </a:cxn>
                  <a:cxn ang="0">
                    <a:pos x="1173" y="2002"/>
                  </a:cxn>
                  <a:cxn ang="0">
                    <a:pos x="1302" y="1979"/>
                  </a:cxn>
                  <a:cxn ang="0">
                    <a:pos x="1424" y="1941"/>
                  </a:cxn>
                  <a:cxn ang="0">
                    <a:pos x="1437" y="1988"/>
                  </a:cxn>
                  <a:cxn ang="0">
                    <a:pos x="1381" y="2030"/>
                  </a:cxn>
                  <a:cxn ang="0">
                    <a:pos x="1251" y="2061"/>
                  </a:cxn>
                  <a:cxn ang="0">
                    <a:pos x="1116" y="2076"/>
                  </a:cxn>
                  <a:cxn ang="0">
                    <a:pos x="973" y="2073"/>
                  </a:cxn>
                  <a:cxn ang="0">
                    <a:pos x="831" y="2051"/>
                  </a:cxn>
                  <a:cxn ang="0">
                    <a:pos x="697" y="2010"/>
                  </a:cxn>
                  <a:cxn ang="0">
                    <a:pos x="570" y="1953"/>
                  </a:cxn>
                  <a:cxn ang="0">
                    <a:pos x="452" y="1881"/>
                  </a:cxn>
                  <a:cxn ang="0">
                    <a:pos x="346" y="1795"/>
                  </a:cxn>
                  <a:cxn ang="0">
                    <a:pos x="251" y="1696"/>
                  </a:cxn>
                  <a:cxn ang="0">
                    <a:pos x="170" y="1585"/>
                  </a:cxn>
                  <a:cxn ang="0">
                    <a:pos x="103" y="1465"/>
                  </a:cxn>
                  <a:cxn ang="0">
                    <a:pos x="51" y="1336"/>
                  </a:cxn>
                  <a:cxn ang="0">
                    <a:pos x="17" y="1199"/>
                  </a:cxn>
                  <a:cxn ang="0">
                    <a:pos x="1" y="1056"/>
                  </a:cxn>
                  <a:cxn ang="0">
                    <a:pos x="4" y="912"/>
                  </a:cxn>
                  <a:cxn ang="0">
                    <a:pos x="25" y="774"/>
                  </a:cxn>
                  <a:cxn ang="0">
                    <a:pos x="63" y="642"/>
                  </a:cxn>
                  <a:cxn ang="0">
                    <a:pos x="117" y="518"/>
                  </a:cxn>
                  <a:cxn ang="0">
                    <a:pos x="185" y="403"/>
                  </a:cxn>
                  <a:cxn ang="0">
                    <a:pos x="266" y="298"/>
                  </a:cxn>
                  <a:cxn ang="0">
                    <a:pos x="360" y="204"/>
                  </a:cxn>
                  <a:cxn ang="0">
                    <a:pos x="465" y="122"/>
                  </a:cxn>
                  <a:cxn ang="0">
                    <a:pos x="579" y="53"/>
                  </a:cxn>
                  <a:cxn ang="0">
                    <a:pos x="702" y="0"/>
                  </a:cxn>
                </a:cxnLst>
                <a:rect l="0" t="0" r="r" b="b"/>
                <a:pathLst>
                  <a:path w="1444" h="2077">
                    <a:moveTo>
                      <a:pt x="702" y="0"/>
                    </a:moveTo>
                    <a:lnTo>
                      <a:pt x="704" y="20"/>
                    </a:lnTo>
                    <a:lnTo>
                      <a:pt x="708" y="41"/>
                    </a:lnTo>
                    <a:lnTo>
                      <a:pt x="714" y="66"/>
                    </a:lnTo>
                    <a:lnTo>
                      <a:pt x="652" y="91"/>
                    </a:lnTo>
                    <a:lnTo>
                      <a:pt x="593" y="120"/>
                    </a:lnTo>
                    <a:lnTo>
                      <a:pt x="537" y="153"/>
                    </a:lnTo>
                    <a:lnTo>
                      <a:pt x="482" y="189"/>
                    </a:lnTo>
                    <a:lnTo>
                      <a:pt x="430" y="228"/>
                    </a:lnTo>
                    <a:lnTo>
                      <a:pt x="381" y="272"/>
                    </a:lnTo>
                    <a:lnTo>
                      <a:pt x="335" y="318"/>
                    </a:lnTo>
                    <a:lnTo>
                      <a:pt x="292" y="367"/>
                    </a:lnTo>
                    <a:lnTo>
                      <a:pt x="251" y="418"/>
                    </a:lnTo>
                    <a:lnTo>
                      <a:pt x="214" y="472"/>
                    </a:lnTo>
                    <a:lnTo>
                      <a:pt x="181" y="529"/>
                    </a:lnTo>
                    <a:lnTo>
                      <a:pt x="152" y="588"/>
                    </a:lnTo>
                    <a:lnTo>
                      <a:pt x="126" y="650"/>
                    </a:lnTo>
                    <a:lnTo>
                      <a:pt x="105" y="713"/>
                    </a:lnTo>
                    <a:lnTo>
                      <a:pt x="87" y="779"/>
                    </a:lnTo>
                    <a:lnTo>
                      <a:pt x="74" y="846"/>
                    </a:lnTo>
                    <a:lnTo>
                      <a:pt x="65" y="913"/>
                    </a:lnTo>
                    <a:lnTo>
                      <a:pt x="61" y="984"/>
                    </a:lnTo>
                    <a:lnTo>
                      <a:pt x="62" y="1052"/>
                    </a:lnTo>
                    <a:lnTo>
                      <a:pt x="68" y="1120"/>
                    </a:lnTo>
                    <a:lnTo>
                      <a:pt x="77" y="1187"/>
                    </a:lnTo>
                    <a:lnTo>
                      <a:pt x="91" y="1251"/>
                    </a:lnTo>
                    <a:lnTo>
                      <a:pt x="110" y="1314"/>
                    </a:lnTo>
                    <a:lnTo>
                      <a:pt x="132" y="1376"/>
                    </a:lnTo>
                    <a:lnTo>
                      <a:pt x="158" y="1435"/>
                    </a:lnTo>
                    <a:lnTo>
                      <a:pt x="188" y="1493"/>
                    </a:lnTo>
                    <a:lnTo>
                      <a:pt x="221" y="1548"/>
                    </a:lnTo>
                    <a:lnTo>
                      <a:pt x="257" y="1601"/>
                    </a:lnTo>
                    <a:lnTo>
                      <a:pt x="296" y="1651"/>
                    </a:lnTo>
                    <a:lnTo>
                      <a:pt x="340" y="1699"/>
                    </a:lnTo>
                    <a:lnTo>
                      <a:pt x="385" y="1744"/>
                    </a:lnTo>
                    <a:lnTo>
                      <a:pt x="433" y="1786"/>
                    </a:lnTo>
                    <a:lnTo>
                      <a:pt x="485" y="1825"/>
                    </a:lnTo>
                    <a:lnTo>
                      <a:pt x="538" y="1860"/>
                    </a:lnTo>
                    <a:lnTo>
                      <a:pt x="595" y="1892"/>
                    </a:lnTo>
                    <a:lnTo>
                      <a:pt x="653" y="1921"/>
                    </a:lnTo>
                    <a:lnTo>
                      <a:pt x="713" y="1946"/>
                    </a:lnTo>
                    <a:lnTo>
                      <a:pt x="775" y="1966"/>
                    </a:lnTo>
                    <a:lnTo>
                      <a:pt x="839" y="1984"/>
                    </a:lnTo>
                    <a:lnTo>
                      <a:pt x="905" y="1996"/>
                    </a:lnTo>
                    <a:lnTo>
                      <a:pt x="972" y="2004"/>
                    </a:lnTo>
                    <a:lnTo>
                      <a:pt x="1041" y="2008"/>
                    </a:lnTo>
                    <a:lnTo>
                      <a:pt x="1108" y="2007"/>
                    </a:lnTo>
                    <a:lnTo>
                      <a:pt x="1173" y="2002"/>
                    </a:lnTo>
                    <a:lnTo>
                      <a:pt x="1239" y="1992"/>
                    </a:lnTo>
                    <a:lnTo>
                      <a:pt x="1302" y="1979"/>
                    </a:lnTo>
                    <a:lnTo>
                      <a:pt x="1363" y="1962"/>
                    </a:lnTo>
                    <a:lnTo>
                      <a:pt x="1424" y="1941"/>
                    </a:lnTo>
                    <a:lnTo>
                      <a:pt x="1431" y="1965"/>
                    </a:lnTo>
                    <a:lnTo>
                      <a:pt x="1437" y="1988"/>
                    </a:lnTo>
                    <a:lnTo>
                      <a:pt x="1444" y="2009"/>
                    </a:lnTo>
                    <a:lnTo>
                      <a:pt x="1381" y="2030"/>
                    </a:lnTo>
                    <a:lnTo>
                      <a:pt x="1317" y="2047"/>
                    </a:lnTo>
                    <a:lnTo>
                      <a:pt x="1251" y="2061"/>
                    </a:lnTo>
                    <a:lnTo>
                      <a:pt x="1184" y="2070"/>
                    </a:lnTo>
                    <a:lnTo>
                      <a:pt x="1116" y="2076"/>
                    </a:lnTo>
                    <a:lnTo>
                      <a:pt x="1046" y="2077"/>
                    </a:lnTo>
                    <a:lnTo>
                      <a:pt x="973" y="2073"/>
                    </a:lnTo>
                    <a:lnTo>
                      <a:pt x="901" y="2064"/>
                    </a:lnTo>
                    <a:lnTo>
                      <a:pt x="831" y="2051"/>
                    </a:lnTo>
                    <a:lnTo>
                      <a:pt x="763" y="2032"/>
                    </a:lnTo>
                    <a:lnTo>
                      <a:pt x="697" y="2010"/>
                    </a:lnTo>
                    <a:lnTo>
                      <a:pt x="632" y="1984"/>
                    </a:lnTo>
                    <a:lnTo>
                      <a:pt x="570" y="1953"/>
                    </a:lnTo>
                    <a:lnTo>
                      <a:pt x="510" y="1919"/>
                    </a:lnTo>
                    <a:lnTo>
                      <a:pt x="452" y="1881"/>
                    </a:lnTo>
                    <a:lnTo>
                      <a:pt x="398" y="1839"/>
                    </a:lnTo>
                    <a:lnTo>
                      <a:pt x="346" y="1795"/>
                    </a:lnTo>
                    <a:lnTo>
                      <a:pt x="297" y="1747"/>
                    </a:lnTo>
                    <a:lnTo>
                      <a:pt x="251" y="1696"/>
                    </a:lnTo>
                    <a:lnTo>
                      <a:pt x="209" y="1642"/>
                    </a:lnTo>
                    <a:lnTo>
                      <a:pt x="170" y="1585"/>
                    </a:lnTo>
                    <a:lnTo>
                      <a:pt x="135" y="1527"/>
                    </a:lnTo>
                    <a:lnTo>
                      <a:pt x="103" y="1465"/>
                    </a:lnTo>
                    <a:lnTo>
                      <a:pt x="75" y="1401"/>
                    </a:lnTo>
                    <a:lnTo>
                      <a:pt x="51" y="1336"/>
                    </a:lnTo>
                    <a:lnTo>
                      <a:pt x="32" y="1269"/>
                    </a:lnTo>
                    <a:lnTo>
                      <a:pt x="17" y="1199"/>
                    </a:lnTo>
                    <a:lnTo>
                      <a:pt x="6" y="1128"/>
                    </a:lnTo>
                    <a:lnTo>
                      <a:pt x="1" y="1056"/>
                    </a:lnTo>
                    <a:lnTo>
                      <a:pt x="0" y="983"/>
                    </a:lnTo>
                    <a:lnTo>
                      <a:pt x="4" y="912"/>
                    </a:lnTo>
                    <a:lnTo>
                      <a:pt x="13" y="842"/>
                    </a:lnTo>
                    <a:lnTo>
                      <a:pt x="25" y="774"/>
                    </a:lnTo>
                    <a:lnTo>
                      <a:pt x="42" y="707"/>
                    </a:lnTo>
                    <a:lnTo>
                      <a:pt x="63" y="642"/>
                    </a:lnTo>
                    <a:lnTo>
                      <a:pt x="88" y="579"/>
                    </a:lnTo>
                    <a:lnTo>
                      <a:pt x="117" y="518"/>
                    </a:lnTo>
                    <a:lnTo>
                      <a:pt x="149" y="460"/>
                    </a:lnTo>
                    <a:lnTo>
                      <a:pt x="185" y="403"/>
                    </a:lnTo>
                    <a:lnTo>
                      <a:pt x="224" y="349"/>
                    </a:lnTo>
                    <a:lnTo>
                      <a:pt x="266" y="298"/>
                    </a:lnTo>
                    <a:lnTo>
                      <a:pt x="312" y="250"/>
                    </a:lnTo>
                    <a:lnTo>
                      <a:pt x="360" y="204"/>
                    </a:lnTo>
                    <a:lnTo>
                      <a:pt x="411" y="161"/>
                    </a:lnTo>
                    <a:lnTo>
                      <a:pt x="465" y="122"/>
                    </a:lnTo>
                    <a:lnTo>
                      <a:pt x="521" y="86"/>
                    </a:lnTo>
                    <a:lnTo>
                      <a:pt x="579" y="53"/>
                    </a:lnTo>
                    <a:lnTo>
                      <a:pt x="640" y="25"/>
                    </a:lnTo>
                    <a:lnTo>
                      <a:pt x="70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22E00">
                      <a:shade val="30000"/>
                      <a:satMod val="115000"/>
                    </a:srgbClr>
                  </a:gs>
                  <a:gs pos="50000">
                    <a:srgbClr val="C22E00">
                      <a:shade val="67500"/>
                      <a:satMod val="115000"/>
                    </a:srgbClr>
                  </a:gs>
                  <a:gs pos="100000">
                    <a:srgbClr val="C22E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"/>
              <p:cNvSpPr>
                <a:spLocks/>
              </p:cNvSpPr>
              <p:nvPr/>
            </p:nvSpPr>
            <p:spPr bwMode="auto">
              <a:xfrm>
                <a:off x="5634038" y="1365250"/>
                <a:ext cx="1296988" cy="345281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0"/>
                  </a:cxn>
                  <a:cxn ang="0">
                    <a:pos x="12" y="4"/>
                  </a:cxn>
                  <a:cxn ang="0">
                    <a:pos x="18" y="12"/>
                  </a:cxn>
                  <a:cxn ang="0">
                    <a:pos x="25" y="22"/>
                  </a:cxn>
                  <a:cxn ang="0">
                    <a:pos x="31" y="35"/>
                  </a:cxn>
                  <a:cxn ang="0">
                    <a:pos x="39" y="50"/>
                  </a:cxn>
                  <a:cxn ang="0">
                    <a:pos x="46" y="67"/>
                  </a:cxn>
                  <a:cxn ang="0">
                    <a:pos x="53" y="86"/>
                  </a:cxn>
                  <a:cxn ang="0">
                    <a:pos x="796" y="2078"/>
                  </a:cxn>
                  <a:cxn ang="0">
                    <a:pos x="802" y="2096"/>
                  </a:cxn>
                  <a:cxn ang="0">
                    <a:pos x="808" y="2115"/>
                  </a:cxn>
                  <a:cxn ang="0">
                    <a:pos x="813" y="2130"/>
                  </a:cxn>
                  <a:cxn ang="0">
                    <a:pos x="816" y="2145"/>
                  </a:cxn>
                  <a:cxn ang="0">
                    <a:pos x="817" y="2156"/>
                  </a:cxn>
                  <a:cxn ang="0">
                    <a:pos x="817" y="2166"/>
                  </a:cxn>
                  <a:cxn ang="0">
                    <a:pos x="816" y="2172"/>
                  </a:cxn>
                  <a:cxn ang="0">
                    <a:pos x="814" y="2175"/>
                  </a:cxn>
                  <a:cxn ang="0">
                    <a:pos x="810" y="2175"/>
                  </a:cxn>
                  <a:cxn ang="0">
                    <a:pos x="805" y="2171"/>
                  </a:cxn>
                  <a:cxn ang="0">
                    <a:pos x="800" y="2163"/>
                  </a:cxn>
                  <a:cxn ang="0">
                    <a:pos x="793" y="2153"/>
                  </a:cxn>
                  <a:cxn ang="0">
                    <a:pos x="787" y="2140"/>
                  </a:cxn>
                  <a:cxn ang="0">
                    <a:pos x="779" y="2125"/>
                  </a:cxn>
                  <a:cxn ang="0">
                    <a:pos x="772" y="2108"/>
                  </a:cxn>
                  <a:cxn ang="0">
                    <a:pos x="764" y="2090"/>
                  </a:cxn>
                  <a:cxn ang="0">
                    <a:pos x="21" y="97"/>
                  </a:cxn>
                  <a:cxn ang="0">
                    <a:pos x="15" y="79"/>
                  </a:cxn>
                  <a:cxn ang="0">
                    <a:pos x="10" y="61"/>
                  </a:cxn>
                  <a:cxn ang="0">
                    <a:pos x="5" y="45"/>
                  </a:cxn>
                  <a:cxn ang="0">
                    <a:pos x="2" y="30"/>
                  </a:cxn>
                  <a:cxn ang="0">
                    <a:pos x="0" y="19"/>
                  </a:cxn>
                  <a:cxn ang="0">
                    <a:pos x="0" y="9"/>
                  </a:cxn>
                  <a:cxn ang="0">
                    <a:pos x="1" y="3"/>
                  </a:cxn>
                  <a:cxn ang="0">
                    <a:pos x="3" y="0"/>
                  </a:cxn>
                </a:cxnLst>
                <a:rect l="0" t="0" r="r" b="b"/>
                <a:pathLst>
                  <a:path w="817" h="2175">
                    <a:moveTo>
                      <a:pt x="3" y="0"/>
                    </a:moveTo>
                    <a:lnTo>
                      <a:pt x="7" y="0"/>
                    </a:lnTo>
                    <a:lnTo>
                      <a:pt x="12" y="4"/>
                    </a:lnTo>
                    <a:lnTo>
                      <a:pt x="18" y="12"/>
                    </a:lnTo>
                    <a:lnTo>
                      <a:pt x="25" y="22"/>
                    </a:lnTo>
                    <a:lnTo>
                      <a:pt x="31" y="35"/>
                    </a:lnTo>
                    <a:lnTo>
                      <a:pt x="39" y="50"/>
                    </a:lnTo>
                    <a:lnTo>
                      <a:pt x="46" y="67"/>
                    </a:lnTo>
                    <a:lnTo>
                      <a:pt x="53" y="86"/>
                    </a:lnTo>
                    <a:lnTo>
                      <a:pt x="796" y="2078"/>
                    </a:lnTo>
                    <a:lnTo>
                      <a:pt x="802" y="2096"/>
                    </a:lnTo>
                    <a:lnTo>
                      <a:pt x="808" y="2115"/>
                    </a:lnTo>
                    <a:lnTo>
                      <a:pt x="813" y="2130"/>
                    </a:lnTo>
                    <a:lnTo>
                      <a:pt x="816" y="2145"/>
                    </a:lnTo>
                    <a:lnTo>
                      <a:pt x="817" y="2156"/>
                    </a:lnTo>
                    <a:lnTo>
                      <a:pt x="817" y="2166"/>
                    </a:lnTo>
                    <a:lnTo>
                      <a:pt x="816" y="2172"/>
                    </a:lnTo>
                    <a:lnTo>
                      <a:pt x="814" y="2175"/>
                    </a:lnTo>
                    <a:lnTo>
                      <a:pt x="810" y="2175"/>
                    </a:lnTo>
                    <a:lnTo>
                      <a:pt x="805" y="2171"/>
                    </a:lnTo>
                    <a:lnTo>
                      <a:pt x="800" y="2163"/>
                    </a:lnTo>
                    <a:lnTo>
                      <a:pt x="793" y="2153"/>
                    </a:lnTo>
                    <a:lnTo>
                      <a:pt x="787" y="2140"/>
                    </a:lnTo>
                    <a:lnTo>
                      <a:pt x="779" y="2125"/>
                    </a:lnTo>
                    <a:lnTo>
                      <a:pt x="772" y="2108"/>
                    </a:lnTo>
                    <a:lnTo>
                      <a:pt x="764" y="2090"/>
                    </a:lnTo>
                    <a:lnTo>
                      <a:pt x="21" y="97"/>
                    </a:lnTo>
                    <a:lnTo>
                      <a:pt x="15" y="79"/>
                    </a:lnTo>
                    <a:lnTo>
                      <a:pt x="10" y="61"/>
                    </a:lnTo>
                    <a:lnTo>
                      <a:pt x="5" y="45"/>
                    </a:lnTo>
                    <a:lnTo>
                      <a:pt x="2" y="30"/>
                    </a:lnTo>
                    <a:lnTo>
                      <a:pt x="0" y="19"/>
                    </a:lnTo>
                    <a:lnTo>
                      <a:pt x="0" y="9"/>
                    </a:lnTo>
                    <a:lnTo>
                      <a:pt x="1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28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9"/>
              <p:cNvSpPr>
                <a:spLocks/>
              </p:cNvSpPr>
              <p:nvPr/>
            </p:nvSpPr>
            <p:spPr bwMode="auto">
              <a:xfrm>
                <a:off x="4937126" y="1747838"/>
                <a:ext cx="2674938" cy="2678113"/>
              </a:xfrm>
              <a:custGeom>
                <a:avLst/>
                <a:gdLst/>
                <a:ahLst/>
                <a:cxnLst>
                  <a:cxn ang="0">
                    <a:pos x="917" y="3"/>
                  </a:cxn>
                  <a:cxn ang="0">
                    <a:pos x="1029" y="21"/>
                  </a:cxn>
                  <a:cxn ang="0">
                    <a:pos x="1137" y="54"/>
                  </a:cxn>
                  <a:cxn ang="0">
                    <a:pos x="1240" y="100"/>
                  </a:cxn>
                  <a:cxn ang="0">
                    <a:pos x="1336" y="159"/>
                  </a:cxn>
                  <a:cxn ang="0">
                    <a:pos x="1422" y="231"/>
                  </a:cxn>
                  <a:cxn ang="0">
                    <a:pos x="1499" y="315"/>
                  </a:cxn>
                  <a:cxn ang="0">
                    <a:pos x="1565" y="410"/>
                  </a:cxn>
                  <a:cxn ang="0">
                    <a:pos x="1618" y="513"/>
                  </a:cxn>
                  <a:cxn ang="0">
                    <a:pos x="1656" y="627"/>
                  </a:cxn>
                  <a:cxn ang="0">
                    <a:pos x="1679" y="744"/>
                  </a:cxn>
                  <a:cxn ang="0">
                    <a:pos x="1685" y="860"/>
                  </a:cxn>
                  <a:cxn ang="0">
                    <a:pos x="1675" y="975"/>
                  </a:cxn>
                  <a:cxn ang="0">
                    <a:pos x="1649" y="1086"/>
                  </a:cxn>
                  <a:cxn ang="0">
                    <a:pos x="1610" y="1192"/>
                  </a:cxn>
                  <a:cxn ang="0">
                    <a:pos x="1557" y="1290"/>
                  </a:cxn>
                  <a:cxn ang="0">
                    <a:pos x="1491" y="1382"/>
                  </a:cxn>
                  <a:cxn ang="0">
                    <a:pos x="1414" y="1464"/>
                  </a:cxn>
                  <a:cxn ang="0">
                    <a:pos x="1325" y="1536"/>
                  </a:cxn>
                  <a:cxn ang="0">
                    <a:pos x="1226" y="1595"/>
                  </a:cxn>
                  <a:cxn ang="0">
                    <a:pos x="1117" y="1642"/>
                  </a:cxn>
                  <a:cxn ang="0">
                    <a:pos x="1001" y="1672"/>
                  </a:cxn>
                  <a:cxn ang="0">
                    <a:pos x="884" y="1687"/>
                  </a:cxn>
                  <a:cxn ang="0">
                    <a:pos x="769" y="1684"/>
                  </a:cxn>
                  <a:cxn ang="0">
                    <a:pos x="656" y="1667"/>
                  </a:cxn>
                  <a:cxn ang="0">
                    <a:pos x="547" y="1634"/>
                  </a:cxn>
                  <a:cxn ang="0">
                    <a:pos x="445" y="1587"/>
                  </a:cxn>
                  <a:cxn ang="0">
                    <a:pos x="349" y="1528"/>
                  </a:cxn>
                  <a:cxn ang="0">
                    <a:pos x="263" y="1456"/>
                  </a:cxn>
                  <a:cxn ang="0">
                    <a:pos x="186" y="1372"/>
                  </a:cxn>
                  <a:cxn ang="0">
                    <a:pos x="120" y="1278"/>
                  </a:cxn>
                  <a:cxn ang="0">
                    <a:pos x="67" y="1174"/>
                  </a:cxn>
                  <a:cxn ang="0">
                    <a:pos x="29" y="1061"/>
                  </a:cxn>
                  <a:cxn ang="0">
                    <a:pos x="6" y="943"/>
                  </a:cxn>
                  <a:cxn ang="0">
                    <a:pos x="0" y="827"/>
                  </a:cxn>
                  <a:cxn ang="0">
                    <a:pos x="11" y="713"/>
                  </a:cxn>
                  <a:cxn ang="0">
                    <a:pos x="36" y="601"/>
                  </a:cxn>
                  <a:cxn ang="0">
                    <a:pos x="75" y="496"/>
                  </a:cxn>
                  <a:cxn ang="0">
                    <a:pos x="128" y="397"/>
                  </a:cxn>
                  <a:cxn ang="0">
                    <a:pos x="194" y="305"/>
                  </a:cxn>
                  <a:cxn ang="0">
                    <a:pos x="271" y="223"/>
                  </a:cxn>
                  <a:cxn ang="0">
                    <a:pos x="360" y="152"/>
                  </a:cxn>
                  <a:cxn ang="0">
                    <a:pos x="459" y="92"/>
                  </a:cxn>
                  <a:cxn ang="0">
                    <a:pos x="568" y="46"/>
                  </a:cxn>
                  <a:cxn ang="0">
                    <a:pos x="684" y="15"/>
                  </a:cxn>
                  <a:cxn ang="0">
                    <a:pos x="801" y="1"/>
                  </a:cxn>
                </a:cxnLst>
                <a:rect l="0" t="0" r="r" b="b"/>
                <a:pathLst>
                  <a:path w="1685" h="1687">
                    <a:moveTo>
                      <a:pt x="859" y="0"/>
                    </a:moveTo>
                    <a:lnTo>
                      <a:pt x="917" y="3"/>
                    </a:lnTo>
                    <a:lnTo>
                      <a:pt x="973" y="10"/>
                    </a:lnTo>
                    <a:lnTo>
                      <a:pt x="1029" y="21"/>
                    </a:lnTo>
                    <a:lnTo>
                      <a:pt x="1084" y="36"/>
                    </a:lnTo>
                    <a:lnTo>
                      <a:pt x="1137" y="54"/>
                    </a:lnTo>
                    <a:lnTo>
                      <a:pt x="1189" y="75"/>
                    </a:lnTo>
                    <a:lnTo>
                      <a:pt x="1240" y="100"/>
                    </a:lnTo>
                    <a:lnTo>
                      <a:pt x="1289" y="128"/>
                    </a:lnTo>
                    <a:lnTo>
                      <a:pt x="1336" y="159"/>
                    </a:lnTo>
                    <a:lnTo>
                      <a:pt x="1380" y="194"/>
                    </a:lnTo>
                    <a:lnTo>
                      <a:pt x="1422" y="231"/>
                    </a:lnTo>
                    <a:lnTo>
                      <a:pt x="1462" y="272"/>
                    </a:lnTo>
                    <a:lnTo>
                      <a:pt x="1499" y="315"/>
                    </a:lnTo>
                    <a:lnTo>
                      <a:pt x="1534" y="361"/>
                    </a:lnTo>
                    <a:lnTo>
                      <a:pt x="1565" y="410"/>
                    </a:lnTo>
                    <a:lnTo>
                      <a:pt x="1593" y="460"/>
                    </a:lnTo>
                    <a:lnTo>
                      <a:pt x="1618" y="513"/>
                    </a:lnTo>
                    <a:lnTo>
                      <a:pt x="1639" y="569"/>
                    </a:lnTo>
                    <a:lnTo>
                      <a:pt x="1656" y="627"/>
                    </a:lnTo>
                    <a:lnTo>
                      <a:pt x="1670" y="685"/>
                    </a:lnTo>
                    <a:lnTo>
                      <a:pt x="1679" y="744"/>
                    </a:lnTo>
                    <a:lnTo>
                      <a:pt x="1684" y="803"/>
                    </a:lnTo>
                    <a:lnTo>
                      <a:pt x="1685" y="860"/>
                    </a:lnTo>
                    <a:lnTo>
                      <a:pt x="1682" y="918"/>
                    </a:lnTo>
                    <a:lnTo>
                      <a:pt x="1675" y="975"/>
                    </a:lnTo>
                    <a:lnTo>
                      <a:pt x="1664" y="1031"/>
                    </a:lnTo>
                    <a:lnTo>
                      <a:pt x="1649" y="1086"/>
                    </a:lnTo>
                    <a:lnTo>
                      <a:pt x="1631" y="1140"/>
                    </a:lnTo>
                    <a:lnTo>
                      <a:pt x="1610" y="1192"/>
                    </a:lnTo>
                    <a:lnTo>
                      <a:pt x="1585" y="1242"/>
                    </a:lnTo>
                    <a:lnTo>
                      <a:pt x="1557" y="1290"/>
                    </a:lnTo>
                    <a:lnTo>
                      <a:pt x="1526" y="1338"/>
                    </a:lnTo>
                    <a:lnTo>
                      <a:pt x="1491" y="1382"/>
                    </a:lnTo>
                    <a:lnTo>
                      <a:pt x="1454" y="1425"/>
                    </a:lnTo>
                    <a:lnTo>
                      <a:pt x="1414" y="1464"/>
                    </a:lnTo>
                    <a:lnTo>
                      <a:pt x="1370" y="1501"/>
                    </a:lnTo>
                    <a:lnTo>
                      <a:pt x="1325" y="1536"/>
                    </a:lnTo>
                    <a:lnTo>
                      <a:pt x="1276" y="1567"/>
                    </a:lnTo>
                    <a:lnTo>
                      <a:pt x="1226" y="1595"/>
                    </a:lnTo>
                    <a:lnTo>
                      <a:pt x="1173" y="1620"/>
                    </a:lnTo>
                    <a:lnTo>
                      <a:pt x="1117" y="1642"/>
                    </a:lnTo>
                    <a:lnTo>
                      <a:pt x="1059" y="1659"/>
                    </a:lnTo>
                    <a:lnTo>
                      <a:pt x="1001" y="1672"/>
                    </a:lnTo>
                    <a:lnTo>
                      <a:pt x="942" y="1682"/>
                    </a:lnTo>
                    <a:lnTo>
                      <a:pt x="884" y="1687"/>
                    </a:lnTo>
                    <a:lnTo>
                      <a:pt x="826" y="1687"/>
                    </a:lnTo>
                    <a:lnTo>
                      <a:pt x="769" y="1684"/>
                    </a:lnTo>
                    <a:lnTo>
                      <a:pt x="712" y="1677"/>
                    </a:lnTo>
                    <a:lnTo>
                      <a:pt x="656" y="1667"/>
                    </a:lnTo>
                    <a:lnTo>
                      <a:pt x="601" y="1652"/>
                    </a:lnTo>
                    <a:lnTo>
                      <a:pt x="547" y="1634"/>
                    </a:lnTo>
                    <a:lnTo>
                      <a:pt x="495" y="1612"/>
                    </a:lnTo>
                    <a:lnTo>
                      <a:pt x="445" y="1587"/>
                    </a:lnTo>
                    <a:lnTo>
                      <a:pt x="397" y="1559"/>
                    </a:lnTo>
                    <a:lnTo>
                      <a:pt x="349" y="1528"/>
                    </a:lnTo>
                    <a:lnTo>
                      <a:pt x="305" y="1493"/>
                    </a:lnTo>
                    <a:lnTo>
                      <a:pt x="263" y="1456"/>
                    </a:lnTo>
                    <a:lnTo>
                      <a:pt x="223" y="1416"/>
                    </a:lnTo>
                    <a:lnTo>
                      <a:pt x="186" y="1372"/>
                    </a:lnTo>
                    <a:lnTo>
                      <a:pt x="152" y="1327"/>
                    </a:lnTo>
                    <a:lnTo>
                      <a:pt x="120" y="1278"/>
                    </a:lnTo>
                    <a:lnTo>
                      <a:pt x="92" y="1227"/>
                    </a:lnTo>
                    <a:lnTo>
                      <a:pt x="67" y="1174"/>
                    </a:lnTo>
                    <a:lnTo>
                      <a:pt x="46" y="1118"/>
                    </a:lnTo>
                    <a:lnTo>
                      <a:pt x="29" y="1061"/>
                    </a:lnTo>
                    <a:lnTo>
                      <a:pt x="15" y="1002"/>
                    </a:lnTo>
                    <a:lnTo>
                      <a:pt x="6" y="943"/>
                    </a:lnTo>
                    <a:lnTo>
                      <a:pt x="1" y="885"/>
                    </a:lnTo>
                    <a:lnTo>
                      <a:pt x="0" y="827"/>
                    </a:lnTo>
                    <a:lnTo>
                      <a:pt x="3" y="770"/>
                    </a:lnTo>
                    <a:lnTo>
                      <a:pt x="11" y="713"/>
                    </a:lnTo>
                    <a:lnTo>
                      <a:pt x="21" y="657"/>
                    </a:lnTo>
                    <a:lnTo>
                      <a:pt x="36" y="601"/>
                    </a:lnTo>
                    <a:lnTo>
                      <a:pt x="54" y="548"/>
                    </a:lnTo>
                    <a:lnTo>
                      <a:pt x="75" y="496"/>
                    </a:lnTo>
                    <a:lnTo>
                      <a:pt x="100" y="445"/>
                    </a:lnTo>
                    <a:lnTo>
                      <a:pt x="128" y="397"/>
                    </a:lnTo>
                    <a:lnTo>
                      <a:pt x="159" y="350"/>
                    </a:lnTo>
                    <a:lnTo>
                      <a:pt x="194" y="305"/>
                    </a:lnTo>
                    <a:lnTo>
                      <a:pt x="231" y="263"/>
                    </a:lnTo>
                    <a:lnTo>
                      <a:pt x="271" y="223"/>
                    </a:lnTo>
                    <a:lnTo>
                      <a:pt x="315" y="186"/>
                    </a:lnTo>
                    <a:lnTo>
                      <a:pt x="360" y="152"/>
                    </a:lnTo>
                    <a:lnTo>
                      <a:pt x="408" y="120"/>
                    </a:lnTo>
                    <a:lnTo>
                      <a:pt x="459" y="92"/>
                    </a:lnTo>
                    <a:lnTo>
                      <a:pt x="512" y="67"/>
                    </a:lnTo>
                    <a:lnTo>
                      <a:pt x="568" y="46"/>
                    </a:lnTo>
                    <a:lnTo>
                      <a:pt x="625" y="28"/>
                    </a:lnTo>
                    <a:lnTo>
                      <a:pt x="684" y="15"/>
                    </a:lnTo>
                    <a:lnTo>
                      <a:pt x="743" y="6"/>
                    </a:lnTo>
                    <a:lnTo>
                      <a:pt x="801" y="1"/>
                    </a:lnTo>
                    <a:lnTo>
                      <a:pt x="85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tx2">
                      <a:lumMod val="7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08" name="Group 37"/>
              <p:cNvGrpSpPr/>
              <p:nvPr/>
            </p:nvGrpSpPr>
            <p:grpSpPr>
              <a:xfrm>
                <a:off x="4908551" y="1749425"/>
                <a:ext cx="2679700" cy="2511426"/>
                <a:chOff x="4908551" y="1749425"/>
                <a:chExt cx="2679700" cy="2511426"/>
              </a:xfr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  <a:alpha val="32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grpSpPr>
            <p:sp>
              <p:nvSpPr>
                <p:cNvPr id="211" name="Freeform 10"/>
                <p:cNvSpPr>
                  <a:spLocks noEditPoints="1"/>
                </p:cNvSpPr>
                <p:nvPr/>
              </p:nvSpPr>
              <p:spPr bwMode="auto">
                <a:xfrm>
                  <a:off x="5556251" y="1811338"/>
                  <a:ext cx="304800" cy="139700"/>
                </a:xfrm>
                <a:custGeom>
                  <a:avLst/>
                  <a:gdLst/>
                  <a:ahLst/>
                  <a:cxnLst>
                    <a:cxn ang="0">
                      <a:pos x="6" y="84"/>
                    </a:cxn>
                    <a:cxn ang="0">
                      <a:pos x="6" y="83"/>
                    </a:cxn>
                    <a:cxn ang="0">
                      <a:pos x="11" y="80"/>
                    </a:cxn>
                    <a:cxn ang="0">
                      <a:pos x="30" y="69"/>
                    </a:cxn>
                    <a:cxn ang="0">
                      <a:pos x="36" y="67"/>
                    </a:cxn>
                    <a:cxn ang="0">
                      <a:pos x="37" y="66"/>
                    </a:cxn>
                    <a:cxn ang="0">
                      <a:pos x="36" y="67"/>
                    </a:cxn>
                    <a:cxn ang="0">
                      <a:pos x="53" y="57"/>
                    </a:cxn>
                    <a:cxn ang="0">
                      <a:pos x="52" y="57"/>
                    </a:cxn>
                    <a:cxn ang="0">
                      <a:pos x="71" y="49"/>
                    </a:cxn>
                    <a:cxn ang="0">
                      <a:pos x="81" y="43"/>
                    </a:cxn>
                    <a:cxn ang="0">
                      <a:pos x="84" y="41"/>
                    </a:cxn>
                    <a:cxn ang="0">
                      <a:pos x="147" y="18"/>
                    </a:cxn>
                    <a:cxn ang="0">
                      <a:pos x="167" y="8"/>
                    </a:cxn>
                    <a:cxn ang="0">
                      <a:pos x="181" y="3"/>
                    </a:cxn>
                    <a:cxn ang="0">
                      <a:pos x="178" y="5"/>
                    </a:cxn>
                    <a:cxn ang="0">
                      <a:pos x="178" y="6"/>
                    </a:cxn>
                    <a:cxn ang="0">
                      <a:pos x="119" y="29"/>
                    </a:cxn>
                    <a:cxn ang="0">
                      <a:pos x="86" y="43"/>
                    </a:cxn>
                    <a:cxn ang="0">
                      <a:pos x="84" y="44"/>
                    </a:cxn>
                    <a:cxn ang="0">
                      <a:pos x="69" y="50"/>
                    </a:cxn>
                    <a:cxn ang="0">
                      <a:pos x="36" y="68"/>
                    </a:cxn>
                    <a:cxn ang="0">
                      <a:pos x="0" y="88"/>
                    </a:cxn>
                    <a:cxn ang="0">
                      <a:pos x="7" y="83"/>
                    </a:cxn>
                    <a:cxn ang="0">
                      <a:pos x="6" y="83"/>
                    </a:cxn>
                    <a:cxn ang="0">
                      <a:pos x="5" y="83"/>
                    </a:cxn>
                    <a:cxn ang="0">
                      <a:pos x="11" y="81"/>
                    </a:cxn>
                    <a:cxn ang="0">
                      <a:pos x="35" y="67"/>
                    </a:cxn>
                    <a:cxn ang="0">
                      <a:pos x="41" y="63"/>
                    </a:cxn>
                    <a:cxn ang="0">
                      <a:pos x="47" y="60"/>
                    </a:cxn>
                    <a:cxn ang="0">
                      <a:pos x="74" y="46"/>
                    </a:cxn>
                    <a:cxn ang="0">
                      <a:pos x="97" y="36"/>
                    </a:cxn>
                    <a:cxn ang="0">
                      <a:pos x="115" y="28"/>
                    </a:cxn>
                    <a:cxn ang="0">
                      <a:pos x="133" y="20"/>
                    </a:cxn>
                    <a:cxn ang="0">
                      <a:pos x="133" y="21"/>
                    </a:cxn>
                    <a:cxn ang="0">
                      <a:pos x="153" y="13"/>
                    </a:cxn>
                    <a:cxn ang="0">
                      <a:pos x="164" y="9"/>
                    </a:cxn>
                    <a:cxn ang="0">
                      <a:pos x="162" y="11"/>
                    </a:cxn>
                    <a:cxn ang="0">
                      <a:pos x="167" y="8"/>
                    </a:cxn>
                    <a:cxn ang="0">
                      <a:pos x="171" y="7"/>
                    </a:cxn>
                    <a:cxn ang="0">
                      <a:pos x="183" y="3"/>
                    </a:cxn>
                    <a:cxn ang="0">
                      <a:pos x="187" y="3"/>
                    </a:cxn>
                    <a:cxn ang="0">
                      <a:pos x="185" y="3"/>
                    </a:cxn>
                    <a:cxn ang="0">
                      <a:pos x="187" y="3"/>
                    </a:cxn>
                    <a:cxn ang="0">
                      <a:pos x="188" y="2"/>
                    </a:cxn>
                    <a:cxn ang="0">
                      <a:pos x="188" y="2"/>
                    </a:cxn>
                    <a:cxn ang="0">
                      <a:pos x="185" y="3"/>
                    </a:cxn>
                    <a:cxn ang="0">
                      <a:pos x="189" y="1"/>
                    </a:cxn>
                    <a:cxn ang="0">
                      <a:pos x="184" y="3"/>
                    </a:cxn>
                    <a:cxn ang="0">
                      <a:pos x="184" y="3"/>
                    </a:cxn>
                    <a:cxn ang="0">
                      <a:pos x="192" y="1"/>
                    </a:cxn>
                    <a:cxn ang="0">
                      <a:pos x="189" y="2"/>
                    </a:cxn>
                    <a:cxn ang="0">
                      <a:pos x="192" y="0"/>
                    </a:cxn>
                    <a:cxn ang="0">
                      <a:pos x="192" y="0"/>
                    </a:cxn>
                  </a:cxnLst>
                  <a:rect l="0" t="0" r="r" b="b"/>
                  <a:pathLst>
                    <a:path w="192" h="88">
                      <a:moveTo>
                        <a:pt x="6" y="84"/>
                      </a:moveTo>
                      <a:lnTo>
                        <a:pt x="5" y="85"/>
                      </a:lnTo>
                      <a:lnTo>
                        <a:pt x="6" y="84"/>
                      </a:lnTo>
                      <a:close/>
                      <a:moveTo>
                        <a:pt x="6" y="83"/>
                      </a:moveTo>
                      <a:lnTo>
                        <a:pt x="5" y="84"/>
                      </a:lnTo>
                      <a:lnTo>
                        <a:pt x="6" y="83"/>
                      </a:lnTo>
                      <a:close/>
                      <a:moveTo>
                        <a:pt x="12" y="79"/>
                      </a:moveTo>
                      <a:lnTo>
                        <a:pt x="11" y="80"/>
                      </a:lnTo>
                      <a:lnTo>
                        <a:pt x="11" y="80"/>
                      </a:lnTo>
                      <a:lnTo>
                        <a:pt x="12" y="79"/>
                      </a:lnTo>
                      <a:close/>
                      <a:moveTo>
                        <a:pt x="36" y="67"/>
                      </a:moveTo>
                      <a:lnTo>
                        <a:pt x="30" y="69"/>
                      </a:lnTo>
                      <a:lnTo>
                        <a:pt x="29" y="70"/>
                      </a:lnTo>
                      <a:lnTo>
                        <a:pt x="33" y="67"/>
                      </a:lnTo>
                      <a:lnTo>
                        <a:pt x="36" y="67"/>
                      </a:lnTo>
                      <a:close/>
                      <a:moveTo>
                        <a:pt x="41" y="63"/>
                      </a:moveTo>
                      <a:lnTo>
                        <a:pt x="38" y="65"/>
                      </a:lnTo>
                      <a:lnTo>
                        <a:pt x="37" y="66"/>
                      </a:lnTo>
                      <a:lnTo>
                        <a:pt x="40" y="64"/>
                      </a:lnTo>
                      <a:lnTo>
                        <a:pt x="37" y="66"/>
                      </a:lnTo>
                      <a:lnTo>
                        <a:pt x="36" y="67"/>
                      </a:lnTo>
                      <a:lnTo>
                        <a:pt x="41" y="63"/>
                      </a:lnTo>
                      <a:close/>
                      <a:moveTo>
                        <a:pt x="52" y="57"/>
                      </a:moveTo>
                      <a:lnTo>
                        <a:pt x="53" y="57"/>
                      </a:lnTo>
                      <a:lnTo>
                        <a:pt x="49" y="59"/>
                      </a:lnTo>
                      <a:lnTo>
                        <a:pt x="46" y="60"/>
                      </a:lnTo>
                      <a:lnTo>
                        <a:pt x="52" y="57"/>
                      </a:lnTo>
                      <a:close/>
                      <a:moveTo>
                        <a:pt x="74" y="48"/>
                      </a:moveTo>
                      <a:lnTo>
                        <a:pt x="72" y="49"/>
                      </a:lnTo>
                      <a:lnTo>
                        <a:pt x="71" y="49"/>
                      </a:lnTo>
                      <a:lnTo>
                        <a:pt x="74" y="48"/>
                      </a:lnTo>
                      <a:close/>
                      <a:moveTo>
                        <a:pt x="84" y="41"/>
                      </a:moveTo>
                      <a:lnTo>
                        <a:pt x="81" y="43"/>
                      </a:lnTo>
                      <a:lnTo>
                        <a:pt x="80" y="44"/>
                      </a:lnTo>
                      <a:lnTo>
                        <a:pt x="81" y="42"/>
                      </a:lnTo>
                      <a:lnTo>
                        <a:pt x="84" y="41"/>
                      </a:lnTo>
                      <a:close/>
                      <a:moveTo>
                        <a:pt x="149" y="17"/>
                      </a:moveTo>
                      <a:lnTo>
                        <a:pt x="145" y="18"/>
                      </a:lnTo>
                      <a:lnTo>
                        <a:pt x="147" y="18"/>
                      </a:lnTo>
                      <a:lnTo>
                        <a:pt x="149" y="17"/>
                      </a:lnTo>
                      <a:close/>
                      <a:moveTo>
                        <a:pt x="169" y="7"/>
                      </a:moveTo>
                      <a:lnTo>
                        <a:pt x="167" y="8"/>
                      </a:lnTo>
                      <a:lnTo>
                        <a:pt x="164" y="9"/>
                      </a:lnTo>
                      <a:lnTo>
                        <a:pt x="169" y="7"/>
                      </a:lnTo>
                      <a:close/>
                      <a:moveTo>
                        <a:pt x="181" y="3"/>
                      </a:moveTo>
                      <a:lnTo>
                        <a:pt x="182" y="3"/>
                      </a:lnTo>
                      <a:lnTo>
                        <a:pt x="180" y="4"/>
                      </a:lnTo>
                      <a:lnTo>
                        <a:pt x="178" y="5"/>
                      </a:lnTo>
                      <a:lnTo>
                        <a:pt x="183" y="4"/>
                      </a:lnTo>
                      <a:lnTo>
                        <a:pt x="176" y="7"/>
                      </a:lnTo>
                      <a:lnTo>
                        <a:pt x="178" y="6"/>
                      </a:lnTo>
                      <a:lnTo>
                        <a:pt x="144" y="18"/>
                      </a:lnTo>
                      <a:lnTo>
                        <a:pt x="145" y="18"/>
                      </a:lnTo>
                      <a:lnTo>
                        <a:pt x="119" y="29"/>
                      </a:lnTo>
                      <a:lnTo>
                        <a:pt x="89" y="41"/>
                      </a:lnTo>
                      <a:lnTo>
                        <a:pt x="95" y="38"/>
                      </a:lnTo>
                      <a:lnTo>
                        <a:pt x="86" y="43"/>
                      </a:lnTo>
                      <a:lnTo>
                        <a:pt x="78" y="47"/>
                      </a:lnTo>
                      <a:lnTo>
                        <a:pt x="79" y="45"/>
                      </a:lnTo>
                      <a:lnTo>
                        <a:pt x="84" y="44"/>
                      </a:lnTo>
                      <a:lnTo>
                        <a:pt x="74" y="47"/>
                      </a:lnTo>
                      <a:lnTo>
                        <a:pt x="66" y="52"/>
                      </a:lnTo>
                      <a:lnTo>
                        <a:pt x="69" y="50"/>
                      </a:lnTo>
                      <a:lnTo>
                        <a:pt x="71" y="49"/>
                      </a:lnTo>
                      <a:lnTo>
                        <a:pt x="55" y="59"/>
                      </a:lnTo>
                      <a:lnTo>
                        <a:pt x="36" y="68"/>
                      </a:lnTo>
                      <a:lnTo>
                        <a:pt x="17" y="78"/>
                      </a:lnTo>
                      <a:lnTo>
                        <a:pt x="22" y="76"/>
                      </a:lnTo>
                      <a:lnTo>
                        <a:pt x="0" y="88"/>
                      </a:lnTo>
                      <a:lnTo>
                        <a:pt x="2" y="86"/>
                      </a:lnTo>
                      <a:lnTo>
                        <a:pt x="5" y="85"/>
                      </a:lnTo>
                      <a:lnTo>
                        <a:pt x="7" y="83"/>
                      </a:lnTo>
                      <a:lnTo>
                        <a:pt x="7" y="83"/>
                      </a:lnTo>
                      <a:lnTo>
                        <a:pt x="6" y="84"/>
                      </a:lnTo>
                      <a:lnTo>
                        <a:pt x="6" y="83"/>
                      </a:lnTo>
                      <a:lnTo>
                        <a:pt x="5" y="84"/>
                      </a:lnTo>
                      <a:lnTo>
                        <a:pt x="3" y="86"/>
                      </a:lnTo>
                      <a:lnTo>
                        <a:pt x="5" y="83"/>
                      </a:lnTo>
                      <a:lnTo>
                        <a:pt x="8" y="82"/>
                      </a:lnTo>
                      <a:lnTo>
                        <a:pt x="11" y="80"/>
                      </a:lnTo>
                      <a:lnTo>
                        <a:pt x="11" y="81"/>
                      </a:lnTo>
                      <a:lnTo>
                        <a:pt x="30" y="69"/>
                      </a:lnTo>
                      <a:lnTo>
                        <a:pt x="37" y="66"/>
                      </a:lnTo>
                      <a:lnTo>
                        <a:pt x="35" y="67"/>
                      </a:lnTo>
                      <a:lnTo>
                        <a:pt x="38" y="65"/>
                      </a:lnTo>
                      <a:lnTo>
                        <a:pt x="45" y="62"/>
                      </a:lnTo>
                      <a:lnTo>
                        <a:pt x="41" y="63"/>
                      </a:lnTo>
                      <a:lnTo>
                        <a:pt x="41" y="63"/>
                      </a:lnTo>
                      <a:lnTo>
                        <a:pt x="48" y="60"/>
                      </a:lnTo>
                      <a:lnTo>
                        <a:pt x="47" y="60"/>
                      </a:lnTo>
                      <a:lnTo>
                        <a:pt x="66" y="51"/>
                      </a:lnTo>
                      <a:lnTo>
                        <a:pt x="65" y="51"/>
                      </a:lnTo>
                      <a:lnTo>
                        <a:pt x="74" y="46"/>
                      </a:lnTo>
                      <a:lnTo>
                        <a:pt x="79" y="45"/>
                      </a:lnTo>
                      <a:lnTo>
                        <a:pt x="81" y="43"/>
                      </a:lnTo>
                      <a:lnTo>
                        <a:pt x="97" y="36"/>
                      </a:lnTo>
                      <a:lnTo>
                        <a:pt x="94" y="37"/>
                      </a:lnTo>
                      <a:lnTo>
                        <a:pt x="115" y="28"/>
                      </a:lnTo>
                      <a:lnTo>
                        <a:pt x="115" y="28"/>
                      </a:lnTo>
                      <a:lnTo>
                        <a:pt x="128" y="22"/>
                      </a:lnTo>
                      <a:lnTo>
                        <a:pt x="127" y="23"/>
                      </a:lnTo>
                      <a:lnTo>
                        <a:pt x="133" y="20"/>
                      </a:lnTo>
                      <a:lnTo>
                        <a:pt x="140" y="18"/>
                      </a:lnTo>
                      <a:lnTo>
                        <a:pt x="136" y="19"/>
                      </a:lnTo>
                      <a:lnTo>
                        <a:pt x="133" y="21"/>
                      </a:lnTo>
                      <a:lnTo>
                        <a:pt x="148" y="15"/>
                      </a:lnTo>
                      <a:lnTo>
                        <a:pt x="148" y="15"/>
                      </a:lnTo>
                      <a:lnTo>
                        <a:pt x="153" y="13"/>
                      </a:lnTo>
                      <a:lnTo>
                        <a:pt x="156" y="12"/>
                      </a:lnTo>
                      <a:lnTo>
                        <a:pt x="159" y="11"/>
                      </a:lnTo>
                      <a:lnTo>
                        <a:pt x="164" y="9"/>
                      </a:lnTo>
                      <a:lnTo>
                        <a:pt x="159" y="11"/>
                      </a:lnTo>
                      <a:lnTo>
                        <a:pt x="161" y="11"/>
                      </a:lnTo>
                      <a:lnTo>
                        <a:pt x="162" y="11"/>
                      </a:lnTo>
                      <a:lnTo>
                        <a:pt x="163" y="10"/>
                      </a:lnTo>
                      <a:lnTo>
                        <a:pt x="166" y="9"/>
                      </a:lnTo>
                      <a:lnTo>
                        <a:pt x="167" y="8"/>
                      </a:lnTo>
                      <a:lnTo>
                        <a:pt x="168" y="7"/>
                      </a:lnTo>
                      <a:lnTo>
                        <a:pt x="170" y="7"/>
                      </a:lnTo>
                      <a:lnTo>
                        <a:pt x="171" y="7"/>
                      </a:lnTo>
                      <a:lnTo>
                        <a:pt x="172" y="7"/>
                      </a:lnTo>
                      <a:lnTo>
                        <a:pt x="181" y="3"/>
                      </a:lnTo>
                      <a:close/>
                      <a:moveTo>
                        <a:pt x="183" y="3"/>
                      </a:moveTo>
                      <a:lnTo>
                        <a:pt x="182" y="3"/>
                      </a:lnTo>
                      <a:lnTo>
                        <a:pt x="183" y="3"/>
                      </a:lnTo>
                      <a:close/>
                      <a:moveTo>
                        <a:pt x="187" y="3"/>
                      </a:moveTo>
                      <a:lnTo>
                        <a:pt x="185" y="3"/>
                      </a:lnTo>
                      <a:lnTo>
                        <a:pt x="183" y="4"/>
                      </a:lnTo>
                      <a:lnTo>
                        <a:pt x="185" y="3"/>
                      </a:lnTo>
                      <a:lnTo>
                        <a:pt x="187" y="3"/>
                      </a:lnTo>
                      <a:close/>
                      <a:moveTo>
                        <a:pt x="188" y="2"/>
                      </a:moveTo>
                      <a:lnTo>
                        <a:pt x="187" y="3"/>
                      </a:lnTo>
                      <a:lnTo>
                        <a:pt x="186" y="3"/>
                      </a:lnTo>
                      <a:lnTo>
                        <a:pt x="187" y="3"/>
                      </a:lnTo>
                      <a:lnTo>
                        <a:pt x="188" y="2"/>
                      </a:lnTo>
                      <a:close/>
                      <a:moveTo>
                        <a:pt x="189" y="2"/>
                      </a:moveTo>
                      <a:lnTo>
                        <a:pt x="189" y="2"/>
                      </a:lnTo>
                      <a:lnTo>
                        <a:pt x="188" y="2"/>
                      </a:lnTo>
                      <a:lnTo>
                        <a:pt x="187" y="3"/>
                      </a:lnTo>
                      <a:lnTo>
                        <a:pt x="186" y="3"/>
                      </a:lnTo>
                      <a:lnTo>
                        <a:pt x="185" y="3"/>
                      </a:lnTo>
                      <a:lnTo>
                        <a:pt x="182" y="4"/>
                      </a:lnTo>
                      <a:lnTo>
                        <a:pt x="189" y="2"/>
                      </a:lnTo>
                      <a:close/>
                      <a:moveTo>
                        <a:pt x="189" y="1"/>
                      </a:moveTo>
                      <a:lnTo>
                        <a:pt x="185" y="3"/>
                      </a:lnTo>
                      <a:lnTo>
                        <a:pt x="185" y="3"/>
                      </a:lnTo>
                      <a:lnTo>
                        <a:pt x="184" y="3"/>
                      </a:lnTo>
                      <a:lnTo>
                        <a:pt x="182" y="3"/>
                      </a:lnTo>
                      <a:lnTo>
                        <a:pt x="183" y="3"/>
                      </a:lnTo>
                      <a:lnTo>
                        <a:pt x="184" y="3"/>
                      </a:lnTo>
                      <a:lnTo>
                        <a:pt x="189" y="1"/>
                      </a:lnTo>
                      <a:close/>
                      <a:moveTo>
                        <a:pt x="190" y="1"/>
                      </a:moveTo>
                      <a:lnTo>
                        <a:pt x="192" y="1"/>
                      </a:lnTo>
                      <a:lnTo>
                        <a:pt x="189" y="2"/>
                      </a:lnTo>
                      <a:lnTo>
                        <a:pt x="190" y="1"/>
                      </a:lnTo>
                      <a:lnTo>
                        <a:pt x="189" y="2"/>
                      </a:lnTo>
                      <a:lnTo>
                        <a:pt x="188" y="2"/>
                      </a:lnTo>
                      <a:lnTo>
                        <a:pt x="190" y="1"/>
                      </a:lnTo>
                      <a:close/>
                      <a:moveTo>
                        <a:pt x="192" y="0"/>
                      </a:moveTo>
                      <a:lnTo>
                        <a:pt x="190" y="1"/>
                      </a:lnTo>
                      <a:lnTo>
                        <a:pt x="189" y="1"/>
                      </a:lnTo>
                      <a:lnTo>
                        <a:pt x="19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11"/>
                <p:cNvSpPr>
                  <a:spLocks noEditPoints="1"/>
                </p:cNvSpPr>
                <p:nvPr/>
              </p:nvSpPr>
              <p:spPr bwMode="auto">
                <a:xfrm>
                  <a:off x="7518401" y="2593975"/>
                  <a:ext cx="6350" cy="17463"/>
                </a:xfrm>
                <a:custGeom>
                  <a:avLst/>
                  <a:gdLst/>
                  <a:ahLst/>
                  <a:cxnLst>
                    <a:cxn ang="0">
                      <a:pos x="3" y="9"/>
                    </a:cxn>
                    <a:cxn ang="0">
                      <a:pos x="4" y="10"/>
                    </a:cxn>
                    <a:cxn ang="0">
                      <a:pos x="4" y="11"/>
                    </a:cxn>
                    <a:cxn ang="0">
                      <a:pos x="3" y="10"/>
                    </a:cxn>
                    <a:cxn ang="0">
                      <a:pos x="3" y="9"/>
                    </a:cxn>
                    <a:cxn ang="0">
                      <a:pos x="3" y="8"/>
                    </a:cxn>
                    <a:cxn ang="0">
                      <a:pos x="3" y="9"/>
                    </a:cxn>
                    <a:cxn ang="0">
                      <a:pos x="3" y="8"/>
                    </a:cxn>
                    <a:cxn ang="0">
                      <a:pos x="2" y="5"/>
                    </a:cxn>
                    <a:cxn ang="0">
                      <a:pos x="3" y="8"/>
                    </a:cxn>
                    <a:cxn ang="0">
                      <a:pos x="3" y="8"/>
                    </a:cxn>
                    <a:cxn ang="0">
                      <a:pos x="2" y="7"/>
                    </a:cxn>
                    <a:cxn ang="0">
                      <a:pos x="2" y="5"/>
                    </a:cxn>
                    <a:cxn ang="0">
                      <a:pos x="1" y="1"/>
                    </a:cxn>
                    <a:cxn ang="0">
                      <a:pos x="1" y="4"/>
                    </a:cxn>
                    <a:cxn ang="0">
                      <a:pos x="2" y="5"/>
                    </a:cxn>
                    <a:cxn ang="0">
                      <a:pos x="1" y="3"/>
                    </a:cxn>
                    <a:cxn ang="0">
                      <a:pos x="1" y="1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11">
                      <a:moveTo>
                        <a:pt x="3" y="9"/>
                      </a:moveTo>
                      <a:lnTo>
                        <a:pt x="4" y="10"/>
                      </a:lnTo>
                      <a:lnTo>
                        <a:pt x="4" y="11"/>
                      </a:lnTo>
                      <a:lnTo>
                        <a:pt x="3" y="10"/>
                      </a:lnTo>
                      <a:lnTo>
                        <a:pt x="3" y="9"/>
                      </a:lnTo>
                      <a:close/>
                      <a:moveTo>
                        <a:pt x="3" y="8"/>
                      </a:moveTo>
                      <a:lnTo>
                        <a:pt x="3" y="9"/>
                      </a:lnTo>
                      <a:lnTo>
                        <a:pt x="3" y="8"/>
                      </a:lnTo>
                      <a:close/>
                      <a:moveTo>
                        <a:pt x="2" y="5"/>
                      </a:moveTo>
                      <a:lnTo>
                        <a:pt x="3" y="8"/>
                      </a:lnTo>
                      <a:lnTo>
                        <a:pt x="3" y="8"/>
                      </a:lnTo>
                      <a:lnTo>
                        <a:pt x="2" y="7"/>
                      </a:lnTo>
                      <a:lnTo>
                        <a:pt x="2" y="5"/>
                      </a:lnTo>
                      <a:close/>
                      <a:moveTo>
                        <a:pt x="1" y="1"/>
                      </a:moveTo>
                      <a:lnTo>
                        <a:pt x="1" y="4"/>
                      </a:lnTo>
                      <a:lnTo>
                        <a:pt x="2" y="5"/>
                      </a:lnTo>
                      <a:lnTo>
                        <a:pt x="1" y="3"/>
                      </a:lnTo>
                      <a:lnTo>
                        <a:pt x="1" y="1"/>
                      </a:lnTo>
                      <a:close/>
                      <a:moveTo>
                        <a:pt x="0" y="0"/>
                      </a:move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12"/>
                <p:cNvSpPr>
                  <a:spLocks/>
                </p:cNvSpPr>
                <p:nvPr/>
              </p:nvSpPr>
              <p:spPr bwMode="auto">
                <a:xfrm>
                  <a:off x="5689601" y="1873250"/>
                  <a:ext cx="7938" cy="317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2"/>
                    </a:cxn>
                    <a:cxn ang="0">
                      <a:pos x="2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2"/>
                      </a:lnTo>
                      <a:lnTo>
                        <a:pt x="2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13"/>
                <p:cNvSpPr>
                  <a:spLocks noEditPoints="1"/>
                </p:cNvSpPr>
                <p:nvPr/>
              </p:nvSpPr>
              <p:spPr bwMode="auto">
                <a:xfrm>
                  <a:off x="5594351" y="1911350"/>
                  <a:ext cx="26988" cy="15875"/>
                </a:xfrm>
                <a:custGeom>
                  <a:avLst/>
                  <a:gdLst/>
                  <a:ahLst/>
                  <a:cxnLst>
                    <a:cxn ang="0">
                      <a:pos x="5" y="5"/>
                    </a:cxn>
                    <a:cxn ang="0">
                      <a:pos x="7" y="5"/>
                    </a:cxn>
                    <a:cxn ang="0">
                      <a:pos x="0" y="10"/>
                    </a:cxn>
                    <a:cxn ang="0">
                      <a:pos x="2" y="8"/>
                    </a:cxn>
                    <a:cxn ang="0">
                      <a:pos x="4" y="6"/>
                    </a:cxn>
                    <a:cxn ang="0">
                      <a:pos x="5" y="5"/>
                    </a:cxn>
                    <a:cxn ang="0">
                      <a:pos x="17" y="0"/>
                    </a:cxn>
                    <a:cxn ang="0">
                      <a:pos x="13" y="3"/>
                    </a:cxn>
                    <a:cxn ang="0">
                      <a:pos x="8" y="5"/>
                    </a:cxn>
                    <a:cxn ang="0">
                      <a:pos x="7" y="5"/>
                    </a:cxn>
                    <a:cxn ang="0">
                      <a:pos x="9" y="4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17" h="10">
                      <a:moveTo>
                        <a:pt x="5" y="5"/>
                      </a:moveTo>
                      <a:lnTo>
                        <a:pt x="7" y="5"/>
                      </a:lnTo>
                      <a:lnTo>
                        <a:pt x="0" y="10"/>
                      </a:lnTo>
                      <a:lnTo>
                        <a:pt x="2" y="8"/>
                      </a:lnTo>
                      <a:lnTo>
                        <a:pt x="4" y="6"/>
                      </a:lnTo>
                      <a:lnTo>
                        <a:pt x="5" y="5"/>
                      </a:lnTo>
                      <a:close/>
                      <a:moveTo>
                        <a:pt x="17" y="0"/>
                      </a:moveTo>
                      <a:lnTo>
                        <a:pt x="13" y="3"/>
                      </a:lnTo>
                      <a:lnTo>
                        <a:pt x="8" y="5"/>
                      </a:lnTo>
                      <a:lnTo>
                        <a:pt x="7" y="5"/>
                      </a:lnTo>
                      <a:lnTo>
                        <a:pt x="9" y="4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14"/>
                <p:cNvSpPr>
                  <a:spLocks/>
                </p:cNvSpPr>
                <p:nvPr/>
              </p:nvSpPr>
              <p:spPr bwMode="auto">
                <a:xfrm>
                  <a:off x="5527676" y="1944688"/>
                  <a:ext cx="36513" cy="2063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" y="13"/>
                    </a:cxn>
                    <a:cxn ang="0">
                      <a:pos x="0" y="13"/>
                    </a:cxn>
                    <a:cxn ang="0">
                      <a:pos x="3" y="12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3">
                      <a:moveTo>
                        <a:pt x="23" y="0"/>
                      </a:moveTo>
                      <a:lnTo>
                        <a:pt x="2" y="13"/>
                      </a:lnTo>
                      <a:lnTo>
                        <a:pt x="0" y="13"/>
                      </a:lnTo>
                      <a:lnTo>
                        <a:pt x="3" y="12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15"/>
                <p:cNvSpPr>
                  <a:spLocks/>
                </p:cNvSpPr>
                <p:nvPr/>
              </p:nvSpPr>
              <p:spPr bwMode="auto">
                <a:xfrm>
                  <a:off x="5626101" y="2659063"/>
                  <a:ext cx="1389063" cy="1298575"/>
                </a:xfrm>
                <a:custGeom>
                  <a:avLst/>
                  <a:gdLst/>
                  <a:ahLst/>
                  <a:cxnLst>
                    <a:cxn ang="0">
                      <a:pos x="299" y="8"/>
                    </a:cxn>
                    <a:cxn ang="0">
                      <a:pos x="297" y="21"/>
                    </a:cxn>
                    <a:cxn ang="0">
                      <a:pos x="333" y="48"/>
                    </a:cxn>
                    <a:cxn ang="0">
                      <a:pos x="379" y="66"/>
                    </a:cxn>
                    <a:cxn ang="0">
                      <a:pos x="417" y="65"/>
                    </a:cxn>
                    <a:cxn ang="0">
                      <a:pos x="426" y="31"/>
                    </a:cxn>
                    <a:cxn ang="0">
                      <a:pos x="485" y="21"/>
                    </a:cxn>
                    <a:cxn ang="0">
                      <a:pos x="557" y="20"/>
                    </a:cxn>
                    <a:cxn ang="0">
                      <a:pos x="599" y="57"/>
                    </a:cxn>
                    <a:cxn ang="0">
                      <a:pos x="670" y="128"/>
                    </a:cxn>
                    <a:cxn ang="0">
                      <a:pos x="713" y="181"/>
                    </a:cxn>
                    <a:cxn ang="0">
                      <a:pos x="772" y="223"/>
                    </a:cxn>
                    <a:cxn ang="0">
                      <a:pos x="796" y="246"/>
                    </a:cxn>
                    <a:cxn ang="0">
                      <a:pos x="832" y="242"/>
                    </a:cxn>
                    <a:cxn ang="0">
                      <a:pos x="857" y="225"/>
                    </a:cxn>
                    <a:cxn ang="0">
                      <a:pos x="875" y="248"/>
                    </a:cxn>
                    <a:cxn ang="0">
                      <a:pos x="855" y="302"/>
                    </a:cxn>
                    <a:cxn ang="0">
                      <a:pos x="805" y="379"/>
                    </a:cxn>
                    <a:cxn ang="0">
                      <a:pos x="772" y="430"/>
                    </a:cxn>
                    <a:cxn ang="0">
                      <a:pos x="762" y="479"/>
                    </a:cxn>
                    <a:cxn ang="0">
                      <a:pos x="780" y="556"/>
                    </a:cxn>
                    <a:cxn ang="0">
                      <a:pos x="757" y="605"/>
                    </a:cxn>
                    <a:cxn ang="0">
                      <a:pos x="722" y="658"/>
                    </a:cxn>
                    <a:cxn ang="0">
                      <a:pos x="720" y="690"/>
                    </a:cxn>
                    <a:cxn ang="0">
                      <a:pos x="699" y="723"/>
                    </a:cxn>
                    <a:cxn ang="0">
                      <a:pos x="682" y="763"/>
                    </a:cxn>
                    <a:cxn ang="0">
                      <a:pos x="656" y="794"/>
                    </a:cxn>
                    <a:cxn ang="0">
                      <a:pos x="617" y="815"/>
                    </a:cxn>
                    <a:cxn ang="0">
                      <a:pos x="572" y="817"/>
                    </a:cxn>
                    <a:cxn ang="0">
                      <a:pos x="556" y="783"/>
                    </a:cxn>
                    <a:cxn ang="0">
                      <a:pos x="522" y="738"/>
                    </a:cxn>
                    <a:cxn ang="0">
                      <a:pos x="479" y="680"/>
                    </a:cxn>
                    <a:cxn ang="0">
                      <a:pos x="476" y="607"/>
                    </a:cxn>
                    <a:cxn ang="0">
                      <a:pos x="446" y="551"/>
                    </a:cxn>
                    <a:cxn ang="0">
                      <a:pos x="397" y="502"/>
                    </a:cxn>
                    <a:cxn ang="0">
                      <a:pos x="391" y="464"/>
                    </a:cxn>
                    <a:cxn ang="0">
                      <a:pos x="358" y="437"/>
                    </a:cxn>
                    <a:cxn ang="0">
                      <a:pos x="303" y="431"/>
                    </a:cxn>
                    <a:cxn ang="0">
                      <a:pos x="260" y="445"/>
                    </a:cxn>
                    <a:cxn ang="0">
                      <a:pos x="215" y="461"/>
                    </a:cxn>
                    <a:cxn ang="0">
                      <a:pos x="183" y="480"/>
                    </a:cxn>
                    <a:cxn ang="0">
                      <a:pos x="140" y="473"/>
                    </a:cxn>
                    <a:cxn ang="0">
                      <a:pos x="89" y="436"/>
                    </a:cxn>
                    <a:cxn ang="0">
                      <a:pos x="45" y="408"/>
                    </a:cxn>
                    <a:cxn ang="0">
                      <a:pos x="30" y="360"/>
                    </a:cxn>
                    <a:cxn ang="0">
                      <a:pos x="19" y="316"/>
                    </a:cxn>
                    <a:cxn ang="0">
                      <a:pos x="2" y="305"/>
                    </a:cxn>
                    <a:cxn ang="0">
                      <a:pos x="5" y="283"/>
                    </a:cxn>
                    <a:cxn ang="0">
                      <a:pos x="7" y="257"/>
                    </a:cxn>
                    <a:cxn ang="0">
                      <a:pos x="30" y="226"/>
                    </a:cxn>
                    <a:cxn ang="0">
                      <a:pos x="45" y="183"/>
                    </a:cxn>
                    <a:cxn ang="0">
                      <a:pos x="68" y="144"/>
                    </a:cxn>
                    <a:cxn ang="0">
                      <a:pos x="89" y="89"/>
                    </a:cxn>
                    <a:cxn ang="0">
                      <a:pos x="143" y="62"/>
                    </a:cxn>
                    <a:cxn ang="0">
                      <a:pos x="181" y="39"/>
                    </a:cxn>
                    <a:cxn ang="0">
                      <a:pos x="240" y="12"/>
                    </a:cxn>
                    <a:cxn ang="0">
                      <a:pos x="290" y="0"/>
                    </a:cxn>
                  </a:cxnLst>
                  <a:rect l="0" t="0" r="r" b="b"/>
                  <a:pathLst>
                    <a:path w="875" h="818">
                      <a:moveTo>
                        <a:pt x="290" y="0"/>
                      </a:moveTo>
                      <a:lnTo>
                        <a:pt x="297" y="2"/>
                      </a:lnTo>
                      <a:lnTo>
                        <a:pt x="302" y="6"/>
                      </a:lnTo>
                      <a:lnTo>
                        <a:pt x="299" y="8"/>
                      </a:lnTo>
                      <a:lnTo>
                        <a:pt x="296" y="11"/>
                      </a:lnTo>
                      <a:lnTo>
                        <a:pt x="294" y="12"/>
                      </a:lnTo>
                      <a:lnTo>
                        <a:pt x="291" y="15"/>
                      </a:lnTo>
                      <a:lnTo>
                        <a:pt x="297" y="21"/>
                      </a:lnTo>
                      <a:lnTo>
                        <a:pt x="304" y="28"/>
                      </a:lnTo>
                      <a:lnTo>
                        <a:pt x="312" y="35"/>
                      </a:lnTo>
                      <a:lnTo>
                        <a:pt x="322" y="42"/>
                      </a:lnTo>
                      <a:lnTo>
                        <a:pt x="333" y="48"/>
                      </a:lnTo>
                      <a:lnTo>
                        <a:pt x="344" y="53"/>
                      </a:lnTo>
                      <a:lnTo>
                        <a:pt x="357" y="59"/>
                      </a:lnTo>
                      <a:lnTo>
                        <a:pt x="368" y="63"/>
                      </a:lnTo>
                      <a:lnTo>
                        <a:pt x="379" y="66"/>
                      </a:lnTo>
                      <a:lnTo>
                        <a:pt x="390" y="68"/>
                      </a:lnTo>
                      <a:lnTo>
                        <a:pt x="401" y="68"/>
                      </a:lnTo>
                      <a:lnTo>
                        <a:pt x="409" y="67"/>
                      </a:lnTo>
                      <a:lnTo>
                        <a:pt x="417" y="65"/>
                      </a:lnTo>
                      <a:lnTo>
                        <a:pt x="423" y="59"/>
                      </a:lnTo>
                      <a:lnTo>
                        <a:pt x="427" y="52"/>
                      </a:lnTo>
                      <a:lnTo>
                        <a:pt x="427" y="42"/>
                      </a:lnTo>
                      <a:lnTo>
                        <a:pt x="426" y="31"/>
                      </a:lnTo>
                      <a:lnTo>
                        <a:pt x="437" y="28"/>
                      </a:lnTo>
                      <a:lnTo>
                        <a:pt x="451" y="25"/>
                      </a:lnTo>
                      <a:lnTo>
                        <a:pt x="468" y="23"/>
                      </a:lnTo>
                      <a:lnTo>
                        <a:pt x="485" y="21"/>
                      </a:lnTo>
                      <a:lnTo>
                        <a:pt x="504" y="20"/>
                      </a:lnTo>
                      <a:lnTo>
                        <a:pt x="523" y="19"/>
                      </a:lnTo>
                      <a:lnTo>
                        <a:pt x="541" y="19"/>
                      </a:lnTo>
                      <a:lnTo>
                        <a:pt x="557" y="20"/>
                      </a:lnTo>
                      <a:lnTo>
                        <a:pt x="571" y="21"/>
                      </a:lnTo>
                      <a:lnTo>
                        <a:pt x="582" y="24"/>
                      </a:lnTo>
                      <a:lnTo>
                        <a:pt x="589" y="41"/>
                      </a:lnTo>
                      <a:lnTo>
                        <a:pt x="599" y="57"/>
                      </a:lnTo>
                      <a:lnTo>
                        <a:pt x="613" y="72"/>
                      </a:lnTo>
                      <a:lnTo>
                        <a:pt x="643" y="102"/>
                      </a:lnTo>
                      <a:lnTo>
                        <a:pt x="658" y="116"/>
                      </a:lnTo>
                      <a:lnTo>
                        <a:pt x="670" y="128"/>
                      </a:lnTo>
                      <a:lnTo>
                        <a:pt x="683" y="143"/>
                      </a:lnTo>
                      <a:lnTo>
                        <a:pt x="694" y="157"/>
                      </a:lnTo>
                      <a:lnTo>
                        <a:pt x="703" y="169"/>
                      </a:lnTo>
                      <a:lnTo>
                        <a:pt x="713" y="181"/>
                      </a:lnTo>
                      <a:lnTo>
                        <a:pt x="723" y="192"/>
                      </a:lnTo>
                      <a:lnTo>
                        <a:pt x="736" y="203"/>
                      </a:lnTo>
                      <a:lnTo>
                        <a:pt x="751" y="213"/>
                      </a:lnTo>
                      <a:lnTo>
                        <a:pt x="772" y="223"/>
                      </a:lnTo>
                      <a:lnTo>
                        <a:pt x="776" y="233"/>
                      </a:lnTo>
                      <a:lnTo>
                        <a:pt x="781" y="240"/>
                      </a:lnTo>
                      <a:lnTo>
                        <a:pt x="788" y="244"/>
                      </a:lnTo>
                      <a:lnTo>
                        <a:pt x="796" y="246"/>
                      </a:lnTo>
                      <a:lnTo>
                        <a:pt x="805" y="246"/>
                      </a:lnTo>
                      <a:lnTo>
                        <a:pt x="814" y="245"/>
                      </a:lnTo>
                      <a:lnTo>
                        <a:pt x="825" y="243"/>
                      </a:lnTo>
                      <a:lnTo>
                        <a:pt x="832" y="242"/>
                      </a:lnTo>
                      <a:lnTo>
                        <a:pt x="840" y="239"/>
                      </a:lnTo>
                      <a:lnTo>
                        <a:pt x="846" y="234"/>
                      </a:lnTo>
                      <a:lnTo>
                        <a:pt x="851" y="229"/>
                      </a:lnTo>
                      <a:lnTo>
                        <a:pt x="857" y="225"/>
                      </a:lnTo>
                      <a:lnTo>
                        <a:pt x="864" y="222"/>
                      </a:lnTo>
                      <a:lnTo>
                        <a:pt x="870" y="229"/>
                      </a:lnTo>
                      <a:lnTo>
                        <a:pt x="874" y="237"/>
                      </a:lnTo>
                      <a:lnTo>
                        <a:pt x="875" y="248"/>
                      </a:lnTo>
                      <a:lnTo>
                        <a:pt x="873" y="259"/>
                      </a:lnTo>
                      <a:lnTo>
                        <a:pt x="869" y="273"/>
                      </a:lnTo>
                      <a:lnTo>
                        <a:pt x="862" y="287"/>
                      </a:lnTo>
                      <a:lnTo>
                        <a:pt x="855" y="302"/>
                      </a:lnTo>
                      <a:lnTo>
                        <a:pt x="846" y="317"/>
                      </a:lnTo>
                      <a:lnTo>
                        <a:pt x="836" y="333"/>
                      </a:lnTo>
                      <a:lnTo>
                        <a:pt x="816" y="364"/>
                      </a:lnTo>
                      <a:lnTo>
                        <a:pt x="805" y="379"/>
                      </a:lnTo>
                      <a:lnTo>
                        <a:pt x="795" y="394"/>
                      </a:lnTo>
                      <a:lnTo>
                        <a:pt x="786" y="407"/>
                      </a:lnTo>
                      <a:lnTo>
                        <a:pt x="778" y="420"/>
                      </a:lnTo>
                      <a:lnTo>
                        <a:pt x="772" y="430"/>
                      </a:lnTo>
                      <a:lnTo>
                        <a:pt x="766" y="439"/>
                      </a:lnTo>
                      <a:lnTo>
                        <a:pt x="764" y="446"/>
                      </a:lnTo>
                      <a:lnTo>
                        <a:pt x="762" y="463"/>
                      </a:lnTo>
                      <a:lnTo>
                        <a:pt x="762" y="479"/>
                      </a:lnTo>
                      <a:lnTo>
                        <a:pt x="766" y="494"/>
                      </a:lnTo>
                      <a:lnTo>
                        <a:pt x="775" y="524"/>
                      </a:lnTo>
                      <a:lnTo>
                        <a:pt x="778" y="540"/>
                      </a:lnTo>
                      <a:lnTo>
                        <a:pt x="780" y="556"/>
                      </a:lnTo>
                      <a:lnTo>
                        <a:pt x="778" y="570"/>
                      </a:lnTo>
                      <a:lnTo>
                        <a:pt x="773" y="583"/>
                      </a:lnTo>
                      <a:lnTo>
                        <a:pt x="766" y="594"/>
                      </a:lnTo>
                      <a:lnTo>
                        <a:pt x="757" y="605"/>
                      </a:lnTo>
                      <a:lnTo>
                        <a:pt x="736" y="626"/>
                      </a:lnTo>
                      <a:lnTo>
                        <a:pt x="726" y="635"/>
                      </a:lnTo>
                      <a:lnTo>
                        <a:pt x="717" y="645"/>
                      </a:lnTo>
                      <a:lnTo>
                        <a:pt x="722" y="658"/>
                      </a:lnTo>
                      <a:lnTo>
                        <a:pt x="725" y="668"/>
                      </a:lnTo>
                      <a:lnTo>
                        <a:pt x="725" y="677"/>
                      </a:lnTo>
                      <a:lnTo>
                        <a:pt x="724" y="683"/>
                      </a:lnTo>
                      <a:lnTo>
                        <a:pt x="720" y="690"/>
                      </a:lnTo>
                      <a:lnTo>
                        <a:pt x="714" y="697"/>
                      </a:lnTo>
                      <a:lnTo>
                        <a:pt x="706" y="704"/>
                      </a:lnTo>
                      <a:lnTo>
                        <a:pt x="696" y="713"/>
                      </a:lnTo>
                      <a:lnTo>
                        <a:pt x="699" y="723"/>
                      </a:lnTo>
                      <a:lnTo>
                        <a:pt x="699" y="733"/>
                      </a:lnTo>
                      <a:lnTo>
                        <a:pt x="695" y="743"/>
                      </a:lnTo>
                      <a:lnTo>
                        <a:pt x="689" y="753"/>
                      </a:lnTo>
                      <a:lnTo>
                        <a:pt x="682" y="763"/>
                      </a:lnTo>
                      <a:lnTo>
                        <a:pt x="674" y="772"/>
                      </a:lnTo>
                      <a:lnTo>
                        <a:pt x="666" y="779"/>
                      </a:lnTo>
                      <a:lnTo>
                        <a:pt x="659" y="785"/>
                      </a:lnTo>
                      <a:lnTo>
                        <a:pt x="656" y="794"/>
                      </a:lnTo>
                      <a:lnTo>
                        <a:pt x="649" y="801"/>
                      </a:lnTo>
                      <a:lnTo>
                        <a:pt x="640" y="807"/>
                      </a:lnTo>
                      <a:lnTo>
                        <a:pt x="629" y="812"/>
                      </a:lnTo>
                      <a:lnTo>
                        <a:pt x="617" y="815"/>
                      </a:lnTo>
                      <a:lnTo>
                        <a:pt x="604" y="817"/>
                      </a:lnTo>
                      <a:lnTo>
                        <a:pt x="592" y="818"/>
                      </a:lnTo>
                      <a:lnTo>
                        <a:pt x="581" y="818"/>
                      </a:lnTo>
                      <a:lnTo>
                        <a:pt x="572" y="817"/>
                      </a:lnTo>
                      <a:lnTo>
                        <a:pt x="565" y="816"/>
                      </a:lnTo>
                      <a:lnTo>
                        <a:pt x="565" y="804"/>
                      </a:lnTo>
                      <a:lnTo>
                        <a:pt x="562" y="794"/>
                      </a:lnTo>
                      <a:lnTo>
                        <a:pt x="556" y="783"/>
                      </a:lnTo>
                      <a:lnTo>
                        <a:pt x="547" y="772"/>
                      </a:lnTo>
                      <a:lnTo>
                        <a:pt x="539" y="761"/>
                      </a:lnTo>
                      <a:lnTo>
                        <a:pt x="529" y="750"/>
                      </a:lnTo>
                      <a:lnTo>
                        <a:pt x="522" y="738"/>
                      </a:lnTo>
                      <a:lnTo>
                        <a:pt x="517" y="726"/>
                      </a:lnTo>
                      <a:lnTo>
                        <a:pt x="500" y="712"/>
                      </a:lnTo>
                      <a:lnTo>
                        <a:pt x="487" y="697"/>
                      </a:lnTo>
                      <a:lnTo>
                        <a:pt x="479" y="680"/>
                      </a:lnTo>
                      <a:lnTo>
                        <a:pt x="475" y="662"/>
                      </a:lnTo>
                      <a:lnTo>
                        <a:pt x="474" y="642"/>
                      </a:lnTo>
                      <a:lnTo>
                        <a:pt x="476" y="620"/>
                      </a:lnTo>
                      <a:lnTo>
                        <a:pt x="476" y="607"/>
                      </a:lnTo>
                      <a:lnTo>
                        <a:pt x="473" y="593"/>
                      </a:lnTo>
                      <a:lnTo>
                        <a:pt x="466" y="578"/>
                      </a:lnTo>
                      <a:lnTo>
                        <a:pt x="457" y="564"/>
                      </a:lnTo>
                      <a:lnTo>
                        <a:pt x="446" y="551"/>
                      </a:lnTo>
                      <a:lnTo>
                        <a:pt x="435" y="538"/>
                      </a:lnTo>
                      <a:lnTo>
                        <a:pt x="424" y="527"/>
                      </a:lnTo>
                      <a:lnTo>
                        <a:pt x="403" y="510"/>
                      </a:lnTo>
                      <a:lnTo>
                        <a:pt x="397" y="502"/>
                      </a:lnTo>
                      <a:lnTo>
                        <a:pt x="394" y="493"/>
                      </a:lnTo>
                      <a:lnTo>
                        <a:pt x="392" y="484"/>
                      </a:lnTo>
                      <a:lnTo>
                        <a:pt x="392" y="475"/>
                      </a:lnTo>
                      <a:lnTo>
                        <a:pt x="391" y="464"/>
                      </a:lnTo>
                      <a:lnTo>
                        <a:pt x="390" y="450"/>
                      </a:lnTo>
                      <a:lnTo>
                        <a:pt x="387" y="434"/>
                      </a:lnTo>
                      <a:lnTo>
                        <a:pt x="372" y="436"/>
                      </a:lnTo>
                      <a:lnTo>
                        <a:pt x="358" y="437"/>
                      </a:lnTo>
                      <a:lnTo>
                        <a:pt x="346" y="436"/>
                      </a:lnTo>
                      <a:lnTo>
                        <a:pt x="335" y="435"/>
                      </a:lnTo>
                      <a:lnTo>
                        <a:pt x="314" y="431"/>
                      </a:lnTo>
                      <a:lnTo>
                        <a:pt x="303" y="431"/>
                      </a:lnTo>
                      <a:lnTo>
                        <a:pt x="292" y="433"/>
                      </a:lnTo>
                      <a:lnTo>
                        <a:pt x="279" y="436"/>
                      </a:lnTo>
                      <a:lnTo>
                        <a:pt x="266" y="443"/>
                      </a:lnTo>
                      <a:lnTo>
                        <a:pt x="260" y="445"/>
                      </a:lnTo>
                      <a:lnTo>
                        <a:pt x="251" y="448"/>
                      </a:lnTo>
                      <a:lnTo>
                        <a:pt x="240" y="452"/>
                      </a:lnTo>
                      <a:lnTo>
                        <a:pt x="227" y="456"/>
                      </a:lnTo>
                      <a:lnTo>
                        <a:pt x="215" y="461"/>
                      </a:lnTo>
                      <a:lnTo>
                        <a:pt x="203" y="465"/>
                      </a:lnTo>
                      <a:lnTo>
                        <a:pt x="193" y="471"/>
                      </a:lnTo>
                      <a:lnTo>
                        <a:pt x="186" y="476"/>
                      </a:lnTo>
                      <a:lnTo>
                        <a:pt x="183" y="480"/>
                      </a:lnTo>
                      <a:lnTo>
                        <a:pt x="174" y="484"/>
                      </a:lnTo>
                      <a:lnTo>
                        <a:pt x="163" y="484"/>
                      </a:lnTo>
                      <a:lnTo>
                        <a:pt x="152" y="480"/>
                      </a:lnTo>
                      <a:lnTo>
                        <a:pt x="140" y="473"/>
                      </a:lnTo>
                      <a:lnTo>
                        <a:pt x="129" y="466"/>
                      </a:lnTo>
                      <a:lnTo>
                        <a:pt x="117" y="458"/>
                      </a:lnTo>
                      <a:lnTo>
                        <a:pt x="97" y="442"/>
                      </a:lnTo>
                      <a:lnTo>
                        <a:pt x="89" y="436"/>
                      </a:lnTo>
                      <a:lnTo>
                        <a:pt x="82" y="432"/>
                      </a:lnTo>
                      <a:lnTo>
                        <a:pt x="66" y="425"/>
                      </a:lnTo>
                      <a:lnTo>
                        <a:pt x="53" y="416"/>
                      </a:lnTo>
                      <a:lnTo>
                        <a:pt x="45" y="408"/>
                      </a:lnTo>
                      <a:lnTo>
                        <a:pt x="39" y="398"/>
                      </a:lnTo>
                      <a:lnTo>
                        <a:pt x="35" y="386"/>
                      </a:lnTo>
                      <a:lnTo>
                        <a:pt x="32" y="374"/>
                      </a:lnTo>
                      <a:lnTo>
                        <a:pt x="30" y="360"/>
                      </a:lnTo>
                      <a:lnTo>
                        <a:pt x="28" y="347"/>
                      </a:lnTo>
                      <a:lnTo>
                        <a:pt x="26" y="332"/>
                      </a:lnTo>
                      <a:lnTo>
                        <a:pt x="23" y="323"/>
                      </a:lnTo>
                      <a:lnTo>
                        <a:pt x="19" y="316"/>
                      </a:lnTo>
                      <a:lnTo>
                        <a:pt x="14" y="313"/>
                      </a:lnTo>
                      <a:lnTo>
                        <a:pt x="10" y="311"/>
                      </a:lnTo>
                      <a:lnTo>
                        <a:pt x="5" y="308"/>
                      </a:lnTo>
                      <a:lnTo>
                        <a:pt x="2" y="305"/>
                      </a:lnTo>
                      <a:lnTo>
                        <a:pt x="0" y="299"/>
                      </a:lnTo>
                      <a:lnTo>
                        <a:pt x="1" y="292"/>
                      </a:lnTo>
                      <a:lnTo>
                        <a:pt x="4" y="286"/>
                      </a:lnTo>
                      <a:lnTo>
                        <a:pt x="5" y="283"/>
                      </a:lnTo>
                      <a:lnTo>
                        <a:pt x="8" y="279"/>
                      </a:lnTo>
                      <a:lnTo>
                        <a:pt x="8" y="274"/>
                      </a:lnTo>
                      <a:lnTo>
                        <a:pt x="8" y="267"/>
                      </a:lnTo>
                      <a:lnTo>
                        <a:pt x="7" y="257"/>
                      </a:lnTo>
                      <a:lnTo>
                        <a:pt x="15" y="252"/>
                      </a:lnTo>
                      <a:lnTo>
                        <a:pt x="21" y="245"/>
                      </a:lnTo>
                      <a:lnTo>
                        <a:pt x="26" y="237"/>
                      </a:lnTo>
                      <a:lnTo>
                        <a:pt x="30" y="226"/>
                      </a:lnTo>
                      <a:lnTo>
                        <a:pt x="33" y="215"/>
                      </a:lnTo>
                      <a:lnTo>
                        <a:pt x="37" y="204"/>
                      </a:lnTo>
                      <a:lnTo>
                        <a:pt x="40" y="193"/>
                      </a:lnTo>
                      <a:lnTo>
                        <a:pt x="45" y="183"/>
                      </a:lnTo>
                      <a:lnTo>
                        <a:pt x="51" y="174"/>
                      </a:lnTo>
                      <a:lnTo>
                        <a:pt x="60" y="168"/>
                      </a:lnTo>
                      <a:lnTo>
                        <a:pt x="70" y="164"/>
                      </a:lnTo>
                      <a:lnTo>
                        <a:pt x="68" y="144"/>
                      </a:lnTo>
                      <a:lnTo>
                        <a:pt x="70" y="127"/>
                      </a:lnTo>
                      <a:lnTo>
                        <a:pt x="74" y="113"/>
                      </a:lnTo>
                      <a:lnTo>
                        <a:pt x="80" y="99"/>
                      </a:lnTo>
                      <a:lnTo>
                        <a:pt x="89" y="89"/>
                      </a:lnTo>
                      <a:lnTo>
                        <a:pt x="100" y="79"/>
                      </a:lnTo>
                      <a:lnTo>
                        <a:pt x="112" y="72"/>
                      </a:lnTo>
                      <a:lnTo>
                        <a:pt x="127" y="67"/>
                      </a:lnTo>
                      <a:lnTo>
                        <a:pt x="143" y="62"/>
                      </a:lnTo>
                      <a:lnTo>
                        <a:pt x="149" y="57"/>
                      </a:lnTo>
                      <a:lnTo>
                        <a:pt x="157" y="52"/>
                      </a:lnTo>
                      <a:lnTo>
                        <a:pt x="168" y="46"/>
                      </a:lnTo>
                      <a:lnTo>
                        <a:pt x="181" y="39"/>
                      </a:lnTo>
                      <a:lnTo>
                        <a:pt x="195" y="31"/>
                      </a:lnTo>
                      <a:lnTo>
                        <a:pt x="209" y="24"/>
                      </a:lnTo>
                      <a:lnTo>
                        <a:pt x="225" y="18"/>
                      </a:lnTo>
                      <a:lnTo>
                        <a:pt x="240" y="12"/>
                      </a:lnTo>
                      <a:lnTo>
                        <a:pt x="254" y="7"/>
                      </a:lnTo>
                      <a:lnTo>
                        <a:pt x="268" y="3"/>
                      </a:lnTo>
                      <a:lnTo>
                        <a:pt x="279" y="1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6"/>
                <p:cNvSpPr>
                  <a:spLocks/>
                </p:cNvSpPr>
                <p:nvPr/>
              </p:nvSpPr>
              <p:spPr bwMode="auto">
                <a:xfrm>
                  <a:off x="7561263" y="3211513"/>
                  <a:ext cx="9525" cy="41275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4" y="13"/>
                    </a:cxn>
                    <a:cxn ang="0">
                      <a:pos x="1" y="26"/>
                    </a:cxn>
                    <a:cxn ang="0">
                      <a:pos x="1" y="23"/>
                    </a:cxn>
                    <a:cxn ang="0">
                      <a:pos x="2" y="22"/>
                    </a:cxn>
                    <a:cxn ang="0">
                      <a:pos x="2" y="20"/>
                    </a:cxn>
                    <a:cxn ang="0">
                      <a:pos x="3" y="18"/>
                    </a:cxn>
                    <a:cxn ang="0">
                      <a:pos x="3" y="16"/>
                    </a:cxn>
                    <a:cxn ang="0">
                      <a:pos x="1" y="17"/>
                    </a:cxn>
                    <a:cxn ang="0">
                      <a:pos x="0" y="19"/>
                    </a:cxn>
                    <a:cxn ang="0">
                      <a:pos x="0" y="10"/>
                    </a:cxn>
                    <a:cxn ang="0">
                      <a:pos x="1" y="8"/>
                    </a:cxn>
                    <a:cxn ang="0">
                      <a:pos x="0" y="8"/>
                    </a:cxn>
                    <a:cxn ang="0">
                      <a:pos x="0" y="5"/>
                    </a:cxn>
                    <a:cxn ang="0">
                      <a:pos x="2" y="3"/>
                    </a:cxn>
                    <a:cxn ang="0">
                      <a:pos x="3" y="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26">
                      <a:moveTo>
                        <a:pt x="6" y="0"/>
                      </a:moveTo>
                      <a:lnTo>
                        <a:pt x="4" y="13"/>
                      </a:lnTo>
                      <a:lnTo>
                        <a:pt x="1" y="26"/>
                      </a:lnTo>
                      <a:lnTo>
                        <a:pt x="1" y="23"/>
                      </a:lnTo>
                      <a:lnTo>
                        <a:pt x="2" y="22"/>
                      </a:lnTo>
                      <a:lnTo>
                        <a:pt x="2" y="20"/>
                      </a:lnTo>
                      <a:lnTo>
                        <a:pt x="3" y="18"/>
                      </a:lnTo>
                      <a:lnTo>
                        <a:pt x="3" y="16"/>
                      </a:lnTo>
                      <a:lnTo>
                        <a:pt x="1" y="17"/>
                      </a:lnTo>
                      <a:lnTo>
                        <a:pt x="0" y="19"/>
                      </a:lnTo>
                      <a:lnTo>
                        <a:pt x="0" y="10"/>
                      </a:lnTo>
                      <a:lnTo>
                        <a:pt x="1" y="8"/>
                      </a:lnTo>
                      <a:lnTo>
                        <a:pt x="0" y="8"/>
                      </a:lnTo>
                      <a:lnTo>
                        <a:pt x="0" y="5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17"/>
                <p:cNvSpPr>
                  <a:spLocks/>
                </p:cNvSpPr>
                <p:nvPr/>
              </p:nvSpPr>
              <p:spPr bwMode="auto">
                <a:xfrm>
                  <a:off x="7556501" y="3197225"/>
                  <a:ext cx="1588" cy="635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2"/>
                    </a:cxn>
                    <a:cxn ang="0">
                      <a:pos x="0" y="4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lnTo>
                        <a:pt x="1" y="2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18"/>
                <p:cNvSpPr>
                  <a:spLocks/>
                </p:cNvSpPr>
                <p:nvPr/>
              </p:nvSpPr>
              <p:spPr bwMode="auto">
                <a:xfrm>
                  <a:off x="7537451" y="2987675"/>
                  <a:ext cx="41275" cy="2174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4" y="2"/>
                    </a:cxn>
                    <a:cxn ang="0">
                      <a:pos x="5" y="5"/>
                    </a:cxn>
                    <a:cxn ang="0">
                      <a:pos x="5" y="6"/>
                    </a:cxn>
                    <a:cxn ang="0">
                      <a:pos x="6" y="6"/>
                    </a:cxn>
                    <a:cxn ang="0">
                      <a:pos x="7" y="4"/>
                    </a:cxn>
                    <a:cxn ang="0">
                      <a:pos x="7" y="3"/>
                    </a:cxn>
                    <a:cxn ang="0">
                      <a:pos x="8" y="3"/>
                    </a:cxn>
                    <a:cxn ang="0">
                      <a:pos x="9" y="10"/>
                    </a:cxn>
                    <a:cxn ang="0">
                      <a:pos x="11" y="18"/>
                    </a:cxn>
                    <a:cxn ang="0">
                      <a:pos x="12" y="27"/>
                    </a:cxn>
                    <a:cxn ang="0">
                      <a:pos x="15" y="35"/>
                    </a:cxn>
                    <a:cxn ang="0">
                      <a:pos x="18" y="41"/>
                    </a:cxn>
                    <a:cxn ang="0">
                      <a:pos x="18" y="41"/>
                    </a:cxn>
                    <a:cxn ang="0">
                      <a:pos x="19" y="40"/>
                    </a:cxn>
                    <a:cxn ang="0">
                      <a:pos x="19" y="48"/>
                    </a:cxn>
                    <a:cxn ang="0">
                      <a:pos x="18" y="52"/>
                    </a:cxn>
                    <a:cxn ang="0">
                      <a:pos x="18" y="55"/>
                    </a:cxn>
                    <a:cxn ang="0">
                      <a:pos x="18" y="56"/>
                    </a:cxn>
                    <a:cxn ang="0">
                      <a:pos x="21" y="56"/>
                    </a:cxn>
                    <a:cxn ang="0">
                      <a:pos x="21" y="71"/>
                    </a:cxn>
                    <a:cxn ang="0">
                      <a:pos x="22" y="77"/>
                    </a:cxn>
                    <a:cxn ang="0">
                      <a:pos x="22" y="82"/>
                    </a:cxn>
                    <a:cxn ang="0">
                      <a:pos x="22" y="90"/>
                    </a:cxn>
                    <a:cxn ang="0">
                      <a:pos x="23" y="88"/>
                    </a:cxn>
                    <a:cxn ang="0">
                      <a:pos x="24" y="86"/>
                    </a:cxn>
                    <a:cxn ang="0">
                      <a:pos x="24" y="82"/>
                    </a:cxn>
                    <a:cxn ang="0">
                      <a:pos x="25" y="82"/>
                    </a:cxn>
                    <a:cxn ang="0">
                      <a:pos x="26" y="85"/>
                    </a:cxn>
                    <a:cxn ang="0">
                      <a:pos x="26" y="90"/>
                    </a:cxn>
                    <a:cxn ang="0">
                      <a:pos x="25" y="95"/>
                    </a:cxn>
                    <a:cxn ang="0">
                      <a:pos x="24" y="100"/>
                    </a:cxn>
                    <a:cxn ang="0">
                      <a:pos x="23" y="104"/>
                    </a:cxn>
                    <a:cxn ang="0">
                      <a:pos x="23" y="102"/>
                    </a:cxn>
                    <a:cxn ang="0">
                      <a:pos x="20" y="110"/>
                    </a:cxn>
                    <a:cxn ang="0">
                      <a:pos x="18" y="119"/>
                    </a:cxn>
                    <a:cxn ang="0">
                      <a:pos x="17" y="128"/>
                    </a:cxn>
                    <a:cxn ang="0">
                      <a:pos x="15" y="137"/>
                    </a:cxn>
                    <a:cxn ang="0">
                      <a:pos x="15" y="127"/>
                    </a:cxn>
                    <a:cxn ang="0">
                      <a:pos x="14" y="116"/>
                    </a:cxn>
                    <a:cxn ang="0">
                      <a:pos x="11" y="101"/>
                    </a:cxn>
                    <a:cxn ang="0">
                      <a:pos x="5" y="67"/>
                    </a:cxn>
                    <a:cxn ang="0">
                      <a:pos x="3" y="50"/>
                    </a:cxn>
                    <a:cxn ang="0">
                      <a:pos x="0" y="34"/>
                    </a:cxn>
                    <a:cxn ang="0">
                      <a:pos x="0" y="20"/>
                    </a:cxn>
                    <a:cxn ang="0">
                      <a:pos x="0" y="8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6" h="137">
                      <a:moveTo>
                        <a:pt x="2" y="0"/>
                      </a:moveTo>
                      <a:lnTo>
                        <a:pt x="4" y="2"/>
                      </a:lnTo>
                      <a:lnTo>
                        <a:pt x="5" y="5"/>
                      </a:lnTo>
                      <a:lnTo>
                        <a:pt x="5" y="6"/>
                      </a:lnTo>
                      <a:lnTo>
                        <a:pt x="6" y="6"/>
                      </a:lnTo>
                      <a:lnTo>
                        <a:pt x="7" y="4"/>
                      </a:lnTo>
                      <a:lnTo>
                        <a:pt x="7" y="3"/>
                      </a:lnTo>
                      <a:lnTo>
                        <a:pt x="8" y="3"/>
                      </a:lnTo>
                      <a:lnTo>
                        <a:pt x="9" y="10"/>
                      </a:lnTo>
                      <a:lnTo>
                        <a:pt x="11" y="18"/>
                      </a:lnTo>
                      <a:lnTo>
                        <a:pt x="12" y="27"/>
                      </a:lnTo>
                      <a:lnTo>
                        <a:pt x="15" y="35"/>
                      </a:lnTo>
                      <a:lnTo>
                        <a:pt x="18" y="41"/>
                      </a:lnTo>
                      <a:lnTo>
                        <a:pt x="18" y="41"/>
                      </a:lnTo>
                      <a:lnTo>
                        <a:pt x="19" y="40"/>
                      </a:lnTo>
                      <a:lnTo>
                        <a:pt x="19" y="48"/>
                      </a:lnTo>
                      <a:lnTo>
                        <a:pt x="18" y="52"/>
                      </a:lnTo>
                      <a:lnTo>
                        <a:pt x="18" y="55"/>
                      </a:lnTo>
                      <a:lnTo>
                        <a:pt x="18" y="56"/>
                      </a:lnTo>
                      <a:lnTo>
                        <a:pt x="21" y="56"/>
                      </a:lnTo>
                      <a:lnTo>
                        <a:pt x="21" y="71"/>
                      </a:lnTo>
                      <a:lnTo>
                        <a:pt x="22" y="77"/>
                      </a:lnTo>
                      <a:lnTo>
                        <a:pt x="22" y="82"/>
                      </a:lnTo>
                      <a:lnTo>
                        <a:pt x="22" y="90"/>
                      </a:lnTo>
                      <a:lnTo>
                        <a:pt x="23" y="88"/>
                      </a:lnTo>
                      <a:lnTo>
                        <a:pt x="24" y="86"/>
                      </a:lnTo>
                      <a:lnTo>
                        <a:pt x="24" y="82"/>
                      </a:lnTo>
                      <a:lnTo>
                        <a:pt x="25" y="82"/>
                      </a:lnTo>
                      <a:lnTo>
                        <a:pt x="26" y="85"/>
                      </a:lnTo>
                      <a:lnTo>
                        <a:pt x="26" y="90"/>
                      </a:lnTo>
                      <a:lnTo>
                        <a:pt x="25" y="95"/>
                      </a:lnTo>
                      <a:lnTo>
                        <a:pt x="24" y="100"/>
                      </a:lnTo>
                      <a:lnTo>
                        <a:pt x="23" y="104"/>
                      </a:lnTo>
                      <a:lnTo>
                        <a:pt x="23" y="102"/>
                      </a:lnTo>
                      <a:lnTo>
                        <a:pt x="20" y="110"/>
                      </a:lnTo>
                      <a:lnTo>
                        <a:pt x="18" y="119"/>
                      </a:lnTo>
                      <a:lnTo>
                        <a:pt x="17" y="128"/>
                      </a:lnTo>
                      <a:lnTo>
                        <a:pt x="15" y="137"/>
                      </a:lnTo>
                      <a:lnTo>
                        <a:pt x="15" y="127"/>
                      </a:lnTo>
                      <a:lnTo>
                        <a:pt x="14" y="116"/>
                      </a:lnTo>
                      <a:lnTo>
                        <a:pt x="11" y="101"/>
                      </a:lnTo>
                      <a:lnTo>
                        <a:pt x="5" y="67"/>
                      </a:lnTo>
                      <a:lnTo>
                        <a:pt x="3" y="50"/>
                      </a:lnTo>
                      <a:lnTo>
                        <a:pt x="0" y="34"/>
                      </a:lnTo>
                      <a:lnTo>
                        <a:pt x="0" y="20"/>
                      </a:lnTo>
                      <a:lnTo>
                        <a:pt x="0" y="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19"/>
                <p:cNvSpPr>
                  <a:spLocks noEditPoints="1"/>
                </p:cNvSpPr>
                <p:nvPr/>
              </p:nvSpPr>
              <p:spPr bwMode="auto">
                <a:xfrm>
                  <a:off x="4970463" y="3416300"/>
                  <a:ext cx="15875" cy="52388"/>
                </a:xfrm>
                <a:custGeom>
                  <a:avLst/>
                  <a:gdLst/>
                  <a:ahLst/>
                  <a:cxnLst>
                    <a:cxn ang="0">
                      <a:pos x="6" y="21"/>
                    </a:cxn>
                    <a:cxn ang="0">
                      <a:pos x="8" y="24"/>
                    </a:cxn>
                    <a:cxn ang="0">
                      <a:pos x="10" y="33"/>
                    </a:cxn>
                    <a:cxn ang="0">
                      <a:pos x="8" y="28"/>
                    </a:cxn>
                    <a:cxn ang="0">
                      <a:pos x="7" y="24"/>
                    </a:cxn>
                    <a:cxn ang="0">
                      <a:pos x="6" y="21"/>
                    </a:cxn>
                    <a:cxn ang="0">
                      <a:pos x="5" y="18"/>
                    </a:cxn>
                    <a:cxn ang="0">
                      <a:pos x="6" y="21"/>
                    </a:cxn>
                    <a:cxn ang="0">
                      <a:pos x="5" y="18"/>
                    </a:cxn>
                    <a:cxn ang="0">
                      <a:pos x="5" y="16"/>
                    </a:cxn>
                    <a:cxn ang="0">
                      <a:pos x="5" y="18"/>
                    </a:cxn>
                    <a:cxn ang="0">
                      <a:pos x="5" y="17"/>
                    </a:cxn>
                    <a:cxn ang="0">
                      <a:pos x="5" y="16"/>
                    </a:cxn>
                    <a:cxn ang="0">
                      <a:pos x="1" y="6"/>
                    </a:cxn>
                    <a:cxn ang="0">
                      <a:pos x="8" y="25"/>
                    </a:cxn>
                    <a:cxn ang="0">
                      <a:pos x="8" y="24"/>
                    </a:cxn>
                    <a:cxn ang="0">
                      <a:pos x="7" y="22"/>
                    </a:cxn>
                    <a:cxn ang="0">
                      <a:pos x="5" y="16"/>
                    </a:cxn>
                    <a:cxn ang="0">
                      <a:pos x="3" y="11"/>
                    </a:cxn>
                    <a:cxn ang="0">
                      <a:pos x="1" y="6"/>
                    </a:cxn>
                    <a:cxn ang="0">
                      <a:pos x="0" y="0"/>
                    </a:cxn>
                    <a:cxn ang="0">
                      <a:pos x="1" y="6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" h="33">
                      <a:moveTo>
                        <a:pt x="6" y="21"/>
                      </a:moveTo>
                      <a:lnTo>
                        <a:pt x="8" y="24"/>
                      </a:lnTo>
                      <a:lnTo>
                        <a:pt x="10" y="33"/>
                      </a:lnTo>
                      <a:lnTo>
                        <a:pt x="8" y="28"/>
                      </a:lnTo>
                      <a:lnTo>
                        <a:pt x="7" y="24"/>
                      </a:lnTo>
                      <a:lnTo>
                        <a:pt x="6" y="21"/>
                      </a:lnTo>
                      <a:close/>
                      <a:moveTo>
                        <a:pt x="5" y="18"/>
                      </a:moveTo>
                      <a:lnTo>
                        <a:pt x="6" y="21"/>
                      </a:lnTo>
                      <a:lnTo>
                        <a:pt x="5" y="18"/>
                      </a:lnTo>
                      <a:close/>
                      <a:moveTo>
                        <a:pt x="5" y="16"/>
                      </a:moveTo>
                      <a:lnTo>
                        <a:pt x="5" y="18"/>
                      </a:lnTo>
                      <a:lnTo>
                        <a:pt x="5" y="17"/>
                      </a:lnTo>
                      <a:lnTo>
                        <a:pt x="5" y="16"/>
                      </a:lnTo>
                      <a:close/>
                      <a:moveTo>
                        <a:pt x="1" y="6"/>
                      </a:moveTo>
                      <a:lnTo>
                        <a:pt x="8" y="25"/>
                      </a:lnTo>
                      <a:lnTo>
                        <a:pt x="8" y="24"/>
                      </a:lnTo>
                      <a:lnTo>
                        <a:pt x="7" y="22"/>
                      </a:lnTo>
                      <a:lnTo>
                        <a:pt x="5" y="16"/>
                      </a:lnTo>
                      <a:lnTo>
                        <a:pt x="3" y="11"/>
                      </a:lnTo>
                      <a:lnTo>
                        <a:pt x="1" y="6"/>
                      </a:lnTo>
                      <a:close/>
                      <a:moveTo>
                        <a:pt x="0" y="0"/>
                      </a:moveTo>
                      <a:lnTo>
                        <a:pt x="1" y="6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20"/>
                <p:cNvSpPr>
                  <a:spLocks/>
                </p:cNvSpPr>
                <p:nvPr/>
              </p:nvSpPr>
              <p:spPr bwMode="auto">
                <a:xfrm>
                  <a:off x="4954588" y="3379788"/>
                  <a:ext cx="15875" cy="3810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7" y="16"/>
                    </a:cxn>
                    <a:cxn ang="0">
                      <a:pos x="10" y="24"/>
                    </a:cxn>
                    <a:cxn ang="0">
                      <a:pos x="3" y="17"/>
                    </a:cxn>
                    <a:cxn ang="0">
                      <a:pos x="0" y="10"/>
                    </a:cxn>
                    <a:cxn ang="0">
                      <a:pos x="0" y="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0" h="24">
                      <a:moveTo>
                        <a:pt x="3" y="0"/>
                      </a:moveTo>
                      <a:lnTo>
                        <a:pt x="7" y="16"/>
                      </a:lnTo>
                      <a:lnTo>
                        <a:pt x="10" y="24"/>
                      </a:lnTo>
                      <a:lnTo>
                        <a:pt x="3" y="17"/>
                      </a:lnTo>
                      <a:lnTo>
                        <a:pt x="0" y="10"/>
                      </a:lnTo>
                      <a:lnTo>
                        <a:pt x="0" y="4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21"/>
                <p:cNvSpPr>
                  <a:spLocks/>
                </p:cNvSpPr>
                <p:nvPr/>
              </p:nvSpPr>
              <p:spPr bwMode="auto">
                <a:xfrm>
                  <a:off x="7553326" y="3111500"/>
                  <a:ext cx="4763" cy="5397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2" y="4"/>
                    </a:cxn>
                    <a:cxn ang="0">
                      <a:pos x="2" y="9"/>
                    </a:cxn>
                    <a:cxn ang="0">
                      <a:pos x="1" y="15"/>
                    </a:cxn>
                    <a:cxn ang="0">
                      <a:pos x="1" y="19"/>
                    </a:cxn>
                    <a:cxn ang="0">
                      <a:pos x="2" y="19"/>
                    </a:cxn>
                    <a:cxn ang="0">
                      <a:pos x="3" y="22"/>
                    </a:cxn>
                    <a:cxn ang="0">
                      <a:pos x="3" y="26"/>
                    </a:cxn>
                    <a:cxn ang="0">
                      <a:pos x="2" y="30"/>
                    </a:cxn>
                    <a:cxn ang="0">
                      <a:pos x="1" y="34"/>
                    </a:cxn>
                    <a:cxn ang="0">
                      <a:pos x="1" y="34"/>
                    </a:cxn>
                    <a:cxn ang="0">
                      <a:pos x="1" y="30"/>
                    </a:cxn>
                    <a:cxn ang="0">
                      <a:pos x="0" y="23"/>
                    </a:cxn>
                    <a:cxn ang="0">
                      <a:pos x="0" y="15"/>
                    </a:cxn>
                    <a:cxn ang="0">
                      <a:pos x="1" y="8"/>
                    </a:cxn>
                    <a:cxn ang="0">
                      <a:pos x="1" y="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" h="34">
                      <a:moveTo>
                        <a:pt x="1" y="0"/>
                      </a:moveTo>
                      <a:lnTo>
                        <a:pt x="2" y="4"/>
                      </a:lnTo>
                      <a:lnTo>
                        <a:pt x="2" y="9"/>
                      </a:lnTo>
                      <a:lnTo>
                        <a:pt x="1" y="15"/>
                      </a:lnTo>
                      <a:lnTo>
                        <a:pt x="1" y="19"/>
                      </a:lnTo>
                      <a:lnTo>
                        <a:pt x="2" y="19"/>
                      </a:lnTo>
                      <a:lnTo>
                        <a:pt x="3" y="22"/>
                      </a:lnTo>
                      <a:lnTo>
                        <a:pt x="3" y="26"/>
                      </a:lnTo>
                      <a:lnTo>
                        <a:pt x="2" y="30"/>
                      </a:lnTo>
                      <a:lnTo>
                        <a:pt x="1" y="34"/>
                      </a:lnTo>
                      <a:lnTo>
                        <a:pt x="1" y="34"/>
                      </a:lnTo>
                      <a:lnTo>
                        <a:pt x="1" y="30"/>
                      </a:lnTo>
                      <a:lnTo>
                        <a:pt x="0" y="23"/>
                      </a:lnTo>
                      <a:lnTo>
                        <a:pt x="0" y="15"/>
                      </a:lnTo>
                      <a:lnTo>
                        <a:pt x="1" y="8"/>
                      </a:lnTo>
                      <a:lnTo>
                        <a:pt x="1" y="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22"/>
                <p:cNvSpPr>
                  <a:spLocks/>
                </p:cNvSpPr>
                <p:nvPr/>
              </p:nvSpPr>
              <p:spPr bwMode="auto">
                <a:xfrm>
                  <a:off x="7550151" y="3068638"/>
                  <a:ext cx="3175" cy="2540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8"/>
                    </a:cxn>
                    <a:cxn ang="0">
                      <a:pos x="2" y="16"/>
                    </a:cxn>
                    <a:cxn ang="0">
                      <a:pos x="1" y="11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" h="16">
                      <a:moveTo>
                        <a:pt x="0" y="0"/>
                      </a:moveTo>
                      <a:lnTo>
                        <a:pt x="2" y="8"/>
                      </a:lnTo>
                      <a:lnTo>
                        <a:pt x="2" y="16"/>
                      </a:lnTo>
                      <a:lnTo>
                        <a:pt x="1" y="11"/>
                      </a:lnTo>
                      <a:lnTo>
                        <a:pt x="0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23"/>
                <p:cNvSpPr>
                  <a:spLocks/>
                </p:cNvSpPr>
                <p:nvPr/>
              </p:nvSpPr>
              <p:spPr bwMode="auto">
                <a:xfrm>
                  <a:off x="7543801" y="3040063"/>
                  <a:ext cx="3175" cy="1746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8"/>
                    </a:cxn>
                    <a:cxn ang="0">
                      <a:pos x="2" y="11"/>
                    </a:cxn>
                    <a:cxn ang="0">
                      <a:pos x="1" y="8"/>
                    </a:cxn>
                    <a:cxn ang="0">
                      <a:pos x="0" y="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" h="11">
                      <a:moveTo>
                        <a:pt x="0" y="0"/>
                      </a:moveTo>
                      <a:lnTo>
                        <a:pt x="2" y="8"/>
                      </a:lnTo>
                      <a:lnTo>
                        <a:pt x="2" y="11"/>
                      </a:lnTo>
                      <a:lnTo>
                        <a:pt x="1" y="8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24"/>
                <p:cNvSpPr>
                  <a:spLocks/>
                </p:cNvSpPr>
                <p:nvPr/>
              </p:nvSpPr>
              <p:spPr bwMode="auto">
                <a:xfrm>
                  <a:off x="7578726" y="3040063"/>
                  <a:ext cx="7938" cy="11271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5" y="6"/>
                    </a:cxn>
                    <a:cxn ang="0">
                      <a:pos x="4" y="38"/>
                    </a:cxn>
                    <a:cxn ang="0">
                      <a:pos x="0" y="71"/>
                    </a:cxn>
                    <a:cxn ang="0">
                      <a:pos x="1" y="47"/>
                    </a:cxn>
                    <a:cxn ang="0">
                      <a:pos x="4" y="24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1">
                      <a:moveTo>
                        <a:pt x="5" y="0"/>
                      </a:moveTo>
                      <a:lnTo>
                        <a:pt x="5" y="6"/>
                      </a:lnTo>
                      <a:lnTo>
                        <a:pt x="4" y="38"/>
                      </a:lnTo>
                      <a:lnTo>
                        <a:pt x="0" y="71"/>
                      </a:lnTo>
                      <a:lnTo>
                        <a:pt x="1" y="47"/>
                      </a:lnTo>
                      <a:lnTo>
                        <a:pt x="4" y="2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25"/>
                <p:cNvSpPr>
                  <a:spLocks noEditPoints="1"/>
                </p:cNvSpPr>
                <p:nvPr/>
              </p:nvSpPr>
              <p:spPr bwMode="auto">
                <a:xfrm>
                  <a:off x="7586663" y="3011488"/>
                  <a:ext cx="1588" cy="38100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0" y="24"/>
                    </a:cxn>
                    <a:cxn ang="0">
                      <a:pos x="0" y="22"/>
                    </a:cxn>
                    <a:cxn ang="0">
                      <a:pos x="1" y="0"/>
                    </a:cxn>
                    <a:cxn ang="0">
                      <a:pos x="1" y="11"/>
                    </a:cxn>
                    <a:cxn ang="0">
                      <a:pos x="0" y="22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24">
                      <a:moveTo>
                        <a:pt x="0" y="22"/>
                      </a:moveTo>
                      <a:lnTo>
                        <a:pt x="0" y="24"/>
                      </a:lnTo>
                      <a:lnTo>
                        <a:pt x="0" y="22"/>
                      </a:lnTo>
                      <a:close/>
                      <a:moveTo>
                        <a:pt x="1" y="0"/>
                      </a:moveTo>
                      <a:lnTo>
                        <a:pt x="1" y="11"/>
                      </a:lnTo>
                      <a:lnTo>
                        <a:pt x="0" y="2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26"/>
                <p:cNvSpPr>
                  <a:spLocks noEditPoints="1"/>
                </p:cNvSpPr>
                <p:nvPr/>
              </p:nvSpPr>
              <p:spPr bwMode="auto">
                <a:xfrm>
                  <a:off x="5311776" y="1798638"/>
                  <a:ext cx="601663" cy="519113"/>
                </a:xfrm>
                <a:custGeom>
                  <a:avLst/>
                  <a:gdLst/>
                  <a:ahLst/>
                  <a:cxnLst>
                    <a:cxn ang="0">
                      <a:pos x="261" y="43"/>
                    </a:cxn>
                    <a:cxn ang="0">
                      <a:pos x="307" y="23"/>
                    </a:cxn>
                    <a:cxn ang="0">
                      <a:pos x="312" y="22"/>
                    </a:cxn>
                    <a:cxn ang="0">
                      <a:pos x="317" y="20"/>
                    </a:cxn>
                    <a:cxn ang="0">
                      <a:pos x="315" y="23"/>
                    </a:cxn>
                    <a:cxn ang="0">
                      <a:pos x="343" y="11"/>
                    </a:cxn>
                    <a:cxn ang="0">
                      <a:pos x="379" y="0"/>
                    </a:cxn>
                    <a:cxn ang="0">
                      <a:pos x="368" y="6"/>
                    </a:cxn>
                    <a:cxn ang="0">
                      <a:pos x="339" y="17"/>
                    </a:cxn>
                    <a:cxn ang="0">
                      <a:pos x="351" y="13"/>
                    </a:cxn>
                    <a:cxn ang="0">
                      <a:pos x="347" y="18"/>
                    </a:cxn>
                    <a:cxn ang="0">
                      <a:pos x="343" y="23"/>
                    </a:cxn>
                    <a:cxn ang="0">
                      <a:pos x="299" y="54"/>
                    </a:cxn>
                    <a:cxn ang="0">
                      <a:pos x="307" y="51"/>
                    </a:cxn>
                    <a:cxn ang="0">
                      <a:pos x="299" y="57"/>
                    </a:cxn>
                    <a:cxn ang="0">
                      <a:pos x="301" y="61"/>
                    </a:cxn>
                    <a:cxn ang="0">
                      <a:pos x="296" y="64"/>
                    </a:cxn>
                    <a:cxn ang="0">
                      <a:pos x="286" y="69"/>
                    </a:cxn>
                    <a:cxn ang="0">
                      <a:pos x="274" y="90"/>
                    </a:cxn>
                    <a:cxn ang="0">
                      <a:pos x="257" y="101"/>
                    </a:cxn>
                    <a:cxn ang="0">
                      <a:pos x="257" y="105"/>
                    </a:cxn>
                    <a:cxn ang="0">
                      <a:pos x="247" y="106"/>
                    </a:cxn>
                    <a:cxn ang="0">
                      <a:pos x="236" y="115"/>
                    </a:cxn>
                    <a:cxn ang="0">
                      <a:pos x="235" y="124"/>
                    </a:cxn>
                    <a:cxn ang="0">
                      <a:pos x="222" y="142"/>
                    </a:cxn>
                    <a:cxn ang="0">
                      <a:pos x="214" y="145"/>
                    </a:cxn>
                    <a:cxn ang="0">
                      <a:pos x="201" y="153"/>
                    </a:cxn>
                    <a:cxn ang="0">
                      <a:pos x="209" y="158"/>
                    </a:cxn>
                    <a:cxn ang="0">
                      <a:pos x="212" y="159"/>
                    </a:cxn>
                    <a:cxn ang="0">
                      <a:pos x="167" y="188"/>
                    </a:cxn>
                    <a:cxn ang="0">
                      <a:pos x="154" y="189"/>
                    </a:cxn>
                    <a:cxn ang="0">
                      <a:pos x="117" y="224"/>
                    </a:cxn>
                    <a:cxn ang="0">
                      <a:pos x="102" y="227"/>
                    </a:cxn>
                    <a:cxn ang="0">
                      <a:pos x="78" y="243"/>
                    </a:cxn>
                    <a:cxn ang="0">
                      <a:pos x="35" y="301"/>
                    </a:cxn>
                    <a:cxn ang="0">
                      <a:pos x="11" y="325"/>
                    </a:cxn>
                    <a:cxn ang="0">
                      <a:pos x="7" y="315"/>
                    </a:cxn>
                    <a:cxn ang="0">
                      <a:pos x="1" y="313"/>
                    </a:cxn>
                    <a:cxn ang="0">
                      <a:pos x="20" y="267"/>
                    </a:cxn>
                    <a:cxn ang="0">
                      <a:pos x="18" y="263"/>
                    </a:cxn>
                    <a:cxn ang="0">
                      <a:pos x="32" y="243"/>
                    </a:cxn>
                    <a:cxn ang="0">
                      <a:pos x="48" y="214"/>
                    </a:cxn>
                    <a:cxn ang="0">
                      <a:pos x="81" y="182"/>
                    </a:cxn>
                    <a:cxn ang="0">
                      <a:pos x="94" y="170"/>
                    </a:cxn>
                    <a:cxn ang="0">
                      <a:pos x="100" y="170"/>
                    </a:cxn>
                    <a:cxn ang="0">
                      <a:pos x="103" y="161"/>
                    </a:cxn>
                    <a:cxn ang="0">
                      <a:pos x="99" y="160"/>
                    </a:cxn>
                    <a:cxn ang="0">
                      <a:pos x="117" y="143"/>
                    </a:cxn>
                    <a:cxn ang="0">
                      <a:pos x="169" y="97"/>
                    </a:cxn>
                    <a:cxn ang="0">
                      <a:pos x="172" y="94"/>
                    </a:cxn>
                    <a:cxn ang="0">
                      <a:pos x="167" y="95"/>
                    </a:cxn>
                    <a:cxn ang="0">
                      <a:pos x="158" y="99"/>
                    </a:cxn>
                    <a:cxn ang="0">
                      <a:pos x="187" y="81"/>
                    </a:cxn>
                    <a:cxn ang="0">
                      <a:pos x="195" y="75"/>
                    </a:cxn>
                    <a:cxn ang="0">
                      <a:pos x="233" y="56"/>
                    </a:cxn>
                    <a:cxn ang="0">
                      <a:pos x="291" y="30"/>
                    </a:cxn>
                    <a:cxn ang="0">
                      <a:pos x="310" y="23"/>
                    </a:cxn>
                    <a:cxn ang="0">
                      <a:pos x="325" y="17"/>
                    </a:cxn>
                    <a:cxn ang="0">
                      <a:pos x="330" y="16"/>
                    </a:cxn>
                    <a:cxn ang="0">
                      <a:pos x="336" y="15"/>
                    </a:cxn>
                    <a:cxn ang="0">
                      <a:pos x="336" y="15"/>
                    </a:cxn>
                    <a:cxn ang="0">
                      <a:pos x="347" y="11"/>
                    </a:cxn>
                    <a:cxn ang="0">
                      <a:pos x="362" y="5"/>
                    </a:cxn>
                  </a:cxnLst>
                  <a:rect l="0" t="0" r="r" b="b"/>
                  <a:pathLst>
                    <a:path w="379" h="327">
                      <a:moveTo>
                        <a:pt x="165" y="95"/>
                      </a:moveTo>
                      <a:lnTo>
                        <a:pt x="165" y="96"/>
                      </a:lnTo>
                      <a:lnTo>
                        <a:pt x="164" y="96"/>
                      </a:lnTo>
                      <a:lnTo>
                        <a:pt x="165" y="95"/>
                      </a:lnTo>
                      <a:close/>
                      <a:moveTo>
                        <a:pt x="261" y="43"/>
                      </a:moveTo>
                      <a:lnTo>
                        <a:pt x="260" y="44"/>
                      </a:lnTo>
                      <a:lnTo>
                        <a:pt x="261" y="43"/>
                      </a:lnTo>
                      <a:lnTo>
                        <a:pt x="261" y="43"/>
                      </a:lnTo>
                      <a:close/>
                      <a:moveTo>
                        <a:pt x="309" y="23"/>
                      </a:moveTo>
                      <a:lnTo>
                        <a:pt x="307" y="23"/>
                      </a:lnTo>
                      <a:lnTo>
                        <a:pt x="309" y="23"/>
                      </a:lnTo>
                      <a:close/>
                      <a:moveTo>
                        <a:pt x="312" y="22"/>
                      </a:moveTo>
                      <a:lnTo>
                        <a:pt x="311" y="23"/>
                      </a:lnTo>
                      <a:lnTo>
                        <a:pt x="309" y="23"/>
                      </a:lnTo>
                      <a:lnTo>
                        <a:pt x="312" y="22"/>
                      </a:lnTo>
                      <a:close/>
                      <a:moveTo>
                        <a:pt x="347" y="22"/>
                      </a:moveTo>
                      <a:lnTo>
                        <a:pt x="346" y="23"/>
                      </a:lnTo>
                      <a:lnTo>
                        <a:pt x="345" y="23"/>
                      </a:lnTo>
                      <a:lnTo>
                        <a:pt x="347" y="22"/>
                      </a:lnTo>
                      <a:close/>
                      <a:moveTo>
                        <a:pt x="317" y="20"/>
                      </a:moveTo>
                      <a:lnTo>
                        <a:pt x="312" y="22"/>
                      </a:lnTo>
                      <a:lnTo>
                        <a:pt x="313" y="21"/>
                      </a:lnTo>
                      <a:lnTo>
                        <a:pt x="317" y="20"/>
                      </a:lnTo>
                      <a:close/>
                      <a:moveTo>
                        <a:pt x="331" y="16"/>
                      </a:moveTo>
                      <a:lnTo>
                        <a:pt x="315" y="23"/>
                      </a:lnTo>
                      <a:lnTo>
                        <a:pt x="331" y="16"/>
                      </a:lnTo>
                      <a:close/>
                      <a:moveTo>
                        <a:pt x="343" y="11"/>
                      </a:moveTo>
                      <a:lnTo>
                        <a:pt x="343" y="11"/>
                      </a:lnTo>
                      <a:lnTo>
                        <a:pt x="342" y="12"/>
                      </a:lnTo>
                      <a:lnTo>
                        <a:pt x="343" y="11"/>
                      </a:lnTo>
                      <a:close/>
                      <a:moveTo>
                        <a:pt x="346" y="11"/>
                      </a:moveTo>
                      <a:lnTo>
                        <a:pt x="347" y="11"/>
                      </a:lnTo>
                      <a:lnTo>
                        <a:pt x="346" y="11"/>
                      </a:lnTo>
                      <a:close/>
                      <a:moveTo>
                        <a:pt x="377" y="0"/>
                      </a:moveTo>
                      <a:lnTo>
                        <a:pt x="379" y="0"/>
                      </a:lnTo>
                      <a:lnTo>
                        <a:pt x="371" y="4"/>
                      </a:lnTo>
                      <a:lnTo>
                        <a:pt x="369" y="4"/>
                      </a:lnTo>
                      <a:lnTo>
                        <a:pt x="370" y="4"/>
                      </a:lnTo>
                      <a:lnTo>
                        <a:pt x="369" y="5"/>
                      </a:lnTo>
                      <a:lnTo>
                        <a:pt x="368" y="6"/>
                      </a:lnTo>
                      <a:lnTo>
                        <a:pt x="369" y="6"/>
                      </a:lnTo>
                      <a:lnTo>
                        <a:pt x="353" y="11"/>
                      </a:lnTo>
                      <a:lnTo>
                        <a:pt x="336" y="18"/>
                      </a:lnTo>
                      <a:lnTo>
                        <a:pt x="339" y="18"/>
                      </a:lnTo>
                      <a:lnTo>
                        <a:pt x="339" y="17"/>
                      </a:lnTo>
                      <a:lnTo>
                        <a:pt x="340" y="17"/>
                      </a:lnTo>
                      <a:lnTo>
                        <a:pt x="341" y="16"/>
                      </a:lnTo>
                      <a:lnTo>
                        <a:pt x="346" y="15"/>
                      </a:lnTo>
                      <a:lnTo>
                        <a:pt x="349" y="14"/>
                      </a:lnTo>
                      <a:lnTo>
                        <a:pt x="351" y="13"/>
                      </a:lnTo>
                      <a:lnTo>
                        <a:pt x="351" y="13"/>
                      </a:lnTo>
                      <a:lnTo>
                        <a:pt x="357" y="11"/>
                      </a:lnTo>
                      <a:lnTo>
                        <a:pt x="344" y="18"/>
                      </a:lnTo>
                      <a:lnTo>
                        <a:pt x="332" y="25"/>
                      </a:lnTo>
                      <a:lnTo>
                        <a:pt x="347" y="18"/>
                      </a:lnTo>
                      <a:lnTo>
                        <a:pt x="362" y="11"/>
                      </a:lnTo>
                      <a:lnTo>
                        <a:pt x="365" y="11"/>
                      </a:lnTo>
                      <a:lnTo>
                        <a:pt x="366" y="11"/>
                      </a:lnTo>
                      <a:lnTo>
                        <a:pt x="355" y="18"/>
                      </a:lnTo>
                      <a:lnTo>
                        <a:pt x="343" y="23"/>
                      </a:lnTo>
                      <a:lnTo>
                        <a:pt x="343" y="23"/>
                      </a:lnTo>
                      <a:lnTo>
                        <a:pt x="345" y="23"/>
                      </a:lnTo>
                      <a:lnTo>
                        <a:pt x="331" y="31"/>
                      </a:lnTo>
                      <a:lnTo>
                        <a:pt x="313" y="42"/>
                      </a:lnTo>
                      <a:lnTo>
                        <a:pt x="299" y="54"/>
                      </a:lnTo>
                      <a:lnTo>
                        <a:pt x="302" y="53"/>
                      </a:lnTo>
                      <a:lnTo>
                        <a:pt x="303" y="52"/>
                      </a:lnTo>
                      <a:lnTo>
                        <a:pt x="305" y="52"/>
                      </a:lnTo>
                      <a:lnTo>
                        <a:pt x="306" y="51"/>
                      </a:lnTo>
                      <a:lnTo>
                        <a:pt x="307" y="51"/>
                      </a:lnTo>
                      <a:lnTo>
                        <a:pt x="306" y="53"/>
                      </a:lnTo>
                      <a:lnTo>
                        <a:pt x="305" y="54"/>
                      </a:lnTo>
                      <a:lnTo>
                        <a:pt x="303" y="55"/>
                      </a:lnTo>
                      <a:lnTo>
                        <a:pt x="301" y="56"/>
                      </a:lnTo>
                      <a:lnTo>
                        <a:pt x="299" y="57"/>
                      </a:lnTo>
                      <a:lnTo>
                        <a:pt x="300" y="58"/>
                      </a:lnTo>
                      <a:lnTo>
                        <a:pt x="301" y="58"/>
                      </a:lnTo>
                      <a:lnTo>
                        <a:pt x="302" y="57"/>
                      </a:lnTo>
                      <a:lnTo>
                        <a:pt x="302" y="57"/>
                      </a:lnTo>
                      <a:lnTo>
                        <a:pt x="301" y="61"/>
                      </a:lnTo>
                      <a:lnTo>
                        <a:pt x="297" y="66"/>
                      </a:lnTo>
                      <a:lnTo>
                        <a:pt x="293" y="70"/>
                      </a:lnTo>
                      <a:lnTo>
                        <a:pt x="289" y="72"/>
                      </a:lnTo>
                      <a:lnTo>
                        <a:pt x="292" y="68"/>
                      </a:lnTo>
                      <a:lnTo>
                        <a:pt x="296" y="64"/>
                      </a:lnTo>
                      <a:lnTo>
                        <a:pt x="295" y="63"/>
                      </a:lnTo>
                      <a:lnTo>
                        <a:pt x="293" y="63"/>
                      </a:lnTo>
                      <a:lnTo>
                        <a:pt x="290" y="64"/>
                      </a:lnTo>
                      <a:lnTo>
                        <a:pt x="287" y="68"/>
                      </a:lnTo>
                      <a:lnTo>
                        <a:pt x="286" y="69"/>
                      </a:lnTo>
                      <a:lnTo>
                        <a:pt x="286" y="71"/>
                      </a:lnTo>
                      <a:lnTo>
                        <a:pt x="287" y="70"/>
                      </a:lnTo>
                      <a:lnTo>
                        <a:pt x="288" y="70"/>
                      </a:lnTo>
                      <a:lnTo>
                        <a:pt x="280" y="81"/>
                      </a:lnTo>
                      <a:lnTo>
                        <a:pt x="274" y="90"/>
                      </a:lnTo>
                      <a:lnTo>
                        <a:pt x="271" y="93"/>
                      </a:lnTo>
                      <a:lnTo>
                        <a:pt x="267" y="94"/>
                      </a:lnTo>
                      <a:lnTo>
                        <a:pt x="262" y="96"/>
                      </a:lnTo>
                      <a:lnTo>
                        <a:pt x="258" y="98"/>
                      </a:lnTo>
                      <a:lnTo>
                        <a:pt x="257" y="101"/>
                      </a:lnTo>
                      <a:lnTo>
                        <a:pt x="258" y="100"/>
                      </a:lnTo>
                      <a:lnTo>
                        <a:pt x="259" y="99"/>
                      </a:lnTo>
                      <a:lnTo>
                        <a:pt x="261" y="98"/>
                      </a:lnTo>
                      <a:lnTo>
                        <a:pt x="260" y="102"/>
                      </a:lnTo>
                      <a:lnTo>
                        <a:pt x="257" y="105"/>
                      </a:lnTo>
                      <a:lnTo>
                        <a:pt x="253" y="108"/>
                      </a:lnTo>
                      <a:lnTo>
                        <a:pt x="248" y="109"/>
                      </a:lnTo>
                      <a:lnTo>
                        <a:pt x="243" y="110"/>
                      </a:lnTo>
                      <a:lnTo>
                        <a:pt x="246" y="108"/>
                      </a:lnTo>
                      <a:lnTo>
                        <a:pt x="247" y="106"/>
                      </a:lnTo>
                      <a:lnTo>
                        <a:pt x="244" y="107"/>
                      </a:lnTo>
                      <a:lnTo>
                        <a:pt x="243" y="108"/>
                      </a:lnTo>
                      <a:lnTo>
                        <a:pt x="239" y="111"/>
                      </a:lnTo>
                      <a:lnTo>
                        <a:pt x="239" y="112"/>
                      </a:lnTo>
                      <a:lnTo>
                        <a:pt x="236" y="115"/>
                      </a:lnTo>
                      <a:lnTo>
                        <a:pt x="239" y="114"/>
                      </a:lnTo>
                      <a:lnTo>
                        <a:pt x="246" y="111"/>
                      </a:lnTo>
                      <a:lnTo>
                        <a:pt x="244" y="115"/>
                      </a:lnTo>
                      <a:lnTo>
                        <a:pt x="238" y="123"/>
                      </a:lnTo>
                      <a:lnTo>
                        <a:pt x="235" y="124"/>
                      </a:lnTo>
                      <a:lnTo>
                        <a:pt x="234" y="123"/>
                      </a:lnTo>
                      <a:lnTo>
                        <a:pt x="234" y="122"/>
                      </a:lnTo>
                      <a:lnTo>
                        <a:pt x="229" y="129"/>
                      </a:lnTo>
                      <a:lnTo>
                        <a:pt x="226" y="135"/>
                      </a:lnTo>
                      <a:lnTo>
                        <a:pt x="222" y="142"/>
                      </a:lnTo>
                      <a:lnTo>
                        <a:pt x="218" y="147"/>
                      </a:lnTo>
                      <a:lnTo>
                        <a:pt x="215" y="151"/>
                      </a:lnTo>
                      <a:lnTo>
                        <a:pt x="213" y="150"/>
                      </a:lnTo>
                      <a:lnTo>
                        <a:pt x="213" y="146"/>
                      </a:lnTo>
                      <a:lnTo>
                        <a:pt x="214" y="145"/>
                      </a:lnTo>
                      <a:lnTo>
                        <a:pt x="217" y="142"/>
                      </a:lnTo>
                      <a:lnTo>
                        <a:pt x="214" y="143"/>
                      </a:lnTo>
                      <a:lnTo>
                        <a:pt x="211" y="146"/>
                      </a:lnTo>
                      <a:lnTo>
                        <a:pt x="207" y="148"/>
                      </a:lnTo>
                      <a:lnTo>
                        <a:pt x="201" y="153"/>
                      </a:lnTo>
                      <a:lnTo>
                        <a:pt x="200" y="154"/>
                      </a:lnTo>
                      <a:lnTo>
                        <a:pt x="202" y="155"/>
                      </a:lnTo>
                      <a:lnTo>
                        <a:pt x="206" y="155"/>
                      </a:lnTo>
                      <a:lnTo>
                        <a:pt x="208" y="158"/>
                      </a:lnTo>
                      <a:lnTo>
                        <a:pt x="209" y="158"/>
                      </a:lnTo>
                      <a:lnTo>
                        <a:pt x="209" y="157"/>
                      </a:lnTo>
                      <a:lnTo>
                        <a:pt x="213" y="156"/>
                      </a:lnTo>
                      <a:lnTo>
                        <a:pt x="216" y="153"/>
                      </a:lnTo>
                      <a:lnTo>
                        <a:pt x="217" y="154"/>
                      </a:lnTo>
                      <a:lnTo>
                        <a:pt x="212" y="159"/>
                      </a:lnTo>
                      <a:lnTo>
                        <a:pt x="204" y="166"/>
                      </a:lnTo>
                      <a:lnTo>
                        <a:pt x="195" y="172"/>
                      </a:lnTo>
                      <a:lnTo>
                        <a:pt x="185" y="179"/>
                      </a:lnTo>
                      <a:lnTo>
                        <a:pt x="176" y="184"/>
                      </a:lnTo>
                      <a:lnTo>
                        <a:pt x="167" y="188"/>
                      </a:lnTo>
                      <a:lnTo>
                        <a:pt x="160" y="191"/>
                      </a:lnTo>
                      <a:lnTo>
                        <a:pt x="159" y="189"/>
                      </a:lnTo>
                      <a:lnTo>
                        <a:pt x="158" y="188"/>
                      </a:lnTo>
                      <a:lnTo>
                        <a:pt x="157" y="188"/>
                      </a:lnTo>
                      <a:lnTo>
                        <a:pt x="154" y="189"/>
                      </a:lnTo>
                      <a:lnTo>
                        <a:pt x="150" y="193"/>
                      </a:lnTo>
                      <a:lnTo>
                        <a:pt x="143" y="199"/>
                      </a:lnTo>
                      <a:lnTo>
                        <a:pt x="135" y="208"/>
                      </a:lnTo>
                      <a:lnTo>
                        <a:pt x="126" y="216"/>
                      </a:lnTo>
                      <a:lnTo>
                        <a:pt x="117" y="224"/>
                      </a:lnTo>
                      <a:lnTo>
                        <a:pt x="108" y="229"/>
                      </a:lnTo>
                      <a:lnTo>
                        <a:pt x="100" y="232"/>
                      </a:lnTo>
                      <a:lnTo>
                        <a:pt x="100" y="229"/>
                      </a:lnTo>
                      <a:lnTo>
                        <a:pt x="101" y="228"/>
                      </a:lnTo>
                      <a:lnTo>
                        <a:pt x="102" y="227"/>
                      </a:lnTo>
                      <a:lnTo>
                        <a:pt x="103" y="225"/>
                      </a:lnTo>
                      <a:lnTo>
                        <a:pt x="98" y="225"/>
                      </a:lnTo>
                      <a:lnTo>
                        <a:pt x="93" y="228"/>
                      </a:lnTo>
                      <a:lnTo>
                        <a:pt x="86" y="234"/>
                      </a:lnTo>
                      <a:lnTo>
                        <a:pt x="78" y="243"/>
                      </a:lnTo>
                      <a:lnTo>
                        <a:pt x="70" y="254"/>
                      </a:lnTo>
                      <a:lnTo>
                        <a:pt x="61" y="265"/>
                      </a:lnTo>
                      <a:lnTo>
                        <a:pt x="52" y="277"/>
                      </a:lnTo>
                      <a:lnTo>
                        <a:pt x="43" y="289"/>
                      </a:lnTo>
                      <a:lnTo>
                        <a:pt x="35" y="301"/>
                      </a:lnTo>
                      <a:lnTo>
                        <a:pt x="27" y="311"/>
                      </a:lnTo>
                      <a:lnTo>
                        <a:pt x="21" y="319"/>
                      </a:lnTo>
                      <a:lnTo>
                        <a:pt x="16" y="325"/>
                      </a:lnTo>
                      <a:lnTo>
                        <a:pt x="12" y="327"/>
                      </a:lnTo>
                      <a:lnTo>
                        <a:pt x="11" y="325"/>
                      </a:lnTo>
                      <a:lnTo>
                        <a:pt x="10" y="323"/>
                      </a:lnTo>
                      <a:lnTo>
                        <a:pt x="9" y="318"/>
                      </a:lnTo>
                      <a:lnTo>
                        <a:pt x="9" y="316"/>
                      </a:lnTo>
                      <a:lnTo>
                        <a:pt x="8" y="315"/>
                      </a:lnTo>
                      <a:lnTo>
                        <a:pt x="7" y="315"/>
                      </a:lnTo>
                      <a:lnTo>
                        <a:pt x="5" y="317"/>
                      </a:lnTo>
                      <a:lnTo>
                        <a:pt x="4" y="317"/>
                      </a:lnTo>
                      <a:lnTo>
                        <a:pt x="2" y="318"/>
                      </a:lnTo>
                      <a:lnTo>
                        <a:pt x="2" y="314"/>
                      </a:lnTo>
                      <a:lnTo>
                        <a:pt x="1" y="313"/>
                      </a:lnTo>
                      <a:lnTo>
                        <a:pt x="0" y="312"/>
                      </a:lnTo>
                      <a:lnTo>
                        <a:pt x="3" y="299"/>
                      </a:lnTo>
                      <a:lnTo>
                        <a:pt x="8" y="287"/>
                      </a:lnTo>
                      <a:lnTo>
                        <a:pt x="13" y="277"/>
                      </a:lnTo>
                      <a:lnTo>
                        <a:pt x="20" y="267"/>
                      </a:lnTo>
                      <a:lnTo>
                        <a:pt x="27" y="257"/>
                      </a:lnTo>
                      <a:lnTo>
                        <a:pt x="25" y="258"/>
                      </a:lnTo>
                      <a:lnTo>
                        <a:pt x="22" y="261"/>
                      </a:lnTo>
                      <a:lnTo>
                        <a:pt x="20" y="262"/>
                      </a:lnTo>
                      <a:lnTo>
                        <a:pt x="18" y="263"/>
                      </a:lnTo>
                      <a:lnTo>
                        <a:pt x="20" y="261"/>
                      </a:lnTo>
                      <a:lnTo>
                        <a:pt x="22" y="256"/>
                      </a:lnTo>
                      <a:lnTo>
                        <a:pt x="25" y="251"/>
                      </a:lnTo>
                      <a:lnTo>
                        <a:pt x="31" y="243"/>
                      </a:lnTo>
                      <a:lnTo>
                        <a:pt x="32" y="243"/>
                      </a:lnTo>
                      <a:lnTo>
                        <a:pt x="31" y="243"/>
                      </a:lnTo>
                      <a:lnTo>
                        <a:pt x="29" y="245"/>
                      </a:lnTo>
                      <a:lnTo>
                        <a:pt x="31" y="235"/>
                      </a:lnTo>
                      <a:lnTo>
                        <a:pt x="39" y="225"/>
                      </a:lnTo>
                      <a:lnTo>
                        <a:pt x="48" y="214"/>
                      </a:lnTo>
                      <a:lnTo>
                        <a:pt x="72" y="195"/>
                      </a:lnTo>
                      <a:lnTo>
                        <a:pt x="82" y="187"/>
                      </a:lnTo>
                      <a:lnTo>
                        <a:pt x="91" y="180"/>
                      </a:lnTo>
                      <a:lnTo>
                        <a:pt x="86" y="179"/>
                      </a:lnTo>
                      <a:lnTo>
                        <a:pt x="81" y="182"/>
                      </a:lnTo>
                      <a:lnTo>
                        <a:pt x="77" y="187"/>
                      </a:lnTo>
                      <a:lnTo>
                        <a:pt x="72" y="191"/>
                      </a:lnTo>
                      <a:lnTo>
                        <a:pt x="76" y="183"/>
                      </a:lnTo>
                      <a:lnTo>
                        <a:pt x="84" y="176"/>
                      </a:lnTo>
                      <a:lnTo>
                        <a:pt x="94" y="170"/>
                      </a:lnTo>
                      <a:lnTo>
                        <a:pt x="92" y="172"/>
                      </a:lnTo>
                      <a:lnTo>
                        <a:pt x="94" y="172"/>
                      </a:lnTo>
                      <a:lnTo>
                        <a:pt x="96" y="172"/>
                      </a:lnTo>
                      <a:lnTo>
                        <a:pt x="98" y="171"/>
                      </a:lnTo>
                      <a:lnTo>
                        <a:pt x="100" y="170"/>
                      </a:lnTo>
                      <a:lnTo>
                        <a:pt x="101" y="168"/>
                      </a:lnTo>
                      <a:lnTo>
                        <a:pt x="102" y="165"/>
                      </a:lnTo>
                      <a:lnTo>
                        <a:pt x="102" y="164"/>
                      </a:lnTo>
                      <a:lnTo>
                        <a:pt x="103" y="162"/>
                      </a:lnTo>
                      <a:lnTo>
                        <a:pt x="103" y="161"/>
                      </a:lnTo>
                      <a:lnTo>
                        <a:pt x="107" y="157"/>
                      </a:lnTo>
                      <a:lnTo>
                        <a:pt x="106" y="157"/>
                      </a:lnTo>
                      <a:lnTo>
                        <a:pt x="103" y="159"/>
                      </a:lnTo>
                      <a:lnTo>
                        <a:pt x="101" y="160"/>
                      </a:lnTo>
                      <a:lnTo>
                        <a:pt x="99" y="160"/>
                      </a:lnTo>
                      <a:lnTo>
                        <a:pt x="98" y="161"/>
                      </a:lnTo>
                      <a:lnTo>
                        <a:pt x="98" y="161"/>
                      </a:lnTo>
                      <a:lnTo>
                        <a:pt x="104" y="154"/>
                      </a:lnTo>
                      <a:lnTo>
                        <a:pt x="111" y="149"/>
                      </a:lnTo>
                      <a:lnTo>
                        <a:pt x="117" y="143"/>
                      </a:lnTo>
                      <a:lnTo>
                        <a:pt x="116" y="143"/>
                      </a:lnTo>
                      <a:lnTo>
                        <a:pt x="135" y="127"/>
                      </a:lnTo>
                      <a:lnTo>
                        <a:pt x="154" y="111"/>
                      </a:lnTo>
                      <a:lnTo>
                        <a:pt x="161" y="104"/>
                      </a:lnTo>
                      <a:lnTo>
                        <a:pt x="169" y="97"/>
                      </a:lnTo>
                      <a:lnTo>
                        <a:pt x="171" y="96"/>
                      </a:lnTo>
                      <a:lnTo>
                        <a:pt x="169" y="96"/>
                      </a:lnTo>
                      <a:lnTo>
                        <a:pt x="171" y="94"/>
                      </a:lnTo>
                      <a:lnTo>
                        <a:pt x="172" y="94"/>
                      </a:lnTo>
                      <a:lnTo>
                        <a:pt x="172" y="94"/>
                      </a:lnTo>
                      <a:lnTo>
                        <a:pt x="173" y="92"/>
                      </a:lnTo>
                      <a:lnTo>
                        <a:pt x="172" y="93"/>
                      </a:lnTo>
                      <a:lnTo>
                        <a:pt x="171" y="93"/>
                      </a:lnTo>
                      <a:lnTo>
                        <a:pt x="170" y="94"/>
                      </a:lnTo>
                      <a:lnTo>
                        <a:pt x="167" y="95"/>
                      </a:lnTo>
                      <a:lnTo>
                        <a:pt x="167" y="94"/>
                      </a:lnTo>
                      <a:lnTo>
                        <a:pt x="166" y="95"/>
                      </a:lnTo>
                      <a:lnTo>
                        <a:pt x="165" y="95"/>
                      </a:lnTo>
                      <a:lnTo>
                        <a:pt x="163" y="96"/>
                      </a:lnTo>
                      <a:lnTo>
                        <a:pt x="158" y="99"/>
                      </a:lnTo>
                      <a:lnTo>
                        <a:pt x="172" y="89"/>
                      </a:lnTo>
                      <a:lnTo>
                        <a:pt x="186" y="81"/>
                      </a:lnTo>
                      <a:lnTo>
                        <a:pt x="187" y="80"/>
                      </a:lnTo>
                      <a:lnTo>
                        <a:pt x="188" y="80"/>
                      </a:lnTo>
                      <a:lnTo>
                        <a:pt x="187" y="81"/>
                      </a:lnTo>
                      <a:lnTo>
                        <a:pt x="193" y="78"/>
                      </a:lnTo>
                      <a:lnTo>
                        <a:pt x="199" y="75"/>
                      </a:lnTo>
                      <a:lnTo>
                        <a:pt x="196" y="75"/>
                      </a:lnTo>
                      <a:lnTo>
                        <a:pt x="194" y="77"/>
                      </a:lnTo>
                      <a:lnTo>
                        <a:pt x="195" y="75"/>
                      </a:lnTo>
                      <a:lnTo>
                        <a:pt x="198" y="74"/>
                      </a:lnTo>
                      <a:lnTo>
                        <a:pt x="197" y="74"/>
                      </a:lnTo>
                      <a:lnTo>
                        <a:pt x="215" y="64"/>
                      </a:lnTo>
                      <a:lnTo>
                        <a:pt x="234" y="55"/>
                      </a:lnTo>
                      <a:lnTo>
                        <a:pt x="233" y="56"/>
                      </a:lnTo>
                      <a:lnTo>
                        <a:pt x="260" y="44"/>
                      </a:lnTo>
                      <a:lnTo>
                        <a:pt x="258" y="44"/>
                      </a:lnTo>
                      <a:lnTo>
                        <a:pt x="293" y="29"/>
                      </a:lnTo>
                      <a:lnTo>
                        <a:pt x="292" y="30"/>
                      </a:lnTo>
                      <a:lnTo>
                        <a:pt x="291" y="30"/>
                      </a:lnTo>
                      <a:lnTo>
                        <a:pt x="291" y="30"/>
                      </a:lnTo>
                      <a:lnTo>
                        <a:pt x="304" y="25"/>
                      </a:lnTo>
                      <a:lnTo>
                        <a:pt x="307" y="23"/>
                      </a:lnTo>
                      <a:lnTo>
                        <a:pt x="306" y="25"/>
                      </a:lnTo>
                      <a:lnTo>
                        <a:pt x="310" y="23"/>
                      </a:lnTo>
                      <a:lnTo>
                        <a:pt x="313" y="22"/>
                      </a:lnTo>
                      <a:lnTo>
                        <a:pt x="317" y="20"/>
                      </a:lnTo>
                      <a:lnTo>
                        <a:pt x="320" y="19"/>
                      </a:lnTo>
                      <a:lnTo>
                        <a:pt x="322" y="18"/>
                      </a:lnTo>
                      <a:lnTo>
                        <a:pt x="325" y="17"/>
                      </a:lnTo>
                      <a:lnTo>
                        <a:pt x="325" y="17"/>
                      </a:lnTo>
                      <a:lnTo>
                        <a:pt x="334" y="14"/>
                      </a:lnTo>
                      <a:lnTo>
                        <a:pt x="309" y="25"/>
                      </a:lnTo>
                      <a:lnTo>
                        <a:pt x="331" y="16"/>
                      </a:lnTo>
                      <a:lnTo>
                        <a:pt x="330" y="16"/>
                      </a:lnTo>
                      <a:lnTo>
                        <a:pt x="332" y="15"/>
                      </a:lnTo>
                      <a:lnTo>
                        <a:pt x="335" y="14"/>
                      </a:lnTo>
                      <a:lnTo>
                        <a:pt x="338" y="13"/>
                      </a:lnTo>
                      <a:lnTo>
                        <a:pt x="336" y="14"/>
                      </a:lnTo>
                      <a:lnTo>
                        <a:pt x="336" y="15"/>
                      </a:lnTo>
                      <a:lnTo>
                        <a:pt x="336" y="15"/>
                      </a:lnTo>
                      <a:lnTo>
                        <a:pt x="329" y="17"/>
                      </a:lnTo>
                      <a:lnTo>
                        <a:pt x="324" y="20"/>
                      </a:lnTo>
                      <a:lnTo>
                        <a:pt x="330" y="17"/>
                      </a:lnTo>
                      <a:lnTo>
                        <a:pt x="336" y="15"/>
                      </a:lnTo>
                      <a:lnTo>
                        <a:pt x="339" y="13"/>
                      </a:lnTo>
                      <a:lnTo>
                        <a:pt x="344" y="11"/>
                      </a:lnTo>
                      <a:lnTo>
                        <a:pt x="343" y="11"/>
                      </a:lnTo>
                      <a:lnTo>
                        <a:pt x="346" y="11"/>
                      </a:lnTo>
                      <a:lnTo>
                        <a:pt x="347" y="11"/>
                      </a:lnTo>
                      <a:lnTo>
                        <a:pt x="362" y="5"/>
                      </a:lnTo>
                      <a:lnTo>
                        <a:pt x="361" y="6"/>
                      </a:lnTo>
                      <a:lnTo>
                        <a:pt x="362" y="5"/>
                      </a:lnTo>
                      <a:lnTo>
                        <a:pt x="362" y="5"/>
                      </a:lnTo>
                      <a:lnTo>
                        <a:pt x="362" y="5"/>
                      </a:lnTo>
                      <a:lnTo>
                        <a:pt x="363" y="4"/>
                      </a:lnTo>
                      <a:lnTo>
                        <a:pt x="373" y="2"/>
                      </a:lnTo>
                      <a:lnTo>
                        <a:pt x="372" y="2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27"/>
                <p:cNvSpPr>
                  <a:spLocks noEditPoints="1"/>
                </p:cNvSpPr>
                <p:nvPr/>
              </p:nvSpPr>
              <p:spPr bwMode="auto">
                <a:xfrm>
                  <a:off x="5719763" y="1749425"/>
                  <a:ext cx="1857375" cy="1320800"/>
                </a:xfrm>
                <a:custGeom>
                  <a:avLst/>
                  <a:gdLst/>
                  <a:ahLst/>
                  <a:cxnLst>
                    <a:cxn ang="0">
                      <a:pos x="1155" y="684"/>
                    </a:cxn>
                    <a:cxn ang="0">
                      <a:pos x="1146" y="577"/>
                    </a:cxn>
                    <a:cxn ang="0">
                      <a:pos x="1145" y="574"/>
                    </a:cxn>
                    <a:cxn ang="0">
                      <a:pos x="555" y="81"/>
                    </a:cxn>
                    <a:cxn ang="0">
                      <a:pos x="536" y="61"/>
                    </a:cxn>
                    <a:cxn ang="0">
                      <a:pos x="490" y="8"/>
                    </a:cxn>
                    <a:cxn ang="0">
                      <a:pos x="498" y="9"/>
                    </a:cxn>
                    <a:cxn ang="0">
                      <a:pos x="1130" y="526"/>
                    </a:cxn>
                    <a:cxn ang="0">
                      <a:pos x="1156" y="686"/>
                    </a:cxn>
                    <a:cxn ang="0">
                      <a:pos x="1108" y="592"/>
                    </a:cxn>
                    <a:cxn ang="0">
                      <a:pos x="1065" y="704"/>
                    </a:cxn>
                    <a:cxn ang="0">
                      <a:pos x="999" y="619"/>
                    </a:cxn>
                    <a:cxn ang="0">
                      <a:pos x="927" y="585"/>
                    </a:cxn>
                    <a:cxn ang="0">
                      <a:pos x="724" y="551"/>
                    </a:cxn>
                    <a:cxn ang="0">
                      <a:pos x="777" y="613"/>
                    </a:cxn>
                    <a:cxn ang="0">
                      <a:pos x="819" y="585"/>
                    </a:cxn>
                    <a:cxn ang="0">
                      <a:pos x="814" y="727"/>
                    </a:cxn>
                    <a:cxn ang="0">
                      <a:pos x="707" y="759"/>
                    </a:cxn>
                    <a:cxn ang="0">
                      <a:pos x="558" y="619"/>
                    </a:cxn>
                    <a:cxn ang="0">
                      <a:pos x="552" y="533"/>
                    </a:cxn>
                    <a:cxn ang="0">
                      <a:pos x="446" y="536"/>
                    </a:cxn>
                    <a:cxn ang="0">
                      <a:pos x="376" y="495"/>
                    </a:cxn>
                    <a:cxn ang="0">
                      <a:pos x="400" y="523"/>
                    </a:cxn>
                    <a:cxn ang="0">
                      <a:pos x="344" y="525"/>
                    </a:cxn>
                    <a:cxn ang="0">
                      <a:pos x="243" y="451"/>
                    </a:cxn>
                    <a:cxn ang="0">
                      <a:pos x="309" y="512"/>
                    </a:cxn>
                    <a:cxn ang="0">
                      <a:pos x="269" y="563"/>
                    </a:cxn>
                    <a:cxn ang="0">
                      <a:pos x="195" y="492"/>
                    </a:cxn>
                    <a:cxn ang="0">
                      <a:pos x="27" y="626"/>
                    </a:cxn>
                    <a:cxn ang="0">
                      <a:pos x="56" y="527"/>
                    </a:cxn>
                    <a:cxn ang="0">
                      <a:pos x="49" y="452"/>
                    </a:cxn>
                    <a:cxn ang="0">
                      <a:pos x="102" y="421"/>
                    </a:cxn>
                    <a:cxn ang="0">
                      <a:pos x="177" y="295"/>
                    </a:cxn>
                    <a:cxn ang="0">
                      <a:pos x="207" y="319"/>
                    </a:cxn>
                    <a:cxn ang="0">
                      <a:pos x="209" y="333"/>
                    </a:cxn>
                    <a:cxn ang="0">
                      <a:pos x="290" y="271"/>
                    </a:cxn>
                    <a:cxn ang="0">
                      <a:pos x="282" y="261"/>
                    </a:cxn>
                    <a:cxn ang="0">
                      <a:pos x="311" y="226"/>
                    </a:cxn>
                    <a:cxn ang="0">
                      <a:pos x="268" y="167"/>
                    </a:cxn>
                    <a:cxn ang="0">
                      <a:pos x="249" y="249"/>
                    </a:cxn>
                    <a:cxn ang="0">
                      <a:pos x="243" y="290"/>
                    </a:cxn>
                    <a:cxn ang="0">
                      <a:pos x="187" y="278"/>
                    </a:cxn>
                    <a:cxn ang="0">
                      <a:pos x="134" y="290"/>
                    </a:cxn>
                    <a:cxn ang="0">
                      <a:pos x="127" y="271"/>
                    </a:cxn>
                    <a:cxn ang="0">
                      <a:pos x="171" y="198"/>
                    </a:cxn>
                    <a:cxn ang="0">
                      <a:pos x="186" y="147"/>
                    </a:cxn>
                    <a:cxn ang="0">
                      <a:pos x="199" y="137"/>
                    </a:cxn>
                    <a:cxn ang="0">
                      <a:pos x="233" y="120"/>
                    </a:cxn>
                    <a:cxn ang="0">
                      <a:pos x="261" y="106"/>
                    </a:cxn>
                    <a:cxn ang="0">
                      <a:pos x="310" y="114"/>
                    </a:cxn>
                    <a:cxn ang="0">
                      <a:pos x="345" y="154"/>
                    </a:cxn>
                    <a:cxn ang="0">
                      <a:pos x="398" y="149"/>
                    </a:cxn>
                    <a:cxn ang="0">
                      <a:pos x="379" y="102"/>
                    </a:cxn>
                    <a:cxn ang="0">
                      <a:pos x="435" y="84"/>
                    </a:cxn>
                    <a:cxn ang="0">
                      <a:pos x="458" y="82"/>
                    </a:cxn>
                    <a:cxn ang="0">
                      <a:pos x="462" y="65"/>
                    </a:cxn>
                    <a:cxn ang="0">
                      <a:pos x="439" y="38"/>
                    </a:cxn>
                    <a:cxn ang="0">
                      <a:pos x="457" y="31"/>
                    </a:cxn>
                    <a:cxn ang="0">
                      <a:pos x="458" y="23"/>
                    </a:cxn>
                    <a:cxn ang="0">
                      <a:pos x="415" y="5"/>
                    </a:cxn>
                  </a:cxnLst>
                  <a:rect l="0" t="0" r="r" b="b"/>
                  <a:pathLst>
                    <a:path w="1170" h="832">
                      <a:moveTo>
                        <a:pt x="1160" y="750"/>
                      </a:moveTo>
                      <a:lnTo>
                        <a:pt x="1163" y="763"/>
                      </a:lnTo>
                      <a:lnTo>
                        <a:pt x="1167" y="785"/>
                      </a:lnTo>
                      <a:lnTo>
                        <a:pt x="1170" y="808"/>
                      </a:lnTo>
                      <a:lnTo>
                        <a:pt x="1169" y="832"/>
                      </a:lnTo>
                      <a:lnTo>
                        <a:pt x="1168" y="832"/>
                      </a:lnTo>
                      <a:lnTo>
                        <a:pt x="1165" y="821"/>
                      </a:lnTo>
                      <a:lnTo>
                        <a:pt x="1163" y="808"/>
                      </a:lnTo>
                      <a:lnTo>
                        <a:pt x="1162" y="793"/>
                      </a:lnTo>
                      <a:lnTo>
                        <a:pt x="1161" y="776"/>
                      </a:lnTo>
                      <a:lnTo>
                        <a:pt x="1160" y="758"/>
                      </a:lnTo>
                      <a:lnTo>
                        <a:pt x="1160" y="750"/>
                      </a:lnTo>
                      <a:close/>
                      <a:moveTo>
                        <a:pt x="1151" y="672"/>
                      </a:moveTo>
                      <a:lnTo>
                        <a:pt x="1151" y="678"/>
                      </a:lnTo>
                      <a:lnTo>
                        <a:pt x="1152" y="682"/>
                      </a:lnTo>
                      <a:lnTo>
                        <a:pt x="1155" y="684"/>
                      </a:lnTo>
                      <a:lnTo>
                        <a:pt x="1155" y="686"/>
                      </a:lnTo>
                      <a:lnTo>
                        <a:pt x="1157" y="703"/>
                      </a:lnTo>
                      <a:lnTo>
                        <a:pt x="1158" y="721"/>
                      </a:lnTo>
                      <a:lnTo>
                        <a:pt x="1160" y="740"/>
                      </a:lnTo>
                      <a:lnTo>
                        <a:pt x="1160" y="750"/>
                      </a:lnTo>
                      <a:lnTo>
                        <a:pt x="1157" y="740"/>
                      </a:lnTo>
                      <a:lnTo>
                        <a:pt x="1152" y="718"/>
                      </a:lnTo>
                      <a:lnTo>
                        <a:pt x="1150" y="695"/>
                      </a:lnTo>
                      <a:lnTo>
                        <a:pt x="1151" y="672"/>
                      </a:lnTo>
                      <a:close/>
                      <a:moveTo>
                        <a:pt x="50" y="627"/>
                      </a:moveTo>
                      <a:lnTo>
                        <a:pt x="52" y="628"/>
                      </a:lnTo>
                      <a:lnTo>
                        <a:pt x="49" y="628"/>
                      </a:lnTo>
                      <a:lnTo>
                        <a:pt x="50" y="627"/>
                      </a:lnTo>
                      <a:close/>
                      <a:moveTo>
                        <a:pt x="1145" y="576"/>
                      </a:moveTo>
                      <a:lnTo>
                        <a:pt x="1146" y="576"/>
                      </a:lnTo>
                      <a:lnTo>
                        <a:pt x="1146" y="577"/>
                      </a:lnTo>
                      <a:lnTo>
                        <a:pt x="1147" y="579"/>
                      </a:lnTo>
                      <a:lnTo>
                        <a:pt x="1152" y="598"/>
                      </a:lnTo>
                      <a:lnTo>
                        <a:pt x="1150" y="597"/>
                      </a:lnTo>
                      <a:lnTo>
                        <a:pt x="1149" y="593"/>
                      </a:lnTo>
                      <a:lnTo>
                        <a:pt x="1148" y="586"/>
                      </a:lnTo>
                      <a:lnTo>
                        <a:pt x="1145" y="576"/>
                      </a:lnTo>
                      <a:close/>
                      <a:moveTo>
                        <a:pt x="1140" y="559"/>
                      </a:moveTo>
                      <a:lnTo>
                        <a:pt x="1141" y="559"/>
                      </a:lnTo>
                      <a:lnTo>
                        <a:pt x="1142" y="563"/>
                      </a:lnTo>
                      <a:lnTo>
                        <a:pt x="1145" y="570"/>
                      </a:lnTo>
                      <a:lnTo>
                        <a:pt x="1145" y="574"/>
                      </a:lnTo>
                      <a:lnTo>
                        <a:pt x="1145" y="575"/>
                      </a:lnTo>
                      <a:lnTo>
                        <a:pt x="1146" y="576"/>
                      </a:lnTo>
                      <a:lnTo>
                        <a:pt x="1145" y="576"/>
                      </a:lnTo>
                      <a:lnTo>
                        <a:pt x="1145" y="575"/>
                      </a:lnTo>
                      <a:lnTo>
                        <a:pt x="1145" y="574"/>
                      </a:lnTo>
                      <a:lnTo>
                        <a:pt x="1140" y="559"/>
                      </a:lnTo>
                      <a:close/>
                      <a:moveTo>
                        <a:pt x="939" y="230"/>
                      </a:moveTo>
                      <a:lnTo>
                        <a:pt x="960" y="252"/>
                      </a:lnTo>
                      <a:lnTo>
                        <a:pt x="981" y="273"/>
                      </a:lnTo>
                      <a:lnTo>
                        <a:pt x="961" y="254"/>
                      </a:lnTo>
                      <a:lnTo>
                        <a:pt x="939" y="230"/>
                      </a:lnTo>
                      <a:close/>
                      <a:moveTo>
                        <a:pt x="525" y="54"/>
                      </a:moveTo>
                      <a:lnTo>
                        <a:pt x="528" y="56"/>
                      </a:lnTo>
                      <a:lnTo>
                        <a:pt x="529" y="57"/>
                      </a:lnTo>
                      <a:lnTo>
                        <a:pt x="522" y="57"/>
                      </a:lnTo>
                      <a:lnTo>
                        <a:pt x="517" y="56"/>
                      </a:lnTo>
                      <a:lnTo>
                        <a:pt x="521" y="57"/>
                      </a:lnTo>
                      <a:lnTo>
                        <a:pt x="535" y="62"/>
                      </a:lnTo>
                      <a:lnTo>
                        <a:pt x="546" y="69"/>
                      </a:lnTo>
                      <a:lnTo>
                        <a:pt x="553" y="75"/>
                      </a:lnTo>
                      <a:lnTo>
                        <a:pt x="555" y="81"/>
                      </a:lnTo>
                      <a:lnTo>
                        <a:pt x="553" y="81"/>
                      </a:lnTo>
                      <a:lnTo>
                        <a:pt x="551" y="82"/>
                      </a:lnTo>
                      <a:lnTo>
                        <a:pt x="548" y="82"/>
                      </a:lnTo>
                      <a:lnTo>
                        <a:pt x="552" y="84"/>
                      </a:lnTo>
                      <a:lnTo>
                        <a:pt x="557" y="85"/>
                      </a:lnTo>
                      <a:lnTo>
                        <a:pt x="568" y="84"/>
                      </a:lnTo>
                      <a:lnTo>
                        <a:pt x="565" y="82"/>
                      </a:lnTo>
                      <a:lnTo>
                        <a:pt x="564" y="81"/>
                      </a:lnTo>
                      <a:lnTo>
                        <a:pt x="563" y="80"/>
                      </a:lnTo>
                      <a:lnTo>
                        <a:pt x="562" y="77"/>
                      </a:lnTo>
                      <a:lnTo>
                        <a:pt x="564" y="76"/>
                      </a:lnTo>
                      <a:lnTo>
                        <a:pt x="559" y="74"/>
                      </a:lnTo>
                      <a:lnTo>
                        <a:pt x="554" y="71"/>
                      </a:lnTo>
                      <a:lnTo>
                        <a:pt x="548" y="69"/>
                      </a:lnTo>
                      <a:lnTo>
                        <a:pt x="543" y="65"/>
                      </a:lnTo>
                      <a:lnTo>
                        <a:pt x="536" y="61"/>
                      </a:lnTo>
                      <a:lnTo>
                        <a:pt x="537" y="57"/>
                      </a:lnTo>
                      <a:lnTo>
                        <a:pt x="539" y="56"/>
                      </a:lnTo>
                      <a:lnTo>
                        <a:pt x="534" y="54"/>
                      </a:lnTo>
                      <a:lnTo>
                        <a:pt x="525" y="54"/>
                      </a:lnTo>
                      <a:close/>
                      <a:moveTo>
                        <a:pt x="495" y="38"/>
                      </a:moveTo>
                      <a:lnTo>
                        <a:pt x="498" y="39"/>
                      </a:lnTo>
                      <a:lnTo>
                        <a:pt x="504" y="40"/>
                      </a:lnTo>
                      <a:lnTo>
                        <a:pt x="506" y="41"/>
                      </a:lnTo>
                      <a:lnTo>
                        <a:pt x="499" y="39"/>
                      </a:lnTo>
                      <a:lnTo>
                        <a:pt x="495" y="38"/>
                      </a:lnTo>
                      <a:close/>
                      <a:moveTo>
                        <a:pt x="490" y="8"/>
                      </a:moveTo>
                      <a:lnTo>
                        <a:pt x="493" y="9"/>
                      </a:lnTo>
                      <a:lnTo>
                        <a:pt x="491" y="9"/>
                      </a:lnTo>
                      <a:lnTo>
                        <a:pt x="490" y="8"/>
                      </a:lnTo>
                      <a:close/>
                      <a:moveTo>
                        <a:pt x="488" y="8"/>
                      </a:moveTo>
                      <a:lnTo>
                        <a:pt x="490" y="8"/>
                      </a:lnTo>
                      <a:lnTo>
                        <a:pt x="488" y="8"/>
                      </a:lnTo>
                      <a:close/>
                      <a:moveTo>
                        <a:pt x="386" y="0"/>
                      </a:moveTo>
                      <a:lnTo>
                        <a:pt x="414" y="1"/>
                      </a:lnTo>
                      <a:lnTo>
                        <a:pt x="411" y="0"/>
                      </a:lnTo>
                      <a:lnTo>
                        <a:pt x="414" y="0"/>
                      </a:lnTo>
                      <a:lnTo>
                        <a:pt x="443" y="2"/>
                      </a:lnTo>
                      <a:lnTo>
                        <a:pt x="474" y="6"/>
                      </a:lnTo>
                      <a:lnTo>
                        <a:pt x="504" y="12"/>
                      </a:lnTo>
                      <a:lnTo>
                        <a:pt x="489" y="9"/>
                      </a:lnTo>
                      <a:lnTo>
                        <a:pt x="473" y="5"/>
                      </a:lnTo>
                      <a:lnTo>
                        <a:pt x="484" y="7"/>
                      </a:lnTo>
                      <a:lnTo>
                        <a:pt x="488" y="8"/>
                      </a:lnTo>
                      <a:lnTo>
                        <a:pt x="487" y="8"/>
                      </a:lnTo>
                      <a:lnTo>
                        <a:pt x="491" y="9"/>
                      </a:lnTo>
                      <a:lnTo>
                        <a:pt x="493" y="9"/>
                      </a:lnTo>
                      <a:lnTo>
                        <a:pt x="498" y="9"/>
                      </a:lnTo>
                      <a:lnTo>
                        <a:pt x="561" y="24"/>
                      </a:lnTo>
                      <a:lnTo>
                        <a:pt x="621" y="42"/>
                      </a:lnTo>
                      <a:lnTo>
                        <a:pt x="678" y="63"/>
                      </a:lnTo>
                      <a:lnTo>
                        <a:pt x="733" y="89"/>
                      </a:lnTo>
                      <a:lnTo>
                        <a:pt x="787" y="118"/>
                      </a:lnTo>
                      <a:lnTo>
                        <a:pt x="838" y="151"/>
                      </a:lnTo>
                      <a:lnTo>
                        <a:pt x="888" y="188"/>
                      </a:lnTo>
                      <a:lnTo>
                        <a:pt x="935" y="229"/>
                      </a:lnTo>
                      <a:lnTo>
                        <a:pt x="961" y="254"/>
                      </a:lnTo>
                      <a:lnTo>
                        <a:pt x="974" y="268"/>
                      </a:lnTo>
                      <a:lnTo>
                        <a:pt x="1007" y="308"/>
                      </a:lnTo>
                      <a:lnTo>
                        <a:pt x="1037" y="348"/>
                      </a:lnTo>
                      <a:lnTo>
                        <a:pt x="1064" y="390"/>
                      </a:lnTo>
                      <a:lnTo>
                        <a:pt x="1089" y="433"/>
                      </a:lnTo>
                      <a:lnTo>
                        <a:pt x="1111" y="479"/>
                      </a:lnTo>
                      <a:lnTo>
                        <a:pt x="1130" y="526"/>
                      </a:lnTo>
                      <a:lnTo>
                        <a:pt x="1140" y="559"/>
                      </a:lnTo>
                      <a:lnTo>
                        <a:pt x="1138" y="558"/>
                      </a:lnTo>
                      <a:lnTo>
                        <a:pt x="1143" y="589"/>
                      </a:lnTo>
                      <a:lnTo>
                        <a:pt x="1157" y="649"/>
                      </a:lnTo>
                      <a:lnTo>
                        <a:pt x="1163" y="678"/>
                      </a:lnTo>
                      <a:lnTo>
                        <a:pt x="1167" y="708"/>
                      </a:lnTo>
                      <a:lnTo>
                        <a:pt x="1169" y="739"/>
                      </a:lnTo>
                      <a:lnTo>
                        <a:pt x="1167" y="724"/>
                      </a:lnTo>
                      <a:lnTo>
                        <a:pt x="1164" y="712"/>
                      </a:lnTo>
                      <a:lnTo>
                        <a:pt x="1163" y="703"/>
                      </a:lnTo>
                      <a:lnTo>
                        <a:pt x="1162" y="697"/>
                      </a:lnTo>
                      <a:lnTo>
                        <a:pt x="1160" y="692"/>
                      </a:lnTo>
                      <a:lnTo>
                        <a:pt x="1160" y="689"/>
                      </a:lnTo>
                      <a:lnTo>
                        <a:pt x="1159" y="686"/>
                      </a:lnTo>
                      <a:lnTo>
                        <a:pt x="1157" y="683"/>
                      </a:lnTo>
                      <a:lnTo>
                        <a:pt x="1156" y="686"/>
                      </a:lnTo>
                      <a:lnTo>
                        <a:pt x="1155" y="684"/>
                      </a:lnTo>
                      <a:lnTo>
                        <a:pt x="1152" y="670"/>
                      </a:lnTo>
                      <a:lnTo>
                        <a:pt x="1149" y="656"/>
                      </a:lnTo>
                      <a:lnTo>
                        <a:pt x="1145" y="643"/>
                      </a:lnTo>
                      <a:lnTo>
                        <a:pt x="1138" y="634"/>
                      </a:lnTo>
                      <a:lnTo>
                        <a:pt x="1131" y="628"/>
                      </a:lnTo>
                      <a:lnTo>
                        <a:pt x="1132" y="633"/>
                      </a:lnTo>
                      <a:lnTo>
                        <a:pt x="1132" y="637"/>
                      </a:lnTo>
                      <a:lnTo>
                        <a:pt x="1131" y="641"/>
                      </a:lnTo>
                      <a:lnTo>
                        <a:pt x="1128" y="644"/>
                      </a:lnTo>
                      <a:lnTo>
                        <a:pt x="1124" y="638"/>
                      </a:lnTo>
                      <a:lnTo>
                        <a:pt x="1123" y="630"/>
                      </a:lnTo>
                      <a:lnTo>
                        <a:pt x="1121" y="616"/>
                      </a:lnTo>
                      <a:lnTo>
                        <a:pt x="1117" y="610"/>
                      </a:lnTo>
                      <a:lnTo>
                        <a:pt x="1115" y="610"/>
                      </a:lnTo>
                      <a:lnTo>
                        <a:pt x="1108" y="592"/>
                      </a:lnTo>
                      <a:lnTo>
                        <a:pt x="1098" y="574"/>
                      </a:lnTo>
                      <a:lnTo>
                        <a:pt x="1088" y="559"/>
                      </a:lnTo>
                      <a:lnTo>
                        <a:pt x="1089" y="563"/>
                      </a:lnTo>
                      <a:lnTo>
                        <a:pt x="1090" y="566"/>
                      </a:lnTo>
                      <a:lnTo>
                        <a:pt x="1085" y="570"/>
                      </a:lnTo>
                      <a:lnTo>
                        <a:pt x="1082" y="574"/>
                      </a:lnTo>
                      <a:lnTo>
                        <a:pt x="1080" y="579"/>
                      </a:lnTo>
                      <a:lnTo>
                        <a:pt x="1080" y="590"/>
                      </a:lnTo>
                      <a:lnTo>
                        <a:pt x="1079" y="596"/>
                      </a:lnTo>
                      <a:lnTo>
                        <a:pt x="1078" y="600"/>
                      </a:lnTo>
                      <a:lnTo>
                        <a:pt x="1076" y="608"/>
                      </a:lnTo>
                      <a:lnTo>
                        <a:pt x="1074" y="619"/>
                      </a:lnTo>
                      <a:lnTo>
                        <a:pt x="1073" y="633"/>
                      </a:lnTo>
                      <a:lnTo>
                        <a:pt x="1071" y="649"/>
                      </a:lnTo>
                      <a:lnTo>
                        <a:pt x="1067" y="685"/>
                      </a:lnTo>
                      <a:lnTo>
                        <a:pt x="1065" y="704"/>
                      </a:lnTo>
                      <a:lnTo>
                        <a:pt x="1063" y="721"/>
                      </a:lnTo>
                      <a:lnTo>
                        <a:pt x="1062" y="738"/>
                      </a:lnTo>
                      <a:lnTo>
                        <a:pt x="1059" y="752"/>
                      </a:lnTo>
                      <a:lnTo>
                        <a:pt x="1058" y="762"/>
                      </a:lnTo>
                      <a:lnTo>
                        <a:pt x="1056" y="770"/>
                      </a:lnTo>
                      <a:lnTo>
                        <a:pt x="1055" y="772"/>
                      </a:lnTo>
                      <a:lnTo>
                        <a:pt x="1048" y="763"/>
                      </a:lnTo>
                      <a:lnTo>
                        <a:pt x="1043" y="750"/>
                      </a:lnTo>
                      <a:lnTo>
                        <a:pt x="1038" y="735"/>
                      </a:lnTo>
                      <a:lnTo>
                        <a:pt x="1033" y="717"/>
                      </a:lnTo>
                      <a:lnTo>
                        <a:pt x="1028" y="700"/>
                      </a:lnTo>
                      <a:lnTo>
                        <a:pt x="1023" y="681"/>
                      </a:lnTo>
                      <a:lnTo>
                        <a:pt x="1018" y="664"/>
                      </a:lnTo>
                      <a:lnTo>
                        <a:pt x="1012" y="647"/>
                      </a:lnTo>
                      <a:lnTo>
                        <a:pt x="1006" y="632"/>
                      </a:lnTo>
                      <a:lnTo>
                        <a:pt x="999" y="619"/>
                      </a:lnTo>
                      <a:lnTo>
                        <a:pt x="991" y="610"/>
                      </a:lnTo>
                      <a:lnTo>
                        <a:pt x="982" y="604"/>
                      </a:lnTo>
                      <a:lnTo>
                        <a:pt x="981" y="607"/>
                      </a:lnTo>
                      <a:lnTo>
                        <a:pt x="979" y="611"/>
                      </a:lnTo>
                      <a:lnTo>
                        <a:pt x="978" y="615"/>
                      </a:lnTo>
                      <a:lnTo>
                        <a:pt x="976" y="619"/>
                      </a:lnTo>
                      <a:lnTo>
                        <a:pt x="972" y="619"/>
                      </a:lnTo>
                      <a:lnTo>
                        <a:pt x="967" y="617"/>
                      </a:lnTo>
                      <a:lnTo>
                        <a:pt x="963" y="615"/>
                      </a:lnTo>
                      <a:lnTo>
                        <a:pt x="958" y="611"/>
                      </a:lnTo>
                      <a:lnTo>
                        <a:pt x="955" y="607"/>
                      </a:lnTo>
                      <a:lnTo>
                        <a:pt x="954" y="603"/>
                      </a:lnTo>
                      <a:lnTo>
                        <a:pt x="955" y="600"/>
                      </a:lnTo>
                      <a:lnTo>
                        <a:pt x="961" y="596"/>
                      </a:lnTo>
                      <a:lnTo>
                        <a:pt x="943" y="590"/>
                      </a:lnTo>
                      <a:lnTo>
                        <a:pt x="927" y="585"/>
                      </a:lnTo>
                      <a:lnTo>
                        <a:pt x="911" y="581"/>
                      </a:lnTo>
                      <a:lnTo>
                        <a:pt x="893" y="578"/>
                      </a:lnTo>
                      <a:lnTo>
                        <a:pt x="876" y="578"/>
                      </a:lnTo>
                      <a:lnTo>
                        <a:pt x="858" y="576"/>
                      </a:lnTo>
                      <a:lnTo>
                        <a:pt x="840" y="575"/>
                      </a:lnTo>
                      <a:lnTo>
                        <a:pt x="825" y="574"/>
                      </a:lnTo>
                      <a:lnTo>
                        <a:pt x="814" y="570"/>
                      </a:lnTo>
                      <a:lnTo>
                        <a:pt x="802" y="569"/>
                      </a:lnTo>
                      <a:lnTo>
                        <a:pt x="788" y="567"/>
                      </a:lnTo>
                      <a:lnTo>
                        <a:pt x="773" y="566"/>
                      </a:lnTo>
                      <a:lnTo>
                        <a:pt x="758" y="563"/>
                      </a:lnTo>
                      <a:lnTo>
                        <a:pt x="743" y="556"/>
                      </a:lnTo>
                      <a:lnTo>
                        <a:pt x="734" y="551"/>
                      </a:lnTo>
                      <a:lnTo>
                        <a:pt x="729" y="549"/>
                      </a:lnTo>
                      <a:lnTo>
                        <a:pt x="725" y="549"/>
                      </a:lnTo>
                      <a:lnTo>
                        <a:pt x="724" y="551"/>
                      </a:lnTo>
                      <a:lnTo>
                        <a:pt x="725" y="555"/>
                      </a:lnTo>
                      <a:lnTo>
                        <a:pt x="727" y="559"/>
                      </a:lnTo>
                      <a:lnTo>
                        <a:pt x="730" y="565"/>
                      </a:lnTo>
                      <a:lnTo>
                        <a:pt x="749" y="590"/>
                      </a:lnTo>
                      <a:lnTo>
                        <a:pt x="754" y="596"/>
                      </a:lnTo>
                      <a:lnTo>
                        <a:pt x="757" y="600"/>
                      </a:lnTo>
                      <a:lnTo>
                        <a:pt x="760" y="604"/>
                      </a:lnTo>
                      <a:lnTo>
                        <a:pt x="761" y="606"/>
                      </a:lnTo>
                      <a:lnTo>
                        <a:pt x="773" y="604"/>
                      </a:lnTo>
                      <a:lnTo>
                        <a:pt x="785" y="603"/>
                      </a:lnTo>
                      <a:lnTo>
                        <a:pt x="797" y="602"/>
                      </a:lnTo>
                      <a:lnTo>
                        <a:pt x="796" y="603"/>
                      </a:lnTo>
                      <a:lnTo>
                        <a:pt x="792" y="605"/>
                      </a:lnTo>
                      <a:lnTo>
                        <a:pt x="786" y="608"/>
                      </a:lnTo>
                      <a:lnTo>
                        <a:pt x="781" y="611"/>
                      </a:lnTo>
                      <a:lnTo>
                        <a:pt x="777" y="613"/>
                      </a:lnTo>
                      <a:lnTo>
                        <a:pt x="780" y="619"/>
                      </a:lnTo>
                      <a:lnTo>
                        <a:pt x="783" y="621"/>
                      </a:lnTo>
                      <a:lnTo>
                        <a:pt x="786" y="623"/>
                      </a:lnTo>
                      <a:lnTo>
                        <a:pt x="790" y="623"/>
                      </a:lnTo>
                      <a:lnTo>
                        <a:pt x="793" y="617"/>
                      </a:lnTo>
                      <a:lnTo>
                        <a:pt x="796" y="614"/>
                      </a:lnTo>
                      <a:lnTo>
                        <a:pt x="799" y="612"/>
                      </a:lnTo>
                      <a:lnTo>
                        <a:pt x="805" y="612"/>
                      </a:lnTo>
                      <a:lnTo>
                        <a:pt x="811" y="610"/>
                      </a:lnTo>
                      <a:lnTo>
                        <a:pt x="814" y="607"/>
                      </a:lnTo>
                      <a:lnTo>
                        <a:pt x="815" y="604"/>
                      </a:lnTo>
                      <a:lnTo>
                        <a:pt x="814" y="600"/>
                      </a:lnTo>
                      <a:lnTo>
                        <a:pt x="814" y="596"/>
                      </a:lnTo>
                      <a:lnTo>
                        <a:pt x="814" y="593"/>
                      </a:lnTo>
                      <a:lnTo>
                        <a:pt x="815" y="589"/>
                      </a:lnTo>
                      <a:lnTo>
                        <a:pt x="819" y="585"/>
                      </a:lnTo>
                      <a:lnTo>
                        <a:pt x="833" y="595"/>
                      </a:lnTo>
                      <a:lnTo>
                        <a:pt x="845" y="607"/>
                      </a:lnTo>
                      <a:lnTo>
                        <a:pt x="854" y="620"/>
                      </a:lnTo>
                      <a:lnTo>
                        <a:pt x="860" y="635"/>
                      </a:lnTo>
                      <a:lnTo>
                        <a:pt x="864" y="650"/>
                      </a:lnTo>
                      <a:lnTo>
                        <a:pt x="866" y="664"/>
                      </a:lnTo>
                      <a:lnTo>
                        <a:pt x="861" y="667"/>
                      </a:lnTo>
                      <a:lnTo>
                        <a:pt x="858" y="672"/>
                      </a:lnTo>
                      <a:lnTo>
                        <a:pt x="854" y="679"/>
                      </a:lnTo>
                      <a:lnTo>
                        <a:pt x="851" y="688"/>
                      </a:lnTo>
                      <a:lnTo>
                        <a:pt x="846" y="697"/>
                      </a:lnTo>
                      <a:lnTo>
                        <a:pt x="841" y="705"/>
                      </a:lnTo>
                      <a:lnTo>
                        <a:pt x="835" y="712"/>
                      </a:lnTo>
                      <a:lnTo>
                        <a:pt x="828" y="716"/>
                      </a:lnTo>
                      <a:lnTo>
                        <a:pt x="822" y="720"/>
                      </a:lnTo>
                      <a:lnTo>
                        <a:pt x="814" y="727"/>
                      </a:lnTo>
                      <a:lnTo>
                        <a:pt x="806" y="735"/>
                      </a:lnTo>
                      <a:lnTo>
                        <a:pt x="788" y="754"/>
                      </a:lnTo>
                      <a:lnTo>
                        <a:pt x="781" y="762"/>
                      </a:lnTo>
                      <a:lnTo>
                        <a:pt x="773" y="770"/>
                      </a:lnTo>
                      <a:lnTo>
                        <a:pt x="766" y="775"/>
                      </a:lnTo>
                      <a:lnTo>
                        <a:pt x="758" y="778"/>
                      </a:lnTo>
                      <a:lnTo>
                        <a:pt x="751" y="782"/>
                      </a:lnTo>
                      <a:lnTo>
                        <a:pt x="744" y="787"/>
                      </a:lnTo>
                      <a:lnTo>
                        <a:pt x="738" y="791"/>
                      </a:lnTo>
                      <a:lnTo>
                        <a:pt x="733" y="794"/>
                      </a:lnTo>
                      <a:lnTo>
                        <a:pt x="728" y="795"/>
                      </a:lnTo>
                      <a:lnTo>
                        <a:pt x="723" y="793"/>
                      </a:lnTo>
                      <a:lnTo>
                        <a:pt x="719" y="788"/>
                      </a:lnTo>
                      <a:lnTo>
                        <a:pt x="715" y="780"/>
                      </a:lnTo>
                      <a:lnTo>
                        <a:pt x="711" y="765"/>
                      </a:lnTo>
                      <a:lnTo>
                        <a:pt x="707" y="759"/>
                      </a:lnTo>
                      <a:lnTo>
                        <a:pt x="701" y="751"/>
                      </a:lnTo>
                      <a:lnTo>
                        <a:pt x="685" y="732"/>
                      </a:lnTo>
                      <a:lnTo>
                        <a:pt x="677" y="724"/>
                      </a:lnTo>
                      <a:lnTo>
                        <a:pt x="667" y="716"/>
                      </a:lnTo>
                      <a:lnTo>
                        <a:pt x="658" y="710"/>
                      </a:lnTo>
                      <a:lnTo>
                        <a:pt x="651" y="708"/>
                      </a:lnTo>
                      <a:lnTo>
                        <a:pt x="646" y="705"/>
                      </a:lnTo>
                      <a:lnTo>
                        <a:pt x="640" y="700"/>
                      </a:lnTo>
                      <a:lnTo>
                        <a:pt x="622" y="682"/>
                      </a:lnTo>
                      <a:lnTo>
                        <a:pt x="614" y="671"/>
                      </a:lnTo>
                      <a:lnTo>
                        <a:pt x="603" y="660"/>
                      </a:lnTo>
                      <a:lnTo>
                        <a:pt x="594" y="649"/>
                      </a:lnTo>
                      <a:lnTo>
                        <a:pt x="584" y="638"/>
                      </a:lnTo>
                      <a:lnTo>
                        <a:pt x="577" y="629"/>
                      </a:lnTo>
                      <a:lnTo>
                        <a:pt x="563" y="615"/>
                      </a:lnTo>
                      <a:lnTo>
                        <a:pt x="558" y="619"/>
                      </a:lnTo>
                      <a:lnTo>
                        <a:pt x="553" y="620"/>
                      </a:lnTo>
                      <a:lnTo>
                        <a:pt x="547" y="619"/>
                      </a:lnTo>
                      <a:lnTo>
                        <a:pt x="540" y="614"/>
                      </a:lnTo>
                      <a:lnTo>
                        <a:pt x="533" y="608"/>
                      </a:lnTo>
                      <a:lnTo>
                        <a:pt x="527" y="603"/>
                      </a:lnTo>
                      <a:lnTo>
                        <a:pt x="520" y="596"/>
                      </a:lnTo>
                      <a:lnTo>
                        <a:pt x="513" y="592"/>
                      </a:lnTo>
                      <a:lnTo>
                        <a:pt x="507" y="589"/>
                      </a:lnTo>
                      <a:lnTo>
                        <a:pt x="520" y="589"/>
                      </a:lnTo>
                      <a:lnTo>
                        <a:pt x="530" y="585"/>
                      </a:lnTo>
                      <a:lnTo>
                        <a:pt x="539" y="580"/>
                      </a:lnTo>
                      <a:lnTo>
                        <a:pt x="545" y="573"/>
                      </a:lnTo>
                      <a:lnTo>
                        <a:pt x="549" y="563"/>
                      </a:lnTo>
                      <a:lnTo>
                        <a:pt x="551" y="554"/>
                      </a:lnTo>
                      <a:lnTo>
                        <a:pt x="553" y="544"/>
                      </a:lnTo>
                      <a:lnTo>
                        <a:pt x="552" y="533"/>
                      </a:lnTo>
                      <a:lnTo>
                        <a:pt x="550" y="524"/>
                      </a:lnTo>
                      <a:lnTo>
                        <a:pt x="546" y="516"/>
                      </a:lnTo>
                      <a:lnTo>
                        <a:pt x="541" y="510"/>
                      </a:lnTo>
                      <a:lnTo>
                        <a:pt x="535" y="507"/>
                      </a:lnTo>
                      <a:lnTo>
                        <a:pt x="528" y="506"/>
                      </a:lnTo>
                      <a:lnTo>
                        <a:pt x="520" y="509"/>
                      </a:lnTo>
                      <a:lnTo>
                        <a:pt x="523" y="518"/>
                      </a:lnTo>
                      <a:lnTo>
                        <a:pt x="507" y="522"/>
                      </a:lnTo>
                      <a:lnTo>
                        <a:pt x="493" y="527"/>
                      </a:lnTo>
                      <a:lnTo>
                        <a:pt x="480" y="529"/>
                      </a:lnTo>
                      <a:lnTo>
                        <a:pt x="466" y="529"/>
                      </a:lnTo>
                      <a:lnTo>
                        <a:pt x="453" y="525"/>
                      </a:lnTo>
                      <a:lnTo>
                        <a:pt x="452" y="527"/>
                      </a:lnTo>
                      <a:lnTo>
                        <a:pt x="452" y="538"/>
                      </a:lnTo>
                      <a:lnTo>
                        <a:pt x="451" y="542"/>
                      </a:lnTo>
                      <a:lnTo>
                        <a:pt x="446" y="536"/>
                      </a:lnTo>
                      <a:lnTo>
                        <a:pt x="439" y="528"/>
                      </a:lnTo>
                      <a:lnTo>
                        <a:pt x="432" y="519"/>
                      </a:lnTo>
                      <a:lnTo>
                        <a:pt x="424" y="510"/>
                      </a:lnTo>
                      <a:lnTo>
                        <a:pt x="419" y="502"/>
                      </a:lnTo>
                      <a:lnTo>
                        <a:pt x="416" y="494"/>
                      </a:lnTo>
                      <a:lnTo>
                        <a:pt x="417" y="492"/>
                      </a:lnTo>
                      <a:lnTo>
                        <a:pt x="419" y="492"/>
                      </a:lnTo>
                      <a:lnTo>
                        <a:pt x="414" y="488"/>
                      </a:lnTo>
                      <a:lnTo>
                        <a:pt x="409" y="484"/>
                      </a:lnTo>
                      <a:lnTo>
                        <a:pt x="402" y="481"/>
                      </a:lnTo>
                      <a:lnTo>
                        <a:pt x="396" y="480"/>
                      </a:lnTo>
                      <a:lnTo>
                        <a:pt x="390" y="482"/>
                      </a:lnTo>
                      <a:lnTo>
                        <a:pt x="385" y="487"/>
                      </a:lnTo>
                      <a:lnTo>
                        <a:pt x="386" y="490"/>
                      </a:lnTo>
                      <a:lnTo>
                        <a:pt x="387" y="494"/>
                      </a:lnTo>
                      <a:lnTo>
                        <a:pt x="376" y="495"/>
                      </a:lnTo>
                      <a:lnTo>
                        <a:pt x="367" y="496"/>
                      </a:lnTo>
                      <a:lnTo>
                        <a:pt x="369" y="499"/>
                      </a:lnTo>
                      <a:lnTo>
                        <a:pt x="374" y="503"/>
                      </a:lnTo>
                      <a:lnTo>
                        <a:pt x="380" y="508"/>
                      </a:lnTo>
                      <a:lnTo>
                        <a:pt x="386" y="512"/>
                      </a:lnTo>
                      <a:lnTo>
                        <a:pt x="391" y="515"/>
                      </a:lnTo>
                      <a:lnTo>
                        <a:pt x="395" y="516"/>
                      </a:lnTo>
                      <a:lnTo>
                        <a:pt x="396" y="514"/>
                      </a:lnTo>
                      <a:lnTo>
                        <a:pt x="396" y="510"/>
                      </a:lnTo>
                      <a:lnTo>
                        <a:pt x="395" y="508"/>
                      </a:lnTo>
                      <a:lnTo>
                        <a:pt x="398" y="509"/>
                      </a:lnTo>
                      <a:lnTo>
                        <a:pt x="401" y="509"/>
                      </a:lnTo>
                      <a:lnTo>
                        <a:pt x="403" y="510"/>
                      </a:lnTo>
                      <a:lnTo>
                        <a:pt x="406" y="513"/>
                      </a:lnTo>
                      <a:lnTo>
                        <a:pt x="399" y="515"/>
                      </a:lnTo>
                      <a:lnTo>
                        <a:pt x="400" y="523"/>
                      </a:lnTo>
                      <a:lnTo>
                        <a:pt x="398" y="529"/>
                      </a:lnTo>
                      <a:lnTo>
                        <a:pt x="394" y="532"/>
                      </a:lnTo>
                      <a:lnTo>
                        <a:pt x="389" y="534"/>
                      </a:lnTo>
                      <a:lnTo>
                        <a:pt x="383" y="535"/>
                      </a:lnTo>
                      <a:lnTo>
                        <a:pt x="376" y="535"/>
                      </a:lnTo>
                      <a:lnTo>
                        <a:pt x="370" y="534"/>
                      </a:lnTo>
                      <a:lnTo>
                        <a:pt x="364" y="533"/>
                      </a:lnTo>
                      <a:lnTo>
                        <a:pt x="359" y="532"/>
                      </a:lnTo>
                      <a:lnTo>
                        <a:pt x="358" y="533"/>
                      </a:lnTo>
                      <a:lnTo>
                        <a:pt x="358" y="535"/>
                      </a:lnTo>
                      <a:lnTo>
                        <a:pt x="354" y="535"/>
                      </a:lnTo>
                      <a:lnTo>
                        <a:pt x="351" y="534"/>
                      </a:lnTo>
                      <a:lnTo>
                        <a:pt x="348" y="532"/>
                      </a:lnTo>
                      <a:lnTo>
                        <a:pt x="343" y="528"/>
                      </a:lnTo>
                      <a:lnTo>
                        <a:pt x="343" y="526"/>
                      </a:lnTo>
                      <a:lnTo>
                        <a:pt x="344" y="525"/>
                      </a:lnTo>
                      <a:lnTo>
                        <a:pt x="344" y="524"/>
                      </a:lnTo>
                      <a:lnTo>
                        <a:pt x="346" y="525"/>
                      </a:lnTo>
                      <a:lnTo>
                        <a:pt x="349" y="527"/>
                      </a:lnTo>
                      <a:lnTo>
                        <a:pt x="351" y="526"/>
                      </a:lnTo>
                      <a:lnTo>
                        <a:pt x="354" y="525"/>
                      </a:lnTo>
                      <a:lnTo>
                        <a:pt x="350" y="518"/>
                      </a:lnTo>
                      <a:lnTo>
                        <a:pt x="344" y="510"/>
                      </a:lnTo>
                      <a:lnTo>
                        <a:pt x="336" y="502"/>
                      </a:lnTo>
                      <a:lnTo>
                        <a:pt x="326" y="492"/>
                      </a:lnTo>
                      <a:lnTo>
                        <a:pt x="315" y="483"/>
                      </a:lnTo>
                      <a:lnTo>
                        <a:pt x="302" y="474"/>
                      </a:lnTo>
                      <a:lnTo>
                        <a:pt x="289" y="466"/>
                      </a:lnTo>
                      <a:lnTo>
                        <a:pt x="276" y="460"/>
                      </a:lnTo>
                      <a:lnTo>
                        <a:pt x="264" y="454"/>
                      </a:lnTo>
                      <a:lnTo>
                        <a:pt x="253" y="451"/>
                      </a:lnTo>
                      <a:lnTo>
                        <a:pt x="243" y="451"/>
                      </a:lnTo>
                      <a:lnTo>
                        <a:pt x="235" y="454"/>
                      </a:lnTo>
                      <a:lnTo>
                        <a:pt x="236" y="459"/>
                      </a:lnTo>
                      <a:lnTo>
                        <a:pt x="236" y="468"/>
                      </a:lnTo>
                      <a:lnTo>
                        <a:pt x="237" y="473"/>
                      </a:lnTo>
                      <a:lnTo>
                        <a:pt x="242" y="473"/>
                      </a:lnTo>
                      <a:lnTo>
                        <a:pt x="250" y="476"/>
                      </a:lnTo>
                      <a:lnTo>
                        <a:pt x="259" y="479"/>
                      </a:lnTo>
                      <a:lnTo>
                        <a:pt x="270" y="484"/>
                      </a:lnTo>
                      <a:lnTo>
                        <a:pt x="282" y="489"/>
                      </a:lnTo>
                      <a:lnTo>
                        <a:pt x="294" y="495"/>
                      </a:lnTo>
                      <a:lnTo>
                        <a:pt x="304" y="501"/>
                      </a:lnTo>
                      <a:lnTo>
                        <a:pt x="313" y="507"/>
                      </a:lnTo>
                      <a:lnTo>
                        <a:pt x="318" y="511"/>
                      </a:lnTo>
                      <a:lnTo>
                        <a:pt x="320" y="515"/>
                      </a:lnTo>
                      <a:lnTo>
                        <a:pt x="315" y="513"/>
                      </a:lnTo>
                      <a:lnTo>
                        <a:pt x="309" y="512"/>
                      </a:lnTo>
                      <a:lnTo>
                        <a:pt x="305" y="514"/>
                      </a:lnTo>
                      <a:lnTo>
                        <a:pt x="300" y="518"/>
                      </a:lnTo>
                      <a:lnTo>
                        <a:pt x="302" y="520"/>
                      </a:lnTo>
                      <a:lnTo>
                        <a:pt x="304" y="521"/>
                      </a:lnTo>
                      <a:lnTo>
                        <a:pt x="306" y="521"/>
                      </a:lnTo>
                      <a:lnTo>
                        <a:pt x="309" y="520"/>
                      </a:lnTo>
                      <a:lnTo>
                        <a:pt x="311" y="518"/>
                      </a:lnTo>
                      <a:lnTo>
                        <a:pt x="312" y="526"/>
                      </a:lnTo>
                      <a:lnTo>
                        <a:pt x="309" y="532"/>
                      </a:lnTo>
                      <a:lnTo>
                        <a:pt x="305" y="537"/>
                      </a:lnTo>
                      <a:lnTo>
                        <a:pt x="302" y="542"/>
                      </a:lnTo>
                      <a:lnTo>
                        <a:pt x="298" y="548"/>
                      </a:lnTo>
                      <a:lnTo>
                        <a:pt x="295" y="553"/>
                      </a:lnTo>
                      <a:lnTo>
                        <a:pt x="295" y="561"/>
                      </a:lnTo>
                      <a:lnTo>
                        <a:pt x="282" y="564"/>
                      </a:lnTo>
                      <a:lnTo>
                        <a:pt x="269" y="563"/>
                      </a:lnTo>
                      <a:lnTo>
                        <a:pt x="257" y="557"/>
                      </a:lnTo>
                      <a:lnTo>
                        <a:pt x="261" y="553"/>
                      </a:lnTo>
                      <a:lnTo>
                        <a:pt x="267" y="549"/>
                      </a:lnTo>
                      <a:lnTo>
                        <a:pt x="275" y="546"/>
                      </a:lnTo>
                      <a:lnTo>
                        <a:pt x="283" y="543"/>
                      </a:lnTo>
                      <a:lnTo>
                        <a:pt x="291" y="540"/>
                      </a:lnTo>
                      <a:lnTo>
                        <a:pt x="297" y="537"/>
                      </a:lnTo>
                      <a:lnTo>
                        <a:pt x="293" y="525"/>
                      </a:lnTo>
                      <a:lnTo>
                        <a:pt x="286" y="516"/>
                      </a:lnTo>
                      <a:lnTo>
                        <a:pt x="276" y="507"/>
                      </a:lnTo>
                      <a:lnTo>
                        <a:pt x="265" y="501"/>
                      </a:lnTo>
                      <a:lnTo>
                        <a:pt x="252" y="496"/>
                      </a:lnTo>
                      <a:lnTo>
                        <a:pt x="238" y="493"/>
                      </a:lnTo>
                      <a:lnTo>
                        <a:pt x="224" y="492"/>
                      </a:lnTo>
                      <a:lnTo>
                        <a:pt x="209" y="491"/>
                      </a:lnTo>
                      <a:lnTo>
                        <a:pt x="195" y="492"/>
                      </a:lnTo>
                      <a:lnTo>
                        <a:pt x="183" y="493"/>
                      </a:lnTo>
                      <a:lnTo>
                        <a:pt x="171" y="496"/>
                      </a:lnTo>
                      <a:lnTo>
                        <a:pt x="161" y="499"/>
                      </a:lnTo>
                      <a:lnTo>
                        <a:pt x="154" y="504"/>
                      </a:lnTo>
                      <a:lnTo>
                        <a:pt x="142" y="516"/>
                      </a:lnTo>
                      <a:lnTo>
                        <a:pt x="131" y="529"/>
                      </a:lnTo>
                      <a:lnTo>
                        <a:pt x="121" y="544"/>
                      </a:lnTo>
                      <a:lnTo>
                        <a:pt x="112" y="558"/>
                      </a:lnTo>
                      <a:lnTo>
                        <a:pt x="103" y="573"/>
                      </a:lnTo>
                      <a:lnTo>
                        <a:pt x="93" y="588"/>
                      </a:lnTo>
                      <a:lnTo>
                        <a:pt x="81" y="602"/>
                      </a:lnTo>
                      <a:lnTo>
                        <a:pt x="67" y="615"/>
                      </a:lnTo>
                      <a:lnTo>
                        <a:pt x="50" y="627"/>
                      </a:lnTo>
                      <a:lnTo>
                        <a:pt x="45" y="627"/>
                      </a:lnTo>
                      <a:lnTo>
                        <a:pt x="37" y="626"/>
                      </a:lnTo>
                      <a:lnTo>
                        <a:pt x="27" y="626"/>
                      </a:lnTo>
                      <a:lnTo>
                        <a:pt x="18" y="626"/>
                      </a:lnTo>
                      <a:lnTo>
                        <a:pt x="11" y="625"/>
                      </a:lnTo>
                      <a:lnTo>
                        <a:pt x="7" y="625"/>
                      </a:lnTo>
                      <a:lnTo>
                        <a:pt x="4" y="614"/>
                      </a:lnTo>
                      <a:lnTo>
                        <a:pt x="2" y="602"/>
                      </a:lnTo>
                      <a:lnTo>
                        <a:pt x="1" y="590"/>
                      </a:lnTo>
                      <a:lnTo>
                        <a:pt x="0" y="578"/>
                      </a:lnTo>
                      <a:lnTo>
                        <a:pt x="0" y="566"/>
                      </a:lnTo>
                      <a:lnTo>
                        <a:pt x="1" y="555"/>
                      </a:lnTo>
                      <a:lnTo>
                        <a:pt x="4" y="546"/>
                      </a:lnTo>
                      <a:lnTo>
                        <a:pt x="9" y="538"/>
                      </a:lnTo>
                      <a:lnTo>
                        <a:pt x="17" y="533"/>
                      </a:lnTo>
                      <a:lnTo>
                        <a:pt x="27" y="530"/>
                      </a:lnTo>
                      <a:lnTo>
                        <a:pt x="38" y="529"/>
                      </a:lnTo>
                      <a:lnTo>
                        <a:pt x="48" y="528"/>
                      </a:lnTo>
                      <a:lnTo>
                        <a:pt x="56" y="527"/>
                      </a:lnTo>
                      <a:lnTo>
                        <a:pt x="64" y="527"/>
                      </a:lnTo>
                      <a:lnTo>
                        <a:pt x="71" y="525"/>
                      </a:lnTo>
                      <a:lnTo>
                        <a:pt x="76" y="523"/>
                      </a:lnTo>
                      <a:lnTo>
                        <a:pt x="81" y="519"/>
                      </a:lnTo>
                      <a:lnTo>
                        <a:pt x="83" y="512"/>
                      </a:lnTo>
                      <a:lnTo>
                        <a:pt x="85" y="502"/>
                      </a:lnTo>
                      <a:lnTo>
                        <a:pt x="85" y="488"/>
                      </a:lnTo>
                      <a:lnTo>
                        <a:pt x="82" y="486"/>
                      </a:lnTo>
                      <a:lnTo>
                        <a:pt x="77" y="482"/>
                      </a:lnTo>
                      <a:lnTo>
                        <a:pt x="71" y="478"/>
                      </a:lnTo>
                      <a:lnTo>
                        <a:pt x="64" y="473"/>
                      </a:lnTo>
                      <a:lnTo>
                        <a:pt x="56" y="468"/>
                      </a:lnTo>
                      <a:lnTo>
                        <a:pt x="50" y="463"/>
                      </a:lnTo>
                      <a:lnTo>
                        <a:pt x="45" y="460"/>
                      </a:lnTo>
                      <a:lnTo>
                        <a:pt x="43" y="458"/>
                      </a:lnTo>
                      <a:lnTo>
                        <a:pt x="49" y="452"/>
                      </a:lnTo>
                      <a:lnTo>
                        <a:pt x="54" y="450"/>
                      </a:lnTo>
                      <a:lnTo>
                        <a:pt x="68" y="450"/>
                      </a:lnTo>
                      <a:lnTo>
                        <a:pt x="75" y="448"/>
                      </a:lnTo>
                      <a:lnTo>
                        <a:pt x="75" y="445"/>
                      </a:lnTo>
                      <a:lnTo>
                        <a:pt x="75" y="444"/>
                      </a:lnTo>
                      <a:lnTo>
                        <a:pt x="75" y="443"/>
                      </a:lnTo>
                      <a:lnTo>
                        <a:pt x="75" y="441"/>
                      </a:lnTo>
                      <a:lnTo>
                        <a:pt x="76" y="439"/>
                      </a:lnTo>
                      <a:lnTo>
                        <a:pt x="74" y="438"/>
                      </a:lnTo>
                      <a:lnTo>
                        <a:pt x="71" y="438"/>
                      </a:lnTo>
                      <a:lnTo>
                        <a:pt x="71" y="434"/>
                      </a:lnTo>
                      <a:lnTo>
                        <a:pt x="72" y="432"/>
                      </a:lnTo>
                      <a:lnTo>
                        <a:pt x="73" y="430"/>
                      </a:lnTo>
                      <a:lnTo>
                        <a:pt x="84" y="431"/>
                      </a:lnTo>
                      <a:lnTo>
                        <a:pt x="94" y="428"/>
                      </a:lnTo>
                      <a:lnTo>
                        <a:pt x="102" y="421"/>
                      </a:lnTo>
                      <a:lnTo>
                        <a:pt x="110" y="413"/>
                      </a:lnTo>
                      <a:lnTo>
                        <a:pt x="116" y="404"/>
                      </a:lnTo>
                      <a:lnTo>
                        <a:pt x="121" y="394"/>
                      </a:lnTo>
                      <a:lnTo>
                        <a:pt x="124" y="386"/>
                      </a:lnTo>
                      <a:lnTo>
                        <a:pt x="126" y="378"/>
                      </a:lnTo>
                      <a:lnTo>
                        <a:pt x="136" y="374"/>
                      </a:lnTo>
                      <a:lnTo>
                        <a:pt x="155" y="363"/>
                      </a:lnTo>
                      <a:lnTo>
                        <a:pt x="164" y="358"/>
                      </a:lnTo>
                      <a:lnTo>
                        <a:pt x="175" y="354"/>
                      </a:lnTo>
                      <a:lnTo>
                        <a:pt x="173" y="343"/>
                      </a:lnTo>
                      <a:lnTo>
                        <a:pt x="171" y="334"/>
                      </a:lnTo>
                      <a:lnTo>
                        <a:pt x="169" y="327"/>
                      </a:lnTo>
                      <a:lnTo>
                        <a:pt x="168" y="320"/>
                      </a:lnTo>
                      <a:lnTo>
                        <a:pt x="169" y="313"/>
                      </a:lnTo>
                      <a:lnTo>
                        <a:pt x="172" y="305"/>
                      </a:lnTo>
                      <a:lnTo>
                        <a:pt x="177" y="295"/>
                      </a:lnTo>
                      <a:lnTo>
                        <a:pt x="179" y="296"/>
                      </a:lnTo>
                      <a:lnTo>
                        <a:pt x="179" y="297"/>
                      </a:lnTo>
                      <a:lnTo>
                        <a:pt x="180" y="299"/>
                      </a:lnTo>
                      <a:lnTo>
                        <a:pt x="183" y="303"/>
                      </a:lnTo>
                      <a:lnTo>
                        <a:pt x="185" y="310"/>
                      </a:lnTo>
                      <a:lnTo>
                        <a:pt x="186" y="309"/>
                      </a:lnTo>
                      <a:lnTo>
                        <a:pt x="188" y="309"/>
                      </a:lnTo>
                      <a:lnTo>
                        <a:pt x="189" y="308"/>
                      </a:lnTo>
                      <a:lnTo>
                        <a:pt x="189" y="317"/>
                      </a:lnTo>
                      <a:lnTo>
                        <a:pt x="190" y="320"/>
                      </a:lnTo>
                      <a:lnTo>
                        <a:pt x="193" y="319"/>
                      </a:lnTo>
                      <a:lnTo>
                        <a:pt x="195" y="316"/>
                      </a:lnTo>
                      <a:lnTo>
                        <a:pt x="198" y="312"/>
                      </a:lnTo>
                      <a:lnTo>
                        <a:pt x="201" y="311"/>
                      </a:lnTo>
                      <a:lnTo>
                        <a:pt x="205" y="312"/>
                      </a:lnTo>
                      <a:lnTo>
                        <a:pt x="207" y="319"/>
                      </a:lnTo>
                      <a:lnTo>
                        <a:pt x="207" y="324"/>
                      </a:lnTo>
                      <a:lnTo>
                        <a:pt x="206" y="328"/>
                      </a:lnTo>
                      <a:lnTo>
                        <a:pt x="205" y="331"/>
                      </a:lnTo>
                      <a:lnTo>
                        <a:pt x="201" y="331"/>
                      </a:lnTo>
                      <a:lnTo>
                        <a:pt x="197" y="331"/>
                      </a:lnTo>
                      <a:lnTo>
                        <a:pt x="189" y="331"/>
                      </a:lnTo>
                      <a:lnTo>
                        <a:pt x="186" y="332"/>
                      </a:lnTo>
                      <a:lnTo>
                        <a:pt x="185" y="335"/>
                      </a:lnTo>
                      <a:lnTo>
                        <a:pt x="186" y="340"/>
                      </a:lnTo>
                      <a:lnTo>
                        <a:pt x="188" y="340"/>
                      </a:lnTo>
                      <a:lnTo>
                        <a:pt x="191" y="341"/>
                      </a:lnTo>
                      <a:lnTo>
                        <a:pt x="195" y="342"/>
                      </a:lnTo>
                      <a:lnTo>
                        <a:pt x="201" y="342"/>
                      </a:lnTo>
                      <a:lnTo>
                        <a:pt x="202" y="339"/>
                      </a:lnTo>
                      <a:lnTo>
                        <a:pt x="202" y="335"/>
                      </a:lnTo>
                      <a:lnTo>
                        <a:pt x="209" y="333"/>
                      </a:lnTo>
                      <a:lnTo>
                        <a:pt x="218" y="331"/>
                      </a:lnTo>
                      <a:lnTo>
                        <a:pt x="249" y="327"/>
                      </a:lnTo>
                      <a:lnTo>
                        <a:pt x="258" y="324"/>
                      </a:lnTo>
                      <a:lnTo>
                        <a:pt x="266" y="322"/>
                      </a:lnTo>
                      <a:lnTo>
                        <a:pt x="272" y="319"/>
                      </a:lnTo>
                      <a:lnTo>
                        <a:pt x="274" y="316"/>
                      </a:lnTo>
                      <a:lnTo>
                        <a:pt x="272" y="312"/>
                      </a:lnTo>
                      <a:lnTo>
                        <a:pt x="278" y="308"/>
                      </a:lnTo>
                      <a:lnTo>
                        <a:pt x="284" y="307"/>
                      </a:lnTo>
                      <a:lnTo>
                        <a:pt x="291" y="307"/>
                      </a:lnTo>
                      <a:lnTo>
                        <a:pt x="290" y="302"/>
                      </a:lnTo>
                      <a:lnTo>
                        <a:pt x="287" y="297"/>
                      </a:lnTo>
                      <a:lnTo>
                        <a:pt x="286" y="289"/>
                      </a:lnTo>
                      <a:lnTo>
                        <a:pt x="286" y="282"/>
                      </a:lnTo>
                      <a:lnTo>
                        <a:pt x="287" y="275"/>
                      </a:lnTo>
                      <a:lnTo>
                        <a:pt x="290" y="271"/>
                      </a:lnTo>
                      <a:lnTo>
                        <a:pt x="294" y="267"/>
                      </a:lnTo>
                      <a:lnTo>
                        <a:pt x="295" y="269"/>
                      </a:lnTo>
                      <a:lnTo>
                        <a:pt x="296" y="270"/>
                      </a:lnTo>
                      <a:lnTo>
                        <a:pt x="298" y="271"/>
                      </a:lnTo>
                      <a:lnTo>
                        <a:pt x="300" y="271"/>
                      </a:lnTo>
                      <a:lnTo>
                        <a:pt x="302" y="272"/>
                      </a:lnTo>
                      <a:lnTo>
                        <a:pt x="307" y="272"/>
                      </a:lnTo>
                      <a:lnTo>
                        <a:pt x="308" y="271"/>
                      </a:lnTo>
                      <a:lnTo>
                        <a:pt x="307" y="271"/>
                      </a:lnTo>
                      <a:lnTo>
                        <a:pt x="305" y="270"/>
                      </a:lnTo>
                      <a:lnTo>
                        <a:pt x="303" y="268"/>
                      </a:lnTo>
                      <a:lnTo>
                        <a:pt x="300" y="267"/>
                      </a:lnTo>
                      <a:lnTo>
                        <a:pt x="295" y="266"/>
                      </a:lnTo>
                      <a:lnTo>
                        <a:pt x="290" y="265"/>
                      </a:lnTo>
                      <a:lnTo>
                        <a:pt x="283" y="263"/>
                      </a:lnTo>
                      <a:lnTo>
                        <a:pt x="282" y="261"/>
                      </a:lnTo>
                      <a:lnTo>
                        <a:pt x="282" y="259"/>
                      </a:lnTo>
                      <a:lnTo>
                        <a:pt x="283" y="257"/>
                      </a:lnTo>
                      <a:lnTo>
                        <a:pt x="283" y="256"/>
                      </a:lnTo>
                      <a:lnTo>
                        <a:pt x="286" y="255"/>
                      </a:lnTo>
                      <a:lnTo>
                        <a:pt x="289" y="254"/>
                      </a:lnTo>
                      <a:lnTo>
                        <a:pt x="291" y="251"/>
                      </a:lnTo>
                      <a:lnTo>
                        <a:pt x="298" y="248"/>
                      </a:lnTo>
                      <a:lnTo>
                        <a:pt x="307" y="244"/>
                      </a:lnTo>
                      <a:lnTo>
                        <a:pt x="318" y="239"/>
                      </a:lnTo>
                      <a:lnTo>
                        <a:pt x="330" y="234"/>
                      </a:lnTo>
                      <a:lnTo>
                        <a:pt x="340" y="228"/>
                      </a:lnTo>
                      <a:lnTo>
                        <a:pt x="348" y="221"/>
                      </a:lnTo>
                      <a:lnTo>
                        <a:pt x="339" y="219"/>
                      </a:lnTo>
                      <a:lnTo>
                        <a:pt x="330" y="220"/>
                      </a:lnTo>
                      <a:lnTo>
                        <a:pt x="321" y="222"/>
                      </a:lnTo>
                      <a:lnTo>
                        <a:pt x="311" y="226"/>
                      </a:lnTo>
                      <a:lnTo>
                        <a:pt x="300" y="234"/>
                      </a:lnTo>
                      <a:lnTo>
                        <a:pt x="290" y="237"/>
                      </a:lnTo>
                      <a:lnTo>
                        <a:pt x="282" y="237"/>
                      </a:lnTo>
                      <a:lnTo>
                        <a:pt x="275" y="233"/>
                      </a:lnTo>
                      <a:lnTo>
                        <a:pt x="269" y="228"/>
                      </a:lnTo>
                      <a:lnTo>
                        <a:pt x="265" y="220"/>
                      </a:lnTo>
                      <a:lnTo>
                        <a:pt x="263" y="211"/>
                      </a:lnTo>
                      <a:lnTo>
                        <a:pt x="262" y="202"/>
                      </a:lnTo>
                      <a:lnTo>
                        <a:pt x="263" y="193"/>
                      </a:lnTo>
                      <a:lnTo>
                        <a:pt x="266" y="185"/>
                      </a:lnTo>
                      <a:lnTo>
                        <a:pt x="271" y="180"/>
                      </a:lnTo>
                      <a:lnTo>
                        <a:pt x="278" y="176"/>
                      </a:lnTo>
                      <a:lnTo>
                        <a:pt x="277" y="173"/>
                      </a:lnTo>
                      <a:lnTo>
                        <a:pt x="276" y="171"/>
                      </a:lnTo>
                      <a:lnTo>
                        <a:pt x="271" y="168"/>
                      </a:lnTo>
                      <a:lnTo>
                        <a:pt x="268" y="167"/>
                      </a:lnTo>
                      <a:lnTo>
                        <a:pt x="267" y="170"/>
                      </a:lnTo>
                      <a:lnTo>
                        <a:pt x="262" y="170"/>
                      </a:lnTo>
                      <a:lnTo>
                        <a:pt x="260" y="167"/>
                      </a:lnTo>
                      <a:lnTo>
                        <a:pt x="258" y="166"/>
                      </a:lnTo>
                      <a:lnTo>
                        <a:pt x="257" y="166"/>
                      </a:lnTo>
                      <a:lnTo>
                        <a:pt x="252" y="169"/>
                      </a:lnTo>
                      <a:lnTo>
                        <a:pt x="253" y="181"/>
                      </a:lnTo>
                      <a:lnTo>
                        <a:pt x="251" y="192"/>
                      </a:lnTo>
                      <a:lnTo>
                        <a:pt x="248" y="200"/>
                      </a:lnTo>
                      <a:lnTo>
                        <a:pt x="245" y="208"/>
                      </a:lnTo>
                      <a:lnTo>
                        <a:pt x="242" y="217"/>
                      </a:lnTo>
                      <a:lnTo>
                        <a:pt x="239" y="226"/>
                      </a:lnTo>
                      <a:lnTo>
                        <a:pt x="238" y="236"/>
                      </a:lnTo>
                      <a:lnTo>
                        <a:pt x="241" y="248"/>
                      </a:lnTo>
                      <a:lnTo>
                        <a:pt x="246" y="248"/>
                      </a:lnTo>
                      <a:lnTo>
                        <a:pt x="249" y="249"/>
                      </a:lnTo>
                      <a:lnTo>
                        <a:pt x="249" y="252"/>
                      </a:lnTo>
                      <a:lnTo>
                        <a:pt x="248" y="257"/>
                      </a:lnTo>
                      <a:lnTo>
                        <a:pt x="246" y="263"/>
                      </a:lnTo>
                      <a:lnTo>
                        <a:pt x="243" y="269"/>
                      </a:lnTo>
                      <a:lnTo>
                        <a:pt x="241" y="275"/>
                      </a:lnTo>
                      <a:lnTo>
                        <a:pt x="238" y="280"/>
                      </a:lnTo>
                      <a:lnTo>
                        <a:pt x="237" y="285"/>
                      </a:lnTo>
                      <a:lnTo>
                        <a:pt x="238" y="285"/>
                      </a:lnTo>
                      <a:lnTo>
                        <a:pt x="239" y="286"/>
                      </a:lnTo>
                      <a:lnTo>
                        <a:pt x="243" y="285"/>
                      </a:lnTo>
                      <a:lnTo>
                        <a:pt x="247" y="284"/>
                      </a:lnTo>
                      <a:lnTo>
                        <a:pt x="248" y="286"/>
                      </a:lnTo>
                      <a:lnTo>
                        <a:pt x="248" y="287"/>
                      </a:lnTo>
                      <a:lnTo>
                        <a:pt x="249" y="289"/>
                      </a:lnTo>
                      <a:lnTo>
                        <a:pt x="246" y="289"/>
                      </a:lnTo>
                      <a:lnTo>
                        <a:pt x="243" y="290"/>
                      </a:lnTo>
                      <a:lnTo>
                        <a:pt x="240" y="290"/>
                      </a:lnTo>
                      <a:lnTo>
                        <a:pt x="241" y="293"/>
                      </a:lnTo>
                      <a:lnTo>
                        <a:pt x="242" y="294"/>
                      </a:lnTo>
                      <a:lnTo>
                        <a:pt x="242" y="297"/>
                      </a:lnTo>
                      <a:lnTo>
                        <a:pt x="233" y="299"/>
                      </a:lnTo>
                      <a:lnTo>
                        <a:pt x="227" y="301"/>
                      </a:lnTo>
                      <a:lnTo>
                        <a:pt x="223" y="304"/>
                      </a:lnTo>
                      <a:lnTo>
                        <a:pt x="220" y="305"/>
                      </a:lnTo>
                      <a:lnTo>
                        <a:pt x="216" y="305"/>
                      </a:lnTo>
                      <a:lnTo>
                        <a:pt x="212" y="304"/>
                      </a:lnTo>
                      <a:lnTo>
                        <a:pt x="206" y="302"/>
                      </a:lnTo>
                      <a:lnTo>
                        <a:pt x="202" y="300"/>
                      </a:lnTo>
                      <a:lnTo>
                        <a:pt x="198" y="294"/>
                      </a:lnTo>
                      <a:lnTo>
                        <a:pt x="194" y="288"/>
                      </a:lnTo>
                      <a:lnTo>
                        <a:pt x="190" y="282"/>
                      </a:lnTo>
                      <a:lnTo>
                        <a:pt x="187" y="278"/>
                      </a:lnTo>
                      <a:lnTo>
                        <a:pt x="185" y="277"/>
                      </a:lnTo>
                      <a:lnTo>
                        <a:pt x="184" y="276"/>
                      </a:lnTo>
                      <a:lnTo>
                        <a:pt x="184" y="275"/>
                      </a:lnTo>
                      <a:lnTo>
                        <a:pt x="183" y="273"/>
                      </a:lnTo>
                      <a:lnTo>
                        <a:pt x="182" y="271"/>
                      </a:lnTo>
                      <a:lnTo>
                        <a:pt x="179" y="271"/>
                      </a:lnTo>
                      <a:lnTo>
                        <a:pt x="176" y="271"/>
                      </a:lnTo>
                      <a:lnTo>
                        <a:pt x="176" y="277"/>
                      </a:lnTo>
                      <a:lnTo>
                        <a:pt x="173" y="282"/>
                      </a:lnTo>
                      <a:lnTo>
                        <a:pt x="168" y="286"/>
                      </a:lnTo>
                      <a:lnTo>
                        <a:pt x="160" y="288"/>
                      </a:lnTo>
                      <a:lnTo>
                        <a:pt x="153" y="289"/>
                      </a:lnTo>
                      <a:lnTo>
                        <a:pt x="146" y="291"/>
                      </a:lnTo>
                      <a:lnTo>
                        <a:pt x="140" y="292"/>
                      </a:lnTo>
                      <a:lnTo>
                        <a:pt x="135" y="293"/>
                      </a:lnTo>
                      <a:lnTo>
                        <a:pt x="134" y="290"/>
                      </a:lnTo>
                      <a:lnTo>
                        <a:pt x="134" y="289"/>
                      </a:lnTo>
                      <a:lnTo>
                        <a:pt x="136" y="287"/>
                      </a:lnTo>
                      <a:lnTo>
                        <a:pt x="138" y="286"/>
                      </a:lnTo>
                      <a:lnTo>
                        <a:pt x="138" y="283"/>
                      </a:lnTo>
                      <a:lnTo>
                        <a:pt x="135" y="284"/>
                      </a:lnTo>
                      <a:lnTo>
                        <a:pt x="134" y="284"/>
                      </a:lnTo>
                      <a:lnTo>
                        <a:pt x="132" y="285"/>
                      </a:lnTo>
                      <a:lnTo>
                        <a:pt x="131" y="285"/>
                      </a:lnTo>
                      <a:lnTo>
                        <a:pt x="131" y="284"/>
                      </a:lnTo>
                      <a:lnTo>
                        <a:pt x="130" y="284"/>
                      </a:lnTo>
                      <a:lnTo>
                        <a:pt x="131" y="279"/>
                      </a:lnTo>
                      <a:lnTo>
                        <a:pt x="132" y="275"/>
                      </a:lnTo>
                      <a:lnTo>
                        <a:pt x="134" y="271"/>
                      </a:lnTo>
                      <a:lnTo>
                        <a:pt x="132" y="271"/>
                      </a:lnTo>
                      <a:lnTo>
                        <a:pt x="129" y="271"/>
                      </a:lnTo>
                      <a:lnTo>
                        <a:pt x="127" y="271"/>
                      </a:lnTo>
                      <a:lnTo>
                        <a:pt x="125" y="272"/>
                      </a:lnTo>
                      <a:lnTo>
                        <a:pt x="125" y="262"/>
                      </a:lnTo>
                      <a:lnTo>
                        <a:pt x="128" y="254"/>
                      </a:lnTo>
                      <a:lnTo>
                        <a:pt x="133" y="247"/>
                      </a:lnTo>
                      <a:lnTo>
                        <a:pt x="139" y="241"/>
                      </a:lnTo>
                      <a:lnTo>
                        <a:pt x="146" y="234"/>
                      </a:lnTo>
                      <a:lnTo>
                        <a:pt x="153" y="227"/>
                      </a:lnTo>
                      <a:lnTo>
                        <a:pt x="153" y="223"/>
                      </a:lnTo>
                      <a:lnTo>
                        <a:pt x="156" y="220"/>
                      </a:lnTo>
                      <a:lnTo>
                        <a:pt x="161" y="216"/>
                      </a:lnTo>
                      <a:lnTo>
                        <a:pt x="168" y="212"/>
                      </a:lnTo>
                      <a:lnTo>
                        <a:pt x="172" y="207"/>
                      </a:lnTo>
                      <a:lnTo>
                        <a:pt x="175" y="201"/>
                      </a:lnTo>
                      <a:lnTo>
                        <a:pt x="171" y="202"/>
                      </a:lnTo>
                      <a:lnTo>
                        <a:pt x="168" y="203"/>
                      </a:lnTo>
                      <a:lnTo>
                        <a:pt x="171" y="198"/>
                      </a:lnTo>
                      <a:lnTo>
                        <a:pt x="179" y="190"/>
                      </a:lnTo>
                      <a:lnTo>
                        <a:pt x="179" y="192"/>
                      </a:lnTo>
                      <a:lnTo>
                        <a:pt x="180" y="185"/>
                      </a:lnTo>
                      <a:lnTo>
                        <a:pt x="183" y="177"/>
                      </a:lnTo>
                      <a:lnTo>
                        <a:pt x="186" y="169"/>
                      </a:lnTo>
                      <a:lnTo>
                        <a:pt x="190" y="161"/>
                      </a:lnTo>
                      <a:lnTo>
                        <a:pt x="195" y="155"/>
                      </a:lnTo>
                      <a:lnTo>
                        <a:pt x="201" y="151"/>
                      </a:lnTo>
                      <a:lnTo>
                        <a:pt x="200" y="150"/>
                      </a:lnTo>
                      <a:lnTo>
                        <a:pt x="199" y="149"/>
                      </a:lnTo>
                      <a:lnTo>
                        <a:pt x="193" y="151"/>
                      </a:lnTo>
                      <a:lnTo>
                        <a:pt x="182" y="159"/>
                      </a:lnTo>
                      <a:lnTo>
                        <a:pt x="175" y="162"/>
                      </a:lnTo>
                      <a:lnTo>
                        <a:pt x="181" y="155"/>
                      </a:lnTo>
                      <a:lnTo>
                        <a:pt x="188" y="149"/>
                      </a:lnTo>
                      <a:lnTo>
                        <a:pt x="186" y="147"/>
                      </a:lnTo>
                      <a:lnTo>
                        <a:pt x="190" y="147"/>
                      </a:lnTo>
                      <a:lnTo>
                        <a:pt x="191" y="146"/>
                      </a:lnTo>
                      <a:lnTo>
                        <a:pt x="193" y="144"/>
                      </a:lnTo>
                      <a:lnTo>
                        <a:pt x="193" y="143"/>
                      </a:lnTo>
                      <a:lnTo>
                        <a:pt x="192" y="140"/>
                      </a:lnTo>
                      <a:lnTo>
                        <a:pt x="193" y="140"/>
                      </a:lnTo>
                      <a:lnTo>
                        <a:pt x="194" y="140"/>
                      </a:lnTo>
                      <a:lnTo>
                        <a:pt x="195" y="142"/>
                      </a:lnTo>
                      <a:lnTo>
                        <a:pt x="197" y="143"/>
                      </a:lnTo>
                      <a:lnTo>
                        <a:pt x="200" y="145"/>
                      </a:lnTo>
                      <a:lnTo>
                        <a:pt x="201" y="145"/>
                      </a:lnTo>
                      <a:lnTo>
                        <a:pt x="203" y="143"/>
                      </a:lnTo>
                      <a:lnTo>
                        <a:pt x="202" y="142"/>
                      </a:lnTo>
                      <a:lnTo>
                        <a:pt x="201" y="141"/>
                      </a:lnTo>
                      <a:lnTo>
                        <a:pt x="198" y="140"/>
                      </a:lnTo>
                      <a:lnTo>
                        <a:pt x="199" y="137"/>
                      </a:lnTo>
                      <a:lnTo>
                        <a:pt x="201" y="136"/>
                      </a:lnTo>
                      <a:lnTo>
                        <a:pt x="201" y="135"/>
                      </a:lnTo>
                      <a:lnTo>
                        <a:pt x="203" y="133"/>
                      </a:lnTo>
                      <a:lnTo>
                        <a:pt x="204" y="135"/>
                      </a:lnTo>
                      <a:lnTo>
                        <a:pt x="206" y="137"/>
                      </a:lnTo>
                      <a:lnTo>
                        <a:pt x="209" y="134"/>
                      </a:lnTo>
                      <a:lnTo>
                        <a:pt x="209" y="131"/>
                      </a:lnTo>
                      <a:lnTo>
                        <a:pt x="207" y="128"/>
                      </a:lnTo>
                      <a:lnTo>
                        <a:pt x="207" y="125"/>
                      </a:lnTo>
                      <a:lnTo>
                        <a:pt x="213" y="124"/>
                      </a:lnTo>
                      <a:lnTo>
                        <a:pt x="218" y="126"/>
                      </a:lnTo>
                      <a:lnTo>
                        <a:pt x="222" y="130"/>
                      </a:lnTo>
                      <a:lnTo>
                        <a:pt x="222" y="126"/>
                      </a:lnTo>
                      <a:lnTo>
                        <a:pt x="220" y="123"/>
                      </a:lnTo>
                      <a:lnTo>
                        <a:pt x="235" y="121"/>
                      </a:lnTo>
                      <a:lnTo>
                        <a:pt x="233" y="120"/>
                      </a:lnTo>
                      <a:lnTo>
                        <a:pt x="231" y="119"/>
                      </a:lnTo>
                      <a:lnTo>
                        <a:pt x="230" y="119"/>
                      </a:lnTo>
                      <a:lnTo>
                        <a:pt x="229" y="118"/>
                      </a:lnTo>
                      <a:lnTo>
                        <a:pt x="227" y="118"/>
                      </a:lnTo>
                      <a:lnTo>
                        <a:pt x="226" y="117"/>
                      </a:lnTo>
                      <a:lnTo>
                        <a:pt x="224" y="116"/>
                      </a:lnTo>
                      <a:lnTo>
                        <a:pt x="227" y="114"/>
                      </a:lnTo>
                      <a:lnTo>
                        <a:pt x="237" y="109"/>
                      </a:lnTo>
                      <a:lnTo>
                        <a:pt x="243" y="107"/>
                      </a:lnTo>
                      <a:lnTo>
                        <a:pt x="248" y="107"/>
                      </a:lnTo>
                      <a:lnTo>
                        <a:pt x="253" y="109"/>
                      </a:lnTo>
                      <a:lnTo>
                        <a:pt x="256" y="112"/>
                      </a:lnTo>
                      <a:lnTo>
                        <a:pt x="256" y="108"/>
                      </a:lnTo>
                      <a:lnTo>
                        <a:pt x="253" y="105"/>
                      </a:lnTo>
                      <a:lnTo>
                        <a:pt x="257" y="104"/>
                      </a:lnTo>
                      <a:lnTo>
                        <a:pt x="261" y="106"/>
                      </a:lnTo>
                      <a:lnTo>
                        <a:pt x="263" y="107"/>
                      </a:lnTo>
                      <a:lnTo>
                        <a:pt x="264" y="108"/>
                      </a:lnTo>
                      <a:lnTo>
                        <a:pt x="267" y="108"/>
                      </a:lnTo>
                      <a:lnTo>
                        <a:pt x="266" y="106"/>
                      </a:lnTo>
                      <a:lnTo>
                        <a:pt x="264" y="104"/>
                      </a:lnTo>
                      <a:lnTo>
                        <a:pt x="271" y="103"/>
                      </a:lnTo>
                      <a:lnTo>
                        <a:pt x="276" y="104"/>
                      </a:lnTo>
                      <a:lnTo>
                        <a:pt x="279" y="105"/>
                      </a:lnTo>
                      <a:lnTo>
                        <a:pt x="281" y="106"/>
                      </a:lnTo>
                      <a:lnTo>
                        <a:pt x="281" y="109"/>
                      </a:lnTo>
                      <a:lnTo>
                        <a:pt x="279" y="110"/>
                      </a:lnTo>
                      <a:lnTo>
                        <a:pt x="287" y="110"/>
                      </a:lnTo>
                      <a:lnTo>
                        <a:pt x="294" y="110"/>
                      </a:lnTo>
                      <a:lnTo>
                        <a:pt x="302" y="112"/>
                      </a:lnTo>
                      <a:lnTo>
                        <a:pt x="308" y="113"/>
                      </a:lnTo>
                      <a:lnTo>
                        <a:pt x="310" y="114"/>
                      </a:lnTo>
                      <a:lnTo>
                        <a:pt x="309" y="111"/>
                      </a:lnTo>
                      <a:lnTo>
                        <a:pt x="315" y="110"/>
                      </a:lnTo>
                      <a:lnTo>
                        <a:pt x="324" y="110"/>
                      </a:lnTo>
                      <a:lnTo>
                        <a:pt x="335" y="110"/>
                      </a:lnTo>
                      <a:lnTo>
                        <a:pt x="347" y="110"/>
                      </a:lnTo>
                      <a:lnTo>
                        <a:pt x="358" y="112"/>
                      </a:lnTo>
                      <a:lnTo>
                        <a:pt x="368" y="114"/>
                      </a:lnTo>
                      <a:lnTo>
                        <a:pt x="376" y="118"/>
                      </a:lnTo>
                      <a:lnTo>
                        <a:pt x="380" y="123"/>
                      </a:lnTo>
                      <a:lnTo>
                        <a:pt x="370" y="136"/>
                      </a:lnTo>
                      <a:lnTo>
                        <a:pt x="352" y="137"/>
                      </a:lnTo>
                      <a:lnTo>
                        <a:pt x="333" y="136"/>
                      </a:lnTo>
                      <a:lnTo>
                        <a:pt x="315" y="136"/>
                      </a:lnTo>
                      <a:lnTo>
                        <a:pt x="322" y="143"/>
                      </a:lnTo>
                      <a:lnTo>
                        <a:pt x="332" y="148"/>
                      </a:lnTo>
                      <a:lnTo>
                        <a:pt x="345" y="154"/>
                      </a:lnTo>
                      <a:lnTo>
                        <a:pt x="357" y="158"/>
                      </a:lnTo>
                      <a:lnTo>
                        <a:pt x="368" y="162"/>
                      </a:lnTo>
                      <a:lnTo>
                        <a:pt x="378" y="166"/>
                      </a:lnTo>
                      <a:lnTo>
                        <a:pt x="379" y="163"/>
                      </a:lnTo>
                      <a:lnTo>
                        <a:pt x="380" y="162"/>
                      </a:lnTo>
                      <a:lnTo>
                        <a:pt x="381" y="161"/>
                      </a:lnTo>
                      <a:lnTo>
                        <a:pt x="387" y="161"/>
                      </a:lnTo>
                      <a:lnTo>
                        <a:pt x="384" y="158"/>
                      </a:lnTo>
                      <a:lnTo>
                        <a:pt x="380" y="158"/>
                      </a:lnTo>
                      <a:lnTo>
                        <a:pt x="376" y="158"/>
                      </a:lnTo>
                      <a:lnTo>
                        <a:pt x="371" y="157"/>
                      </a:lnTo>
                      <a:lnTo>
                        <a:pt x="367" y="155"/>
                      </a:lnTo>
                      <a:lnTo>
                        <a:pt x="365" y="151"/>
                      </a:lnTo>
                      <a:lnTo>
                        <a:pt x="371" y="150"/>
                      </a:lnTo>
                      <a:lnTo>
                        <a:pt x="380" y="149"/>
                      </a:lnTo>
                      <a:lnTo>
                        <a:pt x="398" y="149"/>
                      </a:lnTo>
                      <a:lnTo>
                        <a:pt x="394" y="143"/>
                      </a:lnTo>
                      <a:lnTo>
                        <a:pt x="389" y="140"/>
                      </a:lnTo>
                      <a:lnTo>
                        <a:pt x="383" y="140"/>
                      </a:lnTo>
                      <a:lnTo>
                        <a:pt x="391" y="136"/>
                      </a:lnTo>
                      <a:lnTo>
                        <a:pt x="398" y="130"/>
                      </a:lnTo>
                      <a:lnTo>
                        <a:pt x="403" y="128"/>
                      </a:lnTo>
                      <a:lnTo>
                        <a:pt x="411" y="126"/>
                      </a:lnTo>
                      <a:lnTo>
                        <a:pt x="408" y="122"/>
                      </a:lnTo>
                      <a:lnTo>
                        <a:pt x="402" y="117"/>
                      </a:lnTo>
                      <a:lnTo>
                        <a:pt x="396" y="113"/>
                      </a:lnTo>
                      <a:lnTo>
                        <a:pt x="389" y="109"/>
                      </a:lnTo>
                      <a:lnTo>
                        <a:pt x="383" y="106"/>
                      </a:lnTo>
                      <a:lnTo>
                        <a:pt x="379" y="105"/>
                      </a:lnTo>
                      <a:lnTo>
                        <a:pt x="378" y="104"/>
                      </a:lnTo>
                      <a:lnTo>
                        <a:pt x="378" y="102"/>
                      </a:lnTo>
                      <a:lnTo>
                        <a:pt x="379" y="102"/>
                      </a:lnTo>
                      <a:lnTo>
                        <a:pt x="388" y="100"/>
                      </a:lnTo>
                      <a:lnTo>
                        <a:pt x="398" y="102"/>
                      </a:lnTo>
                      <a:lnTo>
                        <a:pt x="407" y="106"/>
                      </a:lnTo>
                      <a:lnTo>
                        <a:pt x="400" y="109"/>
                      </a:lnTo>
                      <a:lnTo>
                        <a:pt x="403" y="111"/>
                      </a:lnTo>
                      <a:lnTo>
                        <a:pt x="413" y="116"/>
                      </a:lnTo>
                      <a:lnTo>
                        <a:pt x="417" y="116"/>
                      </a:lnTo>
                      <a:lnTo>
                        <a:pt x="420" y="114"/>
                      </a:lnTo>
                      <a:lnTo>
                        <a:pt x="423" y="109"/>
                      </a:lnTo>
                      <a:lnTo>
                        <a:pt x="422" y="109"/>
                      </a:lnTo>
                      <a:lnTo>
                        <a:pt x="421" y="108"/>
                      </a:lnTo>
                      <a:lnTo>
                        <a:pt x="420" y="108"/>
                      </a:lnTo>
                      <a:lnTo>
                        <a:pt x="418" y="106"/>
                      </a:lnTo>
                      <a:lnTo>
                        <a:pt x="416" y="106"/>
                      </a:lnTo>
                      <a:lnTo>
                        <a:pt x="426" y="95"/>
                      </a:lnTo>
                      <a:lnTo>
                        <a:pt x="435" y="84"/>
                      </a:lnTo>
                      <a:lnTo>
                        <a:pt x="439" y="87"/>
                      </a:lnTo>
                      <a:lnTo>
                        <a:pt x="443" y="89"/>
                      </a:lnTo>
                      <a:lnTo>
                        <a:pt x="446" y="90"/>
                      </a:lnTo>
                      <a:lnTo>
                        <a:pt x="451" y="90"/>
                      </a:lnTo>
                      <a:lnTo>
                        <a:pt x="450" y="89"/>
                      </a:lnTo>
                      <a:lnTo>
                        <a:pt x="449" y="88"/>
                      </a:lnTo>
                      <a:lnTo>
                        <a:pt x="448" y="87"/>
                      </a:lnTo>
                      <a:lnTo>
                        <a:pt x="450" y="86"/>
                      </a:lnTo>
                      <a:lnTo>
                        <a:pt x="452" y="86"/>
                      </a:lnTo>
                      <a:lnTo>
                        <a:pt x="454" y="85"/>
                      </a:lnTo>
                      <a:lnTo>
                        <a:pt x="456" y="84"/>
                      </a:lnTo>
                      <a:lnTo>
                        <a:pt x="455" y="84"/>
                      </a:lnTo>
                      <a:lnTo>
                        <a:pt x="455" y="83"/>
                      </a:lnTo>
                      <a:lnTo>
                        <a:pt x="454" y="83"/>
                      </a:lnTo>
                      <a:lnTo>
                        <a:pt x="454" y="82"/>
                      </a:lnTo>
                      <a:lnTo>
                        <a:pt x="458" y="82"/>
                      </a:lnTo>
                      <a:lnTo>
                        <a:pt x="461" y="80"/>
                      </a:lnTo>
                      <a:lnTo>
                        <a:pt x="459" y="79"/>
                      </a:lnTo>
                      <a:lnTo>
                        <a:pt x="459" y="77"/>
                      </a:lnTo>
                      <a:lnTo>
                        <a:pt x="463" y="77"/>
                      </a:lnTo>
                      <a:lnTo>
                        <a:pt x="467" y="79"/>
                      </a:lnTo>
                      <a:lnTo>
                        <a:pt x="471" y="81"/>
                      </a:lnTo>
                      <a:lnTo>
                        <a:pt x="470" y="80"/>
                      </a:lnTo>
                      <a:lnTo>
                        <a:pt x="470" y="78"/>
                      </a:lnTo>
                      <a:lnTo>
                        <a:pt x="472" y="76"/>
                      </a:lnTo>
                      <a:lnTo>
                        <a:pt x="468" y="74"/>
                      </a:lnTo>
                      <a:lnTo>
                        <a:pt x="461" y="72"/>
                      </a:lnTo>
                      <a:lnTo>
                        <a:pt x="453" y="69"/>
                      </a:lnTo>
                      <a:lnTo>
                        <a:pt x="444" y="67"/>
                      </a:lnTo>
                      <a:lnTo>
                        <a:pt x="435" y="65"/>
                      </a:lnTo>
                      <a:lnTo>
                        <a:pt x="448" y="63"/>
                      </a:lnTo>
                      <a:lnTo>
                        <a:pt x="462" y="65"/>
                      </a:lnTo>
                      <a:lnTo>
                        <a:pt x="476" y="67"/>
                      </a:lnTo>
                      <a:lnTo>
                        <a:pt x="491" y="70"/>
                      </a:lnTo>
                      <a:lnTo>
                        <a:pt x="506" y="72"/>
                      </a:lnTo>
                      <a:lnTo>
                        <a:pt x="519" y="70"/>
                      </a:lnTo>
                      <a:lnTo>
                        <a:pt x="504" y="64"/>
                      </a:lnTo>
                      <a:lnTo>
                        <a:pt x="489" y="59"/>
                      </a:lnTo>
                      <a:lnTo>
                        <a:pt x="473" y="55"/>
                      </a:lnTo>
                      <a:lnTo>
                        <a:pt x="458" y="50"/>
                      </a:lnTo>
                      <a:lnTo>
                        <a:pt x="459" y="50"/>
                      </a:lnTo>
                      <a:lnTo>
                        <a:pt x="459" y="49"/>
                      </a:lnTo>
                      <a:lnTo>
                        <a:pt x="460" y="48"/>
                      </a:lnTo>
                      <a:lnTo>
                        <a:pt x="458" y="47"/>
                      </a:lnTo>
                      <a:lnTo>
                        <a:pt x="454" y="46"/>
                      </a:lnTo>
                      <a:lnTo>
                        <a:pt x="448" y="42"/>
                      </a:lnTo>
                      <a:lnTo>
                        <a:pt x="443" y="40"/>
                      </a:lnTo>
                      <a:lnTo>
                        <a:pt x="439" y="38"/>
                      </a:lnTo>
                      <a:lnTo>
                        <a:pt x="441" y="37"/>
                      </a:lnTo>
                      <a:lnTo>
                        <a:pt x="440" y="35"/>
                      </a:lnTo>
                      <a:lnTo>
                        <a:pt x="453" y="35"/>
                      </a:lnTo>
                      <a:lnTo>
                        <a:pt x="465" y="39"/>
                      </a:lnTo>
                      <a:lnTo>
                        <a:pt x="464" y="39"/>
                      </a:lnTo>
                      <a:lnTo>
                        <a:pt x="462" y="39"/>
                      </a:lnTo>
                      <a:lnTo>
                        <a:pt x="469" y="42"/>
                      </a:lnTo>
                      <a:lnTo>
                        <a:pt x="480" y="44"/>
                      </a:lnTo>
                      <a:lnTo>
                        <a:pt x="485" y="46"/>
                      </a:lnTo>
                      <a:lnTo>
                        <a:pt x="484" y="45"/>
                      </a:lnTo>
                      <a:lnTo>
                        <a:pt x="475" y="40"/>
                      </a:lnTo>
                      <a:lnTo>
                        <a:pt x="469" y="37"/>
                      </a:lnTo>
                      <a:lnTo>
                        <a:pt x="471" y="37"/>
                      </a:lnTo>
                      <a:lnTo>
                        <a:pt x="462" y="34"/>
                      </a:lnTo>
                      <a:lnTo>
                        <a:pt x="454" y="31"/>
                      </a:lnTo>
                      <a:lnTo>
                        <a:pt x="457" y="31"/>
                      </a:lnTo>
                      <a:lnTo>
                        <a:pt x="464" y="32"/>
                      </a:lnTo>
                      <a:lnTo>
                        <a:pt x="472" y="34"/>
                      </a:lnTo>
                      <a:lnTo>
                        <a:pt x="478" y="35"/>
                      </a:lnTo>
                      <a:lnTo>
                        <a:pt x="484" y="35"/>
                      </a:lnTo>
                      <a:lnTo>
                        <a:pt x="480" y="34"/>
                      </a:lnTo>
                      <a:lnTo>
                        <a:pt x="473" y="34"/>
                      </a:lnTo>
                      <a:lnTo>
                        <a:pt x="472" y="31"/>
                      </a:lnTo>
                      <a:lnTo>
                        <a:pt x="486" y="32"/>
                      </a:lnTo>
                      <a:lnTo>
                        <a:pt x="494" y="33"/>
                      </a:lnTo>
                      <a:lnTo>
                        <a:pt x="500" y="32"/>
                      </a:lnTo>
                      <a:lnTo>
                        <a:pt x="490" y="31"/>
                      </a:lnTo>
                      <a:lnTo>
                        <a:pt x="468" y="27"/>
                      </a:lnTo>
                      <a:lnTo>
                        <a:pt x="458" y="24"/>
                      </a:lnTo>
                      <a:lnTo>
                        <a:pt x="459" y="24"/>
                      </a:lnTo>
                      <a:lnTo>
                        <a:pt x="460" y="24"/>
                      </a:lnTo>
                      <a:lnTo>
                        <a:pt x="458" y="23"/>
                      </a:lnTo>
                      <a:lnTo>
                        <a:pt x="458" y="23"/>
                      </a:lnTo>
                      <a:lnTo>
                        <a:pt x="457" y="22"/>
                      </a:lnTo>
                      <a:lnTo>
                        <a:pt x="458" y="20"/>
                      </a:lnTo>
                      <a:lnTo>
                        <a:pt x="460" y="20"/>
                      </a:lnTo>
                      <a:lnTo>
                        <a:pt x="462" y="20"/>
                      </a:lnTo>
                      <a:lnTo>
                        <a:pt x="461" y="18"/>
                      </a:lnTo>
                      <a:lnTo>
                        <a:pt x="463" y="18"/>
                      </a:lnTo>
                      <a:lnTo>
                        <a:pt x="451" y="16"/>
                      </a:lnTo>
                      <a:lnTo>
                        <a:pt x="439" y="14"/>
                      </a:lnTo>
                      <a:lnTo>
                        <a:pt x="428" y="9"/>
                      </a:lnTo>
                      <a:lnTo>
                        <a:pt x="431" y="9"/>
                      </a:lnTo>
                      <a:lnTo>
                        <a:pt x="428" y="8"/>
                      </a:lnTo>
                      <a:lnTo>
                        <a:pt x="424" y="7"/>
                      </a:lnTo>
                      <a:lnTo>
                        <a:pt x="425" y="6"/>
                      </a:lnTo>
                      <a:lnTo>
                        <a:pt x="421" y="6"/>
                      </a:lnTo>
                      <a:lnTo>
                        <a:pt x="415" y="5"/>
                      </a:lnTo>
                      <a:lnTo>
                        <a:pt x="426" y="5"/>
                      </a:lnTo>
                      <a:lnTo>
                        <a:pt x="423" y="4"/>
                      </a:lnTo>
                      <a:lnTo>
                        <a:pt x="417" y="4"/>
                      </a:lnTo>
                      <a:lnTo>
                        <a:pt x="415" y="3"/>
                      </a:lnTo>
                      <a:lnTo>
                        <a:pt x="413" y="3"/>
                      </a:lnTo>
                      <a:lnTo>
                        <a:pt x="415" y="2"/>
                      </a:lnTo>
                      <a:lnTo>
                        <a:pt x="408" y="2"/>
                      </a:lnTo>
                      <a:lnTo>
                        <a:pt x="403" y="1"/>
                      </a:lnTo>
                      <a:lnTo>
                        <a:pt x="396" y="1"/>
                      </a:lnTo>
                      <a:lnTo>
                        <a:pt x="38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28"/>
                <p:cNvSpPr>
                  <a:spLocks/>
                </p:cNvSpPr>
                <p:nvPr/>
              </p:nvSpPr>
              <p:spPr bwMode="auto">
                <a:xfrm>
                  <a:off x="5754688" y="2252663"/>
                  <a:ext cx="14288" cy="23813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6" y="8"/>
                    </a:cxn>
                    <a:cxn ang="0">
                      <a:pos x="1" y="14"/>
                    </a:cxn>
                    <a:cxn ang="0">
                      <a:pos x="0" y="15"/>
                    </a:cxn>
                    <a:cxn ang="0">
                      <a:pos x="1" y="13"/>
                    </a:cxn>
                    <a:cxn ang="0">
                      <a:pos x="2" y="9"/>
                    </a:cxn>
                    <a:cxn ang="0">
                      <a:pos x="5" y="5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9" h="15">
                      <a:moveTo>
                        <a:pt x="9" y="0"/>
                      </a:moveTo>
                      <a:lnTo>
                        <a:pt x="6" y="8"/>
                      </a:lnTo>
                      <a:lnTo>
                        <a:pt x="1" y="14"/>
                      </a:lnTo>
                      <a:lnTo>
                        <a:pt x="0" y="15"/>
                      </a:lnTo>
                      <a:lnTo>
                        <a:pt x="1" y="13"/>
                      </a:lnTo>
                      <a:lnTo>
                        <a:pt x="2" y="9"/>
                      </a:lnTo>
                      <a:lnTo>
                        <a:pt x="5" y="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29"/>
                <p:cNvSpPr>
                  <a:spLocks/>
                </p:cNvSpPr>
                <p:nvPr/>
              </p:nvSpPr>
              <p:spPr bwMode="auto">
                <a:xfrm>
                  <a:off x="5759451" y="2244725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31" y="1"/>
                    </a:cxn>
                    <a:cxn ang="0">
                      <a:pos x="24" y="15"/>
                    </a:cxn>
                    <a:cxn ang="0">
                      <a:pos x="41" y="18"/>
                    </a:cxn>
                    <a:cxn ang="0">
                      <a:pos x="37" y="27"/>
                    </a:cxn>
                    <a:cxn ang="0">
                      <a:pos x="31" y="37"/>
                    </a:cxn>
                    <a:cxn ang="0">
                      <a:pos x="48" y="51"/>
                    </a:cxn>
                    <a:cxn ang="0">
                      <a:pos x="62" y="63"/>
                    </a:cxn>
                    <a:cxn ang="0">
                      <a:pos x="69" y="71"/>
                    </a:cxn>
                    <a:cxn ang="0">
                      <a:pos x="77" y="67"/>
                    </a:cxn>
                    <a:cxn ang="0">
                      <a:pos x="83" y="71"/>
                    </a:cxn>
                    <a:cxn ang="0">
                      <a:pos x="82" y="77"/>
                    </a:cxn>
                    <a:cxn ang="0">
                      <a:pos x="78" y="80"/>
                    </a:cxn>
                    <a:cxn ang="0">
                      <a:pos x="76" y="84"/>
                    </a:cxn>
                    <a:cxn ang="0">
                      <a:pos x="66" y="93"/>
                    </a:cxn>
                    <a:cxn ang="0">
                      <a:pos x="42" y="112"/>
                    </a:cxn>
                    <a:cxn ang="0">
                      <a:pos x="24" y="122"/>
                    </a:cxn>
                    <a:cxn ang="0">
                      <a:pos x="10" y="123"/>
                    </a:cxn>
                    <a:cxn ang="0">
                      <a:pos x="31" y="101"/>
                    </a:cxn>
                    <a:cxn ang="0">
                      <a:pos x="24" y="98"/>
                    </a:cxn>
                    <a:cxn ang="0">
                      <a:pos x="13" y="100"/>
                    </a:cxn>
                    <a:cxn ang="0">
                      <a:pos x="13" y="97"/>
                    </a:cxn>
                    <a:cxn ang="0">
                      <a:pos x="18" y="92"/>
                    </a:cxn>
                    <a:cxn ang="0">
                      <a:pos x="22" y="87"/>
                    </a:cxn>
                    <a:cxn ang="0">
                      <a:pos x="20" y="84"/>
                    </a:cxn>
                    <a:cxn ang="0">
                      <a:pos x="17" y="86"/>
                    </a:cxn>
                    <a:cxn ang="0">
                      <a:pos x="13" y="86"/>
                    </a:cxn>
                    <a:cxn ang="0">
                      <a:pos x="20" y="82"/>
                    </a:cxn>
                    <a:cxn ang="0">
                      <a:pos x="29" y="73"/>
                    </a:cxn>
                    <a:cxn ang="0">
                      <a:pos x="35" y="64"/>
                    </a:cxn>
                    <a:cxn ang="0">
                      <a:pos x="31" y="56"/>
                    </a:cxn>
                    <a:cxn ang="0">
                      <a:pos x="24" y="56"/>
                    </a:cxn>
                    <a:cxn ang="0">
                      <a:pos x="20" y="58"/>
                    </a:cxn>
                    <a:cxn ang="0">
                      <a:pos x="13" y="55"/>
                    </a:cxn>
                    <a:cxn ang="0">
                      <a:pos x="16" y="47"/>
                    </a:cxn>
                    <a:cxn ang="0">
                      <a:pos x="12" y="45"/>
                    </a:cxn>
                    <a:cxn ang="0">
                      <a:pos x="5" y="45"/>
                    </a:cxn>
                    <a:cxn ang="0">
                      <a:pos x="4" y="37"/>
                    </a:cxn>
                    <a:cxn ang="0">
                      <a:pos x="3" y="28"/>
                    </a:cxn>
                    <a:cxn ang="0">
                      <a:pos x="2" y="24"/>
                    </a:cxn>
                    <a:cxn ang="0">
                      <a:pos x="9" y="15"/>
                    </a:cxn>
                    <a:cxn ang="0">
                      <a:pos x="19" y="4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84" h="123">
                      <a:moveTo>
                        <a:pt x="28" y="0"/>
                      </a:moveTo>
                      <a:lnTo>
                        <a:pt x="31" y="1"/>
                      </a:lnTo>
                      <a:lnTo>
                        <a:pt x="27" y="7"/>
                      </a:lnTo>
                      <a:lnTo>
                        <a:pt x="24" y="15"/>
                      </a:lnTo>
                      <a:lnTo>
                        <a:pt x="42" y="11"/>
                      </a:lnTo>
                      <a:lnTo>
                        <a:pt x="41" y="18"/>
                      </a:lnTo>
                      <a:lnTo>
                        <a:pt x="39" y="22"/>
                      </a:lnTo>
                      <a:lnTo>
                        <a:pt x="37" y="27"/>
                      </a:lnTo>
                      <a:lnTo>
                        <a:pt x="34" y="31"/>
                      </a:lnTo>
                      <a:lnTo>
                        <a:pt x="31" y="37"/>
                      </a:lnTo>
                      <a:lnTo>
                        <a:pt x="39" y="45"/>
                      </a:lnTo>
                      <a:lnTo>
                        <a:pt x="48" y="51"/>
                      </a:lnTo>
                      <a:lnTo>
                        <a:pt x="55" y="56"/>
                      </a:lnTo>
                      <a:lnTo>
                        <a:pt x="62" y="63"/>
                      </a:lnTo>
                      <a:lnTo>
                        <a:pt x="69" y="72"/>
                      </a:lnTo>
                      <a:lnTo>
                        <a:pt x="69" y="71"/>
                      </a:lnTo>
                      <a:lnTo>
                        <a:pt x="73" y="67"/>
                      </a:lnTo>
                      <a:lnTo>
                        <a:pt x="77" y="67"/>
                      </a:lnTo>
                      <a:lnTo>
                        <a:pt x="80" y="67"/>
                      </a:lnTo>
                      <a:lnTo>
                        <a:pt x="83" y="71"/>
                      </a:lnTo>
                      <a:lnTo>
                        <a:pt x="84" y="77"/>
                      </a:lnTo>
                      <a:lnTo>
                        <a:pt x="82" y="77"/>
                      </a:lnTo>
                      <a:lnTo>
                        <a:pt x="79" y="78"/>
                      </a:lnTo>
                      <a:lnTo>
                        <a:pt x="78" y="80"/>
                      </a:lnTo>
                      <a:lnTo>
                        <a:pt x="78" y="82"/>
                      </a:lnTo>
                      <a:lnTo>
                        <a:pt x="76" y="84"/>
                      </a:lnTo>
                      <a:lnTo>
                        <a:pt x="72" y="87"/>
                      </a:lnTo>
                      <a:lnTo>
                        <a:pt x="66" y="93"/>
                      </a:lnTo>
                      <a:lnTo>
                        <a:pt x="59" y="99"/>
                      </a:lnTo>
                      <a:lnTo>
                        <a:pt x="42" y="112"/>
                      </a:lnTo>
                      <a:lnTo>
                        <a:pt x="33" y="117"/>
                      </a:lnTo>
                      <a:lnTo>
                        <a:pt x="24" y="122"/>
                      </a:lnTo>
                      <a:lnTo>
                        <a:pt x="17" y="123"/>
                      </a:lnTo>
                      <a:lnTo>
                        <a:pt x="10" y="123"/>
                      </a:lnTo>
                      <a:lnTo>
                        <a:pt x="26" y="107"/>
                      </a:lnTo>
                      <a:lnTo>
                        <a:pt x="31" y="101"/>
                      </a:lnTo>
                      <a:lnTo>
                        <a:pt x="35" y="97"/>
                      </a:lnTo>
                      <a:lnTo>
                        <a:pt x="24" y="98"/>
                      </a:lnTo>
                      <a:lnTo>
                        <a:pt x="14" y="101"/>
                      </a:lnTo>
                      <a:lnTo>
                        <a:pt x="13" y="100"/>
                      </a:lnTo>
                      <a:lnTo>
                        <a:pt x="13" y="99"/>
                      </a:lnTo>
                      <a:lnTo>
                        <a:pt x="13" y="97"/>
                      </a:lnTo>
                      <a:lnTo>
                        <a:pt x="13" y="95"/>
                      </a:lnTo>
                      <a:lnTo>
                        <a:pt x="18" y="92"/>
                      </a:lnTo>
                      <a:lnTo>
                        <a:pt x="20" y="90"/>
                      </a:lnTo>
                      <a:lnTo>
                        <a:pt x="22" y="87"/>
                      </a:lnTo>
                      <a:lnTo>
                        <a:pt x="23" y="84"/>
                      </a:lnTo>
                      <a:lnTo>
                        <a:pt x="20" y="84"/>
                      </a:lnTo>
                      <a:lnTo>
                        <a:pt x="18" y="85"/>
                      </a:lnTo>
                      <a:lnTo>
                        <a:pt x="17" y="86"/>
                      </a:lnTo>
                      <a:lnTo>
                        <a:pt x="14" y="86"/>
                      </a:lnTo>
                      <a:lnTo>
                        <a:pt x="13" y="86"/>
                      </a:lnTo>
                      <a:lnTo>
                        <a:pt x="16" y="84"/>
                      </a:lnTo>
                      <a:lnTo>
                        <a:pt x="20" y="82"/>
                      </a:lnTo>
                      <a:lnTo>
                        <a:pt x="24" y="78"/>
                      </a:lnTo>
                      <a:lnTo>
                        <a:pt x="29" y="73"/>
                      </a:lnTo>
                      <a:lnTo>
                        <a:pt x="32" y="68"/>
                      </a:lnTo>
                      <a:lnTo>
                        <a:pt x="35" y="64"/>
                      </a:lnTo>
                      <a:lnTo>
                        <a:pt x="35" y="60"/>
                      </a:lnTo>
                      <a:lnTo>
                        <a:pt x="31" y="56"/>
                      </a:lnTo>
                      <a:lnTo>
                        <a:pt x="25" y="53"/>
                      </a:lnTo>
                      <a:lnTo>
                        <a:pt x="24" y="56"/>
                      </a:lnTo>
                      <a:lnTo>
                        <a:pt x="23" y="57"/>
                      </a:lnTo>
                      <a:lnTo>
                        <a:pt x="20" y="58"/>
                      </a:lnTo>
                      <a:lnTo>
                        <a:pt x="14" y="58"/>
                      </a:lnTo>
                      <a:lnTo>
                        <a:pt x="13" y="55"/>
                      </a:lnTo>
                      <a:lnTo>
                        <a:pt x="14" y="51"/>
                      </a:lnTo>
                      <a:lnTo>
                        <a:pt x="16" y="47"/>
                      </a:lnTo>
                      <a:lnTo>
                        <a:pt x="14" y="41"/>
                      </a:lnTo>
                      <a:lnTo>
                        <a:pt x="12" y="45"/>
                      </a:lnTo>
                      <a:lnTo>
                        <a:pt x="9" y="46"/>
                      </a:lnTo>
                      <a:lnTo>
                        <a:pt x="5" y="45"/>
                      </a:lnTo>
                      <a:lnTo>
                        <a:pt x="0" y="46"/>
                      </a:lnTo>
                      <a:lnTo>
                        <a:pt x="4" y="37"/>
                      </a:lnTo>
                      <a:lnTo>
                        <a:pt x="7" y="28"/>
                      </a:lnTo>
                      <a:lnTo>
                        <a:pt x="3" y="28"/>
                      </a:lnTo>
                      <a:lnTo>
                        <a:pt x="2" y="26"/>
                      </a:lnTo>
                      <a:lnTo>
                        <a:pt x="2" y="24"/>
                      </a:lnTo>
                      <a:lnTo>
                        <a:pt x="5" y="20"/>
                      </a:lnTo>
                      <a:lnTo>
                        <a:pt x="9" y="15"/>
                      </a:lnTo>
                      <a:lnTo>
                        <a:pt x="13" y="9"/>
                      </a:lnTo>
                      <a:lnTo>
                        <a:pt x="19" y="4"/>
                      </a:lnTo>
                      <a:lnTo>
                        <a:pt x="24" y="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30"/>
                <p:cNvSpPr>
                  <a:spLocks/>
                </p:cNvSpPr>
                <p:nvPr/>
              </p:nvSpPr>
              <p:spPr bwMode="auto">
                <a:xfrm>
                  <a:off x="5702301" y="2335213"/>
                  <a:ext cx="69850" cy="88900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35" y="0"/>
                    </a:cxn>
                    <a:cxn ang="0">
                      <a:pos x="39" y="2"/>
                    </a:cxn>
                    <a:cxn ang="0">
                      <a:pos x="42" y="6"/>
                    </a:cxn>
                    <a:cxn ang="0">
                      <a:pos x="44" y="12"/>
                    </a:cxn>
                    <a:cxn ang="0">
                      <a:pos x="42" y="21"/>
                    </a:cxn>
                    <a:cxn ang="0">
                      <a:pos x="38" y="32"/>
                    </a:cxn>
                    <a:cxn ang="0">
                      <a:pos x="36" y="34"/>
                    </a:cxn>
                    <a:cxn ang="0">
                      <a:pos x="32" y="39"/>
                    </a:cxn>
                    <a:cxn ang="0">
                      <a:pos x="27" y="44"/>
                    </a:cxn>
                    <a:cxn ang="0">
                      <a:pos x="20" y="49"/>
                    </a:cxn>
                    <a:cxn ang="0">
                      <a:pos x="13" y="54"/>
                    </a:cxn>
                    <a:cxn ang="0">
                      <a:pos x="6" y="56"/>
                    </a:cxn>
                    <a:cxn ang="0">
                      <a:pos x="1" y="55"/>
                    </a:cxn>
                    <a:cxn ang="0">
                      <a:pos x="0" y="52"/>
                    </a:cxn>
                    <a:cxn ang="0">
                      <a:pos x="1" y="48"/>
                    </a:cxn>
                    <a:cxn ang="0">
                      <a:pos x="3" y="43"/>
                    </a:cxn>
                    <a:cxn ang="0">
                      <a:pos x="6" y="37"/>
                    </a:cxn>
                    <a:cxn ang="0">
                      <a:pos x="8" y="33"/>
                    </a:cxn>
                    <a:cxn ang="0">
                      <a:pos x="9" y="30"/>
                    </a:cxn>
                    <a:cxn ang="0">
                      <a:pos x="8" y="31"/>
                    </a:cxn>
                    <a:cxn ang="0">
                      <a:pos x="7" y="32"/>
                    </a:cxn>
                    <a:cxn ang="0">
                      <a:pos x="3" y="32"/>
                    </a:cxn>
                    <a:cxn ang="0">
                      <a:pos x="4" y="24"/>
                    </a:cxn>
                    <a:cxn ang="0">
                      <a:pos x="8" y="17"/>
                    </a:cxn>
                    <a:cxn ang="0">
                      <a:pos x="12" y="10"/>
                    </a:cxn>
                    <a:cxn ang="0">
                      <a:pos x="18" y="6"/>
                    </a:cxn>
                    <a:cxn ang="0">
                      <a:pos x="23" y="2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44" h="56">
                      <a:moveTo>
                        <a:pt x="30" y="0"/>
                      </a:moveTo>
                      <a:lnTo>
                        <a:pt x="35" y="0"/>
                      </a:lnTo>
                      <a:lnTo>
                        <a:pt x="39" y="2"/>
                      </a:lnTo>
                      <a:lnTo>
                        <a:pt x="42" y="6"/>
                      </a:lnTo>
                      <a:lnTo>
                        <a:pt x="44" y="12"/>
                      </a:lnTo>
                      <a:lnTo>
                        <a:pt x="42" y="21"/>
                      </a:lnTo>
                      <a:lnTo>
                        <a:pt x="38" y="32"/>
                      </a:lnTo>
                      <a:lnTo>
                        <a:pt x="36" y="34"/>
                      </a:lnTo>
                      <a:lnTo>
                        <a:pt x="32" y="39"/>
                      </a:lnTo>
                      <a:lnTo>
                        <a:pt x="27" y="44"/>
                      </a:lnTo>
                      <a:lnTo>
                        <a:pt x="20" y="49"/>
                      </a:lnTo>
                      <a:lnTo>
                        <a:pt x="13" y="54"/>
                      </a:lnTo>
                      <a:lnTo>
                        <a:pt x="6" y="56"/>
                      </a:lnTo>
                      <a:lnTo>
                        <a:pt x="1" y="55"/>
                      </a:lnTo>
                      <a:lnTo>
                        <a:pt x="0" y="52"/>
                      </a:lnTo>
                      <a:lnTo>
                        <a:pt x="1" y="48"/>
                      </a:lnTo>
                      <a:lnTo>
                        <a:pt x="3" y="43"/>
                      </a:lnTo>
                      <a:lnTo>
                        <a:pt x="6" y="37"/>
                      </a:lnTo>
                      <a:lnTo>
                        <a:pt x="8" y="33"/>
                      </a:lnTo>
                      <a:lnTo>
                        <a:pt x="9" y="30"/>
                      </a:lnTo>
                      <a:lnTo>
                        <a:pt x="8" y="31"/>
                      </a:lnTo>
                      <a:lnTo>
                        <a:pt x="7" y="32"/>
                      </a:lnTo>
                      <a:lnTo>
                        <a:pt x="3" y="32"/>
                      </a:lnTo>
                      <a:lnTo>
                        <a:pt x="4" y="24"/>
                      </a:lnTo>
                      <a:lnTo>
                        <a:pt x="8" y="17"/>
                      </a:lnTo>
                      <a:lnTo>
                        <a:pt x="12" y="10"/>
                      </a:lnTo>
                      <a:lnTo>
                        <a:pt x="18" y="6"/>
                      </a:lnTo>
                      <a:lnTo>
                        <a:pt x="23" y="2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31"/>
                <p:cNvSpPr>
                  <a:spLocks noEditPoints="1"/>
                </p:cNvSpPr>
                <p:nvPr/>
              </p:nvSpPr>
              <p:spPr bwMode="auto">
                <a:xfrm>
                  <a:off x="4908551" y="2274888"/>
                  <a:ext cx="284163" cy="896938"/>
                </a:xfrm>
                <a:custGeom>
                  <a:avLst/>
                  <a:gdLst/>
                  <a:ahLst/>
                  <a:cxnLst>
                    <a:cxn ang="0">
                      <a:pos x="0" y="499"/>
                    </a:cxn>
                    <a:cxn ang="0">
                      <a:pos x="179" y="5"/>
                    </a:cxn>
                    <a:cxn ang="0">
                      <a:pos x="177" y="9"/>
                    </a:cxn>
                    <a:cxn ang="0">
                      <a:pos x="179" y="0"/>
                    </a:cxn>
                    <a:cxn ang="0">
                      <a:pos x="176" y="6"/>
                    </a:cxn>
                    <a:cxn ang="0">
                      <a:pos x="174" y="9"/>
                    </a:cxn>
                    <a:cxn ang="0">
                      <a:pos x="177" y="9"/>
                    </a:cxn>
                    <a:cxn ang="0">
                      <a:pos x="170" y="29"/>
                    </a:cxn>
                    <a:cxn ang="0">
                      <a:pos x="150" y="61"/>
                    </a:cxn>
                    <a:cxn ang="0">
                      <a:pos x="147" y="70"/>
                    </a:cxn>
                    <a:cxn ang="0">
                      <a:pos x="156" y="63"/>
                    </a:cxn>
                    <a:cxn ang="0">
                      <a:pos x="176" y="38"/>
                    </a:cxn>
                    <a:cxn ang="0">
                      <a:pos x="156" y="82"/>
                    </a:cxn>
                    <a:cxn ang="0">
                      <a:pos x="151" y="103"/>
                    </a:cxn>
                    <a:cxn ang="0">
                      <a:pos x="155" y="121"/>
                    </a:cxn>
                    <a:cxn ang="0">
                      <a:pos x="139" y="137"/>
                    </a:cxn>
                    <a:cxn ang="0">
                      <a:pos x="138" y="140"/>
                    </a:cxn>
                    <a:cxn ang="0">
                      <a:pos x="151" y="133"/>
                    </a:cxn>
                    <a:cxn ang="0">
                      <a:pos x="153" y="139"/>
                    </a:cxn>
                    <a:cxn ang="0">
                      <a:pos x="140" y="164"/>
                    </a:cxn>
                    <a:cxn ang="0">
                      <a:pos x="110" y="193"/>
                    </a:cxn>
                    <a:cxn ang="0">
                      <a:pos x="106" y="196"/>
                    </a:cxn>
                    <a:cxn ang="0">
                      <a:pos x="94" y="204"/>
                    </a:cxn>
                    <a:cxn ang="0">
                      <a:pos x="81" y="214"/>
                    </a:cxn>
                    <a:cxn ang="0">
                      <a:pos x="70" y="223"/>
                    </a:cxn>
                    <a:cxn ang="0">
                      <a:pos x="66" y="227"/>
                    </a:cxn>
                    <a:cxn ang="0">
                      <a:pos x="61" y="246"/>
                    </a:cxn>
                    <a:cxn ang="0">
                      <a:pos x="62" y="244"/>
                    </a:cxn>
                    <a:cxn ang="0">
                      <a:pos x="74" y="224"/>
                    </a:cxn>
                    <a:cxn ang="0">
                      <a:pos x="92" y="210"/>
                    </a:cxn>
                    <a:cxn ang="0">
                      <a:pos x="80" y="244"/>
                    </a:cxn>
                    <a:cxn ang="0">
                      <a:pos x="90" y="253"/>
                    </a:cxn>
                    <a:cxn ang="0">
                      <a:pos x="92" y="257"/>
                    </a:cxn>
                    <a:cxn ang="0">
                      <a:pos x="73" y="283"/>
                    </a:cxn>
                    <a:cxn ang="0">
                      <a:pos x="63" y="288"/>
                    </a:cxn>
                    <a:cxn ang="0">
                      <a:pos x="67" y="280"/>
                    </a:cxn>
                    <a:cxn ang="0">
                      <a:pos x="77" y="269"/>
                    </a:cxn>
                    <a:cxn ang="0">
                      <a:pos x="66" y="272"/>
                    </a:cxn>
                    <a:cxn ang="0">
                      <a:pos x="54" y="289"/>
                    </a:cxn>
                    <a:cxn ang="0">
                      <a:pos x="41" y="315"/>
                    </a:cxn>
                    <a:cxn ang="0">
                      <a:pos x="26" y="357"/>
                    </a:cxn>
                    <a:cxn ang="0">
                      <a:pos x="20" y="378"/>
                    </a:cxn>
                    <a:cxn ang="0">
                      <a:pos x="19" y="372"/>
                    </a:cxn>
                    <a:cxn ang="0">
                      <a:pos x="6" y="465"/>
                    </a:cxn>
                    <a:cxn ang="0">
                      <a:pos x="6" y="560"/>
                    </a:cxn>
                    <a:cxn ang="0">
                      <a:pos x="2" y="529"/>
                    </a:cxn>
                    <a:cxn ang="0">
                      <a:pos x="2" y="456"/>
                    </a:cxn>
                    <a:cxn ang="0">
                      <a:pos x="10" y="370"/>
                    </a:cxn>
                    <a:cxn ang="0">
                      <a:pos x="28" y="289"/>
                    </a:cxn>
                    <a:cxn ang="0">
                      <a:pos x="59" y="198"/>
                    </a:cxn>
                    <a:cxn ang="0">
                      <a:pos x="101" y="110"/>
                    </a:cxn>
                    <a:cxn ang="0">
                      <a:pos x="67" y="184"/>
                    </a:cxn>
                    <a:cxn ang="0">
                      <a:pos x="118" y="89"/>
                    </a:cxn>
                    <a:cxn ang="0">
                      <a:pos x="156" y="28"/>
                    </a:cxn>
                  </a:cxnLst>
                  <a:rect l="0" t="0" r="r" b="b"/>
                  <a:pathLst>
                    <a:path w="179" h="565">
                      <a:moveTo>
                        <a:pt x="0" y="493"/>
                      </a:moveTo>
                      <a:lnTo>
                        <a:pt x="0" y="499"/>
                      </a:lnTo>
                      <a:lnTo>
                        <a:pt x="0" y="493"/>
                      </a:lnTo>
                      <a:close/>
                      <a:moveTo>
                        <a:pt x="179" y="5"/>
                      </a:moveTo>
                      <a:lnTo>
                        <a:pt x="178" y="7"/>
                      </a:lnTo>
                      <a:lnTo>
                        <a:pt x="177" y="9"/>
                      </a:lnTo>
                      <a:lnTo>
                        <a:pt x="179" y="5"/>
                      </a:lnTo>
                      <a:close/>
                      <a:moveTo>
                        <a:pt x="179" y="0"/>
                      </a:moveTo>
                      <a:lnTo>
                        <a:pt x="174" y="6"/>
                      </a:lnTo>
                      <a:lnTo>
                        <a:pt x="176" y="6"/>
                      </a:lnTo>
                      <a:lnTo>
                        <a:pt x="176" y="7"/>
                      </a:lnTo>
                      <a:lnTo>
                        <a:pt x="174" y="9"/>
                      </a:lnTo>
                      <a:lnTo>
                        <a:pt x="176" y="10"/>
                      </a:lnTo>
                      <a:lnTo>
                        <a:pt x="177" y="9"/>
                      </a:lnTo>
                      <a:lnTo>
                        <a:pt x="168" y="28"/>
                      </a:lnTo>
                      <a:lnTo>
                        <a:pt x="170" y="29"/>
                      </a:lnTo>
                      <a:lnTo>
                        <a:pt x="147" y="64"/>
                      </a:lnTo>
                      <a:lnTo>
                        <a:pt x="150" y="61"/>
                      </a:lnTo>
                      <a:lnTo>
                        <a:pt x="148" y="67"/>
                      </a:lnTo>
                      <a:lnTo>
                        <a:pt x="147" y="70"/>
                      </a:lnTo>
                      <a:lnTo>
                        <a:pt x="145" y="73"/>
                      </a:lnTo>
                      <a:lnTo>
                        <a:pt x="156" y="63"/>
                      </a:lnTo>
                      <a:lnTo>
                        <a:pt x="166" y="51"/>
                      </a:lnTo>
                      <a:lnTo>
                        <a:pt x="176" y="38"/>
                      </a:lnTo>
                      <a:lnTo>
                        <a:pt x="160" y="70"/>
                      </a:lnTo>
                      <a:lnTo>
                        <a:pt x="156" y="82"/>
                      </a:lnTo>
                      <a:lnTo>
                        <a:pt x="153" y="93"/>
                      </a:lnTo>
                      <a:lnTo>
                        <a:pt x="151" y="103"/>
                      </a:lnTo>
                      <a:lnTo>
                        <a:pt x="152" y="113"/>
                      </a:lnTo>
                      <a:lnTo>
                        <a:pt x="155" y="121"/>
                      </a:lnTo>
                      <a:lnTo>
                        <a:pt x="146" y="128"/>
                      </a:lnTo>
                      <a:lnTo>
                        <a:pt x="139" y="137"/>
                      </a:lnTo>
                      <a:lnTo>
                        <a:pt x="133" y="146"/>
                      </a:lnTo>
                      <a:lnTo>
                        <a:pt x="138" y="140"/>
                      </a:lnTo>
                      <a:lnTo>
                        <a:pt x="144" y="135"/>
                      </a:lnTo>
                      <a:lnTo>
                        <a:pt x="151" y="133"/>
                      </a:lnTo>
                      <a:lnTo>
                        <a:pt x="149" y="138"/>
                      </a:lnTo>
                      <a:lnTo>
                        <a:pt x="153" y="139"/>
                      </a:lnTo>
                      <a:lnTo>
                        <a:pt x="147" y="153"/>
                      </a:lnTo>
                      <a:lnTo>
                        <a:pt x="140" y="164"/>
                      </a:lnTo>
                      <a:lnTo>
                        <a:pt x="130" y="174"/>
                      </a:lnTo>
                      <a:lnTo>
                        <a:pt x="110" y="193"/>
                      </a:lnTo>
                      <a:lnTo>
                        <a:pt x="109" y="194"/>
                      </a:lnTo>
                      <a:lnTo>
                        <a:pt x="106" y="196"/>
                      </a:lnTo>
                      <a:lnTo>
                        <a:pt x="100" y="199"/>
                      </a:lnTo>
                      <a:lnTo>
                        <a:pt x="94" y="204"/>
                      </a:lnTo>
                      <a:lnTo>
                        <a:pt x="88" y="209"/>
                      </a:lnTo>
                      <a:lnTo>
                        <a:pt x="81" y="214"/>
                      </a:lnTo>
                      <a:lnTo>
                        <a:pt x="74" y="219"/>
                      </a:lnTo>
                      <a:lnTo>
                        <a:pt x="70" y="223"/>
                      </a:lnTo>
                      <a:lnTo>
                        <a:pt x="67" y="226"/>
                      </a:lnTo>
                      <a:lnTo>
                        <a:pt x="66" y="227"/>
                      </a:lnTo>
                      <a:lnTo>
                        <a:pt x="65" y="235"/>
                      </a:lnTo>
                      <a:lnTo>
                        <a:pt x="61" y="246"/>
                      </a:lnTo>
                      <a:lnTo>
                        <a:pt x="56" y="255"/>
                      </a:lnTo>
                      <a:lnTo>
                        <a:pt x="62" y="244"/>
                      </a:lnTo>
                      <a:lnTo>
                        <a:pt x="68" y="234"/>
                      </a:lnTo>
                      <a:lnTo>
                        <a:pt x="74" y="224"/>
                      </a:lnTo>
                      <a:lnTo>
                        <a:pt x="82" y="217"/>
                      </a:lnTo>
                      <a:lnTo>
                        <a:pt x="92" y="210"/>
                      </a:lnTo>
                      <a:lnTo>
                        <a:pt x="84" y="227"/>
                      </a:lnTo>
                      <a:lnTo>
                        <a:pt x="80" y="244"/>
                      </a:lnTo>
                      <a:lnTo>
                        <a:pt x="81" y="262"/>
                      </a:lnTo>
                      <a:lnTo>
                        <a:pt x="90" y="253"/>
                      </a:lnTo>
                      <a:lnTo>
                        <a:pt x="99" y="243"/>
                      </a:lnTo>
                      <a:lnTo>
                        <a:pt x="92" y="257"/>
                      </a:lnTo>
                      <a:lnTo>
                        <a:pt x="83" y="270"/>
                      </a:lnTo>
                      <a:lnTo>
                        <a:pt x="73" y="283"/>
                      </a:lnTo>
                      <a:lnTo>
                        <a:pt x="63" y="295"/>
                      </a:lnTo>
                      <a:lnTo>
                        <a:pt x="63" y="288"/>
                      </a:lnTo>
                      <a:lnTo>
                        <a:pt x="65" y="284"/>
                      </a:lnTo>
                      <a:lnTo>
                        <a:pt x="67" y="280"/>
                      </a:lnTo>
                      <a:lnTo>
                        <a:pt x="74" y="273"/>
                      </a:lnTo>
                      <a:lnTo>
                        <a:pt x="77" y="269"/>
                      </a:lnTo>
                      <a:lnTo>
                        <a:pt x="72" y="268"/>
                      </a:lnTo>
                      <a:lnTo>
                        <a:pt x="66" y="272"/>
                      </a:lnTo>
                      <a:lnTo>
                        <a:pt x="60" y="279"/>
                      </a:lnTo>
                      <a:lnTo>
                        <a:pt x="54" y="289"/>
                      </a:lnTo>
                      <a:lnTo>
                        <a:pt x="47" y="302"/>
                      </a:lnTo>
                      <a:lnTo>
                        <a:pt x="41" y="315"/>
                      </a:lnTo>
                      <a:lnTo>
                        <a:pt x="30" y="344"/>
                      </a:lnTo>
                      <a:lnTo>
                        <a:pt x="26" y="357"/>
                      </a:lnTo>
                      <a:lnTo>
                        <a:pt x="22" y="368"/>
                      </a:lnTo>
                      <a:lnTo>
                        <a:pt x="20" y="378"/>
                      </a:lnTo>
                      <a:lnTo>
                        <a:pt x="18" y="383"/>
                      </a:lnTo>
                      <a:lnTo>
                        <a:pt x="19" y="372"/>
                      </a:lnTo>
                      <a:lnTo>
                        <a:pt x="12" y="419"/>
                      </a:lnTo>
                      <a:lnTo>
                        <a:pt x="6" y="465"/>
                      </a:lnTo>
                      <a:lnTo>
                        <a:pt x="5" y="512"/>
                      </a:lnTo>
                      <a:lnTo>
                        <a:pt x="6" y="560"/>
                      </a:lnTo>
                      <a:lnTo>
                        <a:pt x="6" y="565"/>
                      </a:lnTo>
                      <a:lnTo>
                        <a:pt x="2" y="529"/>
                      </a:lnTo>
                      <a:lnTo>
                        <a:pt x="0" y="496"/>
                      </a:lnTo>
                      <a:lnTo>
                        <a:pt x="2" y="456"/>
                      </a:lnTo>
                      <a:lnTo>
                        <a:pt x="5" y="414"/>
                      </a:lnTo>
                      <a:lnTo>
                        <a:pt x="10" y="370"/>
                      </a:lnTo>
                      <a:lnTo>
                        <a:pt x="18" y="329"/>
                      </a:lnTo>
                      <a:lnTo>
                        <a:pt x="28" y="289"/>
                      </a:lnTo>
                      <a:lnTo>
                        <a:pt x="43" y="243"/>
                      </a:lnTo>
                      <a:lnTo>
                        <a:pt x="59" y="198"/>
                      </a:lnTo>
                      <a:lnTo>
                        <a:pt x="79" y="153"/>
                      </a:lnTo>
                      <a:lnTo>
                        <a:pt x="101" y="110"/>
                      </a:lnTo>
                      <a:lnTo>
                        <a:pt x="83" y="147"/>
                      </a:lnTo>
                      <a:lnTo>
                        <a:pt x="67" y="184"/>
                      </a:lnTo>
                      <a:lnTo>
                        <a:pt x="102" y="121"/>
                      </a:lnTo>
                      <a:lnTo>
                        <a:pt x="118" y="89"/>
                      </a:lnTo>
                      <a:lnTo>
                        <a:pt x="136" y="58"/>
                      </a:lnTo>
                      <a:lnTo>
                        <a:pt x="156" y="28"/>
                      </a:lnTo>
                      <a:lnTo>
                        <a:pt x="17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32"/>
                <p:cNvSpPr>
                  <a:spLocks/>
                </p:cNvSpPr>
                <p:nvPr/>
              </p:nvSpPr>
              <p:spPr bwMode="auto">
                <a:xfrm>
                  <a:off x="6340476" y="1752600"/>
                  <a:ext cx="142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6" y="0"/>
                    </a:cxn>
                    <a:cxn ang="0">
                      <a:pos x="9" y="1"/>
                    </a:cxn>
                    <a:cxn ang="0">
                      <a:pos x="8" y="2"/>
                    </a:cxn>
                    <a:cxn ang="0">
                      <a:pos x="7" y="1"/>
                    </a:cxn>
                    <a:cxn ang="0">
                      <a:pos x="7" y="2"/>
                    </a:cxn>
                    <a:cxn ang="0">
                      <a:pos x="5" y="1"/>
                    </a:cxn>
                    <a:cxn ang="0">
                      <a:pos x="2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" h="2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9" y="1"/>
                      </a:lnTo>
                      <a:lnTo>
                        <a:pt x="8" y="2"/>
                      </a:lnTo>
                      <a:lnTo>
                        <a:pt x="7" y="1"/>
                      </a:lnTo>
                      <a:lnTo>
                        <a:pt x="7" y="2"/>
                      </a:lnTo>
                      <a:lnTo>
                        <a:pt x="5" y="1"/>
                      </a:lnTo>
                      <a:lnTo>
                        <a:pt x="2" y="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33"/>
                <p:cNvSpPr>
                  <a:spLocks noEditPoints="1"/>
                </p:cNvSpPr>
                <p:nvPr/>
              </p:nvSpPr>
              <p:spPr bwMode="auto">
                <a:xfrm>
                  <a:off x="6502401" y="1763713"/>
                  <a:ext cx="7938" cy="158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5" y="0"/>
                    </a:cxn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5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5" y="0"/>
                      </a:lnTo>
                      <a:close/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34"/>
                <p:cNvSpPr>
                  <a:spLocks noEditPoints="1"/>
                </p:cNvSpPr>
                <p:nvPr/>
              </p:nvSpPr>
              <p:spPr bwMode="auto">
                <a:xfrm>
                  <a:off x="4913313" y="3040063"/>
                  <a:ext cx="736600" cy="1220788"/>
                </a:xfrm>
                <a:custGeom>
                  <a:avLst/>
                  <a:gdLst/>
                  <a:ahLst/>
                  <a:cxnLst>
                    <a:cxn ang="0">
                      <a:pos x="444" y="759"/>
                    </a:cxn>
                    <a:cxn ang="0">
                      <a:pos x="446" y="760"/>
                    </a:cxn>
                    <a:cxn ang="0">
                      <a:pos x="390" y="730"/>
                    </a:cxn>
                    <a:cxn ang="0">
                      <a:pos x="409" y="743"/>
                    </a:cxn>
                    <a:cxn ang="0">
                      <a:pos x="307" y="670"/>
                    </a:cxn>
                    <a:cxn ang="0">
                      <a:pos x="21" y="0"/>
                    </a:cxn>
                    <a:cxn ang="0">
                      <a:pos x="19" y="45"/>
                    </a:cxn>
                    <a:cxn ang="0">
                      <a:pos x="24" y="17"/>
                    </a:cxn>
                    <a:cxn ang="0">
                      <a:pos x="30" y="17"/>
                    </a:cxn>
                    <a:cxn ang="0">
                      <a:pos x="41" y="41"/>
                    </a:cxn>
                    <a:cxn ang="0">
                      <a:pos x="46" y="34"/>
                    </a:cxn>
                    <a:cxn ang="0">
                      <a:pos x="49" y="34"/>
                    </a:cxn>
                    <a:cxn ang="0">
                      <a:pos x="55" y="38"/>
                    </a:cxn>
                    <a:cxn ang="0">
                      <a:pos x="59" y="48"/>
                    </a:cxn>
                    <a:cxn ang="0">
                      <a:pos x="79" y="92"/>
                    </a:cxn>
                    <a:cxn ang="0">
                      <a:pos x="106" y="116"/>
                    </a:cxn>
                    <a:cxn ang="0">
                      <a:pos x="119" y="153"/>
                    </a:cxn>
                    <a:cxn ang="0">
                      <a:pos x="128" y="184"/>
                    </a:cxn>
                    <a:cxn ang="0">
                      <a:pos x="140" y="199"/>
                    </a:cxn>
                    <a:cxn ang="0">
                      <a:pos x="145" y="197"/>
                    </a:cxn>
                    <a:cxn ang="0">
                      <a:pos x="178" y="221"/>
                    </a:cxn>
                    <a:cxn ang="0">
                      <a:pos x="174" y="229"/>
                    </a:cxn>
                    <a:cxn ang="0">
                      <a:pos x="183" y="228"/>
                    </a:cxn>
                    <a:cxn ang="0">
                      <a:pos x="228" y="240"/>
                    </a:cxn>
                    <a:cxn ang="0">
                      <a:pos x="255" y="285"/>
                    </a:cxn>
                    <a:cxn ang="0">
                      <a:pos x="249" y="341"/>
                    </a:cxn>
                    <a:cxn ang="0">
                      <a:pos x="242" y="386"/>
                    </a:cxn>
                    <a:cxn ang="0">
                      <a:pos x="255" y="441"/>
                    </a:cxn>
                    <a:cxn ang="0">
                      <a:pos x="256" y="468"/>
                    </a:cxn>
                    <a:cxn ang="0">
                      <a:pos x="234" y="473"/>
                    </a:cxn>
                    <a:cxn ang="0">
                      <a:pos x="234" y="506"/>
                    </a:cxn>
                    <a:cxn ang="0">
                      <a:pos x="252" y="550"/>
                    </a:cxn>
                    <a:cxn ang="0">
                      <a:pos x="245" y="547"/>
                    </a:cxn>
                    <a:cxn ang="0">
                      <a:pos x="260" y="579"/>
                    </a:cxn>
                    <a:cxn ang="0">
                      <a:pos x="245" y="576"/>
                    </a:cxn>
                    <a:cxn ang="0">
                      <a:pos x="280" y="621"/>
                    </a:cxn>
                    <a:cxn ang="0">
                      <a:pos x="291" y="641"/>
                    </a:cxn>
                    <a:cxn ang="0">
                      <a:pos x="287" y="641"/>
                    </a:cxn>
                    <a:cxn ang="0">
                      <a:pos x="282" y="637"/>
                    </a:cxn>
                    <a:cxn ang="0">
                      <a:pos x="313" y="666"/>
                    </a:cxn>
                    <a:cxn ang="0">
                      <a:pos x="354" y="705"/>
                    </a:cxn>
                    <a:cxn ang="0">
                      <a:pos x="323" y="683"/>
                    </a:cxn>
                    <a:cxn ang="0">
                      <a:pos x="320" y="680"/>
                    </a:cxn>
                    <a:cxn ang="0">
                      <a:pos x="256" y="625"/>
                    </a:cxn>
                    <a:cxn ang="0">
                      <a:pos x="132" y="469"/>
                    </a:cxn>
                    <a:cxn ang="0">
                      <a:pos x="50" y="286"/>
                    </a:cxn>
                    <a:cxn ang="0">
                      <a:pos x="7" y="92"/>
                    </a:cxn>
                    <a:cxn ang="0">
                      <a:pos x="0" y="46"/>
                    </a:cxn>
                    <a:cxn ang="0">
                      <a:pos x="6" y="45"/>
                    </a:cxn>
                  </a:cxnLst>
                  <a:rect l="0" t="0" r="r" b="b"/>
                  <a:pathLst>
                    <a:path w="464" h="769">
                      <a:moveTo>
                        <a:pt x="444" y="759"/>
                      </a:moveTo>
                      <a:lnTo>
                        <a:pt x="445" y="759"/>
                      </a:lnTo>
                      <a:lnTo>
                        <a:pt x="445" y="760"/>
                      </a:lnTo>
                      <a:lnTo>
                        <a:pt x="444" y="759"/>
                      </a:lnTo>
                      <a:close/>
                      <a:moveTo>
                        <a:pt x="436" y="756"/>
                      </a:moveTo>
                      <a:lnTo>
                        <a:pt x="444" y="759"/>
                      </a:lnTo>
                      <a:lnTo>
                        <a:pt x="445" y="760"/>
                      </a:lnTo>
                      <a:lnTo>
                        <a:pt x="446" y="760"/>
                      </a:lnTo>
                      <a:lnTo>
                        <a:pt x="464" y="769"/>
                      </a:lnTo>
                      <a:lnTo>
                        <a:pt x="436" y="756"/>
                      </a:lnTo>
                      <a:close/>
                      <a:moveTo>
                        <a:pt x="361" y="711"/>
                      </a:moveTo>
                      <a:lnTo>
                        <a:pt x="390" y="730"/>
                      </a:lnTo>
                      <a:lnTo>
                        <a:pt x="426" y="751"/>
                      </a:lnTo>
                      <a:lnTo>
                        <a:pt x="436" y="756"/>
                      </a:lnTo>
                      <a:lnTo>
                        <a:pt x="427" y="753"/>
                      </a:lnTo>
                      <a:lnTo>
                        <a:pt x="409" y="743"/>
                      </a:lnTo>
                      <a:lnTo>
                        <a:pt x="390" y="732"/>
                      </a:lnTo>
                      <a:lnTo>
                        <a:pt x="372" y="719"/>
                      </a:lnTo>
                      <a:lnTo>
                        <a:pt x="361" y="711"/>
                      </a:lnTo>
                      <a:close/>
                      <a:moveTo>
                        <a:pt x="307" y="670"/>
                      </a:moveTo>
                      <a:lnTo>
                        <a:pt x="318" y="678"/>
                      </a:lnTo>
                      <a:lnTo>
                        <a:pt x="313" y="675"/>
                      </a:lnTo>
                      <a:lnTo>
                        <a:pt x="307" y="670"/>
                      </a:lnTo>
                      <a:close/>
                      <a:moveTo>
                        <a:pt x="21" y="0"/>
                      </a:moveTo>
                      <a:lnTo>
                        <a:pt x="22" y="0"/>
                      </a:lnTo>
                      <a:lnTo>
                        <a:pt x="19" y="15"/>
                      </a:lnTo>
                      <a:lnTo>
                        <a:pt x="18" y="30"/>
                      </a:lnTo>
                      <a:lnTo>
                        <a:pt x="19" y="45"/>
                      </a:lnTo>
                      <a:lnTo>
                        <a:pt x="21" y="40"/>
                      </a:lnTo>
                      <a:lnTo>
                        <a:pt x="22" y="33"/>
                      </a:lnTo>
                      <a:lnTo>
                        <a:pt x="23" y="24"/>
                      </a:lnTo>
                      <a:lnTo>
                        <a:pt x="24" y="17"/>
                      </a:lnTo>
                      <a:lnTo>
                        <a:pt x="25" y="12"/>
                      </a:lnTo>
                      <a:lnTo>
                        <a:pt x="25" y="9"/>
                      </a:lnTo>
                      <a:lnTo>
                        <a:pt x="27" y="12"/>
                      </a:lnTo>
                      <a:lnTo>
                        <a:pt x="30" y="17"/>
                      </a:lnTo>
                      <a:lnTo>
                        <a:pt x="34" y="24"/>
                      </a:lnTo>
                      <a:lnTo>
                        <a:pt x="37" y="31"/>
                      </a:lnTo>
                      <a:lnTo>
                        <a:pt x="40" y="37"/>
                      </a:lnTo>
                      <a:lnTo>
                        <a:pt x="41" y="41"/>
                      </a:lnTo>
                      <a:lnTo>
                        <a:pt x="44" y="40"/>
                      </a:lnTo>
                      <a:lnTo>
                        <a:pt x="44" y="38"/>
                      </a:lnTo>
                      <a:lnTo>
                        <a:pt x="46" y="36"/>
                      </a:lnTo>
                      <a:lnTo>
                        <a:pt x="46" y="34"/>
                      </a:lnTo>
                      <a:lnTo>
                        <a:pt x="45" y="31"/>
                      </a:lnTo>
                      <a:lnTo>
                        <a:pt x="47" y="31"/>
                      </a:lnTo>
                      <a:lnTo>
                        <a:pt x="48" y="32"/>
                      </a:lnTo>
                      <a:lnTo>
                        <a:pt x="49" y="34"/>
                      </a:lnTo>
                      <a:lnTo>
                        <a:pt x="50" y="34"/>
                      </a:lnTo>
                      <a:lnTo>
                        <a:pt x="52" y="30"/>
                      </a:lnTo>
                      <a:lnTo>
                        <a:pt x="55" y="34"/>
                      </a:lnTo>
                      <a:lnTo>
                        <a:pt x="55" y="38"/>
                      </a:lnTo>
                      <a:lnTo>
                        <a:pt x="54" y="42"/>
                      </a:lnTo>
                      <a:lnTo>
                        <a:pt x="54" y="45"/>
                      </a:lnTo>
                      <a:lnTo>
                        <a:pt x="56" y="50"/>
                      </a:lnTo>
                      <a:lnTo>
                        <a:pt x="59" y="48"/>
                      </a:lnTo>
                      <a:lnTo>
                        <a:pt x="62" y="48"/>
                      </a:lnTo>
                      <a:lnTo>
                        <a:pt x="63" y="64"/>
                      </a:lnTo>
                      <a:lnTo>
                        <a:pt x="70" y="79"/>
                      </a:lnTo>
                      <a:lnTo>
                        <a:pt x="79" y="92"/>
                      </a:lnTo>
                      <a:lnTo>
                        <a:pt x="91" y="102"/>
                      </a:lnTo>
                      <a:lnTo>
                        <a:pt x="104" y="109"/>
                      </a:lnTo>
                      <a:lnTo>
                        <a:pt x="104" y="110"/>
                      </a:lnTo>
                      <a:lnTo>
                        <a:pt x="106" y="116"/>
                      </a:lnTo>
                      <a:lnTo>
                        <a:pt x="109" y="123"/>
                      </a:lnTo>
                      <a:lnTo>
                        <a:pt x="112" y="132"/>
                      </a:lnTo>
                      <a:lnTo>
                        <a:pt x="115" y="143"/>
                      </a:lnTo>
                      <a:lnTo>
                        <a:pt x="119" y="153"/>
                      </a:lnTo>
                      <a:lnTo>
                        <a:pt x="122" y="164"/>
                      </a:lnTo>
                      <a:lnTo>
                        <a:pt x="126" y="174"/>
                      </a:lnTo>
                      <a:lnTo>
                        <a:pt x="128" y="183"/>
                      </a:lnTo>
                      <a:lnTo>
                        <a:pt x="128" y="184"/>
                      </a:lnTo>
                      <a:lnTo>
                        <a:pt x="134" y="184"/>
                      </a:lnTo>
                      <a:lnTo>
                        <a:pt x="140" y="188"/>
                      </a:lnTo>
                      <a:lnTo>
                        <a:pt x="143" y="194"/>
                      </a:lnTo>
                      <a:lnTo>
                        <a:pt x="140" y="199"/>
                      </a:lnTo>
                      <a:lnTo>
                        <a:pt x="139" y="204"/>
                      </a:lnTo>
                      <a:lnTo>
                        <a:pt x="141" y="207"/>
                      </a:lnTo>
                      <a:lnTo>
                        <a:pt x="146" y="210"/>
                      </a:lnTo>
                      <a:lnTo>
                        <a:pt x="145" y="197"/>
                      </a:lnTo>
                      <a:lnTo>
                        <a:pt x="152" y="199"/>
                      </a:lnTo>
                      <a:lnTo>
                        <a:pt x="159" y="204"/>
                      </a:lnTo>
                      <a:lnTo>
                        <a:pt x="167" y="210"/>
                      </a:lnTo>
                      <a:lnTo>
                        <a:pt x="178" y="221"/>
                      </a:lnTo>
                      <a:lnTo>
                        <a:pt x="175" y="222"/>
                      </a:lnTo>
                      <a:lnTo>
                        <a:pt x="174" y="224"/>
                      </a:lnTo>
                      <a:lnTo>
                        <a:pt x="174" y="227"/>
                      </a:lnTo>
                      <a:lnTo>
                        <a:pt x="174" y="229"/>
                      </a:lnTo>
                      <a:lnTo>
                        <a:pt x="177" y="231"/>
                      </a:lnTo>
                      <a:lnTo>
                        <a:pt x="180" y="232"/>
                      </a:lnTo>
                      <a:lnTo>
                        <a:pt x="183" y="233"/>
                      </a:lnTo>
                      <a:lnTo>
                        <a:pt x="183" y="228"/>
                      </a:lnTo>
                      <a:lnTo>
                        <a:pt x="182" y="225"/>
                      </a:lnTo>
                      <a:lnTo>
                        <a:pt x="200" y="228"/>
                      </a:lnTo>
                      <a:lnTo>
                        <a:pt x="215" y="232"/>
                      </a:lnTo>
                      <a:lnTo>
                        <a:pt x="228" y="240"/>
                      </a:lnTo>
                      <a:lnTo>
                        <a:pt x="238" y="248"/>
                      </a:lnTo>
                      <a:lnTo>
                        <a:pt x="246" y="259"/>
                      </a:lnTo>
                      <a:lnTo>
                        <a:pt x="252" y="271"/>
                      </a:lnTo>
                      <a:lnTo>
                        <a:pt x="255" y="285"/>
                      </a:lnTo>
                      <a:lnTo>
                        <a:pt x="256" y="299"/>
                      </a:lnTo>
                      <a:lnTo>
                        <a:pt x="256" y="313"/>
                      </a:lnTo>
                      <a:lnTo>
                        <a:pt x="253" y="327"/>
                      </a:lnTo>
                      <a:lnTo>
                        <a:pt x="249" y="341"/>
                      </a:lnTo>
                      <a:lnTo>
                        <a:pt x="243" y="355"/>
                      </a:lnTo>
                      <a:lnTo>
                        <a:pt x="241" y="363"/>
                      </a:lnTo>
                      <a:lnTo>
                        <a:pt x="241" y="374"/>
                      </a:lnTo>
                      <a:lnTo>
                        <a:pt x="242" y="386"/>
                      </a:lnTo>
                      <a:lnTo>
                        <a:pt x="245" y="400"/>
                      </a:lnTo>
                      <a:lnTo>
                        <a:pt x="249" y="413"/>
                      </a:lnTo>
                      <a:lnTo>
                        <a:pt x="252" y="427"/>
                      </a:lnTo>
                      <a:lnTo>
                        <a:pt x="255" y="441"/>
                      </a:lnTo>
                      <a:lnTo>
                        <a:pt x="256" y="453"/>
                      </a:lnTo>
                      <a:lnTo>
                        <a:pt x="256" y="462"/>
                      </a:lnTo>
                      <a:lnTo>
                        <a:pt x="256" y="465"/>
                      </a:lnTo>
                      <a:lnTo>
                        <a:pt x="256" y="468"/>
                      </a:lnTo>
                      <a:lnTo>
                        <a:pt x="257" y="470"/>
                      </a:lnTo>
                      <a:lnTo>
                        <a:pt x="240" y="467"/>
                      </a:lnTo>
                      <a:lnTo>
                        <a:pt x="237" y="474"/>
                      </a:lnTo>
                      <a:lnTo>
                        <a:pt x="234" y="473"/>
                      </a:lnTo>
                      <a:lnTo>
                        <a:pt x="230" y="472"/>
                      </a:lnTo>
                      <a:lnTo>
                        <a:pt x="229" y="484"/>
                      </a:lnTo>
                      <a:lnTo>
                        <a:pt x="230" y="496"/>
                      </a:lnTo>
                      <a:lnTo>
                        <a:pt x="234" y="506"/>
                      </a:lnTo>
                      <a:lnTo>
                        <a:pt x="239" y="517"/>
                      </a:lnTo>
                      <a:lnTo>
                        <a:pt x="244" y="528"/>
                      </a:lnTo>
                      <a:lnTo>
                        <a:pt x="249" y="539"/>
                      </a:lnTo>
                      <a:lnTo>
                        <a:pt x="252" y="550"/>
                      </a:lnTo>
                      <a:lnTo>
                        <a:pt x="249" y="548"/>
                      </a:lnTo>
                      <a:lnTo>
                        <a:pt x="245" y="541"/>
                      </a:lnTo>
                      <a:lnTo>
                        <a:pt x="245" y="544"/>
                      </a:lnTo>
                      <a:lnTo>
                        <a:pt x="245" y="547"/>
                      </a:lnTo>
                      <a:lnTo>
                        <a:pt x="247" y="552"/>
                      </a:lnTo>
                      <a:lnTo>
                        <a:pt x="250" y="558"/>
                      </a:lnTo>
                      <a:lnTo>
                        <a:pt x="254" y="567"/>
                      </a:lnTo>
                      <a:lnTo>
                        <a:pt x="260" y="579"/>
                      </a:lnTo>
                      <a:lnTo>
                        <a:pt x="257" y="581"/>
                      </a:lnTo>
                      <a:lnTo>
                        <a:pt x="253" y="581"/>
                      </a:lnTo>
                      <a:lnTo>
                        <a:pt x="249" y="579"/>
                      </a:lnTo>
                      <a:lnTo>
                        <a:pt x="245" y="576"/>
                      </a:lnTo>
                      <a:lnTo>
                        <a:pt x="241" y="574"/>
                      </a:lnTo>
                      <a:lnTo>
                        <a:pt x="255" y="590"/>
                      </a:lnTo>
                      <a:lnTo>
                        <a:pt x="267" y="605"/>
                      </a:lnTo>
                      <a:lnTo>
                        <a:pt x="280" y="621"/>
                      </a:lnTo>
                      <a:lnTo>
                        <a:pt x="278" y="620"/>
                      </a:lnTo>
                      <a:lnTo>
                        <a:pt x="269" y="620"/>
                      </a:lnTo>
                      <a:lnTo>
                        <a:pt x="280" y="631"/>
                      </a:lnTo>
                      <a:lnTo>
                        <a:pt x="291" y="641"/>
                      </a:lnTo>
                      <a:lnTo>
                        <a:pt x="290" y="642"/>
                      </a:lnTo>
                      <a:lnTo>
                        <a:pt x="290" y="642"/>
                      </a:lnTo>
                      <a:lnTo>
                        <a:pt x="289" y="641"/>
                      </a:lnTo>
                      <a:lnTo>
                        <a:pt x="287" y="641"/>
                      </a:lnTo>
                      <a:lnTo>
                        <a:pt x="286" y="640"/>
                      </a:lnTo>
                      <a:lnTo>
                        <a:pt x="284" y="639"/>
                      </a:lnTo>
                      <a:lnTo>
                        <a:pt x="282" y="637"/>
                      </a:lnTo>
                      <a:lnTo>
                        <a:pt x="282" y="637"/>
                      </a:lnTo>
                      <a:lnTo>
                        <a:pt x="290" y="645"/>
                      </a:lnTo>
                      <a:lnTo>
                        <a:pt x="299" y="652"/>
                      </a:lnTo>
                      <a:lnTo>
                        <a:pt x="297" y="651"/>
                      </a:lnTo>
                      <a:lnTo>
                        <a:pt x="313" y="666"/>
                      </a:lnTo>
                      <a:lnTo>
                        <a:pt x="330" y="680"/>
                      </a:lnTo>
                      <a:lnTo>
                        <a:pt x="327" y="680"/>
                      </a:lnTo>
                      <a:lnTo>
                        <a:pt x="339" y="693"/>
                      </a:lnTo>
                      <a:lnTo>
                        <a:pt x="354" y="705"/>
                      </a:lnTo>
                      <a:lnTo>
                        <a:pt x="361" y="711"/>
                      </a:lnTo>
                      <a:lnTo>
                        <a:pt x="354" y="706"/>
                      </a:lnTo>
                      <a:lnTo>
                        <a:pt x="321" y="682"/>
                      </a:lnTo>
                      <a:lnTo>
                        <a:pt x="323" y="683"/>
                      </a:lnTo>
                      <a:lnTo>
                        <a:pt x="327" y="685"/>
                      </a:lnTo>
                      <a:lnTo>
                        <a:pt x="329" y="687"/>
                      </a:lnTo>
                      <a:lnTo>
                        <a:pt x="318" y="678"/>
                      </a:lnTo>
                      <a:lnTo>
                        <a:pt x="320" y="680"/>
                      </a:lnTo>
                      <a:lnTo>
                        <a:pt x="298" y="662"/>
                      </a:lnTo>
                      <a:lnTo>
                        <a:pt x="277" y="643"/>
                      </a:lnTo>
                      <a:lnTo>
                        <a:pt x="294" y="659"/>
                      </a:lnTo>
                      <a:lnTo>
                        <a:pt x="256" y="625"/>
                      </a:lnTo>
                      <a:lnTo>
                        <a:pt x="221" y="590"/>
                      </a:lnTo>
                      <a:lnTo>
                        <a:pt x="189" y="552"/>
                      </a:lnTo>
                      <a:lnTo>
                        <a:pt x="159" y="512"/>
                      </a:lnTo>
                      <a:lnTo>
                        <a:pt x="132" y="469"/>
                      </a:lnTo>
                      <a:lnTo>
                        <a:pt x="107" y="426"/>
                      </a:lnTo>
                      <a:lnTo>
                        <a:pt x="85" y="380"/>
                      </a:lnTo>
                      <a:lnTo>
                        <a:pt x="67" y="334"/>
                      </a:lnTo>
                      <a:lnTo>
                        <a:pt x="50" y="286"/>
                      </a:lnTo>
                      <a:lnTo>
                        <a:pt x="36" y="238"/>
                      </a:lnTo>
                      <a:lnTo>
                        <a:pt x="24" y="190"/>
                      </a:lnTo>
                      <a:lnTo>
                        <a:pt x="15" y="141"/>
                      </a:lnTo>
                      <a:lnTo>
                        <a:pt x="7" y="92"/>
                      </a:lnTo>
                      <a:lnTo>
                        <a:pt x="3" y="44"/>
                      </a:lnTo>
                      <a:lnTo>
                        <a:pt x="3" y="61"/>
                      </a:lnTo>
                      <a:lnTo>
                        <a:pt x="1" y="45"/>
                      </a:lnTo>
                      <a:lnTo>
                        <a:pt x="0" y="46"/>
                      </a:lnTo>
                      <a:lnTo>
                        <a:pt x="0" y="19"/>
                      </a:lnTo>
                      <a:lnTo>
                        <a:pt x="2" y="3"/>
                      </a:lnTo>
                      <a:lnTo>
                        <a:pt x="2" y="25"/>
                      </a:lnTo>
                      <a:lnTo>
                        <a:pt x="6" y="45"/>
                      </a:lnTo>
                      <a:lnTo>
                        <a:pt x="11" y="29"/>
                      </a:lnTo>
                      <a:lnTo>
                        <a:pt x="15" y="14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09" name="Freeform 35"/>
              <p:cNvSpPr>
                <a:spLocks/>
              </p:cNvSpPr>
              <p:nvPr/>
            </p:nvSpPr>
            <p:spPr bwMode="auto">
              <a:xfrm>
                <a:off x="5443538" y="4565650"/>
                <a:ext cx="1733550" cy="930275"/>
              </a:xfrm>
              <a:custGeom>
                <a:avLst/>
                <a:gdLst/>
                <a:ahLst/>
                <a:cxnLst>
                  <a:cxn ang="0">
                    <a:pos x="598" y="9"/>
                  </a:cxn>
                  <a:cxn ang="0">
                    <a:pos x="644" y="48"/>
                  </a:cxn>
                  <a:cxn ang="0">
                    <a:pos x="661" y="107"/>
                  </a:cxn>
                  <a:cxn ang="0">
                    <a:pos x="641" y="166"/>
                  </a:cxn>
                  <a:cxn ang="0">
                    <a:pos x="594" y="263"/>
                  </a:cxn>
                  <a:cxn ang="0">
                    <a:pos x="624" y="282"/>
                  </a:cxn>
                  <a:cxn ang="0">
                    <a:pos x="645" y="320"/>
                  </a:cxn>
                  <a:cxn ang="0">
                    <a:pos x="649" y="359"/>
                  </a:cxn>
                  <a:cxn ang="0">
                    <a:pos x="650" y="391"/>
                  </a:cxn>
                  <a:cxn ang="0">
                    <a:pos x="668" y="422"/>
                  </a:cxn>
                  <a:cxn ang="0">
                    <a:pos x="773" y="436"/>
                  </a:cxn>
                  <a:cxn ang="0">
                    <a:pos x="893" y="447"/>
                  </a:cxn>
                  <a:cxn ang="0">
                    <a:pos x="983" y="461"/>
                  </a:cxn>
                  <a:cxn ang="0">
                    <a:pos x="1036" y="477"/>
                  </a:cxn>
                  <a:cxn ang="0">
                    <a:pos x="1048" y="498"/>
                  </a:cxn>
                  <a:cxn ang="0">
                    <a:pos x="1063" y="520"/>
                  </a:cxn>
                  <a:cxn ang="0">
                    <a:pos x="1082" y="530"/>
                  </a:cxn>
                  <a:cxn ang="0">
                    <a:pos x="1089" y="547"/>
                  </a:cxn>
                  <a:cxn ang="0">
                    <a:pos x="1049" y="562"/>
                  </a:cxn>
                  <a:cxn ang="0">
                    <a:pos x="967" y="574"/>
                  </a:cxn>
                  <a:cxn ang="0">
                    <a:pos x="851" y="582"/>
                  </a:cxn>
                  <a:cxn ang="0">
                    <a:pos x="707" y="586"/>
                  </a:cxn>
                  <a:cxn ang="0">
                    <a:pos x="545" y="585"/>
                  </a:cxn>
                  <a:cxn ang="0">
                    <a:pos x="383" y="579"/>
                  </a:cxn>
                  <a:cxn ang="0">
                    <a:pos x="240" y="569"/>
                  </a:cxn>
                  <a:cxn ang="0">
                    <a:pos x="124" y="555"/>
                  </a:cxn>
                  <a:cxn ang="0">
                    <a:pos x="43" y="540"/>
                  </a:cxn>
                  <a:cxn ang="0">
                    <a:pos x="3" y="523"/>
                  </a:cxn>
                  <a:cxn ang="0">
                    <a:pos x="11" y="507"/>
                  </a:cxn>
                  <a:cxn ang="0">
                    <a:pos x="30" y="499"/>
                  </a:cxn>
                  <a:cxn ang="0">
                    <a:pos x="47" y="477"/>
                  </a:cxn>
                  <a:cxn ang="0">
                    <a:pos x="60" y="455"/>
                  </a:cxn>
                  <a:cxn ang="0">
                    <a:pos x="113" y="442"/>
                  </a:cxn>
                  <a:cxn ang="0">
                    <a:pos x="204" y="432"/>
                  </a:cxn>
                  <a:cxn ang="0">
                    <a:pos x="326" y="427"/>
                  </a:cxn>
                  <a:cxn ang="0">
                    <a:pos x="431" y="417"/>
                  </a:cxn>
                  <a:cxn ang="0">
                    <a:pos x="451" y="387"/>
                  </a:cxn>
                  <a:cxn ang="0">
                    <a:pos x="454" y="360"/>
                  </a:cxn>
                  <a:cxn ang="0">
                    <a:pos x="455" y="334"/>
                  </a:cxn>
                  <a:cxn ang="0">
                    <a:pos x="472" y="290"/>
                  </a:cxn>
                  <a:cxn ang="0">
                    <a:pos x="499" y="267"/>
                  </a:cxn>
                  <a:cxn ang="0">
                    <a:pos x="480" y="178"/>
                  </a:cxn>
                  <a:cxn ang="0">
                    <a:pos x="452" y="124"/>
                  </a:cxn>
                  <a:cxn ang="0">
                    <a:pos x="460" y="61"/>
                  </a:cxn>
                  <a:cxn ang="0">
                    <a:pos x="498" y="16"/>
                  </a:cxn>
                  <a:cxn ang="0">
                    <a:pos x="557" y="0"/>
                  </a:cxn>
                </a:cxnLst>
                <a:rect l="0" t="0" r="r" b="b"/>
                <a:pathLst>
                  <a:path w="1092" h="586">
                    <a:moveTo>
                      <a:pt x="557" y="0"/>
                    </a:moveTo>
                    <a:lnTo>
                      <a:pt x="579" y="2"/>
                    </a:lnTo>
                    <a:lnTo>
                      <a:pt x="598" y="9"/>
                    </a:lnTo>
                    <a:lnTo>
                      <a:pt x="616" y="19"/>
                    </a:lnTo>
                    <a:lnTo>
                      <a:pt x="632" y="32"/>
                    </a:lnTo>
                    <a:lnTo>
                      <a:pt x="644" y="48"/>
                    </a:lnTo>
                    <a:lnTo>
                      <a:pt x="653" y="66"/>
                    </a:lnTo>
                    <a:lnTo>
                      <a:pt x="659" y="86"/>
                    </a:lnTo>
                    <a:lnTo>
                      <a:pt x="661" y="107"/>
                    </a:lnTo>
                    <a:lnTo>
                      <a:pt x="658" y="129"/>
                    </a:lnTo>
                    <a:lnTo>
                      <a:pt x="651" y="148"/>
                    </a:lnTo>
                    <a:lnTo>
                      <a:pt x="641" y="166"/>
                    </a:lnTo>
                    <a:lnTo>
                      <a:pt x="627" y="181"/>
                    </a:lnTo>
                    <a:lnTo>
                      <a:pt x="610" y="194"/>
                    </a:lnTo>
                    <a:lnTo>
                      <a:pt x="594" y="263"/>
                    </a:lnTo>
                    <a:lnTo>
                      <a:pt x="604" y="268"/>
                    </a:lnTo>
                    <a:lnTo>
                      <a:pt x="614" y="275"/>
                    </a:lnTo>
                    <a:lnTo>
                      <a:pt x="624" y="282"/>
                    </a:lnTo>
                    <a:lnTo>
                      <a:pt x="632" y="293"/>
                    </a:lnTo>
                    <a:lnTo>
                      <a:pt x="639" y="305"/>
                    </a:lnTo>
                    <a:lnTo>
                      <a:pt x="645" y="320"/>
                    </a:lnTo>
                    <a:lnTo>
                      <a:pt x="648" y="337"/>
                    </a:lnTo>
                    <a:lnTo>
                      <a:pt x="649" y="357"/>
                    </a:lnTo>
                    <a:lnTo>
                      <a:pt x="649" y="359"/>
                    </a:lnTo>
                    <a:lnTo>
                      <a:pt x="648" y="364"/>
                    </a:lnTo>
                    <a:lnTo>
                      <a:pt x="648" y="380"/>
                    </a:lnTo>
                    <a:lnTo>
                      <a:pt x="650" y="391"/>
                    </a:lnTo>
                    <a:lnTo>
                      <a:pt x="654" y="402"/>
                    </a:lnTo>
                    <a:lnTo>
                      <a:pt x="659" y="412"/>
                    </a:lnTo>
                    <a:lnTo>
                      <a:pt x="668" y="422"/>
                    </a:lnTo>
                    <a:lnTo>
                      <a:pt x="680" y="431"/>
                    </a:lnTo>
                    <a:lnTo>
                      <a:pt x="728" y="433"/>
                    </a:lnTo>
                    <a:lnTo>
                      <a:pt x="773" y="436"/>
                    </a:lnTo>
                    <a:lnTo>
                      <a:pt x="816" y="439"/>
                    </a:lnTo>
                    <a:lnTo>
                      <a:pt x="856" y="443"/>
                    </a:lnTo>
                    <a:lnTo>
                      <a:pt x="893" y="447"/>
                    </a:lnTo>
                    <a:lnTo>
                      <a:pt x="927" y="452"/>
                    </a:lnTo>
                    <a:lnTo>
                      <a:pt x="957" y="456"/>
                    </a:lnTo>
                    <a:lnTo>
                      <a:pt x="983" y="461"/>
                    </a:lnTo>
                    <a:lnTo>
                      <a:pt x="1005" y="466"/>
                    </a:lnTo>
                    <a:lnTo>
                      <a:pt x="1022" y="471"/>
                    </a:lnTo>
                    <a:lnTo>
                      <a:pt x="1036" y="477"/>
                    </a:lnTo>
                    <a:lnTo>
                      <a:pt x="1044" y="481"/>
                    </a:lnTo>
                    <a:lnTo>
                      <a:pt x="1046" y="487"/>
                    </a:lnTo>
                    <a:lnTo>
                      <a:pt x="1048" y="498"/>
                    </a:lnTo>
                    <a:lnTo>
                      <a:pt x="1052" y="507"/>
                    </a:lnTo>
                    <a:lnTo>
                      <a:pt x="1058" y="515"/>
                    </a:lnTo>
                    <a:lnTo>
                      <a:pt x="1063" y="520"/>
                    </a:lnTo>
                    <a:lnTo>
                      <a:pt x="1068" y="524"/>
                    </a:lnTo>
                    <a:lnTo>
                      <a:pt x="1070" y="525"/>
                    </a:lnTo>
                    <a:lnTo>
                      <a:pt x="1082" y="530"/>
                    </a:lnTo>
                    <a:lnTo>
                      <a:pt x="1090" y="536"/>
                    </a:lnTo>
                    <a:lnTo>
                      <a:pt x="1092" y="541"/>
                    </a:lnTo>
                    <a:lnTo>
                      <a:pt x="1089" y="547"/>
                    </a:lnTo>
                    <a:lnTo>
                      <a:pt x="1081" y="552"/>
                    </a:lnTo>
                    <a:lnTo>
                      <a:pt x="1067" y="557"/>
                    </a:lnTo>
                    <a:lnTo>
                      <a:pt x="1049" y="562"/>
                    </a:lnTo>
                    <a:lnTo>
                      <a:pt x="1026" y="567"/>
                    </a:lnTo>
                    <a:lnTo>
                      <a:pt x="999" y="570"/>
                    </a:lnTo>
                    <a:lnTo>
                      <a:pt x="967" y="574"/>
                    </a:lnTo>
                    <a:lnTo>
                      <a:pt x="932" y="578"/>
                    </a:lnTo>
                    <a:lnTo>
                      <a:pt x="892" y="580"/>
                    </a:lnTo>
                    <a:lnTo>
                      <a:pt x="851" y="582"/>
                    </a:lnTo>
                    <a:lnTo>
                      <a:pt x="806" y="584"/>
                    </a:lnTo>
                    <a:lnTo>
                      <a:pt x="758" y="585"/>
                    </a:lnTo>
                    <a:lnTo>
                      <a:pt x="707" y="586"/>
                    </a:lnTo>
                    <a:lnTo>
                      <a:pt x="655" y="586"/>
                    </a:lnTo>
                    <a:lnTo>
                      <a:pt x="601" y="585"/>
                    </a:lnTo>
                    <a:lnTo>
                      <a:pt x="545" y="585"/>
                    </a:lnTo>
                    <a:lnTo>
                      <a:pt x="489" y="583"/>
                    </a:lnTo>
                    <a:lnTo>
                      <a:pt x="435" y="582"/>
                    </a:lnTo>
                    <a:lnTo>
                      <a:pt x="383" y="579"/>
                    </a:lnTo>
                    <a:lnTo>
                      <a:pt x="333" y="576"/>
                    </a:lnTo>
                    <a:lnTo>
                      <a:pt x="285" y="573"/>
                    </a:lnTo>
                    <a:lnTo>
                      <a:pt x="240" y="569"/>
                    </a:lnTo>
                    <a:lnTo>
                      <a:pt x="198" y="565"/>
                    </a:lnTo>
                    <a:lnTo>
                      <a:pt x="160" y="560"/>
                    </a:lnTo>
                    <a:lnTo>
                      <a:pt x="124" y="555"/>
                    </a:lnTo>
                    <a:lnTo>
                      <a:pt x="93" y="551"/>
                    </a:lnTo>
                    <a:lnTo>
                      <a:pt x="66" y="545"/>
                    </a:lnTo>
                    <a:lnTo>
                      <a:pt x="43" y="540"/>
                    </a:lnTo>
                    <a:lnTo>
                      <a:pt x="25" y="535"/>
                    </a:lnTo>
                    <a:lnTo>
                      <a:pt x="11" y="529"/>
                    </a:lnTo>
                    <a:lnTo>
                      <a:pt x="3" y="523"/>
                    </a:lnTo>
                    <a:lnTo>
                      <a:pt x="0" y="518"/>
                    </a:lnTo>
                    <a:lnTo>
                      <a:pt x="3" y="512"/>
                    </a:lnTo>
                    <a:lnTo>
                      <a:pt x="11" y="507"/>
                    </a:lnTo>
                    <a:lnTo>
                      <a:pt x="24" y="503"/>
                    </a:lnTo>
                    <a:lnTo>
                      <a:pt x="26" y="502"/>
                    </a:lnTo>
                    <a:lnTo>
                      <a:pt x="30" y="499"/>
                    </a:lnTo>
                    <a:lnTo>
                      <a:pt x="36" y="493"/>
                    </a:lnTo>
                    <a:lnTo>
                      <a:pt x="42" y="486"/>
                    </a:lnTo>
                    <a:lnTo>
                      <a:pt x="47" y="477"/>
                    </a:lnTo>
                    <a:lnTo>
                      <a:pt x="48" y="465"/>
                    </a:lnTo>
                    <a:lnTo>
                      <a:pt x="52" y="460"/>
                    </a:lnTo>
                    <a:lnTo>
                      <a:pt x="60" y="455"/>
                    </a:lnTo>
                    <a:lnTo>
                      <a:pt x="73" y="451"/>
                    </a:lnTo>
                    <a:lnTo>
                      <a:pt x="91" y="446"/>
                    </a:lnTo>
                    <a:lnTo>
                      <a:pt x="113" y="442"/>
                    </a:lnTo>
                    <a:lnTo>
                      <a:pt x="140" y="439"/>
                    </a:lnTo>
                    <a:lnTo>
                      <a:pt x="171" y="436"/>
                    </a:lnTo>
                    <a:lnTo>
                      <a:pt x="204" y="432"/>
                    </a:lnTo>
                    <a:lnTo>
                      <a:pt x="242" y="430"/>
                    </a:lnTo>
                    <a:lnTo>
                      <a:pt x="282" y="428"/>
                    </a:lnTo>
                    <a:lnTo>
                      <a:pt x="326" y="427"/>
                    </a:lnTo>
                    <a:lnTo>
                      <a:pt x="372" y="426"/>
                    </a:lnTo>
                    <a:lnTo>
                      <a:pt x="420" y="425"/>
                    </a:lnTo>
                    <a:lnTo>
                      <a:pt x="431" y="417"/>
                    </a:lnTo>
                    <a:lnTo>
                      <a:pt x="441" y="407"/>
                    </a:lnTo>
                    <a:lnTo>
                      <a:pt x="447" y="397"/>
                    </a:lnTo>
                    <a:lnTo>
                      <a:pt x="451" y="387"/>
                    </a:lnTo>
                    <a:lnTo>
                      <a:pt x="453" y="376"/>
                    </a:lnTo>
                    <a:lnTo>
                      <a:pt x="454" y="367"/>
                    </a:lnTo>
                    <a:lnTo>
                      <a:pt x="454" y="360"/>
                    </a:lnTo>
                    <a:lnTo>
                      <a:pt x="453" y="355"/>
                    </a:lnTo>
                    <a:lnTo>
                      <a:pt x="453" y="353"/>
                    </a:lnTo>
                    <a:lnTo>
                      <a:pt x="455" y="334"/>
                    </a:lnTo>
                    <a:lnTo>
                      <a:pt x="459" y="316"/>
                    </a:lnTo>
                    <a:lnTo>
                      <a:pt x="464" y="302"/>
                    </a:lnTo>
                    <a:lnTo>
                      <a:pt x="472" y="290"/>
                    </a:lnTo>
                    <a:lnTo>
                      <a:pt x="480" y="281"/>
                    </a:lnTo>
                    <a:lnTo>
                      <a:pt x="490" y="273"/>
                    </a:lnTo>
                    <a:lnTo>
                      <a:pt x="499" y="267"/>
                    </a:lnTo>
                    <a:lnTo>
                      <a:pt x="509" y="263"/>
                    </a:lnTo>
                    <a:lnTo>
                      <a:pt x="495" y="191"/>
                    </a:lnTo>
                    <a:lnTo>
                      <a:pt x="480" y="178"/>
                    </a:lnTo>
                    <a:lnTo>
                      <a:pt x="468" y="162"/>
                    </a:lnTo>
                    <a:lnTo>
                      <a:pt x="458" y="144"/>
                    </a:lnTo>
                    <a:lnTo>
                      <a:pt x="452" y="124"/>
                    </a:lnTo>
                    <a:lnTo>
                      <a:pt x="450" y="102"/>
                    </a:lnTo>
                    <a:lnTo>
                      <a:pt x="453" y="81"/>
                    </a:lnTo>
                    <a:lnTo>
                      <a:pt x="460" y="61"/>
                    </a:lnTo>
                    <a:lnTo>
                      <a:pt x="470" y="44"/>
                    </a:lnTo>
                    <a:lnTo>
                      <a:pt x="483" y="29"/>
                    </a:lnTo>
                    <a:lnTo>
                      <a:pt x="498" y="16"/>
                    </a:lnTo>
                    <a:lnTo>
                      <a:pt x="516" y="7"/>
                    </a:lnTo>
                    <a:lnTo>
                      <a:pt x="536" y="1"/>
                    </a:lnTo>
                    <a:lnTo>
                      <a:pt x="55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"/>
              <p:cNvSpPr>
                <a:spLocks/>
              </p:cNvSpPr>
              <p:nvPr/>
            </p:nvSpPr>
            <p:spPr bwMode="auto">
              <a:xfrm>
                <a:off x="6242051" y="4649788"/>
                <a:ext cx="163513" cy="161925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5" y="1"/>
                  </a:cxn>
                  <a:cxn ang="0">
                    <a:pos x="77" y="7"/>
                  </a:cxn>
                  <a:cxn ang="0">
                    <a:pos x="88" y="15"/>
                  </a:cxn>
                  <a:cxn ang="0">
                    <a:pos x="95" y="25"/>
                  </a:cxn>
                  <a:cxn ang="0">
                    <a:pos x="101" y="37"/>
                  </a:cxn>
                  <a:cxn ang="0">
                    <a:pos x="103" y="50"/>
                  </a:cxn>
                  <a:cxn ang="0">
                    <a:pos x="101" y="64"/>
                  </a:cxn>
                  <a:cxn ang="0">
                    <a:pos x="95" y="76"/>
                  </a:cxn>
                  <a:cxn ang="0">
                    <a:pos x="88" y="87"/>
                  </a:cxn>
                  <a:cxn ang="0">
                    <a:pos x="77" y="94"/>
                  </a:cxn>
                  <a:cxn ang="0">
                    <a:pos x="65" y="100"/>
                  </a:cxn>
                  <a:cxn ang="0">
                    <a:pos x="51" y="102"/>
                  </a:cxn>
                  <a:cxn ang="0">
                    <a:pos x="38" y="100"/>
                  </a:cxn>
                  <a:cxn ang="0">
                    <a:pos x="25" y="94"/>
                  </a:cxn>
                  <a:cxn ang="0">
                    <a:pos x="15" y="87"/>
                  </a:cxn>
                  <a:cxn ang="0">
                    <a:pos x="7" y="76"/>
                  </a:cxn>
                  <a:cxn ang="0">
                    <a:pos x="2" y="64"/>
                  </a:cxn>
                  <a:cxn ang="0">
                    <a:pos x="0" y="50"/>
                  </a:cxn>
                  <a:cxn ang="0">
                    <a:pos x="2" y="37"/>
                  </a:cxn>
                  <a:cxn ang="0">
                    <a:pos x="7" y="25"/>
                  </a:cxn>
                  <a:cxn ang="0">
                    <a:pos x="15" y="15"/>
                  </a:cxn>
                  <a:cxn ang="0">
                    <a:pos x="25" y="7"/>
                  </a:cxn>
                  <a:cxn ang="0">
                    <a:pos x="38" y="1"/>
                  </a:cxn>
                  <a:cxn ang="0">
                    <a:pos x="51" y="0"/>
                  </a:cxn>
                </a:cxnLst>
                <a:rect l="0" t="0" r="r" b="b"/>
                <a:pathLst>
                  <a:path w="103" h="102">
                    <a:moveTo>
                      <a:pt x="51" y="0"/>
                    </a:moveTo>
                    <a:lnTo>
                      <a:pt x="65" y="1"/>
                    </a:lnTo>
                    <a:lnTo>
                      <a:pt x="77" y="7"/>
                    </a:lnTo>
                    <a:lnTo>
                      <a:pt x="88" y="15"/>
                    </a:lnTo>
                    <a:lnTo>
                      <a:pt x="95" y="25"/>
                    </a:lnTo>
                    <a:lnTo>
                      <a:pt x="101" y="37"/>
                    </a:lnTo>
                    <a:lnTo>
                      <a:pt x="103" y="50"/>
                    </a:lnTo>
                    <a:lnTo>
                      <a:pt x="101" y="64"/>
                    </a:lnTo>
                    <a:lnTo>
                      <a:pt x="95" y="76"/>
                    </a:lnTo>
                    <a:lnTo>
                      <a:pt x="88" y="87"/>
                    </a:lnTo>
                    <a:lnTo>
                      <a:pt x="77" y="94"/>
                    </a:lnTo>
                    <a:lnTo>
                      <a:pt x="65" y="100"/>
                    </a:lnTo>
                    <a:lnTo>
                      <a:pt x="51" y="102"/>
                    </a:lnTo>
                    <a:lnTo>
                      <a:pt x="38" y="100"/>
                    </a:lnTo>
                    <a:lnTo>
                      <a:pt x="25" y="94"/>
                    </a:lnTo>
                    <a:lnTo>
                      <a:pt x="15" y="87"/>
                    </a:lnTo>
                    <a:lnTo>
                      <a:pt x="7" y="76"/>
                    </a:lnTo>
                    <a:lnTo>
                      <a:pt x="2" y="64"/>
                    </a:lnTo>
                    <a:lnTo>
                      <a:pt x="0" y="50"/>
                    </a:lnTo>
                    <a:lnTo>
                      <a:pt x="2" y="37"/>
                    </a:lnTo>
                    <a:lnTo>
                      <a:pt x="7" y="25"/>
                    </a:lnTo>
                    <a:lnTo>
                      <a:pt x="15" y="15"/>
                    </a:lnTo>
                    <a:lnTo>
                      <a:pt x="25" y="7"/>
                    </a:lnTo>
                    <a:lnTo>
                      <a:pt x="38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C22E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7" name="Group 416"/>
          <p:cNvGrpSpPr/>
          <p:nvPr/>
        </p:nvGrpSpPr>
        <p:grpSpPr>
          <a:xfrm>
            <a:off x="8133934" y="3657600"/>
            <a:ext cx="1371600" cy="1295400"/>
            <a:chOff x="7800999" y="4038600"/>
            <a:chExt cx="1371600" cy="1295400"/>
          </a:xfrm>
        </p:grpSpPr>
        <p:sp>
          <p:nvSpPr>
            <p:cNvPr id="11" name="Folded Corner 10"/>
            <p:cNvSpPr/>
            <p:nvPr/>
          </p:nvSpPr>
          <p:spPr>
            <a:xfrm>
              <a:off x="7800999" y="4038600"/>
              <a:ext cx="1371600" cy="1295400"/>
            </a:xfrm>
            <a:prstGeom prst="foldedCorner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dist="76200" dir="19140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0" rtlCol="0" anchor="t" anchorCtr="1"/>
            <a:lstStyle/>
            <a:p>
              <a:pPr algn="ctr"/>
              <a:r>
                <a:rPr lang="en-US" sz="1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Biology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8079751" y="4642338"/>
              <a:ext cx="638920" cy="509230"/>
              <a:chOff x="2187050" y="2590800"/>
              <a:chExt cx="3017142" cy="2404712"/>
            </a:xfrm>
          </p:grpSpPr>
          <p:grpSp>
            <p:nvGrpSpPr>
              <p:cNvPr id="303" name="Group 79"/>
              <p:cNvGrpSpPr/>
              <p:nvPr/>
            </p:nvGrpSpPr>
            <p:grpSpPr>
              <a:xfrm rot="10800000">
                <a:off x="2920609" y="3893610"/>
                <a:ext cx="1070819" cy="870930"/>
                <a:chOff x="6648738" y="3156218"/>
                <a:chExt cx="1528524" cy="1243197"/>
              </a:xfrm>
            </p:grpSpPr>
            <p:sp>
              <p:nvSpPr>
                <p:cNvPr id="387" name="Oval 386"/>
                <p:cNvSpPr/>
                <p:nvPr/>
              </p:nvSpPr>
              <p:spPr>
                <a:xfrm rot="19427384">
                  <a:off x="7516512" y="4077784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/>
                <p:cNvSpPr/>
                <p:nvPr/>
              </p:nvSpPr>
              <p:spPr>
                <a:xfrm rot="19427384">
                  <a:off x="7712880" y="3934010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/>
                <p:cNvSpPr/>
                <p:nvPr/>
              </p:nvSpPr>
              <p:spPr>
                <a:xfrm rot="19427384">
                  <a:off x="7909248" y="3790236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Oval 389"/>
                <p:cNvSpPr/>
                <p:nvPr/>
              </p:nvSpPr>
              <p:spPr>
                <a:xfrm rot="19427384">
                  <a:off x="7112944" y="4131401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 rot="19427384">
                  <a:off x="7309312" y="3987627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Oval 391"/>
                <p:cNvSpPr/>
                <p:nvPr/>
              </p:nvSpPr>
              <p:spPr>
                <a:xfrm rot="19427384">
                  <a:off x="7505681" y="3843854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 rot="19427384">
                  <a:off x="7702049" y="3700080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Oval 393"/>
                <p:cNvSpPr/>
                <p:nvPr/>
              </p:nvSpPr>
              <p:spPr>
                <a:xfrm rot="19427384">
                  <a:off x="7898417" y="3556306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 rot="19427384">
                  <a:off x="7088260" y="3904848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Oval 395"/>
                <p:cNvSpPr/>
                <p:nvPr/>
              </p:nvSpPr>
              <p:spPr>
                <a:xfrm rot="19427384">
                  <a:off x="7284629" y="3761075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 rot="19427384">
                  <a:off x="7480997" y="3617301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 rot="19427384">
                  <a:off x="7677365" y="3473527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Oval 398"/>
                <p:cNvSpPr/>
                <p:nvPr/>
              </p:nvSpPr>
              <p:spPr>
                <a:xfrm rot="19427384">
                  <a:off x="6881061" y="3814692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Oval 399"/>
                <p:cNvSpPr/>
                <p:nvPr/>
              </p:nvSpPr>
              <p:spPr>
                <a:xfrm rot="19427384">
                  <a:off x="7077429" y="3670918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Oval 400"/>
                <p:cNvSpPr/>
                <p:nvPr/>
              </p:nvSpPr>
              <p:spPr>
                <a:xfrm rot="19427384">
                  <a:off x="7273798" y="3527145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Oval 401"/>
                <p:cNvSpPr/>
                <p:nvPr/>
              </p:nvSpPr>
              <p:spPr>
                <a:xfrm rot="19427384">
                  <a:off x="7470166" y="3383371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 rot="19427384">
                  <a:off x="7666534" y="3239597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Oval 403"/>
                <p:cNvSpPr/>
                <p:nvPr/>
              </p:nvSpPr>
              <p:spPr>
                <a:xfrm rot="19427384">
                  <a:off x="6659569" y="3731313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 rot="19427384">
                  <a:off x="6855937" y="3587539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/>
                <p:cNvSpPr/>
                <p:nvPr/>
              </p:nvSpPr>
              <p:spPr>
                <a:xfrm rot="19427384">
                  <a:off x="7052306" y="3443766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 rot="19427384">
                  <a:off x="7248674" y="3299992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 rot="19427384">
                  <a:off x="7445042" y="3156218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 rot="19427384">
                  <a:off x="6648738" y="3497383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 rot="19427384">
                  <a:off x="6845106" y="3353609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 rot="19427384">
                  <a:off x="7041475" y="3209836"/>
                  <a:ext cx="268014" cy="268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92"/>
              <p:cNvGrpSpPr/>
              <p:nvPr/>
            </p:nvGrpSpPr>
            <p:grpSpPr>
              <a:xfrm>
                <a:off x="3503610" y="2667014"/>
                <a:ext cx="1015027" cy="926925"/>
                <a:chOff x="7053305" y="3244893"/>
                <a:chExt cx="1303176" cy="1190057"/>
              </a:xfrm>
            </p:grpSpPr>
            <p:sp>
              <p:nvSpPr>
                <p:cNvPr id="376" name="Oval 375"/>
                <p:cNvSpPr/>
                <p:nvPr/>
              </p:nvSpPr>
              <p:spPr>
                <a:xfrm rot="8627384">
                  <a:off x="7053305" y="3244893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 rot="8627384">
                  <a:off x="7199420" y="3325021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Oval 377"/>
                <p:cNvSpPr/>
                <p:nvPr/>
              </p:nvSpPr>
              <p:spPr>
                <a:xfrm rot="8627384">
                  <a:off x="7350249" y="3433429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/>
                <p:cNvSpPr/>
                <p:nvPr/>
              </p:nvSpPr>
              <p:spPr>
                <a:xfrm rot="8627384">
                  <a:off x="7501077" y="3489990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Oval 379"/>
                <p:cNvSpPr/>
                <p:nvPr/>
              </p:nvSpPr>
              <p:spPr>
                <a:xfrm rot="8627384">
                  <a:off x="7552924" y="3631391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>
                <a:xfrm rot="8627384">
                  <a:off x="7538782" y="3786934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/>
                <p:cNvSpPr/>
                <p:nvPr/>
              </p:nvSpPr>
              <p:spPr>
                <a:xfrm rot="8627384">
                  <a:off x="7534069" y="3961329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Oval 382"/>
                <p:cNvSpPr/>
                <p:nvPr/>
              </p:nvSpPr>
              <p:spPr>
                <a:xfrm rot="8627384">
                  <a:off x="7642478" y="4083878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/>
                <p:cNvSpPr/>
                <p:nvPr/>
              </p:nvSpPr>
              <p:spPr>
                <a:xfrm rot="8627384">
                  <a:off x="7812161" y="4140439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Oval 384"/>
                <p:cNvSpPr/>
                <p:nvPr/>
              </p:nvSpPr>
              <p:spPr>
                <a:xfrm rot="8627384">
                  <a:off x="7967703" y="4182860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Oval 385"/>
                <p:cNvSpPr/>
                <p:nvPr/>
              </p:nvSpPr>
              <p:spPr>
                <a:xfrm rot="8627384">
                  <a:off x="8132672" y="4211141"/>
                  <a:ext cx="223809" cy="2238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8C40C">
                        <a:shade val="30000"/>
                        <a:satMod val="115000"/>
                      </a:srgbClr>
                    </a:gs>
                    <a:gs pos="50000">
                      <a:srgbClr val="68C40C">
                        <a:shade val="67500"/>
                        <a:satMod val="115000"/>
                      </a:srgbClr>
                    </a:gs>
                    <a:gs pos="100000">
                      <a:srgbClr val="68C40C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innerShdw blurRad="114300">
                    <a:prstClr val="black">
                      <a:alpha val="56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97"/>
              <p:cNvGrpSpPr/>
              <p:nvPr/>
            </p:nvGrpSpPr>
            <p:grpSpPr>
              <a:xfrm rot="19336666">
                <a:off x="2600848" y="3475293"/>
                <a:ext cx="1046269" cy="357741"/>
                <a:chOff x="6350799" y="3752973"/>
                <a:chExt cx="1753682" cy="599622"/>
              </a:xfrm>
            </p:grpSpPr>
            <p:sp>
              <p:nvSpPr>
                <p:cNvPr id="373" name="Rounded Rectangle 372"/>
                <p:cNvSpPr/>
                <p:nvPr/>
              </p:nvSpPr>
              <p:spPr>
                <a:xfrm rot="283983">
                  <a:off x="6350799" y="3752973"/>
                  <a:ext cx="646304" cy="2228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>
                  <a:innerShdw blurRad="203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ounded Rectangle 373"/>
                <p:cNvSpPr/>
                <p:nvPr/>
              </p:nvSpPr>
              <p:spPr>
                <a:xfrm rot="1140829">
                  <a:off x="6936006" y="3860559"/>
                  <a:ext cx="646304" cy="2228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>
                  <a:innerShdw blurRad="203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ounded Rectangle 374"/>
                <p:cNvSpPr/>
                <p:nvPr/>
              </p:nvSpPr>
              <p:spPr>
                <a:xfrm rot="2263334">
                  <a:off x="7458177" y="4129731"/>
                  <a:ext cx="646304" cy="2228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>
                  <a:innerShdw blurRad="203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6" name="Freeform 305"/>
              <p:cNvSpPr/>
              <p:nvPr/>
            </p:nvSpPr>
            <p:spPr>
              <a:xfrm rot="4612483" flipH="1">
                <a:off x="4175863" y="2992782"/>
                <a:ext cx="557994" cy="116444"/>
              </a:xfrm>
              <a:custGeom>
                <a:avLst/>
                <a:gdLst>
                  <a:gd name="connsiteX0" fmla="*/ 0 w 1295400"/>
                  <a:gd name="connsiteY0" fmla="*/ 234043 h 270328"/>
                  <a:gd name="connsiteX1" fmla="*/ 239485 w 1295400"/>
                  <a:gd name="connsiteY1" fmla="*/ 5443 h 270328"/>
                  <a:gd name="connsiteX2" fmla="*/ 555171 w 1295400"/>
                  <a:gd name="connsiteY2" fmla="*/ 266700 h 270328"/>
                  <a:gd name="connsiteX3" fmla="*/ 849085 w 1295400"/>
                  <a:gd name="connsiteY3" fmla="*/ 27214 h 270328"/>
                  <a:gd name="connsiteX4" fmla="*/ 1066800 w 1295400"/>
                  <a:gd name="connsiteY4" fmla="*/ 168729 h 270328"/>
                  <a:gd name="connsiteX5" fmla="*/ 1295400 w 1295400"/>
                  <a:gd name="connsiteY5" fmla="*/ 168729 h 270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5400" h="270328">
                    <a:moveTo>
                      <a:pt x="0" y="234043"/>
                    </a:moveTo>
                    <a:cubicBezTo>
                      <a:pt x="73478" y="117021"/>
                      <a:pt x="146957" y="0"/>
                      <a:pt x="239485" y="5443"/>
                    </a:cubicBezTo>
                    <a:cubicBezTo>
                      <a:pt x="332014" y="10886"/>
                      <a:pt x="453571" y="263072"/>
                      <a:pt x="555171" y="266700"/>
                    </a:cubicBezTo>
                    <a:cubicBezTo>
                      <a:pt x="656771" y="270328"/>
                      <a:pt x="763814" y="43542"/>
                      <a:pt x="849085" y="27214"/>
                    </a:cubicBezTo>
                    <a:cubicBezTo>
                      <a:pt x="934356" y="10886"/>
                      <a:pt x="992414" y="145143"/>
                      <a:pt x="1066800" y="168729"/>
                    </a:cubicBezTo>
                    <a:cubicBezTo>
                      <a:pt x="1141186" y="192315"/>
                      <a:pt x="1218293" y="180522"/>
                      <a:pt x="1295400" y="168729"/>
                    </a:cubicBezTo>
                  </a:path>
                </a:pathLst>
              </a:custGeom>
              <a:ln w="38100">
                <a:gradFill flip="none"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Freeform 306"/>
              <p:cNvSpPr/>
              <p:nvPr/>
            </p:nvSpPr>
            <p:spPr>
              <a:xfrm rot="20202382">
                <a:off x="4128995" y="4538685"/>
                <a:ext cx="634300" cy="285360"/>
              </a:xfrm>
              <a:custGeom>
                <a:avLst/>
                <a:gdLst>
                  <a:gd name="connsiteX0" fmla="*/ 0 w 1556657"/>
                  <a:gd name="connsiteY0" fmla="*/ 682172 h 700315"/>
                  <a:gd name="connsiteX1" fmla="*/ 163286 w 1556657"/>
                  <a:gd name="connsiteY1" fmla="*/ 322943 h 700315"/>
                  <a:gd name="connsiteX2" fmla="*/ 489857 w 1556657"/>
                  <a:gd name="connsiteY2" fmla="*/ 682172 h 700315"/>
                  <a:gd name="connsiteX3" fmla="*/ 642257 w 1556657"/>
                  <a:gd name="connsiteY3" fmla="*/ 214086 h 700315"/>
                  <a:gd name="connsiteX4" fmla="*/ 968828 w 1556657"/>
                  <a:gd name="connsiteY4" fmla="*/ 486229 h 700315"/>
                  <a:gd name="connsiteX5" fmla="*/ 1045028 w 1556657"/>
                  <a:gd name="connsiteY5" fmla="*/ 50800 h 700315"/>
                  <a:gd name="connsiteX6" fmla="*/ 1306286 w 1556657"/>
                  <a:gd name="connsiteY6" fmla="*/ 181429 h 700315"/>
                  <a:gd name="connsiteX7" fmla="*/ 1556657 w 1556657"/>
                  <a:gd name="connsiteY7" fmla="*/ 192315 h 700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6657" h="700315">
                    <a:moveTo>
                      <a:pt x="0" y="682172"/>
                    </a:moveTo>
                    <a:cubicBezTo>
                      <a:pt x="40821" y="502557"/>
                      <a:pt x="81643" y="322943"/>
                      <a:pt x="163286" y="322943"/>
                    </a:cubicBezTo>
                    <a:cubicBezTo>
                      <a:pt x="244929" y="322943"/>
                      <a:pt x="410029" y="700315"/>
                      <a:pt x="489857" y="682172"/>
                    </a:cubicBezTo>
                    <a:cubicBezTo>
                      <a:pt x="569685" y="664029"/>
                      <a:pt x="562429" y="246743"/>
                      <a:pt x="642257" y="214086"/>
                    </a:cubicBezTo>
                    <a:cubicBezTo>
                      <a:pt x="722085" y="181429"/>
                      <a:pt x="901700" y="513443"/>
                      <a:pt x="968828" y="486229"/>
                    </a:cubicBezTo>
                    <a:cubicBezTo>
                      <a:pt x="1035956" y="459015"/>
                      <a:pt x="988785" y="101600"/>
                      <a:pt x="1045028" y="50800"/>
                    </a:cubicBezTo>
                    <a:cubicBezTo>
                      <a:pt x="1101271" y="0"/>
                      <a:pt x="1221015" y="157843"/>
                      <a:pt x="1306286" y="181429"/>
                    </a:cubicBezTo>
                    <a:cubicBezTo>
                      <a:pt x="1391557" y="205015"/>
                      <a:pt x="1474107" y="198665"/>
                      <a:pt x="1556657" y="192315"/>
                    </a:cubicBezTo>
                  </a:path>
                </a:pathLst>
              </a:custGeom>
              <a:ln w="38100">
                <a:gradFill flip="none"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189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8" name="Group 115"/>
              <p:cNvGrpSpPr/>
              <p:nvPr/>
            </p:nvGrpSpPr>
            <p:grpSpPr>
              <a:xfrm rot="19033290">
                <a:off x="2187050" y="2938409"/>
                <a:ext cx="1606593" cy="342553"/>
                <a:chOff x="5573486" y="3031671"/>
                <a:chExt cx="5573485" cy="1188358"/>
              </a:xfrm>
            </p:grpSpPr>
            <p:sp>
              <p:nvSpPr>
                <p:cNvPr id="363" name="Rounded Rectangle 362"/>
                <p:cNvSpPr/>
                <p:nvPr/>
              </p:nvSpPr>
              <p:spPr>
                <a:xfrm>
                  <a:off x="7389812" y="3352800"/>
                  <a:ext cx="1703390" cy="5873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  <a:ln>
                  <a:noFill/>
                </a:ln>
                <a:effectLst>
                  <a:innerShdw blurRad="2032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Freeform 363"/>
                <p:cNvSpPr/>
                <p:nvPr/>
              </p:nvSpPr>
              <p:spPr>
                <a:xfrm>
                  <a:off x="6291943" y="3158671"/>
                  <a:ext cx="1284514" cy="250372"/>
                </a:xfrm>
                <a:custGeom>
                  <a:avLst/>
                  <a:gdLst>
                    <a:gd name="connsiteX0" fmla="*/ 1284514 w 1284514"/>
                    <a:gd name="connsiteY0" fmla="*/ 215900 h 250372"/>
                    <a:gd name="connsiteX1" fmla="*/ 968828 w 1284514"/>
                    <a:gd name="connsiteY1" fmla="*/ 107043 h 250372"/>
                    <a:gd name="connsiteX2" fmla="*/ 424543 w 1284514"/>
                    <a:gd name="connsiteY2" fmla="*/ 237672 h 250372"/>
                    <a:gd name="connsiteX3" fmla="*/ 239486 w 1284514"/>
                    <a:gd name="connsiteY3" fmla="*/ 30843 h 250372"/>
                    <a:gd name="connsiteX4" fmla="*/ 0 w 1284514"/>
                    <a:gd name="connsiteY4" fmla="*/ 52615 h 250372"/>
                    <a:gd name="connsiteX5" fmla="*/ 0 w 1284514"/>
                    <a:gd name="connsiteY5" fmla="*/ 52615 h 250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4514" h="250372">
                      <a:moveTo>
                        <a:pt x="1284514" y="215900"/>
                      </a:moveTo>
                      <a:cubicBezTo>
                        <a:pt x="1198335" y="159657"/>
                        <a:pt x="1112156" y="103414"/>
                        <a:pt x="968828" y="107043"/>
                      </a:cubicBezTo>
                      <a:cubicBezTo>
                        <a:pt x="825500" y="110672"/>
                        <a:pt x="546100" y="250372"/>
                        <a:pt x="424543" y="237672"/>
                      </a:cubicBezTo>
                      <a:cubicBezTo>
                        <a:pt x="302986" y="224972"/>
                        <a:pt x="310243" y="61686"/>
                        <a:pt x="239486" y="30843"/>
                      </a:cubicBezTo>
                      <a:cubicBezTo>
                        <a:pt x="168729" y="0"/>
                        <a:pt x="0" y="52615"/>
                        <a:pt x="0" y="52615"/>
                      </a:cubicBezTo>
                      <a:lnTo>
                        <a:pt x="0" y="52615"/>
                      </a:lnTo>
                    </a:path>
                  </a:pathLst>
                </a:cu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Freeform 364"/>
                <p:cNvSpPr/>
                <p:nvPr/>
              </p:nvSpPr>
              <p:spPr>
                <a:xfrm>
                  <a:off x="6716486" y="3256643"/>
                  <a:ext cx="827314" cy="602343"/>
                </a:xfrm>
                <a:custGeom>
                  <a:avLst/>
                  <a:gdLst>
                    <a:gd name="connsiteX0" fmla="*/ 827314 w 827314"/>
                    <a:gd name="connsiteY0" fmla="*/ 215900 h 602343"/>
                    <a:gd name="connsiteX1" fmla="*/ 489857 w 827314"/>
                    <a:gd name="connsiteY1" fmla="*/ 52614 h 602343"/>
                    <a:gd name="connsiteX2" fmla="*/ 293914 w 827314"/>
                    <a:gd name="connsiteY2" fmla="*/ 531586 h 602343"/>
                    <a:gd name="connsiteX3" fmla="*/ 163285 w 827314"/>
                    <a:gd name="connsiteY3" fmla="*/ 477157 h 602343"/>
                    <a:gd name="connsiteX4" fmla="*/ 0 w 827314"/>
                    <a:gd name="connsiteY4" fmla="*/ 586014 h 602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7314" h="602343">
                      <a:moveTo>
                        <a:pt x="827314" y="215900"/>
                      </a:moveTo>
                      <a:cubicBezTo>
                        <a:pt x="703035" y="107950"/>
                        <a:pt x="578757" y="0"/>
                        <a:pt x="489857" y="52614"/>
                      </a:cubicBezTo>
                      <a:cubicBezTo>
                        <a:pt x="400957" y="105228"/>
                        <a:pt x="348343" y="460829"/>
                        <a:pt x="293914" y="531586"/>
                      </a:cubicBezTo>
                      <a:cubicBezTo>
                        <a:pt x="239485" y="602343"/>
                        <a:pt x="212271" y="468086"/>
                        <a:pt x="163285" y="477157"/>
                      </a:cubicBezTo>
                      <a:cubicBezTo>
                        <a:pt x="114299" y="486228"/>
                        <a:pt x="57149" y="536121"/>
                        <a:pt x="0" y="586014"/>
                      </a:cubicBezTo>
                    </a:path>
                  </a:pathLst>
                </a:cu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Freeform 365"/>
                <p:cNvSpPr/>
                <p:nvPr/>
              </p:nvSpPr>
              <p:spPr>
                <a:xfrm>
                  <a:off x="6596743" y="3897086"/>
                  <a:ext cx="988786" cy="322943"/>
                </a:xfrm>
                <a:custGeom>
                  <a:avLst/>
                  <a:gdLst>
                    <a:gd name="connsiteX0" fmla="*/ 968828 w 988786"/>
                    <a:gd name="connsiteY0" fmla="*/ 0 h 322943"/>
                    <a:gd name="connsiteX1" fmla="*/ 925286 w 988786"/>
                    <a:gd name="connsiteY1" fmla="*/ 304800 h 322943"/>
                    <a:gd name="connsiteX2" fmla="*/ 587828 w 988786"/>
                    <a:gd name="connsiteY2" fmla="*/ 108857 h 322943"/>
                    <a:gd name="connsiteX3" fmla="*/ 381000 w 988786"/>
                    <a:gd name="connsiteY3" fmla="*/ 250371 h 322943"/>
                    <a:gd name="connsiteX4" fmla="*/ 163286 w 988786"/>
                    <a:gd name="connsiteY4" fmla="*/ 152400 h 322943"/>
                    <a:gd name="connsiteX5" fmla="*/ 0 w 988786"/>
                    <a:gd name="connsiteY5" fmla="*/ 206828 h 322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88786" h="322943">
                      <a:moveTo>
                        <a:pt x="968828" y="0"/>
                      </a:moveTo>
                      <a:cubicBezTo>
                        <a:pt x="978807" y="143328"/>
                        <a:pt x="988786" y="286657"/>
                        <a:pt x="925286" y="304800"/>
                      </a:cubicBezTo>
                      <a:cubicBezTo>
                        <a:pt x="861786" y="322943"/>
                        <a:pt x="678542" y="117928"/>
                        <a:pt x="587828" y="108857"/>
                      </a:cubicBezTo>
                      <a:cubicBezTo>
                        <a:pt x="497114" y="99786"/>
                        <a:pt x="451757" y="243114"/>
                        <a:pt x="381000" y="250371"/>
                      </a:cubicBezTo>
                      <a:cubicBezTo>
                        <a:pt x="310243" y="257628"/>
                        <a:pt x="226786" y="159657"/>
                        <a:pt x="163286" y="152400"/>
                      </a:cubicBezTo>
                      <a:cubicBezTo>
                        <a:pt x="99786" y="145143"/>
                        <a:pt x="49893" y="175985"/>
                        <a:pt x="0" y="206828"/>
                      </a:cubicBezTo>
                    </a:path>
                  </a:pathLst>
                </a:cu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Freeform 366"/>
                <p:cNvSpPr/>
                <p:nvPr/>
              </p:nvSpPr>
              <p:spPr>
                <a:xfrm>
                  <a:off x="8284029" y="3084286"/>
                  <a:ext cx="1088571" cy="268514"/>
                </a:xfrm>
                <a:custGeom>
                  <a:avLst/>
                  <a:gdLst>
                    <a:gd name="connsiteX0" fmla="*/ 0 w 1088571"/>
                    <a:gd name="connsiteY0" fmla="*/ 268514 h 268514"/>
                    <a:gd name="connsiteX1" fmla="*/ 293914 w 1088571"/>
                    <a:gd name="connsiteY1" fmla="*/ 50800 h 268514"/>
                    <a:gd name="connsiteX2" fmla="*/ 620485 w 1088571"/>
                    <a:gd name="connsiteY2" fmla="*/ 192314 h 268514"/>
                    <a:gd name="connsiteX3" fmla="*/ 881742 w 1088571"/>
                    <a:gd name="connsiteY3" fmla="*/ 18143 h 268514"/>
                    <a:gd name="connsiteX4" fmla="*/ 1088571 w 1088571"/>
                    <a:gd name="connsiteY4" fmla="*/ 83457 h 268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8571" h="268514">
                      <a:moveTo>
                        <a:pt x="0" y="268514"/>
                      </a:moveTo>
                      <a:cubicBezTo>
                        <a:pt x="95250" y="166007"/>
                        <a:pt x="190500" y="63500"/>
                        <a:pt x="293914" y="50800"/>
                      </a:cubicBezTo>
                      <a:cubicBezTo>
                        <a:pt x="397328" y="38100"/>
                        <a:pt x="522514" y="197757"/>
                        <a:pt x="620485" y="192314"/>
                      </a:cubicBezTo>
                      <a:cubicBezTo>
                        <a:pt x="718456" y="186871"/>
                        <a:pt x="803728" y="36286"/>
                        <a:pt x="881742" y="18143"/>
                      </a:cubicBezTo>
                      <a:cubicBezTo>
                        <a:pt x="959756" y="0"/>
                        <a:pt x="1024163" y="41728"/>
                        <a:pt x="1088571" y="83457"/>
                      </a:cubicBezTo>
                    </a:path>
                  </a:pathLst>
                </a:cu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reeform 367"/>
                <p:cNvSpPr/>
                <p:nvPr/>
              </p:nvSpPr>
              <p:spPr>
                <a:xfrm>
                  <a:off x="8839200" y="3031671"/>
                  <a:ext cx="1110343" cy="332015"/>
                </a:xfrm>
                <a:custGeom>
                  <a:avLst/>
                  <a:gdLst>
                    <a:gd name="connsiteX0" fmla="*/ 0 w 1110343"/>
                    <a:gd name="connsiteY0" fmla="*/ 332015 h 332015"/>
                    <a:gd name="connsiteX1" fmla="*/ 195943 w 1110343"/>
                    <a:gd name="connsiteY1" fmla="*/ 16329 h 332015"/>
                    <a:gd name="connsiteX2" fmla="*/ 478971 w 1110343"/>
                    <a:gd name="connsiteY2" fmla="*/ 234043 h 332015"/>
                    <a:gd name="connsiteX3" fmla="*/ 740229 w 1110343"/>
                    <a:gd name="connsiteY3" fmla="*/ 70758 h 332015"/>
                    <a:gd name="connsiteX4" fmla="*/ 936171 w 1110343"/>
                    <a:gd name="connsiteY4" fmla="*/ 157843 h 332015"/>
                    <a:gd name="connsiteX5" fmla="*/ 1110343 w 1110343"/>
                    <a:gd name="connsiteY5" fmla="*/ 146958 h 33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0343" h="332015">
                      <a:moveTo>
                        <a:pt x="0" y="332015"/>
                      </a:moveTo>
                      <a:cubicBezTo>
                        <a:pt x="58057" y="182336"/>
                        <a:pt x="116115" y="32658"/>
                        <a:pt x="195943" y="16329"/>
                      </a:cubicBezTo>
                      <a:cubicBezTo>
                        <a:pt x="275771" y="0"/>
                        <a:pt x="388257" y="224972"/>
                        <a:pt x="478971" y="234043"/>
                      </a:cubicBezTo>
                      <a:cubicBezTo>
                        <a:pt x="569685" y="243114"/>
                        <a:pt x="664029" y="83458"/>
                        <a:pt x="740229" y="70758"/>
                      </a:cubicBezTo>
                      <a:cubicBezTo>
                        <a:pt x="816429" y="58058"/>
                        <a:pt x="874485" y="145143"/>
                        <a:pt x="936171" y="157843"/>
                      </a:cubicBezTo>
                      <a:cubicBezTo>
                        <a:pt x="997857" y="170543"/>
                        <a:pt x="1054100" y="158750"/>
                        <a:pt x="1110343" y="146958"/>
                      </a:cubicBezTo>
                    </a:path>
                  </a:pathLst>
                </a:cu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Freeform 368"/>
                <p:cNvSpPr/>
                <p:nvPr/>
              </p:nvSpPr>
              <p:spPr>
                <a:xfrm>
                  <a:off x="8948057" y="3820886"/>
                  <a:ext cx="1306286" cy="390071"/>
                </a:xfrm>
                <a:custGeom>
                  <a:avLst/>
                  <a:gdLst>
                    <a:gd name="connsiteX0" fmla="*/ 0 w 1306286"/>
                    <a:gd name="connsiteY0" fmla="*/ 0 h 390071"/>
                    <a:gd name="connsiteX1" fmla="*/ 304800 w 1306286"/>
                    <a:gd name="connsiteY1" fmla="*/ 359228 h 390071"/>
                    <a:gd name="connsiteX2" fmla="*/ 576943 w 1306286"/>
                    <a:gd name="connsiteY2" fmla="*/ 185057 h 390071"/>
                    <a:gd name="connsiteX3" fmla="*/ 859972 w 1306286"/>
                    <a:gd name="connsiteY3" fmla="*/ 315685 h 390071"/>
                    <a:gd name="connsiteX4" fmla="*/ 1055914 w 1306286"/>
                    <a:gd name="connsiteY4" fmla="*/ 185057 h 390071"/>
                    <a:gd name="connsiteX5" fmla="*/ 1306286 w 1306286"/>
                    <a:gd name="connsiteY5" fmla="*/ 195943 h 390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6286" h="390071">
                      <a:moveTo>
                        <a:pt x="0" y="0"/>
                      </a:moveTo>
                      <a:cubicBezTo>
                        <a:pt x="104321" y="164192"/>
                        <a:pt x="208643" y="328385"/>
                        <a:pt x="304800" y="359228"/>
                      </a:cubicBezTo>
                      <a:cubicBezTo>
                        <a:pt x="400957" y="390071"/>
                        <a:pt x="484414" y="192314"/>
                        <a:pt x="576943" y="185057"/>
                      </a:cubicBezTo>
                      <a:cubicBezTo>
                        <a:pt x="669472" y="177800"/>
                        <a:pt x="780144" y="315685"/>
                        <a:pt x="859972" y="315685"/>
                      </a:cubicBezTo>
                      <a:cubicBezTo>
                        <a:pt x="939800" y="315685"/>
                        <a:pt x="981528" y="205014"/>
                        <a:pt x="1055914" y="185057"/>
                      </a:cubicBezTo>
                      <a:cubicBezTo>
                        <a:pt x="1130300" y="165100"/>
                        <a:pt x="1218293" y="180521"/>
                        <a:pt x="1306286" y="195943"/>
                      </a:cubicBezTo>
                    </a:path>
                  </a:pathLst>
                </a:cu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Freeform 369"/>
                <p:cNvSpPr/>
                <p:nvPr/>
              </p:nvSpPr>
              <p:spPr>
                <a:xfrm>
                  <a:off x="9046029" y="3233057"/>
                  <a:ext cx="1153885" cy="566057"/>
                </a:xfrm>
                <a:custGeom>
                  <a:avLst/>
                  <a:gdLst>
                    <a:gd name="connsiteX0" fmla="*/ 0 w 1153885"/>
                    <a:gd name="connsiteY0" fmla="*/ 489857 h 566057"/>
                    <a:gd name="connsiteX1" fmla="*/ 457200 w 1153885"/>
                    <a:gd name="connsiteY1" fmla="*/ 522514 h 566057"/>
                    <a:gd name="connsiteX2" fmla="*/ 489857 w 1153885"/>
                    <a:gd name="connsiteY2" fmla="*/ 228600 h 566057"/>
                    <a:gd name="connsiteX3" fmla="*/ 849085 w 1153885"/>
                    <a:gd name="connsiteY3" fmla="*/ 174172 h 566057"/>
                    <a:gd name="connsiteX4" fmla="*/ 892628 w 1153885"/>
                    <a:gd name="connsiteY4" fmla="*/ 32657 h 566057"/>
                    <a:gd name="connsiteX5" fmla="*/ 1153885 w 1153885"/>
                    <a:gd name="connsiteY5" fmla="*/ 0 h 566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885" h="566057">
                      <a:moveTo>
                        <a:pt x="0" y="489857"/>
                      </a:moveTo>
                      <a:cubicBezTo>
                        <a:pt x="187778" y="527957"/>
                        <a:pt x="375557" y="566057"/>
                        <a:pt x="457200" y="522514"/>
                      </a:cubicBezTo>
                      <a:cubicBezTo>
                        <a:pt x="538843" y="478971"/>
                        <a:pt x="424543" y="286657"/>
                        <a:pt x="489857" y="228600"/>
                      </a:cubicBezTo>
                      <a:cubicBezTo>
                        <a:pt x="555171" y="170543"/>
                        <a:pt x="781957" y="206829"/>
                        <a:pt x="849085" y="174172"/>
                      </a:cubicBezTo>
                      <a:cubicBezTo>
                        <a:pt x="916213" y="141515"/>
                        <a:pt x="841828" y="61686"/>
                        <a:pt x="892628" y="32657"/>
                      </a:cubicBezTo>
                      <a:cubicBezTo>
                        <a:pt x="943428" y="3628"/>
                        <a:pt x="1048656" y="1814"/>
                        <a:pt x="1153885" y="0"/>
                      </a:cubicBezTo>
                    </a:path>
                  </a:pathLst>
                </a:cu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Freeform 370"/>
                <p:cNvSpPr/>
                <p:nvPr/>
              </p:nvSpPr>
              <p:spPr>
                <a:xfrm>
                  <a:off x="5573486" y="3479800"/>
                  <a:ext cx="1839685" cy="517072"/>
                </a:xfrm>
                <a:custGeom>
                  <a:avLst/>
                  <a:gdLst>
                    <a:gd name="connsiteX0" fmla="*/ 1839685 w 1839685"/>
                    <a:gd name="connsiteY0" fmla="*/ 232229 h 517072"/>
                    <a:gd name="connsiteX1" fmla="*/ 1578428 w 1839685"/>
                    <a:gd name="connsiteY1" fmla="*/ 36286 h 517072"/>
                    <a:gd name="connsiteX2" fmla="*/ 1371600 w 1839685"/>
                    <a:gd name="connsiteY2" fmla="*/ 449943 h 517072"/>
                    <a:gd name="connsiteX3" fmla="*/ 914400 w 1839685"/>
                    <a:gd name="connsiteY3" fmla="*/ 210457 h 517072"/>
                    <a:gd name="connsiteX4" fmla="*/ 478971 w 1839685"/>
                    <a:gd name="connsiteY4" fmla="*/ 493486 h 517072"/>
                    <a:gd name="connsiteX5" fmla="*/ 185057 w 1839685"/>
                    <a:gd name="connsiteY5" fmla="*/ 351971 h 517072"/>
                    <a:gd name="connsiteX6" fmla="*/ 0 w 1839685"/>
                    <a:gd name="connsiteY6" fmla="*/ 482600 h 517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39685" h="517072">
                      <a:moveTo>
                        <a:pt x="1839685" y="232229"/>
                      </a:moveTo>
                      <a:cubicBezTo>
                        <a:pt x="1748063" y="116114"/>
                        <a:pt x="1656442" y="0"/>
                        <a:pt x="1578428" y="36286"/>
                      </a:cubicBezTo>
                      <a:cubicBezTo>
                        <a:pt x="1500414" y="72572"/>
                        <a:pt x="1482271" y="420915"/>
                        <a:pt x="1371600" y="449943"/>
                      </a:cubicBezTo>
                      <a:cubicBezTo>
                        <a:pt x="1260929" y="478972"/>
                        <a:pt x="1063172" y="203200"/>
                        <a:pt x="914400" y="210457"/>
                      </a:cubicBezTo>
                      <a:cubicBezTo>
                        <a:pt x="765629" y="217714"/>
                        <a:pt x="600528" y="469900"/>
                        <a:pt x="478971" y="493486"/>
                      </a:cubicBezTo>
                      <a:cubicBezTo>
                        <a:pt x="357414" y="517072"/>
                        <a:pt x="264885" y="353785"/>
                        <a:pt x="185057" y="351971"/>
                      </a:cubicBezTo>
                      <a:cubicBezTo>
                        <a:pt x="105229" y="350157"/>
                        <a:pt x="52614" y="416378"/>
                        <a:pt x="0" y="482600"/>
                      </a:cubicBezTo>
                    </a:path>
                  </a:pathLst>
                </a:cu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Freeform 371"/>
                <p:cNvSpPr/>
                <p:nvPr/>
              </p:nvSpPr>
              <p:spPr>
                <a:xfrm>
                  <a:off x="9002486" y="3296557"/>
                  <a:ext cx="2144485" cy="462643"/>
                </a:xfrm>
                <a:custGeom>
                  <a:avLst/>
                  <a:gdLst>
                    <a:gd name="connsiteX0" fmla="*/ 0 w 2144485"/>
                    <a:gd name="connsiteY0" fmla="*/ 230414 h 462643"/>
                    <a:gd name="connsiteX1" fmla="*/ 272143 w 2144485"/>
                    <a:gd name="connsiteY1" fmla="*/ 34472 h 462643"/>
                    <a:gd name="connsiteX2" fmla="*/ 751114 w 2144485"/>
                    <a:gd name="connsiteY2" fmla="*/ 437243 h 462643"/>
                    <a:gd name="connsiteX3" fmla="*/ 1121228 w 2144485"/>
                    <a:gd name="connsiteY3" fmla="*/ 186872 h 462643"/>
                    <a:gd name="connsiteX4" fmla="*/ 1447800 w 2144485"/>
                    <a:gd name="connsiteY4" fmla="*/ 361043 h 462643"/>
                    <a:gd name="connsiteX5" fmla="*/ 1741714 w 2144485"/>
                    <a:gd name="connsiteY5" fmla="*/ 252186 h 462643"/>
                    <a:gd name="connsiteX6" fmla="*/ 2002971 w 2144485"/>
                    <a:gd name="connsiteY6" fmla="*/ 339272 h 462643"/>
                    <a:gd name="connsiteX7" fmla="*/ 2144485 w 2144485"/>
                    <a:gd name="connsiteY7" fmla="*/ 317500 h 462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44485" h="462643">
                      <a:moveTo>
                        <a:pt x="0" y="230414"/>
                      </a:moveTo>
                      <a:cubicBezTo>
                        <a:pt x="73478" y="115207"/>
                        <a:pt x="146957" y="0"/>
                        <a:pt x="272143" y="34472"/>
                      </a:cubicBezTo>
                      <a:cubicBezTo>
                        <a:pt x="397329" y="68944"/>
                        <a:pt x="609600" y="411843"/>
                        <a:pt x="751114" y="437243"/>
                      </a:cubicBezTo>
                      <a:cubicBezTo>
                        <a:pt x="892628" y="462643"/>
                        <a:pt x="1005114" y="199572"/>
                        <a:pt x="1121228" y="186872"/>
                      </a:cubicBezTo>
                      <a:cubicBezTo>
                        <a:pt x="1237342" y="174172"/>
                        <a:pt x="1344386" y="350157"/>
                        <a:pt x="1447800" y="361043"/>
                      </a:cubicBezTo>
                      <a:cubicBezTo>
                        <a:pt x="1551214" y="371929"/>
                        <a:pt x="1649186" y="255814"/>
                        <a:pt x="1741714" y="252186"/>
                      </a:cubicBezTo>
                      <a:cubicBezTo>
                        <a:pt x="1834242" y="248558"/>
                        <a:pt x="1935843" y="328386"/>
                        <a:pt x="2002971" y="339272"/>
                      </a:cubicBezTo>
                      <a:cubicBezTo>
                        <a:pt x="2070100" y="350158"/>
                        <a:pt x="2107292" y="333829"/>
                        <a:pt x="2144485" y="317500"/>
                      </a:cubicBezTo>
                    </a:path>
                  </a:pathLst>
                </a:cu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9" name="Group 124"/>
              <p:cNvGrpSpPr/>
              <p:nvPr/>
            </p:nvGrpSpPr>
            <p:grpSpPr>
              <a:xfrm>
                <a:off x="4494212" y="3505200"/>
                <a:ext cx="709980" cy="814786"/>
                <a:chOff x="7313612" y="3429000"/>
                <a:chExt cx="709980" cy="814786"/>
              </a:xfrm>
            </p:grpSpPr>
            <p:sp>
              <p:nvSpPr>
                <p:cNvPr id="356" name="Freeform 355"/>
                <p:cNvSpPr/>
                <p:nvPr/>
              </p:nvSpPr>
              <p:spPr>
                <a:xfrm>
                  <a:off x="7313612" y="3429000"/>
                  <a:ext cx="709980" cy="814786"/>
                </a:xfrm>
                <a:custGeom>
                  <a:avLst/>
                  <a:gdLst>
                    <a:gd name="connsiteX0" fmla="*/ 393700 w 3048000"/>
                    <a:gd name="connsiteY0" fmla="*/ 1859643 h 3497943"/>
                    <a:gd name="connsiteX1" fmla="*/ 110672 w 3048000"/>
                    <a:gd name="connsiteY1" fmla="*/ 1097643 h 3497943"/>
                    <a:gd name="connsiteX2" fmla="*/ 600529 w 3048000"/>
                    <a:gd name="connsiteY2" fmla="*/ 1206501 h 3497943"/>
                    <a:gd name="connsiteX3" fmla="*/ 894443 w 3048000"/>
                    <a:gd name="connsiteY3" fmla="*/ 1064986 h 3497943"/>
                    <a:gd name="connsiteX4" fmla="*/ 981529 w 3048000"/>
                    <a:gd name="connsiteY4" fmla="*/ 477158 h 3497943"/>
                    <a:gd name="connsiteX5" fmla="*/ 1340757 w 3048000"/>
                    <a:gd name="connsiteY5" fmla="*/ 738415 h 3497943"/>
                    <a:gd name="connsiteX6" fmla="*/ 1667329 w 3048000"/>
                    <a:gd name="connsiteY6" fmla="*/ 575129 h 3497943"/>
                    <a:gd name="connsiteX7" fmla="*/ 1906814 w 3048000"/>
                    <a:gd name="connsiteY7" fmla="*/ 161472 h 3497943"/>
                    <a:gd name="connsiteX8" fmla="*/ 2298700 w 3048000"/>
                    <a:gd name="connsiteY8" fmla="*/ 194129 h 3497943"/>
                    <a:gd name="connsiteX9" fmla="*/ 2048329 w 3048000"/>
                    <a:gd name="connsiteY9" fmla="*/ 1326243 h 3497943"/>
                    <a:gd name="connsiteX10" fmla="*/ 2712357 w 3048000"/>
                    <a:gd name="connsiteY10" fmla="*/ 1097643 h 3497943"/>
                    <a:gd name="connsiteX11" fmla="*/ 2940957 w 3048000"/>
                    <a:gd name="connsiteY11" fmla="*/ 1696358 h 3497943"/>
                    <a:gd name="connsiteX12" fmla="*/ 2070100 w 3048000"/>
                    <a:gd name="connsiteY12" fmla="*/ 2131786 h 3497943"/>
                    <a:gd name="connsiteX13" fmla="*/ 2712357 w 3048000"/>
                    <a:gd name="connsiteY13" fmla="*/ 3133272 h 3497943"/>
                    <a:gd name="connsiteX14" fmla="*/ 2146300 w 3048000"/>
                    <a:gd name="connsiteY14" fmla="*/ 3459843 h 3497943"/>
                    <a:gd name="connsiteX15" fmla="*/ 1623786 w 3048000"/>
                    <a:gd name="connsiteY15" fmla="*/ 2904672 h 3497943"/>
                    <a:gd name="connsiteX16" fmla="*/ 763814 w 3048000"/>
                    <a:gd name="connsiteY16" fmla="*/ 3394529 h 3497943"/>
                    <a:gd name="connsiteX17" fmla="*/ 371929 w 3048000"/>
                    <a:gd name="connsiteY17" fmla="*/ 2861129 h 3497943"/>
                    <a:gd name="connsiteX18" fmla="*/ 752929 w 3048000"/>
                    <a:gd name="connsiteY18" fmla="*/ 2523672 h 3497943"/>
                    <a:gd name="connsiteX19" fmla="*/ 56243 w 3048000"/>
                    <a:gd name="connsiteY19" fmla="*/ 2414815 h 3497943"/>
                    <a:gd name="connsiteX20" fmla="*/ 393700 w 3048000"/>
                    <a:gd name="connsiteY20" fmla="*/ 1859643 h 349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048000" h="3497943">
                      <a:moveTo>
                        <a:pt x="393700" y="1859643"/>
                      </a:moveTo>
                      <a:cubicBezTo>
                        <a:pt x="402771" y="1640114"/>
                        <a:pt x="76201" y="1206500"/>
                        <a:pt x="110672" y="1097643"/>
                      </a:cubicBezTo>
                      <a:cubicBezTo>
                        <a:pt x="145144" y="988786"/>
                        <a:pt x="469900" y="1211944"/>
                        <a:pt x="600529" y="1206501"/>
                      </a:cubicBezTo>
                      <a:cubicBezTo>
                        <a:pt x="731158" y="1201058"/>
                        <a:pt x="830943" y="1186543"/>
                        <a:pt x="894443" y="1064986"/>
                      </a:cubicBezTo>
                      <a:cubicBezTo>
                        <a:pt x="957943" y="943429"/>
                        <a:pt x="907143" y="531586"/>
                        <a:pt x="981529" y="477158"/>
                      </a:cubicBezTo>
                      <a:cubicBezTo>
                        <a:pt x="1055915" y="422730"/>
                        <a:pt x="1226457" y="722087"/>
                        <a:pt x="1340757" y="738415"/>
                      </a:cubicBezTo>
                      <a:cubicBezTo>
                        <a:pt x="1455057" y="754744"/>
                        <a:pt x="1572986" y="671286"/>
                        <a:pt x="1667329" y="575129"/>
                      </a:cubicBezTo>
                      <a:cubicBezTo>
                        <a:pt x="1761672" y="478972"/>
                        <a:pt x="1801586" y="224972"/>
                        <a:pt x="1906814" y="161472"/>
                      </a:cubicBezTo>
                      <a:cubicBezTo>
                        <a:pt x="2012042" y="97972"/>
                        <a:pt x="2275114" y="0"/>
                        <a:pt x="2298700" y="194129"/>
                      </a:cubicBezTo>
                      <a:cubicBezTo>
                        <a:pt x="2322286" y="388258"/>
                        <a:pt x="1979386" y="1175657"/>
                        <a:pt x="2048329" y="1326243"/>
                      </a:cubicBezTo>
                      <a:cubicBezTo>
                        <a:pt x="2117272" y="1476829"/>
                        <a:pt x="2563586" y="1035957"/>
                        <a:pt x="2712357" y="1097643"/>
                      </a:cubicBezTo>
                      <a:cubicBezTo>
                        <a:pt x="2861128" y="1159329"/>
                        <a:pt x="3048000" y="1524001"/>
                        <a:pt x="2940957" y="1696358"/>
                      </a:cubicBezTo>
                      <a:cubicBezTo>
                        <a:pt x="2833914" y="1868715"/>
                        <a:pt x="2108200" y="1892300"/>
                        <a:pt x="2070100" y="2131786"/>
                      </a:cubicBezTo>
                      <a:cubicBezTo>
                        <a:pt x="2032000" y="2371272"/>
                        <a:pt x="2699657" y="2911929"/>
                        <a:pt x="2712357" y="3133272"/>
                      </a:cubicBezTo>
                      <a:cubicBezTo>
                        <a:pt x="2725057" y="3354615"/>
                        <a:pt x="2327728" y="3497943"/>
                        <a:pt x="2146300" y="3459843"/>
                      </a:cubicBezTo>
                      <a:cubicBezTo>
                        <a:pt x="1964872" y="3421743"/>
                        <a:pt x="1854200" y="2915558"/>
                        <a:pt x="1623786" y="2904672"/>
                      </a:cubicBezTo>
                      <a:cubicBezTo>
                        <a:pt x="1393372" y="2893786"/>
                        <a:pt x="972457" y="3401786"/>
                        <a:pt x="763814" y="3394529"/>
                      </a:cubicBezTo>
                      <a:cubicBezTo>
                        <a:pt x="555171" y="3387272"/>
                        <a:pt x="373743" y="3006272"/>
                        <a:pt x="371929" y="2861129"/>
                      </a:cubicBezTo>
                      <a:cubicBezTo>
                        <a:pt x="370115" y="2715986"/>
                        <a:pt x="805543" y="2598058"/>
                        <a:pt x="752929" y="2523672"/>
                      </a:cubicBezTo>
                      <a:cubicBezTo>
                        <a:pt x="700315" y="2449286"/>
                        <a:pt x="112486" y="2521858"/>
                        <a:pt x="56243" y="2414815"/>
                      </a:cubicBezTo>
                      <a:cubicBezTo>
                        <a:pt x="0" y="2307772"/>
                        <a:pt x="384629" y="2079172"/>
                        <a:pt x="393700" y="18596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Oval 356"/>
                <p:cNvSpPr/>
                <p:nvPr/>
              </p:nvSpPr>
              <p:spPr>
                <a:xfrm>
                  <a:off x="7580923" y="3739662"/>
                  <a:ext cx="45719" cy="4571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/>
                <p:cNvSpPr/>
                <p:nvPr/>
              </p:nvSpPr>
              <p:spPr>
                <a:xfrm>
                  <a:off x="7514492" y="3962400"/>
                  <a:ext cx="45719" cy="4571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Donut 358"/>
                <p:cNvSpPr/>
                <p:nvPr/>
              </p:nvSpPr>
              <p:spPr>
                <a:xfrm>
                  <a:off x="7618412" y="3810000"/>
                  <a:ext cx="152400" cy="152400"/>
                </a:xfrm>
                <a:prstGeom prst="donut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Oval 359"/>
                <p:cNvSpPr/>
                <p:nvPr/>
              </p:nvSpPr>
              <p:spPr>
                <a:xfrm>
                  <a:off x="7682523" y="3739662"/>
                  <a:ext cx="45719" cy="4571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/>
                <p:cNvSpPr/>
                <p:nvPr/>
              </p:nvSpPr>
              <p:spPr>
                <a:xfrm>
                  <a:off x="7770812" y="4038600"/>
                  <a:ext cx="45719" cy="4571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Oval 361"/>
                <p:cNvSpPr/>
                <p:nvPr/>
              </p:nvSpPr>
              <p:spPr>
                <a:xfrm>
                  <a:off x="7466012" y="3810000"/>
                  <a:ext cx="45719" cy="4571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0" name="Oval 309"/>
              <p:cNvSpPr/>
              <p:nvPr/>
            </p:nvSpPr>
            <p:spPr>
              <a:xfrm>
                <a:off x="3340826" y="3750854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3960812" y="3733800"/>
                <a:ext cx="45720" cy="45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2665412" y="4343400"/>
                <a:ext cx="45720" cy="45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3884612" y="4800600"/>
                <a:ext cx="45720" cy="45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/>
              <p:nvPr/>
            </p:nvSpPr>
            <p:spPr>
              <a:xfrm>
                <a:off x="4418012" y="4191000"/>
                <a:ext cx="45720" cy="45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4037012" y="4191000"/>
                <a:ext cx="109856" cy="1147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4113212" y="2590800"/>
                <a:ext cx="45720" cy="45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5134292" y="3581400"/>
                <a:ext cx="45720" cy="45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3351212" y="3352800"/>
                <a:ext cx="77788" cy="777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3579812" y="3002280"/>
                <a:ext cx="45720" cy="457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319128" y="4880810"/>
                <a:ext cx="109856" cy="1147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/>
              <p:cNvSpPr/>
              <p:nvPr/>
            </p:nvSpPr>
            <p:spPr>
              <a:xfrm>
                <a:off x="2384675" y="3814010"/>
                <a:ext cx="109856" cy="11470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4201443" y="3192379"/>
                <a:ext cx="77788" cy="777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4776536" y="4543926"/>
                <a:ext cx="77788" cy="777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3046412" y="388620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2908933" y="4618359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2844989" y="460876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2848186" y="4535232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2758664" y="4173948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3768980" y="356967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743402" y="314764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3119948" y="318281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2694720" y="294941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4264547" y="449686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4859226" y="439455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/>
              <p:cNvSpPr/>
              <p:nvPr/>
            </p:nvSpPr>
            <p:spPr>
              <a:xfrm>
                <a:off x="4766507" y="3454577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4673788" y="3230773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5102213" y="322757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4577872" y="3010166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/>
              <p:cNvSpPr/>
              <p:nvPr/>
            </p:nvSpPr>
            <p:spPr>
              <a:xfrm>
                <a:off x="4197404" y="2904659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4197404" y="2974997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4187813" y="3010166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3852107" y="3624029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3692247" y="374232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596331" y="3611240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4296518" y="3972524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4379645" y="4078032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4366856" y="4097215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4360461" y="4113201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/>
              <p:cNvSpPr/>
              <p:nvPr/>
            </p:nvSpPr>
            <p:spPr>
              <a:xfrm>
                <a:off x="4331686" y="4154765"/>
                <a:ext cx="45719" cy="4571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3052805" y="3895792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/>
              <p:cNvSpPr/>
              <p:nvPr/>
            </p:nvSpPr>
            <p:spPr>
              <a:xfrm>
                <a:off x="3036819" y="3937355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692247" y="3938505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/>
              <p:cNvSpPr/>
              <p:nvPr/>
            </p:nvSpPr>
            <p:spPr>
              <a:xfrm>
                <a:off x="3861826" y="3938505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3918353" y="3938505"/>
                <a:ext cx="45719" cy="4571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/>
              <p:cNvSpPr/>
              <p:nvPr/>
            </p:nvSpPr>
            <p:spPr>
              <a:xfrm>
                <a:off x="3892518" y="3955897"/>
                <a:ext cx="97390" cy="9739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7" name="TextBox 426"/>
          <p:cNvSpPr txBox="1"/>
          <p:nvPr/>
        </p:nvSpPr>
        <p:spPr>
          <a:xfrm flipH="1">
            <a:off x="3998912" y="5410200"/>
            <a:ext cx="419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876800"/>
            <a:ext cx="12188825" cy="1981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89012" y="1219200"/>
            <a:ext cx="10210800" cy="4343400"/>
            <a:chOff x="1065212" y="1219200"/>
            <a:chExt cx="10210800" cy="4343400"/>
          </a:xfrm>
        </p:grpSpPr>
        <p:sp>
          <p:nvSpPr>
            <p:cNvPr id="2" name="Rounded Rectangle 1"/>
            <p:cNvSpPr/>
            <p:nvPr/>
          </p:nvSpPr>
          <p:spPr>
            <a:xfrm>
              <a:off x="1065212" y="1219200"/>
              <a:ext cx="1959874" cy="4343400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0" rtlCol="0" anchor="t" anchorCtr="1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Monday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127944" y="1219200"/>
              <a:ext cx="1959874" cy="4343400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0" rtlCol="0" anchor="t" anchorCtr="1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Tuesday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190675" y="1219200"/>
              <a:ext cx="1959874" cy="4343400"/>
            </a:xfrm>
            <a:prstGeom prst="roundRect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0" rtlCol="0" anchor="t" anchorCtr="1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Wednesday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253407" y="1219200"/>
              <a:ext cx="1959874" cy="4343400"/>
            </a:xfrm>
            <a:prstGeom prst="round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0" rtlCol="0" anchor="t" anchorCtr="1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Thursday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316138" y="1219200"/>
              <a:ext cx="1959874" cy="4343400"/>
            </a:xfrm>
            <a:prstGeom prst="round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4320" rtlCol="0" anchor="t" anchorCtr="1"/>
            <a:lstStyle/>
            <a:p>
              <a:pPr algn="ctr"/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Friday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1207648" y="2362200"/>
              <a:ext cx="16383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3272498" y="2362200"/>
              <a:ext cx="16383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5340449" y="2362200"/>
              <a:ext cx="16383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flipH="1">
              <a:off x="7394332" y="2362200"/>
              <a:ext cx="16383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9462283" y="2362200"/>
              <a:ext cx="16383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 flipH="1">
            <a:off x="3998912" y="5791200"/>
            <a:ext cx="419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0" y="4038600"/>
            <a:ext cx="12188825" cy="2819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1027112" y="2362200"/>
            <a:ext cx="10134601" cy="923330"/>
            <a:chOff x="1217611" y="2850776"/>
            <a:chExt cx="10134601" cy="923330"/>
          </a:xfrm>
        </p:grpSpPr>
        <p:sp>
          <p:nvSpPr>
            <p:cNvPr id="147" name="TextBox 146"/>
            <p:cNvSpPr txBox="1"/>
            <p:nvPr/>
          </p:nvSpPr>
          <p:spPr>
            <a:xfrm flipH="1">
              <a:off x="1217611" y="2850776"/>
              <a:ext cx="2443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 flipH="1">
              <a:off x="8875059" y="2850776"/>
              <a:ext cx="24771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221578" y="990600"/>
            <a:ext cx="3740736" cy="4128590"/>
            <a:chOff x="979488" y="1543051"/>
            <a:chExt cx="3016250" cy="332898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50" name="Freeform 52"/>
            <p:cNvSpPr>
              <a:spLocks/>
            </p:cNvSpPr>
            <p:nvPr/>
          </p:nvSpPr>
          <p:spPr bwMode="auto">
            <a:xfrm>
              <a:off x="981076" y="3935413"/>
              <a:ext cx="2259013" cy="936625"/>
            </a:xfrm>
            <a:custGeom>
              <a:avLst/>
              <a:gdLst/>
              <a:ahLst/>
              <a:cxnLst>
                <a:cxn ang="0">
                  <a:pos x="76" y="1"/>
                </a:cxn>
                <a:cxn ang="0">
                  <a:pos x="1413" y="467"/>
                </a:cxn>
                <a:cxn ang="0">
                  <a:pos x="1422" y="478"/>
                </a:cxn>
                <a:cxn ang="0">
                  <a:pos x="1422" y="493"/>
                </a:cxn>
                <a:cxn ang="0">
                  <a:pos x="1397" y="561"/>
                </a:cxn>
                <a:cxn ang="0">
                  <a:pos x="1385" y="572"/>
                </a:cxn>
                <a:cxn ang="0">
                  <a:pos x="1369" y="582"/>
                </a:cxn>
                <a:cxn ang="0">
                  <a:pos x="1352" y="589"/>
                </a:cxn>
                <a:cxn ang="0">
                  <a:pos x="1340" y="589"/>
                </a:cxn>
                <a:cxn ang="0">
                  <a:pos x="1333" y="587"/>
                </a:cxn>
                <a:cxn ang="0">
                  <a:pos x="1312" y="580"/>
                </a:cxn>
                <a:cxn ang="0">
                  <a:pos x="1279" y="568"/>
                </a:cxn>
                <a:cxn ang="0">
                  <a:pos x="1235" y="553"/>
                </a:cxn>
                <a:cxn ang="0">
                  <a:pos x="1181" y="534"/>
                </a:cxn>
                <a:cxn ang="0">
                  <a:pos x="1119" y="513"/>
                </a:cxn>
                <a:cxn ang="0">
                  <a:pos x="1050" y="489"/>
                </a:cxn>
                <a:cxn ang="0">
                  <a:pos x="975" y="463"/>
                </a:cxn>
                <a:cxn ang="0">
                  <a:pos x="895" y="435"/>
                </a:cxn>
                <a:cxn ang="0">
                  <a:pos x="770" y="392"/>
                </a:cxn>
                <a:cxn ang="0">
                  <a:pos x="684" y="362"/>
                </a:cxn>
                <a:cxn ang="0">
                  <a:pos x="598" y="332"/>
                </a:cxn>
                <a:cxn ang="0">
                  <a:pos x="513" y="303"/>
                </a:cxn>
                <a:cxn ang="0">
                  <a:pos x="431" y="274"/>
                </a:cxn>
                <a:cxn ang="0">
                  <a:pos x="353" y="248"/>
                </a:cxn>
                <a:cxn ang="0">
                  <a:pos x="280" y="222"/>
                </a:cxn>
                <a:cxn ang="0">
                  <a:pos x="213" y="199"/>
                </a:cxn>
                <a:cxn ang="0">
                  <a:pos x="154" y="178"/>
                </a:cxn>
                <a:cxn ang="0">
                  <a:pos x="104" y="161"/>
                </a:cxn>
                <a:cxn ang="0">
                  <a:pos x="64" y="147"/>
                </a:cxn>
                <a:cxn ang="0">
                  <a:pos x="35" y="137"/>
                </a:cxn>
                <a:cxn ang="0">
                  <a:pos x="19" y="132"/>
                </a:cxn>
                <a:cxn ang="0">
                  <a:pos x="9" y="127"/>
                </a:cxn>
                <a:cxn ang="0">
                  <a:pos x="2" y="117"/>
                </a:cxn>
                <a:cxn ang="0">
                  <a:pos x="0" y="107"/>
                </a:cxn>
                <a:cxn ang="0">
                  <a:pos x="3" y="99"/>
                </a:cxn>
                <a:cxn ang="0">
                  <a:pos x="10" y="77"/>
                </a:cxn>
                <a:cxn ang="0">
                  <a:pos x="17" y="59"/>
                </a:cxn>
                <a:cxn ang="0">
                  <a:pos x="23" y="42"/>
                </a:cxn>
                <a:cxn ang="0">
                  <a:pos x="26" y="31"/>
                </a:cxn>
                <a:cxn ang="0">
                  <a:pos x="30" y="25"/>
                </a:cxn>
                <a:cxn ang="0">
                  <a:pos x="48" y="10"/>
                </a:cxn>
                <a:cxn ang="0">
                  <a:pos x="64" y="2"/>
                </a:cxn>
              </a:cxnLst>
              <a:rect l="0" t="0" r="r" b="b"/>
              <a:pathLst>
                <a:path w="1423" h="590">
                  <a:moveTo>
                    <a:pt x="70" y="0"/>
                  </a:moveTo>
                  <a:lnTo>
                    <a:pt x="76" y="1"/>
                  </a:lnTo>
                  <a:lnTo>
                    <a:pt x="1406" y="463"/>
                  </a:lnTo>
                  <a:lnTo>
                    <a:pt x="1413" y="467"/>
                  </a:lnTo>
                  <a:lnTo>
                    <a:pt x="1418" y="472"/>
                  </a:lnTo>
                  <a:lnTo>
                    <a:pt x="1422" y="478"/>
                  </a:lnTo>
                  <a:lnTo>
                    <a:pt x="1423" y="485"/>
                  </a:lnTo>
                  <a:lnTo>
                    <a:pt x="1422" y="493"/>
                  </a:lnTo>
                  <a:lnTo>
                    <a:pt x="1399" y="557"/>
                  </a:lnTo>
                  <a:lnTo>
                    <a:pt x="1397" y="561"/>
                  </a:lnTo>
                  <a:lnTo>
                    <a:pt x="1392" y="567"/>
                  </a:lnTo>
                  <a:lnTo>
                    <a:pt x="1385" y="572"/>
                  </a:lnTo>
                  <a:lnTo>
                    <a:pt x="1377" y="577"/>
                  </a:lnTo>
                  <a:lnTo>
                    <a:pt x="1369" y="582"/>
                  </a:lnTo>
                  <a:lnTo>
                    <a:pt x="1360" y="586"/>
                  </a:lnTo>
                  <a:lnTo>
                    <a:pt x="1352" y="589"/>
                  </a:lnTo>
                  <a:lnTo>
                    <a:pt x="1345" y="590"/>
                  </a:lnTo>
                  <a:lnTo>
                    <a:pt x="1340" y="589"/>
                  </a:lnTo>
                  <a:lnTo>
                    <a:pt x="1338" y="589"/>
                  </a:lnTo>
                  <a:lnTo>
                    <a:pt x="1333" y="587"/>
                  </a:lnTo>
                  <a:lnTo>
                    <a:pt x="1324" y="584"/>
                  </a:lnTo>
                  <a:lnTo>
                    <a:pt x="1312" y="580"/>
                  </a:lnTo>
                  <a:lnTo>
                    <a:pt x="1297" y="575"/>
                  </a:lnTo>
                  <a:lnTo>
                    <a:pt x="1279" y="568"/>
                  </a:lnTo>
                  <a:lnTo>
                    <a:pt x="1258" y="561"/>
                  </a:lnTo>
                  <a:lnTo>
                    <a:pt x="1235" y="553"/>
                  </a:lnTo>
                  <a:lnTo>
                    <a:pt x="1209" y="544"/>
                  </a:lnTo>
                  <a:lnTo>
                    <a:pt x="1181" y="534"/>
                  </a:lnTo>
                  <a:lnTo>
                    <a:pt x="1151" y="524"/>
                  </a:lnTo>
                  <a:lnTo>
                    <a:pt x="1119" y="513"/>
                  </a:lnTo>
                  <a:lnTo>
                    <a:pt x="1085" y="501"/>
                  </a:lnTo>
                  <a:lnTo>
                    <a:pt x="1050" y="489"/>
                  </a:lnTo>
                  <a:lnTo>
                    <a:pt x="1013" y="476"/>
                  </a:lnTo>
                  <a:lnTo>
                    <a:pt x="975" y="463"/>
                  </a:lnTo>
                  <a:lnTo>
                    <a:pt x="935" y="449"/>
                  </a:lnTo>
                  <a:lnTo>
                    <a:pt x="895" y="435"/>
                  </a:lnTo>
                  <a:lnTo>
                    <a:pt x="854" y="421"/>
                  </a:lnTo>
                  <a:lnTo>
                    <a:pt x="770" y="392"/>
                  </a:lnTo>
                  <a:lnTo>
                    <a:pt x="727" y="377"/>
                  </a:lnTo>
                  <a:lnTo>
                    <a:pt x="684" y="362"/>
                  </a:lnTo>
                  <a:lnTo>
                    <a:pt x="641" y="347"/>
                  </a:lnTo>
                  <a:lnTo>
                    <a:pt x="598" y="332"/>
                  </a:lnTo>
                  <a:lnTo>
                    <a:pt x="555" y="318"/>
                  </a:lnTo>
                  <a:lnTo>
                    <a:pt x="513" y="303"/>
                  </a:lnTo>
                  <a:lnTo>
                    <a:pt x="472" y="288"/>
                  </a:lnTo>
                  <a:lnTo>
                    <a:pt x="431" y="274"/>
                  </a:lnTo>
                  <a:lnTo>
                    <a:pt x="392" y="261"/>
                  </a:lnTo>
                  <a:lnTo>
                    <a:pt x="353" y="248"/>
                  </a:lnTo>
                  <a:lnTo>
                    <a:pt x="316" y="234"/>
                  </a:lnTo>
                  <a:lnTo>
                    <a:pt x="280" y="222"/>
                  </a:lnTo>
                  <a:lnTo>
                    <a:pt x="246" y="210"/>
                  </a:lnTo>
                  <a:lnTo>
                    <a:pt x="213" y="199"/>
                  </a:lnTo>
                  <a:lnTo>
                    <a:pt x="183" y="188"/>
                  </a:lnTo>
                  <a:lnTo>
                    <a:pt x="154" y="178"/>
                  </a:lnTo>
                  <a:lnTo>
                    <a:pt x="128" y="169"/>
                  </a:lnTo>
                  <a:lnTo>
                    <a:pt x="104" y="161"/>
                  </a:lnTo>
                  <a:lnTo>
                    <a:pt x="82" y="153"/>
                  </a:lnTo>
                  <a:lnTo>
                    <a:pt x="64" y="147"/>
                  </a:lnTo>
                  <a:lnTo>
                    <a:pt x="48" y="141"/>
                  </a:lnTo>
                  <a:lnTo>
                    <a:pt x="35" y="137"/>
                  </a:lnTo>
                  <a:lnTo>
                    <a:pt x="25" y="134"/>
                  </a:lnTo>
                  <a:lnTo>
                    <a:pt x="19" y="132"/>
                  </a:lnTo>
                  <a:lnTo>
                    <a:pt x="16" y="131"/>
                  </a:lnTo>
                  <a:lnTo>
                    <a:pt x="9" y="127"/>
                  </a:lnTo>
                  <a:lnTo>
                    <a:pt x="5" y="122"/>
                  </a:lnTo>
                  <a:lnTo>
                    <a:pt x="2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2" y="103"/>
                  </a:lnTo>
                  <a:lnTo>
                    <a:pt x="3" y="99"/>
                  </a:lnTo>
                  <a:lnTo>
                    <a:pt x="7" y="86"/>
                  </a:lnTo>
                  <a:lnTo>
                    <a:pt x="10" y="77"/>
                  </a:lnTo>
                  <a:lnTo>
                    <a:pt x="13" y="68"/>
                  </a:lnTo>
                  <a:lnTo>
                    <a:pt x="17" y="59"/>
                  </a:lnTo>
                  <a:lnTo>
                    <a:pt x="19" y="50"/>
                  </a:lnTo>
                  <a:lnTo>
                    <a:pt x="23" y="42"/>
                  </a:lnTo>
                  <a:lnTo>
                    <a:pt x="24" y="36"/>
                  </a:lnTo>
                  <a:lnTo>
                    <a:pt x="26" y="31"/>
                  </a:lnTo>
                  <a:lnTo>
                    <a:pt x="26" y="30"/>
                  </a:lnTo>
                  <a:lnTo>
                    <a:pt x="30" y="25"/>
                  </a:lnTo>
                  <a:lnTo>
                    <a:pt x="34" y="20"/>
                  </a:lnTo>
                  <a:lnTo>
                    <a:pt x="48" y="10"/>
                  </a:lnTo>
                  <a:lnTo>
                    <a:pt x="56" y="5"/>
                  </a:lnTo>
                  <a:lnTo>
                    <a:pt x="64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D7A76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3"/>
            <p:cNvSpPr>
              <a:spLocks/>
            </p:cNvSpPr>
            <p:nvPr/>
          </p:nvSpPr>
          <p:spPr bwMode="auto">
            <a:xfrm>
              <a:off x="979488" y="4033838"/>
              <a:ext cx="2184400" cy="83661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4" y="0"/>
                </a:cxn>
                <a:cxn ang="0">
                  <a:pos x="41" y="2"/>
                </a:cxn>
                <a:cxn ang="0">
                  <a:pos x="1358" y="460"/>
                </a:cxn>
                <a:cxn ang="0">
                  <a:pos x="1367" y="464"/>
                </a:cxn>
                <a:cxn ang="0">
                  <a:pos x="1373" y="470"/>
                </a:cxn>
                <a:cxn ang="0">
                  <a:pos x="1376" y="475"/>
                </a:cxn>
                <a:cxn ang="0">
                  <a:pos x="1376" y="481"/>
                </a:cxn>
                <a:cxn ang="0">
                  <a:pos x="1363" y="520"/>
                </a:cxn>
                <a:cxn ang="0">
                  <a:pos x="1360" y="524"/>
                </a:cxn>
                <a:cxn ang="0">
                  <a:pos x="1356" y="527"/>
                </a:cxn>
                <a:cxn ang="0">
                  <a:pos x="1349" y="527"/>
                </a:cxn>
                <a:cxn ang="0">
                  <a:pos x="1342" y="527"/>
                </a:cxn>
                <a:cxn ang="0">
                  <a:pos x="1336" y="526"/>
                </a:cxn>
                <a:cxn ang="0">
                  <a:pos x="18" y="68"/>
                </a:cxn>
                <a:cxn ang="0">
                  <a:pos x="10" y="63"/>
                </a:cxn>
                <a:cxn ang="0">
                  <a:pos x="3" y="58"/>
                </a:cxn>
                <a:cxn ang="0">
                  <a:pos x="0" y="53"/>
                </a:cxn>
                <a:cxn ang="0">
                  <a:pos x="0" y="47"/>
                </a:cxn>
                <a:cxn ang="0">
                  <a:pos x="14" y="7"/>
                </a:cxn>
                <a:cxn ang="0">
                  <a:pos x="17" y="4"/>
                </a:cxn>
                <a:cxn ang="0">
                  <a:pos x="21" y="1"/>
                </a:cxn>
                <a:cxn ang="0">
                  <a:pos x="27" y="0"/>
                </a:cxn>
              </a:cxnLst>
              <a:rect l="0" t="0" r="r" b="b"/>
              <a:pathLst>
                <a:path w="1376" h="527">
                  <a:moveTo>
                    <a:pt x="27" y="0"/>
                  </a:moveTo>
                  <a:lnTo>
                    <a:pt x="34" y="0"/>
                  </a:lnTo>
                  <a:lnTo>
                    <a:pt x="41" y="2"/>
                  </a:lnTo>
                  <a:lnTo>
                    <a:pt x="1358" y="460"/>
                  </a:lnTo>
                  <a:lnTo>
                    <a:pt x="1367" y="464"/>
                  </a:lnTo>
                  <a:lnTo>
                    <a:pt x="1373" y="470"/>
                  </a:lnTo>
                  <a:lnTo>
                    <a:pt x="1376" y="475"/>
                  </a:lnTo>
                  <a:lnTo>
                    <a:pt x="1376" y="481"/>
                  </a:lnTo>
                  <a:lnTo>
                    <a:pt x="1363" y="520"/>
                  </a:lnTo>
                  <a:lnTo>
                    <a:pt x="1360" y="524"/>
                  </a:lnTo>
                  <a:lnTo>
                    <a:pt x="1356" y="527"/>
                  </a:lnTo>
                  <a:lnTo>
                    <a:pt x="1349" y="527"/>
                  </a:lnTo>
                  <a:lnTo>
                    <a:pt x="1342" y="527"/>
                  </a:lnTo>
                  <a:lnTo>
                    <a:pt x="1336" y="526"/>
                  </a:lnTo>
                  <a:lnTo>
                    <a:pt x="18" y="68"/>
                  </a:lnTo>
                  <a:lnTo>
                    <a:pt x="10" y="63"/>
                  </a:lnTo>
                  <a:lnTo>
                    <a:pt x="3" y="58"/>
                  </a:lnTo>
                  <a:lnTo>
                    <a:pt x="0" y="53"/>
                  </a:lnTo>
                  <a:lnTo>
                    <a:pt x="0" y="47"/>
                  </a:lnTo>
                  <a:lnTo>
                    <a:pt x="14" y="7"/>
                  </a:lnTo>
                  <a:lnTo>
                    <a:pt x="17" y="4"/>
                  </a:lnTo>
                  <a:lnTo>
                    <a:pt x="21" y="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9C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4"/>
            <p:cNvSpPr>
              <a:spLocks/>
            </p:cNvSpPr>
            <p:nvPr/>
          </p:nvSpPr>
          <p:spPr bwMode="auto">
            <a:xfrm>
              <a:off x="979488" y="4040188"/>
              <a:ext cx="2174875" cy="82867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2" y="1"/>
                </a:cxn>
                <a:cxn ang="0">
                  <a:pos x="39" y="3"/>
                </a:cxn>
                <a:cxn ang="0">
                  <a:pos x="1352" y="459"/>
                </a:cxn>
                <a:cxn ang="0">
                  <a:pos x="1360" y="463"/>
                </a:cxn>
                <a:cxn ang="0">
                  <a:pos x="1367" y="468"/>
                </a:cxn>
                <a:cxn ang="0">
                  <a:pos x="1370" y="474"/>
                </a:cxn>
                <a:cxn ang="0">
                  <a:pos x="1370" y="479"/>
                </a:cxn>
                <a:cxn ang="0">
                  <a:pos x="1358" y="516"/>
                </a:cxn>
                <a:cxn ang="0">
                  <a:pos x="1355" y="519"/>
                </a:cxn>
                <a:cxn ang="0">
                  <a:pos x="1351" y="521"/>
                </a:cxn>
                <a:cxn ang="0">
                  <a:pos x="1345" y="522"/>
                </a:cxn>
                <a:cxn ang="0">
                  <a:pos x="1338" y="522"/>
                </a:cxn>
                <a:cxn ang="0">
                  <a:pos x="1331" y="520"/>
                </a:cxn>
                <a:cxn ang="0">
                  <a:pos x="18" y="63"/>
                </a:cxn>
                <a:cxn ang="0">
                  <a:pos x="10" y="59"/>
                </a:cxn>
                <a:cxn ang="0">
                  <a:pos x="3" y="54"/>
                </a:cxn>
                <a:cxn ang="0">
                  <a:pos x="0" y="49"/>
                </a:cxn>
                <a:cxn ang="0">
                  <a:pos x="0" y="44"/>
                </a:cxn>
                <a:cxn ang="0">
                  <a:pos x="13" y="7"/>
                </a:cxn>
                <a:cxn ang="0">
                  <a:pos x="15" y="3"/>
                </a:cxn>
                <a:cxn ang="0">
                  <a:pos x="19" y="1"/>
                </a:cxn>
                <a:cxn ang="0">
                  <a:pos x="25" y="0"/>
                </a:cxn>
              </a:cxnLst>
              <a:rect l="0" t="0" r="r" b="b"/>
              <a:pathLst>
                <a:path w="1370" h="522">
                  <a:moveTo>
                    <a:pt x="25" y="0"/>
                  </a:moveTo>
                  <a:lnTo>
                    <a:pt x="32" y="1"/>
                  </a:lnTo>
                  <a:lnTo>
                    <a:pt x="39" y="3"/>
                  </a:lnTo>
                  <a:lnTo>
                    <a:pt x="1352" y="459"/>
                  </a:lnTo>
                  <a:lnTo>
                    <a:pt x="1360" y="463"/>
                  </a:lnTo>
                  <a:lnTo>
                    <a:pt x="1367" y="468"/>
                  </a:lnTo>
                  <a:lnTo>
                    <a:pt x="1370" y="474"/>
                  </a:lnTo>
                  <a:lnTo>
                    <a:pt x="1370" y="479"/>
                  </a:lnTo>
                  <a:lnTo>
                    <a:pt x="1358" y="516"/>
                  </a:lnTo>
                  <a:lnTo>
                    <a:pt x="1355" y="519"/>
                  </a:lnTo>
                  <a:lnTo>
                    <a:pt x="1351" y="521"/>
                  </a:lnTo>
                  <a:lnTo>
                    <a:pt x="1345" y="522"/>
                  </a:lnTo>
                  <a:lnTo>
                    <a:pt x="1338" y="522"/>
                  </a:lnTo>
                  <a:lnTo>
                    <a:pt x="1331" y="520"/>
                  </a:lnTo>
                  <a:lnTo>
                    <a:pt x="18" y="63"/>
                  </a:lnTo>
                  <a:lnTo>
                    <a:pt x="10" y="59"/>
                  </a:lnTo>
                  <a:lnTo>
                    <a:pt x="3" y="54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13" y="7"/>
                  </a:lnTo>
                  <a:lnTo>
                    <a:pt x="15" y="3"/>
                  </a:lnTo>
                  <a:lnTo>
                    <a:pt x="19" y="1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DFAB5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5"/>
            <p:cNvSpPr>
              <a:spLocks/>
            </p:cNvSpPr>
            <p:nvPr/>
          </p:nvSpPr>
          <p:spPr bwMode="auto">
            <a:xfrm>
              <a:off x="1106488" y="1543051"/>
              <a:ext cx="1089025" cy="2560638"/>
            </a:xfrm>
            <a:custGeom>
              <a:avLst/>
              <a:gdLst/>
              <a:ahLst/>
              <a:cxnLst>
                <a:cxn ang="0">
                  <a:pos x="600" y="1"/>
                </a:cxn>
                <a:cxn ang="0">
                  <a:pos x="677" y="29"/>
                </a:cxn>
                <a:cxn ang="0">
                  <a:pos x="686" y="43"/>
                </a:cxn>
                <a:cxn ang="0">
                  <a:pos x="685" y="60"/>
                </a:cxn>
                <a:cxn ang="0">
                  <a:pos x="151" y="1594"/>
                </a:cxn>
                <a:cxn ang="0">
                  <a:pos x="137" y="1604"/>
                </a:cxn>
                <a:cxn ang="0">
                  <a:pos x="118" y="1611"/>
                </a:cxn>
                <a:cxn ang="0">
                  <a:pos x="101" y="1613"/>
                </a:cxn>
                <a:cxn ang="0">
                  <a:pos x="93" y="1612"/>
                </a:cxn>
                <a:cxn ang="0">
                  <a:pos x="82" y="1608"/>
                </a:cxn>
                <a:cxn ang="0">
                  <a:pos x="53" y="1599"/>
                </a:cxn>
                <a:cxn ang="0">
                  <a:pos x="26" y="1589"/>
                </a:cxn>
                <a:cxn ang="0">
                  <a:pos x="15" y="1585"/>
                </a:cxn>
                <a:cxn ang="0">
                  <a:pos x="7" y="1580"/>
                </a:cxn>
                <a:cxn ang="0">
                  <a:pos x="1" y="1569"/>
                </a:cxn>
                <a:cxn ang="0">
                  <a:pos x="2" y="1553"/>
                </a:cxn>
                <a:cxn ang="0">
                  <a:pos x="5" y="1543"/>
                </a:cxn>
                <a:cxn ang="0">
                  <a:pos x="13" y="1520"/>
                </a:cxn>
                <a:cxn ang="0">
                  <a:pos x="26" y="1485"/>
                </a:cxn>
                <a:cxn ang="0">
                  <a:pos x="42" y="1438"/>
                </a:cxn>
                <a:cxn ang="0">
                  <a:pos x="62" y="1382"/>
                </a:cxn>
                <a:cxn ang="0">
                  <a:pos x="84" y="1316"/>
                </a:cxn>
                <a:cxn ang="0">
                  <a:pos x="110" y="1243"/>
                </a:cxn>
                <a:cxn ang="0">
                  <a:pos x="137" y="1164"/>
                </a:cxn>
                <a:cxn ang="0">
                  <a:pos x="167" y="1080"/>
                </a:cxn>
                <a:cxn ang="0">
                  <a:pos x="197" y="991"/>
                </a:cxn>
                <a:cxn ang="0">
                  <a:pos x="245" y="855"/>
                </a:cxn>
                <a:cxn ang="0">
                  <a:pos x="293" y="716"/>
                </a:cxn>
                <a:cxn ang="0">
                  <a:pos x="356" y="536"/>
                </a:cxn>
                <a:cxn ang="0">
                  <a:pos x="386" y="450"/>
                </a:cxn>
                <a:cxn ang="0">
                  <a:pos x="414" y="369"/>
                </a:cxn>
                <a:cxn ang="0">
                  <a:pos x="440" y="294"/>
                </a:cxn>
                <a:cxn ang="0">
                  <a:pos x="464" y="226"/>
                </a:cxn>
                <a:cxn ang="0">
                  <a:pos x="485" y="166"/>
                </a:cxn>
                <a:cxn ang="0">
                  <a:pos x="502" y="115"/>
                </a:cxn>
                <a:cxn ang="0">
                  <a:pos x="516" y="76"/>
                </a:cxn>
                <a:cxn ang="0">
                  <a:pos x="525" y="48"/>
                </a:cxn>
                <a:cxn ang="0">
                  <a:pos x="531" y="34"/>
                </a:cxn>
                <a:cxn ang="0">
                  <a:pos x="534" y="27"/>
                </a:cxn>
                <a:cxn ang="0">
                  <a:pos x="548" y="17"/>
                </a:cxn>
                <a:cxn ang="0">
                  <a:pos x="567" y="7"/>
                </a:cxn>
                <a:cxn ang="0">
                  <a:pos x="586" y="1"/>
                </a:cxn>
              </a:cxnLst>
              <a:rect l="0" t="0" r="r" b="b"/>
              <a:pathLst>
                <a:path w="686" h="1613">
                  <a:moveTo>
                    <a:pt x="594" y="0"/>
                  </a:moveTo>
                  <a:lnTo>
                    <a:pt x="600" y="1"/>
                  </a:lnTo>
                  <a:lnTo>
                    <a:pt x="670" y="26"/>
                  </a:lnTo>
                  <a:lnTo>
                    <a:pt x="677" y="29"/>
                  </a:lnTo>
                  <a:lnTo>
                    <a:pt x="683" y="35"/>
                  </a:lnTo>
                  <a:lnTo>
                    <a:pt x="686" y="43"/>
                  </a:lnTo>
                  <a:lnTo>
                    <a:pt x="686" y="51"/>
                  </a:lnTo>
                  <a:lnTo>
                    <a:pt x="685" y="60"/>
                  </a:lnTo>
                  <a:lnTo>
                    <a:pt x="155" y="1588"/>
                  </a:lnTo>
                  <a:lnTo>
                    <a:pt x="151" y="1594"/>
                  </a:lnTo>
                  <a:lnTo>
                    <a:pt x="145" y="1599"/>
                  </a:lnTo>
                  <a:lnTo>
                    <a:pt x="137" y="1604"/>
                  </a:lnTo>
                  <a:lnTo>
                    <a:pt x="127" y="1608"/>
                  </a:lnTo>
                  <a:lnTo>
                    <a:pt x="118" y="1611"/>
                  </a:lnTo>
                  <a:lnTo>
                    <a:pt x="109" y="1613"/>
                  </a:lnTo>
                  <a:lnTo>
                    <a:pt x="101" y="1613"/>
                  </a:lnTo>
                  <a:lnTo>
                    <a:pt x="95" y="1613"/>
                  </a:lnTo>
                  <a:lnTo>
                    <a:pt x="93" y="1612"/>
                  </a:lnTo>
                  <a:lnTo>
                    <a:pt x="89" y="1611"/>
                  </a:lnTo>
                  <a:lnTo>
                    <a:pt x="82" y="1608"/>
                  </a:lnTo>
                  <a:lnTo>
                    <a:pt x="73" y="1605"/>
                  </a:lnTo>
                  <a:lnTo>
                    <a:pt x="53" y="1599"/>
                  </a:lnTo>
                  <a:lnTo>
                    <a:pt x="43" y="1595"/>
                  </a:lnTo>
                  <a:lnTo>
                    <a:pt x="26" y="1589"/>
                  </a:lnTo>
                  <a:lnTo>
                    <a:pt x="19" y="1587"/>
                  </a:lnTo>
                  <a:lnTo>
                    <a:pt x="15" y="1585"/>
                  </a:lnTo>
                  <a:lnTo>
                    <a:pt x="11" y="1583"/>
                  </a:lnTo>
                  <a:lnTo>
                    <a:pt x="7" y="1580"/>
                  </a:lnTo>
                  <a:lnTo>
                    <a:pt x="3" y="1575"/>
                  </a:lnTo>
                  <a:lnTo>
                    <a:pt x="1" y="1569"/>
                  </a:lnTo>
                  <a:lnTo>
                    <a:pt x="0" y="1562"/>
                  </a:lnTo>
                  <a:lnTo>
                    <a:pt x="2" y="1553"/>
                  </a:lnTo>
                  <a:lnTo>
                    <a:pt x="3" y="1550"/>
                  </a:lnTo>
                  <a:lnTo>
                    <a:pt x="5" y="1543"/>
                  </a:lnTo>
                  <a:lnTo>
                    <a:pt x="9" y="1534"/>
                  </a:lnTo>
                  <a:lnTo>
                    <a:pt x="13" y="1520"/>
                  </a:lnTo>
                  <a:lnTo>
                    <a:pt x="19" y="1504"/>
                  </a:lnTo>
                  <a:lnTo>
                    <a:pt x="26" y="1485"/>
                  </a:lnTo>
                  <a:lnTo>
                    <a:pt x="33" y="1463"/>
                  </a:lnTo>
                  <a:lnTo>
                    <a:pt x="42" y="1438"/>
                  </a:lnTo>
                  <a:lnTo>
                    <a:pt x="52" y="1411"/>
                  </a:lnTo>
                  <a:lnTo>
                    <a:pt x="62" y="1382"/>
                  </a:lnTo>
                  <a:lnTo>
                    <a:pt x="73" y="1350"/>
                  </a:lnTo>
                  <a:lnTo>
                    <a:pt x="84" y="1316"/>
                  </a:lnTo>
                  <a:lnTo>
                    <a:pt x="97" y="1280"/>
                  </a:lnTo>
                  <a:lnTo>
                    <a:pt x="110" y="1243"/>
                  </a:lnTo>
                  <a:lnTo>
                    <a:pt x="124" y="1205"/>
                  </a:lnTo>
                  <a:lnTo>
                    <a:pt x="137" y="1164"/>
                  </a:lnTo>
                  <a:lnTo>
                    <a:pt x="151" y="1123"/>
                  </a:lnTo>
                  <a:lnTo>
                    <a:pt x="167" y="1080"/>
                  </a:lnTo>
                  <a:lnTo>
                    <a:pt x="182" y="1036"/>
                  </a:lnTo>
                  <a:lnTo>
                    <a:pt x="197" y="991"/>
                  </a:lnTo>
                  <a:lnTo>
                    <a:pt x="213" y="947"/>
                  </a:lnTo>
                  <a:lnTo>
                    <a:pt x="245" y="855"/>
                  </a:lnTo>
                  <a:lnTo>
                    <a:pt x="277" y="762"/>
                  </a:lnTo>
                  <a:lnTo>
                    <a:pt x="293" y="716"/>
                  </a:lnTo>
                  <a:lnTo>
                    <a:pt x="325" y="625"/>
                  </a:lnTo>
                  <a:lnTo>
                    <a:pt x="356" y="536"/>
                  </a:lnTo>
                  <a:lnTo>
                    <a:pt x="371" y="492"/>
                  </a:lnTo>
                  <a:lnTo>
                    <a:pt x="386" y="450"/>
                  </a:lnTo>
                  <a:lnTo>
                    <a:pt x="400" y="409"/>
                  </a:lnTo>
                  <a:lnTo>
                    <a:pt x="414" y="369"/>
                  </a:lnTo>
                  <a:lnTo>
                    <a:pt x="427" y="331"/>
                  </a:lnTo>
                  <a:lnTo>
                    <a:pt x="440" y="294"/>
                  </a:lnTo>
                  <a:lnTo>
                    <a:pt x="452" y="259"/>
                  </a:lnTo>
                  <a:lnTo>
                    <a:pt x="464" y="226"/>
                  </a:lnTo>
                  <a:lnTo>
                    <a:pt x="475" y="194"/>
                  </a:lnTo>
                  <a:lnTo>
                    <a:pt x="485" y="166"/>
                  </a:lnTo>
                  <a:lnTo>
                    <a:pt x="494" y="139"/>
                  </a:lnTo>
                  <a:lnTo>
                    <a:pt x="502" y="115"/>
                  </a:lnTo>
                  <a:lnTo>
                    <a:pt x="510" y="94"/>
                  </a:lnTo>
                  <a:lnTo>
                    <a:pt x="516" y="76"/>
                  </a:lnTo>
                  <a:lnTo>
                    <a:pt x="521" y="61"/>
                  </a:lnTo>
                  <a:lnTo>
                    <a:pt x="525" y="48"/>
                  </a:lnTo>
                  <a:lnTo>
                    <a:pt x="529" y="39"/>
                  </a:lnTo>
                  <a:lnTo>
                    <a:pt x="531" y="34"/>
                  </a:lnTo>
                  <a:lnTo>
                    <a:pt x="531" y="32"/>
                  </a:lnTo>
                  <a:lnTo>
                    <a:pt x="534" y="27"/>
                  </a:lnTo>
                  <a:lnTo>
                    <a:pt x="541" y="22"/>
                  </a:lnTo>
                  <a:lnTo>
                    <a:pt x="548" y="17"/>
                  </a:lnTo>
                  <a:lnTo>
                    <a:pt x="558" y="12"/>
                  </a:lnTo>
                  <a:lnTo>
                    <a:pt x="567" y="7"/>
                  </a:lnTo>
                  <a:lnTo>
                    <a:pt x="578" y="3"/>
                  </a:lnTo>
                  <a:lnTo>
                    <a:pt x="586" y="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CD8D3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6"/>
            <p:cNvSpPr>
              <a:spLocks/>
            </p:cNvSpPr>
            <p:nvPr/>
          </p:nvSpPr>
          <p:spPr bwMode="auto">
            <a:xfrm>
              <a:off x="1111251" y="1574801"/>
              <a:ext cx="1023938" cy="25273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559" y="1"/>
                </a:cxn>
                <a:cxn ang="0">
                  <a:pos x="629" y="25"/>
                </a:cxn>
                <a:cxn ang="0">
                  <a:pos x="636" y="29"/>
                </a:cxn>
                <a:cxn ang="0">
                  <a:pos x="641" y="35"/>
                </a:cxn>
                <a:cxn ang="0">
                  <a:pos x="644" y="43"/>
                </a:cxn>
                <a:cxn ang="0">
                  <a:pos x="645" y="51"/>
                </a:cxn>
                <a:cxn ang="0">
                  <a:pos x="643" y="59"/>
                </a:cxn>
                <a:cxn ang="0">
                  <a:pos x="118" y="1573"/>
                </a:cxn>
                <a:cxn ang="0">
                  <a:pos x="114" y="1581"/>
                </a:cxn>
                <a:cxn ang="0">
                  <a:pos x="108" y="1586"/>
                </a:cxn>
                <a:cxn ang="0">
                  <a:pos x="101" y="1591"/>
                </a:cxn>
                <a:cxn ang="0">
                  <a:pos x="93" y="1592"/>
                </a:cxn>
                <a:cxn ang="0">
                  <a:pos x="86" y="1591"/>
                </a:cxn>
                <a:cxn ang="0">
                  <a:pos x="16" y="1567"/>
                </a:cxn>
                <a:cxn ang="0">
                  <a:pos x="9" y="1563"/>
                </a:cxn>
                <a:cxn ang="0">
                  <a:pos x="3" y="1557"/>
                </a:cxn>
                <a:cxn ang="0">
                  <a:pos x="1" y="1549"/>
                </a:cxn>
                <a:cxn ang="0">
                  <a:pos x="0" y="1541"/>
                </a:cxn>
                <a:cxn ang="0">
                  <a:pos x="2" y="1532"/>
                </a:cxn>
                <a:cxn ang="0">
                  <a:pos x="527" y="19"/>
                </a:cxn>
                <a:cxn ang="0">
                  <a:pos x="531" y="11"/>
                </a:cxn>
                <a:cxn ang="0">
                  <a:pos x="537" y="5"/>
                </a:cxn>
                <a:cxn ang="0">
                  <a:pos x="544" y="1"/>
                </a:cxn>
                <a:cxn ang="0">
                  <a:pos x="552" y="0"/>
                </a:cxn>
              </a:cxnLst>
              <a:rect l="0" t="0" r="r" b="b"/>
              <a:pathLst>
                <a:path w="645" h="1592">
                  <a:moveTo>
                    <a:pt x="552" y="0"/>
                  </a:moveTo>
                  <a:lnTo>
                    <a:pt x="559" y="1"/>
                  </a:lnTo>
                  <a:lnTo>
                    <a:pt x="629" y="25"/>
                  </a:lnTo>
                  <a:lnTo>
                    <a:pt x="636" y="29"/>
                  </a:lnTo>
                  <a:lnTo>
                    <a:pt x="641" y="35"/>
                  </a:lnTo>
                  <a:lnTo>
                    <a:pt x="644" y="43"/>
                  </a:lnTo>
                  <a:lnTo>
                    <a:pt x="645" y="51"/>
                  </a:lnTo>
                  <a:lnTo>
                    <a:pt x="643" y="59"/>
                  </a:lnTo>
                  <a:lnTo>
                    <a:pt x="118" y="1573"/>
                  </a:lnTo>
                  <a:lnTo>
                    <a:pt x="114" y="1581"/>
                  </a:lnTo>
                  <a:lnTo>
                    <a:pt x="108" y="1586"/>
                  </a:lnTo>
                  <a:lnTo>
                    <a:pt x="101" y="1591"/>
                  </a:lnTo>
                  <a:lnTo>
                    <a:pt x="93" y="1592"/>
                  </a:lnTo>
                  <a:lnTo>
                    <a:pt x="86" y="1591"/>
                  </a:lnTo>
                  <a:lnTo>
                    <a:pt x="16" y="1567"/>
                  </a:lnTo>
                  <a:lnTo>
                    <a:pt x="9" y="1563"/>
                  </a:lnTo>
                  <a:lnTo>
                    <a:pt x="3" y="1557"/>
                  </a:lnTo>
                  <a:lnTo>
                    <a:pt x="1" y="1549"/>
                  </a:lnTo>
                  <a:lnTo>
                    <a:pt x="0" y="1541"/>
                  </a:lnTo>
                  <a:lnTo>
                    <a:pt x="2" y="1532"/>
                  </a:lnTo>
                  <a:lnTo>
                    <a:pt x="527" y="19"/>
                  </a:lnTo>
                  <a:lnTo>
                    <a:pt x="531" y="11"/>
                  </a:lnTo>
                  <a:lnTo>
                    <a:pt x="537" y="5"/>
                  </a:lnTo>
                  <a:lnTo>
                    <a:pt x="544" y="1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E9C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7"/>
            <p:cNvSpPr>
              <a:spLocks/>
            </p:cNvSpPr>
            <p:nvPr/>
          </p:nvSpPr>
          <p:spPr bwMode="auto">
            <a:xfrm>
              <a:off x="1111251" y="1582738"/>
              <a:ext cx="1008063" cy="2516188"/>
            </a:xfrm>
            <a:custGeom>
              <a:avLst/>
              <a:gdLst/>
              <a:ahLst/>
              <a:cxnLst>
                <a:cxn ang="0">
                  <a:pos x="548" y="0"/>
                </a:cxn>
                <a:cxn ang="0">
                  <a:pos x="555" y="1"/>
                </a:cxn>
                <a:cxn ang="0">
                  <a:pos x="620" y="24"/>
                </a:cxn>
                <a:cxn ang="0">
                  <a:pos x="627" y="27"/>
                </a:cxn>
                <a:cxn ang="0">
                  <a:pos x="632" y="33"/>
                </a:cxn>
                <a:cxn ang="0">
                  <a:pos x="634" y="40"/>
                </a:cxn>
                <a:cxn ang="0">
                  <a:pos x="635" y="48"/>
                </a:cxn>
                <a:cxn ang="0">
                  <a:pos x="633" y="57"/>
                </a:cxn>
                <a:cxn ang="0">
                  <a:pos x="110" y="1565"/>
                </a:cxn>
                <a:cxn ang="0">
                  <a:pos x="106" y="1573"/>
                </a:cxn>
                <a:cxn ang="0">
                  <a:pos x="100" y="1579"/>
                </a:cxn>
                <a:cxn ang="0">
                  <a:pos x="93" y="1583"/>
                </a:cxn>
                <a:cxn ang="0">
                  <a:pos x="86" y="1585"/>
                </a:cxn>
                <a:cxn ang="0">
                  <a:pos x="79" y="1583"/>
                </a:cxn>
                <a:cxn ang="0">
                  <a:pos x="14" y="1561"/>
                </a:cxn>
                <a:cxn ang="0">
                  <a:pos x="8" y="1557"/>
                </a:cxn>
                <a:cxn ang="0">
                  <a:pos x="3" y="1551"/>
                </a:cxn>
                <a:cxn ang="0">
                  <a:pos x="0" y="1544"/>
                </a:cxn>
                <a:cxn ang="0">
                  <a:pos x="0" y="1536"/>
                </a:cxn>
                <a:cxn ang="0">
                  <a:pos x="2" y="1527"/>
                </a:cxn>
                <a:cxn ang="0">
                  <a:pos x="525" y="19"/>
                </a:cxn>
                <a:cxn ang="0">
                  <a:pos x="529" y="11"/>
                </a:cxn>
                <a:cxn ang="0">
                  <a:pos x="535" y="6"/>
                </a:cxn>
                <a:cxn ang="0">
                  <a:pos x="541" y="1"/>
                </a:cxn>
                <a:cxn ang="0">
                  <a:pos x="548" y="0"/>
                </a:cxn>
              </a:cxnLst>
              <a:rect l="0" t="0" r="r" b="b"/>
              <a:pathLst>
                <a:path w="635" h="1585">
                  <a:moveTo>
                    <a:pt x="548" y="0"/>
                  </a:moveTo>
                  <a:lnTo>
                    <a:pt x="555" y="1"/>
                  </a:lnTo>
                  <a:lnTo>
                    <a:pt x="620" y="24"/>
                  </a:lnTo>
                  <a:lnTo>
                    <a:pt x="627" y="27"/>
                  </a:lnTo>
                  <a:lnTo>
                    <a:pt x="632" y="33"/>
                  </a:lnTo>
                  <a:lnTo>
                    <a:pt x="634" y="40"/>
                  </a:lnTo>
                  <a:lnTo>
                    <a:pt x="635" y="48"/>
                  </a:lnTo>
                  <a:lnTo>
                    <a:pt x="633" y="57"/>
                  </a:lnTo>
                  <a:lnTo>
                    <a:pt x="110" y="1565"/>
                  </a:lnTo>
                  <a:lnTo>
                    <a:pt x="106" y="1573"/>
                  </a:lnTo>
                  <a:lnTo>
                    <a:pt x="100" y="1579"/>
                  </a:lnTo>
                  <a:lnTo>
                    <a:pt x="93" y="1583"/>
                  </a:lnTo>
                  <a:lnTo>
                    <a:pt x="86" y="1585"/>
                  </a:lnTo>
                  <a:lnTo>
                    <a:pt x="79" y="1583"/>
                  </a:lnTo>
                  <a:lnTo>
                    <a:pt x="14" y="1561"/>
                  </a:lnTo>
                  <a:lnTo>
                    <a:pt x="8" y="1557"/>
                  </a:lnTo>
                  <a:lnTo>
                    <a:pt x="3" y="1551"/>
                  </a:lnTo>
                  <a:lnTo>
                    <a:pt x="0" y="1544"/>
                  </a:lnTo>
                  <a:lnTo>
                    <a:pt x="0" y="1536"/>
                  </a:lnTo>
                  <a:lnTo>
                    <a:pt x="2" y="1527"/>
                  </a:lnTo>
                  <a:lnTo>
                    <a:pt x="525" y="19"/>
                  </a:lnTo>
                  <a:lnTo>
                    <a:pt x="529" y="11"/>
                  </a:lnTo>
                  <a:lnTo>
                    <a:pt x="535" y="6"/>
                  </a:lnTo>
                  <a:lnTo>
                    <a:pt x="541" y="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DFAB5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8"/>
            <p:cNvSpPr>
              <a:spLocks/>
            </p:cNvSpPr>
            <p:nvPr/>
          </p:nvSpPr>
          <p:spPr bwMode="auto">
            <a:xfrm>
              <a:off x="1998663" y="2068513"/>
              <a:ext cx="1639888" cy="617538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30" y="3"/>
                </a:cxn>
                <a:cxn ang="0">
                  <a:pos x="50" y="10"/>
                </a:cxn>
                <a:cxn ang="0">
                  <a:pos x="82" y="21"/>
                </a:cxn>
                <a:cxn ang="0">
                  <a:pos x="123" y="36"/>
                </a:cxn>
                <a:cxn ang="0">
                  <a:pos x="174" y="53"/>
                </a:cxn>
                <a:cxn ang="0">
                  <a:pos x="232" y="73"/>
                </a:cxn>
                <a:cxn ang="0">
                  <a:pos x="295" y="96"/>
                </a:cxn>
                <a:cxn ang="0">
                  <a:pos x="399" y="131"/>
                </a:cxn>
                <a:cxn ang="0">
                  <a:pos x="472" y="157"/>
                </a:cxn>
                <a:cxn ang="0">
                  <a:pos x="546" y="182"/>
                </a:cxn>
                <a:cxn ang="0">
                  <a:pos x="619" y="208"/>
                </a:cxn>
                <a:cxn ang="0">
                  <a:pos x="725" y="245"/>
                </a:cxn>
                <a:cxn ang="0">
                  <a:pos x="792" y="268"/>
                </a:cxn>
                <a:cxn ang="0">
                  <a:pos x="853" y="289"/>
                </a:cxn>
                <a:cxn ang="0">
                  <a:pos x="907" y="308"/>
                </a:cxn>
                <a:cxn ang="0">
                  <a:pos x="954" y="324"/>
                </a:cxn>
                <a:cxn ang="0">
                  <a:pos x="991" y="337"/>
                </a:cxn>
                <a:cxn ang="0">
                  <a:pos x="1017" y="346"/>
                </a:cxn>
                <a:cxn ang="0">
                  <a:pos x="1031" y="351"/>
                </a:cxn>
                <a:cxn ang="0">
                  <a:pos x="1020" y="389"/>
                </a:cxn>
                <a:cxn ang="0">
                  <a:pos x="991" y="379"/>
                </a:cxn>
                <a:cxn ang="0">
                  <a:pos x="957" y="368"/>
                </a:cxn>
                <a:cxn ang="0">
                  <a:pos x="914" y="352"/>
                </a:cxn>
                <a:cxn ang="0">
                  <a:pos x="861" y="334"/>
                </a:cxn>
                <a:cxn ang="0">
                  <a:pos x="800" y="313"/>
                </a:cxn>
                <a:cxn ang="0">
                  <a:pos x="734" y="290"/>
                </a:cxn>
                <a:cxn ang="0">
                  <a:pos x="663" y="265"/>
                </a:cxn>
                <a:cxn ang="0">
                  <a:pos x="589" y="239"/>
                </a:cxn>
                <a:cxn ang="0">
                  <a:pos x="514" y="213"/>
                </a:cxn>
                <a:cxn ang="0">
                  <a:pos x="438" y="187"/>
                </a:cxn>
                <a:cxn ang="0">
                  <a:pos x="329" y="149"/>
                </a:cxn>
                <a:cxn ang="0">
                  <a:pos x="260" y="125"/>
                </a:cxn>
                <a:cxn ang="0">
                  <a:pos x="197" y="103"/>
                </a:cxn>
                <a:cxn ang="0">
                  <a:pos x="140" y="83"/>
                </a:cxn>
                <a:cxn ang="0">
                  <a:pos x="92" y="66"/>
                </a:cxn>
                <a:cxn ang="0">
                  <a:pos x="54" y="53"/>
                </a:cxn>
                <a:cxn ang="0">
                  <a:pos x="26" y="44"/>
                </a:cxn>
                <a:cxn ang="0">
                  <a:pos x="12" y="38"/>
                </a:cxn>
                <a:cxn ang="0">
                  <a:pos x="5" y="34"/>
                </a:cxn>
                <a:cxn ang="0">
                  <a:pos x="0" y="23"/>
                </a:cxn>
                <a:cxn ang="0">
                  <a:pos x="2" y="10"/>
                </a:cxn>
                <a:cxn ang="0">
                  <a:pos x="10" y="1"/>
                </a:cxn>
              </a:cxnLst>
              <a:rect l="0" t="0" r="r" b="b"/>
              <a:pathLst>
                <a:path w="1033" h="389">
                  <a:moveTo>
                    <a:pt x="17" y="0"/>
                  </a:moveTo>
                  <a:lnTo>
                    <a:pt x="23" y="1"/>
                  </a:lnTo>
                  <a:lnTo>
                    <a:pt x="25" y="1"/>
                  </a:lnTo>
                  <a:lnTo>
                    <a:pt x="30" y="3"/>
                  </a:lnTo>
                  <a:lnTo>
                    <a:pt x="38" y="6"/>
                  </a:lnTo>
                  <a:lnTo>
                    <a:pt x="50" y="10"/>
                  </a:lnTo>
                  <a:lnTo>
                    <a:pt x="65" y="15"/>
                  </a:lnTo>
                  <a:lnTo>
                    <a:pt x="82" y="21"/>
                  </a:lnTo>
                  <a:lnTo>
                    <a:pt x="101" y="28"/>
                  </a:lnTo>
                  <a:lnTo>
                    <a:pt x="123" y="36"/>
                  </a:lnTo>
                  <a:lnTo>
                    <a:pt x="148" y="44"/>
                  </a:lnTo>
                  <a:lnTo>
                    <a:pt x="174" y="53"/>
                  </a:lnTo>
                  <a:lnTo>
                    <a:pt x="202" y="63"/>
                  </a:lnTo>
                  <a:lnTo>
                    <a:pt x="232" y="73"/>
                  </a:lnTo>
                  <a:lnTo>
                    <a:pt x="263" y="84"/>
                  </a:lnTo>
                  <a:lnTo>
                    <a:pt x="295" y="96"/>
                  </a:lnTo>
                  <a:lnTo>
                    <a:pt x="329" y="107"/>
                  </a:lnTo>
                  <a:lnTo>
                    <a:pt x="399" y="131"/>
                  </a:lnTo>
                  <a:lnTo>
                    <a:pt x="435" y="144"/>
                  </a:lnTo>
                  <a:lnTo>
                    <a:pt x="472" y="157"/>
                  </a:lnTo>
                  <a:lnTo>
                    <a:pt x="508" y="170"/>
                  </a:lnTo>
                  <a:lnTo>
                    <a:pt x="546" y="182"/>
                  </a:lnTo>
                  <a:lnTo>
                    <a:pt x="582" y="195"/>
                  </a:lnTo>
                  <a:lnTo>
                    <a:pt x="619" y="208"/>
                  </a:lnTo>
                  <a:lnTo>
                    <a:pt x="655" y="220"/>
                  </a:lnTo>
                  <a:lnTo>
                    <a:pt x="725" y="245"/>
                  </a:lnTo>
                  <a:lnTo>
                    <a:pt x="759" y="257"/>
                  </a:lnTo>
                  <a:lnTo>
                    <a:pt x="792" y="268"/>
                  </a:lnTo>
                  <a:lnTo>
                    <a:pt x="823" y="279"/>
                  </a:lnTo>
                  <a:lnTo>
                    <a:pt x="853" y="289"/>
                  </a:lnTo>
                  <a:lnTo>
                    <a:pt x="881" y="299"/>
                  </a:lnTo>
                  <a:lnTo>
                    <a:pt x="907" y="308"/>
                  </a:lnTo>
                  <a:lnTo>
                    <a:pt x="932" y="317"/>
                  </a:lnTo>
                  <a:lnTo>
                    <a:pt x="954" y="324"/>
                  </a:lnTo>
                  <a:lnTo>
                    <a:pt x="974" y="331"/>
                  </a:lnTo>
                  <a:lnTo>
                    <a:pt x="991" y="337"/>
                  </a:lnTo>
                  <a:lnTo>
                    <a:pt x="1006" y="342"/>
                  </a:lnTo>
                  <a:lnTo>
                    <a:pt x="1017" y="346"/>
                  </a:lnTo>
                  <a:lnTo>
                    <a:pt x="1026" y="349"/>
                  </a:lnTo>
                  <a:lnTo>
                    <a:pt x="1031" y="351"/>
                  </a:lnTo>
                  <a:lnTo>
                    <a:pt x="1033" y="352"/>
                  </a:lnTo>
                  <a:lnTo>
                    <a:pt x="1020" y="389"/>
                  </a:lnTo>
                  <a:lnTo>
                    <a:pt x="1003" y="383"/>
                  </a:lnTo>
                  <a:lnTo>
                    <a:pt x="991" y="379"/>
                  </a:lnTo>
                  <a:lnTo>
                    <a:pt x="976" y="374"/>
                  </a:lnTo>
                  <a:lnTo>
                    <a:pt x="957" y="368"/>
                  </a:lnTo>
                  <a:lnTo>
                    <a:pt x="937" y="360"/>
                  </a:lnTo>
                  <a:lnTo>
                    <a:pt x="914" y="352"/>
                  </a:lnTo>
                  <a:lnTo>
                    <a:pt x="888" y="343"/>
                  </a:lnTo>
                  <a:lnTo>
                    <a:pt x="861" y="334"/>
                  </a:lnTo>
                  <a:lnTo>
                    <a:pt x="832" y="324"/>
                  </a:lnTo>
                  <a:lnTo>
                    <a:pt x="800" y="313"/>
                  </a:lnTo>
                  <a:lnTo>
                    <a:pt x="768" y="301"/>
                  </a:lnTo>
                  <a:lnTo>
                    <a:pt x="734" y="290"/>
                  </a:lnTo>
                  <a:lnTo>
                    <a:pt x="699" y="277"/>
                  </a:lnTo>
                  <a:lnTo>
                    <a:pt x="663" y="265"/>
                  </a:lnTo>
                  <a:lnTo>
                    <a:pt x="626" y="252"/>
                  </a:lnTo>
                  <a:lnTo>
                    <a:pt x="589" y="239"/>
                  </a:lnTo>
                  <a:lnTo>
                    <a:pt x="552" y="226"/>
                  </a:lnTo>
                  <a:lnTo>
                    <a:pt x="514" y="213"/>
                  </a:lnTo>
                  <a:lnTo>
                    <a:pt x="476" y="200"/>
                  </a:lnTo>
                  <a:lnTo>
                    <a:pt x="438" y="187"/>
                  </a:lnTo>
                  <a:lnTo>
                    <a:pt x="365" y="161"/>
                  </a:lnTo>
                  <a:lnTo>
                    <a:pt x="329" y="149"/>
                  </a:lnTo>
                  <a:lnTo>
                    <a:pt x="294" y="136"/>
                  </a:lnTo>
                  <a:lnTo>
                    <a:pt x="260" y="125"/>
                  </a:lnTo>
                  <a:lnTo>
                    <a:pt x="228" y="114"/>
                  </a:lnTo>
                  <a:lnTo>
                    <a:pt x="197" y="103"/>
                  </a:lnTo>
                  <a:lnTo>
                    <a:pt x="168" y="93"/>
                  </a:lnTo>
                  <a:lnTo>
                    <a:pt x="140" y="83"/>
                  </a:lnTo>
                  <a:lnTo>
                    <a:pt x="115" y="74"/>
                  </a:lnTo>
                  <a:lnTo>
                    <a:pt x="92" y="66"/>
                  </a:lnTo>
                  <a:lnTo>
                    <a:pt x="72" y="59"/>
                  </a:lnTo>
                  <a:lnTo>
                    <a:pt x="54" y="53"/>
                  </a:lnTo>
                  <a:lnTo>
                    <a:pt x="38" y="47"/>
                  </a:lnTo>
                  <a:lnTo>
                    <a:pt x="26" y="44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5" y="34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2" y="10"/>
                  </a:lnTo>
                  <a:lnTo>
                    <a:pt x="6" y="5"/>
                  </a:lnTo>
                  <a:lnTo>
                    <a:pt x="10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9"/>
            <p:cNvSpPr>
              <a:spLocks/>
            </p:cNvSpPr>
            <p:nvPr/>
          </p:nvSpPr>
          <p:spPr bwMode="auto">
            <a:xfrm>
              <a:off x="2106613" y="1730376"/>
              <a:ext cx="1651000" cy="65563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2" y="2"/>
                </a:cxn>
                <a:cxn ang="0">
                  <a:pos x="1040" y="349"/>
                </a:cxn>
                <a:cxn ang="0">
                  <a:pos x="1018" y="413"/>
                </a:cxn>
                <a:cxn ang="0">
                  <a:pos x="19" y="66"/>
                </a:cxn>
                <a:cxn ang="0">
                  <a:pos x="11" y="62"/>
                </a:cxn>
                <a:cxn ang="0">
                  <a:pos x="5" y="56"/>
                </a:cxn>
                <a:cxn ang="0">
                  <a:pos x="2" y="49"/>
                </a:cxn>
                <a:cxn ang="0">
                  <a:pos x="0" y="41"/>
                </a:cxn>
                <a:cxn ang="0">
                  <a:pos x="1" y="32"/>
                </a:cxn>
                <a:cxn ang="0">
                  <a:pos x="3" y="24"/>
                </a:cxn>
                <a:cxn ang="0">
                  <a:pos x="7" y="17"/>
                </a:cxn>
                <a:cxn ang="0">
                  <a:pos x="11" y="10"/>
                </a:cxn>
                <a:cxn ang="0">
                  <a:pos x="18" y="5"/>
                </a:cxn>
                <a:cxn ang="0">
                  <a:pos x="25" y="1"/>
                </a:cxn>
                <a:cxn ang="0">
                  <a:pos x="33" y="0"/>
                </a:cxn>
              </a:cxnLst>
              <a:rect l="0" t="0" r="r" b="b"/>
              <a:pathLst>
                <a:path w="1040" h="413">
                  <a:moveTo>
                    <a:pt x="33" y="0"/>
                  </a:moveTo>
                  <a:lnTo>
                    <a:pt x="42" y="2"/>
                  </a:lnTo>
                  <a:lnTo>
                    <a:pt x="1040" y="349"/>
                  </a:lnTo>
                  <a:lnTo>
                    <a:pt x="1018" y="413"/>
                  </a:lnTo>
                  <a:lnTo>
                    <a:pt x="19" y="66"/>
                  </a:lnTo>
                  <a:lnTo>
                    <a:pt x="11" y="62"/>
                  </a:lnTo>
                  <a:lnTo>
                    <a:pt x="5" y="56"/>
                  </a:lnTo>
                  <a:lnTo>
                    <a:pt x="2" y="49"/>
                  </a:lnTo>
                  <a:lnTo>
                    <a:pt x="0" y="41"/>
                  </a:lnTo>
                  <a:lnTo>
                    <a:pt x="1" y="32"/>
                  </a:lnTo>
                  <a:lnTo>
                    <a:pt x="3" y="24"/>
                  </a:lnTo>
                  <a:lnTo>
                    <a:pt x="7" y="17"/>
                  </a:lnTo>
                  <a:lnTo>
                    <a:pt x="11" y="10"/>
                  </a:lnTo>
                  <a:lnTo>
                    <a:pt x="18" y="5"/>
                  </a:lnTo>
                  <a:lnTo>
                    <a:pt x="25" y="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0"/>
            <p:cNvSpPr>
              <a:spLocks/>
            </p:cNvSpPr>
            <p:nvPr/>
          </p:nvSpPr>
          <p:spPr bwMode="auto">
            <a:xfrm>
              <a:off x="1885951" y="2389188"/>
              <a:ext cx="1641475" cy="619125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31" y="3"/>
                </a:cxn>
                <a:cxn ang="0">
                  <a:pos x="51" y="10"/>
                </a:cxn>
                <a:cxn ang="0">
                  <a:pos x="83" y="21"/>
                </a:cxn>
                <a:cxn ang="0">
                  <a:pos x="124" y="36"/>
                </a:cxn>
                <a:cxn ang="0">
                  <a:pos x="175" y="53"/>
                </a:cxn>
                <a:cxn ang="0">
                  <a:pos x="233" y="73"/>
                </a:cxn>
                <a:cxn ang="0">
                  <a:pos x="296" y="96"/>
                </a:cxn>
                <a:cxn ang="0">
                  <a:pos x="365" y="119"/>
                </a:cxn>
                <a:cxn ang="0">
                  <a:pos x="436" y="144"/>
                </a:cxn>
                <a:cxn ang="0">
                  <a:pos x="509" y="170"/>
                </a:cxn>
                <a:cxn ang="0">
                  <a:pos x="583" y="195"/>
                </a:cxn>
                <a:cxn ang="0">
                  <a:pos x="656" y="221"/>
                </a:cxn>
                <a:cxn ang="0">
                  <a:pos x="760" y="257"/>
                </a:cxn>
                <a:cxn ang="0">
                  <a:pos x="824" y="279"/>
                </a:cxn>
                <a:cxn ang="0">
                  <a:pos x="882" y="299"/>
                </a:cxn>
                <a:cxn ang="0">
                  <a:pos x="933" y="317"/>
                </a:cxn>
                <a:cxn ang="0">
                  <a:pos x="975" y="332"/>
                </a:cxn>
                <a:cxn ang="0">
                  <a:pos x="1007" y="343"/>
                </a:cxn>
                <a:cxn ang="0">
                  <a:pos x="1027" y="350"/>
                </a:cxn>
                <a:cxn ang="0">
                  <a:pos x="1034" y="352"/>
                </a:cxn>
                <a:cxn ang="0">
                  <a:pos x="1004" y="384"/>
                </a:cxn>
                <a:cxn ang="0">
                  <a:pos x="976" y="374"/>
                </a:cxn>
                <a:cxn ang="0">
                  <a:pos x="937" y="360"/>
                </a:cxn>
                <a:cxn ang="0">
                  <a:pos x="889" y="343"/>
                </a:cxn>
                <a:cxn ang="0">
                  <a:pos x="832" y="323"/>
                </a:cxn>
                <a:cxn ang="0">
                  <a:pos x="768" y="301"/>
                </a:cxn>
                <a:cxn ang="0">
                  <a:pos x="700" y="278"/>
                </a:cxn>
                <a:cxn ang="0">
                  <a:pos x="590" y="239"/>
                </a:cxn>
                <a:cxn ang="0">
                  <a:pos x="476" y="200"/>
                </a:cxn>
                <a:cxn ang="0">
                  <a:pos x="365" y="161"/>
                </a:cxn>
                <a:cxn ang="0">
                  <a:pos x="295" y="136"/>
                </a:cxn>
                <a:cxn ang="0">
                  <a:pos x="228" y="113"/>
                </a:cxn>
                <a:cxn ang="0">
                  <a:pos x="168" y="92"/>
                </a:cxn>
                <a:cxn ang="0">
                  <a:pos x="116" y="74"/>
                </a:cxn>
                <a:cxn ang="0">
                  <a:pos x="72" y="59"/>
                </a:cxn>
                <a:cxn ang="0">
                  <a:pos x="39" y="47"/>
                </a:cxn>
                <a:cxn ang="0">
                  <a:pos x="18" y="40"/>
                </a:cxn>
                <a:cxn ang="0">
                  <a:pos x="11" y="38"/>
                </a:cxn>
                <a:cxn ang="0">
                  <a:pos x="1" y="29"/>
                </a:cxn>
                <a:cxn ang="0">
                  <a:pos x="1" y="17"/>
                </a:cxn>
                <a:cxn ang="0">
                  <a:pos x="6" y="6"/>
                </a:cxn>
                <a:cxn ang="0">
                  <a:pos x="17" y="0"/>
                </a:cxn>
              </a:cxnLst>
              <a:rect l="0" t="0" r="r" b="b"/>
              <a:pathLst>
                <a:path w="1034" h="390">
                  <a:moveTo>
                    <a:pt x="17" y="0"/>
                  </a:moveTo>
                  <a:lnTo>
                    <a:pt x="24" y="1"/>
                  </a:lnTo>
                  <a:lnTo>
                    <a:pt x="26" y="1"/>
                  </a:lnTo>
                  <a:lnTo>
                    <a:pt x="31" y="3"/>
                  </a:lnTo>
                  <a:lnTo>
                    <a:pt x="40" y="6"/>
                  </a:lnTo>
                  <a:lnTo>
                    <a:pt x="51" y="10"/>
                  </a:lnTo>
                  <a:lnTo>
                    <a:pt x="66" y="15"/>
                  </a:lnTo>
                  <a:lnTo>
                    <a:pt x="83" y="21"/>
                  </a:lnTo>
                  <a:lnTo>
                    <a:pt x="102" y="28"/>
                  </a:lnTo>
                  <a:lnTo>
                    <a:pt x="124" y="36"/>
                  </a:lnTo>
                  <a:lnTo>
                    <a:pt x="149" y="44"/>
                  </a:lnTo>
                  <a:lnTo>
                    <a:pt x="175" y="53"/>
                  </a:lnTo>
                  <a:lnTo>
                    <a:pt x="203" y="63"/>
                  </a:lnTo>
                  <a:lnTo>
                    <a:pt x="233" y="73"/>
                  </a:lnTo>
                  <a:lnTo>
                    <a:pt x="264" y="84"/>
                  </a:lnTo>
                  <a:lnTo>
                    <a:pt x="296" y="96"/>
                  </a:lnTo>
                  <a:lnTo>
                    <a:pt x="330" y="107"/>
                  </a:lnTo>
                  <a:lnTo>
                    <a:pt x="365" y="119"/>
                  </a:lnTo>
                  <a:lnTo>
                    <a:pt x="400" y="132"/>
                  </a:lnTo>
                  <a:lnTo>
                    <a:pt x="436" y="144"/>
                  </a:lnTo>
                  <a:lnTo>
                    <a:pt x="473" y="157"/>
                  </a:lnTo>
                  <a:lnTo>
                    <a:pt x="509" y="170"/>
                  </a:lnTo>
                  <a:lnTo>
                    <a:pt x="547" y="183"/>
                  </a:lnTo>
                  <a:lnTo>
                    <a:pt x="583" y="195"/>
                  </a:lnTo>
                  <a:lnTo>
                    <a:pt x="620" y="208"/>
                  </a:lnTo>
                  <a:lnTo>
                    <a:pt x="656" y="221"/>
                  </a:lnTo>
                  <a:lnTo>
                    <a:pt x="726" y="245"/>
                  </a:lnTo>
                  <a:lnTo>
                    <a:pt x="760" y="257"/>
                  </a:lnTo>
                  <a:lnTo>
                    <a:pt x="793" y="268"/>
                  </a:lnTo>
                  <a:lnTo>
                    <a:pt x="824" y="279"/>
                  </a:lnTo>
                  <a:lnTo>
                    <a:pt x="854" y="290"/>
                  </a:lnTo>
                  <a:lnTo>
                    <a:pt x="882" y="299"/>
                  </a:lnTo>
                  <a:lnTo>
                    <a:pt x="908" y="308"/>
                  </a:lnTo>
                  <a:lnTo>
                    <a:pt x="933" y="317"/>
                  </a:lnTo>
                  <a:lnTo>
                    <a:pt x="955" y="325"/>
                  </a:lnTo>
                  <a:lnTo>
                    <a:pt x="975" y="332"/>
                  </a:lnTo>
                  <a:lnTo>
                    <a:pt x="992" y="337"/>
                  </a:lnTo>
                  <a:lnTo>
                    <a:pt x="1007" y="343"/>
                  </a:lnTo>
                  <a:lnTo>
                    <a:pt x="1018" y="346"/>
                  </a:lnTo>
                  <a:lnTo>
                    <a:pt x="1027" y="350"/>
                  </a:lnTo>
                  <a:lnTo>
                    <a:pt x="1032" y="351"/>
                  </a:lnTo>
                  <a:lnTo>
                    <a:pt x="1034" y="352"/>
                  </a:lnTo>
                  <a:lnTo>
                    <a:pt x="1021" y="390"/>
                  </a:lnTo>
                  <a:lnTo>
                    <a:pt x="1004" y="384"/>
                  </a:lnTo>
                  <a:lnTo>
                    <a:pt x="992" y="379"/>
                  </a:lnTo>
                  <a:lnTo>
                    <a:pt x="976" y="374"/>
                  </a:lnTo>
                  <a:lnTo>
                    <a:pt x="958" y="367"/>
                  </a:lnTo>
                  <a:lnTo>
                    <a:pt x="937" y="360"/>
                  </a:lnTo>
                  <a:lnTo>
                    <a:pt x="915" y="352"/>
                  </a:lnTo>
                  <a:lnTo>
                    <a:pt x="889" y="343"/>
                  </a:lnTo>
                  <a:lnTo>
                    <a:pt x="861" y="334"/>
                  </a:lnTo>
                  <a:lnTo>
                    <a:pt x="832" y="323"/>
                  </a:lnTo>
                  <a:lnTo>
                    <a:pt x="801" y="313"/>
                  </a:lnTo>
                  <a:lnTo>
                    <a:pt x="768" y="301"/>
                  </a:lnTo>
                  <a:lnTo>
                    <a:pt x="735" y="290"/>
                  </a:lnTo>
                  <a:lnTo>
                    <a:pt x="700" y="278"/>
                  </a:lnTo>
                  <a:lnTo>
                    <a:pt x="627" y="252"/>
                  </a:lnTo>
                  <a:lnTo>
                    <a:pt x="590" y="239"/>
                  </a:lnTo>
                  <a:lnTo>
                    <a:pt x="515" y="213"/>
                  </a:lnTo>
                  <a:lnTo>
                    <a:pt x="476" y="200"/>
                  </a:lnTo>
                  <a:lnTo>
                    <a:pt x="439" y="187"/>
                  </a:lnTo>
                  <a:lnTo>
                    <a:pt x="365" y="161"/>
                  </a:lnTo>
                  <a:lnTo>
                    <a:pt x="330" y="148"/>
                  </a:lnTo>
                  <a:lnTo>
                    <a:pt x="295" y="136"/>
                  </a:lnTo>
                  <a:lnTo>
                    <a:pt x="261" y="125"/>
                  </a:lnTo>
                  <a:lnTo>
                    <a:pt x="228" y="113"/>
                  </a:lnTo>
                  <a:lnTo>
                    <a:pt x="197" y="103"/>
                  </a:lnTo>
                  <a:lnTo>
                    <a:pt x="168" y="92"/>
                  </a:lnTo>
                  <a:lnTo>
                    <a:pt x="141" y="83"/>
                  </a:lnTo>
                  <a:lnTo>
                    <a:pt x="116" y="74"/>
                  </a:lnTo>
                  <a:lnTo>
                    <a:pt x="92" y="66"/>
                  </a:lnTo>
                  <a:lnTo>
                    <a:pt x="72" y="59"/>
                  </a:lnTo>
                  <a:lnTo>
                    <a:pt x="54" y="53"/>
                  </a:lnTo>
                  <a:lnTo>
                    <a:pt x="39" y="47"/>
                  </a:lnTo>
                  <a:lnTo>
                    <a:pt x="27" y="43"/>
                  </a:lnTo>
                  <a:lnTo>
                    <a:pt x="18" y="40"/>
                  </a:lnTo>
                  <a:lnTo>
                    <a:pt x="13" y="38"/>
                  </a:lnTo>
                  <a:lnTo>
                    <a:pt x="11" y="38"/>
                  </a:lnTo>
                  <a:lnTo>
                    <a:pt x="5" y="34"/>
                  </a:lnTo>
                  <a:lnTo>
                    <a:pt x="1" y="29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1"/>
            <p:cNvSpPr>
              <a:spLocks/>
            </p:cNvSpPr>
            <p:nvPr/>
          </p:nvSpPr>
          <p:spPr bwMode="auto">
            <a:xfrm>
              <a:off x="1774826" y="2709863"/>
              <a:ext cx="1641475" cy="619125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31" y="4"/>
                </a:cxn>
                <a:cxn ang="0">
                  <a:pos x="50" y="11"/>
                </a:cxn>
                <a:cxn ang="0">
                  <a:pos x="82" y="21"/>
                </a:cxn>
                <a:cxn ang="0">
                  <a:pos x="124" y="36"/>
                </a:cxn>
                <a:cxn ang="0">
                  <a:pos x="174" y="53"/>
                </a:cxn>
                <a:cxn ang="0">
                  <a:pos x="232" y="74"/>
                </a:cxn>
                <a:cxn ang="0">
                  <a:pos x="296" y="96"/>
                </a:cxn>
                <a:cxn ang="0">
                  <a:pos x="365" y="119"/>
                </a:cxn>
                <a:cxn ang="0">
                  <a:pos x="473" y="157"/>
                </a:cxn>
                <a:cxn ang="0">
                  <a:pos x="656" y="221"/>
                </a:cxn>
                <a:cxn ang="0">
                  <a:pos x="726" y="245"/>
                </a:cxn>
                <a:cxn ang="0">
                  <a:pos x="793" y="268"/>
                </a:cxn>
                <a:cxn ang="0">
                  <a:pos x="854" y="289"/>
                </a:cxn>
                <a:cxn ang="0">
                  <a:pos x="908" y="309"/>
                </a:cxn>
                <a:cxn ang="0">
                  <a:pos x="955" y="324"/>
                </a:cxn>
                <a:cxn ang="0">
                  <a:pos x="992" y="337"/>
                </a:cxn>
                <a:cxn ang="0">
                  <a:pos x="1018" y="346"/>
                </a:cxn>
                <a:cxn ang="0">
                  <a:pos x="1034" y="352"/>
                </a:cxn>
                <a:cxn ang="0">
                  <a:pos x="1004" y="384"/>
                </a:cxn>
                <a:cxn ang="0">
                  <a:pos x="976" y="374"/>
                </a:cxn>
                <a:cxn ang="0">
                  <a:pos x="938" y="361"/>
                </a:cxn>
                <a:cxn ang="0">
                  <a:pos x="889" y="344"/>
                </a:cxn>
                <a:cxn ang="0">
                  <a:pos x="832" y="324"/>
                </a:cxn>
                <a:cxn ang="0">
                  <a:pos x="768" y="302"/>
                </a:cxn>
                <a:cxn ang="0">
                  <a:pos x="700" y="278"/>
                </a:cxn>
                <a:cxn ang="0">
                  <a:pos x="590" y="240"/>
                </a:cxn>
                <a:cxn ang="0">
                  <a:pos x="476" y="200"/>
                </a:cxn>
                <a:cxn ang="0">
                  <a:pos x="365" y="162"/>
                </a:cxn>
                <a:cxn ang="0">
                  <a:pos x="295" y="137"/>
                </a:cxn>
                <a:cxn ang="0">
                  <a:pos x="228" y="114"/>
                </a:cxn>
                <a:cxn ang="0">
                  <a:pos x="168" y="93"/>
                </a:cxn>
                <a:cxn ang="0">
                  <a:pos x="116" y="74"/>
                </a:cxn>
                <a:cxn ang="0">
                  <a:pos x="72" y="59"/>
                </a:cxn>
                <a:cxn ang="0">
                  <a:pos x="39" y="48"/>
                </a:cxn>
                <a:cxn ang="0">
                  <a:pos x="18" y="41"/>
                </a:cxn>
                <a:cxn ang="0">
                  <a:pos x="11" y="38"/>
                </a:cxn>
                <a:cxn ang="0">
                  <a:pos x="1" y="29"/>
                </a:cxn>
                <a:cxn ang="0">
                  <a:pos x="1" y="17"/>
                </a:cxn>
                <a:cxn ang="0">
                  <a:pos x="6" y="6"/>
                </a:cxn>
                <a:cxn ang="0">
                  <a:pos x="17" y="0"/>
                </a:cxn>
              </a:cxnLst>
              <a:rect l="0" t="0" r="r" b="b"/>
              <a:pathLst>
                <a:path w="1034" h="390">
                  <a:moveTo>
                    <a:pt x="17" y="0"/>
                  </a:moveTo>
                  <a:lnTo>
                    <a:pt x="24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6"/>
                  </a:lnTo>
                  <a:lnTo>
                    <a:pt x="50" y="11"/>
                  </a:lnTo>
                  <a:lnTo>
                    <a:pt x="65" y="16"/>
                  </a:lnTo>
                  <a:lnTo>
                    <a:pt x="82" y="21"/>
                  </a:lnTo>
                  <a:lnTo>
                    <a:pt x="102" y="28"/>
                  </a:lnTo>
                  <a:lnTo>
                    <a:pt x="124" y="36"/>
                  </a:lnTo>
                  <a:lnTo>
                    <a:pt x="148" y="44"/>
                  </a:lnTo>
                  <a:lnTo>
                    <a:pt x="174" y="53"/>
                  </a:lnTo>
                  <a:lnTo>
                    <a:pt x="202" y="63"/>
                  </a:lnTo>
                  <a:lnTo>
                    <a:pt x="232" y="74"/>
                  </a:lnTo>
                  <a:lnTo>
                    <a:pt x="263" y="84"/>
                  </a:lnTo>
                  <a:lnTo>
                    <a:pt x="296" y="96"/>
                  </a:lnTo>
                  <a:lnTo>
                    <a:pt x="330" y="107"/>
                  </a:lnTo>
                  <a:lnTo>
                    <a:pt x="365" y="119"/>
                  </a:lnTo>
                  <a:lnTo>
                    <a:pt x="400" y="132"/>
                  </a:lnTo>
                  <a:lnTo>
                    <a:pt x="473" y="157"/>
                  </a:lnTo>
                  <a:lnTo>
                    <a:pt x="583" y="195"/>
                  </a:lnTo>
                  <a:lnTo>
                    <a:pt x="656" y="221"/>
                  </a:lnTo>
                  <a:lnTo>
                    <a:pt x="691" y="233"/>
                  </a:lnTo>
                  <a:lnTo>
                    <a:pt x="726" y="245"/>
                  </a:lnTo>
                  <a:lnTo>
                    <a:pt x="760" y="257"/>
                  </a:lnTo>
                  <a:lnTo>
                    <a:pt x="793" y="268"/>
                  </a:lnTo>
                  <a:lnTo>
                    <a:pt x="824" y="279"/>
                  </a:lnTo>
                  <a:lnTo>
                    <a:pt x="854" y="289"/>
                  </a:lnTo>
                  <a:lnTo>
                    <a:pt x="882" y="299"/>
                  </a:lnTo>
                  <a:lnTo>
                    <a:pt x="908" y="309"/>
                  </a:lnTo>
                  <a:lnTo>
                    <a:pt x="933" y="317"/>
                  </a:lnTo>
                  <a:lnTo>
                    <a:pt x="955" y="324"/>
                  </a:lnTo>
                  <a:lnTo>
                    <a:pt x="975" y="331"/>
                  </a:lnTo>
                  <a:lnTo>
                    <a:pt x="992" y="337"/>
                  </a:lnTo>
                  <a:lnTo>
                    <a:pt x="1007" y="342"/>
                  </a:lnTo>
                  <a:lnTo>
                    <a:pt x="1018" y="346"/>
                  </a:lnTo>
                  <a:lnTo>
                    <a:pt x="1027" y="349"/>
                  </a:lnTo>
                  <a:lnTo>
                    <a:pt x="1034" y="352"/>
                  </a:lnTo>
                  <a:lnTo>
                    <a:pt x="1021" y="390"/>
                  </a:lnTo>
                  <a:lnTo>
                    <a:pt x="1004" y="384"/>
                  </a:lnTo>
                  <a:lnTo>
                    <a:pt x="992" y="380"/>
                  </a:lnTo>
                  <a:lnTo>
                    <a:pt x="976" y="374"/>
                  </a:lnTo>
                  <a:lnTo>
                    <a:pt x="959" y="368"/>
                  </a:lnTo>
                  <a:lnTo>
                    <a:pt x="938" y="361"/>
                  </a:lnTo>
                  <a:lnTo>
                    <a:pt x="915" y="352"/>
                  </a:lnTo>
                  <a:lnTo>
                    <a:pt x="889" y="344"/>
                  </a:lnTo>
                  <a:lnTo>
                    <a:pt x="861" y="334"/>
                  </a:lnTo>
                  <a:lnTo>
                    <a:pt x="832" y="324"/>
                  </a:lnTo>
                  <a:lnTo>
                    <a:pt x="801" y="313"/>
                  </a:lnTo>
                  <a:lnTo>
                    <a:pt x="768" y="302"/>
                  </a:lnTo>
                  <a:lnTo>
                    <a:pt x="735" y="290"/>
                  </a:lnTo>
                  <a:lnTo>
                    <a:pt x="700" y="278"/>
                  </a:lnTo>
                  <a:lnTo>
                    <a:pt x="627" y="253"/>
                  </a:lnTo>
                  <a:lnTo>
                    <a:pt x="590" y="240"/>
                  </a:lnTo>
                  <a:lnTo>
                    <a:pt x="515" y="213"/>
                  </a:lnTo>
                  <a:lnTo>
                    <a:pt x="476" y="200"/>
                  </a:lnTo>
                  <a:lnTo>
                    <a:pt x="439" y="187"/>
                  </a:lnTo>
                  <a:lnTo>
                    <a:pt x="365" y="162"/>
                  </a:lnTo>
                  <a:lnTo>
                    <a:pt x="330" y="149"/>
                  </a:lnTo>
                  <a:lnTo>
                    <a:pt x="295" y="137"/>
                  </a:lnTo>
                  <a:lnTo>
                    <a:pt x="261" y="125"/>
                  </a:lnTo>
                  <a:lnTo>
                    <a:pt x="228" y="114"/>
                  </a:lnTo>
                  <a:lnTo>
                    <a:pt x="197" y="103"/>
                  </a:lnTo>
                  <a:lnTo>
                    <a:pt x="168" y="93"/>
                  </a:lnTo>
                  <a:lnTo>
                    <a:pt x="141" y="83"/>
                  </a:lnTo>
                  <a:lnTo>
                    <a:pt x="116" y="74"/>
                  </a:lnTo>
                  <a:lnTo>
                    <a:pt x="92" y="67"/>
                  </a:lnTo>
                  <a:lnTo>
                    <a:pt x="72" y="59"/>
                  </a:lnTo>
                  <a:lnTo>
                    <a:pt x="54" y="53"/>
                  </a:lnTo>
                  <a:lnTo>
                    <a:pt x="39" y="48"/>
                  </a:lnTo>
                  <a:lnTo>
                    <a:pt x="27" y="44"/>
                  </a:lnTo>
                  <a:lnTo>
                    <a:pt x="18" y="41"/>
                  </a:lnTo>
                  <a:lnTo>
                    <a:pt x="13" y="39"/>
                  </a:lnTo>
                  <a:lnTo>
                    <a:pt x="11" y="38"/>
                  </a:lnTo>
                  <a:lnTo>
                    <a:pt x="5" y="34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6" y="6"/>
                  </a:lnTo>
                  <a:lnTo>
                    <a:pt x="11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"/>
            <p:cNvSpPr>
              <a:spLocks/>
            </p:cNvSpPr>
            <p:nvPr/>
          </p:nvSpPr>
          <p:spPr bwMode="auto">
            <a:xfrm>
              <a:off x="1663701" y="3030538"/>
              <a:ext cx="1641475" cy="619125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1" y="4"/>
                </a:cxn>
                <a:cxn ang="0">
                  <a:pos x="50" y="11"/>
                </a:cxn>
                <a:cxn ang="0">
                  <a:pos x="82" y="22"/>
                </a:cxn>
                <a:cxn ang="0">
                  <a:pos x="124" y="37"/>
                </a:cxn>
                <a:cxn ang="0">
                  <a:pos x="174" y="54"/>
                </a:cxn>
                <a:cxn ang="0">
                  <a:pos x="232" y="74"/>
                </a:cxn>
                <a:cxn ang="0">
                  <a:pos x="296" y="96"/>
                </a:cxn>
                <a:cxn ang="0">
                  <a:pos x="400" y="132"/>
                </a:cxn>
                <a:cxn ang="0">
                  <a:pos x="473" y="157"/>
                </a:cxn>
                <a:cxn ang="0">
                  <a:pos x="546" y="183"/>
                </a:cxn>
                <a:cxn ang="0">
                  <a:pos x="620" y="208"/>
                </a:cxn>
                <a:cxn ang="0">
                  <a:pos x="726" y="245"/>
                </a:cxn>
                <a:cxn ang="0">
                  <a:pos x="793" y="268"/>
                </a:cxn>
                <a:cxn ang="0">
                  <a:pos x="854" y="290"/>
                </a:cxn>
                <a:cxn ang="0">
                  <a:pos x="908" y="309"/>
                </a:cxn>
                <a:cxn ang="0">
                  <a:pos x="955" y="325"/>
                </a:cxn>
                <a:cxn ang="0">
                  <a:pos x="992" y="338"/>
                </a:cxn>
                <a:cxn ang="0">
                  <a:pos x="1018" y="347"/>
                </a:cxn>
                <a:cxn ang="0">
                  <a:pos x="1032" y="352"/>
                </a:cxn>
                <a:cxn ang="0">
                  <a:pos x="1021" y="390"/>
                </a:cxn>
                <a:cxn ang="0">
                  <a:pos x="992" y="380"/>
                </a:cxn>
                <a:cxn ang="0">
                  <a:pos x="958" y="368"/>
                </a:cxn>
                <a:cxn ang="0">
                  <a:pos x="914" y="352"/>
                </a:cxn>
                <a:cxn ang="0">
                  <a:pos x="861" y="334"/>
                </a:cxn>
                <a:cxn ang="0">
                  <a:pos x="801" y="313"/>
                </a:cxn>
                <a:cxn ang="0">
                  <a:pos x="734" y="290"/>
                </a:cxn>
                <a:cxn ang="0">
                  <a:pos x="663" y="265"/>
                </a:cxn>
                <a:cxn ang="0">
                  <a:pos x="552" y="227"/>
                </a:cxn>
                <a:cxn ang="0">
                  <a:pos x="477" y="200"/>
                </a:cxn>
                <a:cxn ang="0">
                  <a:pos x="402" y="174"/>
                </a:cxn>
                <a:cxn ang="0">
                  <a:pos x="330" y="149"/>
                </a:cxn>
                <a:cxn ang="0">
                  <a:pos x="261" y="125"/>
                </a:cxn>
                <a:cxn ang="0">
                  <a:pos x="197" y="103"/>
                </a:cxn>
                <a:cxn ang="0">
                  <a:pos x="141" y="84"/>
                </a:cxn>
                <a:cxn ang="0">
                  <a:pos x="92" y="67"/>
                </a:cxn>
                <a:cxn ang="0">
                  <a:pos x="54" y="54"/>
                </a:cxn>
                <a:cxn ang="0">
                  <a:pos x="27" y="44"/>
                </a:cxn>
                <a:cxn ang="0">
                  <a:pos x="13" y="39"/>
                </a:cxn>
                <a:cxn ang="0">
                  <a:pos x="5" y="35"/>
                </a:cxn>
                <a:cxn ang="0">
                  <a:pos x="0" y="24"/>
                </a:cxn>
                <a:cxn ang="0">
                  <a:pos x="3" y="11"/>
                </a:cxn>
                <a:cxn ang="0">
                  <a:pos x="11" y="2"/>
                </a:cxn>
              </a:cxnLst>
              <a:rect l="0" t="0" r="r" b="b"/>
              <a:pathLst>
                <a:path w="1034" h="390">
                  <a:moveTo>
                    <a:pt x="17" y="0"/>
                  </a:moveTo>
                  <a:lnTo>
                    <a:pt x="24" y="2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9" y="7"/>
                  </a:lnTo>
                  <a:lnTo>
                    <a:pt x="50" y="11"/>
                  </a:lnTo>
                  <a:lnTo>
                    <a:pt x="65" y="16"/>
                  </a:lnTo>
                  <a:lnTo>
                    <a:pt x="82" y="22"/>
                  </a:lnTo>
                  <a:lnTo>
                    <a:pt x="102" y="29"/>
                  </a:lnTo>
                  <a:lnTo>
                    <a:pt x="124" y="37"/>
                  </a:lnTo>
                  <a:lnTo>
                    <a:pt x="148" y="45"/>
                  </a:lnTo>
                  <a:lnTo>
                    <a:pt x="174" y="54"/>
                  </a:lnTo>
                  <a:lnTo>
                    <a:pt x="202" y="64"/>
                  </a:lnTo>
                  <a:lnTo>
                    <a:pt x="232" y="74"/>
                  </a:lnTo>
                  <a:lnTo>
                    <a:pt x="263" y="85"/>
                  </a:lnTo>
                  <a:lnTo>
                    <a:pt x="296" y="96"/>
                  </a:lnTo>
                  <a:lnTo>
                    <a:pt x="330" y="108"/>
                  </a:lnTo>
                  <a:lnTo>
                    <a:pt x="400" y="132"/>
                  </a:lnTo>
                  <a:lnTo>
                    <a:pt x="436" y="145"/>
                  </a:lnTo>
                  <a:lnTo>
                    <a:pt x="473" y="157"/>
                  </a:lnTo>
                  <a:lnTo>
                    <a:pt x="509" y="170"/>
                  </a:lnTo>
                  <a:lnTo>
                    <a:pt x="546" y="183"/>
                  </a:lnTo>
                  <a:lnTo>
                    <a:pt x="583" y="196"/>
                  </a:lnTo>
                  <a:lnTo>
                    <a:pt x="620" y="208"/>
                  </a:lnTo>
                  <a:lnTo>
                    <a:pt x="656" y="221"/>
                  </a:lnTo>
                  <a:lnTo>
                    <a:pt x="726" y="245"/>
                  </a:lnTo>
                  <a:lnTo>
                    <a:pt x="760" y="257"/>
                  </a:lnTo>
                  <a:lnTo>
                    <a:pt x="793" y="268"/>
                  </a:lnTo>
                  <a:lnTo>
                    <a:pt x="824" y="280"/>
                  </a:lnTo>
                  <a:lnTo>
                    <a:pt x="854" y="290"/>
                  </a:lnTo>
                  <a:lnTo>
                    <a:pt x="882" y="299"/>
                  </a:lnTo>
                  <a:lnTo>
                    <a:pt x="908" y="309"/>
                  </a:lnTo>
                  <a:lnTo>
                    <a:pt x="932" y="317"/>
                  </a:lnTo>
                  <a:lnTo>
                    <a:pt x="955" y="325"/>
                  </a:lnTo>
                  <a:lnTo>
                    <a:pt x="974" y="332"/>
                  </a:lnTo>
                  <a:lnTo>
                    <a:pt x="992" y="338"/>
                  </a:lnTo>
                  <a:lnTo>
                    <a:pt x="1006" y="343"/>
                  </a:lnTo>
                  <a:lnTo>
                    <a:pt x="1018" y="347"/>
                  </a:lnTo>
                  <a:lnTo>
                    <a:pt x="1027" y="350"/>
                  </a:lnTo>
                  <a:lnTo>
                    <a:pt x="1032" y="352"/>
                  </a:lnTo>
                  <a:lnTo>
                    <a:pt x="1034" y="352"/>
                  </a:lnTo>
                  <a:lnTo>
                    <a:pt x="1021" y="390"/>
                  </a:lnTo>
                  <a:lnTo>
                    <a:pt x="1004" y="384"/>
                  </a:lnTo>
                  <a:lnTo>
                    <a:pt x="992" y="380"/>
                  </a:lnTo>
                  <a:lnTo>
                    <a:pt x="976" y="374"/>
                  </a:lnTo>
                  <a:lnTo>
                    <a:pt x="958" y="368"/>
                  </a:lnTo>
                  <a:lnTo>
                    <a:pt x="938" y="361"/>
                  </a:lnTo>
                  <a:lnTo>
                    <a:pt x="914" y="352"/>
                  </a:lnTo>
                  <a:lnTo>
                    <a:pt x="889" y="344"/>
                  </a:lnTo>
                  <a:lnTo>
                    <a:pt x="861" y="334"/>
                  </a:lnTo>
                  <a:lnTo>
                    <a:pt x="832" y="324"/>
                  </a:lnTo>
                  <a:lnTo>
                    <a:pt x="801" y="313"/>
                  </a:lnTo>
                  <a:lnTo>
                    <a:pt x="768" y="302"/>
                  </a:lnTo>
                  <a:lnTo>
                    <a:pt x="734" y="290"/>
                  </a:lnTo>
                  <a:lnTo>
                    <a:pt x="699" y="278"/>
                  </a:lnTo>
                  <a:lnTo>
                    <a:pt x="663" y="265"/>
                  </a:lnTo>
                  <a:lnTo>
                    <a:pt x="590" y="240"/>
                  </a:lnTo>
                  <a:lnTo>
                    <a:pt x="552" y="227"/>
                  </a:lnTo>
                  <a:lnTo>
                    <a:pt x="514" y="214"/>
                  </a:lnTo>
                  <a:lnTo>
                    <a:pt x="477" y="200"/>
                  </a:lnTo>
                  <a:lnTo>
                    <a:pt x="439" y="187"/>
                  </a:lnTo>
                  <a:lnTo>
                    <a:pt x="402" y="174"/>
                  </a:lnTo>
                  <a:lnTo>
                    <a:pt x="365" y="161"/>
                  </a:lnTo>
                  <a:lnTo>
                    <a:pt x="330" y="149"/>
                  </a:lnTo>
                  <a:lnTo>
                    <a:pt x="295" y="137"/>
                  </a:lnTo>
                  <a:lnTo>
                    <a:pt x="261" y="125"/>
                  </a:lnTo>
                  <a:lnTo>
                    <a:pt x="228" y="114"/>
                  </a:lnTo>
                  <a:lnTo>
                    <a:pt x="197" y="103"/>
                  </a:lnTo>
                  <a:lnTo>
                    <a:pt x="168" y="93"/>
                  </a:lnTo>
                  <a:lnTo>
                    <a:pt x="141" y="84"/>
                  </a:lnTo>
                  <a:lnTo>
                    <a:pt x="115" y="75"/>
                  </a:lnTo>
                  <a:lnTo>
                    <a:pt x="92" y="67"/>
                  </a:lnTo>
                  <a:lnTo>
                    <a:pt x="72" y="59"/>
                  </a:lnTo>
                  <a:lnTo>
                    <a:pt x="54" y="54"/>
                  </a:lnTo>
                  <a:lnTo>
                    <a:pt x="39" y="48"/>
                  </a:lnTo>
                  <a:lnTo>
                    <a:pt x="27" y="44"/>
                  </a:lnTo>
                  <a:lnTo>
                    <a:pt x="18" y="41"/>
                  </a:lnTo>
                  <a:lnTo>
                    <a:pt x="13" y="39"/>
                  </a:lnTo>
                  <a:lnTo>
                    <a:pt x="11" y="38"/>
                  </a:lnTo>
                  <a:lnTo>
                    <a:pt x="5" y="35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3" y="11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3"/>
            <p:cNvSpPr>
              <a:spLocks/>
            </p:cNvSpPr>
            <p:nvPr/>
          </p:nvSpPr>
          <p:spPr bwMode="auto">
            <a:xfrm>
              <a:off x="1552576" y="3352801"/>
              <a:ext cx="1641475" cy="61753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3"/>
                </a:cxn>
                <a:cxn ang="0">
                  <a:pos x="50" y="10"/>
                </a:cxn>
                <a:cxn ang="0">
                  <a:pos x="82" y="21"/>
                </a:cxn>
                <a:cxn ang="0">
                  <a:pos x="124" y="35"/>
                </a:cxn>
                <a:cxn ang="0">
                  <a:pos x="174" y="53"/>
                </a:cxn>
                <a:cxn ang="0">
                  <a:pos x="232" y="73"/>
                </a:cxn>
                <a:cxn ang="0">
                  <a:pos x="296" y="95"/>
                </a:cxn>
                <a:cxn ang="0">
                  <a:pos x="365" y="119"/>
                </a:cxn>
                <a:cxn ang="0">
                  <a:pos x="436" y="144"/>
                </a:cxn>
                <a:cxn ang="0">
                  <a:pos x="509" y="170"/>
                </a:cxn>
                <a:cxn ang="0">
                  <a:pos x="583" y="195"/>
                </a:cxn>
                <a:cxn ang="0">
                  <a:pos x="656" y="221"/>
                </a:cxn>
                <a:cxn ang="0">
                  <a:pos x="760" y="256"/>
                </a:cxn>
                <a:cxn ang="0">
                  <a:pos x="824" y="279"/>
                </a:cxn>
                <a:cxn ang="0">
                  <a:pos x="882" y="299"/>
                </a:cxn>
                <a:cxn ang="0">
                  <a:pos x="933" y="317"/>
                </a:cxn>
                <a:cxn ang="0">
                  <a:pos x="975" y="331"/>
                </a:cxn>
                <a:cxn ang="0">
                  <a:pos x="1006" y="342"/>
                </a:cxn>
                <a:cxn ang="0">
                  <a:pos x="1027" y="349"/>
                </a:cxn>
                <a:cxn ang="0">
                  <a:pos x="1034" y="352"/>
                </a:cxn>
                <a:cxn ang="0">
                  <a:pos x="1003" y="384"/>
                </a:cxn>
                <a:cxn ang="0">
                  <a:pos x="976" y="373"/>
                </a:cxn>
                <a:cxn ang="0">
                  <a:pos x="937" y="360"/>
                </a:cxn>
                <a:cxn ang="0">
                  <a:pos x="889" y="343"/>
                </a:cxn>
                <a:cxn ang="0">
                  <a:pos x="831" y="323"/>
                </a:cxn>
                <a:cxn ang="0">
                  <a:pos x="768" y="301"/>
                </a:cxn>
                <a:cxn ang="0">
                  <a:pos x="699" y="277"/>
                </a:cxn>
                <a:cxn ang="0">
                  <a:pos x="589" y="239"/>
                </a:cxn>
                <a:cxn ang="0">
                  <a:pos x="476" y="200"/>
                </a:cxn>
                <a:cxn ang="0">
                  <a:pos x="365" y="161"/>
                </a:cxn>
                <a:cxn ang="0">
                  <a:pos x="294" y="136"/>
                </a:cxn>
                <a:cxn ang="0">
                  <a:pos x="228" y="113"/>
                </a:cxn>
                <a:cxn ang="0">
                  <a:pos x="167" y="92"/>
                </a:cxn>
                <a:cxn ang="0">
                  <a:pos x="115" y="74"/>
                </a:cxn>
                <a:cxn ang="0">
                  <a:pos x="71" y="58"/>
                </a:cxn>
                <a:cxn ang="0">
                  <a:pos x="38" y="47"/>
                </a:cxn>
                <a:cxn ang="0">
                  <a:pos x="17" y="40"/>
                </a:cxn>
                <a:cxn ang="0">
                  <a:pos x="10" y="37"/>
                </a:cxn>
                <a:cxn ang="0">
                  <a:pos x="1" y="29"/>
                </a:cxn>
                <a:cxn ang="0">
                  <a:pos x="0" y="17"/>
                </a:cxn>
                <a:cxn ang="0">
                  <a:pos x="6" y="5"/>
                </a:cxn>
                <a:cxn ang="0">
                  <a:pos x="17" y="0"/>
                </a:cxn>
              </a:cxnLst>
              <a:rect l="0" t="0" r="r" b="b"/>
              <a:pathLst>
                <a:path w="1034" h="389">
                  <a:moveTo>
                    <a:pt x="17" y="0"/>
                  </a:moveTo>
                  <a:lnTo>
                    <a:pt x="24" y="0"/>
                  </a:lnTo>
                  <a:lnTo>
                    <a:pt x="26" y="1"/>
                  </a:lnTo>
                  <a:lnTo>
                    <a:pt x="31" y="3"/>
                  </a:lnTo>
                  <a:lnTo>
                    <a:pt x="39" y="5"/>
                  </a:lnTo>
                  <a:lnTo>
                    <a:pt x="50" y="10"/>
                  </a:lnTo>
                  <a:lnTo>
                    <a:pt x="65" y="15"/>
                  </a:lnTo>
                  <a:lnTo>
                    <a:pt x="82" y="21"/>
                  </a:lnTo>
                  <a:lnTo>
                    <a:pt x="102" y="28"/>
                  </a:lnTo>
                  <a:lnTo>
                    <a:pt x="124" y="35"/>
                  </a:lnTo>
                  <a:lnTo>
                    <a:pt x="148" y="44"/>
                  </a:lnTo>
                  <a:lnTo>
                    <a:pt x="174" y="53"/>
                  </a:lnTo>
                  <a:lnTo>
                    <a:pt x="202" y="63"/>
                  </a:lnTo>
                  <a:lnTo>
                    <a:pt x="232" y="73"/>
                  </a:lnTo>
                  <a:lnTo>
                    <a:pt x="264" y="84"/>
                  </a:lnTo>
                  <a:lnTo>
                    <a:pt x="296" y="95"/>
                  </a:lnTo>
                  <a:lnTo>
                    <a:pt x="330" y="107"/>
                  </a:lnTo>
                  <a:lnTo>
                    <a:pt x="365" y="119"/>
                  </a:lnTo>
                  <a:lnTo>
                    <a:pt x="400" y="131"/>
                  </a:lnTo>
                  <a:lnTo>
                    <a:pt x="436" y="144"/>
                  </a:lnTo>
                  <a:lnTo>
                    <a:pt x="473" y="156"/>
                  </a:lnTo>
                  <a:lnTo>
                    <a:pt x="509" y="170"/>
                  </a:lnTo>
                  <a:lnTo>
                    <a:pt x="547" y="182"/>
                  </a:lnTo>
                  <a:lnTo>
                    <a:pt x="583" y="195"/>
                  </a:lnTo>
                  <a:lnTo>
                    <a:pt x="620" y="208"/>
                  </a:lnTo>
                  <a:lnTo>
                    <a:pt x="656" y="221"/>
                  </a:lnTo>
                  <a:lnTo>
                    <a:pt x="726" y="245"/>
                  </a:lnTo>
                  <a:lnTo>
                    <a:pt x="760" y="256"/>
                  </a:lnTo>
                  <a:lnTo>
                    <a:pt x="793" y="268"/>
                  </a:lnTo>
                  <a:lnTo>
                    <a:pt x="824" y="279"/>
                  </a:lnTo>
                  <a:lnTo>
                    <a:pt x="854" y="289"/>
                  </a:lnTo>
                  <a:lnTo>
                    <a:pt x="882" y="299"/>
                  </a:lnTo>
                  <a:lnTo>
                    <a:pt x="908" y="308"/>
                  </a:lnTo>
                  <a:lnTo>
                    <a:pt x="933" y="317"/>
                  </a:lnTo>
                  <a:lnTo>
                    <a:pt x="955" y="324"/>
                  </a:lnTo>
                  <a:lnTo>
                    <a:pt x="975" y="331"/>
                  </a:lnTo>
                  <a:lnTo>
                    <a:pt x="992" y="337"/>
                  </a:lnTo>
                  <a:lnTo>
                    <a:pt x="1006" y="342"/>
                  </a:lnTo>
                  <a:lnTo>
                    <a:pt x="1018" y="346"/>
                  </a:lnTo>
                  <a:lnTo>
                    <a:pt x="1027" y="349"/>
                  </a:lnTo>
                  <a:lnTo>
                    <a:pt x="1032" y="351"/>
                  </a:lnTo>
                  <a:lnTo>
                    <a:pt x="1034" y="352"/>
                  </a:lnTo>
                  <a:lnTo>
                    <a:pt x="1020" y="389"/>
                  </a:lnTo>
                  <a:lnTo>
                    <a:pt x="1003" y="384"/>
                  </a:lnTo>
                  <a:lnTo>
                    <a:pt x="991" y="379"/>
                  </a:lnTo>
                  <a:lnTo>
                    <a:pt x="976" y="373"/>
                  </a:lnTo>
                  <a:lnTo>
                    <a:pt x="958" y="367"/>
                  </a:lnTo>
                  <a:lnTo>
                    <a:pt x="937" y="360"/>
                  </a:lnTo>
                  <a:lnTo>
                    <a:pt x="914" y="352"/>
                  </a:lnTo>
                  <a:lnTo>
                    <a:pt x="889" y="343"/>
                  </a:lnTo>
                  <a:lnTo>
                    <a:pt x="861" y="333"/>
                  </a:lnTo>
                  <a:lnTo>
                    <a:pt x="831" y="323"/>
                  </a:lnTo>
                  <a:lnTo>
                    <a:pt x="800" y="312"/>
                  </a:lnTo>
                  <a:lnTo>
                    <a:pt x="768" y="301"/>
                  </a:lnTo>
                  <a:lnTo>
                    <a:pt x="734" y="289"/>
                  </a:lnTo>
                  <a:lnTo>
                    <a:pt x="699" y="277"/>
                  </a:lnTo>
                  <a:lnTo>
                    <a:pt x="627" y="252"/>
                  </a:lnTo>
                  <a:lnTo>
                    <a:pt x="589" y="239"/>
                  </a:lnTo>
                  <a:lnTo>
                    <a:pt x="514" y="212"/>
                  </a:lnTo>
                  <a:lnTo>
                    <a:pt x="476" y="200"/>
                  </a:lnTo>
                  <a:lnTo>
                    <a:pt x="438" y="186"/>
                  </a:lnTo>
                  <a:lnTo>
                    <a:pt x="365" y="161"/>
                  </a:lnTo>
                  <a:lnTo>
                    <a:pt x="329" y="148"/>
                  </a:lnTo>
                  <a:lnTo>
                    <a:pt x="294" y="136"/>
                  </a:lnTo>
                  <a:lnTo>
                    <a:pt x="260" y="124"/>
                  </a:lnTo>
                  <a:lnTo>
                    <a:pt x="228" y="113"/>
                  </a:lnTo>
                  <a:lnTo>
                    <a:pt x="197" y="102"/>
                  </a:lnTo>
                  <a:lnTo>
                    <a:pt x="167" y="92"/>
                  </a:lnTo>
                  <a:lnTo>
                    <a:pt x="140" y="82"/>
                  </a:lnTo>
                  <a:lnTo>
                    <a:pt x="115" y="74"/>
                  </a:lnTo>
                  <a:lnTo>
                    <a:pt x="92" y="66"/>
                  </a:lnTo>
                  <a:lnTo>
                    <a:pt x="71" y="58"/>
                  </a:lnTo>
                  <a:lnTo>
                    <a:pt x="54" y="53"/>
                  </a:lnTo>
                  <a:lnTo>
                    <a:pt x="38" y="47"/>
                  </a:lnTo>
                  <a:lnTo>
                    <a:pt x="26" y="43"/>
                  </a:lnTo>
                  <a:lnTo>
                    <a:pt x="17" y="40"/>
                  </a:lnTo>
                  <a:lnTo>
                    <a:pt x="12" y="38"/>
                  </a:lnTo>
                  <a:lnTo>
                    <a:pt x="10" y="37"/>
                  </a:lnTo>
                  <a:lnTo>
                    <a:pt x="5" y="34"/>
                  </a:lnTo>
                  <a:lnTo>
                    <a:pt x="1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2" y="11"/>
                  </a:lnTo>
                  <a:lnTo>
                    <a:pt x="6" y="5"/>
                  </a:lnTo>
                  <a:lnTo>
                    <a:pt x="11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4"/>
            <p:cNvSpPr>
              <a:spLocks/>
            </p:cNvSpPr>
            <p:nvPr/>
          </p:nvSpPr>
          <p:spPr bwMode="auto">
            <a:xfrm>
              <a:off x="1441451" y="3671888"/>
              <a:ext cx="1641475" cy="620713"/>
            </a:xfrm>
            <a:custGeom>
              <a:avLst/>
              <a:gdLst/>
              <a:ahLst/>
              <a:cxnLst>
                <a:cxn ang="0">
                  <a:pos x="23" y="2"/>
                </a:cxn>
                <a:cxn ang="0">
                  <a:pos x="30" y="4"/>
                </a:cxn>
                <a:cxn ang="0">
                  <a:pos x="50" y="11"/>
                </a:cxn>
                <a:cxn ang="0">
                  <a:pos x="82" y="22"/>
                </a:cxn>
                <a:cxn ang="0">
                  <a:pos x="124" y="37"/>
                </a:cxn>
                <a:cxn ang="0">
                  <a:pos x="174" y="54"/>
                </a:cxn>
                <a:cxn ang="0">
                  <a:pos x="232" y="74"/>
                </a:cxn>
                <a:cxn ang="0">
                  <a:pos x="295" y="97"/>
                </a:cxn>
                <a:cxn ang="0">
                  <a:pos x="364" y="120"/>
                </a:cxn>
                <a:cxn ang="0">
                  <a:pos x="472" y="158"/>
                </a:cxn>
                <a:cxn ang="0">
                  <a:pos x="655" y="221"/>
                </a:cxn>
                <a:cxn ang="0">
                  <a:pos x="726" y="246"/>
                </a:cxn>
                <a:cxn ang="0">
                  <a:pos x="792" y="269"/>
                </a:cxn>
                <a:cxn ang="0">
                  <a:pos x="854" y="290"/>
                </a:cxn>
                <a:cxn ang="0">
                  <a:pos x="908" y="309"/>
                </a:cxn>
                <a:cxn ang="0">
                  <a:pos x="954" y="325"/>
                </a:cxn>
                <a:cxn ang="0">
                  <a:pos x="992" y="338"/>
                </a:cxn>
                <a:cxn ang="0">
                  <a:pos x="1018" y="347"/>
                </a:cxn>
                <a:cxn ang="0">
                  <a:pos x="1034" y="353"/>
                </a:cxn>
                <a:cxn ang="0">
                  <a:pos x="1003" y="385"/>
                </a:cxn>
                <a:cxn ang="0">
                  <a:pos x="976" y="375"/>
                </a:cxn>
                <a:cxn ang="0">
                  <a:pos x="937" y="361"/>
                </a:cxn>
                <a:cxn ang="0">
                  <a:pos x="889" y="344"/>
                </a:cxn>
                <a:cxn ang="0">
                  <a:pos x="831" y="325"/>
                </a:cxn>
                <a:cxn ang="0">
                  <a:pos x="768" y="302"/>
                </a:cxn>
                <a:cxn ang="0">
                  <a:pos x="699" y="279"/>
                </a:cxn>
                <a:cxn ang="0">
                  <a:pos x="589" y="240"/>
                </a:cxn>
                <a:cxn ang="0">
                  <a:pos x="476" y="201"/>
                </a:cxn>
                <a:cxn ang="0">
                  <a:pos x="365" y="162"/>
                </a:cxn>
                <a:cxn ang="0">
                  <a:pos x="294" y="137"/>
                </a:cxn>
                <a:cxn ang="0">
                  <a:pos x="228" y="114"/>
                </a:cxn>
                <a:cxn ang="0">
                  <a:pos x="168" y="93"/>
                </a:cxn>
                <a:cxn ang="0">
                  <a:pos x="115" y="75"/>
                </a:cxn>
                <a:cxn ang="0">
                  <a:pos x="71" y="60"/>
                </a:cxn>
                <a:cxn ang="0">
                  <a:pos x="38" y="48"/>
                </a:cxn>
                <a:cxn ang="0">
                  <a:pos x="17" y="41"/>
                </a:cxn>
                <a:cxn ang="0">
                  <a:pos x="10" y="39"/>
                </a:cxn>
                <a:cxn ang="0">
                  <a:pos x="1" y="30"/>
                </a:cxn>
                <a:cxn ang="0">
                  <a:pos x="0" y="18"/>
                </a:cxn>
                <a:cxn ang="0">
                  <a:pos x="6" y="6"/>
                </a:cxn>
                <a:cxn ang="0">
                  <a:pos x="17" y="0"/>
                </a:cxn>
              </a:cxnLst>
              <a:rect l="0" t="0" r="r" b="b"/>
              <a:pathLst>
                <a:path w="1034" h="391">
                  <a:moveTo>
                    <a:pt x="17" y="0"/>
                  </a:moveTo>
                  <a:lnTo>
                    <a:pt x="23" y="2"/>
                  </a:lnTo>
                  <a:lnTo>
                    <a:pt x="25" y="2"/>
                  </a:lnTo>
                  <a:lnTo>
                    <a:pt x="30" y="4"/>
                  </a:lnTo>
                  <a:lnTo>
                    <a:pt x="38" y="7"/>
                  </a:lnTo>
                  <a:lnTo>
                    <a:pt x="50" y="11"/>
                  </a:lnTo>
                  <a:lnTo>
                    <a:pt x="64" y="16"/>
                  </a:lnTo>
                  <a:lnTo>
                    <a:pt x="82" y="22"/>
                  </a:lnTo>
                  <a:lnTo>
                    <a:pt x="101" y="29"/>
                  </a:lnTo>
                  <a:lnTo>
                    <a:pt x="124" y="37"/>
                  </a:lnTo>
                  <a:lnTo>
                    <a:pt x="148" y="45"/>
                  </a:lnTo>
                  <a:lnTo>
                    <a:pt x="174" y="54"/>
                  </a:lnTo>
                  <a:lnTo>
                    <a:pt x="202" y="64"/>
                  </a:lnTo>
                  <a:lnTo>
                    <a:pt x="232" y="74"/>
                  </a:lnTo>
                  <a:lnTo>
                    <a:pt x="263" y="85"/>
                  </a:lnTo>
                  <a:lnTo>
                    <a:pt x="295" y="97"/>
                  </a:lnTo>
                  <a:lnTo>
                    <a:pt x="329" y="108"/>
                  </a:lnTo>
                  <a:lnTo>
                    <a:pt x="364" y="120"/>
                  </a:lnTo>
                  <a:lnTo>
                    <a:pt x="400" y="132"/>
                  </a:lnTo>
                  <a:lnTo>
                    <a:pt x="472" y="158"/>
                  </a:lnTo>
                  <a:lnTo>
                    <a:pt x="583" y="196"/>
                  </a:lnTo>
                  <a:lnTo>
                    <a:pt x="655" y="221"/>
                  </a:lnTo>
                  <a:lnTo>
                    <a:pt x="691" y="233"/>
                  </a:lnTo>
                  <a:lnTo>
                    <a:pt x="726" y="246"/>
                  </a:lnTo>
                  <a:lnTo>
                    <a:pt x="760" y="258"/>
                  </a:lnTo>
                  <a:lnTo>
                    <a:pt x="792" y="269"/>
                  </a:lnTo>
                  <a:lnTo>
                    <a:pt x="824" y="280"/>
                  </a:lnTo>
                  <a:lnTo>
                    <a:pt x="854" y="290"/>
                  </a:lnTo>
                  <a:lnTo>
                    <a:pt x="882" y="300"/>
                  </a:lnTo>
                  <a:lnTo>
                    <a:pt x="908" y="309"/>
                  </a:lnTo>
                  <a:lnTo>
                    <a:pt x="933" y="318"/>
                  </a:lnTo>
                  <a:lnTo>
                    <a:pt x="954" y="325"/>
                  </a:lnTo>
                  <a:lnTo>
                    <a:pt x="975" y="332"/>
                  </a:lnTo>
                  <a:lnTo>
                    <a:pt x="992" y="338"/>
                  </a:lnTo>
                  <a:lnTo>
                    <a:pt x="1006" y="343"/>
                  </a:lnTo>
                  <a:lnTo>
                    <a:pt x="1018" y="347"/>
                  </a:lnTo>
                  <a:lnTo>
                    <a:pt x="1026" y="350"/>
                  </a:lnTo>
                  <a:lnTo>
                    <a:pt x="1034" y="353"/>
                  </a:lnTo>
                  <a:lnTo>
                    <a:pt x="1020" y="391"/>
                  </a:lnTo>
                  <a:lnTo>
                    <a:pt x="1003" y="385"/>
                  </a:lnTo>
                  <a:lnTo>
                    <a:pt x="991" y="381"/>
                  </a:lnTo>
                  <a:lnTo>
                    <a:pt x="976" y="375"/>
                  </a:lnTo>
                  <a:lnTo>
                    <a:pt x="958" y="368"/>
                  </a:lnTo>
                  <a:lnTo>
                    <a:pt x="937" y="361"/>
                  </a:lnTo>
                  <a:lnTo>
                    <a:pt x="914" y="353"/>
                  </a:lnTo>
                  <a:lnTo>
                    <a:pt x="889" y="344"/>
                  </a:lnTo>
                  <a:lnTo>
                    <a:pt x="861" y="335"/>
                  </a:lnTo>
                  <a:lnTo>
                    <a:pt x="831" y="325"/>
                  </a:lnTo>
                  <a:lnTo>
                    <a:pt x="800" y="314"/>
                  </a:lnTo>
                  <a:lnTo>
                    <a:pt x="768" y="302"/>
                  </a:lnTo>
                  <a:lnTo>
                    <a:pt x="734" y="291"/>
                  </a:lnTo>
                  <a:lnTo>
                    <a:pt x="699" y="279"/>
                  </a:lnTo>
                  <a:lnTo>
                    <a:pt x="627" y="253"/>
                  </a:lnTo>
                  <a:lnTo>
                    <a:pt x="589" y="240"/>
                  </a:lnTo>
                  <a:lnTo>
                    <a:pt x="514" y="214"/>
                  </a:lnTo>
                  <a:lnTo>
                    <a:pt x="476" y="201"/>
                  </a:lnTo>
                  <a:lnTo>
                    <a:pt x="438" y="188"/>
                  </a:lnTo>
                  <a:lnTo>
                    <a:pt x="365" y="162"/>
                  </a:lnTo>
                  <a:lnTo>
                    <a:pt x="329" y="149"/>
                  </a:lnTo>
                  <a:lnTo>
                    <a:pt x="294" y="137"/>
                  </a:lnTo>
                  <a:lnTo>
                    <a:pt x="260" y="126"/>
                  </a:lnTo>
                  <a:lnTo>
                    <a:pt x="228" y="114"/>
                  </a:lnTo>
                  <a:lnTo>
                    <a:pt x="197" y="104"/>
                  </a:lnTo>
                  <a:lnTo>
                    <a:pt x="168" y="93"/>
                  </a:lnTo>
                  <a:lnTo>
                    <a:pt x="140" y="84"/>
                  </a:lnTo>
                  <a:lnTo>
                    <a:pt x="115" y="75"/>
                  </a:lnTo>
                  <a:lnTo>
                    <a:pt x="92" y="67"/>
                  </a:lnTo>
                  <a:lnTo>
                    <a:pt x="71" y="60"/>
                  </a:lnTo>
                  <a:lnTo>
                    <a:pt x="54" y="54"/>
                  </a:lnTo>
                  <a:lnTo>
                    <a:pt x="38" y="48"/>
                  </a:lnTo>
                  <a:lnTo>
                    <a:pt x="26" y="44"/>
                  </a:lnTo>
                  <a:lnTo>
                    <a:pt x="17" y="41"/>
                  </a:lnTo>
                  <a:lnTo>
                    <a:pt x="12" y="39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3B77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5"/>
            <p:cNvSpPr>
              <a:spLocks/>
            </p:cNvSpPr>
            <p:nvPr/>
          </p:nvSpPr>
          <p:spPr bwMode="auto">
            <a:xfrm>
              <a:off x="2414588" y="3929063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59" y="173"/>
                </a:cxn>
                <a:cxn ang="0">
                  <a:pos x="52" y="174"/>
                </a:cxn>
                <a:cxn ang="0">
                  <a:pos x="44" y="173"/>
                </a:cxn>
                <a:cxn ang="0">
                  <a:pos x="17" y="164"/>
                </a:cxn>
                <a:cxn ang="0">
                  <a:pos x="11" y="159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2" y="130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59" y="173"/>
                  </a:lnTo>
                  <a:lnTo>
                    <a:pt x="52" y="174"/>
                  </a:lnTo>
                  <a:lnTo>
                    <a:pt x="44" y="173"/>
                  </a:lnTo>
                  <a:lnTo>
                    <a:pt x="17" y="164"/>
                  </a:lnTo>
                  <a:lnTo>
                    <a:pt x="11" y="159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2" y="130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6"/>
            <p:cNvSpPr>
              <a:spLocks/>
            </p:cNvSpPr>
            <p:nvPr/>
          </p:nvSpPr>
          <p:spPr bwMode="auto">
            <a:xfrm>
              <a:off x="2430463" y="3929063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1"/>
                </a:cxn>
                <a:cxn ang="0">
                  <a:pos x="98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0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4" y="159"/>
                </a:cxn>
                <a:cxn ang="0">
                  <a:pos x="15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5"/>
                </a:cxn>
                <a:cxn ang="0">
                  <a:pos x="41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1"/>
                  </a:lnTo>
                  <a:lnTo>
                    <a:pt x="98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0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4" y="159"/>
                  </a:lnTo>
                  <a:lnTo>
                    <a:pt x="15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5"/>
                  </a:lnTo>
                  <a:lnTo>
                    <a:pt x="41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81B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7"/>
            <p:cNvSpPr>
              <a:spLocks/>
            </p:cNvSpPr>
            <p:nvPr/>
          </p:nvSpPr>
          <p:spPr bwMode="auto">
            <a:xfrm>
              <a:off x="2725738" y="4038601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7" y="27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8" y="155"/>
                </a:cxn>
                <a:cxn ang="0">
                  <a:pos x="73" y="163"/>
                </a:cxn>
                <a:cxn ang="0">
                  <a:pos x="68" y="169"/>
                </a:cxn>
                <a:cxn ang="0">
                  <a:pos x="60" y="172"/>
                </a:cxn>
                <a:cxn ang="0">
                  <a:pos x="52" y="173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5" y="153"/>
                </a:cxn>
                <a:cxn ang="0">
                  <a:pos x="1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5" y="10"/>
                </a:cxn>
                <a:cxn ang="0">
                  <a:pos x="50" y="4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7" y="27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8" y="155"/>
                  </a:lnTo>
                  <a:lnTo>
                    <a:pt x="73" y="163"/>
                  </a:lnTo>
                  <a:lnTo>
                    <a:pt x="68" y="169"/>
                  </a:lnTo>
                  <a:lnTo>
                    <a:pt x="60" y="172"/>
                  </a:lnTo>
                  <a:lnTo>
                    <a:pt x="52" y="173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5" y="153"/>
                  </a:lnTo>
                  <a:lnTo>
                    <a:pt x="1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5" y="10"/>
                  </a:lnTo>
                  <a:lnTo>
                    <a:pt x="50" y="4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8"/>
            <p:cNvSpPr>
              <a:spLocks/>
            </p:cNvSpPr>
            <p:nvPr/>
          </p:nvSpPr>
          <p:spPr bwMode="auto">
            <a:xfrm>
              <a:off x="2741613" y="4037013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2"/>
                </a:cxn>
                <a:cxn ang="0">
                  <a:pos x="88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4" y="144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3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2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4" y="144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81B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9"/>
            <p:cNvSpPr>
              <a:spLocks/>
            </p:cNvSpPr>
            <p:nvPr/>
          </p:nvSpPr>
          <p:spPr bwMode="auto">
            <a:xfrm>
              <a:off x="2863851" y="4086226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2" y="20"/>
                </a:cxn>
                <a:cxn ang="0">
                  <a:pos x="116" y="27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7" y="155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0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49" y="4"/>
                </a:cxn>
                <a:cxn ang="0">
                  <a:pos x="57" y="0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3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2" y="20"/>
                  </a:lnTo>
                  <a:lnTo>
                    <a:pt x="116" y="27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7" y="155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0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0"/>
            <p:cNvSpPr>
              <a:spLocks/>
            </p:cNvSpPr>
            <p:nvPr/>
          </p:nvSpPr>
          <p:spPr bwMode="auto">
            <a:xfrm>
              <a:off x="2878138" y="4084638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2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2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81B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1"/>
            <p:cNvSpPr>
              <a:spLocks/>
            </p:cNvSpPr>
            <p:nvPr/>
          </p:nvSpPr>
          <p:spPr bwMode="auto">
            <a:xfrm>
              <a:off x="2906713" y="2170113"/>
              <a:ext cx="1089025" cy="2560638"/>
            </a:xfrm>
            <a:custGeom>
              <a:avLst/>
              <a:gdLst/>
              <a:ahLst/>
              <a:cxnLst>
                <a:cxn ang="0">
                  <a:pos x="600" y="1"/>
                </a:cxn>
                <a:cxn ang="0">
                  <a:pos x="677" y="29"/>
                </a:cxn>
                <a:cxn ang="0">
                  <a:pos x="686" y="43"/>
                </a:cxn>
                <a:cxn ang="0">
                  <a:pos x="686" y="54"/>
                </a:cxn>
                <a:cxn ang="0">
                  <a:pos x="155" y="1588"/>
                </a:cxn>
                <a:cxn ang="0">
                  <a:pos x="145" y="1598"/>
                </a:cxn>
                <a:cxn ang="0">
                  <a:pos x="128" y="1607"/>
                </a:cxn>
                <a:cxn ang="0">
                  <a:pos x="109" y="1612"/>
                </a:cxn>
                <a:cxn ang="0">
                  <a:pos x="95" y="1612"/>
                </a:cxn>
                <a:cxn ang="0">
                  <a:pos x="88" y="1610"/>
                </a:cxn>
                <a:cxn ang="0">
                  <a:pos x="73" y="1605"/>
                </a:cxn>
                <a:cxn ang="0">
                  <a:pos x="43" y="1594"/>
                </a:cxn>
                <a:cxn ang="0">
                  <a:pos x="19" y="1586"/>
                </a:cxn>
                <a:cxn ang="0">
                  <a:pos x="11" y="1582"/>
                </a:cxn>
                <a:cxn ang="0">
                  <a:pos x="3" y="1574"/>
                </a:cxn>
                <a:cxn ang="0">
                  <a:pos x="0" y="1561"/>
                </a:cxn>
                <a:cxn ang="0">
                  <a:pos x="3" y="1549"/>
                </a:cxn>
                <a:cxn ang="0">
                  <a:pos x="9" y="1533"/>
                </a:cxn>
                <a:cxn ang="0">
                  <a:pos x="19" y="1504"/>
                </a:cxn>
                <a:cxn ang="0">
                  <a:pos x="33" y="1462"/>
                </a:cxn>
                <a:cxn ang="0">
                  <a:pos x="52" y="1411"/>
                </a:cxn>
                <a:cxn ang="0">
                  <a:pos x="73" y="1349"/>
                </a:cxn>
                <a:cxn ang="0">
                  <a:pos x="97" y="1280"/>
                </a:cxn>
                <a:cxn ang="0">
                  <a:pos x="123" y="1204"/>
                </a:cxn>
                <a:cxn ang="0">
                  <a:pos x="151" y="1122"/>
                </a:cxn>
                <a:cxn ang="0">
                  <a:pos x="182" y="1036"/>
                </a:cxn>
                <a:cxn ang="0">
                  <a:pos x="213" y="946"/>
                </a:cxn>
                <a:cxn ang="0">
                  <a:pos x="261" y="808"/>
                </a:cxn>
                <a:cxn ang="0">
                  <a:pos x="293" y="715"/>
                </a:cxn>
                <a:cxn ang="0">
                  <a:pos x="356" y="535"/>
                </a:cxn>
                <a:cxn ang="0">
                  <a:pos x="385" y="449"/>
                </a:cxn>
                <a:cxn ang="0">
                  <a:pos x="414" y="368"/>
                </a:cxn>
                <a:cxn ang="0">
                  <a:pos x="440" y="293"/>
                </a:cxn>
                <a:cxn ang="0">
                  <a:pos x="464" y="225"/>
                </a:cxn>
                <a:cxn ang="0">
                  <a:pos x="485" y="165"/>
                </a:cxn>
                <a:cxn ang="0">
                  <a:pos x="502" y="114"/>
                </a:cxn>
                <a:cxn ang="0">
                  <a:pos x="516" y="75"/>
                </a:cxn>
                <a:cxn ang="0">
                  <a:pos x="525" y="47"/>
                </a:cxn>
                <a:cxn ang="0">
                  <a:pos x="530" y="33"/>
                </a:cxn>
                <a:cxn ang="0">
                  <a:pos x="534" y="26"/>
                </a:cxn>
                <a:cxn ang="0">
                  <a:pos x="548" y="16"/>
                </a:cxn>
                <a:cxn ang="0">
                  <a:pos x="577" y="3"/>
                </a:cxn>
                <a:cxn ang="0">
                  <a:pos x="594" y="0"/>
                </a:cxn>
              </a:cxnLst>
              <a:rect l="0" t="0" r="r" b="b"/>
              <a:pathLst>
                <a:path w="686" h="1613">
                  <a:moveTo>
                    <a:pt x="594" y="0"/>
                  </a:moveTo>
                  <a:lnTo>
                    <a:pt x="600" y="1"/>
                  </a:lnTo>
                  <a:lnTo>
                    <a:pt x="670" y="25"/>
                  </a:lnTo>
                  <a:lnTo>
                    <a:pt x="677" y="29"/>
                  </a:lnTo>
                  <a:lnTo>
                    <a:pt x="682" y="35"/>
                  </a:lnTo>
                  <a:lnTo>
                    <a:pt x="686" y="43"/>
                  </a:lnTo>
                  <a:lnTo>
                    <a:pt x="686" y="46"/>
                  </a:lnTo>
                  <a:lnTo>
                    <a:pt x="686" y="54"/>
                  </a:lnTo>
                  <a:lnTo>
                    <a:pt x="685" y="60"/>
                  </a:lnTo>
                  <a:lnTo>
                    <a:pt x="155" y="1588"/>
                  </a:lnTo>
                  <a:lnTo>
                    <a:pt x="151" y="1593"/>
                  </a:lnTo>
                  <a:lnTo>
                    <a:pt x="145" y="1598"/>
                  </a:lnTo>
                  <a:lnTo>
                    <a:pt x="137" y="1603"/>
                  </a:lnTo>
                  <a:lnTo>
                    <a:pt x="128" y="1607"/>
                  </a:lnTo>
                  <a:lnTo>
                    <a:pt x="118" y="1610"/>
                  </a:lnTo>
                  <a:lnTo>
                    <a:pt x="109" y="1612"/>
                  </a:lnTo>
                  <a:lnTo>
                    <a:pt x="101" y="1613"/>
                  </a:lnTo>
                  <a:lnTo>
                    <a:pt x="95" y="1612"/>
                  </a:lnTo>
                  <a:lnTo>
                    <a:pt x="93" y="1612"/>
                  </a:lnTo>
                  <a:lnTo>
                    <a:pt x="88" y="1610"/>
                  </a:lnTo>
                  <a:lnTo>
                    <a:pt x="81" y="1608"/>
                  </a:lnTo>
                  <a:lnTo>
                    <a:pt x="73" y="1605"/>
                  </a:lnTo>
                  <a:lnTo>
                    <a:pt x="63" y="1602"/>
                  </a:lnTo>
                  <a:lnTo>
                    <a:pt x="43" y="1594"/>
                  </a:lnTo>
                  <a:lnTo>
                    <a:pt x="25" y="1588"/>
                  </a:lnTo>
                  <a:lnTo>
                    <a:pt x="19" y="1586"/>
                  </a:lnTo>
                  <a:lnTo>
                    <a:pt x="15" y="1584"/>
                  </a:lnTo>
                  <a:lnTo>
                    <a:pt x="11" y="1582"/>
                  </a:lnTo>
                  <a:lnTo>
                    <a:pt x="7" y="1579"/>
                  </a:lnTo>
                  <a:lnTo>
                    <a:pt x="3" y="1574"/>
                  </a:lnTo>
                  <a:lnTo>
                    <a:pt x="1" y="1568"/>
                  </a:lnTo>
                  <a:lnTo>
                    <a:pt x="0" y="1561"/>
                  </a:lnTo>
                  <a:lnTo>
                    <a:pt x="2" y="1552"/>
                  </a:lnTo>
                  <a:lnTo>
                    <a:pt x="3" y="1549"/>
                  </a:lnTo>
                  <a:lnTo>
                    <a:pt x="5" y="1542"/>
                  </a:lnTo>
                  <a:lnTo>
                    <a:pt x="9" y="1533"/>
                  </a:lnTo>
                  <a:lnTo>
                    <a:pt x="13" y="1519"/>
                  </a:lnTo>
                  <a:lnTo>
                    <a:pt x="19" y="1504"/>
                  </a:lnTo>
                  <a:lnTo>
                    <a:pt x="25" y="1484"/>
                  </a:lnTo>
                  <a:lnTo>
                    <a:pt x="33" y="1462"/>
                  </a:lnTo>
                  <a:lnTo>
                    <a:pt x="42" y="1437"/>
                  </a:lnTo>
                  <a:lnTo>
                    <a:pt x="52" y="1411"/>
                  </a:lnTo>
                  <a:lnTo>
                    <a:pt x="62" y="1381"/>
                  </a:lnTo>
                  <a:lnTo>
                    <a:pt x="73" y="1349"/>
                  </a:lnTo>
                  <a:lnTo>
                    <a:pt x="84" y="1316"/>
                  </a:lnTo>
                  <a:lnTo>
                    <a:pt x="97" y="1280"/>
                  </a:lnTo>
                  <a:lnTo>
                    <a:pt x="109" y="1243"/>
                  </a:lnTo>
                  <a:lnTo>
                    <a:pt x="123" y="1204"/>
                  </a:lnTo>
                  <a:lnTo>
                    <a:pt x="137" y="1164"/>
                  </a:lnTo>
                  <a:lnTo>
                    <a:pt x="151" y="1122"/>
                  </a:lnTo>
                  <a:lnTo>
                    <a:pt x="167" y="1079"/>
                  </a:lnTo>
                  <a:lnTo>
                    <a:pt x="182" y="1036"/>
                  </a:lnTo>
                  <a:lnTo>
                    <a:pt x="197" y="991"/>
                  </a:lnTo>
                  <a:lnTo>
                    <a:pt x="213" y="946"/>
                  </a:lnTo>
                  <a:lnTo>
                    <a:pt x="245" y="854"/>
                  </a:lnTo>
                  <a:lnTo>
                    <a:pt x="261" y="808"/>
                  </a:lnTo>
                  <a:lnTo>
                    <a:pt x="277" y="762"/>
                  </a:lnTo>
                  <a:lnTo>
                    <a:pt x="293" y="715"/>
                  </a:lnTo>
                  <a:lnTo>
                    <a:pt x="325" y="624"/>
                  </a:lnTo>
                  <a:lnTo>
                    <a:pt x="356" y="535"/>
                  </a:lnTo>
                  <a:lnTo>
                    <a:pt x="371" y="491"/>
                  </a:lnTo>
                  <a:lnTo>
                    <a:pt x="385" y="449"/>
                  </a:lnTo>
                  <a:lnTo>
                    <a:pt x="400" y="408"/>
                  </a:lnTo>
                  <a:lnTo>
                    <a:pt x="414" y="368"/>
                  </a:lnTo>
                  <a:lnTo>
                    <a:pt x="427" y="330"/>
                  </a:lnTo>
                  <a:lnTo>
                    <a:pt x="440" y="293"/>
                  </a:lnTo>
                  <a:lnTo>
                    <a:pt x="452" y="258"/>
                  </a:lnTo>
                  <a:lnTo>
                    <a:pt x="464" y="225"/>
                  </a:lnTo>
                  <a:lnTo>
                    <a:pt x="474" y="193"/>
                  </a:lnTo>
                  <a:lnTo>
                    <a:pt x="485" y="165"/>
                  </a:lnTo>
                  <a:lnTo>
                    <a:pt x="494" y="138"/>
                  </a:lnTo>
                  <a:lnTo>
                    <a:pt x="502" y="114"/>
                  </a:lnTo>
                  <a:lnTo>
                    <a:pt x="509" y="93"/>
                  </a:lnTo>
                  <a:lnTo>
                    <a:pt x="516" y="75"/>
                  </a:lnTo>
                  <a:lnTo>
                    <a:pt x="521" y="60"/>
                  </a:lnTo>
                  <a:lnTo>
                    <a:pt x="525" y="47"/>
                  </a:lnTo>
                  <a:lnTo>
                    <a:pt x="529" y="38"/>
                  </a:lnTo>
                  <a:lnTo>
                    <a:pt x="530" y="33"/>
                  </a:lnTo>
                  <a:lnTo>
                    <a:pt x="531" y="31"/>
                  </a:lnTo>
                  <a:lnTo>
                    <a:pt x="534" y="26"/>
                  </a:lnTo>
                  <a:lnTo>
                    <a:pt x="541" y="21"/>
                  </a:lnTo>
                  <a:lnTo>
                    <a:pt x="548" y="16"/>
                  </a:lnTo>
                  <a:lnTo>
                    <a:pt x="567" y="7"/>
                  </a:lnTo>
                  <a:lnTo>
                    <a:pt x="577" y="3"/>
                  </a:lnTo>
                  <a:lnTo>
                    <a:pt x="586" y="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CD8D3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2"/>
            <p:cNvSpPr>
              <a:spLocks/>
            </p:cNvSpPr>
            <p:nvPr/>
          </p:nvSpPr>
          <p:spPr bwMode="auto">
            <a:xfrm>
              <a:off x="2911476" y="2200276"/>
              <a:ext cx="1023938" cy="25273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559" y="1"/>
                </a:cxn>
                <a:cxn ang="0">
                  <a:pos x="629" y="25"/>
                </a:cxn>
                <a:cxn ang="0">
                  <a:pos x="636" y="29"/>
                </a:cxn>
                <a:cxn ang="0">
                  <a:pos x="641" y="35"/>
                </a:cxn>
                <a:cxn ang="0">
                  <a:pos x="644" y="43"/>
                </a:cxn>
                <a:cxn ang="0">
                  <a:pos x="645" y="51"/>
                </a:cxn>
                <a:cxn ang="0">
                  <a:pos x="643" y="60"/>
                </a:cxn>
                <a:cxn ang="0">
                  <a:pos x="118" y="1573"/>
                </a:cxn>
                <a:cxn ang="0">
                  <a:pos x="114" y="1581"/>
                </a:cxn>
                <a:cxn ang="0">
                  <a:pos x="108" y="1587"/>
                </a:cxn>
                <a:cxn ang="0">
                  <a:pos x="101" y="1591"/>
                </a:cxn>
                <a:cxn ang="0">
                  <a:pos x="93" y="1592"/>
                </a:cxn>
                <a:cxn ang="0">
                  <a:pos x="85" y="1591"/>
                </a:cxn>
                <a:cxn ang="0">
                  <a:pos x="16" y="1567"/>
                </a:cxn>
                <a:cxn ang="0">
                  <a:pos x="9" y="1563"/>
                </a:cxn>
                <a:cxn ang="0">
                  <a:pos x="4" y="1557"/>
                </a:cxn>
                <a:cxn ang="0">
                  <a:pos x="1" y="1549"/>
                </a:cxn>
                <a:cxn ang="0">
                  <a:pos x="0" y="1541"/>
                </a:cxn>
                <a:cxn ang="0">
                  <a:pos x="1" y="1533"/>
                </a:cxn>
                <a:cxn ang="0">
                  <a:pos x="527" y="19"/>
                </a:cxn>
                <a:cxn ang="0">
                  <a:pos x="531" y="11"/>
                </a:cxn>
                <a:cxn ang="0">
                  <a:pos x="537" y="6"/>
                </a:cxn>
                <a:cxn ang="0">
                  <a:pos x="544" y="1"/>
                </a:cxn>
                <a:cxn ang="0">
                  <a:pos x="552" y="0"/>
                </a:cxn>
              </a:cxnLst>
              <a:rect l="0" t="0" r="r" b="b"/>
              <a:pathLst>
                <a:path w="645" h="1592">
                  <a:moveTo>
                    <a:pt x="552" y="0"/>
                  </a:moveTo>
                  <a:lnTo>
                    <a:pt x="559" y="1"/>
                  </a:lnTo>
                  <a:lnTo>
                    <a:pt x="629" y="25"/>
                  </a:lnTo>
                  <a:lnTo>
                    <a:pt x="636" y="29"/>
                  </a:lnTo>
                  <a:lnTo>
                    <a:pt x="641" y="35"/>
                  </a:lnTo>
                  <a:lnTo>
                    <a:pt x="644" y="43"/>
                  </a:lnTo>
                  <a:lnTo>
                    <a:pt x="645" y="51"/>
                  </a:lnTo>
                  <a:lnTo>
                    <a:pt x="643" y="60"/>
                  </a:lnTo>
                  <a:lnTo>
                    <a:pt x="118" y="1573"/>
                  </a:lnTo>
                  <a:lnTo>
                    <a:pt x="114" y="1581"/>
                  </a:lnTo>
                  <a:lnTo>
                    <a:pt x="108" y="1587"/>
                  </a:lnTo>
                  <a:lnTo>
                    <a:pt x="101" y="1591"/>
                  </a:lnTo>
                  <a:lnTo>
                    <a:pt x="93" y="1592"/>
                  </a:lnTo>
                  <a:lnTo>
                    <a:pt x="85" y="1591"/>
                  </a:lnTo>
                  <a:lnTo>
                    <a:pt x="16" y="1567"/>
                  </a:lnTo>
                  <a:lnTo>
                    <a:pt x="9" y="1563"/>
                  </a:lnTo>
                  <a:lnTo>
                    <a:pt x="4" y="1557"/>
                  </a:lnTo>
                  <a:lnTo>
                    <a:pt x="1" y="1549"/>
                  </a:lnTo>
                  <a:lnTo>
                    <a:pt x="0" y="1541"/>
                  </a:lnTo>
                  <a:lnTo>
                    <a:pt x="1" y="1533"/>
                  </a:lnTo>
                  <a:lnTo>
                    <a:pt x="527" y="19"/>
                  </a:lnTo>
                  <a:lnTo>
                    <a:pt x="531" y="11"/>
                  </a:lnTo>
                  <a:lnTo>
                    <a:pt x="537" y="6"/>
                  </a:lnTo>
                  <a:lnTo>
                    <a:pt x="544" y="1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E9C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73"/>
            <p:cNvSpPr>
              <a:spLocks/>
            </p:cNvSpPr>
            <p:nvPr/>
          </p:nvSpPr>
          <p:spPr bwMode="auto">
            <a:xfrm>
              <a:off x="2911476" y="2208213"/>
              <a:ext cx="1008063" cy="2516188"/>
            </a:xfrm>
            <a:custGeom>
              <a:avLst/>
              <a:gdLst/>
              <a:ahLst/>
              <a:cxnLst>
                <a:cxn ang="0">
                  <a:pos x="548" y="0"/>
                </a:cxn>
                <a:cxn ang="0">
                  <a:pos x="555" y="1"/>
                </a:cxn>
                <a:cxn ang="0">
                  <a:pos x="620" y="24"/>
                </a:cxn>
                <a:cxn ang="0">
                  <a:pos x="627" y="27"/>
                </a:cxn>
                <a:cxn ang="0">
                  <a:pos x="632" y="33"/>
                </a:cxn>
                <a:cxn ang="0">
                  <a:pos x="634" y="40"/>
                </a:cxn>
                <a:cxn ang="0">
                  <a:pos x="635" y="48"/>
                </a:cxn>
                <a:cxn ang="0">
                  <a:pos x="633" y="57"/>
                </a:cxn>
                <a:cxn ang="0">
                  <a:pos x="110" y="1565"/>
                </a:cxn>
                <a:cxn ang="0">
                  <a:pos x="106" y="1573"/>
                </a:cxn>
                <a:cxn ang="0">
                  <a:pos x="100" y="1579"/>
                </a:cxn>
                <a:cxn ang="0">
                  <a:pos x="94" y="1583"/>
                </a:cxn>
                <a:cxn ang="0">
                  <a:pos x="87" y="1585"/>
                </a:cxn>
                <a:cxn ang="0">
                  <a:pos x="79" y="1584"/>
                </a:cxn>
                <a:cxn ang="0">
                  <a:pos x="14" y="1561"/>
                </a:cxn>
                <a:cxn ang="0">
                  <a:pos x="8" y="1557"/>
                </a:cxn>
                <a:cxn ang="0">
                  <a:pos x="3" y="1551"/>
                </a:cxn>
                <a:cxn ang="0">
                  <a:pos x="0" y="1544"/>
                </a:cxn>
                <a:cxn ang="0">
                  <a:pos x="0" y="1536"/>
                </a:cxn>
                <a:cxn ang="0">
                  <a:pos x="1" y="1528"/>
                </a:cxn>
                <a:cxn ang="0">
                  <a:pos x="525" y="20"/>
                </a:cxn>
                <a:cxn ang="0">
                  <a:pos x="529" y="12"/>
                </a:cxn>
                <a:cxn ang="0">
                  <a:pos x="534" y="6"/>
                </a:cxn>
                <a:cxn ang="0">
                  <a:pos x="541" y="2"/>
                </a:cxn>
                <a:cxn ang="0">
                  <a:pos x="548" y="0"/>
                </a:cxn>
              </a:cxnLst>
              <a:rect l="0" t="0" r="r" b="b"/>
              <a:pathLst>
                <a:path w="635" h="1585">
                  <a:moveTo>
                    <a:pt x="548" y="0"/>
                  </a:moveTo>
                  <a:lnTo>
                    <a:pt x="555" y="1"/>
                  </a:lnTo>
                  <a:lnTo>
                    <a:pt x="620" y="24"/>
                  </a:lnTo>
                  <a:lnTo>
                    <a:pt x="627" y="27"/>
                  </a:lnTo>
                  <a:lnTo>
                    <a:pt x="632" y="33"/>
                  </a:lnTo>
                  <a:lnTo>
                    <a:pt x="634" y="40"/>
                  </a:lnTo>
                  <a:lnTo>
                    <a:pt x="635" y="48"/>
                  </a:lnTo>
                  <a:lnTo>
                    <a:pt x="633" y="57"/>
                  </a:lnTo>
                  <a:lnTo>
                    <a:pt x="110" y="1565"/>
                  </a:lnTo>
                  <a:lnTo>
                    <a:pt x="106" y="1573"/>
                  </a:lnTo>
                  <a:lnTo>
                    <a:pt x="100" y="1579"/>
                  </a:lnTo>
                  <a:lnTo>
                    <a:pt x="94" y="1583"/>
                  </a:lnTo>
                  <a:lnTo>
                    <a:pt x="87" y="1585"/>
                  </a:lnTo>
                  <a:lnTo>
                    <a:pt x="79" y="1584"/>
                  </a:lnTo>
                  <a:lnTo>
                    <a:pt x="14" y="1561"/>
                  </a:lnTo>
                  <a:lnTo>
                    <a:pt x="8" y="1557"/>
                  </a:lnTo>
                  <a:lnTo>
                    <a:pt x="3" y="1551"/>
                  </a:lnTo>
                  <a:lnTo>
                    <a:pt x="0" y="1544"/>
                  </a:lnTo>
                  <a:lnTo>
                    <a:pt x="0" y="1536"/>
                  </a:lnTo>
                  <a:lnTo>
                    <a:pt x="1" y="1528"/>
                  </a:lnTo>
                  <a:lnTo>
                    <a:pt x="525" y="20"/>
                  </a:lnTo>
                  <a:lnTo>
                    <a:pt x="529" y="12"/>
                  </a:lnTo>
                  <a:lnTo>
                    <a:pt x="534" y="6"/>
                  </a:lnTo>
                  <a:lnTo>
                    <a:pt x="541" y="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DFAB5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4"/>
            <p:cNvSpPr>
              <a:spLocks/>
            </p:cNvSpPr>
            <p:nvPr/>
          </p:nvSpPr>
          <p:spPr bwMode="auto">
            <a:xfrm>
              <a:off x="2187576" y="2051051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2"/>
                </a:cxn>
                <a:cxn ang="0">
                  <a:pos x="99" y="11"/>
                </a:cxn>
                <a:cxn ang="0">
                  <a:pos x="106" y="14"/>
                </a:cxn>
                <a:cxn ang="0">
                  <a:pos x="112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3"/>
                </a:cxn>
                <a:cxn ang="0">
                  <a:pos x="51" y="174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60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7" y="1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3" y="2"/>
                  </a:lnTo>
                  <a:lnTo>
                    <a:pt x="99" y="11"/>
                  </a:lnTo>
                  <a:lnTo>
                    <a:pt x="106" y="14"/>
                  </a:lnTo>
                  <a:lnTo>
                    <a:pt x="112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3"/>
                  </a:lnTo>
                  <a:lnTo>
                    <a:pt x="51" y="174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60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7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5"/>
            <p:cNvSpPr>
              <a:spLocks/>
            </p:cNvSpPr>
            <p:nvPr/>
          </p:nvSpPr>
          <p:spPr bwMode="auto">
            <a:xfrm>
              <a:off x="2201863" y="2051051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7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3" y="23"/>
                </a:cxn>
                <a:cxn ang="0">
                  <a:pos x="103" y="30"/>
                </a:cxn>
                <a:cxn ang="0">
                  <a:pos x="102" y="37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0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7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3" y="23"/>
                  </a:lnTo>
                  <a:lnTo>
                    <a:pt x="103" y="30"/>
                  </a:lnTo>
                  <a:lnTo>
                    <a:pt x="102" y="37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6"/>
            <p:cNvSpPr>
              <a:spLocks/>
            </p:cNvSpPr>
            <p:nvPr/>
          </p:nvSpPr>
          <p:spPr bwMode="auto">
            <a:xfrm>
              <a:off x="2324101" y="209867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99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3"/>
                </a:cxn>
                <a:cxn ang="0">
                  <a:pos x="52" y="174"/>
                </a:cxn>
                <a:cxn ang="0">
                  <a:pos x="43" y="173"/>
                </a:cxn>
                <a:cxn ang="0">
                  <a:pos x="17" y="164"/>
                </a:cxn>
                <a:cxn ang="0">
                  <a:pos x="10" y="159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7" y="2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2"/>
                  </a:lnTo>
                  <a:lnTo>
                    <a:pt x="99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3"/>
                  </a:lnTo>
                  <a:lnTo>
                    <a:pt x="52" y="174"/>
                  </a:lnTo>
                  <a:lnTo>
                    <a:pt x="43" y="173"/>
                  </a:lnTo>
                  <a:lnTo>
                    <a:pt x="17" y="164"/>
                  </a:lnTo>
                  <a:lnTo>
                    <a:pt x="10" y="159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7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7"/>
            <p:cNvSpPr>
              <a:spLocks/>
            </p:cNvSpPr>
            <p:nvPr/>
          </p:nvSpPr>
          <p:spPr bwMode="auto">
            <a:xfrm>
              <a:off x="2339976" y="209867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7"/>
                </a:cxn>
                <a:cxn ang="0">
                  <a:pos x="93" y="11"/>
                </a:cxn>
                <a:cxn ang="0">
                  <a:pos x="98" y="16"/>
                </a:cxn>
                <a:cxn ang="0">
                  <a:pos x="101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4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9" y="149"/>
                </a:cxn>
                <a:cxn ang="0">
                  <a:pos x="3" y="144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7"/>
                  </a:lnTo>
                  <a:lnTo>
                    <a:pt x="93" y="11"/>
                  </a:lnTo>
                  <a:lnTo>
                    <a:pt x="98" y="16"/>
                  </a:lnTo>
                  <a:lnTo>
                    <a:pt x="101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4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9" y="149"/>
                  </a:lnTo>
                  <a:lnTo>
                    <a:pt x="3" y="144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78"/>
            <p:cNvSpPr>
              <a:spLocks/>
            </p:cNvSpPr>
            <p:nvPr/>
          </p:nvSpPr>
          <p:spPr bwMode="auto">
            <a:xfrm>
              <a:off x="2460626" y="2146301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2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60" y="173"/>
                </a:cxn>
                <a:cxn ang="0">
                  <a:pos x="51" y="174"/>
                </a:cxn>
                <a:cxn ang="0">
                  <a:pos x="43" y="173"/>
                </a:cxn>
                <a:cxn ang="0">
                  <a:pos x="18" y="164"/>
                </a:cxn>
                <a:cxn ang="0">
                  <a:pos x="10" y="159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8" y="2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4" y="2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60" y="173"/>
                  </a:lnTo>
                  <a:lnTo>
                    <a:pt x="51" y="174"/>
                  </a:lnTo>
                  <a:lnTo>
                    <a:pt x="43" y="173"/>
                  </a:lnTo>
                  <a:lnTo>
                    <a:pt x="18" y="164"/>
                  </a:lnTo>
                  <a:lnTo>
                    <a:pt x="10" y="159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9"/>
            <p:cNvSpPr>
              <a:spLocks/>
            </p:cNvSpPr>
            <p:nvPr/>
          </p:nvSpPr>
          <p:spPr bwMode="auto">
            <a:xfrm>
              <a:off x="2474913" y="2146301"/>
              <a:ext cx="165100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1"/>
                </a:cxn>
                <a:cxn ang="0">
                  <a:pos x="88" y="8"/>
                </a:cxn>
                <a:cxn ang="0">
                  <a:pos x="95" y="11"/>
                </a:cxn>
                <a:cxn ang="0">
                  <a:pos x="100" y="16"/>
                </a:cxn>
                <a:cxn ang="0">
                  <a:pos x="103" y="23"/>
                </a:cxn>
                <a:cxn ang="0">
                  <a:pos x="104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2" y="150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3"/>
                </a:cxn>
                <a:cxn ang="0">
                  <a:pos x="2" y="136"/>
                </a:cxn>
                <a:cxn ang="0">
                  <a:pos x="0" y="129"/>
                </a:cxn>
                <a:cxn ang="0">
                  <a:pos x="2" y="122"/>
                </a:cxn>
                <a:cxn ang="0">
                  <a:pos x="39" y="16"/>
                </a:cxn>
                <a:cxn ang="0">
                  <a:pos x="42" y="9"/>
                </a:cxn>
                <a:cxn ang="0">
                  <a:pos x="48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4" h="160">
                  <a:moveTo>
                    <a:pt x="61" y="0"/>
                  </a:moveTo>
                  <a:lnTo>
                    <a:pt x="69" y="1"/>
                  </a:lnTo>
                  <a:lnTo>
                    <a:pt x="88" y="8"/>
                  </a:lnTo>
                  <a:lnTo>
                    <a:pt x="95" y="11"/>
                  </a:lnTo>
                  <a:lnTo>
                    <a:pt x="100" y="16"/>
                  </a:lnTo>
                  <a:lnTo>
                    <a:pt x="103" y="23"/>
                  </a:lnTo>
                  <a:lnTo>
                    <a:pt x="104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2" y="150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3"/>
                  </a:lnTo>
                  <a:lnTo>
                    <a:pt x="2" y="136"/>
                  </a:lnTo>
                  <a:lnTo>
                    <a:pt x="0" y="129"/>
                  </a:lnTo>
                  <a:lnTo>
                    <a:pt x="2" y="122"/>
                  </a:lnTo>
                  <a:lnTo>
                    <a:pt x="39" y="16"/>
                  </a:lnTo>
                  <a:lnTo>
                    <a:pt x="42" y="9"/>
                  </a:lnTo>
                  <a:lnTo>
                    <a:pt x="48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0"/>
            <p:cNvSpPr>
              <a:spLocks/>
            </p:cNvSpPr>
            <p:nvPr/>
          </p:nvSpPr>
          <p:spPr bwMode="auto">
            <a:xfrm>
              <a:off x="2733676" y="2241551"/>
              <a:ext cx="187325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5" y="1"/>
                </a:cxn>
                <a:cxn ang="0">
                  <a:pos x="100" y="10"/>
                </a:cxn>
                <a:cxn ang="0">
                  <a:pos x="108" y="15"/>
                </a:cxn>
                <a:cxn ang="0">
                  <a:pos x="113" y="20"/>
                </a:cxn>
                <a:cxn ang="0">
                  <a:pos x="117" y="28"/>
                </a:cxn>
                <a:cxn ang="0">
                  <a:pos x="118" y="36"/>
                </a:cxn>
                <a:cxn ang="0">
                  <a:pos x="117" y="45"/>
                </a:cxn>
                <a:cxn ang="0">
                  <a:pos x="78" y="156"/>
                </a:cxn>
                <a:cxn ang="0">
                  <a:pos x="73" y="164"/>
                </a:cxn>
                <a:cxn ang="0">
                  <a:pos x="68" y="169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4" y="173"/>
                </a:cxn>
                <a:cxn ang="0">
                  <a:pos x="18" y="164"/>
                </a:cxn>
                <a:cxn ang="0">
                  <a:pos x="11" y="159"/>
                </a:cxn>
                <a:cxn ang="0">
                  <a:pos x="5" y="153"/>
                </a:cxn>
                <a:cxn ang="0">
                  <a:pos x="2" y="146"/>
                </a:cxn>
                <a:cxn ang="0">
                  <a:pos x="0" y="138"/>
                </a:cxn>
                <a:cxn ang="0">
                  <a:pos x="2" y="130"/>
                </a:cxn>
                <a:cxn ang="0">
                  <a:pos x="40" y="18"/>
                </a:cxn>
                <a:cxn ang="0">
                  <a:pos x="45" y="10"/>
                </a:cxn>
                <a:cxn ang="0">
                  <a:pos x="51" y="5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8" h="174">
                  <a:moveTo>
                    <a:pt x="66" y="0"/>
                  </a:moveTo>
                  <a:lnTo>
                    <a:pt x="75" y="1"/>
                  </a:lnTo>
                  <a:lnTo>
                    <a:pt x="100" y="10"/>
                  </a:lnTo>
                  <a:lnTo>
                    <a:pt x="108" y="15"/>
                  </a:lnTo>
                  <a:lnTo>
                    <a:pt x="113" y="20"/>
                  </a:lnTo>
                  <a:lnTo>
                    <a:pt x="117" y="28"/>
                  </a:lnTo>
                  <a:lnTo>
                    <a:pt x="118" y="36"/>
                  </a:lnTo>
                  <a:lnTo>
                    <a:pt x="117" y="45"/>
                  </a:lnTo>
                  <a:lnTo>
                    <a:pt x="78" y="156"/>
                  </a:lnTo>
                  <a:lnTo>
                    <a:pt x="73" y="164"/>
                  </a:lnTo>
                  <a:lnTo>
                    <a:pt x="68" y="169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4" y="173"/>
                  </a:lnTo>
                  <a:lnTo>
                    <a:pt x="18" y="164"/>
                  </a:lnTo>
                  <a:lnTo>
                    <a:pt x="11" y="159"/>
                  </a:lnTo>
                  <a:lnTo>
                    <a:pt x="5" y="153"/>
                  </a:lnTo>
                  <a:lnTo>
                    <a:pt x="2" y="146"/>
                  </a:lnTo>
                  <a:lnTo>
                    <a:pt x="0" y="138"/>
                  </a:lnTo>
                  <a:lnTo>
                    <a:pt x="2" y="130"/>
                  </a:lnTo>
                  <a:lnTo>
                    <a:pt x="40" y="18"/>
                  </a:lnTo>
                  <a:lnTo>
                    <a:pt x="45" y="10"/>
                  </a:lnTo>
                  <a:lnTo>
                    <a:pt x="51" y="5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1"/>
            <p:cNvSpPr>
              <a:spLocks/>
            </p:cNvSpPr>
            <p:nvPr/>
          </p:nvSpPr>
          <p:spPr bwMode="auto">
            <a:xfrm>
              <a:off x="2749551" y="2239963"/>
              <a:ext cx="163513" cy="255588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2"/>
                </a:cxn>
                <a:cxn ang="0">
                  <a:pos x="88" y="9"/>
                </a:cxn>
                <a:cxn ang="0">
                  <a:pos x="94" y="12"/>
                </a:cxn>
                <a:cxn ang="0">
                  <a:pos x="99" y="18"/>
                </a:cxn>
                <a:cxn ang="0">
                  <a:pos x="102" y="24"/>
                </a:cxn>
                <a:cxn ang="0">
                  <a:pos x="103" y="31"/>
                </a:cxn>
                <a:cxn ang="0">
                  <a:pos x="102" y="39"/>
                </a:cxn>
                <a:cxn ang="0">
                  <a:pos x="65" y="145"/>
                </a:cxn>
                <a:cxn ang="0">
                  <a:pos x="62" y="151"/>
                </a:cxn>
                <a:cxn ang="0">
                  <a:pos x="56" y="156"/>
                </a:cxn>
                <a:cxn ang="0">
                  <a:pos x="49" y="160"/>
                </a:cxn>
                <a:cxn ang="0">
                  <a:pos x="42" y="161"/>
                </a:cxn>
                <a:cxn ang="0">
                  <a:pos x="35" y="160"/>
                </a:cxn>
                <a:cxn ang="0">
                  <a:pos x="16" y="153"/>
                </a:cxn>
                <a:cxn ang="0">
                  <a:pos x="9" y="149"/>
                </a:cxn>
                <a:cxn ang="0">
                  <a:pos x="4" y="144"/>
                </a:cxn>
                <a:cxn ang="0">
                  <a:pos x="1" y="138"/>
                </a:cxn>
                <a:cxn ang="0">
                  <a:pos x="0" y="131"/>
                </a:cxn>
                <a:cxn ang="0">
                  <a:pos x="1" y="123"/>
                </a:cxn>
                <a:cxn ang="0">
                  <a:pos x="39" y="16"/>
                </a:cxn>
                <a:cxn ang="0">
                  <a:pos x="42" y="10"/>
                </a:cxn>
                <a:cxn ang="0">
                  <a:pos x="48" y="5"/>
                </a:cxn>
                <a:cxn ang="0">
                  <a:pos x="54" y="2"/>
                </a:cxn>
                <a:cxn ang="0">
                  <a:pos x="61" y="0"/>
                </a:cxn>
              </a:cxnLst>
              <a:rect l="0" t="0" r="r" b="b"/>
              <a:pathLst>
                <a:path w="103" h="161">
                  <a:moveTo>
                    <a:pt x="61" y="0"/>
                  </a:moveTo>
                  <a:lnTo>
                    <a:pt x="69" y="2"/>
                  </a:lnTo>
                  <a:lnTo>
                    <a:pt x="88" y="9"/>
                  </a:lnTo>
                  <a:lnTo>
                    <a:pt x="94" y="12"/>
                  </a:lnTo>
                  <a:lnTo>
                    <a:pt x="99" y="18"/>
                  </a:lnTo>
                  <a:lnTo>
                    <a:pt x="102" y="24"/>
                  </a:lnTo>
                  <a:lnTo>
                    <a:pt x="103" y="31"/>
                  </a:lnTo>
                  <a:lnTo>
                    <a:pt x="102" y="39"/>
                  </a:lnTo>
                  <a:lnTo>
                    <a:pt x="65" y="145"/>
                  </a:lnTo>
                  <a:lnTo>
                    <a:pt x="62" y="151"/>
                  </a:lnTo>
                  <a:lnTo>
                    <a:pt x="56" y="156"/>
                  </a:lnTo>
                  <a:lnTo>
                    <a:pt x="49" y="160"/>
                  </a:lnTo>
                  <a:lnTo>
                    <a:pt x="42" y="161"/>
                  </a:lnTo>
                  <a:lnTo>
                    <a:pt x="35" y="160"/>
                  </a:lnTo>
                  <a:lnTo>
                    <a:pt x="16" y="153"/>
                  </a:lnTo>
                  <a:lnTo>
                    <a:pt x="9" y="149"/>
                  </a:lnTo>
                  <a:lnTo>
                    <a:pt x="4" y="144"/>
                  </a:lnTo>
                  <a:lnTo>
                    <a:pt x="1" y="138"/>
                  </a:lnTo>
                  <a:lnTo>
                    <a:pt x="0" y="131"/>
                  </a:lnTo>
                  <a:lnTo>
                    <a:pt x="1" y="123"/>
                  </a:lnTo>
                  <a:lnTo>
                    <a:pt x="39" y="16"/>
                  </a:lnTo>
                  <a:lnTo>
                    <a:pt x="42" y="10"/>
                  </a:lnTo>
                  <a:lnTo>
                    <a:pt x="48" y="5"/>
                  </a:lnTo>
                  <a:lnTo>
                    <a:pt x="54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2"/>
            <p:cNvSpPr>
              <a:spLocks/>
            </p:cNvSpPr>
            <p:nvPr/>
          </p:nvSpPr>
          <p:spPr bwMode="auto">
            <a:xfrm>
              <a:off x="2871788" y="2289176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5"/>
                </a:cxn>
                <a:cxn ang="0">
                  <a:pos x="112" y="20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5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69"/>
                </a:cxn>
                <a:cxn ang="0">
                  <a:pos x="60" y="173"/>
                </a:cxn>
                <a:cxn ang="0">
                  <a:pos x="51" y="174"/>
                </a:cxn>
                <a:cxn ang="0">
                  <a:pos x="43" y="173"/>
                </a:cxn>
                <a:cxn ang="0">
                  <a:pos x="18" y="164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0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5"/>
                  </a:lnTo>
                  <a:lnTo>
                    <a:pt x="112" y="20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5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69"/>
                  </a:lnTo>
                  <a:lnTo>
                    <a:pt x="60" y="173"/>
                  </a:lnTo>
                  <a:lnTo>
                    <a:pt x="51" y="174"/>
                  </a:lnTo>
                  <a:lnTo>
                    <a:pt x="43" y="173"/>
                  </a:lnTo>
                  <a:lnTo>
                    <a:pt x="18" y="164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0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3"/>
            <p:cNvSpPr>
              <a:spLocks/>
            </p:cNvSpPr>
            <p:nvPr/>
          </p:nvSpPr>
          <p:spPr bwMode="auto">
            <a:xfrm>
              <a:off x="2886076" y="2287588"/>
              <a:ext cx="163513" cy="255588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2"/>
                </a:cxn>
                <a:cxn ang="0">
                  <a:pos x="87" y="9"/>
                </a:cxn>
                <a:cxn ang="0">
                  <a:pos x="94" y="12"/>
                </a:cxn>
                <a:cxn ang="0">
                  <a:pos x="100" y="18"/>
                </a:cxn>
                <a:cxn ang="0">
                  <a:pos x="103" y="24"/>
                </a:cxn>
                <a:cxn ang="0">
                  <a:pos x="103" y="31"/>
                </a:cxn>
                <a:cxn ang="0">
                  <a:pos x="102" y="39"/>
                </a:cxn>
                <a:cxn ang="0">
                  <a:pos x="65" y="145"/>
                </a:cxn>
                <a:cxn ang="0">
                  <a:pos x="61" y="152"/>
                </a:cxn>
                <a:cxn ang="0">
                  <a:pos x="56" y="157"/>
                </a:cxn>
                <a:cxn ang="0">
                  <a:pos x="50" y="160"/>
                </a:cxn>
                <a:cxn ang="0">
                  <a:pos x="43" y="161"/>
                </a:cxn>
                <a:cxn ang="0">
                  <a:pos x="35" y="160"/>
                </a:cxn>
                <a:cxn ang="0">
                  <a:pos x="16" y="153"/>
                </a:cxn>
                <a:cxn ang="0">
                  <a:pos x="10" y="149"/>
                </a:cxn>
                <a:cxn ang="0">
                  <a:pos x="5" y="144"/>
                </a:cxn>
                <a:cxn ang="0">
                  <a:pos x="2" y="138"/>
                </a:cxn>
                <a:cxn ang="0">
                  <a:pos x="0" y="131"/>
                </a:cxn>
                <a:cxn ang="0">
                  <a:pos x="2" y="123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5"/>
                </a:cxn>
                <a:cxn ang="0">
                  <a:pos x="54" y="2"/>
                </a:cxn>
                <a:cxn ang="0">
                  <a:pos x="61" y="0"/>
                </a:cxn>
              </a:cxnLst>
              <a:rect l="0" t="0" r="r" b="b"/>
              <a:pathLst>
                <a:path w="103" h="161">
                  <a:moveTo>
                    <a:pt x="61" y="0"/>
                  </a:moveTo>
                  <a:lnTo>
                    <a:pt x="68" y="2"/>
                  </a:lnTo>
                  <a:lnTo>
                    <a:pt x="87" y="9"/>
                  </a:lnTo>
                  <a:lnTo>
                    <a:pt x="94" y="12"/>
                  </a:lnTo>
                  <a:lnTo>
                    <a:pt x="100" y="18"/>
                  </a:lnTo>
                  <a:lnTo>
                    <a:pt x="103" y="24"/>
                  </a:lnTo>
                  <a:lnTo>
                    <a:pt x="103" y="31"/>
                  </a:lnTo>
                  <a:lnTo>
                    <a:pt x="102" y="39"/>
                  </a:lnTo>
                  <a:lnTo>
                    <a:pt x="65" y="145"/>
                  </a:lnTo>
                  <a:lnTo>
                    <a:pt x="61" y="152"/>
                  </a:lnTo>
                  <a:lnTo>
                    <a:pt x="56" y="157"/>
                  </a:lnTo>
                  <a:lnTo>
                    <a:pt x="50" y="160"/>
                  </a:lnTo>
                  <a:lnTo>
                    <a:pt x="43" y="161"/>
                  </a:lnTo>
                  <a:lnTo>
                    <a:pt x="35" y="160"/>
                  </a:lnTo>
                  <a:lnTo>
                    <a:pt x="16" y="153"/>
                  </a:lnTo>
                  <a:lnTo>
                    <a:pt x="10" y="149"/>
                  </a:lnTo>
                  <a:lnTo>
                    <a:pt x="5" y="144"/>
                  </a:lnTo>
                  <a:lnTo>
                    <a:pt x="2" y="138"/>
                  </a:lnTo>
                  <a:lnTo>
                    <a:pt x="0" y="131"/>
                  </a:lnTo>
                  <a:lnTo>
                    <a:pt x="2" y="123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5"/>
                  </a:lnTo>
                  <a:lnTo>
                    <a:pt x="54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4"/>
            <p:cNvSpPr>
              <a:spLocks/>
            </p:cNvSpPr>
            <p:nvPr/>
          </p:nvSpPr>
          <p:spPr bwMode="auto">
            <a:xfrm>
              <a:off x="3008313" y="2338388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3" y="19"/>
                </a:cxn>
                <a:cxn ang="0">
                  <a:pos x="116" y="27"/>
                </a:cxn>
                <a:cxn ang="0">
                  <a:pos x="117" y="35"/>
                </a:cxn>
                <a:cxn ang="0">
                  <a:pos x="116" y="43"/>
                </a:cxn>
                <a:cxn ang="0">
                  <a:pos x="77" y="155"/>
                </a:cxn>
                <a:cxn ang="0">
                  <a:pos x="73" y="163"/>
                </a:cxn>
                <a:cxn ang="0">
                  <a:pos x="67" y="168"/>
                </a:cxn>
                <a:cxn ang="0">
                  <a:pos x="59" y="172"/>
                </a:cxn>
                <a:cxn ang="0">
                  <a:pos x="52" y="173"/>
                </a:cxn>
                <a:cxn ang="0">
                  <a:pos x="44" y="171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5" y="153"/>
                </a:cxn>
                <a:cxn ang="0">
                  <a:pos x="1" y="145"/>
                </a:cxn>
                <a:cxn ang="0">
                  <a:pos x="0" y="137"/>
                </a:cxn>
                <a:cxn ang="0">
                  <a:pos x="2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8" y="0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3" y="19"/>
                  </a:lnTo>
                  <a:lnTo>
                    <a:pt x="116" y="27"/>
                  </a:lnTo>
                  <a:lnTo>
                    <a:pt x="117" y="35"/>
                  </a:lnTo>
                  <a:lnTo>
                    <a:pt x="116" y="43"/>
                  </a:lnTo>
                  <a:lnTo>
                    <a:pt x="77" y="155"/>
                  </a:lnTo>
                  <a:lnTo>
                    <a:pt x="73" y="163"/>
                  </a:lnTo>
                  <a:lnTo>
                    <a:pt x="67" y="168"/>
                  </a:lnTo>
                  <a:lnTo>
                    <a:pt x="59" y="172"/>
                  </a:lnTo>
                  <a:lnTo>
                    <a:pt x="52" y="173"/>
                  </a:lnTo>
                  <a:lnTo>
                    <a:pt x="44" y="171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5" y="153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2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5"/>
            <p:cNvSpPr>
              <a:spLocks/>
            </p:cNvSpPr>
            <p:nvPr/>
          </p:nvSpPr>
          <p:spPr bwMode="auto">
            <a:xfrm>
              <a:off x="3024188" y="2335213"/>
              <a:ext cx="163513" cy="2555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2"/>
                </a:cxn>
                <a:cxn ang="0">
                  <a:pos x="87" y="9"/>
                </a:cxn>
                <a:cxn ang="0">
                  <a:pos x="93" y="12"/>
                </a:cxn>
                <a:cxn ang="0">
                  <a:pos x="98" y="17"/>
                </a:cxn>
                <a:cxn ang="0">
                  <a:pos x="102" y="24"/>
                </a:cxn>
                <a:cxn ang="0">
                  <a:pos x="103" y="31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2"/>
                </a:cxn>
                <a:cxn ang="0">
                  <a:pos x="56" y="157"/>
                </a:cxn>
                <a:cxn ang="0">
                  <a:pos x="49" y="160"/>
                </a:cxn>
                <a:cxn ang="0">
                  <a:pos x="42" y="161"/>
                </a:cxn>
                <a:cxn ang="0">
                  <a:pos x="35" y="159"/>
                </a:cxn>
                <a:cxn ang="0">
                  <a:pos x="15" y="153"/>
                </a:cxn>
                <a:cxn ang="0">
                  <a:pos x="9" y="149"/>
                </a:cxn>
                <a:cxn ang="0">
                  <a:pos x="4" y="144"/>
                </a:cxn>
                <a:cxn ang="0">
                  <a:pos x="0" y="138"/>
                </a:cxn>
                <a:cxn ang="0">
                  <a:pos x="0" y="131"/>
                </a:cxn>
                <a:cxn ang="0">
                  <a:pos x="1" y="123"/>
                </a:cxn>
                <a:cxn ang="0">
                  <a:pos x="38" y="16"/>
                </a:cxn>
                <a:cxn ang="0">
                  <a:pos x="41" y="10"/>
                </a:cxn>
                <a:cxn ang="0">
                  <a:pos x="47" y="5"/>
                </a:cxn>
                <a:cxn ang="0">
                  <a:pos x="53" y="2"/>
                </a:cxn>
                <a:cxn ang="0">
                  <a:pos x="60" y="0"/>
                </a:cxn>
              </a:cxnLst>
              <a:rect l="0" t="0" r="r" b="b"/>
              <a:pathLst>
                <a:path w="103" h="161">
                  <a:moveTo>
                    <a:pt x="60" y="0"/>
                  </a:moveTo>
                  <a:lnTo>
                    <a:pt x="68" y="2"/>
                  </a:lnTo>
                  <a:lnTo>
                    <a:pt x="87" y="9"/>
                  </a:lnTo>
                  <a:lnTo>
                    <a:pt x="93" y="12"/>
                  </a:lnTo>
                  <a:lnTo>
                    <a:pt x="98" y="17"/>
                  </a:lnTo>
                  <a:lnTo>
                    <a:pt x="102" y="24"/>
                  </a:lnTo>
                  <a:lnTo>
                    <a:pt x="103" y="31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2"/>
                  </a:lnTo>
                  <a:lnTo>
                    <a:pt x="56" y="157"/>
                  </a:lnTo>
                  <a:lnTo>
                    <a:pt x="49" y="160"/>
                  </a:lnTo>
                  <a:lnTo>
                    <a:pt x="42" y="161"/>
                  </a:lnTo>
                  <a:lnTo>
                    <a:pt x="35" y="159"/>
                  </a:lnTo>
                  <a:lnTo>
                    <a:pt x="15" y="153"/>
                  </a:lnTo>
                  <a:lnTo>
                    <a:pt x="9" y="149"/>
                  </a:lnTo>
                  <a:lnTo>
                    <a:pt x="4" y="144"/>
                  </a:lnTo>
                  <a:lnTo>
                    <a:pt x="0" y="138"/>
                  </a:lnTo>
                  <a:lnTo>
                    <a:pt x="0" y="131"/>
                  </a:lnTo>
                  <a:lnTo>
                    <a:pt x="1" y="123"/>
                  </a:lnTo>
                  <a:lnTo>
                    <a:pt x="38" y="16"/>
                  </a:lnTo>
                  <a:lnTo>
                    <a:pt x="41" y="10"/>
                  </a:lnTo>
                  <a:lnTo>
                    <a:pt x="47" y="5"/>
                  </a:lnTo>
                  <a:lnTo>
                    <a:pt x="53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6"/>
            <p:cNvSpPr>
              <a:spLocks/>
            </p:cNvSpPr>
            <p:nvPr/>
          </p:nvSpPr>
          <p:spPr bwMode="auto">
            <a:xfrm>
              <a:off x="3144838" y="238442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100" y="11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7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8" y="169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60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5" y="11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2"/>
                  </a:lnTo>
                  <a:lnTo>
                    <a:pt x="100" y="11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7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8" y="169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60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5" y="11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7"/>
            <p:cNvSpPr>
              <a:spLocks/>
            </p:cNvSpPr>
            <p:nvPr/>
          </p:nvSpPr>
          <p:spPr bwMode="auto">
            <a:xfrm>
              <a:off x="3160713" y="238442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7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1" y="37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8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0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7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1" y="37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8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8"/>
            <p:cNvSpPr>
              <a:spLocks/>
            </p:cNvSpPr>
            <p:nvPr/>
          </p:nvSpPr>
          <p:spPr bwMode="auto">
            <a:xfrm>
              <a:off x="3282951" y="2432051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2"/>
                </a:cxn>
                <a:cxn ang="0">
                  <a:pos x="99" y="11"/>
                </a:cxn>
                <a:cxn ang="0">
                  <a:pos x="106" y="14"/>
                </a:cxn>
                <a:cxn ang="0">
                  <a:pos x="112" y="20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7" y="156"/>
                </a:cxn>
                <a:cxn ang="0">
                  <a:pos x="72" y="163"/>
                </a:cxn>
                <a:cxn ang="0">
                  <a:pos x="66" y="169"/>
                </a:cxn>
                <a:cxn ang="0">
                  <a:pos x="59" y="173"/>
                </a:cxn>
                <a:cxn ang="0">
                  <a:pos x="51" y="174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60"/>
                </a:cxn>
                <a:cxn ang="0">
                  <a:pos x="4" y="154"/>
                </a:cxn>
                <a:cxn ang="0">
                  <a:pos x="0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3" y="11"/>
                </a:cxn>
                <a:cxn ang="0">
                  <a:pos x="49" y="5"/>
                </a:cxn>
                <a:cxn ang="0">
                  <a:pos x="57" y="1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3" y="2"/>
                  </a:lnTo>
                  <a:lnTo>
                    <a:pt x="99" y="11"/>
                  </a:lnTo>
                  <a:lnTo>
                    <a:pt x="106" y="14"/>
                  </a:lnTo>
                  <a:lnTo>
                    <a:pt x="112" y="20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7" y="156"/>
                  </a:lnTo>
                  <a:lnTo>
                    <a:pt x="72" y="163"/>
                  </a:lnTo>
                  <a:lnTo>
                    <a:pt x="66" y="169"/>
                  </a:lnTo>
                  <a:lnTo>
                    <a:pt x="59" y="173"/>
                  </a:lnTo>
                  <a:lnTo>
                    <a:pt x="51" y="174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60"/>
                  </a:lnTo>
                  <a:lnTo>
                    <a:pt x="4" y="154"/>
                  </a:lnTo>
                  <a:lnTo>
                    <a:pt x="0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3" y="11"/>
                  </a:lnTo>
                  <a:lnTo>
                    <a:pt x="49" y="5"/>
                  </a:lnTo>
                  <a:lnTo>
                    <a:pt x="57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89"/>
            <p:cNvSpPr>
              <a:spLocks/>
            </p:cNvSpPr>
            <p:nvPr/>
          </p:nvSpPr>
          <p:spPr bwMode="auto">
            <a:xfrm>
              <a:off x="3297238" y="2432051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7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7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8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0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7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7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8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0"/>
            <p:cNvSpPr>
              <a:spLocks/>
            </p:cNvSpPr>
            <p:nvPr/>
          </p:nvSpPr>
          <p:spPr bwMode="auto">
            <a:xfrm>
              <a:off x="3417888" y="2479676"/>
              <a:ext cx="187325" cy="274638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75" y="2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7" y="28"/>
                </a:cxn>
                <a:cxn ang="0">
                  <a:pos x="118" y="36"/>
                </a:cxn>
                <a:cxn ang="0">
                  <a:pos x="117" y="44"/>
                </a:cxn>
                <a:cxn ang="0">
                  <a:pos x="78" y="156"/>
                </a:cxn>
                <a:cxn ang="0">
                  <a:pos x="74" y="163"/>
                </a:cxn>
                <a:cxn ang="0">
                  <a:pos x="68" y="169"/>
                </a:cxn>
                <a:cxn ang="0">
                  <a:pos x="60" y="173"/>
                </a:cxn>
                <a:cxn ang="0">
                  <a:pos x="52" y="173"/>
                </a:cxn>
                <a:cxn ang="0">
                  <a:pos x="44" y="172"/>
                </a:cxn>
                <a:cxn ang="0">
                  <a:pos x="18" y="163"/>
                </a:cxn>
                <a:cxn ang="0">
                  <a:pos x="11" y="159"/>
                </a:cxn>
                <a:cxn ang="0">
                  <a:pos x="5" y="154"/>
                </a:cxn>
                <a:cxn ang="0">
                  <a:pos x="2" y="146"/>
                </a:cxn>
                <a:cxn ang="0">
                  <a:pos x="0" y="138"/>
                </a:cxn>
                <a:cxn ang="0">
                  <a:pos x="2" y="130"/>
                </a:cxn>
                <a:cxn ang="0">
                  <a:pos x="41" y="18"/>
                </a:cxn>
                <a:cxn ang="0">
                  <a:pos x="45" y="10"/>
                </a:cxn>
                <a:cxn ang="0">
                  <a:pos x="51" y="5"/>
                </a:cxn>
                <a:cxn ang="0">
                  <a:pos x="58" y="1"/>
                </a:cxn>
                <a:cxn ang="0">
                  <a:pos x="67" y="0"/>
                </a:cxn>
              </a:cxnLst>
              <a:rect l="0" t="0" r="r" b="b"/>
              <a:pathLst>
                <a:path w="118" h="173">
                  <a:moveTo>
                    <a:pt x="67" y="0"/>
                  </a:moveTo>
                  <a:lnTo>
                    <a:pt x="75" y="2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7" y="28"/>
                  </a:lnTo>
                  <a:lnTo>
                    <a:pt x="118" y="36"/>
                  </a:lnTo>
                  <a:lnTo>
                    <a:pt x="117" y="44"/>
                  </a:lnTo>
                  <a:lnTo>
                    <a:pt x="78" y="156"/>
                  </a:lnTo>
                  <a:lnTo>
                    <a:pt x="74" y="163"/>
                  </a:lnTo>
                  <a:lnTo>
                    <a:pt x="68" y="169"/>
                  </a:lnTo>
                  <a:lnTo>
                    <a:pt x="60" y="173"/>
                  </a:lnTo>
                  <a:lnTo>
                    <a:pt x="52" y="173"/>
                  </a:lnTo>
                  <a:lnTo>
                    <a:pt x="44" y="172"/>
                  </a:lnTo>
                  <a:lnTo>
                    <a:pt x="18" y="163"/>
                  </a:lnTo>
                  <a:lnTo>
                    <a:pt x="11" y="159"/>
                  </a:lnTo>
                  <a:lnTo>
                    <a:pt x="5" y="154"/>
                  </a:lnTo>
                  <a:lnTo>
                    <a:pt x="2" y="146"/>
                  </a:lnTo>
                  <a:lnTo>
                    <a:pt x="0" y="138"/>
                  </a:lnTo>
                  <a:lnTo>
                    <a:pt x="2" y="130"/>
                  </a:lnTo>
                  <a:lnTo>
                    <a:pt x="41" y="18"/>
                  </a:lnTo>
                  <a:lnTo>
                    <a:pt x="45" y="10"/>
                  </a:lnTo>
                  <a:lnTo>
                    <a:pt x="51" y="5"/>
                  </a:lnTo>
                  <a:lnTo>
                    <a:pt x="58" y="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1"/>
            <p:cNvSpPr>
              <a:spLocks/>
            </p:cNvSpPr>
            <p:nvPr/>
          </p:nvSpPr>
          <p:spPr bwMode="auto">
            <a:xfrm>
              <a:off x="3433763" y="2479676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1"/>
                </a:cxn>
                <a:cxn ang="0">
                  <a:pos x="88" y="7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7"/>
                </a:cxn>
                <a:cxn ang="0">
                  <a:pos x="65" y="144"/>
                </a:cxn>
                <a:cxn ang="0">
                  <a:pos x="62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9" y="16"/>
                </a:cxn>
                <a:cxn ang="0">
                  <a:pos x="42" y="9"/>
                </a:cxn>
                <a:cxn ang="0">
                  <a:pos x="47" y="3"/>
                </a:cxn>
                <a:cxn ang="0">
                  <a:pos x="54" y="0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9" y="1"/>
                  </a:lnTo>
                  <a:lnTo>
                    <a:pt x="88" y="7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7"/>
                  </a:lnTo>
                  <a:lnTo>
                    <a:pt x="65" y="144"/>
                  </a:lnTo>
                  <a:lnTo>
                    <a:pt x="62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9" y="16"/>
                  </a:lnTo>
                  <a:lnTo>
                    <a:pt x="42" y="9"/>
                  </a:lnTo>
                  <a:lnTo>
                    <a:pt x="47" y="3"/>
                  </a:lnTo>
                  <a:lnTo>
                    <a:pt x="54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2"/>
            <p:cNvSpPr>
              <a:spLocks/>
            </p:cNvSpPr>
            <p:nvPr/>
          </p:nvSpPr>
          <p:spPr bwMode="auto">
            <a:xfrm>
              <a:off x="2597151" y="219392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7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4" y="164"/>
                </a:cxn>
                <a:cxn ang="0">
                  <a:pos x="67" y="169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4" y="173"/>
                </a:cxn>
                <a:cxn ang="0">
                  <a:pos x="18" y="164"/>
                </a:cxn>
                <a:cxn ang="0">
                  <a:pos x="11" y="159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2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7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4" y="164"/>
                  </a:lnTo>
                  <a:lnTo>
                    <a:pt x="67" y="169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4" y="173"/>
                  </a:lnTo>
                  <a:lnTo>
                    <a:pt x="18" y="164"/>
                  </a:lnTo>
                  <a:lnTo>
                    <a:pt x="11" y="159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2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3"/>
            <p:cNvSpPr>
              <a:spLocks/>
            </p:cNvSpPr>
            <p:nvPr/>
          </p:nvSpPr>
          <p:spPr bwMode="auto">
            <a:xfrm>
              <a:off x="2613026" y="219392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1"/>
                </a:cxn>
                <a:cxn ang="0">
                  <a:pos x="99" y="16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0"/>
                </a:cxn>
                <a:cxn ang="0">
                  <a:pos x="56" y="155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1"/>
                  </a:lnTo>
                  <a:lnTo>
                    <a:pt x="99" y="16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0"/>
                  </a:lnTo>
                  <a:lnTo>
                    <a:pt x="56" y="155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D2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4"/>
            <p:cNvSpPr>
              <a:spLocks/>
            </p:cNvSpPr>
            <p:nvPr/>
          </p:nvSpPr>
          <p:spPr bwMode="auto">
            <a:xfrm>
              <a:off x="1901826" y="2312988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3" y="19"/>
                </a:cxn>
                <a:cxn ang="0">
                  <a:pos x="117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8" y="168"/>
                </a:cxn>
                <a:cxn ang="0">
                  <a:pos x="60" y="172"/>
                </a:cxn>
                <a:cxn ang="0">
                  <a:pos x="52" y="173"/>
                </a:cxn>
                <a:cxn ang="0">
                  <a:pos x="44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5" y="153"/>
                </a:cxn>
                <a:cxn ang="0">
                  <a:pos x="1" y="145"/>
                </a:cxn>
                <a:cxn ang="0">
                  <a:pos x="0" y="137"/>
                </a:cxn>
                <a:cxn ang="0">
                  <a:pos x="2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0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3" y="19"/>
                  </a:lnTo>
                  <a:lnTo>
                    <a:pt x="117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8" y="168"/>
                  </a:lnTo>
                  <a:lnTo>
                    <a:pt x="60" y="172"/>
                  </a:lnTo>
                  <a:lnTo>
                    <a:pt x="52" y="173"/>
                  </a:lnTo>
                  <a:lnTo>
                    <a:pt x="44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5" y="153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2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95"/>
            <p:cNvSpPr>
              <a:spLocks/>
            </p:cNvSpPr>
            <p:nvPr/>
          </p:nvSpPr>
          <p:spPr bwMode="auto">
            <a:xfrm>
              <a:off x="1917701" y="2311401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1"/>
                </a:cxn>
                <a:cxn ang="0">
                  <a:pos x="98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1"/>
                  </a:lnTo>
                  <a:lnTo>
                    <a:pt x="98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6"/>
            <p:cNvSpPr>
              <a:spLocks/>
            </p:cNvSpPr>
            <p:nvPr/>
          </p:nvSpPr>
          <p:spPr bwMode="auto">
            <a:xfrm>
              <a:off x="2039938" y="2360613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2" y="20"/>
                </a:cxn>
                <a:cxn ang="0">
                  <a:pos x="115" y="27"/>
                </a:cxn>
                <a:cxn ang="0">
                  <a:pos x="117" y="35"/>
                </a:cxn>
                <a:cxn ang="0">
                  <a:pos x="115" y="43"/>
                </a:cxn>
                <a:cxn ang="0">
                  <a:pos x="77" y="156"/>
                </a:cxn>
                <a:cxn ang="0">
                  <a:pos x="72" y="163"/>
                </a:cxn>
                <a:cxn ang="0">
                  <a:pos x="67" y="168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1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0" y="145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49" y="4"/>
                </a:cxn>
                <a:cxn ang="0">
                  <a:pos x="57" y="0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2" y="20"/>
                  </a:lnTo>
                  <a:lnTo>
                    <a:pt x="115" y="27"/>
                  </a:lnTo>
                  <a:lnTo>
                    <a:pt x="117" y="35"/>
                  </a:lnTo>
                  <a:lnTo>
                    <a:pt x="115" y="43"/>
                  </a:lnTo>
                  <a:lnTo>
                    <a:pt x="77" y="156"/>
                  </a:lnTo>
                  <a:lnTo>
                    <a:pt x="72" y="163"/>
                  </a:lnTo>
                  <a:lnTo>
                    <a:pt x="67" y="168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1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0" y="145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7"/>
            <p:cNvSpPr>
              <a:spLocks/>
            </p:cNvSpPr>
            <p:nvPr/>
          </p:nvSpPr>
          <p:spPr bwMode="auto">
            <a:xfrm>
              <a:off x="2054226" y="2359026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7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2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7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2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8"/>
            <p:cNvSpPr>
              <a:spLocks/>
            </p:cNvSpPr>
            <p:nvPr/>
          </p:nvSpPr>
          <p:spPr bwMode="auto">
            <a:xfrm>
              <a:off x="2176463" y="2406651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2"/>
                </a:cxn>
                <a:cxn ang="0">
                  <a:pos x="99" y="11"/>
                </a:cxn>
                <a:cxn ang="0">
                  <a:pos x="106" y="15"/>
                </a:cxn>
                <a:cxn ang="0">
                  <a:pos x="112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3"/>
                </a:cxn>
                <a:cxn ang="0">
                  <a:pos x="51" y="174"/>
                </a:cxn>
                <a:cxn ang="0">
                  <a:pos x="43" y="173"/>
                </a:cxn>
                <a:cxn ang="0">
                  <a:pos x="17" y="164"/>
                </a:cxn>
                <a:cxn ang="0">
                  <a:pos x="10" y="160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7" y="2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3" y="2"/>
                  </a:lnTo>
                  <a:lnTo>
                    <a:pt x="99" y="11"/>
                  </a:lnTo>
                  <a:lnTo>
                    <a:pt x="106" y="15"/>
                  </a:lnTo>
                  <a:lnTo>
                    <a:pt x="112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3"/>
                  </a:lnTo>
                  <a:lnTo>
                    <a:pt x="51" y="174"/>
                  </a:lnTo>
                  <a:lnTo>
                    <a:pt x="43" y="173"/>
                  </a:lnTo>
                  <a:lnTo>
                    <a:pt x="17" y="164"/>
                  </a:lnTo>
                  <a:lnTo>
                    <a:pt x="10" y="160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7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99"/>
            <p:cNvSpPr>
              <a:spLocks/>
            </p:cNvSpPr>
            <p:nvPr/>
          </p:nvSpPr>
          <p:spPr bwMode="auto">
            <a:xfrm>
              <a:off x="2190751" y="2406651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1"/>
                </a:cxn>
                <a:cxn ang="0">
                  <a:pos x="99" y="16"/>
                </a:cxn>
                <a:cxn ang="0">
                  <a:pos x="103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4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1"/>
                  </a:lnTo>
                  <a:lnTo>
                    <a:pt x="99" y="16"/>
                  </a:lnTo>
                  <a:lnTo>
                    <a:pt x="103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4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00"/>
            <p:cNvSpPr>
              <a:spLocks/>
            </p:cNvSpPr>
            <p:nvPr/>
          </p:nvSpPr>
          <p:spPr bwMode="auto">
            <a:xfrm>
              <a:off x="2449513" y="2501901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2"/>
                </a:cxn>
                <a:cxn ang="0">
                  <a:pos x="100" y="11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8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60" y="173"/>
                </a:cxn>
                <a:cxn ang="0">
                  <a:pos x="51" y="174"/>
                </a:cxn>
                <a:cxn ang="0">
                  <a:pos x="43" y="173"/>
                </a:cxn>
                <a:cxn ang="0">
                  <a:pos x="18" y="164"/>
                </a:cxn>
                <a:cxn ang="0">
                  <a:pos x="10" y="159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8" y="2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4" y="2"/>
                  </a:lnTo>
                  <a:lnTo>
                    <a:pt x="100" y="11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8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60" y="173"/>
                  </a:lnTo>
                  <a:lnTo>
                    <a:pt x="51" y="174"/>
                  </a:lnTo>
                  <a:lnTo>
                    <a:pt x="43" y="173"/>
                  </a:lnTo>
                  <a:lnTo>
                    <a:pt x="18" y="164"/>
                  </a:lnTo>
                  <a:lnTo>
                    <a:pt x="10" y="159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8" y="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1"/>
            <p:cNvSpPr>
              <a:spLocks/>
            </p:cNvSpPr>
            <p:nvPr/>
          </p:nvSpPr>
          <p:spPr bwMode="auto">
            <a:xfrm>
              <a:off x="2463801" y="2501901"/>
              <a:ext cx="165100" cy="2540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9" y="1"/>
                </a:cxn>
                <a:cxn ang="0">
                  <a:pos x="88" y="8"/>
                </a:cxn>
                <a:cxn ang="0">
                  <a:pos x="95" y="11"/>
                </a:cxn>
                <a:cxn ang="0">
                  <a:pos x="100" y="17"/>
                </a:cxn>
                <a:cxn ang="0">
                  <a:pos x="103" y="23"/>
                </a:cxn>
                <a:cxn ang="0">
                  <a:pos x="104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2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4"/>
                </a:cxn>
                <a:cxn ang="0">
                  <a:pos x="2" y="137"/>
                </a:cxn>
                <a:cxn ang="0">
                  <a:pos x="0" y="130"/>
                </a:cxn>
                <a:cxn ang="0">
                  <a:pos x="2" y="123"/>
                </a:cxn>
                <a:cxn ang="0">
                  <a:pos x="39" y="16"/>
                </a:cxn>
                <a:cxn ang="0">
                  <a:pos x="42" y="9"/>
                </a:cxn>
                <a:cxn ang="0">
                  <a:pos x="48" y="4"/>
                </a:cxn>
                <a:cxn ang="0">
                  <a:pos x="55" y="1"/>
                </a:cxn>
                <a:cxn ang="0">
                  <a:pos x="62" y="0"/>
                </a:cxn>
              </a:cxnLst>
              <a:rect l="0" t="0" r="r" b="b"/>
              <a:pathLst>
                <a:path w="104" h="160">
                  <a:moveTo>
                    <a:pt x="62" y="0"/>
                  </a:moveTo>
                  <a:lnTo>
                    <a:pt x="69" y="1"/>
                  </a:lnTo>
                  <a:lnTo>
                    <a:pt x="88" y="8"/>
                  </a:lnTo>
                  <a:lnTo>
                    <a:pt x="95" y="11"/>
                  </a:lnTo>
                  <a:lnTo>
                    <a:pt x="100" y="17"/>
                  </a:lnTo>
                  <a:lnTo>
                    <a:pt x="103" y="23"/>
                  </a:lnTo>
                  <a:lnTo>
                    <a:pt x="104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2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4"/>
                  </a:lnTo>
                  <a:lnTo>
                    <a:pt x="2" y="137"/>
                  </a:lnTo>
                  <a:lnTo>
                    <a:pt x="0" y="130"/>
                  </a:lnTo>
                  <a:lnTo>
                    <a:pt x="2" y="123"/>
                  </a:lnTo>
                  <a:lnTo>
                    <a:pt x="39" y="16"/>
                  </a:lnTo>
                  <a:lnTo>
                    <a:pt x="42" y="9"/>
                  </a:lnTo>
                  <a:lnTo>
                    <a:pt x="48" y="4"/>
                  </a:lnTo>
                  <a:lnTo>
                    <a:pt x="55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2"/>
            <p:cNvSpPr>
              <a:spLocks/>
            </p:cNvSpPr>
            <p:nvPr/>
          </p:nvSpPr>
          <p:spPr bwMode="auto">
            <a:xfrm>
              <a:off x="2586038" y="254952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7" y="28"/>
                </a:cxn>
                <a:cxn ang="0">
                  <a:pos x="117" y="37"/>
                </a:cxn>
                <a:cxn ang="0">
                  <a:pos x="116" y="45"/>
                </a:cxn>
                <a:cxn ang="0">
                  <a:pos x="77" y="156"/>
                </a:cxn>
                <a:cxn ang="0">
                  <a:pos x="74" y="164"/>
                </a:cxn>
                <a:cxn ang="0">
                  <a:pos x="68" y="170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4" y="173"/>
                </a:cxn>
                <a:cxn ang="0">
                  <a:pos x="18" y="164"/>
                </a:cxn>
                <a:cxn ang="0">
                  <a:pos x="11" y="159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2" y="130"/>
                </a:cxn>
                <a:cxn ang="0">
                  <a:pos x="41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8" y="2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2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7" y="28"/>
                  </a:lnTo>
                  <a:lnTo>
                    <a:pt x="117" y="37"/>
                  </a:lnTo>
                  <a:lnTo>
                    <a:pt x="116" y="45"/>
                  </a:lnTo>
                  <a:lnTo>
                    <a:pt x="77" y="156"/>
                  </a:lnTo>
                  <a:lnTo>
                    <a:pt x="74" y="164"/>
                  </a:lnTo>
                  <a:lnTo>
                    <a:pt x="68" y="170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4" y="173"/>
                  </a:lnTo>
                  <a:lnTo>
                    <a:pt x="18" y="164"/>
                  </a:lnTo>
                  <a:lnTo>
                    <a:pt x="11" y="159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2" y="130"/>
                  </a:lnTo>
                  <a:lnTo>
                    <a:pt x="41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8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3"/>
            <p:cNvSpPr>
              <a:spLocks/>
            </p:cNvSpPr>
            <p:nvPr/>
          </p:nvSpPr>
          <p:spPr bwMode="auto">
            <a:xfrm>
              <a:off x="2601913" y="254952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4"/>
            <p:cNvSpPr>
              <a:spLocks/>
            </p:cNvSpPr>
            <p:nvPr/>
          </p:nvSpPr>
          <p:spPr bwMode="auto">
            <a:xfrm>
              <a:off x="2722563" y="2598738"/>
              <a:ext cx="187325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5" y="1"/>
                </a:cxn>
                <a:cxn ang="0">
                  <a:pos x="100" y="10"/>
                </a:cxn>
                <a:cxn ang="0">
                  <a:pos x="108" y="14"/>
                </a:cxn>
                <a:cxn ang="0">
                  <a:pos x="113" y="20"/>
                </a:cxn>
                <a:cxn ang="0">
                  <a:pos x="117" y="27"/>
                </a:cxn>
                <a:cxn ang="0">
                  <a:pos x="118" y="35"/>
                </a:cxn>
                <a:cxn ang="0">
                  <a:pos x="117" y="44"/>
                </a:cxn>
                <a:cxn ang="0">
                  <a:pos x="78" y="155"/>
                </a:cxn>
                <a:cxn ang="0">
                  <a:pos x="73" y="163"/>
                </a:cxn>
                <a:cxn ang="0">
                  <a:pos x="68" y="168"/>
                </a:cxn>
                <a:cxn ang="0">
                  <a:pos x="60" y="172"/>
                </a:cxn>
                <a:cxn ang="0">
                  <a:pos x="52" y="173"/>
                </a:cxn>
                <a:cxn ang="0">
                  <a:pos x="44" y="172"/>
                </a:cxn>
                <a:cxn ang="0">
                  <a:pos x="18" y="163"/>
                </a:cxn>
                <a:cxn ang="0">
                  <a:pos x="11" y="158"/>
                </a:cxn>
                <a:cxn ang="0">
                  <a:pos x="5" y="153"/>
                </a:cxn>
                <a:cxn ang="0">
                  <a:pos x="2" y="145"/>
                </a:cxn>
                <a:cxn ang="0">
                  <a:pos x="0" y="137"/>
                </a:cxn>
                <a:cxn ang="0">
                  <a:pos x="2" y="129"/>
                </a:cxn>
                <a:cxn ang="0">
                  <a:pos x="40" y="17"/>
                </a:cxn>
                <a:cxn ang="0">
                  <a:pos x="45" y="10"/>
                </a:cxn>
                <a:cxn ang="0">
                  <a:pos x="51" y="4"/>
                </a:cxn>
                <a:cxn ang="0">
                  <a:pos x="58" y="0"/>
                </a:cxn>
                <a:cxn ang="0">
                  <a:pos x="66" y="0"/>
                </a:cxn>
              </a:cxnLst>
              <a:rect l="0" t="0" r="r" b="b"/>
              <a:pathLst>
                <a:path w="118" h="173">
                  <a:moveTo>
                    <a:pt x="66" y="0"/>
                  </a:moveTo>
                  <a:lnTo>
                    <a:pt x="75" y="1"/>
                  </a:lnTo>
                  <a:lnTo>
                    <a:pt x="100" y="10"/>
                  </a:lnTo>
                  <a:lnTo>
                    <a:pt x="108" y="14"/>
                  </a:lnTo>
                  <a:lnTo>
                    <a:pt x="113" y="20"/>
                  </a:lnTo>
                  <a:lnTo>
                    <a:pt x="117" y="27"/>
                  </a:lnTo>
                  <a:lnTo>
                    <a:pt x="118" y="35"/>
                  </a:lnTo>
                  <a:lnTo>
                    <a:pt x="117" y="44"/>
                  </a:lnTo>
                  <a:lnTo>
                    <a:pt x="78" y="155"/>
                  </a:lnTo>
                  <a:lnTo>
                    <a:pt x="73" y="163"/>
                  </a:lnTo>
                  <a:lnTo>
                    <a:pt x="68" y="168"/>
                  </a:lnTo>
                  <a:lnTo>
                    <a:pt x="60" y="172"/>
                  </a:lnTo>
                  <a:lnTo>
                    <a:pt x="52" y="173"/>
                  </a:lnTo>
                  <a:lnTo>
                    <a:pt x="44" y="172"/>
                  </a:lnTo>
                  <a:lnTo>
                    <a:pt x="18" y="163"/>
                  </a:lnTo>
                  <a:lnTo>
                    <a:pt x="11" y="158"/>
                  </a:lnTo>
                  <a:lnTo>
                    <a:pt x="5" y="153"/>
                  </a:lnTo>
                  <a:lnTo>
                    <a:pt x="2" y="145"/>
                  </a:lnTo>
                  <a:lnTo>
                    <a:pt x="0" y="137"/>
                  </a:lnTo>
                  <a:lnTo>
                    <a:pt x="2" y="129"/>
                  </a:lnTo>
                  <a:lnTo>
                    <a:pt x="40" y="17"/>
                  </a:lnTo>
                  <a:lnTo>
                    <a:pt x="45" y="10"/>
                  </a:lnTo>
                  <a:lnTo>
                    <a:pt x="51" y="4"/>
                  </a:lnTo>
                  <a:lnTo>
                    <a:pt x="5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5"/>
            <p:cNvSpPr>
              <a:spLocks/>
            </p:cNvSpPr>
            <p:nvPr/>
          </p:nvSpPr>
          <p:spPr bwMode="auto">
            <a:xfrm>
              <a:off x="2738438" y="2597151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1"/>
                </a:cxn>
                <a:cxn ang="0">
                  <a:pos x="88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2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9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9" y="1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2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9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6"/>
            <p:cNvSpPr>
              <a:spLocks/>
            </p:cNvSpPr>
            <p:nvPr/>
          </p:nvSpPr>
          <p:spPr bwMode="auto">
            <a:xfrm>
              <a:off x="2860676" y="2646363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2" y="19"/>
                </a:cxn>
                <a:cxn ang="0">
                  <a:pos x="116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5"/>
                </a:cxn>
                <a:cxn ang="0">
                  <a:pos x="73" y="163"/>
                </a:cxn>
                <a:cxn ang="0">
                  <a:pos x="67" y="168"/>
                </a:cxn>
                <a:cxn ang="0">
                  <a:pos x="60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5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0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2" y="19"/>
                  </a:lnTo>
                  <a:lnTo>
                    <a:pt x="116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5"/>
                  </a:lnTo>
                  <a:lnTo>
                    <a:pt x="73" y="163"/>
                  </a:lnTo>
                  <a:lnTo>
                    <a:pt x="67" y="168"/>
                  </a:lnTo>
                  <a:lnTo>
                    <a:pt x="60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7"/>
            <p:cNvSpPr>
              <a:spLocks/>
            </p:cNvSpPr>
            <p:nvPr/>
          </p:nvSpPr>
          <p:spPr bwMode="auto">
            <a:xfrm>
              <a:off x="2874963" y="2644776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2"/>
                </a:cxn>
                <a:cxn ang="0">
                  <a:pos x="100" y="17"/>
                </a:cxn>
                <a:cxn ang="0">
                  <a:pos x="103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8"/>
                </a:cxn>
                <a:cxn ang="0">
                  <a:pos x="5" y="143"/>
                </a:cxn>
                <a:cxn ang="0">
                  <a:pos x="2" y="137"/>
                </a:cxn>
                <a:cxn ang="0">
                  <a:pos x="0" y="130"/>
                </a:cxn>
                <a:cxn ang="0">
                  <a:pos x="2" y="122"/>
                </a:cxn>
                <a:cxn ang="0">
                  <a:pos x="38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100" y="17"/>
                  </a:lnTo>
                  <a:lnTo>
                    <a:pt x="103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8"/>
                  </a:lnTo>
                  <a:lnTo>
                    <a:pt x="5" y="143"/>
                  </a:lnTo>
                  <a:lnTo>
                    <a:pt x="2" y="137"/>
                  </a:lnTo>
                  <a:lnTo>
                    <a:pt x="0" y="130"/>
                  </a:lnTo>
                  <a:lnTo>
                    <a:pt x="2" y="122"/>
                  </a:lnTo>
                  <a:lnTo>
                    <a:pt x="38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8"/>
            <p:cNvSpPr>
              <a:spLocks/>
            </p:cNvSpPr>
            <p:nvPr/>
          </p:nvSpPr>
          <p:spPr bwMode="auto">
            <a:xfrm>
              <a:off x="3171826" y="2754313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6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2"/>
                </a:cxn>
                <a:cxn ang="0">
                  <a:pos x="52" y="173"/>
                </a:cxn>
                <a:cxn ang="0">
                  <a:pos x="44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5" y="153"/>
                </a:cxn>
                <a:cxn ang="0">
                  <a:pos x="1" y="146"/>
                </a:cxn>
                <a:cxn ang="0">
                  <a:pos x="0" y="137"/>
                </a:cxn>
                <a:cxn ang="0">
                  <a:pos x="2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8" y="0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6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2"/>
                  </a:lnTo>
                  <a:lnTo>
                    <a:pt x="52" y="173"/>
                  </a:lnTo>
                  <a:lnTo>
                    <a:pt x="44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5" y="153"/>
                  </a:lnTo>
                  <a:lnTo>
                    <a:pt x="1" y="146"/>
                  </a:lnTo>
                  <a:lnTo>
                    <a:pt x="0" y="137"/>
                  </a:lnTo>
                  <a:lnTo>
                    <a:pt x="2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9"/>
            <p:cNvSpPr>
              <a:spLocks/>
            </p:cNvSpPr>
            <p:nvPr/>
          </p:nvSpPr>
          <p:spPr bwMode="auto">
            <a:xfrm>
              <a:off x="3187701" y="2752726"/>
              <a:ext cx="163513" cy="2555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2"/>
                </a:cxn>
                <a:cxn ang="0">
                  <a:pos x="98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1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1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2"/>
                  </a:lnTo>
                  <a:lnTo>
                    <a:pt x="98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1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10"/>
            <p:cNvSpPr>
              <a:spLocks/>
            </p:cNvSpPr>
            <p:nvPr/>
          </p:nvSpPr>
          <p:spPr bwMode="auto">
            <a:xfrm>
              <a:off x="3308351" y="2801938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7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8" y="168"/>
                </a:cxn>
                <a:cxn ang="0">
                  <a:pos x="60" y="172"/>
                </a:cxn>
                <a:cxn ang="0">
                  <a:pos x="52" y="173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5" y="153"/>
                </a:cxn>
                <a:cxn ang="0">
                  <a:pos x="1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8"/>
                </a:cxn>
                <a:cxn ang="0">
                  <a:pos x="45" y="10"/>
                </a:cxn>
                <a:cxn ang="0">
                  <a:pos x="50" y="4"/>
                </a:cxn>
                <a:cxn ang="0">
                  <a:pos x="58" y="0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7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8" y="168"/>
                  </a:lnTo>
                  <a:lnTo>
                    <a:pt x="60" y="172"/>
                  </a:lnTo>
                  <a:lnTo>
                    <a:pt x="52" y="173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5" y="153"/>
                  </a:lnTo>
                  <a:lnTo>
                    <a:pt x="1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8"/>
                  </a:lnTo>
                  <a:lnTo>
                    <a:pt x="45" y="10"/>
                  </a:lnTo>
                  <a:lnTo>
                    <a:pt x="50" y="4"/>
                  </a:lnTo>
                  <a:lnTo>
                    <a:pt x="5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11"/>
            <p:cNvSpPr>
              <a:spLocks/>
            </p:cNvSpPr>
            <p:nvPr/>
          </p:nvSpPr>
          <p:spPr bwMode="auto">
            <a:xfrm>
              <a:off x="3324226" y="2800351"/>
              <a:ext cx="163513" cy="2555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1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5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1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1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5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12"/>
            <p:cNvSpPr>
              <a:spLocks/>
            </p:cNvSpPr>
            <p:nvPr/>
          </p:nvSpPr>
          <p:spPr bwMode="auto">
            <a:xfrm>
              <a:off x="2312988" y="245427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99" y="11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59" y="173"/>
                </a:cxn>
                <a:cxn ang="0">
                  <a:pos x="52" y="174"/>
                </a:cxn>
                <a:cxn ang="0">
                  <a:pos x="43" y="173"/>
                </a:cxn>
                <a:cxn ang="0">
                  <a:pos x="17" y="164"/>
                </a:cxn>
                <a:cxn ang="0">
                  <a:pos x="10" y="160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9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7" y="2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2"/>
                  </a:lnTo>
                  <a:lnTo>
                    <a:pt x="99" y="11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59" y="173"/>
                  </a:lnTo>
                  <a:lnTo>
                    <a:pt x="52" y="174"/>
                  </a:lnTo>
                  <a:lnTo>
                    <a:pt x="43" y="173"/>
                  </a:lnTo>
                  <a:lnTo>
                    <a:pt x="17" y="164"/>
                  </a:lnTo>
                  <a:lnTo>
                    <a:pt x="10" y="160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9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7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13"/>
            <p:cNvSpPr>
              <a:spLocks/>
            </p:cNvSpPr>
            <p:nvPr/>
          </p:nvSpPr>
          <p:spPr bwMode="auto">
            <a:xfrm>
              <a:off x="2328863" y="245427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1"/>
                </a:cxn>
                <a:cxn ang="0">
                  <a:pos x="98" y="16"/>
                </a:cxn>
                <a:cxn ang="0">
                  <a:pos x="101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9"/>
                </a:cxn>
                <a:cxn ang="0">
                  <a:pos x="3" y="144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1"/>
                  </a:lnTo>
                  <a:lnTo>
                    <a:pt x="98" y="16"/>
                  </a:lnTo>
                  <a:lnTo>
                    <a:pt x="101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9"/>
                  </a:lnTo>
                  <a:lnTo>
                    <a:pt x="3" y="144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B9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14"/>
            <p:cNvSpPr>
              <a:spLocks/>
            </p:cNvSpPr>
            <p:nvPr/>
          </p:nvSpPr>
          <p:spPr bwMode="auto">
            <a:xfrm>
              <a:off x="3198813" y="3122613"/>
              <a:ext cx="185738" cy="27622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2" y="21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60" y="173"/>
                </a:cxn>
                <a:cxn ang="0">
                  <a:pos x="51" y="174"/>
                </a:cxn>
                <a:cxn ang="0">
                  <a:pos x="43" y="173"/>
                </a:cxn>
                <a:cxn ang="0">
                  <a:pos x="18" y="164"/>
                </a:cxn>
                <a:cxn ang="0">
                  <a:pos x="10" y="159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5" y="0"/>
                </a:cxn>
              </a:cxnLst>
              <a:rect l="0" t="0" r="r" b="b"/>
              <a:pathLst>
                <a:path w="117" h="174">
                  <a:moveTo>
                    <a:pt x="65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2" y="21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60" y="173"/>
                  </a:lnTo>
                  <a:lnTo>
                    <a:pt x="51" y="174"/>
                  </a:lnTo>
                  <a:lnTo>
                    <a:pt x="43" y="173"/>
                  </a:lnTo>
                  <a:lnTo>
                    <a:pt x="18" y="164"/>
                  </a:lnTo>
                  <a:lnTo>
                    <a:pt x="10" y="159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15"/>
            <p:cNvSpPr>
              <a:spLocks/>
            </p:cNvSpPr>
            <p:nvPr/>
          </p:nvSpPr>
          <p:spPr bwMode="auto">
            <a:xfrm>
              <a:off x="3213101" y="3122613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8" y="7"/>
                </a:cxn>
                <a:cxn ang="0">
                  <a:pos x="94" y="11"/>
                </a:cxn>
                <a:cxn ang="0">
                  <a:pos x="100" y="16"/>
                </a:cxn>
                <a:cxn ang="0">
                  <a:pos x="103" y="22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0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3"/>
                </a:cxn>
                <a:cxn ang="0">
                  <a:pos x="2" y="136"/>
                </a:cxn>
                <a:cxn ang="0">
                  <a:pos x="0" y="129"/>
                </a:cxn>
                <a:cxn ang="0">
                  <a:pos x="2" y="122"/>
                </a:cxn>
                <a:cxn ang="0">
                  <a:pos x="39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8" y="7"/>
                  </a:lnTo>
                  <a:lnTo>
                    <a:pt x="94" y="11"/>
                  </a:lnTo>
                  <a:lnTo>
                    <a:pt x="100" y="16"/>
                  </a:lnTo>
                  <a:lnTo>
                    <a:pt x="103" y="22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0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3"/>
                  </a:lnTo>
                  <a:lnTo>
                    <a:pt x="2" y="136"/>
                  </a:lnTo>
                  <a:lnTo>
                    <a:pt x="0" y="129"/>
                  </a:lnTo>
                  <a:lnTo>
                    <a:pt x="2" y="122"/>
                  </a:lnTo>
                  <a:lnTo>
                    <a:pt x="39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F3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16"/>
            <p:cNvSpPr>
              <a:spLocks/>
            </p:cNvSpPr>
            <p:nvPr/>
          </p:nvSpPr>
          <p:spPr bwMode="auto">
            <a:xfrm>
              <a:off x="2890838" y="3016251"/>
              <a:ext cx="187325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6" y="28"/>
                </a:cxn>
                <a:cxn ang="0">
                  <a:pos x="118" y="35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60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5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8" h="173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6" y="28"/>
                  </a:lnTo>
                  <a:lnTo>
                    <a:pt x="118" y="35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60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7"/>
            <p:cNvSpPr>
              <a:spLocks/>
            </p:cNvSpPr>
            <p:nvPr/>
          </p:nvSpPr>
          <p:spPr bwMode="auto">
            <a:xfrm>
              <a:off x="2905126" y="3014663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1"/>
                </a:cxn>
                <a:cxn ang="0">
                  <a:pos x="88" y="8"/>
                </a:cxn>
                <a:cxn ang="0">
                  <a:pos x="95" y="12"/>
                </a:cxn>
                <a:cxn ang="0">
                  <a:pos x="100" y="17"/>
                </a:cxn>
                <a:cxn ang="0">
                  <a:pos x="103" y="24"/>
                </a:cxn>
                <a:cxn ang="0">
                  <a:pos x="103" y="31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2" y="151"/>
                </a:cxn>
                <a:cxn ang="0">
                  <a:pos x="57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4"/>
                </a:cxn>
                <a:cxn ang="0">
                  <a:pos x="2" y="137"/>
                </a:cxn>
                <a:cxn ang="0">
                  <a:pos x="0" y="130"/>
                </a:cxn>
                <a:cxn ang="0">
                  <a:pos x="2" y="122"/>
                </a:cxn>
                <a:cxn ang="0">
                  <a:pos x="39" y="16"/>
                </a:cxn>
                <a:cxn ang="0">
                  <a:pos x="42" y="10"/>
                </a:cxn>
                <a:cxn ang="0">
                  <a:pos x="47" y="5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9" y="1"/>
                  </a:lnTo>
                  <a:lnTo>
                    <a:pt x="88" y="8"/>
                  </a:lnTo>
                  <a:lnTo>
                    <a:pt x="95" y="12"/>
                  </a:lnTo>
                  <a:lnTo>
                    <a:pt x="100" y="17"/>
                  </a:lnTo>
                  <a:lnTo>
                    <a:pt x="103" y="24"/>
                  </a:lnTo>
                  <a:lnTo>
                    <a:pt x="103" y="31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2" y="151"/>
                  </a:lnTo>
                  <a:lnTo>
                    <a:pt x="57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4"/>
                  </a:lnTo>
                  <a:lnTo>
                    <a:pt x="2" y="137"/>
                  </a:lnTo>
                  <a:lnTo>
                    <a:pt x="0" y="130"/>
                  </a:lnTo>
                  <a:lnTo>
                    <a:pt x="2" y="122"/>
                  </a:lnTo>
                  <a:lnTo>
                    <a:pt x="39" y="16"/>
                  </a:lnTo>
                  <a:lnTo>
                    <a:pt x="42" y="10"/>
                  </a:lnTo>
                  <a:lnTo>
                    <a:pt x="47" y="5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7F3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18"/>
            <p:cNvSpPr>
              <a:spLocks/>
            </p:cNvSpPr>
            <p:nvPr/>
          </p:nvSpPr>
          <p:spPr bwMode="auto">
            <a:xfrm>
              <a:off x="2754313" y="2968626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6" y="28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6"/>
                </a:cxn>
                <a:cxn ang="0">
                  <a:pos x="73" y="163"/>
                </a:cxn>
                <a:cxn ang="0">
                  <a:pos x="67" y="168"/>
                </a:cxn>
                <a:cxn ang="0">
                  <a:pos x="60" y="172"/>
                </a:cxn>
                <a:cxn ang="0">
                  <a:pos x="52" y="174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1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6" y="28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6"/>
                  </a:lnTo>
                  <a:lnTo>
                    <a:pt x="73" y="163"/>
                  </a:lnTo>
                  <a:lnTo>
                    <a:pt x="67" y="168"/>
                  </a:lnTo>
                  <a:lnTo>
                    <a:pt x="60" y="172"/>
                  </a:lnTo>
                  <a:lnTo>
                    <a:pt x="52" y="174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19"/>
            <p:cNvSpPr>
              <a:spLocks/>
            </p:cNvSpPr>
            <p:nvPr/>
          </p:nvSpPr>
          <p:spPr bwMode="auto">
            <a:xfrm>
              <a:off x="2770188" y="2967038"/>
              <a:ext cx="163513" cy="2555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2"/>
                </a:cxn>
                <a:cxn ang="0">
                  <a:pos x="98" y="17"/>
                </a:cxn>
                <a:cxn ang="0">
                  <a:pos x="101" y="23"/>
                </a:cxn>
                <a:cxn ang="0">
                  <a:pos x="103" y="31"/>
                </a:cxn>
                <a:cxn ang="0">
                  <a:pos x="101" y="38"/>
                </a:cxn>
                <a:cxn ang="0">
                  <a:pos x="64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1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8" y="149"/>
                </a:cxn>
                <a:cxn ang="0">
                  <a:pos x="3" y="144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5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1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2"/>
                  </a:lnTo>
                  <a:lnTo>
                    <a:pt x="98" y="17"/>
                  </a:lnTo>
                  <a:lnTo>
                    <a:pt x="101" y="23"/>
                  </a:lnTo>
                  <a:lnTo>
                    <a:pt x="103" y="31"/>
                  </a:lnTo>
                  <a:lnTo>
                    <a:pt x="101" y="38"/>
                  </a:lnTo>
                  <a:lnTo>
                    <a:pt x="64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1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8" y="149"/>
                  </a:lnTo>
                  <a:lnTo>
                    <a:pt x="3" y="144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5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7F3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20"/>
            <p:cNvSpPr>
              <a:spLocks/>
            </p:cNvSpPr>
            <p:nvPr/>
          </p:nvSpPr>
          <p:spPr bwMode="auto">
            <a:xfrm>
              <a:off x="2617788" y="2921001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1"/>
                </a:cxn>
                <a:cxn ang="0">
                  <a:pos x="99" y="10"/>
                </a:cxn>
                <a:cxn ang="0">
                  <a:pos x="106" y="15"/>
                </a:cxn>
                <a:cxn ang="0">
                  <a:pos x="112" y="20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6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1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3" y="1"/>
                  </a:lnTo>
                  <a:lnTo>
                    <a:pt x="99" y="10"/>
                  </a:lnTo>
                  <a:lnTo>
                    <a:pt x="106" y="15"/>
                  </a:lnTo>
                  <a:lnTo>
                    <a:pt x="112" y="20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6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21"/>
            <p:cNvSpPr>
              <a:spLocks/>
            </p:cNvSpPr>
            <p:nvPr/>
          </p:nvSpPr>
          <p:spPr bwMode="auto">
            <a:xfrm>
              <a:off x="2632076" y="2919413"/>
              <a:ext cx="163513" cy="255588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2"/>
                </a:cxn>
                <a:cxn ang="0">
                  <a:pos x="88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1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10" y="149"/>
                </a:cxn>
                <a:cxn ang="0">
                  <a:pos x="5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5"/>
                </a:cxn>
                <a:cxn ang="0">
                  <a:pos x="53" y="2"/>
                </a:cxn>
                <a:cxn ang="0">
                  <a:pos x="60" y="0"/>
                </a:cxn>
              </a:cxnLst>
              <a:rect l="0" t="0" r="r" b="b"/>
              <a:pathLst>
                <a:path w="103" h="161">
                  <a:moveTo>
                    <a:pt x="60" y="0"/>
                  </a:moveTo>
                  <a:lnTo>
                    <a:pt x="68" y="2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1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10" y="149"/>
                  </a:lnTo>
                  <a:lnTo>
                    <a:pt x="5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5"/>
                  </a:lnTo>
                  <a:lnTo>
                    <a:pt x="53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7F3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22"/>
            <p:cNvSpPr>
              <a:spLocks/>
            </p:cNvSpPr>
            <p:nvPr/>
          </p:nvSpPr>
          <p:spPr bwMode="auto">
            <a:xfrm>
              <a:off x="2676526" y="3300413"/>
              <a:ext cx="185738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7" y="37"/>
                </a:cxn>
                <a:cxn ang="0">
                  <a:pos x="116" y="45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3" y="173"/>
                </a:cxn>
                <a:cxn ang="0">
                  <a:pos x="18" y="164"/>
                </a:cxn>
                <a:cxn ang="0">
                  <a:pos x="10" y="159"/>
                </a:cxn>
                <a:cxn ang="0">
                  <a:pos x="4" y="154"/>
                </a:cxn>
                <a:cxn ang="0">
                  <a:pos x="1" y="146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5" y="10"/>
                </a:cxn>
                <a:cxn ang="0">
                  <a:pos x="50" y="5"/>
                </a:cxn>
                <a:cxn ang="0">
                  <a:pos x="58" y="1"/>
                </a:cxn>
                <a:cxn ang="0">
                  <a:pos x="66" y="0"/>
                </a:cxn>
              </a:cxnLst>
              <a:rect l="0" t="0" r="r" b="b"/>
              <a:pathLst>
                <a:path w="117" h="174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7" y="37"/>
                  </a:lnTo>
                  <a:lnTo>
                    <a:pt x="116" y="45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3" y="173"/>
                  </a:lnTo>
                  <a:lnTo>
                    <a:pt x="18" y="164"/>
                  </a:lnTo>
                  <a:lnTo>
                    <a:pt x="10" y="159"/>
                  </a:lnTo>
                  <a:lnTo>
                    <a:pt x="4" y="154"/>
                  </a:lnTo>
                  <a:lnTo>
                    <a:pt x="1" y="146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5" y="10"/>
                  </a:lnTo>
                  <a:lnTo>
                    <a:pt x="50" y="5"/>
                  </a:lnTo>
                  <a:lnTo>
                    <a:pt x="5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23"/>
            <p:cNvSpPr>
              <a:spLocks/>
            </p:cNvSpPr>
            <p:nvPr/>
          </p:nvSpPr>
          <p:spPr bwMode="auto">
            <a:xfrm>
              <a:off x="2692401" y="3300413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4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9" y="149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4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9" y="149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9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24"/>
            <p:cNvSpPr>
              <a:spLocks/>
            </p:cNvSpPr>
            <p:nvPr/>
          </p:nvSpPr>
          <p:spPr bwMode="auto">
            <a:xfrm>
              <a:off x="2814638" y="3349626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1"/>
                </a:cxn>
                <a:cxn ang="0">
                  <a:pos x="99" y="10"/>
                </a:cxn>
                <a:cxn ang="0">
                  <a:pos x="106" y="14"/>
                </a:cxn>
                <a:cxn ang="0">
                  <a:pos x="112" y="20"/>
                </a:cxn>
                <a:cxn ang="0">
                  <a:pos x="115" y="27"/>
                </a:cxn>
                <a:cxn ang="0">
                  <a:pos x="117" y="35"/>
                </a:cxn>
                <a:cxn ang="0">
                  <a:pos x="115" y="44"/>
                </a:cxn>
                <a:cxn ang="0">
                  <a:pos x="76" y="155"/>
                </a:cxn>
                <a:cxn ang="0">
                  <a:pos x="72" y="163"/>
                </a:cxn>
                <a:cxn ang="0">
                  <a:pos x="66" y="168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0" y="146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3" y="10"/>
                </a:cxn>
                <a:cxn ang="0">
                  <a:pos x="49" y="4"/>
                </a:cxn>
                <a:cxn ang="0">
                  <a:pos x="57" y="0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3" y="1"/>
                  </a:lnTo>
                  <a:lnTo>
                    <a:pt x="99" y="10"/>
                  </a:lnTo>
                  <a:lnTo>
                    <a:pt x="106" y="14"/>
                  </a:lnTo>
                  <a:lnTo>
                    <a:pt x="112" y="20"/>
                  </a:lnTo>
                  <a:lnTo>
                    <a:pt x="115" y="27"/>
                  </a:lnTo>
                  <a:lnTo>
                    <a:pt x="117" y="35"/>
                  </a:lnTo>
                  <a:lnTo>
                    <a:pt x="115" y="44"/>
                  </a:lnTo>
                  <a:lnTo>
                    <a:pt x="76" y="155"/>
                  </a:lnTo>
                  <a:lnTo>
                    <a:pt x="72" y="163"/>
                  </a:lnTo>
                  <a:lnTo>
                    <a:pt x="66" y="168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0" y="146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3" y="10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25"/>
            <p:cNvSpPr>
              <a:spLocks/>
            </p:cNvSpPr>
            <p:nvPr/>
          </p:nvSpPr>
          <p:spPr bwMode="auto">
            <a:xfrm>
              <a:off x="2828926" y="3348038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9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26"/>
            <p:cNvSpPr>
              <a:spLocks/>
            </p:cNvSpPr>
            <p:nvPr/>
          </p:nvSpPr>
          <p:spPr bwMode="auto">
            <a:xfrm>
              <a:off x="2949576" y="3397251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100" y="10"/>
                </a:cxn>
                <a:cxn ang="0">
                  <a:pos x="107" y="14"/>
                </a:cxn>
                <a:cxn ang="0">
                  <a:pos x="113" y="19"/>
                </a:cxn>
                <a:cxn ang="0">
                  <a:pos x="117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5"/>
                </a:cxn>
                <a:cxn ang="0">
                  <a:pos x="74" y="163"/>
                </a:cxn>
                <a:cxn ang="0">
                  <a:pos x="68" y="168"/>
                </a:cxn>
                <a:cxn ang="0">
                  <a:pos x="60" y="172"/>
                </a:cxn>
                <a:cxn ang="0">
                  <a:pos x="52" y="173"/>
                </a:cxn>
                <a:cxn ang="0">
                  <a:pos x="44" y="172"/>
                </a:cxn>
                <a:cxn ang="0">
                  <a:pos x="18" y="163"/>
                </a:cxn>
                <a:cxn ang="0">
                  <a:pos x="11" y="159"/>
                </a:cxn>
                <a:cxn ang="0">
                  <a:pos x="5" y="153"/>
                </a:cxn>
                <a:cxn ang="0">
                  <a:pos x="2" y="145"/>
                </a:cxn>
                <a:cxn ang="0">
                  <a:pos x="0" y="137"/>
                </a:cxn>
                <a:cxn ang="0">
                  <a:pos x="2" y="129"/>
                </a:cxn>
                <a:cxn ang="0">
                  <a:pos x="40" y="17"/>
                </a:cxn>
                <a:cxn ang="0">
                  <a:pos x="45" y="10"/>
                </a:cxn>
                <a:cxn ang="0">
                  <a:pos x="51" y="4"/>
                </a:cxn>
                <a:cxn ang="0">
                  <a:pos x="58" y="0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100" y="10"/>
                  </a:lnTo>
                  <a:lnTo>
                    <a:pt x="107" y="14"/>
                  </a:lnTo>
                  <a:lnTo>
                    <a:pt x="113" y="19"/>
                  </a:lnTo>
                  <a:lnTo>
                    <a:pt x="117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5"/>
                  </a:lnTo>
                  <a:lnTo>
                    <a:pt x="74" y="163"/>
                  </a:lnTo>
                  <a:lnTo>
                    <a:pt x="68" y="168"/>
                  </a:lnTo>
                  <a:lnTo>
                    <a:pt x="60" y="172"/>
                  </a:lnTo>
                  <a:lnTo>
                    <a:pt x="52" y="173"/>
                  </a:lnTo>
                  <a:lnTo>
                    <a:pt x="44" y="172"/>
                  </a:lnTo>
                  <a:lnTo>
                    <a:pt x="18" y="163"/>
                  </a:lnTo>
                  <a:lnTo>
                    <a:pt x="11" y="159"/>
                  </a:lnTo>
                  <a:lnTo>
                    <a:pt x="5" y="153"/>
                  </a:lnTo>
                  <a:lnTo>
                    <a:pt x="2" y="145"/>
                  </a:lnTo>
                  <a:lnTo>
                    <a:pt x="0" y="137"/>
                  </a:lnTo>
                  <a:lnTo>
                    <a:pt x="2" y="129"/>
                  </a:lnTo>
                  <a:lnTo>
                    <a:pt x="40" y="17"/>
                  </a:lnTo>
                  <a:lnTo>
                    <a:pt x="45" y="10"/>
                  </a:lnTo>
                  <a:lnTo>
                    <a:pt x="51" y="4"/>
                  </a:lnTo>
                  <a:lnTo>
                    <a:pt x="58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27"/>
            <p:cNvSpPr>
              <a:spLocks/>
            </p:cNvSpPr>
            <p:nvPr/>
          </p:nvSpPr>
          <p:spPr bwMode="auto">
            <a:xfrm>
              <a:off x="2965451" y="3395663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9" y="1"/>
                </a:cxn>
                <a:cxn ang="0">
                  <a:pos x="88" y="8"/>
                </a:cxn>
                <a:cxn ang="0">
                  <a:pos x="94" y="12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5"/>
                </a:cxn>
                <a:cxn ang="0">
                  <a:pos x="62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9" y="1"/>
                  </a:lnTo>
                  <a:lnTo>
                    <a:pt x="88" y="8"/>
                  </a:lnTo>
                  <a:lnTo>
                    <a:pt x="94" y="12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5"/>
                  </a:lnTo>
                  <a:lnTo>
                    <a:pt x="62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69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8"/>
            <p:cNvSpPr>
              <a:spLocks/>
            </p:cNvSpPr>
            <p:nvPr/>
          </p:nvSpPr>
          <p:spPr bwMode="auto">
            <a:xfrm>
              <a:off x="3087688" y="3444876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2" y="19"/>
                </a:cxn>
                <a:cxn ang="0">
                  <a:pos x="116" y="27"/>
                </a:cxn>
                <a:cxn ang="0">
                  <a:pos x="117" y="35"/>
                </a:cxn>
                <a:cxn ang="0">
                  <a:pos x="116" y="44"/>
                </a:cxn>
                <a:cxn ang="0">
                  <a:pos x="77" y="155"/>
                </a:cxn>
                <a:cxn ang="0">
                  <a:pos x="73" y="163"/>
                </a:cxn>
                <a:cxn ang="0">
                  <a:pos x="67" y="168"/>
                </a:cxn>
                <a:cxn ang="0">
                  <a:pos x="60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8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5"/>
                </a:cxn>
                <a:cxn ang="0">
                  <a:pos x="0" y="137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49" y="4"/>
                </a:cxn>
                <a:cxn ang="0">
                  <a:pos x="57" y="0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2" y="19"/>
                  </a:lnTo>
                  <a:lnTo>
                    <a:pt x="116" y="27"/>
                  </a:lnTo>
                  <a:lnTo>
                    <a:pt x="117" y="35"/>
                  </a:lnTo>
                  <a:lnTo>
                    <a:pt x="116" y="44"/>
                  </a:lnTo>
                  <a:lnTo>
                    <a:pt x="77" y="155"/>
                  </a:lnTo>
                  <a:lnTo>
                    <a:pt x="73" y="163"/>
                  </a:lnTo>
                  <a:lnTo>
                    <a:pt x="67" y="168"/>
                  </a:lnTo>
                  <a:lnTo>
                    <a:pt x="60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8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7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29"/>
            <p:cNvSpPr>
              <a:spLocks/>
            </p:cNvSpPr>
            <p:nvPr/>
          </p:nvSpPr>
          <p:spPr bwMode="auto">
            <a:xfrm>
              <a:off x="3101976" y="3443288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8" y="8"/>
                </a:cxn>
                <a:cxn ang="0">
                  <a:pos x="94" y="11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8"/>
                </a:cxn>
                <a:cxn ang="0">
                  <a:pos x="16" y="152"/>
                </a:cxn>
                <a:cxn ang="0">
                  <a:pos x="9" y="148"/>
                </a:cxn>
                <a:cxn ang="0">
                  <a:pos x="4" y="143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2" y="122"/>
                </a:cxn>
                <a:cxn ang="0">
                  <a:pos x="39" y="15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8" y="8"/>
                  </a:lnTo>
                  <a:lnTo>
                    <a:pt x="94" y="11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8"/>
                  </a:lnTo>
                  <a:lnTo>
                    <a:pt x="16" y="152"/>
                  </a:lnTo>
                  <a:lnTo>
                    <a:pt x="9" y="148"/>
                  </a:lnTo>
                  <a:lnTo>
                    <a:pt x="4" y="143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2" y="122"/>
                  </a:lnTo>
                  <a:lnTo>
                    <a:pt x="39" y="15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69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30"/>
            <p:cNvSpPr>
              <a:spLocks/>
            </p:cNvSpPr>
            <p:nvPr/>
          </p:nvSpPr>
          <p:spPr bwMode="auto">
            <a:xfrm>
              <a:off x="2397126" y="3571876"/>
              <a:ext cx="187325" cy="2762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2"/>
                </a:cxn>
                <a:cxn ang="0">
                  <a:pos x="100" y="11"/>
                </a:cxn>
                <a:cxn ang="0">
                  <a:pos x="107" y="15"/>
                </a:cxn>
                <a:cxn ang="0">
                  <a:pos x="113" y="21"/>
                </a:cxn>
                <a:cxn ang="0">
                  <a:pos x="116" y="28"/>
                </a:cxn>
                <a:cxn ang="0">
                  <a:pos x="118" y="37"/>
                </a:cxn>
                <a:cxn ang="0">
                  <a:pos x="116" y="45"/>
                </a:cxn>
                <a:cxn ang="0">
                  <a:pos x="77" y="156"/>
                </a:cxn>
                <a:cxn ang="0">
                  <a:pos x="73" y="164"/>
                </a:cxn>
                <a:cxn ang="0">
                  <a:pos x="67" y="170"/>
                </a:cxn>
                <a:cxn ang="0">
                  <a:pos x="60" y="173"/>
                </a:cxn>
                <a:cxn ang="0">
                  <a:pos x="52" y="174"/>
                </a:cxn>
                <a:cxn ang="0">
                  <a:pos x="44" y="173"/>
                </a:cxn>
                <a:cxn ang="0">
                  <a:pos x="18" y="164"/>
                </a:cxn>
                <a:cxn ang="0">
                  <a:pos x="11" y="160"/>
                </a:cxn>
                <a:cxn ang="0">
                  <a:pos x="5" y="154"/>
                </a:cxn>
                <a:cxn ang="0">
                  <a:pos x="1" y="146"/>
                </a:cxn>
                <a:cxn ang="0">
                  <a:pos x="0" y="139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1"/>
                </a:cxn>
                <a:cxn ang="0">
                  <a:pos x="50" y="5"/>
                </a:cxn>
                <a:cxn ang="0">
                  <a:pos x="57" y="2"/>
                </a:cxn>
                <a:cxn ang="0">
                  <a:pos x="66" y="0"/>
                </a:cxn>
              </a:cxnLst>
              <a:rect l="0" t="0" r="r" b="b"/>
              <a:pathLst>
                <a:path w="118" h="174">
                  <a:moveTo>
                    <a:pt x="66" y="0"/>
                  </a:moveTo>
                  <a:lnTo>
                    <a:pt x="74" y="2"/>
                  </a:lnTo>
                  <a:lnTo>
                    <a:pt x="100" y="11"/>
                  </a:lnTo>
                  <a:lnTo>
                    <a:pt x="107" y="15"/>
                  </a:lnTo>
                  <a:lnTo>
                    <a:pt x="113" y="21"/>
                  </a:lnTo>
                  <a:lnTo>
                    <a:pt x="116" y="28"/>
                  </a:lnTo>
                  <a:lnTo>
                    <a:pt x="118" y="37"/>
                  </a:lnTo>
                  <a:lnTo>
                    <a:pt x="116" y="45"/>
                  </a:lnTo>
                  <a:lnTo>
                    <a:pt x="77" y="156"/>
                  </a:lnTo>
                  <a:lnTo>
                    <a:pt x="73" y="164"/>
                  </a:lnTo>
                  <a:lnTo>
                    <a:pt x="67" y="170"/>
                  </a:lnTo>
                  <a:lnTo>
                    <a:pt x="60" y="173"/>
                  </a:lnTo>
                  <a:lnTo>
                    <a:pt x="52" y="174"/>
                  </a:lnTo>
                  <a:lnTo>
                    <a:pt x="44" y="173"/>
                  </a:lnTo>
                  <a:lnTo>
                    <a:pt x="18" y="164"/>
                  </a:lnTo>
                  <a:lnTo>
                    <a:pt x="11" y="160"/>
                  </a:lnTo>
                  <a:lnTo>
                    <a:pt x="5" y="154"/>
                  </a:lnTo>
                  <a:lnTo>
                    <a:pt x="1" y="146"/>
                  </a:lnTo>
                  <a:lnTo>
                    <a:pt x="0" y="139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1"/>
                  </a:lnTo>
                  <a:lnTo>
                    <a:pt x="50" y="5"/>
                  </a:lnTo>
                  <a:lnTo>
                    <a:pt x="57" y="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31"/>
            <p:cNvSpPr>
              <a:spLocks/>
            </p:cNvSpPr>
            <p:nvPr/>
          </p:nvSpPr>
          <p:spPr bwMode="auto">
            <a:xfrm>
              <a:off x="2413001" y="357187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1"/>
                </a:cxn>
                <a:cxn ang="0">
                  <a:pos x="99" y="17"/>
                </a:cxn>
                <a:cxn ang="0">
                  <a:pos x="102" y="23"/>
                </a:cxn>
                <a:cxn ang="0">
                  <a:pos x="103" y="30"/>
                </a:cxn>
                <a:cxn ang="0">
                  <a:pos x="102" y="38"/>
                </a:cxn>
                <a:cxn ang="0">
                  <a:pos x="64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4" y="159"/>
                </a:cxn>
                <a:cxn ang="0">
                  <a:pos x="15" y="153"/>
                </a:cxn>
                <a:cxn ang="0">
                  <a:pos x="9" y="149"/>
                </a:cxn>
                <a:cxn ang="0">
                  <a:pos x="4" y="144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3"/>
                </a:cxn>
                <a:cxn ang="0">
                  <a:pos x="38" y="16"/>
                </a:cxn>
                <a:cxn ang="0">
                  <a:pos x="41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1"/>
                  </a:lnTo>
                  <a:lnTo>
                    <a:pt x="99" y="17"/>
                  </a:lnTo>
                  <a:lnTo>
                    <a:pt x="102" y="23"/>
                  </a:lnTo>
                  <a:lnTo>
                    <a:pt x="103" y="30"/>
                  </a:lnTo>
                  <a:lnTo>
                    <a:pt x="102" y="38"/>
                  </a:lnTo>
                  <a:lnTo>
                    <a:pt x="64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4" y="159"/>
                  </a:lnTo>
                  <a:lnTo>
                    <a:pt x="15" y="153"/>
                  </a:lnTo>
                  <a:lnTo>
                    <a:pt x="9" y="149"/>
                  </a:lnTo>
                  <a:lnTo>
                    <a:pt x="4" y="144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8" y="16"/>
                  </a:lnTo>
                  <a:lnTo>
                    <a:pt x="41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BF8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32"/>
            <p:cNvSpPr>
              <a:spLocks/>
            </p:cNvSpPr>
            <p:nvPr/>
          </p:nvSpPr>
          <p:spPr bwMode="auto">
            <a:xfrm>
              <a:off x="2700338" y="3678238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2" y="20"/>
                </a:cxn>
                <a:cxn ang="0">
                  <a:pos x="115" y="28"/>
                </a:cxn>
                <a:cxn ang="0">
                  <a:pos x="117" y="35"/>
                </a:cxn>
                <a:cxn ang="0">
                  <a:pos x="115" y="44"/>
                </a:cxn>
                <a:cxn ang="0">
                  <a:pos x="77" y="156"/>
                </a:cxn>
                <a:cxn ang="0">
                  <a:pos x="72" y="163"/>
                </a:cxn>
                <a:cxn ang="0">
                  <a:pos x="66" y="169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0" y="145"/>
                </a:cxn>
                <a:cxn ang="0">
                  <a:pos x="0" y="138"/>
                </a:cxn>
                <a:cxn ang="0">
                  <a:pos x="1" y="130"/>
                </a:cxn>
                <a:cxn ang="0">
                  <a:pos x="40" y="18"/>
                </a:cxn>
                <a:cxn ang="0">
                  <a:pos x="44" y="10"/>
                </a:cxn>
                <a:cxn ang="0">
                  <a:pos x="49" y="4"/>
                </a:cxn>
                <a:cxn ang="0">
                  <a:pos x="57" y="1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3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2" y="20"/>
                  </a:lnTo>
                  <a:lnTo>
                    <a:pt x="115" y="28"/>
                  </a:lnTo>
                  <a:lnTo>
                    <a:pt x="117" y="35"/>
                  </a:lnTo>
                  <a:lnTo>
                    <a:pt x="115" y="44"/>
                  </a:lnTo>
                  <a:lnTo>
                    <a:pt x="77" y="156"/>
                  </a:lnTo>
                  <a:lnTo>
                    <a:pt x="72" y="163"/>
                  </a:lnTo>
                  <a:lnTo>
                    <a:pt x="66" y="169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1" y="130"/>
                  </a:lnTo>
                  <a:lnTo>
                    <a:pt x="40" y="18"/>
                  </a:lnTo>
                  <a:lnTo>
                    <a:pt x="44" y="10"/>
                  </a:lnTo>
                  <a:lnTo>
                    <a:pt x="49" y="4"/>
                  </a:lnTo>
                  <a:lnTo>
                    <a:pt x="57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33"/>
            <p:cNvSpPr>
              <a:spLocks/>
            </p:cNvSpPr>
            <p:nvPr/>
          </p:nvSpPr>
          <p:spPr bwMode="auto">
            <a:xfrm>
              <a:off x="2714626" y="3676651"/>
              <a:ext cx="163513" cy="2540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1"/>
                </a:cxn>
                <a:cxn ang="0">
                  <a:pos x="99" y="17"/>
                </a:cxn>
                <a:cxn ang="0">
                  <a:pos x="102" y="24"/>
                </a:cxn>
                <a:cxn ang="0">
                  <a:pos x="103" y="31"/>
                </a:cxn>
                <a:cxn ang="0">
                  <a:pos x="102" y="38"/>
                </a:cxn>
                <a:cxn ang="0">
                  <a:pos x="64" y="145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59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5" y="152"/>
                </a:cxn>
                <a:cxn ang="0">
                  <a:pos x="9" y="149"/>
                </a:cxn>
                <a:cxn ang="0">
                  <a:pos x="4" y="144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2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4"/>
                </a:cxn>
                <a:cxn ang="0">
                  <a:pos x="54" y="1"/>
                </a:cxn>
                <a:cxn ang="0">
                  <a:pos x="61" y="0"/>
                </a:cxn>
              </a:cxnLst>
              <a:rect l="0" t="0" r="r" b="b"/>
              <a:pathLst>
                <a:path w="103" h="160">
                  <a:moveTo>
                    <a:pt x="61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1"/>
                  </a:lnTo>
                  <a:lnTo>
                    <a:pt x="99" y="17"/>
                  </a:lnTo>
                  <a:lnTo>
                    <a:pt x="102" y="24"/>
                  </a:lnTo>
                  <a:lnTo>
                    <a:pt x="103" y="31"/>
                  </a:lnTo>
                  <a:lnTo>
                    <a:pt x="102" y="38"/>
                  </a:lnTo>
                  <a:lnTo>
                    <a:pt x="64" y="145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59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5" y="152"/>
                  </a:lnTo>
                  <a:lnTo>
                    <a:pt x="9" y="149"/>
                  </a:lnTo>
                  <a:lnTo>
                    <a:pt x="4" y="144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2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4"/>
                  </a:lnTo>
                  <a:lnTo>
                    <a:pt x="54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6BF8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34"/>
            <p:cNvSpPr>
              <a:spLocks/>
            </p:cNvSpPr>
            <p:nvPr/>
          </p:nvSpPr>
          <p:spPr bwMode="auto">
            <a:xfrm>
              <a:off x="2836863" y="3725863"/>
              <a:ext cx="185738" cy="2746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73" y="1"/>
                </a:cxn>
                <a:cxn ang="0">
                  <a:pos x="99" y="10"/>
                </a:cxn>
                <a:cxn ang="0">
                  <a:pos x="106" y="14"/>
                </a:cxn>
                <a:cxn ang="0">
                  <a:pos x="112" y="20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5" y="44"/>
                </a:cxn>
                <a:cxn ang="0">
                  <a:pos x="76" y="156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2"/>
                </a:cxn>
                <a:cxn ang="0">
                  <a:pos x="51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5"/>
                </a:cxn>
                <a:cxn ang="0">
                  <a:pos x="0" y="138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1"/>
                </a:cxn>
                <a:cxn ang="0">
                  <a:pos x="65" y="0"/>
                </a:cxn>
              </a:cxnLst>
              <a:rect l="0" t="0" r="r" b="b"/>
              <a:pathLst>
                <a:path w="117" h="173">
                  <a:moveTo>
                    <a:pt x="65" y="0"/>
                  </a:moveTo>
                  <a:lnTo>
                    <a:pt x="73" y="1"/>
                  </a:lnTo>
                  <a:lnTo>
                    <a:pt x="99" y="10"/>
                  </a:lnTo>
                  <a:lnTo>
                    <a:pt x="106" y="14"/>
                  </a:lnTo>
                  <a:lnTo>
                    <a:pt x="112" y="20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5" y="44"/>
                  </a:lnTo>
                  <a:lnTo>
                    <a:pt x="76" y="156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2"/>
                  </a:lnTo>
                  <a:lnTo>
                    <a:pt x="51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8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35"/>
            <p:cNvSpPr>
              <a:spLocks/>
            </p:cNvSpPr>
            <p:nvPr/>
          </p:nvSpPr>
          <p:spPr bwMode="auto">
            <a:xfrm>
              <a:off x="2851151" y="3724276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4" y="11"/>
                </a:cxn>
                <a:cxn ang="0">
                  <a:pos x="99" y="17"/>
                </a:cxn>
                <a:cxn ang="0">
                  <a:pos x="102" y="24"/>
                </a:cxn>
                <a:cxn ang="0">
                  <a:pos x="103" y="31"/>
                </a:cxn>
                <a:cxn ang="0">
                  <a:pos x="102" y="38"/>
                </a:cxn>
                <a:cxn ang="0">
                  <a:pos x="65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50" y="159"/>
                </a:cxn>
                <a:cxn ang="0">
                  <a:pos x="43" y="160"/>
                </a:cxn>
                <a:cxn ang="0">
                  <a:pos x="35" y="159"/>
                </a:cxn>
                <a:cxn ang="0">
                  <a:pos x="16" y="153"/>
                </a:cxn>
                <a:cxn ang="0">
                  <a:pos x="10" y="149"/>
                </a:cxn>
                <a:cxn ang="0">
                  <a:pos x="5" y="144"/>
                </a:cxn>
                <a:cxn ang="0">
                  <a:pos x="1" y="137"/>
                </a:cxn>
                <a:cxn ang="0">
                  <a:pos x="0" y="130"/>
                </a:cxn>
                <a:cxn ang="0">
                  <a:pos x="1" y="123"/>
                </a:cxn>
                <a:cxn ang="0">
                  <a:pos x="38" y="16"/>
                </a:cxn>
                <a:cxn ang="0">
                  <a:pos x="42" y="10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4" y="11"/>
                  </a:lnTo>
                  <a:lnTo>
                    <a:pt x="99" y="17"/>
                  </a:lnTo>
                  <a:lnTo>
                    <a:pt x="102" y="24"/>
                  </a:lnTo>
                  <a:lnTo>
                    <a:pt x="103" y="31"/>
                  </a:lnTo>
                  <a:lnTo>
                    <a:pt x="102" y="38"/>
                  </a:lnTo>
                  <a:lnTo>
                    <a:pt x="65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50" y="159"/>
                  </a:lnTo>
                  <a:lnTo>
                    <a:pt x="43" y="160"/>
                  </a:lnTo>
                  <a:lnTo>
                    <a:pt x="35" y="159"/>
                  </a:lnTo>
                  <a:lnTo>
                    <a:pt x="16" y="153"/>
                  </a:lnTo>
                  <a:lnTo>
                    <a:pt x="10" y="149"/>
                  </a:lnTo>
                  <a:lnTo>
                    <a:pt x="5" y="144"/>
                  </a:lnTo>
                  <a:lnTo>
                    <a:pt x="1" y="137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8" y="16"/>
                  </a:lnTo>
                  <a:lnTo>
                    <a:pt x="42" y="10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BF8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36"/>
            <p:cNvSpPr>
              <a:spLocks/>
            </p:cNvSpPr>
            <p:nvPr/>
          </p:nvSpPr>
          <p:spPr bwMode="auto">
            <a:xfrm>
              <a:off x="2973388" y="3773488"/>
              <a:ext cx="185738" cy="27463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4" y="1"/>
                </a:cxn>
                <a:cxn ang="0">
                  <a:pos x="99" y="10"/>
                </a:cxn>
                <a:cxn ang="0">
                  <a:pos x="107" y="14"/>
                </a:cxn>
                <a:cxn ang="0">
                  <a:pos x="113" y="20"/>
                </a:cxn>
                <a:cxn ang="0">
                  <a:pos x="116" y="28"/>
                </a:cxn>
                <a:cxn ang="0">
                  <a:pos x="117" y="36"/>
                </a:cxn>
                <a:cxn ang="0">
                  <a:pos x="116" y="44"/>
                </a:cxn>
                <a:cxn ang="0">
                  <a:pos x="77" y="155"/>
                </a:cxn>
                <a:cxn ang="0">
                  <a:pos x="73" y="163"/>
                </a:cxn>
                <a:cxn ang="0">
                  <a:pos x="67" y="169"/>
                </a:cxn>
                <a:cxn ang="0">
                  <a:pos x="59" y="172"/>
                </a:cxn>
                <a:cxn ang="0">
                  <a:pos x="52" y="173"/>
                </a:cxn>
                <a:cxn ang="0">
                  <a:pos x="43" y="172"/>
                </a:cxn>
                <a:cxn ang="0">
                  <a:pos x="17" y="163"/>
                </a:cxn>
                <a:cxn ang="0">
                  <a:pos x="10" y="159"/>
                </a:cxn>
                <a:cxn ang="0">
                  <a:pos x="4" y="153"/>
                </a:cxn>
                <a:cxn ang="0">
                  <a:pos x="1" y="145"/>
                </a:cxn>
                <a:cxn ang="0">
                  <a:pos x="0" y="138"/>
                </a:cxn>
                <a:cxn ang="0">
                  <a:pos x="1" y="129"/>
                </a:cxn>
                <a:cxn ang="0">
                  <a:pos x="40" y="17"/>
                </a:cxn>
                <a:cxn ang="0">
                  <a:pos x="44" y="10"/>
                </a:cxn>
                <a:cxn ang="0">
                  <a:pos x="50" y="4"/>
                </a:cxn>
                <a:cxn ang="0">
                  <a:pos x="57" y="1"/>
                </a:cxn>
                <a:cxn ang="0">
                  <a:pos x="66" y="0"/>
                </a:cxn>
              </a:cxnLst>
              <a:rect l="0" t="0" r="r" b="b"/>
              <a:pathLst>
                <a:path w="117" h="173">
                  <a:moveTo>
                    <a:pt x="66" y="0"/>
                  </a:moveTo>
                  <a:lnTo>
                    <a:pt x="74" y="1"/>
                  </a:lnTo>
                  <a:lnTo>
                    <a:pt x="99" y="10"/>
                  </a:lnTo>
                  <a:lnTo>
                    <a:pt x="107" y="14"/>
                  </a:lnTo>
                  <a:lnTo>
                    <a:pt x="113" y="20"/>
                  </a:lnTo>
                  <a:lnTo>
                    <a:pt x="116" y="28"/>
                  </a:lnTo>
                  <a:lnTo>
                    <a:pt x="117" y="36"/>
                  </a:lnTo>
                  <a:lnTo>
                    <a:pt x="116" y="44"/>
                  </a:lnTo>
                  <a:lnTo>
                    <a:pt x="77" y="155"/>
                  </a:lnTo>
                  <a:lnTo>
                    <a:pt x="73" y="163"/>
                  </a:lnTo>
                  <a:lnTo>
                    <a:pt x="67" y="169"/>
                  </a:lnTo>
                  <a:lnTo>
                    <a:pt x="59" y="172"/>
                  </a:lnTo>
                  <a:lnTo>
                    <a:pt x="52" y="173"/>
                  </a:lnTo>
                  <a:lnTo>
                    <a:pt x="43" y="172"/>
                  </a:lnTo>
                  <a:lnTo>
                    <a:pt x="17" y="163"/>
                  </a:lnTo>
                  <a:lnTo>
                    <a:pt x="10" y="159"/>
                  </a:lnTo>
                  <a:lnTo>
                    <a:pt x="4" y="153"/>
                  </a:lnTo>
                  <a:lnTo>
                    <a:pt x="1" y="145"/>
                  </a:lnTo>
                  <a:lnTo>
                    <a:pt x="0" y="138"/>
                  </a:lnTo>
                  <a:lnTo>
                    <a:pt x="1" y="129"/>
                  </a:lnTo>
                  <a:lnTo>
                    <a:pt x="40" y="17"/>
                  </a:lnTo>
                  <a:lnTo>
                    <a:pt x="44" y="10"/>
                  </a:lnTo>
                  <a:lnTo>
                    <a:pt x="50" y="4"/>
                  </a:lnTo>
                  <a:lnTo>
                    <a:pt x="57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37"/>
            <p:cNvSpPr>
              <a:spLocks/>
            </p:cNvSpPr>
            <p:nvPr/>
          </p:nvSpPr>
          <p:spPr bwMode="auto">
            <a:xfrm>
              <a:off x="2989263" y="3771901"/>
              <a:ext cx="163513" cy="2540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8" y="1"/>
                </a:cxn>
                <a:cxn ang="0">
                  <a:pos x="87" y="8"/>
                </a:cxn>
                <a:cxn ang="0">
                  <a:pos x="93" y="12"/>
                </a:cxn>
                <a:cxn ang="0">
                  <a:pos x="98" y="17"/>
                </a:cxn>
                <a:cxn ang="0">
                  <a:pos x="101" y="23"/>
                </a:cxn>
                <a:cxn ang="0">
                  <a:pos x="103" y="30"/>
                </a:cxn>
                <a:cxn ang="0">
                  <a:pos x="101" y="38"/>
                </a:cxn>
                <a:cxn ang="0">
                  <a:pos x="64" y="144"/>
                </a:cxn>
                <a:cxn ang="0">
                  <a:pos x="61" y="151"/>
                </a:cxn>
                <a:cxn ang="0">
                  <a:pos x="56" y="156"/>
                </a:cxn>
                <a:cxn ang="0">
                  <a:pos x="49" y="160"/>
                </a:cxn>
                <a:cxn ang="0">
                  <a:pos x="42" y="160"/>
                </a:cxn>
                <a:cxn ang="0">
                  <a:pos x="35" y="159"/>
                </a:cxn>
                <a:cxn ang="0">
                  <a:pos x="15" y="153"/>
                </a:cxn>
                <a:cxn ang="0">
                  <a:pos x="8" y="149"/>
                </a:cxn>
                <a:cxn ang="0">
                  <a:pos x="3" y="144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3"/>
                </a:cxn>
                <a:cxn ang="0">
                  <a:pos x="38" y="16"/>
                </a:cxn>
                <a:cxn ang="0">
                  <a:pos x="42" y="9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60" y="0"/>
                </a:cxn>
              </a:cxnLst>
              <a:rect l="0" t="0" r="r" b="b"/>
              <a:pathLst>
                <a:path w="103" h="160">
                  <a:moveTo>
                    <a:pt x="60" y="0"/>
                  </a:moveTo>
                  <a:lnTo>
                    <a:pt x="68" y="1"/>
                  </a:lnTo>
                  <a:lnTo>
                    <a:pt x="87" y="8"/>
                  </a:lnTo>
                  <a:lnTo>
                    <a:pt x="93" y="12"/>
                  </a:lnTo>
                  <a:lnTo>
                    <a:pt x="98" y="17"/>
                  </a:lnTo>
                  <a:lnTo>
                    <a:pt x="101" y="23"/>
                  </a:lnTo>
                  <a:lnTo>
                    <a:pt x="103" y="30"/>
                  </a:lnTo>
                  <a:lnTo>
                    <a:pt x="101" y="38"/>
                  </a:lnTo>
                  <a:lnTo>
                    <a:pt x="64" y="144"/>
                  </a:lnTo>
                  <a:lnTo>
                    <a:pt x="61" y="151"/>
                  </a:lnTo>
                  <a:lnTo>
                    <a:pt x="56" y="156"/>
                  </a:lnTo>
                  <a:lnTo>
                    <a:pt x="49" y="160"/>
                  </a:lnTo>
                  <a:lnTo>
                    <a:pt x="42" y="160"/>
                  </a:lnTo>
                  <a:lnTo>
                    <a:pt x="35" y="159"/>
                  </a:lnTo>
                  <a:lnTo>
                    <a:pt x="15" y="153"/>
                  </a:lnTo>
                  <a:lnTo>
                    <a:pt x="8" y="149"/>
                  </a:lnTo>
                  <a:lnTo>
                    <a:pt x="3" y="144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3"/>
                  </a:lnTo>
                  <a:lnTo>
                    <a:pt x="38" y="16"/>
                  </a:lnTo>
                  <a:lnTo>
                    <a:pt x="42" y="9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BF8E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0" y="4038600"/>
            <a:ext cx="12188825" cy="2819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grpSp>
        <p:nvGrpSpPr>
          <p:cNvPr id="2" name="Group 49"/>
          <p:cNvGrpSpPr/>
          <p:nvPr/>
        </p:nvGrpSpPr>
        <p:grpSpPr>
          <a:xfrm>
            <a:off x="3960812" y="1447800"/>
            <a:ext cx="3324604" cy="3660434"/>
            <a:chOff x="3960813" y="582613"/>
            <a:chExt cx="4227513" cy="4654551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2054" name="Freeform 6"/>
            <p:cNvSpPr>
              <a:spLocks noEditPoints="1"/>
            </p:cNvSpPr>
            <p:nvPr/>
          </p:nvSpPr>
          <p:spPr bwMode="auto">
            <a:xfrm>
              <a:off x="3960813" y="1687513"/>
              <a:ext cx="3543300" cy="3232150"/>
            </a:xfrm>
            <a:custGeom>
              <a:avLst/>
              <a:gdLst/>
              <a:ahLst/>
              <a:cxnLst>
                <a:cxn ang="0">
                  <a:pos x="1011" y="1295"/>
                </a:cxn>
                <a:cxn ang="0">
                  <a:pos x="963" y="1332"/>
                </a:cxn>
                <a:cxn ang="0">
                  <a:pos x="944" y="1391"/>
                </a:cxn>
                <a:cxn ang="0">
                  <a:pos x="956" y="1460"/>
                </a:cxn>
                <a:cxn ang="0">
                  <a:pos x="996" y="1531"/>
                </a:cxn>
                <a:cxn ang="0">
                  <a:pos x="1059" y="1594"/>
                </a:cxn>
                <a:cxn ang="0">
                  <a:pos x="1134" y="1635"/>
                </a:cxn>
                <a:cxn ang="0">
                  <a:pos x="1206" y="1646"/>
                </a:cxn>
                <a:cxn ang="0">
                  <a:pos x="1265" y="1629"/>
                </a:cxn>
                <a:cxn ang="0">
                  <a:pos x="1303" y="1585"/>
                </a:cxn>
                <a:cxn ang="0">
                  <a:pos x="1312" y="1522"/>
                </a:cxn>
                <a:cxn ang="0">
                  <a:pos x="1291" y="1450"/>
                </a:cxn>
                <a:cxn ang="0">
                  <a:pos x="1242" y="1379"/>
                </a:cxn>
                <a:cxn ang="0">
                  <a:pos x="1174" y="1323"/>
                </a:cxn>
                <a:cxn ang="0">
                  <a:pos x="1101" y="1292"/>
                </a:cxn>
                <a:cxn ang="0">
                  <a:pos x="1223" y="0"/>
                </a:cxn>
                <a:cxn ang="0">
                  <a:pos x="1427" y="15"/>
                </a:cxn>
                <a:cxn ang="0">
                  <a:pos x="1624" y="68"/>
                </a:cxn>
                <a:cxn ang="0">
                  <a:pos x="1808" y="160"/>
                </a:cxn>
                <a:cxn ang="0">
                  <a:pos x="1965" y="283"/>
                </a:cxn>
                <a:cxn ang="0">
                  <a:pos x="2086" y="430"/>
                </a:cxn>
                <a:cxn ang="0">
                  <a:pos x="2170" y="596"/>
                </a:cxn>
                <a:cxn ang="0">
                  <a:pos x="2219" y="777"/>
                </a:cxn>
                <a:cxn ang="0">
                  <a:pos x="2232" y="966"/>
                </a:cxn>
                <a:cxn ang="0">
                  <a:pos x="2208" y="1160"/>
                </a:cxn>
                <a:cxn ang="0">
                  <a:pos x="2149" y="1355"/>
                </a:cxn>
                <a:cxn ang="0">
                  <a:pos x="2054" y="1546"/>
                </a:cxn>
                <a:cxn ang="0">
                  <a:pos x="1954" y="1688"/>
                </a:cxn>
                <a:cxn ang="0">
                  <a:pos x="1892" y="1760"/>
                </a:cxn>
                <a:cxn ang="0">
                  <a:pos x="1807" y="1844"/>
                </a:cxn>
                <a:cxn ang="0">
                  <a:pos x="1698" y="1926"/>
                </a:cxn>
                <a:cxn ang="0">
                  <a:pos x="1569" y="1991"/>
                </a:cxn>
                <a:cxn ang="0">
                  <a:pos x="1422" y="2027"/>
                </a:cxn>
                <a:cxn ang="0">
                  <a:pos x="1290" y="2036"/>
                </a:cxn>
                <a:cxn ang="0">
                  <a:pos x="1184" y="2024"/>
                </a:cxn>
                <a:cxn ang="0">
                  <a:pos x="1102" y="1999"/>
                </a:cxn>
                <a:cxn ang="0">
                  <a:pos x="1044" y="1969"/>
                </a:cxn>
                <a:cxn ang="0">
                  <a:pos x="976" y="1909"/>
                </a:cxn>
                <a:cxn ang="0">
                  <a:pos x="948" y="1845"/>
                </a:cxn>
                <a:cxn ang="0">
                  <a:pos x="944" y="1782"/>
                </a:cxn>
                <a:cxn ang="0">
                  <a:pos x="951" y="1704"/>
                </a:cxn>
                <a:cxn ang="0">
                  <a:pos x="946" y="1654"/>
                </a:cxn>
                <a:cxn ang="0">
                  <a:pos x="916" y="1614"/>
                </a:cxn>
                <a:cxn ang="0">
                  <a:pos x="825" y="1583"/>
                </a:cxn>
                <a:cxn ang="0">
                  <a:pos x="716" y="1580"/>
                </a:cxn>
                <a:cxn ang="0">
                  <a:pos x="601" y="1597"/>
                </a:cxn>
                <a:cxn ang="0">
                  <a:pos x="475" y="1612"/>
                </a:cxn>
                <a:cxn ang="0">
                  <a:pos x="349" y="1608"/>
                </a:cxn>
                <a:cxn ang="0">
                  <a:pos x="258" y="1587"/>
                </a:cxn>
                <a:cxn ang="0">
                  <a:pos x="174" y="1547"/>
                </a:cxn>
                <a:cxn ang="0">
                  <a:pos x="102" y="1483"/>
                </a:cxn>
                <a:cxn ang="0">
                  <a:pos x="45" y="1389"/>
                </a:cxn>
                <a:cxn ang="0">
                  <a:pos x="7" y="1253"/>
                </a:cxn>
                <a:cxn ang="0">
                  <a:pos x="4" y="1084"/>
                </a:cxn>
                <a:cxn ang="0">
                  <a:pos x="38" y="913"/>
                </a:cxn>
                <a:cxn ang="0">
                  <a:pos x="107" y="741"/>
                </a:cxn>
                <a:cxn ang="0">
                  <a:pos x="203" y="574"/>
                </a:cxn>
                <a:cxn ang="0">
                  <a:pos x="342" y="396"/>
                </a:cxn>
                <a:cxn ang="0">
                  <a:pos x="506" y="250"/>
                </a:cxn>
                <a:cxn ang="0">
                  <a:pos x="688" y="136"/>
                </a:cxn>
                <a:cxn ang="0">
                  <a:pos x="884" y="56"/>
                </a:cxn>
                <a:cxn ang="0">
                  <a:pos x="1086" y="10"/>
                </a:cxn>
              </a:cxnLst>
              <a:rect l="0" t="0" r="r" b="b"/>
              <a:pathLst>
                <a:path w="2232" h="2036">
                  <a:moveTo>
                    <a:pt x="1054" y="1287"/>
                  </a:moveTo>
                  <a:lnTo>
                    <a:pt x="1031" y="1288"/>
                  </a:lnTo>
                  <a:lnTo>
                    <a:pt x="1011" y="1295"/>
                  </a:lnTo>
                  <a:lnTo>
                    <a:pt x="992" y="1303"/>
                  </a:lnTo>
                  <a:lnTo>
                    <a:pt x="976" y="1316"/>
                  </a:lnTo>
                  <a:lnTo>
                    <a:pt x="963" y="1332"/>
                  </a:lnTo>
                  <a:lnTo>
                    <a:pt x="953" y="1350"/>
                  </a:lnTo>
                  <a:lnTo>
                    <a:pt x="947" y="1369"/>
                  </a:lnTo>
                  <a:lnTo>
                    <a:pt x="944" y="1391"/>
                  </a:lnTo>
                  <a:lnTo>
                    <a:pt x="945" y="1413"/>
                  </a:lnTo>
                  <a:lnTo>
                    <a:pt x="949" y="1436"/>
                  </a:lnTo>
                  <a:lnTo>
                    <a:pt x="956" y="1460"/>
                  </a:lnTo>
                  <a:lnTo>
                    <a:pt x="966" y="1484"/>
                  </a:lnTo>
                  <a:lnTo>
                    <a:pt x="980" y="1508"/>
                  </a:lnTo>
                  <a:lnTo>
                    <a:pt x="996" y="1531"/>
                  </a:lnTo>
                  <a:lnTo>
                    <a:pt x="1014" y="1554"/>
                  </a:lnTo>
                  <a:lnTo>
                    <a:pt x="1036" y="1575"/>
                  </a:lnTo>
                  <a:lnTo>
                    <a:pt x="1059" y="1594"/>
                  </a:lnTo>
                  <a:lnTo>
                    <a:pt x="1084" y="1610"/>
                  </a:lnTo>
                  <a:lnTo>
                    <a:pt x="1109" y="1624"/>
                  </a:lnTo>
                  <a:lnTo>
                    <a:pt x="1134" y="1635"/>
                  </a:lnTo>
                  <a:lnTo>
                    <a:pt x="1158" y="1642"/>
                  </a:lnTo>
                  <a:lnTo>
                    <a:pt x="1182" y="1645"/>
                  </a:lnTo>
                  <a:lnTo>
                    <a:pt x="1206" y="1646"/>
                  </a:lnTo>
                  <a:lnTo>
                    <a:pt x="1227" y="1643"/>
                  </a:lnTo>
                  <a:lnTo>
                    <a:pt x="1247" y="1638"/>
                  </a:lnTo>
                  <a:lnTo>
                    <a:pt x="1265" y="1629"/>
                  </a:lnTo>
                  <a:lnTo>
                    <a:pt x="1281" y="1618"/>
                  </a:lnTo>
                  <a:lnTo>
                    <a:pt x="1294" y="1602"/>
                  </a:lnTo>
                  <a:lnTo>
                    <a:pt x="1303" y="1585"/>
                  </a:lnTo>
                  <a:lnTo>
                    <a:pt x="1310" y="1566"/>
                  </a:lnTo>
                  <a:lnTo>
                    <a:pt x="1312" y="1545"/>
                  </a:lnTo>
                  <a:lnTo>
                    <a:pt x="1312" y="1522"/>
                  </a:lnTo>
                  <a:lnTo>
                    <a:pt x="1309" y="1499"/>
                  </a:lnTo>
                  <a:lnTo>
                    <a:pt x="1302" y="1475"/>
                  </a:lnTo>
                  <a:lnTo>
                    <a:pt x="1291" y="1450"/>
                  </a:lnTo>
                  <a:lnTo>
                    <a:pt x="1278" y="1426"/>
                  </a:lnTo>
                  <a:lnTo>
                    <a:pt x="1262" y="1402"/>
                  </a:lnTo>
                  <a:lnTo>
                    <a:pt x="1242" y="1379"/>
                  </a:lnTo>
                  <a:lnTo>
                    <a:pt x="1221" y="1358"/>
                  </a:lnTo>
                  <a:lnTo>
                    <a:pt x="1198" y="1339"/>
                  </a:lnTo>
                  <a:lnTo>
                    <a:pt x="1174" y="1323"/>
                  </a:lnTo>
                  <a:lnTo>
                    <a:pt x="1150" y="1310"/>
                  </a:lnTo>
                  <a:lnTo>
                    <a:pt x="1126" y="1300"/>
                  </a:lnTo>
                  <a:lnTo>
                    <a:pt x="1101" y="1292"/>
                  </a:lnTo>
                  <a:lnTo>
                    <a:pt x="1077" y="1287"/>
                  </a:lnTo>
                  <a:lnTo>
                    <a:pt x="1054" y="1287"/>
                  </a:lnTo>
                  <a:close/>
                  <a:moveTo>
                    <a:pt x="1223" y="0"/>
                  </a:moveTo>
                  <a:lnTo>
                    <a:pt x="1292" y="0"/>
                  </a:lnTo>
                  <a:lnTo>
                    <a:pt x="1359" y="6"/>
                  </a:lnTo>
                  <a:lnTo>
                    <a:pt x="1427" y="15"/>
                  </a:lnTo>
                  <a:lnTo>
                    <a:pt x="1494" y="28"/>
                  </a:lnTo>
                  <a:lnTo>
                    <a:pt x="1559" y="46"/>
                  </a:lnTo>
                  <a:lnTo>
                    <a:pt x="1624" y="68"/>
                  </a:lnTo>
                  <a:lnTo>
                    <a:pt x="1687" y="94"/>
                  </a:lnTo>
                  <a:lnTo>
                    <a:pt x="1749" y="125"/>
                  </a:lnTo>
                  <a:lnTo>
                    <a:pt x="1808" y="160"/>
                  </a:lnTo>
                  <a:lnTo>
                    <a:pt x="1864" y="198"/>
                  </a:lnTo>
                  <a:lnTo>
                    <a:pt x="1917" y="239"/>
                  </a:lnTo>
                  <a:lnTo>
                    <a:pt x="1965" y="283"/>
                  </a:lnTo>
                  <a:lnTo>
                    <a:pt x="2009" y="330"/>
                  </a:lnTo>
                  <a:lnTo>
                    <a:pt x="2049" y="379"/>
                  </a:lnTo>
                  <a:lnTo>
                    <a:pt x="2086" y="430"/>
                  </a:lnTo>
                  <a:lnTo>
                    <a:pt x="2118" y="484"/>
                  </a:lnTo>
                  <a:lnTo>
                    <a:pt x="2146" y="539"/>
                  </a:lnTo>
                  <a:lnTo>
                    <a:pt x="2170" y="596"/>
                  </a:lnTo>
                  <a:lnTo>
                    <a:pt x="2191" y="655"/>
                  </a:lnTo>
                  <a:lnTo>
                    <a:pt x="2207" y="715"/>
                  </a:lnTo>
                  <a:lnTo>
                    <a:pt x="2219" y="777"/>
                  </a:lnTo>
                  <a:lnTo>
                    <a:pt x="2228" y="839"/>
                  </a:lnTo>
                  <a:lnTo>
                    <a:pt x="2232" y="902"/>
                  </a:lnTo>
                  <a:lnTo>
                    <a:pt x="2232" y="966"/>
                  </a:lnTo>
                  <a:lnTo>
                    <a:pt x="2228" y="1030"/>
                  </a:lnTo>
                  <a:lnTo>
                    <a:pt x="2221" y="1095"/>
                  </a:lnTo>
                  <a:lnTo>
                    <a:pt x="2208" y="1160"/>
                  </a:lnTo>
                  <a:lnTo>
                    <a:pt x="2192" y="1226"/>
                  </a:lnTo>
                  <a:lnTo>
                    <a:pt x="2173" y="1291"/>
                  </a:lnTo>
                  <a:lnTo>
                    <a:pt x="2149" y="1355"/>
                  </a:lnTo>
                  <a:lnTo>
                    <a:pt x="2121" y="1420"/>
                  </a:lnTo>
                  <a:lnTo>
                    <a:pt x="2089" y="1483"/>
                  </a:lnTo>
                  <a:lnTo>
                    <a:pt x="2054" y="1546"/>
                  </a:lnTo>
                  <a:lnTo>
                    <a:pt x="2014" y="1608"/>
                  </a:lnTo>
                  <a:lnTo>
                    <a:pt x="1969" y="1668"/>
                  </a:lnTo>
                  <a:lnTo>
                    <a:pt x="1954" y="1688"/>
                  </a:lnTo>
                  <a:lnTo>
                    <a:pt x="1936" y="1709"/>
                  </a:lnTo>
                  <a:lnTo>
                    <a:pt x="1916" y="1734"/>
                  </a:lnTo>
                  <a:lnTo>
                    <a:pt x="1892" y="1760"/>
                  </a:lnTo>
                  <a:lnTo>
                    <a:pt x="1866" y="1788"/>
                  </a:lnTo>
                  <a:lnTo>
                    <a:pt x="1838" y="1815"/>
                  </a:lnTo>
                  <a:lnTo>
                    <a:pt x="1807" y="1844"/>
                  </a:lnTo>
                  <a:lnTo>
                    <a:pt x="1773" y="1872"/>
                  </a:lnTo>
                  <a:lnTo>
                    <a:pt x="1736" y="1899"/>
                  </a:lnTo>
                  <a:lnTo>
                    <a:pt x="1698" y="1926"/>
                  </a:lnTo>
                  <a:lnTo>
                    <a:pt x="1657" y="1950"/>
                  </a:lnTo>
                  <a:lnTo>
                    <a:pt x="1615" y="1972"/>
                  </a:lnTo>
                  <a:lnTo>
                    <a:pt x="1569" y="1991"/>
                  </a:lnTo>
                  <a:lnTo>
                    <a:pt x="1522" y="2007"/>
                  </a:lnTo>
                  <a:lnTo>
                    <a:pt x="1473" y="2018"/>
                  </a:lnTo>
                  <a:lnTo>
                    <a:pt x="1422" y="2027"/>
                  </a:lnTo>
                  <a:lnTo>
                    <a:pt x="1375" y="2032"/>
                  </a:lnTo>
                  <a:lnTo>
                    <a:pt x="1331" y="2035"/>
                  </a:lnTo>
                  <a:lnTo>
                    <a:pt x="1290" y="2036"/>
                  </a:lnTo>
                  <a:lnTo>
                    <a:pt x="1252" y="2033"/>
                  </a:lnTo>
                  <a:lnTo>
                    <a:pt x="1217" y="2030"/>
                  </a:lnTo>
                  <a:lnTo>
                    <a:pt x="1184" y="2024"/>
                  </a:lnTo>
                  <a:lnTo>
                    <a:pt x="1155" y="2017"/>
                  </a:lnTo>
                  <a:lnTo>
                    <a:pt x="1127" y="2008"/>
                  </a:lnTo>
                  <a:lnTo>
                    <a:pt x="1102" y="1999"/>
                  </a:lnTo>
                  <a:lnTo>
                    <a:pt x="1081" y="1990"/>
                  </a:lnTo>
                  <a:lnTo>
                    <a:pt x="1062" y="1980"/>
                  </a:lnTo>
                  <a:lnTo>
                    <a:pt x="1044" y="1969"/>
                  </a:lnTo>
                  <a:lnTo>
                    <a:pt x="1016" y="1950"/>
                  </a:lnTo>
                  <a:lnTo>
                    <a:pt x="994" y="1929"/>
                  </a:lnTo>
                  <a:lnTo>
                    <a:pt x="976" y="1909"/>
                  </a:lnTo>
                  <a:lnTo>
                    <a:pt x="963" y="1888"/>
                  </a:lnTo>
                  <a:lnTo>
                    <a:pt x="954" y="1867"/>
                  </a:lnTo>
                  <a:lnTo>
                    <a:pt x="948" y="1845"/>
                  </a:lnTo>
                  <a:lnTo>
                    <a:pt x="945" y="1824"/>
                  </a:lnTo>
                  <a:lnTo>
                    <a:pt x="943" y="1804"/>
                  </a:lnTo>
                  <a:lnTo>
                    <a:pt x="944" y="1782"/>
                  </a:lnTo>
                  <a:lnTo>
                    <a:pt x="946" y="1762"/>
                  </a:lnTo>
                  <a:lnTo>
                    <a:pt x="950" y="1723"/>
                  </a:lnTo>
                  <a:lnTo>
                    <a:pt x="951" y="1704"/>
                  </a:lnTo>
                  <a:lnTo>
                    <a:pt x="951" y="1686"/>
                  </a:lnTo>
                  <a:lnTo>
                    <a:pt x="950" y="1669"/>
                  </a:lnTo>
                  <a:lnTo>
                    <a:pt x="946" y="1654"/>
                  </a:lnTo>
                  <a:lnTo>
                    <a:pt x="940" y="1639"/>
                  </a:lnTo>
                  <a:lnTo>
                    <a:pt x="929" y="1626"/>
                  </a:lnTo>
                  <a:lnTo>
                    <a:pt x="916" y="1614"/>
                  </a:lnTo>
                  <a:lnTo>
                    <a:pt x="897" y="1604"/>
                  </a:lnTo>
                  <a:lnTo>
                    <a:pt x="861" y="1591"/>
                  </a:lnTo>
                  <a:lnTo>
                    <a:pt x="825" y="1583"/>
                  </a:lnTo>
                  <a:lnTo>
                    <a:pt x="789" y="1578"/>
                  </a:lnTo>
                  <a:lnTo>
                    <a:pt x="753" y="1578"/>
                  </a:lnTo>
                  <a:lnTo>
                    <a:pt x="716" y="1580"/>
                  </a:lnTo>
                  <a:lnTo>
                    <a:pt x="678" y="1585"/>
                  </a:lnTo>
                  <a:lnTo>
                    <a:pt x="640" y="1591"/>
                  </a:lnTo>
                  <a:lnTo>
                    <a:pt x="601" y="1597"/>
                  </a:lnTo>
                  <a:lnTo>
                    <a:pt x="560" y="1603"/>
                  </a:lnTo>
                  <a:lnTo>
                    <a:pt x="518" y="1609"/>
                  </a:lnTo>
                  <a:lnTo>
                    <a:pt x="475" y="1612"/>
                  </a:lnTo>
                  <a:lnTo>
                    <a:pt x="429" y="1613"/>
                  </a:lnTo>
                  <a:lnTo>
                    <a:pt x="381" y="1611"/>
                  </a:lnTo>
                  <a:lnTo>
                    <a:pt x="349" y="1608"/>
                  </a:lnTo>
                  <a:lnTo>
                    <a:pt x="318" y="1603"/>
                  </a:lnTo>
                  <a:lnTo>
                    <a:pt x="288" y="1596"/>
                  </a:lnTo>
                  <a:lnTo>
                    <a:pt x="258" y="1587"/>
                  </a:lnTo>
                  <a:lnTo>
                    <a:pt x="229" y="1577"/>
                  </a:lnTo>
                  <a:lnTo>
                    <a:pt x="201" y="1563"/>
                  </a:lnTo>
                  <a:lnTo>
                    <a:pt x="174" y="1547"/>
                  </a:lnTo>
                  <a:lnTo>
                    <a:pt x="148" y="1529"/>
                  </a:lnTo>
                  <a:lnTo>
                    <a:pt x="124" y="1507"/>
                  </a:lnTo>
                  <a:lnTo>
                    <a:pt x="102" y="1483"/>
                  </a:lnTo>
                  <a:lnTo>
                    <a:pt x="81" y="1455"/>
                  </a:lnTo>
                  <a:lnTo>
                    <a:pt x="62" y="1424"/>
                  </a:lnTo>
                  <a:lnTo>
                    <a:pt x="45" y="1389"/>
                  </a:lnTo>
                  <a:lnTo>
                    <a:pt x="30" y="1350"/>
                  </a:lnTo>
                  <a:lnTo>
                    <a:pt x="18" y="1307"/>
                  </a:lnTo>
                  <a:lnTo>
                    <a:pt x="7" y="1253"/>
                  </a:lnTo>
                  <a:lnTo>
                    <a:pt x="1" y="1197"/>
                  </a:lnTo>
                  <a:lnTo>
                    <a:pt x="0" y="1141"/>
                  </a:lnTo>
                  <a:lnTo>
                    <a:pt x="4" y="1084"/>
                  </a:lnTo>
                  <a:lnTo>
                    <a:pt x="11" y="1028"/>
                  </a:lnTo>
                  <a:lnTo>
                    <a:pt x="23" y="970"/>
                  </a:lnTo>
                  <a:lnTo>
                    <a:pt x="38" y="913"/>
                  </a:lnTo>
                  <a:lnTo>
                    <a:pt x="58" y="855"/>
                  </a:lnTo>
                  <a:lnTo>
                    <a:pt x="81" y="798"/>
                  </a:lnTo>
                  <a:lnTo>
                    <a:pt x="107" y="741"/>
                  </a:lnTo>
                  <a:lnTo>
                    <a:pt x="136" y="685"/>
                  </a:lnTo>
                  <a:lnTo>
                    <a:pt x="168" y="629"/>
                  </a:lnTo>
                  <a:lnTo>
                    <a:pt x="203" y="574"/>
                  </a:lnTo>
                  <a:lnTo>
                    <a:pt x="246" y="511"/>
                  </a:lnTo>
                  <a:lnTo>
                    <a:pt x="292" y="452"/>
                  </a:lnTo>
                  <a:lnTo>
                    <a:pt x="342" y="396"/>
                  </a:lnTo>
                  <a:lnTo>
                    <a:pt x="394" y="344"/>
                  </a:lnTo>
                  <a:lnTo>
                    <a:pt x="449" y="295"/>
                  </a:lnTo>
                  <a:lnTo>
                    <a:pt x="506" y="250"/>
                  </a:lnTo>
                  <a:lnTo>
                    <a:pt x="565" y="208"/>
                  </a:lnTo>
                  <a:lnTo>
                    <a:pt x="626" y="170"/>
                  </a:lnTo>
                  <a:lnTo>
                    <a:pt x="688" y="136"/>
                  </a:lnTo>
                  <a:lnTo>
                    <a:pt x="752" y="105"/>
                  </a:lnTo>
                  <a:lnTo>
                    <a:pt x="817" y="79"/>
                  </a:lnTo>
                  <a:lnTo>
                    <a:pt x="884" y="56"/>
                  </a:lnTo>
                  <a:lnTo>
                    <a:pt x="950" y="37"/>
                  </a:lnTo>
                  <a:lnTo>
                    <a:pt x="1018" y="22"/>
                  </a:lnTo>
                  <a:lnTo>
                    <a:pt x="1086" y="10"/>
                  </a:lnTo>
                  <a:lnTo>
                    <a:pt x="1155" y="3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rgbClr val="CD8D3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Freeform 7"/>
            <p:cNvSpPr>
              <a:spLocks noEditPoints="1"/>
            </p:cNvSpPr>
            <p:nvPr/>
          </p:nvSpPr>
          <p:spPr bwMode="auto">
            <a:xfrm>
              <a:off x="4035426" y="1701801"/>
              <a:ext cx="3506788" cy="3171825"/>
            </a:xfrm>
            <a:custGeom>
              <a:avLst/>
              <a:gdLst/>
              <a:ahLst/>
              <a:cxnLst>
                <a:cxn ang="0">
                  <a:pos x="1001" y="1270"/>
                </a:cxn>
                <a:cxn ang="0">
                  <a:pos x="953" y="1307"/>
                </a:cxn>
                <a:cxn ang="0">
                  <a:pos x="935" y="1365"/>
                </a:cxn>
                <a:cxn ang="0">
                  <a:pos x="947" y="1433"/>
                </a:cxn>
                <a:cxn ang="0">
                  <a:pos x="987" y="1504"/>
                </a:cxn>
                <a:cxn ang="0">
                  <a:pos x="1050" y="1565"/>
                </a:cxn>
                <a:cxn ang="0">
                  <a:pos x="1124" y="1604"/>
                </a:cxn>
                <a:cxn ang="0">
                  <a:pos x="1195" y="1617"/>
                </a:cxn>
                <a:cxn ang="0">
                  <a:pos x="1254" y="1600"/>
                </a:cxn>
                <a:cxn ang="0">
                  <a:pos x="1292" y="1556"/>
                </a:cxn>
                <a:cxn ang="0">
                  <a:pos x="1300" y="1495"/>
                </a:cxn>
                <a:cxn ang="0">
                  <a:pos x="1279" y="1424"/>
                </a:cxn>
                <a:cxn ang="0">
                  <a:pos x="1231" y="1354"/>
                </a:cxn>
                <a:cxn ang="0">
                  <a:pos x="1163" y="1299"/>
                </a:cxn>
                <a:cxn ang="0">
                  <a:pos x="1090" y="1269"/>
                </a:cxn>
                <a:cxn ang="0">
                  <a:pos x="1184" y="0"/>
                </a:cxn>
                <a:cxn ang="0">
                  <a:pos x="1394" y="13"/>
                </a:cxn>
                <a:cxn ang="0">
                  <a:pos x="1598" y="64"/>
                </a:cxn>
                <a:cxn ang="0">
                  <a:pos x="1788" y="158"/>
                </a:cxn>
                <a:cxn ang="0">
                  <a:pos x="1944" y="280"/>
                </a:cxn>
                <a:cxn ang="0">
                  <a:pos x="2063" y="425"/>
                </a:cxn>
                <a:cxn ang="0">
                  <a:pos x="2147" y="588"/>
                </a:cxn>
                <a:cxn ang="0">
                  <a:pos x="2196" y="765"/>
                </a:cxn>
                <a:cxn ang="0">
                  <a:pos x="2209" y="951"/>
                </a:cxn>
                <a:cxn ang="0">
                  <a:pos x="2187" y="1142"/>
                </a:cxn>
                <a:cxn ang="0">
                  <a:pos x="2129" y="1334"/>
                </a:cxn>
                <a:cxn ang="0">
                  <a:pos x="2034" y="1520"/>
                </a:cxn>
                <a:cxn ang="0">
                  <a:pos x="1936" y="1659"/>
                </a:cxn>
                <a:cxn ang="0">
                  <a:pos x="1875" y="1730"/>
                </a:cxn>
                <a:cxn ang="0">
                  <a:pos x="1791" y="1812"/>
                </a:cxn>
                <a:cxn ang="0">
                  <a:pos x="1683" y="1892"/>
                </a:cxn>
                <a:cxn ang="0">
                  <a:pos x="1556" y="1956"/>
                </a:cxn>
                <a:cxn ang="0">
                  <a:pos x="1411" y="1990"/>
                </a:cxn>
                <a:cxn ang="0">
                  <a:pos x="1279" y="1998"/>
                </a:cxn>
                <a:cxn ang="0">
                  <a:pos x="1175" y="1988"/>
                </a:cxn>
                <a:cxn ang="0">
                  <a:pos x="1094" y="1963"/>
                </a:cxn>
                <a:cxn ang="0">
                  <a:pos x="1035" y="1933"/>
                </a:cxn>
                <a:cxn ang="0">
                  <a:pos x="968" y="1874"/>
                </a:cxn>
                <a:cxn ang="0">
                  <a:pos x="941" y="1812"/>
                </a:cxn>
                <a:cxn ang="0">
                  <a:pos x="936" y="1749"/>
                </a:cxn>
                <a:cxn ang="0">
                  <a:pos x="943" y="1690"/>
                </a:cxn>
                <a:cxn ang="0">
                  <a:pos x="943" y="1639"/>
                </a:cxn>
                <a:cxn ang="0">
                  <a:pos x="922" y="1596"/>
                </a:cxn>
                <a:cxn ang="0">
                  <a:pos x="851" y="1561"/>
                </a:cxn>
                <a:cxn ang="0">
                  <a:pos x="734" y="1550"/>
                </a:cxn>
                <a:cxn ang="0">
                  <a:pos x="613" y="1564"/>
                </a:cxn>
                <a:cxn ang="0">
                  <a:pos x="478" y="1581"/>
                </a:cxn>
                <a:cxn ang="0">
                  <a:pos x="348" y="1577"/>
                </a:cxn>
                <a:cxn ang="0">
                  <a:pos x="257" y="1556"/>
                </a:cxn>
                <a:cxn ang="0">
                  <a:pos x="173" y="1516"/>
                </a:cxn>
                <a:cxn ang="0">
                  <a:pos x="102" y="1453"/>
                </a:cxn>
                <a:cxn ang="0">
                  <a:pos x="45" y="1360"/>
                </a:cxn>
                <a:cxn ang="0">
                  <a:pos x="7" y="1227"/>
                </a:cxn>
                <a:cxn ang="0">
                  <a:pos x="3" y="1061"/>
                </a:cxn>
                <a:cxn ang="0">
                  <a:pos x="37" y="893"/>
                </a:cxn>
                <a:cxn ang="0">
                  <a:pos x="105" y="725"/>
                </a:cxn>
                <a:cxn ang="0">
                  <a:pos x="199" y="560"/>
                </a:cxn>
                <a:cxn ang="0">
                  <a:pos x="343" y="380"/>
                </a:cxn>
                <a:cxn ang="0">
                  <a:pos x="512" y="234"/>
                </a:cxn>
                <a:cxn ang="0">
                  <a:pos x="702" y="121"/>
                </a:cxn>
                <a:cxn ang="0">
                  <a:pos x="903" y="45"/>
                </a:cxn>
                <a:cxn ang="0">
                  <a:pos x="1113" y="6"/>
                </a:cxn>
              </a:cxnLst>
              <a:rect l="0" t="0" r="r" b="b"/>
              <a:pathLst>
                <a:path w="2209" h="1998">
                  <a:moveTo>
                    <a:pt x="1044" y="1262"/>
                  </a:moveTo>
                  <a:lnTo>
                    <a:pt x="1022" y="1265"/>
                  </a:lnTo>
                  <a:lnTo>
                    <a:pt x="1001" y="1270"/>
                  </a:lnTo>
                  <a:lnTo>
                    <a:pt x="983" y="1279"/>
                  </a:lnTo>
                  <a:lnTo>
                    <a:pt x="967" y="1292"/>
                  </a:lnTo>
                  <a:lnTo>
                    <a:pt x="953" y="1307"/>
                  </a:lnTo>
                  <a:lnTo>
                    <a:pt x="943" y="1325"/>
                  </a:lnTo>
                  <a:lnTo>
                    <a:pt x="938" y="1344"/>
                  </a:lnTo>
                  <a:lnTo>
                    <a:pt x="935" y="1365"/>
                  </a:lnTo>
                  <a:lnTo>
                    <a:pt x="936" y="1387"/>
                  </a:lnTo>
                  <a:lnTo>
                    <a:pt x="940" y="1410"/>
                  </a:lnTo>
                  <a:lnTo>
                    <a:pt x="947" y="1433"/>
                  </a:lnTo>
                  <a:lnTo>
                    <a:pt x="958" y="1457"/>
                  </a:lnTo>
                  <a:lnTo>
                    <a:pt x="971" y="1480"/>
                  </a:lnTo>
                  <a:lnTo>
                    <a:pt x="987" y="1504"/>
                  </a:lnTo>
                  <a:lnTo>
                    <a:pt x="1006" y="1525"/>
                  </a:lnTo>
                  <a:lnTo>
                    <a:pt x="1027" y="1546"/>
                  </a:lnTo>
                  <a:lnTo>
                    <a:pt x="1050" y="1565"/>
                  </a:lnTo>
                  <a:lnTo>
                    <a:pt x="1074" y="1581"/>
                  </a:lnTo>
                  <a:lnTo>
                    <a:pt x="1099" y="1594"/>
                  </a:lnTo>
                  <a:lnTo>
                    <a:pt x="1124" y="1604"/>
                  </a:lnTo>
                  <a:lnTo>
                    <a:pt x="1148" y="1611"/>
                  </a:lnTo>
                  <a:lnTo>
                    <a:pt x="1172" y="1616"/>
                  </a:lnTo>
                  <a:lnTo>
                    <a:pt x="1195" y="1617"/>
                  </a:lnTo>
                  <a:lnTo>
                    <a:pt x="1216" y="1614"/>
                  </a:lnTo>
                  <a:lnTo>
                    <a:pt x="1236" y="1609"/>
                  </a:lnTo>
                  <a:lnTo>
                    <a:pt x="1254" y="1600"/>
                  </a:lnTo>
                  <a:lnTo>
                    <a:pt x="1270" y="1588"/>
                  </a:lnTo>
                  <a:lnTo>
                    <a:pt x="1282" y="1573"/>
                  </a:lnTo>
                  <a:lnTo>
                    <a:pt x="1292" y="1556"/>
                  </a:lnTo>
                  <a:lnTo>
                    <a:pt x="1297" y="1537"/>
                  </a:lnTo>
                  <a:lnTo>
                    <a:pt x="1301" y="1516"/>
                  </a:lnTo>
                  <a:lnTo>
                    <a:pt x="1300" y="1495"/>
                  </a:lnTo>
                  <a:lnTo>
                    <a:pt x="1296" y="1472"/>
                  </a:lnTo>
                  <a:lnTo>
                    <a:pt x="1289" y="1448"/>
                  </a:lnTo>
                  <a:lnTo>
                    <a:pt x="1279" y="1424"/>
                  </a:lnTo>
                  <a:lnTo>
                    <a:pt x="1266" y="1400"/>
                  </a:lnTo>
                  <a:lnTo>
                    <a:pt x="1250" y="1377"/>
                  </a:lnTo>
                  <a:lnTo>
                    <a:pt x="1231" y="1354"/>
                  </a:lnTo>
                  <a:lnTo>
                    <a:pt x="1209" y="1333"/>
                  </a:lnTo>
                  <a:lnTo>
                    <a:pt x="1186" y="1315"/>
                  </a:lnTo>
                  <a:lnTo>
                    <a:pt x="1163" y="1299"/>
                  </a:lnTo>
                  <a:lnTo>
                    <a:pt x="1139" y="1286"/>
                  </a:lnTo>
                  <a:lnTo>
                    <a:pt x="1114" y="1276"/>
                  </a:lnTo>
                  <a:lnTo>
                    <a:pt x="1090" y="1269"/>
                  </a:lnTo>
                  <a:lnTo>
                    <a:pt x="1066" y="1264"/>
                  </a:lnTo>
                  <a:lnTo>
                    <a:pt x="1044" y="1262"/>
                  </a:lnTo>
                  <a:close/>
                  <a:moveTo>
                    <a:pt x="1184" y="0"/>
                  </a:moveTo>
                  <a:lnTo>
                    <a:pt x="1255" y="0"/>
                  </a:lnTo>
                  <a:lnTo>
                    <a:pt x="1325" y="4"/>
                  </a:lnTo>
                  <a:lnTo>
                    <a:pt x="1394" y="13"/>
                  </a:lnTo>
                  <a:lnTo>
                    <a:pt x="1463" y="25"/>
                  </a:lnTo>
                  <a:lnTo>
                    <a:pt x="1531" y="43"/>
                  </a:lnTo>
                  <a:lnTo>
                    <a:pt x="1598" y="64"/>
                  </a:lnTo>
                  <a:lnTo>
                    <a:pt x="1663" y="91"/>
                  </a:lnTo>
                  <a:lnTo>
                    <a:pt x="1727" y="122"/>
                  </a:lnTo>
                  <a:lnTo>
                    <a:pt x="1788" y="158"/>
                  </a:lnTo>
                  <a:lnTo>
                    <a:pt x="1844" y="196"/>
                  </a:lnTo>
                  <a:lnTo>
                    <a:pt x="1896" y="236"/>
                  </a:lnTo>
                  <a:lnTo>
                    <a:pt x="1944" y="280"/>
                  </a:lnTo>
                  <a:lnTo>
                    <a:pt x="1987" y="326"/>
                  </a:lnTo>
                  <a:lnTo>
                    <a:pt x="2027" y="374"/>
                  </a:lnTo>
                  <a:lnTo>
                    <a:pt x="2063" y="425"/>
                  </a:lnTo>
                  <a:lnTo>
                    <a:pt x="2095" y="477"/>
                  </a:lnTo>
                  <a:lnTo>
                    <a:pt x="2123" y="532"/>
                  </a:lnTo>
                  <a:lnTo>
                    <a:pt x="2147" y="588"/>
                  </a:lnTo>
                  <a:lnTo>
                    <a:pt x="2168" y="646"/>
                  </a:lnTo>
                  <a:lnTo>
                    <a:pt x="2184" y="704"/>
                  </a:lnTo>
                  <a:lnTo>
                    <a:pt x="2196" y="765"/>
                  </a:lnTo>
                  <a:lnTo>
                    <a:pt x="2205" y="826"/>
                  </a:lnTo>
                  <a:lnTo>
                    <a:pt x="2209" y="889"/>
                  </a:lnTo>
                  <a:lnTo>
                    <a:pt x="2209" y="951"/>
                  </a:lnTo>
                  <a:lnTo>
                    <a:pt x="2206" y="1015"/>
                  </a:lnTo>
                  <a:lnTo>
                    <a:pt x="2198" y="1078"/>
                  </a:lnTo>
                  <a:lnTo>
                    <a:pt x="2187" y="1142"/>
                  </a:lnTo>
                  <a:lnTo>
                    <a:pt x="2171" y="1206"/>
                  </a:lnTo>
                  <a:lnTo>
                    <a:pt x="2152" y="1270"/>
                  </a:lnTo>
                  <a:lnTo>
                    <a:pt x="2129" y="1334"/>
                  </a:lnTo>
                  <a:lnTo>
                    <a:pt x="2101" y="1397"/>
                  </a:lnTo>
                  <a:lnTo>
                    <a:pt x="2070" y="1459"/>
                  </a:lnTo>
                  <a:lnTo>
                    <a:pt x="2034" y="1520"/>
                  </a:lnTo>
                  <a:lnTo>
                    <a:pt x="1995" y="1581"/>
                  </a:lnTo>
                  <a:lnTo>
                    <a:pt x="1952" y="1641"/>
                  </a:lnTo>
                  <a:lnTo>
                    <a:pt x="1936" y="1659"/>
                  </a:lnTo>
                  <a:lnTo>
                    <a:pt x="1919" y="1681"/>
                  </a:lnTo>
                  <a:lnTo>
                    <a:pt x="1898" y="1705"/>
                  </a:lnTo>
                  <a:lnTo>
                    <a:pt x="1875" y="1730"/>
                  </a:lnTo>
                  <a:lnTo>
                    <a:pt x="1849" y="1756"/>
                  </a:lnTo>
                  <a:lnTo>
                    <a:pt x="1821" y="1784"/>
                  </a:lnTo>
                  <a:lnTo>
                    <a:pt x="1791" y="1812"/>
                  </a:lnTo>
                  <a:lnTo>
                    <a:pt x="1757" y="1839"/>
                  </a:lnTo>
                  <a:lnTo>
                    <a:pt x="1721" y="1866"/>
                  </a:lnTo>
                  <a:lnTo>
                    <a:pt x="1683" y="1892"/>
                  </a:lnTo>
                  <a:lnTo>
                    <a:pt x="1643" y="1915"/>
                  </a:lnTo>
                  <a:lnTo>
                    <a:pt x="1600" y="1937"/>
                  </a:lnTo>
                  <a:lnTo>
                    <a:pt x="1556" y="1956"/>
                  </a:lnTo>
                  <a:lnTo>
                    <a:pt x="1510" y="1971"/>
                  </a:lnTo>
                  <a:lnTo>
                    <a:pt x="1461" y="1982"/>
                  </a:lnTo>
                  <a:lnTo>
                    <a:pt x="1411" y="1990"/>
                  </a:lnTo>
                  <a:lnTo>
                    <a:pt x="1364" y="1996"/>
                  </a:lnTo>
                  <a:lnTo>
                    <a:pt x="1320" y="1998"/>
                  </a:lnTo>
                  <a:lnTo>
                    <a:pt x="1279" y="1998"/>
                  </a:lnTo>
                  <a:lnTo>
                    <a:pt x="1242" y="1997"/>
                  </a:lnTo>
                  <a:lnTo>
                    <a:pt x="1207" y="1993"/>
                  </a:lnTo>
                  <a:lnTo>
                    <a:pt x="1175" y="1988"/>
                  </a:lnTo>
                  <a:lnTo>
                    <a:pt x="1145" y="1981"/>
                  </a:lnTo>
                  <a:lnTo>
                    <a:pt x="1119" y="1973"/>
                  </a:lnTo>
                  <a:lnTo>
                    <a:pt x="1094" y="1963"/>
                  </a:lnTo>
                  <a:lnTo>
                    <a:pt x="1072" y="1954"/>
                  </a:lnTo>
                  <a:lnTo>
                    <a:pt x="1052" y="1943"/>
                  </a:lnTo>
                  <a:lnTo>
                    <a:pt x="1035" y="1933"/>
                  </a:lnTo>
                  <a:lnTo>
                    <a:pt x="1007" y="1914"/>
                  </a:lnTo>
                  <a:lnTo>
                    <a:pt x="985" y="1894"/>
                  </a:lnTo>
                  <a:lnTo>
                    <a:pt x="968" y="1874"/>
                  </a:lnTo>
                  <a:lnTo>
                    <a:pt x="956" y="1853"/>
                  </a:lnTo>
                  <a:lnTo>
                    <a:pt x="946" y="1832"/>
                  </a:lnTo>
                  <a:lnTo>
                    <a:pt x="941" y="1812"/>
                  </a:lnTo>
                  <a:lnTo>
                    <a:pt x="937" y="1790"/>
                  </a:lnTo>
                  <a:lnTo>
                    <a:pt x="936" y="1770"/>
                  </a:lnTo>
                  <a:lnTo>
                    <a:pt x="936" y="1749"/>
                  </a:lnTo>
                  <a:lnTo>
                    <a:pt x="938" y="1729"/>
                  </a:lnTo>
                  <a:lnTo>
                    <a:pt x="940" y="1709"/>
                  </a:lnTo>
                  <a:lnTo>
                    <a:pt x="943" y="1690"/>
                  </a:lnTo>
                  <a:lnTo>
                    <a:pt x="943" y="1673"/>
                  </a:lnTo>
                  <a:lnTo>
                    <a:pt x="943" y="1655"/>
                  </a:lnTo>
                  <a:lnTo>
                    <a:pt x="943" y="1639"/>
                  </a:lnTo>
                  <a:lnTo>
                    <a:pt x="938" y="1623"/>
                  </a:lnTo>
                  <a:lnTo>
                    <a:pt x="932" y="1609"/>
                  </a:lnTo>
                  <a:lnTo>
                    <a:pt x="922" y="1596"/>
                  </a:lnTo>
                  <a:lnTo>
                    <a:pt x="908" y="1585"/>
                  </a:lnTo>
                  <a:lnTo>
                    <a:pt x="890" y="1575"/>
                  </a:lnTo>
                  <a:lnTo>
                    <a:pt x="851" y="1561"/>
                  </a:lnTo>
                  <a:lnTo>
                    <a:pt x="813" y="1553"/>
                  </a:lnTo>
                  <a:lnTo>
                    <a:pt x="774" y="1549"/>
                  </a:lnTo>
                  <a:lnTo>
                    <a:pt x="734" y="1550"/>
                  </a:lnTo>
                  <a:lnTo>
                    <a:pt x="694" y="1553"/>
                  </a:lnTo>
                  <a:lnTo>
                    <a:pt x="654" y="1558"/>
                  </a:lnTo>
                  <a:lnTo>
                    <a:pt x="613" y="1564"/>
                  </a:lnTo>
                  <a:lnTo>
                    <a:pt x="569" y="1571"/>
                  </a:lnTo>
                  <a:lnTo>
                    <a:pt x="525" y="1577"/>
                  </a:lnTo>
                  <a:lnTo>
                    <a:pt x="478" y="1581"/>
                  </a:lnTo>
                  <a:lnTo>
                    <a:pt x="430" y="1582"/>
                  </a:lnTo>
                  <a:lnTo>
                    <a:pt x="379" y="1580"/>
                  </a:lnTo>
                  <a:lnTo>
                    <a:pt x="348" y="1577"/>
                  </a:lnTo>
                  <a:lnTo>
                    <a:pt x="317" y="1572"/>
                  </a:lnTo>
                  <a:lnTo>
                    <a:pt x="286" y="1565"/>
                  </a:lnTo>
                  <a:lnTo>
                    <a:pt x="257" y="1556"/>
                  </a:lnTo>
                  <a:lnTo>
                    <a:pt x="228" y="1545"/>
                  </a:lnTo>
                  <a:lnTo>
                    <a:pt x="200" y="1532"/>
                  </a:lnTo>
                  <a:lnTo>
                    <a:pt x="173" y="1516"/>
                  </a:lnTo>
                  <a:lnTo>
                    <a:pt x="149" y="1498"/>
                  </a:lnTo>
                  <a:lnTo>
                    <a:pt x="125" y="1477"/>
                  </a:lnTo>
                  <a:lnTo>
                    <a:pt x="102" y="1453"/>
                  </a:lnTo>
                  <a:lnTo>
                    <a:pt x="81" y="1425"/>
                  </a:lnTo>
                  <a:lnTo>
                    <a:pt x="62" y="1394"/>
                  </a:lnTo>
                  <a:lnTo>
                    <a:pt x="45" y="1360"/>
                  </a:lnTo>
                  <a:lnTo>
                    <a:pt x="31" y="1322"/>
                  </a:lnTo>
                  <a:lnTo>
                    <a:pt x="19" y="1280"/>
                  </a:lnTo>
                  <a:lnTo>
                    <a:pt x="7" y="1227"/>
                  </a:lnTo>
                  <a:lnTo>
                    <a:pt x="1" y="1172"/>
                  </a:lnTo>
                  <a:lnTo>
                    <a:pt x="0" y="1117"/>
                  </a:lnTo>
                  <a:lnTo>
                    <a:pt x="3" y="1061"/>
                  </a:lnTo>
                  <a:lnTo>
                    <a:pt x="11" y="1005"/>
                  </a:lnTo>
                  <a:lnTo>
                    <a:pt x="22" y="949"/>
                  </a:lnTo>
                  <a:lnTo>
                    <a:pt x="37" y="893"/>
                  </a:lnTo>
                  <a:lnTo>
                    <a:pt x="57" y="837"/>
                  </a:lnTo>
                  <a:lnTo>
                    <a:pt x="79" y="781"/>
                  </a:lnTo>
                  <a:lnTo>
                    <a:pt x="105" y="725"/>
                  </a:lnTo>
                  <a:lnTo>
                    <a:pt x="133" y="670"/>
                  </a:lnTo>
                  <a:lnTo>
                    <a:pt x="165" y="614"/>
                  </a:lnTo>
                  <a:lnTo>
                    <a:pt x="199" y="560"/>
                  </a:lnTo>
                  <a:lnTo>
                    <a:pt x="244" y="497"/>
                  </a:lnTo>
                  <a:lnTo>
                    <a:pt x="292" y="436"/>
                  </a:lnTo>
                  <a:lnTo>
                    <a:pt x="343" y="380"/>
                  </a:lnTo>
                  <a:lnTo>
                    <a:pt x="397" y="328"/>
                  </a:lnTo>
                  <a:lnTo>
                    <a:pt x="454" y="279"/>
                  </a:lnTo>
                  <a:lnTo>
                    <a:pt x="512" y="234"/>
                  </a:lnTo>
                  <a:lnTo>
                    <a:pt x="574" y="193"/>
                  </a:lnTo>
                  <a:lnTo>
                    <a:pt x="637" y="155"/>
                  </a:lnTo>
                  <a:lnTo>
                    <a:pt x="702" y="121"/>
                  </a:lnTo>
                  <a:lnTo>
                    <a:pt x="767" y="92"/>
                  </a:lnTo>
                  <a:lnTo>
                    <a:pt x="835" y="66"/>
                  </a:lnTo>
                  <a:lnTo>
                    <a:pt x="903" y="45"/>
                  </a:lnTo>
                  <a:lnTo>
                    <a:pt x="973" y="27"/>
                  </a:lnTo>
                  <a:lnTo>
                    <a:pt x="1043" y="15"/>
                  </a:lnTo>
                  <a:lnTo>
                    <a:pt x="1113" y="6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DCA3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4414838" y="1782763"/>
              <a:ext cx="2951163" cy="2416175"/>
            </a:xfrm>
            <a:custGeom>
              <a:avLst/>
              <a:gdLst/>
              <a:ahLst/>
              <a:cxnLst>
                <a:cxn ang="0">
                  <a:pos x="1069" y="2"/>
                </a:cxn>
                <a:cxn ang="0">
                  <a:pos x="1188" y="16"/>
                </a:cxn>
                <a:cxn ang="0">
                  <a:pos x="1303" y="45"/>
                </a:cxn>
                <a:cxn ang="0">
                  <a:pos x="1409" y="89"/>
                </a:cxn>
                <a:cxn ang="0">
                  <a:pos x="1508" y="149"/>
                </a:cxn>
                <a:cxn ang="0">
                  <a:pos x="1589" y="217"/>
                </a:cxn>
                <a:cxn ang="0">
                  <a:pos x="1659" y="296"/>
                </a:cxn>
                <a:cxn ang="0">
                  <a:pos x="1719" y="382"/>
                </a:cxn>
                <a:cxn ang="0">
                  <a:pos x="1768" y="475"/>
                </a:cxn>
                <a:cxn ang="0">
                  <a:pos x="1807" y="572"/>
                </a:cxn>
                <a:cxn ang="0">
                  <a:pos x="1834" y="673"/>
                </a:cxn>
                <a:cxn ang="0">
                  <a:pos x="1852" y="775"/>
                </a:cxn>
                <a:cxn ang="0">
                  <a:pos x="1859" y="878"/>
                </a:cxn>
                <a:cxn ang="0">
                  <a:pos x="1857" y="977"/>
                </a:cxn>
                <a:cxn ang="0">
                  <a:pos x="1844" y="1074"/>
                </a:cxn>
                <a:cxn ang="0">
                  <a:pos x="1821" y="1166"/>
                </a:cxn>
                <a:cxn ang="0">
                  <a:pos x="1788" y="1251"/>
                </a:cxn>
                <a:cxn ang="0">
                  <a:pos x="1745" y="1326"/>
                </a:cxn>
                <a:cxn ang="0">
                  <a:pos x="1694" y="1392"/>
                </a:cxn>
                <a:cxn ang="0">
                  <a:pos x="1632" y="1446"/>
                </a:cxn>
                <a:cxn ang="0">
                  <a:pos x="1561" y="1487"/>
                </a:cxn>
                <a:cxn ang="0">
                  <a:pos x="1480" y="1513"/>
                </a:cxn>
                <a:cxn ang="0">
                  <a:pos x="1390" y="1522"/>
                </a:cxn>
                <a:cxn ang="0">
                  <a:pos x="1315" y="1516"/>
                </a:cxn>
                <a:cxn ang="0">
                  <a:pos x="1242" y="1497"/>
                </a:cxn>
                <a:cxn ang="0">
                  <a:pos x="1180" y="1467"/>
                </a:cxn>
                <a:cxn ang="0">
                  <a:pos x="1126" y="1429"/>
                </a:cxn>
                <a:cxn ang="0">
                  <a:pos x="1079" y="1384"/>
                </a:cxn>
                <a:cxn ang="0">
                  <a:pos x="1016" y="1310"/>
                </a:cxn>
                <a:cxn ang="0">
                  <a:pos x="977" y="1259"/>
                </a:cxn>
                <a:cxn ang="0">
                  <a:pos x="939" y="1210"/>
                </a:cxn>
                <a:cxn ang="0">
                  <a:pos x="898" y="1164"/>
                </a:cxn>
                <a:cxn ang="0">
                  <a:pos x="855" y="1124"/>
                </a:cxn>
                <a:cxn ang="0">
                  <a:pos x="806" y="1093"/>
                </a:cxn>
                <a:cxn ang="0">
                  <a:pos x="748" y="1071"/>
                </a:cxn>
                <a:cxn ang="0">
                  <a:pos x="690" y="1060"/>
                </a:cxn>
                <a:cxn ang="0">
                  <a:pos x="618" y="1062"/>
                </a:cxn>
                <a:cxn ang="0">
                  <a:pos x="534" y="1078"/>
                </a:cxn>
                <a:cxn ang="0">
                  <a:pos x="453" y="1098"/>
                </a:cxn>
                <a:cxn ang="0">
                  <a:pos x="384" y="1110"/>
                </a:cxn>
                <a:cxn ang="0">
                  <a:pos x="327" y="1109"/>
                </a:cxn>
                <a:cxn ang="0">
                  <a:pos x="265" y="1098"/>
                </a:cxn>
                <a:cxn ang="0">
                  <a:pos x="206" y="1075"/>
                </a:cxn>
                <a:cxn ang="0">
                  <a:pos x="149" y="1040"/>
                </a:cxn>
                <a:cxn ang="0">
                  <a:pos x="99" y="993"/>
                </a:cxn>
                <a:cxn ang="0">
                  <a:pos x="57" y="933"/>
                </a:cxn>
                <a:cxn ang="0">
                  <a:pos x="24" y="857"/>
                </a:cxn>
                <a:cxn ang="0">
                  <a:pos x="5" y="783"/>
                </a:cxn>
                <a:cxn ang="0">
                  <a:pos x="0" y="716"/>
                </a:cxn>
                <a:cxn ang="0">
                  <a:pos x="10" y="651"/>
                </a:cxn>
                <a:cxn ang="0">
                  <a:pos x="34" y="586"/>
                </a:cxn>
                <a:cxn ang="0">
                  <a:pos x="71" y="515"/>
                </a:cxn>
                <a:cxn ang="0">
                  <a:pos x="119" y="438"/>
                </a:cxn>
                <a:cxn ang="0">
                  <a:pos x="194" y="341"/>
                </a:cxn>
                <a:cxn ang="0">
                  <a:pos x="285" y="255"/>
                </a:cxn>
                <a:cxn ang="0">
                  <a:pos x="388" y="179"/>
                </a:cxn>
                <a:cxn ang="0">
                  <a:pos x="501" y="117"/>
                </a:cxn>
                <a:cxn ang="0">
                  <a:pos x="623" y="67"/>
                </a:cxn>
                <a:cxn ang="0">
                  <a:pos x="749" y="30"/>
                </a:cxn>
                <a:cxn ang="0">
                  <a:pos x="879" y="8"/>
                </a:cxn>
                <a:cxn ang="0">
                  <a:pos x="1008" y="0"/>
                </a:cxn>
              </a:cxnLst>
              <a:rect l="0" t="0" r="r" b="b"/>
              <a:pathLst>
                <a:path w="1859" h="1522">
                  <a:moveTo>
                    <a:pt x="1008" y="0"/>
                  </a:moveTo>
                  <a:lnTo>
                    <a:pt x="1069" y="2"/>
                  </a:lnTo>
                  <a:lnTo>
                    <a:pt x="1129" y="7"/>
                  </a:lnTo>
                  <a:lnTo>
                    <a:pt x="1188" y="16"/>
                  </a:lnTo>
                  <a:lnTo>
                    <a:pt x="1246" y="29"/>
                  </a:lnTo>
                  <a:lnTo>
                    <a:pt x="1303" y="45"/>
                  </a:lnTo>
                  <a:lnTo>
                    <a:pt x="1357" y="65"/>
                  </a:lnTo>
                  <a:lnTo>
                    <a:pt x="1409" y="89"/>
                  </a:lnTo>
                  <a:lnTo>
                    <a:pt x="1460" y="117"/>
                  </a:lnTo>
                  <a:lnTo>
                    <a:pt x="1508" y="149"/>
                  </a:lnTo>
                  <a:lnTo>
                    <a:pt x="1550" y="182"/>
                  </a:lnTo>
                  <a:lnTo>
                    <a:pt x="1589" y="217"/>
                  </a:lnTo>
                  <a:lnTo>
                    <a:pt x="1625" y="255"/>
                  </a:lnTo>
                  <a:lnTo>
                    <a:pt x="1659" y="296"/>
                  </a:lnTo>
                  <a:lnTo>
                    <a:pt x="1690" y="338"/>
                  </a:lnTo>
                  <a:lnTo>
                    <a:pt x="1719" y="382"/>
                  </a:lnTo>
                  <a:lnTo>
                    <a:pt x="1745" y="428"/>
                  </a:lnTo>
                  <a:lnTo>
                    <a:pt x="1768" y="475"/>
                  </a:lnTo>
                  <a:lnTo>
                    <a:pt x="1788" y="523"/>
                  </a:lnTo>
                  <a:lnTo>
                    <a:pt x="1807" y="572"/>
                  </a:lnTo>
                  <a:lnTo>
                    <a:pt x="1822" y="622"/>
                  </a:lnTo>
                  <a:lnTo>
                    <a:pt x="1834" y="673"/>
                  </a:lnTo>
                  <a:lnTo>
                    <a:pt x="1844" y="725"/>
                  </a:lnTo>
                  <a:lnTo>
                    <a:pt x="1852" y="775"/>
                  </a:lnTo>
                  <a:lnTo>
                    <a:pt x="1858" y="827"/>
                  </a:lnTo>
                  <a:lnTo>
                    <a:pt x="1859" y="878"/>
                  </a:lnTo>
                  <a:lnTo>
                    <a:pt x="1859" y="927"/>
                  </a:lnTo>
                  <a:lnTo>
                    <a:pt x="1857" y="977"/>
                  </a:lnTo>
                  <a:lnTo>
                    <a:pt x="1851" y="1026"/>
                  </a:lnTo>
                  <a:lnTo>
                    <a:pt x="1844" y="1074"/>
                  </a:lnTo>
                  <a:lnTo>
                    <a:pt x="1833" y="1121"/>
                  </a:lnTo>
                  <a:lnTo>
                    <a:pt x="1821" y="1166"/>
                  </a:lnTo>
                  <a:lnTo>
                    <a:pt x="1806" y="1209"/>
                  </a:lnTo>
                  <a:lnTo>
                    <a:pt x="1788" y="1251"/>
                  </a:lnTo>
                  <a:lnTo>
                    <a:pt x="1769" y="1290"/>
                  </a:lnTo>
                  <a:lnTo>
                    <a:pt x="1745" y="1326"/>
                  </a:lnTo>
                  <a:lnTo>
                    <a:pt x="1721" y="1361"/>
                  </a:lnTo>
                  <a:lnTo>
                    <a:pt x="1694" y="1392"/>
                  </a:lnTo>
                  <a:lnTo>
                    <a:pt x="1664" y="1421"/>
                  </a:lnTo>
                  <a:lnTo>
                    <a:pt x="1632" y="1446"/>
                  </a:lnTo>
                  <a:lnTo>
                    <a:pt x="1598" y="1469"/>
                  </a:lnTo>
                  <a:lnTo>
                    <a:pt x="1561" y="1487"/>
                  </a:lnTo>
                  <a:lnTo>
                    <a:pt x="1521" y="1502"/>
                  </a:lnTo>
                  <a:lnTo>
                    <a:pt x="1480" y="1513"/>
                  </a:lnTo>
                  <a:lnTo>
                    <a:pt x="1436" y="1519"/>
                  </a:lnTo>
                  <a:lnTo>
                    <a:pt x="1390" y="1522"/>
                  </a:lnTo>
                  <a:lnTo>
                    <a:pt x="1356" y="1520"/>
                  </a:lnTo>
                  <a:lnTo>
                    <a:pt x="1315" y="1516"/>
                  </a:lnTo>
                  <a:lnTo>
                    <a:pt x="1278" y="1508"/>
                  </a:lnTo>
                  <a:lnTo>
                    <a:pt x="1242" y="1497"/>
                  </a:lnTo>
                  <a:lnTo>
                    <a:pt x="1210" y="1483"/>
                  </a:lnTo>
                  <a:lnTo>
                    <a:pt x="1180" y="1467"/>
                  </a:lnTo>
                  <a:lnTo>
                    <a:pt x="1152" y="1449"/>
                  </a:lnTo>
                  <a:lnTo>
                    <a:pt x="1126" y="1429"/>
                  </a:lnTo>
                  <a:lnTo>
                    <a:pt x="1102" y="1407"/>
                  </a:lnTo>
                  <a:lnTo>
                    <a:pt x="1079" y="1384"/>
                  </a:lnTo>
                  <a:lnTo>
                    <a:pt x="1036" y="1336"/>
                  </a:lnTo>
                  <a:lnTo>
                    <a:pt x="1016" y="1310"/>
                  </a:lnTo>
                  <a:lnTo>
                    <a:pt x="997" y="1285"/>
                  </a:lnTo>
                  <a:lnTo>
                    <a:pt x="977" y="1259"/>
                  </a:lnTo>
                  <a:lnTo>
                    <a:pt x="958" y="1235"/>
                  </a:lnTo>
                  <a:lnTo>
                    <a:pt x="939" y="1210"/>
                  </a:lnTo>
                  <a:lnTo>
                    <a:pt x="919" y="1186"/>
                  </a:lnTo>
                  <a:lnTo>
                    <a:pt x="898" y="1164"/>
                  </a:lnTo>
                  <a:lnTo>
                    <a:pt x="877" y="1144"/>
                  </a:lnTo>
                  <a:lnTo>
                    <a:pt x="855" y="1124"/>
                  </a:lnTo>
                  <a:lnTo>
                    <a:pt x="831" y="1107"/>
                  </a:lnTo>
                  <a:lnTo>
                    <a:pt x="806" y="1093"/>
                  </a:lnTo>
                  <a:lnTo>
                    <a:pt x="778" y="1081"/>
                  </a:lnTo>
                  <a:lnTo>
                    <a:pt x="748" y="1071"/>
                  </a:lnTo>
                  <a:lnTo>
                    <a:pt x="719" y="1064"/>
                  </a:lnTo>
                  <a:lnTo>
                    <a:pt x="690" y="1060"/>
                  </a:lnTo>
                  <a:lnTo>
                    <a:pt x="662" y="1059"/>
                  </a:lnTo>
                  <a:lnTo>
                    <a:pt x="618" y="1062"/>
                  </a:lnTo>
                  <a:lnTo>
                    <a:pt x="575" y="1068"/>
                  </a:lnTo>
                  <a:lnTo>
                    <a:pt x="534" y="1078"/>
                  </a:lnTo>
                  <a:lnTo>
                    <a:pt x="493" y="1088"/>
                  </a:lnTo>
                  <a:lnTo>
                    <a:pt x="453" y="1098"/>
                  </a:lnTo>
                  <a:lnTo>
                    <a:pt x="412" y="1106"/>
                  </a:lnTo>
                  <a:lnTo>
                    <a:pt x="384" y="1110"/>
                  </a:lnTo>
                  <a:lnTo>
                    <a:pt x="357" y="1111"/>
                  </a:lnTo>
                  <a:lnTo>
                    <a:pt x="327" y="1109"/>
                  </a:lnTo>
                  <a:lnTo>
                    <a:pt x="295" y="1105"/>
                  </a:lnTo>
                  <a:lnTo>
                    <a:pt x="265" y="1098"/>
                  </a:lnTo>
                  <a:lnTo>
                    <a:pt x="235" y="1089"/>
                  </a:lnTo>
                  <a:lnTo>
                    <a:pt x="206" y="1075"/>
                  </a:lnTo>
                  <a:lnTo>
                    <a:pt x="176" y="1059"/>
                  </a:lnTo>
                  <a:lnTo>
                    <a:pt x="149" y="1040"/>
                  </a:lnTo>
                  <a:lnTo>
                    <a:pt x="123" y="1018"/>
                  </a:lnTo>
                  <a:lnTo>
                    <a:pt x="99" y="993"/>
                  </a:lnTo>
                  <a:lnTo>
                    <a:pt x="77" y="964"/>
                  </a:lnTo>
                  <a:lnTo>
                    <a:pt x="57" y="933"/>
                  </a:lnTo>
                  <a:lnTo>
                    <a:pt x="40" y="897"/>
                  </a:lnTo>
                  <a:lnTo>
                    <a:pt x="24" y="857"/>
                  </a:lnTo>
                  <a:lnTo>
                    <a:pt x="13" y="819"/>
                  </a:lnTo>
                  <a:lnTo>
                    <a:pt x="5" y="783"/>
                  </a:lnTo>
                  <a:lnTo>
                    <a:pt x="0" y="749"/>
                  </a:lnTo>
                  <a:lnTo>
                    <a:pt x="0" y="716"/>
                  </a:lnTo>
                  <a:lnTo>
                    <a:pt x="4" y="683"/>
                  </a:lnTo>
                  <a:lnTo>
                    <a:pt x="10" y="651"/>
                  </a:lnTo>
                  <a:lnTo>
                    <a:pt x="21" y="619"/>
                  </a:lnTo>
                  <a:lnTo>
                    <a:pt x="34" y="586"/>
                  </a:lnTo>
                  <a:lnTo>
                    <a:pt x="50" y="551"/>
                  </a:lnTo>
                  <a:lnTo>
                    <a:pt x="71" y="515"/>
                  </a:lnTo>
                  <a:lnTo>
                    <a:pt x="93" y="478"/>
                  </a:lnTo>
                  <a:lnTo>
                    <a:pt x="119" y="438"/>
                  </a:lnTo>
                  <a:lnTo>
                    <a:pt x="154" y="388"/>
                  </a:lnTo>
                  <a:lnTo>
                    <a:pt x="194" y="341"/>
                  </a:lnTo>
                  <a:lnTo>
                    <a:pt x="238" y="296"/>
                  </a:lnTo>
                  <a:lnTo>
                    <a:pt x="285" y="255"/>
                  </a:lnTo>
                  <a:lnTo>
                    <a:pt x="335" y="215"/>
                  </a:lnTo>
                  <a:lnTo>
                    <a:pt x="388" y="179"/>
                  </a:lnTo>
                  <a:lnTo>
                    <a:pt x="443" y="146"/>
                  </a:lnTo>
                  <a:lnTo>
                    <a:pt x="501" y="117"/>
                  </a:lnTo>
                  <a:lnTo>
                    <a:pt x="561" y="90"/>
                  </a:lnTo>
                  <a:lnTo>
                    <a:pt x="623" y="67"/>
                  </a:lnTo>
                  <a:lnTo>
                    <a:pt x="685" y="46"/>
                  </a:lnTo>
                  <a:lnTo>
                    <a:pt x="749" y="30"/>
                  </a:lnTo>
                  <a:lnTo>
                    <a:pt x="814" y="17"/>
                  </a:lnTo>
                  <a:lnTo>
                    <a:pt x="879" y="8"/>
                  </a:lnTo>
                  <a:lnTo>
                    <a:pt x="944" y="2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E8BE7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5372101" y="1816101"/>
              <a:ext cx="614363" cy="482600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96" y="5"/>
                </a:cxn>
                <a:cxn ang="0">
                  <a:pos x="318" y="18"/>
                </a:cxn>
                <a:cxn ang="0">
                  <a:pos x="333" y="41"/>
                </a:cxn>
                <a:cxn ang="0">
                  <a:pos x="338" y="76"/>
                </a:cxn>
                <a:cxn ang="0">
                  <a:pos x="337" y="110"/>
                </a:cxn>
                <a:cxn ang="0">
                  <a:pos x="360" y="143"/>
                </a:cxn>
                <a:cxn ang="0">
                  <a:pos x="377" y="163"/>
                </a:cxn>
                <a:cxn ang="0">
                  <a:pos x="387" y="200"/>
                </a:cxn>
                <a:cxn ang="0">
                  <a:pos x="380" y="237"/>
                </a:cxn>
                <a:cxn ang="0">
                  <a:pos x="360" y="271"/>
                </a:cxn>
                <a:cxn ang="0">
                  <a:pos x="330" y="295"/>
                </a:cxn>
                <a:cxn ang="0">
                  <a:pos x="293" y="304"/>
                </a:cxn>
                <a:cxn ang="0">
                  <a:pos x="269" y="297"/>
                </a:cxn>
                <a:cxn ang="0">
                  <a:pos x="239" y="272"/>
                </a:cxn>
                <a:cxn ang="0">
                  <a:pos x="221" y="257"/>
                </a:cxn>
                <a:cxn ang="0">
                  <a:pos x="200" y="252"/>
                </a:cxn>
                <a:cxn ang="0">
                  <a:pos x="174" y="266"/>
                </a:cxn>
                <a:cxn ang="0">
                  <a:pos x="147" y="283"/>
                </a:cxn>
                <a:cxn ang="0">
                  <a:pos x="117" y="298"/>
                </a:cxn>
                <a:cxn ang="0">
                  <a:pos x="84" y="300"/>
                </a:cxn>
                <a:cxn ang="0">
                  <a:pos x="47" y="286"/>
                </a:cxn>
                <a:cxn ang="0">
                  <a:pos x="20" y="258"/>
                </a:cxn>
                <a:cxn ang="0">
                  <a:pos x="4" y="220"/>
                </a:cxn>
                <a:cxn ang="0">
                  <a:pos x="0" y="181"/>
                </a:cxn>
                <a:cxn ang="0">
                  <a:pos x="11" y="144"/>
                </a:cxn>
                <a:cxn ang="0">
                  <a:pos x="32" y="114"/>
                </a:cxn>
                <a:cxn ang="0">
                  <a:pos x="61" y="93"/>
                </a:cxn>
                <a:cxn ang="0">
                  <a:pos x="109" y="64"/>
                </a:cxn>
                <a:cxn ang="0">
                  <a:pos x="135" y="46"/>
                </a:cxn>
                <a:cxn ang="0">
                  <a:pos x="177" y="23"/>
                </a:cxn>
                <a:cxn ang="0">
                  <a:pos x="208" y="10"/>
                </a:cxn>
                <a:cxn ang="0">
                  <a:pos x="240" y="2"/>
                </a:cxn>
              </a:cxnLst>
              <a:rect l="0" t="0" r="r" b="b"/>
              <a:pathLst>
                <a:path w="387" h="304">
                  <a:moveTo>
                    <a:pt x="255" y="0"/>
                  </a:moveTo>
                  <a:lnTo>
                    <a:pt x="269" y="0"/>
                  </a:lnTo>
                  <a:lnTo>
                    <a:pt x="284" y="1"/>
                  </a:lnTo>
                  <a:lnTo>
                    <a:pt x="296" y="5"/>
                  </a:lnTo>
                  <a:lnTo>
                    <a:pt x="308" y="10"/>
                  </a:lnTo>
                  <a:lnTo>
                    <a:pt x="318" y="18"/>
                  </a:lnTo>
                  <a:lnTo>
                    <a:pt x="326" y="28"/>
                  </a:lnTo>
                  <a:lnTo>
                    <a:pt x="333" y="41"/>
                  </a:lnTo>
                  <a:lnTo>
                    <a:pt x="336" y="57"/>
                  </a:lnTo>
                  <a:lnTo>
                    <a:pt x="338" y="76"/>
                  </a:lnTo>
                  <a:lnTo>
                    <a:pt x="336" y="98"/>
                  </a:lnTo>
                  <a:lnTo>
                    <a:pt x="337" y="110"/>
                  </a:lnTo>
                  <a:lnTo>
                    <a:pt x="342" y="121"/>
                  </a:lnTo>
                  <a:lnTo>
                    <a:pt x="360" y="143"/>
                  </a:lnTo>
                  <a:lnTo>
                    <a:pt x="370" y="154"/>
                  </a:lnTo>
                  <a:lnTo>
                    <a:pt x="377" y="163"/>
                  </a:lnTo>
                  <a:lnTo>
                    <a:pt x="384" y="181"/>
                  </a:lnTo>
                  <a:lnTo>
                    <a:pt x="387" y="200"/>
                  </a:lnTo>
                  <a:lnTo>
                    <a:pt x="385" y="218"/>
                  </a:lnTo>
                  <a:lnTo>
                    <a:pt x="380" y="237"/>
                  </a:lnTo>
                  <a:lnTo>
                    <a:pt x="372" y="255"/>
                  </a:lnTo>
                  <a:lnTo>
                    <a:pt x="360" y="271"/>
                  </a:lnTo>
                  <a:lnTo>
                    <a:pt x="346" y="284"/>
                  </a:lnTo>
                  <a:lnTo>
                    <a:pt x="330" y="295"/>
                  </a:lnTo>
                  <a:lnTo>
                    <a:pt x="312" y="301"/>
                  </a:lnTo>
                  <a:lnTo>
                    <a:pt x="293" y="304"/>
                  </a:lnTo>
                  <a:lnTo>
                    <a:pt x="280" y="302"/>
                  </a:lnTo>
                  <a:lnTo>
                    <a:pt x="269" y="297"/>
                  </a:lnTo>
                  <a:lnTo>
                    <a:pt x="259" y="290"/>
                  </a:lnTo>
                  <a:lnTo>
                    <a:pt x="239" y="272"/>
                  </a:lnTo>
                  <a:lnTo>
                    <a:pt x="230" y="264"/>
                  </a:lnTo>
                  <a:lnTo>
                    <a:pt x="221" y="257"/>
                  </a:lnTo>
                  <a:lnTo>
                    <a:pt x="211" y="253"/>
                  </a:lnTo>
                  <a:lnTo>
                    <a:pt x="200" y="252"/>
                  </a:lnTo>
                  <a:lnTo>
                    <a:pt x="189" y="257"/>
                  </a:lnTo>
                  <a:lnTo>
                    <a:pt x="174" y="266"/>
                  </a:lnTo>
                  <a:lnTo>
                    <a:pt x="161" y="275"/>
                  </a:lnTo>
                  <a:lnTo>
                    <a:pt x="147" y="283"/>
                  </a:lnTo>
                  <a:lnTo>
                    <a:pt x="133" y="291"/>
                  </a:lnTo>
                  <a:lnTo>
                    <a:pt x="117" y="298"/>
                  </a:lnTo>
                  <a:lnTo>
                    <a:pt x="101" y="300"/>
                  </a:lnTo>
                  <a:lnTo>
                    <a:pt x="84" y="300"/>
                  </a:lnTo>
                  <a:lnTo>
                    <a:pt x="64" y="295"/>
                  </a:lnTo>
                  <a:lnTo>
                    <a:pt x="47" y="286"/>
                  </a:lnTo>
                  <a:lnTo>
                    <a:pt x="32" y="273"/>
                  </a:lnTo>
                  <a:lnTo>
                    <a:pt x="20" y="258"/>
                  </a:lnTo>
                  <a:lnTo>
                    <a:pt x="11" y="240"/>
                  </a:lnTo>
                  <a:lnTo>
                    <a:pt x="4" y="220"/>
                  </a:lnTo>
                  <a:lnTo>
                    <a:pt x="0" y="201"/>
                  </a:lnTo>
                  <a:lnTo>
                    <a:pt x="0" y="181"/>
                  </a:lnTo>
                  <a:lnTo>
                    <a:pt x="4" y="162"/>
                  </a:lnTo>
                  <a:lnTo>
                    <a:pt x="11" y="144"/>
                  </a:lnTo>
                  <a:lnTo>
                    <a:pt x="20" y="128"/>
                  </a:lnTo>
                  <a:lnTo>
                    <a:pt x="32" y="114"/>
                  </a:lnTo>
                  <a:lnTo>
                    <a:pt x="45" y="103"/>
                  </a:lnTo>
                  <a:lnTo>
                    <a:pt x="61" y="93"/>
                  </a:lnTo>
                  <a:lnTo>
                    <a:pt x="93" y="73"/>
                  </a:lnTo>
                  <a:lnTo>
                    <a:pt x="109" y="64"/>
                  </a:lnTo>
                  <a:lnTo>
                    <a:pt x="124" y="54"/>
                  </a:lnTo>
                  <a:lnTo>
                    <a:pt x="135" y="46"/>
                  </a:lnTo>
                  <a:lnTo>
                    <a:pt x="162" y="30"/>
                  </a:lnTo>
                  <a:lnTo>
                    <a:pt x="177" y="23"/>
                  </a:lnTo>
                  <a:lnTo>
                    <a:pt x="192" y="16"/>
                  </a:lnTo>
                  <a:lnTo>
                    <a:pt x="208" y="10"/>
                  </a:lnTo>
                  <a:lnTo>
                    <a:pt x="224" y="6"/>
                  </a:lnTo>
                  <a:lnTo>
                    <a:pt x="240" y="2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C7001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5400676" y="1830388"/>
              <a:ext cx="542925" cy="415925"/>
            </a:xfrm>
            <a:custGeom>
              <a:avLst/>
              <a:gdLst/>
              <a:ahLst/>
              <a:cxnLst>
                <a:cxn ang="0">
                  <a:pos x="250" y="2"/>
                </a:cxn>
                <a:cxn ang="0">
                  <a:pos x="274" y="12"/>
                </a:cxn>
                <a:cxn ang="0">
                  <a:pos x="287" y="30"/>
                </a:cxn>
                <a:cxn ang="0">
                  <a:pos x="291" y="53"/>
                </a:cxn>
                <a:cxn ang="0">
                  <a:pos x="289" y="88"/>
                </a:cxn>
                <a:cxn ang="0">
                  <a:pos x="291" y="102"/>
                </a:cxn>
                <a:cxn ang="0">
                  <a:pos x="299" y="113"/>
                </a:cxn>
                <a:cxn ang="0">
                  <a:pos x="316" y="131"/>
                </a:cxn>
                <a:cxn ang="0">
                  <a:pos x="334" y="156"/>
                </a:cxn>
                <a:cxn ang="0">
                  <a:pos x="342" y="188"/>
                </a:cxn>
                <a:cxn ang="0">
                  <a:pos x="333" y="217"/>
                </a:cxn>
                <a:cxn ang="0">
                  <a:pos x="311" y="242"/>
                </a:cxn>
                <a:cxn ang="0">
                  <a:pos x="284" y="259"/>
                </a:cxn>
                <a:cxn ang="0">
                  <a:pos x="259" y="260"/>
                </a:cxn>
                <a:cxn ang="0">
                  <a:pos x="237" y="247"/>
                </a:cxn>
                <a:cxn ang="0">
                  <a:pos x="212" y="221"/>
                </a:cxn>
                <a:cxn ang="0">
                  <a:pos x="187" y="209"/>
                </a:cxn>
                <a:cxn ang="0">
                  <a:pos x="164" y="214"/>
                </a:cxn>
                <a:cxn ang="0">
                  <a:pos x="141" y="227"/>
                </a:cxn>
                <a:cxn ang="0">
                  <a:pos x="117" y="243"/>
                </a:cxn>
                <a:cxn ang="0">
                  <a:pos x="91" y="256"/>
                </a:cxn>
                <a:cxn ang="0">
                  <a:pos x="64" y="258"/>
                </a:cxn>
                <a:cxn ang="0">
                  <a:pos x="35" y="246"/>
                </a:cxn>
                <a:cxn ang="0">
                  <a:pos x="14" y="221"/>
                </a:cxn>
                <a:cxn ang="0">
                  <a:pos x="2" y="190"/>
                </a:cxn>
                <a:cxn ang="0">
                  <a:pos x="2" y="156"/>
                </a:cxn>
                <a:cxn ang="0">
                  <a:pos x="17" y="122"/>
                </a:cxn>
                <a:cxn ang="0">
                  <a:pos x="43" y="96"/>
                </a:cxn>
                <a:cxn ang="0">
                  <a:pos x="83" y="75"/>
                </a:cxn>
                <a:cxn ang="0">
                  <a:pos x="123" y="48"/>
                </a:cxn>
                <a:cxn ang="0">
                  <a:pos x="157" y="20"/>
                </a:cxn>
                <a:cxn ang="0">
                  <a:pos x="193" y="5"/>
                </a:cxn>
                <a:cxn ang="0">
                  <a:pos x="231" y="0"/>
                </a:cxn>
              </a:cxnLst>
              <a:rect l="0" t="0" r="r" b="b"/>
              <a:pathLst>
                <a:path w="342" h="262">
                  <a:moveTo>
                    <a:pt x="231" y="0"/>
                  </a:moveTo>
                  <a:lnTo>
                    <a:pt x="250" y="2"/>
                  </a:lnTo>
                  <a:lnTo>
                    <a:pt x="263" y="6"/>
                  </a:lnTo>
                  <a:lnTo>
                    <a:pt x="274" y="12"/>
                  </a:lnTo>
                  <a:lnTo>
                    <a:pt x="282" y="20"/>
                  </a:lnTo>
                  <a:lnTo>
                    <a:pt x="287" y="30"/>
                  </a:lnTo>
                  <a:lnTo>
                    <a:pt x="290" y="40"/>
                  </a:lnTo>
                  <a:lnTo>
                    <a:pt x="291" y="53"/>
                  </a:lnTo>
                  <a:lnTo>
                    <a:pt x="290" y="78"/>
                  </a:lnTo>
                  <a:lnTo>
                    <a:pt x="289" y="88"/>
                  </a:lnTo>
                  <a:lnTo>
                    <a:pt x="289" y="96"/>
                  </a:lnTo>
                  <a:lnTo>
                    <a:pt x="291" y="102"/>
                  </a:lnTo>
                  <a:lnTo>
                    <a:pt x="294" y="107"/>
                  </a:lnTo>
                  <a:lnTo>
                    <a:pt x="299" y="113"/>
                  </a:lnTo>
                  <a:lnTo>
                    <a:pt x="307" y="120"/>
                  </a:lnTo>
                  <a:lnTo>
                    <a:pt x="316" y="131"/>
                  </a:lnTo>
                  <a:lnTo>
                    <a:pt x="326" y="144"/>
                  </a:lnTo>
                  <a:lnTo>
                    <a:pt x="334" y="156"/>
                  </a:lnTo>
                  <a:lnTo>
                    <a:pt x="340" y="172"/>
                  </a:lnTo>
                  <a:lnTo>
                    <a:pt x="342" y="188"/>
                  </a:lnTo>
                  <a:lnTo>
                    <a:pt x="339" y="203"/>
                  </a:lnTo>
                  <a:lnTo>
                    <a:pt x="333" y="217"/>
                  </a:lnTo>
                  <a:lnTo>
                    <a:pt x="323" y="231"/>
                  </a:lnTo>
                  <a:lnTo>
                    <a:pt x="311" y="242"/>
                  </a:lnTo>
                  <a:lnTo>
                    <a:pt x="297" y="253"/>
                  </a:lnTo>
                  <a:lnTo>
                    <a:pt x="284" y="259"/>
                  </a:lnTo>
                  <a:lnTo>
                    <a:pt x="272" y="262"/>
                  </a:lnTo>
                  <a:lnTo>
                    <a:pt x="259" y="260"/>
                  </a:lnTo>
                  <a:lnTo>
                    <a:pt x="249" y="256"/>
                  </a:lnTo>
                  <a:lnTo>
                    <a:pt x="237" y="247"/>
                  </a:lnTo>
                  <a:lnTo>
                    <a:pt x="226" y="234"/>
                  </a:lnTo>
                  <a:lnTo>
                    <a:pt x="212" y="221"/>
                  </a:lnTo>
                  <a:lnTo>
                    <a:pt x="200" y="213"/>
                  </a:lnTo>
                  <a:lnTo>
                    <a:pt x="187" y="209"/>
                  </a:lnTo>
                  <a:lnTo>
                    <a:pt x="176" y="210"/>
                  </a:lnTo>
                  <a:lnTo>
                    <a:pt x="164" y="214"/>
                  </a:lnTo>
                  <a:lnTo>
                    <a:pt x="153" y="219"/>
                  </a:lnTo>
                  <a:lnTo>
                    <a:pt x="141" y="227"/>
                  </a:lnTo>
                  <a:lnTo>
                    <a:pt x="129" y="235"/>
                  </a:lnTo>
                  <a:lnTo>
                    <a:pt x="117" y="243"/>
                  </a:lnTo>
                  <a:lnTo>
                    <a:pt x="105" y="250"/>
                  </a:lnTo>
                  <a:lnTo>
                    <a:pt x="91" y="256"/>
                  </a:lnTo>
                  <a:lnTo>
                    <a:pt x="78" y="258"/>
                  </a:lnTo>
                  <a:lnTo>
                    <a:pt x="64" y="258"/>
                  </a:lnTo>
                  <a:lnTo>
                    <a:pt x="49" y="254"/>
                  </a:lnTo>
                  <a:lnTo>
                    <a:pt x="35" y="246"/>
                  </a:lnTo>
                  <a:lnTo>
                    <a:pt x="24" y="234"/>
                  </a:lnTo>
                  <a:lnTo>
                    <a:pt x="14" y="221"/>
                  </a:lnTo>
                  <a:lnTo>
                    <a:pt x="7" y="206"/>
                  </a:lnTo>
                  <a:lnTo>
                    <a:pt x="2" y="190"/>
                  </a:lnTo>
                  <a:lnTo>
                    <a:pt x="0" y="175"/>
                  </a:lnTo>
                  <a:lnTo>
                    <a:pt x="2" y="156"/>
                  </a:lnTo>
                  <a:lnTo>
                    <a:pt x="7" y="138"/>
                  </a:lnTo>
                  <a:lnTo>
                    <a:pt x="17" y="122"/>
                  </a:lnTo>
                  <a:lnTo>
                    <a:pt x="29" y="109"/>
                  </a:lnTo>
                  <a:lnTo>
                    <a:pt x="43" y="96"/>
                  </a:lnTo>
                  <a:lnTo>
                    <a:pt x="59" y="87"/>
                  </a:lnTo>
                  <a:lnTo>
                    <a:pt x="83" y="75"/>
                  </a:lnTo>
                  <a:lnTo>
                    <a:pt x="103" y="63"/>
                  </a:lnTo>
                  <a:lnTo>
                    <a:pt x="123" y="48"/>
                  </a:lnTo>
                  <a:lnTo>
                    <a:pt x="142" y="31"/>
                  </a:lnTo>
                  <a:lnTo>
                    <a:pt x="157" y="20"/>
                  </a:lnTo>
                  <a:lnTo>
                    <a:pt x="174" y="11"/>
                  </a:lnTo>
                  <a:lnTo>
                    <a:pt x="193" y="5"/>
                  </a:lnTo>
                  <a:lnTo>
                    <a:pt x="211" y="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E81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4529138" y="2171701"/>
              <a:ext cx="684213" cy="681038"/>
            </a:xfrm>
            <a:custGeom>
              <a:avLst/>
              <a:gdLst/>
              <a:ahLst/>
              <a:cxnLst>
                <a:cxn ang="0">
                  <a:pos x="256" y="1"/>
                </a:cxn>
                <a:cxn ang="0">
                  <a:pos x="289" y="11"/>
                </a:cxn>
                <a:cxn ang="0">
                  <a:pos x="322" y="29"/>
                </a:cxn>
                <a:cxn ang="0">
                  <a:pos x="360" y="56"/>
                </a:cxn>
                <a:cxn ang="0">
                  <a:pos x="396" y="87"/>
                </a:cxn>
                <a:cxn ang="0">
                  <a:pos x="423" y="121"/>
                </a:cxn>
                <a:cxn ang="0">
                  <a:pos x="431" y="154"/>
                </a:cxn>
                <a:cxn ang="0">
                  <a:pos x="422" y="196"/>
                </a:cxn>
                <a:cxn ang="0">
                  <a:pos x="401" y="228"/>
                </a:cxn>
                <a:cxn ang="0">
                  <a:pos x="373" y="251"/>
                </a:cxn>
                <a:cxn ang="0">
                  <a:pos x="337" y="265"/>
                </a:cxn>
                <a:cxn ang="0">
                  <a:pos x="298" y="272"/>
                </a:cxn>
                <a:cxn ang="0">
                  <a:pos x="267" y="275"/>
                </a:cxn>
                <a:cxn ang="0">
                  <a:pos x="250" y="287"/>
                </a:cxn>
                <a:cxn ang="0">
                  <a:pos x="240" y="310"/>
                </a:cxn>
                <a:cxn ang="0">
                  <a:pos x="233" y="336"/>
                </a:cxn>
                <a:cxn ang="0">
                  <a:pos x="227" y="366"/>
                </a:cxn>
                <a:cxn ang="0">
                  <a:pos x="218" y="392"/>
                </a:cxn>
                <a:cxn ang="0">
                  <a:pos x="204" y="415"/>
                </a:cxn>
                <a:cxn ang="0">
                  <a:pos x="180" y="427"/>
                </a:cxn>
                <a:cxn ang="0">
                  <a:pos x="150" y="427"/>
                </a:cxn>
                <a:cxn ang="0">
                  <a:pos x="128" y="415"/>
                </a:cxn>
                <a:cxn ang="0">
                  <a:pos x="113" y="394"/>
                </a:cxn>
                <a:cxn ang="0">
                  <a:pos x="103" y="370"/>
                </a:cxn>
                <a:cxn ang="0">
                  <a:pos x="93" y="347"/>
                </a:cxn>
                <a:cxn ang="0">
                  <a:pos x="81" y="329"/>
                </a:cxn>
                <a:cxn ang="0">
                  <a:pos x="65" y="320"/>
                </a:cxn>
                <a:cxn ang="0">
                  <a:pos x="41" y="318"/>
                </a:cxn>
                <a:cxn ang="0">
                  <a:pos x="21" y="313"/>
                </a:cxn>
                <a:cxn ang="0">
                  <a:pos x="7" y="300"/>
                </a:cxn>
                <a:cxn ang="0">
                  <a:pos x="0" y="277"/>
                </a:cxn>
                <a:cxn ang="0">
                  <a:pos x="5" y="246"/>
                </a:cxn>
                <a:cxn ang="0">
                  <a:pos x="17" y="226"/>
                </a:cxn>
                <a:cxn ang="0">
                  <a:pos x="36" y="213"/>
                </a:cxn>
                <a:cxn ang="0">
                  <a:pos x="56" y="202"/>
                </a:cxn>
                <a:cxn ang="0">
                  <a:pos x="73" y="188"/>
                </a:cxn>
                <a:cxn ang="0">
                  <a:pos x="84" y="170"/>
                </a:cxn>
                <a:cxn ang="0">
                  <a:pos x="87" y="138"/>
                </a:cxn>
                <a:cxn ang="0">
                  <a:pos x="95" y="110"/>
                </a:cxn>
                <a:cxn ang="0">
                  <a:pos x="111" y="94"/>
                </a:cxn>
                <a:cxn ang="0">
                  <a:pos x="135" y="86"/>
                </a:cxn>
                <a:cxn ang="0">
                  <a:pos x="166" y="84"/>
                </a:cxn>
                <a:cxn ang="0">
                  <a:pos x="179" y="63"/>
                </a:cxn>
                <a:cxn ang="0">
                  <a:pos x="191" y="41"/>
                </a:cxn>
                <a:cxn ang="0">
                  <a:pos x="204" y="21"/>
                </a:cxn>
                <a:cxn ang="0">
                  <a:pos x="221" y="7"/>
                </a:cxn>
                <a:cxn ang="0">
                  <a:pos x="243" y="0"/>
                </a:cxn>
              </a:cxnLst>
              <a:rect l="0" t="0" r="r" b="b"/>
              <a:pathLst>
                <a:path w="431" h="429">
                  <a:moveTo>
                    <a:pt x="243" y="0"/>
                  </a:moveTo>
                  <a:lnTo>
                    <a:pt x="256" y="1"/>
                  </a:lnTo>
                  <a:lnTo>
                    <a:pt x="271" y="4"/>
                  </a:lnTo>
                  <a:lnTo>
                    <a:pt x="289" y="11"/>
                  </a:lnTo>
                  <a:lnTo>
                    <a:pt x="304" y="19"/>
                  </a:lnTo>
                  <a:lnTo>
                    <a:pt x="322" y="29"/>
                  </a:lnTo>
                  <a:lnTo>
                    <a:pt x="341" y="42"/>
                  </a:lnTo>
                  <a:lnTo>
                    <a:pt x="360" y="56"/>
                  </a:lnTo>
                  <a:lnTo>
                    <a:pt x="379" y="71"/>
                  </a:lnTo>
                  <a:lnTo>
                    <a:pt x="396" y="87"/>
                  </a:lnTo>
                  <a:lnTo>
                    <a:pt x="411" y="104"/>
                  </a:lnTo>
                  <a:lnTo>
                    <a:pt x="423" y="121"/>
                  </a:lnTo>
                  <a:lnTo>
                    <a:pt x="430" y="138"/>
                  </a:lnTo>
                  <a:lnTo>
                    <a:pt x="431" y="154"/>
                  </a:lnTo>
                  <a:lnTo>
                    <a:pt x="428" y="176"/>
                  </a:lnTo>
                  <a:lnTo>
                    <a:pt x="422" y="196"/>
                  </a:lnTo>
                  <a:lnTo>
                    <a:pt x="413" y="213"/>
                  </a:lnTo>
                  <a:lnTo>
                    <a:pt x="401" y="228"/>
                  </a:lnTo>
                  <a:lnTo>
                    <a:pt x="388" y="240"/>
                  </a:lnTo>
                  <a:lnTo>
                    <a:pt x="373" y="251"/>
                  </a:lnTo>
                  <a:lnTo>
                    <a:pt x="355" y="259"/>
                  </a:lnTo>
                  <a:lnTo>
                    <a:pt x="337" y="265"/>
                  </a:lnTo>
                  <a:lnTo>
                    <a:pt x="318" y="269"/>
                  </a:lnTo>
                  <a:lnTo>
                    <a:pt x="298" y="272"/>
                  </a:lnTo>
                  <a:lnTo>
                    <a:pt x="279" y="273"/>
                  </a:lnTo>
                  <a:lnTo>
                    <a:pt x="267" y="275"/>
                  </a:lnTo>
                  <a:lnTo>
                    <a:pt x="257" y="280"/>
                  </a:lnTo>
                  <a:lnTo>
                    <a:pt x="250" y="287"/>
                  </a:lnTo>
                  <a:lnTo>
                    <a:pt x="245" y="297"/>
                  </a:lnTo>
                  <a:lnTo>
                    <a:pt x="240" y="310"/>
                  </a:lnTo>
                  <a:lnTo>
                    <a:pt x="237" y="322"/>
                  </a:lnTo>
                  <a:lnTo>
                    <a:pt x="233" y="336"/>
                  </a:lnTo>
                  <a:lnTo>
                    <a:pt x="231" y="350"/>
                  </a:lnTo>
                  <a:lnTo>
                    <a:pt x="227" y="366"/>
                  </a:lnTo>
                  <a:lnTo>
                    <a:pt x="223" y="380"/>
                  </a:lnTo>
                  <a:lnTo>
                    <a:pt x="218" y="392"/>
                  </a:lnTo>
                  <a:lnTo>
                    <a:pt x="212" y="405"/>
                  </a:lnTo>
                  <a:lnTo>
                    <a:pt x="204" y="415"/>
                  </a:lnTo>
                  <a:lnTo>
                    <a:pt x="193" y="422"/>
                  </a:lnTo>
                  <a:lnTo>
                    <a:pt x="180" y="427"/>
                  </a:lnTo>
                  <a:lnTo>
                    <a:pt x="164" y="429"/>
                  </a:lnTo>
                  <a:lnTo>
                    <a:pt x="150" y="427"/>
                  </a:lnTo>
                  <a:lnTo>
                    <a:pt x="138" y="423"/>
                  </a:lnTo>
                  <a:lnTo>
                    <a:pt x="128" y="415"/>
                  </a:lnTo>
                  <a:lnTo>
                    <a:pt x="120" y="406"/>
                  </a:lnTo>
                  <a:lnTo>
                    <a:pt x="113" y="394"/>
                  </a:lnTo>
                  <a:lnTo>
                    <a:pt x="108" y="383"/>
                  </a:lnTo>
                  <a:lnTo>
                    <a:pt x="103" y="370"/>
                  </a:lnTo>
                  <a:lnTo>
                    <a:pt x="97" y="358"/>
                  </a:lnTo>
                  <a:lnTo>
                    <a:pt x="93" y="347"/>
                  </a:lnTo>
                  <a:lnTo>
                    <a:pt x="87" y="337"/>
                  </a:lnTo>
                  <a:lnTo>
                    <a:pt x="81" y="329"/>
                  </a:lnTo>
                  <a:lnTo>
                    <a:pt x="74" y="323"/>
                  </a:lnTo>
                  <a:lnTo>
                    <a:pt x="65" y="320"/>
                  </a:lnTo>
                  <a:lnTo>
                    <a:pt x="53" y="320"/>
                  </a:lnTo>
                  <a:lnTo>
                    <a:pt x="41" y="318"/>
                  </a:lnTo>
                  <a:lnTo>
                    <a:pt x="31" y="317"/>
                  </a:lnTo>
                  <a:lnTo>
                    <a:pt x="21" y="313"/>
                  </a:lnTo>
                  <a:lnTo>
                    <a:pt x="13" y="308"/>
                  </a:lnTo>
                  <a:lnTo>
                    <a:pt x="7" y="300"/>
                  </a:lnTo>
                  <a:lnTo>
                    <a:pt x="2" y="290"/>
                  </a:lnTo>
                  <a:lnTo>
                    <a:pt x="0" y="277"/>
                  </a:lnTo>
                  <a:lnTo>
                    <a:pt x="1" y="261"/>
                  </a:lnTo>
                  <a:lnTo>
                    <a:pt x="5" y="246"/>
                  </a:lnTo>
                  <a:lnTo>
                    <a:pt x="10" y="236"/>
                  </a:lnTo>
                  <a:lnTo>
                    <a:pt x="17" y="226"/>
                  </a:lnTo>
                  <a:lnTo>
                    <a:pt x="26" y="219"/>
                  </a:lnTo>
                  <a:lnTo>
                    <a:pt x="36" y="213"/>
                  </a:lnTo>
                  <a:lnTo>
                    <a:pt x="46" y="207"/>
                  </a:lnTo>
                  <a:lnTo>
                    <a:pt x="56" y="202"/>
                  </a:lnTo>
                  <a:lnTo>
                    <a:pt x="65" y="196"/>
                  </a:lnTo>
                  <a:lnTo>
                    <a:pt x="73" y="188"/>
                  </a:lnTo>
                  <a:lnTo>
                    <a:pt x="79" y="180"/>
                  </a:lnTo>
                  <a:lnTo>
                    <a:pt x="84" y="170"/>
                  </a:lnTo>
                  <a:lnTo>
                    <a:pt x="86" y="156"/>
                  </a:lnTo>
                  <a:lnTo>
                    <a:pt x="87" y="138"/>
                  </a:lnTo>
                  <a:lnTo>
                    <a:pt x="90" y="123"/>
                  </a:lnTo>
                  <a:lnTo>
                    <a:pt x="95" y="110"/>
                  </a:lnTo>
                  <a:lnTo>
                    <a:pt x="102" y="100"/>
                  </a:lnTo>
                  <a:lnTo>
                    <a:pt x="111" y="94"/>
                  </a:lnTo>
                  <a:lnTo>
                    <a:pt x="121" y="89"/>
                  </a:lnTo>
                  <a:lnTo>
                    <a:pt x="135" y="86"/>
                  </a:lnTo>
                  <a:lnTo>
                    <a:pt x="149" y="84"/>
                  </a:lnTo>
                  <a:lnTo>
                    <a:pt x="166" y="84"/>
                  </a:lnTo>
                  <a:lnTo>
                    <a:pt x="173" y="74"/>
                  </a:lnTo>
                  <a:lnTo>
                    <a:pt x="179" y="63"/>
                  </a:lnTo>
                  <a:lnTo>
                    <a:pt x="184" y="51"/>
                  </a:lnTo>
                  <a:lnTo>
                    <a:pt x="191" y="41"/>
                  </a:lnTo>
                  <a:lnTo>
                    <a:pt x="198" y="30"/>
                  </a:lnTo>
                  <a:lnTo>
                    <a:pt x="204" y="21"/>
                  </a:lnTo>
                  <a:lnTo>
                    <a:pt x="212" y="13"/>
                  </a:lnTo>
                  <a:lnTo>
                    <a:pt x="221" y="7"/>
                  </a:lnTo>
                  <a:lnTo>
                    <a:pt x="231" y="2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820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4560888" y="2198688"/>
              <a:ext cx="608013" cy="601663"/>
            </a:xfrm>
            <a:custGeom>
              <a:avLst/>
              <a:gdLst/>
              <a:ahLst/>
              <a:cxnLst>
                <a:cxn ang="0">
                  <a:pos x="250" y="3"/>
                </a:cxn>
                <a:cxn ang="0">
                  <a:pos x="281" y="25"/>
                </a:cxn>
                <a:cxn ang="0">
                  <a:pos x="299" y="47"/>
                </a:cxn>
                <a:cxn ang="0">
                  <a:pos x="316" y="65"/>
                </a:cxn>
                <a:cxn ang="0">
                  <a:pos x="331" y="69"/>
                </a:cxn>
                <a:cxn ang="0">
                  <a:pos x="347" y="70"/>
                </a:cxn>
                <a:cxn ang="0">
                  <a:pos x="367" y="79"/>
                </a:cxn>
                <a:cxn ang="0">
                  <a:pos x="379" y="98"/>
                </a:cxn>
                <a:cxn ang="0">
                  <a:pos x="383" y="122"/>
                </a:cxn>
                <a:cxn ang="0">
                  <a:pos x="379" y="147"/>
                </a:cxn>
                <a:cxn ang="0">
                  <a:pos x="366" y="173"/>
                </a:cxn>
                <a:cxn ang="0">
                  <a:pos x="346" y="199"/>
                </a:cxn>
                <a:cxn ang="0">
                  <a:pos x="319" y="217"/>
                </a:cxn>
                <a:cxn ang="0">
                  <a:pos x="285" y="224"/>
                </a:cxn>
                <a:cxn ang="0">
                  <a:pos x="259" y="223"/>
                </a:cxn>
                <a:cxn ang="0">
                  <a:pos x="223" y="229"/>
                </a:cxn>
                <a:cxn ang="0">
                  <a:pos x="205" y="247"/>
                </a:cxn>
                <a:cxn ang="0">
                  <a:pos x="195" y="279"/>
                </a:cxn>
                <a:cxn ang="0">
                  <a:pos x="189" y="314"/>
                </a:cxn>
                <a:cxn ang="0">
                  <a:pos x="179" y="347"/>
                </a:cxn>
                <a:cxn ang="0">
                  <a:pos x="158" y="373"/>
                </a:cxn>
                <a:cxn ang="0">
                  <a:pos x="135" y="379"/>
                </a:cxn>
                <a:cxn ang="0">
                  <a:pos x="111" y="366"/>
                </a:cxn>
                <a:cxn ang="0">
                  <a:pos x="94" y="342"/>
                </a:cxn>
                <a:cxn ang="0">
                  <a:pos x="76" y="298"/>
                </a:cxn>
                <a:cxn ang="0">
                  <a:pos x="63" y="280"/>
                </a:cxn>
                <a:cxn ang="0">
                  <a:pos x="43" y="271"/>
                </a:cxn>
                <a:cxn ang="0">
                  <a:pos x="27" y="273"/>
                </a:cxn>
                <a:cxn ang="0">
                  <a:pos x="14" y="274"/>
                </a:cxn>
                <a:cxn ang="0">
                  <a:pos x="3" y="261"/>
                </a:cxn>
                <a:cxn ang="0">
                  <a:pos x="0" y="237"/>
                </a:cxn>
                <a:cxn ang="0">
                  <a:pos x="9" y="215"/>
                </a:cxn>
                <a:cxn ang="0">
                  <a:pos x="27" y="201"/>
                </a:cxn>
                <a:cxn ang="0">
                  <a:pos x="47" y="192"/>
                </a:cxn>
                <a:cxn ang="0">
                  <a:pos x="65" y="184"/>
                </a:cxn>
                <a:cxn ang="0">
                  <a:pos x="78" y="168"/>
                </a:cxn>
                <a:cxn ang="0">
                  <a:pos x="84" y="146"/>
                </a:cxn>
                <a:cxn ang="0">
                  <a:pos x="86" y="103"/>
                </a:cxn>
                <a:cxn ang="0">
                  <a:pos x="94" y="86"/>
                </a:cxn>
                <a:cxn ang="0">
                  <a:pos x="111" y="77"/>
                </a:cxn>
                <a:cxn ang="0">
                  <a:pos x="130" y="80"/>
                </a:cxn>
                <a:cxn ang="0">
                  <a:pos x="148" y="80"/>
                </a:cxn>
                <a:cxn ang="0">
                  <a:pos x="162" y="69"/>
                </a:cxn>
                <a:cxn ang="0">
                  <a:pos x="166" y="53"/>
                </a:cxn>
                <a:cxn ang="0">
                  <a:pos x="169" y="35"/>
                </a:cxn>
                <a:cxn ang="0">
                  <a:pos x="176" y="21"/>
                </a:cxn>
                <a:cxn ang="0">
                  <a:pos x="197" y="9"/>
                </a:cxn>
                <a:cxn ang="0">
                  <a:pos x="234" y="0"/>
                </a:cxn>
              </a:cxnLst>
              <a:rect l="0" t="0" r="r" b="b"/>
              <a:pathLst>
                <a:path w="383" h="379">
                  <a:moveTo>
                    <a:pt x="234" y="0"/>
                  </a:moveTo>
                  <a:lnTo>
                    <a:pt x="250" y="3"/>
                  </a:lnTo>
                  <a:lnTo>
                    <a:pt x="266" y="12"/>
                  </a:lnTo>
                  <a:lnTo>
                    <a:pt x="281" y="25"/>
                  </a:lnTo>
                  <a:lnTo>
                    <a:pt x="291" y="35"/>
                  </a:lnTo>
                  <a:lnTo>
                    <a:pt x="299" y="47"/>
                  </a:lnTo>
                  <a:lnTo>
                    <a:pt x="308" y="58"/>
                  </a:lnTo>
                  <a:lnTo>
                    <a:pt x="316" y="65"/>
                  </a:lnTo>
                  <a:lnTo>
                    <a:pt x="324" y="68"/>
                  </a:lnTo>
                  <a:lnTo>
                    <a:pt x="331" y="69"/>
                  </a:lnTo>
                  <a:lnTo>
                    <a:pt x="339" y="69"/>
                  </a:lnTo>
                  <a:lnTo>
                    <a:pt x="347" y="70"/>
                  </a:lnTo>
                  <a:lnTo>
                    <a:pt x="356" y="73"/>
                  </a:lnTo>
                  <a:lnTo>
                    <a:pt x="367" y="79"/>
                  </a:lnTo>
                  <a:lnTo>
                    <a:pt x="374" y="88"/>
                  </a:lnTo>
                  <a:lnTo>
                    <a:pt x="379" y="98"/>
                  </a:lnTo>
                  <a:lnTo>
                    <a:pt x="382" y="109"/>
                  </a:lnTo>
                  <a:lnTo>
                    <a:pt x="383" y="122"/>
                  </a:lnTo>
                  <a:lnTo>
                    <a:pt x="382" y="134"/>
                  </a:lnTo>
                  <a:lnTo>
                    <a:pt x="379" y="147"/>
                  </a:lnTo>
                  <a:lnTo>
                    <a:pt x="375" y="157"/>
                  </a:lnTo>
                  <a:lnTo>
                    <a:pt x="366" y="173"/>
                  </a:lnTo>
                  <a:lnTo>
                    <a:pt x="357" y="187"/>
                  </a:lnTo>
                  <a:lnTo>
                    <a:pt x="346" y="199"/>
                  </a:lnTo>
                  <a:lnTo>
                    <a:pt x="333" y="209"/>
                  </a:lnTo>
                  <a:lnTo>
                    <a:pt x="319" y="217"/>
                  </a:lnTo>
                  <a:lnTo>
                    <a:pt x="303" y="221"/>
                  </a:lnTo>
                  <a:lnTo>
                    <a:pt x="285" y="224"/>
                  </a:lnTo>
                  <a:lnTo>
                    <a:pt x="272" y="224"/>
                  </a:lnTo>
                  <a:lnTo>
                    <a:pt x="259" y="223"/>
                  </a:lnTo>
                  <a:lnTo>
                    <a:pt x="234" y="225"/>
                  </a:lnTo>
                  <a:lnTo>
                    <a:pt x="223" y="229"/>
                  </a:lnTo>
                  <a:lnTo>
                    <a:pt x="213" y="236"/>
                  </a:lnTo>
                  <a:lnTo>
                    <a:pt x="205" y="247"/>
                  </a:lnTo>
                  <a:lnTo>
                    <a:pt x="198" y="263"/>
                  </a:lnTo>
                  <a:lnTo>
                    <a:pt x="195" y="279"/>
                  </a:lnTo>
                  <a:lnTo>
                    <a:pt x="192" y="297"/>
                  </a:lnTo>
                  <a:lnTo>
                    <a:pt x="189" y="314"/>
                  </a:lnTo>
                  <a:lnTo>
                    <a:pt x="185" y="331"/>
                  </a:lnTo>
                  <a:lnTo>
                    <a:pt x="179" y="347"/>
                  </a:lnTo>
                  <a:lnTo>
                    <a:pt x="169" y="362"/>
                  </a:lnTo>
                  <a:lnTo>
                    <a:pt x="158" y="373"/>
                  </a:lnTo>
                  <a:lnTo>
                    <a:pt x="147" y="378"/>
                  </a:lnTo>
                  <a:lnTo>
                    <a:pt x="135" y="379"/>
                  </a:lnTo>
                  <a:lnTo>
                    <a:pt x="123" y="374"/>
                  </a:lnTo>
                  <a:lnTo>
                    <a:pt x="111" y="366"/>
                  </a:lnTo>
                  <a:lnTo>
                    <a:pt x="99" y="352"/>
                  </a:lnTo>
                  <a:lnTo>
                    <a:pt x="94" y="342"/>
                  </a:lnTo>
                  <a:lnTo>
                    <a:pt x="85" y="321"/>
                  </a:lnTo>
                  <a:lnTo>
                    <a:pt x="76" y="298"/>
                  </a:lnTo>
                  <a:lnTo>
                    <a:pt x="70" y="288"/>
                  </a:lnTo>
                  <a:lnTo>
                    <a:pt x="63" y="280"/>
                  </a:lnTo>
                  <a:lnTo>
                    <a:pt x="54" y="274"/>
                  </a:lnTo>
                  <a:lnTo>
                    <a:pt x="43" y="271"/>
                  </a:lnTo>
                  <a:lnTo>
                    <a:pt x="35" y="271"/>
                  </a:lnTo>
                  <a:lnTo>
                    <a:pt x="27" y="273"/>
                  </a:lnTo>
                  <a:lnTo>
                    <a:pt x="20" y="274"/>
                  </a:lnTo>
                  <a:lnTo>
                    <a:pt x="14" y="274"/>
                  </a:lnTo>
                  <a:lnTo>
                    <a:pt x="9" y="270"/>
                  </a:lnTo>
                  <a:lnTo>
                    <a:pt x="3" y="261"/>
                  </a:lnTo>
                  <a:lnTo>
                    <a:pt x="0" y="250"/>
                  </a:lnTo>
                  <a:lnTo>
                    <a:pt x="0" y="237"/>
                  </a:lnTo>
                  <a:lnTo>
                    <a:pt x="3" y="226"/>
                  </a:lnTo>
                  <a:lnTo>
                    <a:pt x="9" y="215"/>
                  </a:lnTo>
                  <a:lnTo>
                    <a:pt x="18" y="206"/>
                  </a:lnTo>
                  <a:lnTo>
                    <a:pt x="27" y="201"/>
                  </a:lnTo>
                  <a:lnTo>
                    <a:pt x="37" y="196"/>
                  </a:lnTo>
                  <a:lnTo>
                    <a:pt x="47" y="192"/>
                  </a:lnTo>
                  <a:lnTo>
                    <a:pt x="56" y="188"/>
                  </a:lnTo>
                  <a:lnTo>
                    <a:pt x="65" y="184"/>
                  </a:lnTo>
                  <a:lnTo>
                    <a:pt x="72" y="177"/>
                  </a:lnTo>
                  <a:lnTo>
                    <a:pt x="78" y="168"/>
                  </a:lnTo>
                  <a:lnTo>
                    <a:pt x="83" y="155"/>
                  </a:lnTo>
                  <a:lnTo>
                    <a:pt x="84" y="146"/>
                  </a:lnTo>
                  <a:lnTo>
                    <a:pt x="84" y="124"/>
                  </a:lnTo>
                  <a:lnTo>
                    <a:pt x="86" y="103"/>
                  </a:lnTo>
                  <a:lnTo>
                    <a:pt x="90" y="94"/>
                  </a:lnTo>
                  <a:lnTo>
                    <a:pt x="94" y="86"/>
                  </a:lnTo>
                  <a:lnTo>
                    <a:pt x="102" y="80"/>
                  </a:lnTo>
                  <a:lnTo>
                    <a:pt x="111" y="77"/>
                  </a:lnTo>
                  <a:lnTo>
                    <a:pt x="121" y="77"/>
                  </a:lnTo>
                  <a:lnTo>
                    <a:pt x="130" y="80"/>
                  </a:lnTo>
                  <a:lnTo>
                    <a:pt x="139" y="81"/>
                  </a:lnTo>
                  <a:lnTo>
                    <a:pt x="148" y="80"/>
                  </a:lnTo>
                  <a:lnTo>
                    <a:pt x="156" y="75"/>
                  </a:lnTo>
                  <a:lnTo>
                    <a:pt x="162" y="69"/>
                  </a:lnTo>
                  <a:lnTo>
                    <a:pt x="164" y="62"/>
                  </a:lnTo>
                  <a:lnTo>
                    <a:pt x="166" y="53"/>
                  </a:lnTo>
                  <a:lnTo>
                    <a:pt x="167" y="44"/>
                  </a:lnTo>
                  <a:lnTo>
                    <a:pt x="169" y="35"/>
                  </a:lnTo>
                  <a:lnTo>
                    <a:pt x="171" y="26"/>
                  </a:lnTo>
                  <a:lnTo>
                    <a:pt x="176" y="21"/>
                  </a:lnTo>
                  <a:lnTo>
                    <a:pt x="181" y="17"/>
                  </a:lnTo>
                  <a:lnTo>
                    <a:pt x="197" y="9"/>
                  </a:lnTo>
                  <a:lnTo>
                    <a:pt x="216" y="2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CDD0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6253163" y="1993901"/>
              <a:ext cx="766763" cy="590550"/>
            </a:xfrm>
            <a:custGeom>
              <a:avLst/>
              <a:gdLst/>
              <a:ahLst/>
              <a:cxnLst>
                <a:cxn ang="0">
                  <a:pos x="155" y="1"/>
                </a:cxn>
                <a:cxn ang="0">
                  <a:pos x="177" y="11"/>
                </a:cxn>
                <a:cxn ang="0">
                  <a:pos x="198" y="22"/>
                </a:cxn>
                <a:cxn ang="0">
                  <a:pos x="224" y="22"/>
                </a:cxn>
                <a:cxn ang="0">
                  <a:pos x="253" y="16"/>
                </a:cxn>
                <a:cxn ang="0">
                  <a:pos x="282" y="10"/>
                </a:cxn>
                <a:cxn ang="0">
                  <a:pos x="308" y="12"/>
                </a:cxn>
                <a:cxn ang="0">
                  <a:pos x="333" y="26"/>
                </a:cxn>
                <a:cxn ang="0">
                  <a:pos x="352" y="54"/>
                </a:cxn>
                <a:cxn ang="0">
                  <a:pos x="358" y="82"/>
                </a:cxn>
                <a:cxn ang="0">
                  <a:pos x="365" y="112"/>
                </a:cxn>
                <a:cxn ang="0">
                  <a:pos x="386" y="138"/>
                </a:cxn>
                <a:cxn ang="0">
                  <a:pos x="413" y="159"/>
                </a:cxn>
                <a:cxn ang="0">
                  <a:pos x="440" y="178"/>
                </a:cxn>
                <a:cxn ang="0">
                  <a:pos x="465" y="206"/>
                </a:cxn>
                <a:cxn ang="0">
                  <a:pos x="479" y="241"/>
                </a:cxn>
                <a:cxn ang="0">
                  <a:pos x="483" y="277"/>
                </a:cxn>
                <a:cxn ang="0">
                  <a:pos x="476" y="313"/>
                </a:cxn>
                <a:cxn ang="0">
                  <a:pos x="458" y="343"/>
                </a:cxn>
                <a:cxn ang="0">
                  <a:pos x="428" y="364"/>
                </a:cxn>
                <a:cxn ang="0">
                  <a:pos x="388" y="372"/>
                </a:cxn>
                <a:cxn ang="0">
                  <a:pos x="355" y="365"/>
                </a:cxn>
                <a:cxn ang="0">
                  <a:pos x="330" y="346"/>
                </a:cxn>
                <a:cxn ang="0">
                  <a:pos x="307" y="323"/>
                </a:cxn>
                <a:cxn ang="0">
                  <a:pos x="285" y="302"/>
                </a:cxn>
                <a:cxn ang="0">
                  <a:pos x="259" y="288"/>
                </a:cxn>
                <a:cxn ang="0">
                  <a:pos x="226" y="287"/>
                </a:cxn>
                <a:cxn ang="0">
                  <a:pos x="196" y="294"/>
                </a:cxn>
                <a:cxn ang="0">
                  <a:pos x="171" y="305"/>
                </a:cxn>
                <a:cxn ang="0">
                  <a:pos x="145" y="314"/>
                </a:cxn>
                <a:cxn ang="0">
                  <a:pos x="118" y="317"/>
                </a:cxn>
                <a:cxn ang="0">
                  <a:pos x="86" y="310"/>
                </a:cxn>
                <a:cxn ang="0">
                  <a:pos x="45" y="287"/>
                </a:cxn>
                <a:cxn ang="0">
                  <a:pos x="14" y="255"/>
                </a:cxn>
                <a:cxn ang="0">
                  <a:pos x="1" y="220"/>
                </a:cxn>
                <a:cxn ang="0">
                  <a:pos x="2" y="184"/>
                </a:cxn>
                <a:cxn ang="0">
                  <a:pos x="17" y="145"/>
                </a:cxn>
                <a:cxn ang="0">
                  <a:pos x="40" y="106"/>
                </a:cxn>
                <a:cxn ang="0">
                  <a:pos x="63" y="75"/>
                </a:cxn>
                <a:cxn ang="0">
                  <a:pos x="78" y="50"/>
                </a:cxn>
                <a:cxn ang="0">
                  <a:pos x="94" y="25"/>
                </a:cxn>
                <a:cxn ang="0">
                  <a:pos x="115" y="7"/>
                </a:cxn>
                <a:cxn ang="0">
                  <a:pos x="142" y="0"/>
                </a:cxn>
              </a:cxnLst>
              <a:rect l="0" t="0" r="r" b="b"/>
              <a:pathLst>
                <a:path w="483" h="372">
                  <a:moveTo>
                    <a:pt x="142" y="0"/>
                  </a:moveTo>
                  <a:lnTo>
                    <a:pt x="155" y="1"/>
                  </a:lnTo>
                  <a:lnTo>
                    <a:pt x="166" y="6"/>
                  </a:lnTo>
                  <a:lnTo>
                    <a:pt x="177" y="11"/>
                  </a:lnTo>
                  <a:lnTo>
                    <a:pt x="187" y="17"/>
                  </a:lnTo>
                  <a:lnTo>
                    <a:pt x="198" y="22"/>
                  </a:lnTo>
                  <a:lnTo>
                    <a:pt x="210" y="24"/>
                  </a:lnTo>
                  <a:lnTo>
                    <a:pt x="224" y="22"/>
                  </a:lnTo>
                  <a:lnTo>
                    <a:pt x="239" y="18"/>
                  </a:lnTo>
                  <a:lnTo>
                    <a:pt x="253" y="16"/>
                  </a:lnTo>
                  <a:lnTo>
                    <a:pt x="267" y="12"/>
                  </a:lnTo>
                  <a:lnTo>
                    <a:pt x="282" y="10"/>
                  </a:lnTo>
                  <a:lnTo>
                    <a:pt x="295" y="10"/>
                  </a:lnTo>
                  <a:lnTo>
                    <a:pt x="308" y="12"/>
                  </a:lnTo>
                  <a:lnTo>
                    <a:pt x="321" y="17"/>
                  </a:lnTo>
                  <a:lnTo>
                    <a:pt x="333" y="26"/>
                  </a:lnTo>
                  <a:lnTo>
                    <a:pt x="345" y="40"/>
                  </a:lnTo>
                  <a:lnTo>
                    <a:pt x="352" y="54"/>
                  </a:lnTo>
                  <a:lnTo>
                    <a:pt x="355" y="68"/>
                  </a:lnTo>
                  <a:lnTo>
                    <a:pt x="358" y="82"/>
                  </a:lnTo>
                  <a:lnTo>
                    <a:pt x="361" y="98"/>
                  </a:lnTo>
                  <a:lnTo>
                    <a:pt x="365" y="112"/>
                  </a:lnTo>
                  <a:lnTo>
                    <a:pt x="374" y="126"/>
                  </a:lnTo>
                  <a:lnTo>
                    <a:pt x="386" y="138"/>
                  </a:lnTo>
                  <a:lnTo>
                    <a:pt x="399" y="148"/>
                  </a:lnTo>
                  <a:lnTo>
                    <a:pt x="413" y="159"/>
                  </a:lnTo>
                  <a:lnTo>
                    <a:pt x="427" y="168"/>
                  </a:lnTo>
                  <a:lnTo>
                    <a:pt x="440" y="178"/>
                  </a:lnTo>
                  <a:lnTo>
                    <a:pt x="453" y="191"/>
                  </a:lnTo>
                  <a:lnTo>
                    <a:pt x="465" y="206"/>
                  </a:lnTo>
                  <a:lnTo>
                    <a:pt x="474" y="223"/>
                  </a:lnTo>
                  <a:lnTo>
                    <a:pt x="479" y="241"/>
                  </a:lnTo>
                  <a:lnTo>
                    <a:pt x="483" y="259"/>
                  </a:lnTo>
                  <a:lnTo>
                    <a:pt x="483" y="277"/>
                  </a:lnTo>
                  <a:lnTo>
                    <a:pt x="481" y="296"/>
                  </a:lnTo>
                  <a:lnTo>
                    <a:pt x="476" y="313"/>
                  </a:lnTo>
                  <a:lnTo>
                    <a:pt x="468" y="329"/>
                  </a:lnTo>
                  <a:lnTo>
                    <a:pt x="458" y="343"/>
                  </a:lnTo>
                  <a:lnTo>
                    <a:pt x="444" y="355"/>
                  </a:lnTo>
                  <a:lnTo>
                    <a:pt x="428" y="364"/>
                  </a:lnTo>
                  <a:lnTo>
                    <a:pt x="410" y="370"/>
                  </a:lnTo>
                  <a:lnTo>
                    <a:pt x="388" y="372"/>
                  </a:lnTo>
                  <a:lnTo>
                    <a:pt x="371" y="370"/>
                  </a:lnTo>
                  <a:lnTo>
                    <a:pt x="355" y="365"/>
                  </a:lnTo>
                  <a:lnTo>
                    <a:pt x="342" y="356"/>
                  </a:lnTo>
                  <a:lnTo>
                    <a:pt x="330" y="346"/>
                  </a:lnTo>
                  <a:lnTo>
                    <a:pt x="318" y="335"/>
                  </a:lnTo>
                  <a:lnTo>
                    <a:pt x="307" y="323"/>
                  </a:lnTo>
                  <a:lnTo>
                    <a:pt x="297" y="312"/>
                  </a:lnTo>
                  <a:lnTo>
                    <a:pt x="285" y="302"/>
                  </a:lnTo>
                  <a:lnTo>
                    <a:pt x="273" y="293"/>
                  </a:lnTo>
                  <a:lnTo>
                    <a:pt x="259" y="288"/>
                  </a:lnTo>
                  <a:lnTo>
                    <a:pt x="243" y="286"/>
                  </a:lnTo>
                  <a:lnTo>
                    <a:pt x="226" y="287"/>
                  </a:lnTo>
                  <a:lnTo>
                    <a:pt x="211" y="291"/>
                  </a:lnTo>
                  <a:lnTo>
                    <a:pt x="196" y="294"/>
                  </a:lnTo>
                  <a:lnTo>
                    <a:pt x="183" y="300"/>
                  </a:lnTo>
                  <a:lnTo>
                    <a:pt x="171" y="305"/>
                  </a:lnTo>
                  <a:lnTo>
                    <a:pt x="158" y="309"/>
                  </a:lnTo>
                  <a:lnTo>
                    <a:pt x="145" y="314"/>
                  </a:lnTo>
                  <a:lnTo>
                    <a:pt x="131" y="317"/>
                  </a:lnTo>
                  <a:lnTo>
                    <a:pt x="118" y="317"/>
                  </a:lnTo>
                  <a:lnTo>
                    <a:pt x="103" y="315"/>
                  </a:lnTo>
                  <a:lnTo>
                    <a:pt x="86" y="310"/>
                  </a:lnTo>
                  <a:lnTo>
                    <a:pt x="68" y="301"/>
                  </a:lnTo>
                  <a:lnTo>
                    <a:pt x="45" y="287"/>
                  </a:lnTo>
                  <a:lnTo>
                    <a:pt x="27" y="271"/>
                  </a:lnTo>
                  <a:lnTo>
                    <a:pt x="14" y="255"/>
                  </a:lnTo>
                  <a:lnTo>
                    <a:pt x="5" y="238"/>
                  </a:lnTo>
                  <a:lnTo>
                    <a:pt x="1" y="220"/>
                  </a:lnTo>
                  <a:lnTo>
                    <a:pt x="0" y="202"/>
                  </a:lnTo>
                  <a:lnTo>
                    <a:pt x="2" y="184"/>
                  </a:lnTo>
                  <a:lnTo>
                    <a:pt x="8" y="164"/>
                  </a:lnTo>
                  <a:lnTo>
                    <a:pt x="17" y="145"/>
                  </a:lnTo>
                  <a:lnTo>
                    <a:pt x="27" y="126"/>
                  </a:lnTo>
                  <a:lnTo>
                    <a:pt x="40" y="106"/>
                  </a:lnTo>
                  <a:lnTo>
                    <a:pt x="55" y="87"/>
                  </a:lnTo>
                  <a:lnTo>
                    <a:pt x="63" y="75"/>
                  </a:lnTo>
                  <a:lnTo>
                    <a:pt x="70" y="64"/>
                  </a:lnTo>
                  <a:lnTo>
                    <a:pt x="78" y="50"/>
                  </a:lnTo>
                  <a:lnTo>
                    <a:pt x="85" y="38"/>
                  </a:lnTo>
                  <a:lnTo>
                    <a:pt x="94" y="25"/>
                  </a:lnTo>
                  <a:lnTo>
                    <a:pt x="103" y="16"/>
                  </a:lnTo>
                  <a:lnTo>
                    <a:pt x="115" y="7"/>
                  </a:lnTo>
                  <a:lnTo>
                    <a:pt x="127" y="1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B7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6272213" y="2016126"/>
              <a:ext cx="709613" cy="515938"/>
            </a:xfrm>
            <a:custGeom>
              <a:avLst/>
              <a:gdLst/>
              <a:ahLst/>
              <a:cxnLst>
                <a:cxn ang="0">
                  <a:pos x="138" y="2"/>
                </a:cxn>
                <a:cxn ang="0">
                  <a:pos x="157" y="11"/>
                </a:cxn>
                <a:cxn ang="0">
                  <a:pos x="175" y="19"/>
                </a:cxn>
                <a:cxn ang="0">
                  <a:pos x="196" y="23"/>
                </a:cxn>
                <a:cxn ang="0">
                  <a:pos x="222" y="18"/>
                </a:cxn>
                <a:cxn ang="0">
                  <a:pos x="256" y="8"/>
                </a:cxn>
                <a:cxn ang="0">
                  <a:pos x="280" y="10"/>
                </a:cxn>
                <a:cxn ang="0">
                  <a:pos x="304" y="24"/>
                </a:cxn>
                <a:cxn ang="0">
                  <a:pos x="315" y="42"/>
                </a:cxn>
                <a:cxn ang="0">
                  <a:pos x="319" y="62"/>
                </a:cxn>
                <a:cxn ang="0">
                  <a:pos x="323" y="85"/>
                </a:cxn>
                <a:cxn ang="0">
                  <a:pos x="335" y="111"/>
                </a:cxn>
                <a:cxn ang="0">
                  <a:pos x="357" y="133"/>
                </a:cxn>
                <a:cxn ang="0">
                  <a:pos x="397" y="164"/>
                </a:cxn>
                <a:cxn ang="0">
                  <a:pos x="422" y="184"/>
                </a:cxn>
                <a:cxn ang="0">
                  <a:pos x="439" y="207"/>
                </a:cxn>
                <a:cxn ang="0">
                  <a:pos x="447" y="238"/>
                </a:cxn>
                <a:cxn ang="0">
                  <a:pos x="439" y="278"/>
                </a:cxn>
                <a:cxn ang="0">
                  <a:pos x="418" y="307"/>
                </a:cxn>
                <a:cxn ang="0">
                  <a:pos x="389" y="323"/>
                </a:cxn>
                <a:cxn ang="0">
                  <a:pos x="355" y="323"/>
                </a:cxn>
                <a:cxn ang="0">
                  <a:pos x="319" y="303"/>
                </a:cxn>
                <a:cxn ang="0">
                  <a:pos x="301" y="284"/>
                </a:cxn>
                <a:cxn ang="0">
                  <a:pos x="285" y="263"/>
                </a:cxn>
                <a:cxn ang="0">
                  <a:pos x="263" y="248"/>
                </a:cxn>
                <a:cxn ang="0">
                  <a:pos x="231" y="240"/>
                </a:cxn>
                <a:cxn ang="0">
                  <a:pos x="202" y="244"/>
                </a:cxn>
                <a:cxn ang="0">
                  <a:pos x="175" y="255"/>
                </a:cxn>
                <a:cxn ang="0">
                  <a:pos x="143" y="270"/>
                </a:cxn>
                <a:cxn ang="0">
                  <a:pos x="111" y="274"/>
                </a:cxn>
                <a:cxn ang="0">
                  <a:pos x="79" y="266"/>
                </a:cxn>
                <a:cxn ang="0">
                  <a:pos x="49" y="250"/>
                </a:cxn>
                <a:cxn ang="0">
                  <a:pos x="24" y="231"/>
                </a:cxn>
                <a:cxn ang="0">
                  <a:pos x="6" y="206"/>
                </a:cxn>
                <a:cxn ang="0">
                  <a:pos x="0" y="176"/>
                </a:cxn>
                <a:cxn ang="0">
                  <a:pos x="15" y="138"/>
                </a:cxn>
                <a:cxn ang="0">
                  <a:pos x="38" y="106"/>
                </a:cxn>
                <a:cxn ang="0">
                  <a:pos x="82" y="44"/>
                </a:cxn>
                <a:cxn ang="0">
                  <a:pos x="89" y="27"/>
                </a:cxn>
                <a:cxn ang="0">
                  <a:pos x="98" y="11"/>
                </a:cxn>
                <a:cxn ang="0">
                  <a:pos x="118" y="1"/>
                </a:cxn>
              </a:cxnLst>
              <a:rect l="0" t="0" r="r" b="b"/>
              <a:pathLst>
                <a:path w="447" h="325">
                  <a:moveTo>
                    <a:pt x="128" y="0"/>
                  </a:moveTo>
                  <a:lnTo>
                    <a:pt x="138" y="2"/>
                  </a:lnTo>
                  <a:lnTo>
                    <a:pt x="147" y="5"/>
                  </a:lnTo>
                  <a:lnTo>
                    <a:pt x="157" y="11"/>
                  </a:lnTo>
                  <a:lnTo>
                    <a:pt x="166" y="15"/>
                  </a:lnTo>
                  <a:lnTo>
                    <a:pt x="175" y="19"/>
                  </a:lnTo>
                  <a:lnTo>
                    <a:pt x="185" y="23"/>
                  </a:lnTo>
                  <a:lnTo>
                    <a:pt x="196" y="23"/>
                  </a:lnTo>
                  <a:lnTo>
                    <a:pt x="209" y="21"/>
                  </a:lnTo>
                  <a:lnTo>
                    <a:pt x="222" y="18"/>
                  </a:lnTo>
                  <a:lnTo>
                    <a:pt x="245" y="11"/>
                  </a:lnTo>
                  <a:lnTo>
                    <a:pt x="256" y="8"/>
                  </a:lnTo>
                  <a:lnTo>
                    <a:pt x="268" y="8"/>
                  </a:lnTo>
                  <a:lnTo>
                    <a:pt x="280" y="10"/>
                  </a:lnTo>
                  <a:lnTo>
                    <a:pt x="294" y="16"/>
                  </a:lnTo>
                  <a:lnTo>
                    <a:pt x="304" y="24"/>
                  </a:lnTo>
                  <a:lnTo>
                    <a:pt x="311" y="33"/>
                  </a:lnTo>
                  <a:lnTo>
                    <a:pt x="315" y="42"/>
                  </a:lnTo>
                  <a:lnTo>
                    <a:pt x="318" y="52"/>
                  </a:lnTo>
                  <a:lnTo>
                    <a:pt x="319" y="62"/>
                  </a:lnTo>
                  <a:lnTo>
                    <a:pt x="320" y="74"/>
                  </a:lnTo>
                  <a:lnTo>
                    <a:pt x="323" y="85"/>
                  </a:lnTo>
                  <a:lnTo>
                    <a:pt x="327" y="98"/>
                  </a:lnTo>
                  <a:lnTo>
                    <a:pt x="335" y="111"/>
                  </a:lnTo>
                  <a:lnTo>
                    <a:pt x="345" y="123"/>
                  </a:lnTo>
                  <a:lnTo>
                    <a:pt x="357" y="133"/>
                  </a:lnTo>
                  <a:lnTo>
                    <a:pt x="370" y="144"/>
                  </a:lnTo>
                  <a:lnTo>
                    <a:pt x="397" y="164"/>
                  </a:lnTo>
                  <a:lnTo>
                    <a:pt x="409" y="173"/>
                  </a:lnTo>
                  <a:lnTo>
                    <a:pt x="422" y="184"/>
                  </a:lnTo>
                  <a:lnTo>
                    <a:pt x="431" y="195"/>
                  </a:lnTo>
                  <a:lnTo>
                    <a:pt x="439" y="207"/>
                  </a:lnTo>
                  <a:lnTo>
                    <a:pt x="445" y="222"/>
                  </a:lnTo>
                  <a:lnTo>
                    <a:pt x="447" y="238"/>
                  </a:lnTo>
                  <a:lnTo>
                    <a:pt x="445" y="259"/>
                  </a:lnTo>
                  <a:lnTo>
                    <a:pt x="439" y="278"/>
                  </a:lnTo>
                  <a:lnTo>
                    <a:pt x="430" y="294"/>
                  </a:lnTo>
                  <a:lnTo>
                    <a:pt x="418" y="307"/>
                  </a:lnTo>
                  <a:lnTo>
                    <a:pt x="405" y="317"/>
                  </a:lnTo>
                  <a:lnTo>
                    <a:pt x="389" y="323"/>
                  </a:lnTo>
                  <a:lnTo>
                    <a:pt x="373" y="325"/>
                  </a:lnTo>
                  <a:lnTo>
                    <a:pt x="355" y="323"/>
                  </a:lnTo>
                  <a:lnTo>
                    <a:pt x="337" y="316"/>
                  </a:lnTo>
                  <a:lnTo>
                    <a:pt x="319" y="303"/>
                  </a:lnTo>
                  <a:lnTo>
                    <a:pt x="310" y="294"/>
                  </a:lnTo>
                  <a:lnTo>
                    <a:pt x="301" y="284"/>
                  </a:lnTo>
                  <a:lnTo>
                    <a:pt x="293" y="273"/>
                  </a:lnTo>
                  <a:lnTo>
                    <a:pt x="285" y="263"/>
                  </a:lnTo>
                  <a:lnTo>
                    <a:pt x="275" y="255"/>
                  </a:lnTo>
                  <a:lnTo>
                    <a:pt x="263" y="248"/>
                  </a:lnTo>
                  <a:lnTo>
                    <a:pt x="249" y="243"/>
                  </a:lnTo>
                  <a:lnTo>
                    <a:pt x="231" y="240"/>
                  </a:lnTo>
                  <a:lnTo>
                    <a:pt x="216" y="240"/>
                  </a:lnTo>
                  <a:lnTo>
                    <a:pt x="202" y="244"/>
                  </a:lnTo>
                  <a:lnTo>
                    <a:pt x="189" y="249"/>
                  </a:lnTo>
                  <a:lnTo>
                    <a:pt x="175" y="255"/>
                  </a:lnTo>
                  <a:lnTo>
                    <a:pt x="160" y="262"/>
                  </a:lnTo>
                  <a:lnTo>
                    <a:pt x="143" y="270"/>
                  </a:lnTo>
                  <a:lnTo>
                    <a:pt x="127" y="273"/>
                  </a:lnTo>
                  <a:lnTo>
                    <a:pt x="111" y="274"/>
                  </a:lnTo>
                  <a:lnTo>
                    <a:pt x="95" y="272"/>
                  </a:lnTo>
                  <a:lnTo>
                    <a:pt x="79" y="266"/>
                  </a:lnTo>
                  <a:lnTo>
                    <a:pt x="62" y="258"/>
                  </a:lnTo>
                  <a:lnTo>
                    <a:pt x="49" y="250"/>
                  </a:lnTo>
                  <a:lnTo>
                    <a:pt x="37" y="241"/>
                  </a:lnTo>
                  <a:lnTo>
                    <a:pt x="24" y="231"/>
                  </a:lnTo>
                  <a:lnTo>
                    <a:pt x="14" y="220"/>
                  </a:lnTo>
                  <a:lnTo>
                    <a:pt x="6" y="206"/>
                  </a:lnTo>
                  <a:lnTo>
                    <a:pt x="1" y="192"/>
                  </a:lnTo>
                  <a:lnTo>
                    <a:pt x="0" y="176"/>
                  </a:lnTo>
                  <a:lnTo>
                    <a:pt x="6" y="157"/>
                  </a:lnTo>
                  <a:lnTo>
                    <a:pt x="15" y="138"/>
                  </a:lnTo>
                  <a:lnTo>
                    <a:pt x="27" y="121"/>
                  </a:lnTo>
                  <a:lnTo>
                    <a:pt x="38" y="106"/>
                  </a:lnTo>
                  <a:lnTo>
                    <a:pt x="54" y="82"/>
                  </a:lnTo>
                  <a:lnTo>
                    <a:pt x="82" y="44"/>
                  </a:lnTo>
                  <a:lnTo>
                    <a:pt x="87" y="36"/>
                  </a:lnTo>
                  <a:lnTo>
                    <a:pt x="89" y="27"/>
                  </a:lnTo>
                  <a:lnTo>
                    <a:pt x="93" y="18"/>
                  </a:lnTo>
                  <a:lnTo>
                    <a:pt x="98" y="11"/>
                  </a:lnTo>
                  <a:lnTo>
                    <a:pt x="106" y="5"/>
                  </a:lnTo>
                  <a:lnTo>
                    <a:pt x="118" y="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4FEAD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6338888" y="2033588"/>
              <a:ext cx="347663" cy="334963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5" y="2"/>
                </a:cxn>
                <a:cxn ang="0">
                  <a:pos x="141" y="6"/>
                </a:cxn>
                <a:cxn ang="0">
                  <a:pos x="159" y="11"/>
                </a:cxn>
                <a:cxn ang="0">
                  <a:pos x="177" y="17"/>
                </a:cxn>
                <a:cxn ang="0">
                  <a:pos x="194" y="24"/>
                </a:cxn>
                <a:cxn ang="0">
                  <a:pos x="208" y="30"/>
                </a:cxn>
                <a:cxn ang="0">
                  <a:pos x="219" y="36"/>
                </a:cxn>
                <a:cxn ang="0">
                  <a:pos x="201" y="42"/>
                </a:cxn>
                <a:cxn ang="0">
                  <a:pos x="182" y="44"/>
                </a:cxn>
                <a:cxn ang="0">
                  <a:pos x="165" y="43"/>
                </a:cxn>
                <a:cxn ang="0">
                  <a:pos x="127" y="41"/>
                </a:cxn>
                <a:cxn ang="0">
                  <a:pos x="116" y="42"/>
                </a:cxn>
                <a:cxn ang="0">
                  <a:pos x="107" y="45"/>
                </a:cxn>
                <a:cxn ang="0">
                  <a:pos x="101" y="49"/>
                </a:cxn>
                <a:cxn ang="0">
                  <a:pos x="97" y="54"/>
                </a:cxn>
                <a:cxn ang="0">
                  <a:pos x="94" y="60"/>
                </a:cxn>
                <a:cxn ang="0">
                  <a:pos x="93" y="67"/>
                </a:cxn>
                <a:cxn ang="0">
                  <a:pos x="90" y="75"/>
                </a:cxn>
                <a:cxn ang="0">
                  <a:pos x="87" y="84"/>
                </a:cxn>
                <a:cxn ang="0">
                  <a:pos x="82" y="93"/>
                </a:cxn>
                <a:cxn ang="0">
                  <a:pos x="74" y="105"/>
                </a:cxn>
                <a:cxn ang="0">
                  <a:pos x="65" y="115"/>
                </a:cxn>
                <a:cxn ang="0">
                  <a:pos x="47" y="133"/>
                </a:cxn>
                <a:cxn ang="0">
                  <a:pos x="39" y="142"/>
                </a:cxn>
                <a:cxn ang="0">
                  <a:pos x="33" y="151"/>
                </a:cxn>
                <a:cxn ang="0">
                  <a:pos x="29" y="160"/>
                </a:cxn>
                <a:cxn ang="0">
                  <a:pos x="25" y="170"/>
                </a:cxn>
                <a:cxn ang="0">
                  <a:pos x="25" y="182"/>
                </a:cxn>
                <a:cxn ang="0">
                  <a:pos x="28" y="195"/>
                </a:cxn>
                <a:cxn ang="0">
                  <a:pos x="33" y="211"/>
                </a:cxn>
                <a:cxn ang="0">
                  <a:pos x="19" y="195"/>
                </a:cxn>
                <a:cxn ang="0">
                  <a:pos x="9" y="180"/>
                </a:cxn>
                <a:cxn ang="0">
                  <a:pos x="3" y="165"/>
                </a:cxn>
                <a:cxn ang="0">
                  <a:pos x="0" y="151"/>
                </a:cxn>
                <a:cxn ang="0">
                  <a:pos x="2" y="137"/>
                </a:cxn>
                <a:cxn ang="0">
                  <a:pos x="7" y="121"/>
                </a:cxn>
                <a:cxn ang="0">
                  <a:pos x="16" y="104"/>
                </a:cxn>
                <a:cxn ang="0">
                  <a:pos x="29" y="85"/>
                </a:cxn>
                <a:cxn ang="0">
                  <a:pos x="37" y="73"/>
                </a:cxn>
                <a:cxn ang="0">
                  <a:pos x="43" y="61"/>
                </a:cxn>
                <a:cxn ang="0">
                  <a:pos x="48" y="49"/>
                </a:cxn>
                <a:cxn ang="0">
                  <a:pos x="53" y="39"/>
                </a:cxn>
                <a:cxn ang="0">
                  <a:pos x="58" y="29"/>
                </a:cxn>
                <a:cxn ang="0">
                  <a:pos x="64" y="20"/>
                </a:cxn>
                <a:cxn ang="0">
                  <a:pos x="72" y="13"/>
                </a:cxn>
                <a:cxn ang="0">
                  <a:pos x="83" y="7"/>
                </a:cxn>
                <a:cxn ang="0">
                  <a:pos x="96" y="3"/>
                </a:cxn>
                <a:cxn ang="0">
                  <a:pos x="113" y="0"/>
                </a:cxn>
              </a:cxnLst>
              <a:rect l="0" t="0" r="r" b="b"/>
              <a:pathLst>
                <a:path w="219" h="211">
                  <a:moveTo>
                    <a:pt x="113" y="0"/>
                  </a:moveTo>
                  <a:lnTo>
                    <a:pt x="125" y="2"/>
                  </a:lnTo>
                  <a:lnTo>
                    <a:pt x="141" y="6"/>
                  </a:lnTo>
                  <a:lnTo>
                    <a:pt x="159" y="11"/>
                  </a:lnTo>
                  <a:lnTo>
                    <a:pt x="177" y="17"/>
                  </a:lnTo>
                  <a:lnTo>
                    <a:pt x="194" y="24"/>
                  </a:lnTo>
                  <a:lnTo>
                    <a:pt x="208" y="30"/>
                  </a:lnTo>
                  <a:lnTo>
                    <a:pt x="219" y="36"/>
                  </a:lnTo>
                  <a:lnTo>
                    <a:pt x="201" y="42"/>
                  </a:lnTo>
                  <a:lnTo>
                    <a:pt x="182" y="44"/>
                  </a:lnTo>
                  <a:lnTo>
                    <a:pt x="165" y="43"/>
                  </a:lnTo>
                  <a:lnTo>
                    <a:pt x="127" y="41"/>
                  </a:lnTo>
                  <a:lnTo>
                    <a:pt x="116" y="42"/>
                  </a:lnTo>
                  <a:lnTo>
                    <a:pt x="107" y="45"/>
                  </a:lnTo>
                  <a:lnTo>
                    <a:pt x="101" y="49"/>
                  </a:lnTo>
                  <a:lnTo>
                    <a:pt x="97" y="54"/>
                  </a:lnTo>
                  <a:lnTo>
                    <a:pt x="94" y="60"/>
                  </a:lnTo>
                  <a:lnTo>
                    <a:pt x="93" y="67"/>
                  </a:lnTo>
                  <a:lnTo>
                    <a:pt x="90" y="75"/>
                  </a:lnTo>
                  <a:lnTo>
                    <a:pt x="87" y="84"/>
                  </a:lnTo>
                  <a:lnTo>
                    <a:pt x="82" y="93"/>
                  </a:lnTo>
                  <a:lnTo>
                    <a:pt x="74" y="105"/>
                  </a:lnTo>
                  <a:lnTo>
                    <a:pt x="65" y="115"/>
                  </a:lnTo>
                  <a:lnTo>
                    <a:pt x="47" y="133"/>
                  </a:lnTo>
                  <a:lnTo>
                    <a:pt x="39" y="142"/>
                  </a:lnTo>
                  <a:lnTo>
                    <a:pt x="33" y="151"/>
                  </a:lnTo>
                  <a:lnTo>
                    <a:pt x="29" y="160"/>
                  </a:lnTo>
                  <a:lnTo>
                    <a:pt x="25" y="170"/>
                  </a:lnTo>
                  <a:lnTo>
                    <a:pt x="25" y="182"/>
                  </a:lnTo>
                  <a:lnTo>
                    <a:pt x="28" y="195"/>
                  </a:lnTo>
                  <a:lnTo>
                    <a:pt x="33" y="211"/>
                  </a:lnTo>
                  <a:lnTo>
                    <a:pt x="19" y="195"/>
                  </a:lnTo>
                  <a:lnTo>
                    <a:pt x="9" y="180"/>
                  </a:lnTo>
                  <a:lnTo>
                    <a:pt x="3" y="165"/>
                  </a:lnTo>
                  <a:lnTo>
                    <a:pt x="0" y="151"/>
                  </a:lnTo>
                  <a:lnTo>
                    <a:pt x="2" y="137"/>
                  </a:lnTo>
                  <a:lnTo>
                    <a:pt x="7" y="121"/>
                  </a:lnTo>
                  <a:lnTo>
                    <a:pt x="16" y="104"/>
                  </a:lnTo>
                  <a:lnTo>
                    <a:pt x="29" y="85"/>
                  </a:lnTo>
                  <a:lnTo>
                    <a:pt x="37" y="73"/>
                  </a:lnTo>
                  <a:lnTo>
                    <a:pt x="43" y="61"/>
                  </a:lnTo>
                  <a:lnTo>
                    <a:pt x="48" y="49"/>
                  </a:lnTo>
                  <a:lnTo>
                    <a:pt x="53" y="39"/>
                  </a:lnTo>
                  <a:lnTo>
                    <a:pt x="58" y="29"/>
                  </a:lnTo>
                  <a:lnTo>
                    <a:pt x="64" y="20"/>
                  </a:lnTo>
                  <a:lnTo>
                    <a:pt x="72" y="13"/>
                  </a:lnTo>
                  <a:lnTo>
                    <a:pt x="83" y="7"/>
                  </a:lnTo>
                  <a:lnTo>
                    <a:pt x="96" y="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D0FFF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6354763" y="3903663"/>
              <a:ext cx="565150" cy="523875"/>
            </a:xfrm>
            <a:custGeom>
              <a:avLst/>
              <a:gdLst/>
              <a:ahLst/>
              <a:cxnLst>
                <a:cxn ang="0">
                  <a:pos x="246" y="3"/>
                </a:cxn>
                <a:cxn ang="0">
                  <a:pos x="275" y="16"/>
                </a:cxn>
                <a:cxn ang="0">
                  <a:pos x="296" y="41"/>
                </a:cxn>
                <a:cxn ang="0">
                  <a:pos x="305" y="76"/>
                </a:cxn>
                <a:cxn ang="0">
                  <a:pos x="305" y="112"/>
                </a:cxn>
                <a:cxn ang="0">
                  <a:pos x="318" y="141"/>
                </a:cxn>
                <a:cxn ang="0">
                  <a:pos x="339" y="168"/>
                </a:cxn>
                <a:cxn ang="0">
                  <a:pos x="353" y="197"/>
                </a:cxn>
                <a:cxn ang="0">
                  <a:pos x="355" y="238"/>
                </a:cxn>
                <a:cxn ang="0">
                  <a:pos x="342" y="277"/>
                </a:cxn>
                <a:cxn ang="0">
                  <a:pos x="316" y="309"/>
                </a:cxn>
                <a:cxn ang="0">
                  <a:pos x="280" y="328"/>
                </a:cxn>
                <a:cxn ang="0">
                  <a:pos x="248" y="329"/>
                </a:cxn>
                <a:cxn ang="0">
                  <a:pos x="232" y="320"/>
                </a:cxn>
                <a:cxn ang="0">
                  <a:pos x="217" y="301"/>
                </a:cxn>
                <a:cxn ang="0">
                  <a:pos x="204" y="289"/>
                </a:cxn>
                <a:cxn ang="0">
                  <a:pos x="184" y="284"/>
                </a:cxn>
                <a:cxn ang="0">
                  <a:pos x="160" y="287"/>
                </a:cxn>
                <a:cxn ang="0">
                  <a:pos x="136" y="289"/>
                </a:cxn>
                <a:cxn ang="0">
                  <a:pos x="106" y="285"/>
                </a:cxn>
                <a:cxn ang="0">
                  <a:pos x="87" y="273"/>
                </a:cxn>
                <a:cxn ang="0">
                  <a:pos x="76" y="256"/>
                </a:cxn>
                <a:cxn ang="0">
                  <a:pos x="68" y="237"/>
                </a:cxn>
                <a:cxn ang="0">
                  <a:pos x="57" y="205"/>
                </a:cxn>
                <a:cxn ang="0">
                  <a:pos x="43" y="186"/>
                </a:cxn>
                <a:cxn ang="0">
                  <a:pos x="16" y="154"/>
                </a:cxn>
                <a:cxn ang="0">
                  <a:pos x="2" y="120"/>
                </a:cxn>
                <a:cxn ang="0">
                  <a:pos x="2" y="86"/>
                </a:cxn>
                <a:cxn ang="0">
                  <a:pos x="18" y="55"/>
                </a:cxn>
                <a:cxn ang="0">
                  <a:pos x="51" y="29"/>
                </a:cxn>
                <a:cxn ang="0">
                  <a:pos x="90" y="15"/>
                </a:cxn>
                <a:cxn ang="0">
                  <a:pos x="120" y="17"/>
                </a:cxn>
                <a:cxn ang="0">
                  <a:pos x="163" y="20"/>
                </a:cxn>
                <a:cxn ang="0">
                  <a:pos x="194" y="6"/>
                </a:cxn>
                <a:cxn ang="0">
                  <a:pos x="229" y="0"/>
                </a:cxn>
              </a:cxnLst>
              <a:rect l="0" t="0" r="r" b="b"/>
              <a:pathLst>
                <a:path w="356" h="330">
                  <a:moveTo>
                    <a:pt x="229" y="0"/>
                  </a:moveTo>
                  <a:lnTo>
                    <a:pt x="246" y="3"/>
                  </a:lnTo>
                  <a:lnTo>
                    <a:pt x="261" y="8"/>
                  </a:lnTo>
                  <a:lnTo>
                    <a:pt x="275" y="16"/>
                  </a:lnTo>
                  <a:lnTo>
                    <a:pt x="286" y="27"/>
                  </a:lnTo>
                  <a:lnTo>
                    <a:pt x="296" y="41"/>
                  </a:lnTo>
                  <a:lnTo>
                    <a:pt x="302" y="57"/>
                  </a:lnTo>
                  <a:lnTo>
                    <a:pt x="305" y="76"/>
                  </a:lnTo>
                  <a:lnTo>
                    <a:pt x="304" y="97"/>
                  </a:lnTo>
                  <a:lnTo>
                    <a:pt x="305" y="112"/>
                  </a:lnTo>
                  <a:lnTo>
                    <a:pt x="310" y="126"/>
                  </a:lnTo>
                  <a:lnTo>
                    <a:pt x="318" y="141"/>
                  </a:lnTo>
                  <a:lnTo>
                    <a:pt x="328" y="155"/>
                  </a:lnTo>
                  <a:lnTo>
                    <a:pt x="339" y="168"/>
                  </a:lnTo>
                  <a:lnTo>
                    <a:pt x="347" y="182"/>
                  </a:lnTo>
                  <a:lnTo>
                    <a:pt x="353" y="197"/>
                  </a:lnTo>
                  <a:lnTo>
                    <a:pt x="356" y="217"/>
                  </a:lnTo>
                  <a:lnTo>
                    <a:pt x="355" y="238"/>
                  </a:lnTo>
                  <a:lnTo>
                    <a:pt x="350" y="257"/>
                  </a:lnTo>
                  <a:lnTo>
                    <a:pt x="342" y="277"/>
                  </a:lnTo>
                  <a:lnTo>
                    <a:pt x="331" y="294"/>
                  </a:lnTo>
                  <a:lnTo>
                    <a:pt x="316" y="309"/>
                  </a:lnTo>
                  <a:lnTo>
                    <a:pt x="299" y="320"/>
                  </a:lnTo>
                  <a:lnTo>
                    <a:pt x="280" y="328"/>
                  </a:lnTo>
                  <a:lnTo>
                    <a:pt x="259" y="330"/>
                  </a:lnTo>
                  <a:lnTo>
                    <a:pt x="248" y="329"/>
                  </a:lnTo>
                  <a:lnTo>
                    <a:pt x="239" y="326"/>
                  </a:lnTo>
                  <a:lnTo>
                    <a:pt x="232" y="320"/>
                  </a:lnTo>
                  <a:lnTo>
                    <a:pt x="221" y="308"/>
                  </a:lnTo>
                  <a:lnTo>
                    <a:pt x="217" y="301"/>
                  </a:lnTo>
                  <a:lnTo>
                    <a:pt x="211" y="295"/>
                  </a:lnTo>
                  <a:lnTo>
                    <a:pt x="204" y="289"/>
                  </a:lnTo>
                  <a:lnTo>
                    <a:pt x="195" y="286"/>
                  </a:lnTo>
                  <a:lnTo>
                    <a:pt x="184" y="284"/>
                  </a:lnTo>
                  <a:lnTo>
                    <a:pt x="171" y="284"/>
                  </a:lnTo>
                  <a:lnTo>
                    <a:pt x="160" y="287"/>
                  </a:lnTo>
                  <a:lnTo>
                    <a:pt x="147" y="288"/>
                  </a:lnTo>
                  <a:lnTo>
                    <a:pt x="136" y="289"/>
                  </a:lnTo>
                  <a:lnTo>
                    <a:pt x="119" y="288"/>
                  </a:lnTo>
                  <a:lnTo>
                    <a:pt x="106" y="285"/>
                  </a:lnTo>
                  <a:lnTo>
                    <a:pt x="95" y="279"/>
                  </a:lnTo>
                  <a:lnTo>
                    <a:pt x="87" y="273"/>
                  </a:lnTo>
                  <a:lnTo>
                    <a:pt x="81" y="265"/>
                  </a:lnTo>
                  <a:lnTo>
                    <a:pt x="76" y="256"/>
                  </a:lnTo>
                  <a:lnTo>
                    <a:pt x="72" y="247"/>
                  </a:lnTo>
                  <a:lnTo>
                    <a:pt x="68" y="237"/>
                  </a:lnTo>
                  <a:lnTo>
                    <a:pt x="61" y="215"/>
                  </a:lnTo>
                  <a:lnTo>
                    <a:pt x="57" y="205"/>
                  </a:lnTo>
                  <a:lnTo>
                    <a:pt x="51" y="195"/>
                  </a:lnTo>
                  <a:lnTo>
                    <a:pt x="43" y="186"/>
                  </a:lnTo>
                  <a:lnTo>
                    <a:pt x="27" y="170"/>
                  </a:lnTo>
                  <a:lnTo>
                    <a:pt x="16" y="154"/>
                  </a:lnTo>
                  <a:lnTo>
                    <a:pt x="7" y="137"/>
                  </a:lnTo>
                  <a:lnTo>
                    <a:pt x="2" y="120"/>
                  </a:lnTo>
                  <a:lnTo>
                    <a:pt x="0" y="102"/>
                  </a:lnTo>
                  <a:lnTo>
                    <a:pt x="2" y="86"/>
                  </a:lnTo>
                  <a:lnTo>
                    <a:pt x="8" y="70"/>
                  </a:lnTo>
                  <a:lnTo>
                    <a:pt x="18" y="55"/>
                  </a:lnTo>
                  <a:lnTo>
                    <a:pt x="32" y="42"/>
                  </a:lnTo>
                  <a:lnTo>
                    <a:pt x="51" y="29"/>
                  </a:lnTo>
                  <a:lnTo>
                    <a:pt x="75" y="19"/>
                  </a:lnTo>
                  <a:lnTo>
                    <a:pt x="90" y="15"/>
                  </a:lnTo>
                  <a:lnTo>
                    <a:pt x="105" y="15"/>
                  </a:lnTo>
                  <a:lnTo>
                    <a:pt x="120" y="17"/>
                  </a:lnTo>
                  <a:lnTo>
                    <a:pt x="148" y="20"/>
                  </a:lnTo>
                  <a:lnTo>
                    <a:pt x="163" y="20"/>
                  </a:lnTo>
                  <a:lnTo>
                    <a:pt x="176" y="14"/>
                  </a:lnTo>
                  <a:lnTo>
                    <a:pt x="194" y="6"/>
                  </a:lnTo>
                  <a:lnTo>
                    <a:pt x="211" y="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1200B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6376988" y="3922713"/>
              <a:ext cx="496888" cy="449263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242" y="11"/>
                </a:cxn>
                <a:cxn ang="0">
                  <a:pos x="259" y="34"/>
                </a:cxn>
                <a:cxn ang="0">
                  <a:pos x="268" y="90"/>
                </a:cxn>
                <a:cxn ang="0">
                  <a:pos x="275" y="119"/>
                </a:cxn>
                <a:cxn ang="0">
                  <a:pos x="293" y="148"/>
                </a:cxn>
                <a:cxn ang="0">
                  <a:pos x="309" y="183"/>
                </a:cxn>
                <a:cxn ang="0">
                  <a:pos x="312" y="218"/>
                </a:cxn>
                <a:cxn ang="0">
                  <a:pos x="296" y="255"/>
                </a:cxn>
                <a:cxn ang="0">
                  <a:pos x="271" y="277"/>
                </a:cxn>
                <a:cxn ang="0">
                  <a:pos x="245" y="283"/>
                </a:cxn>
                <a:cxn ang="0">
                  <a:pos x="220" y="273"/>
                </a:cxn>
                <a:cxn ang="0">
                  <a:pos x="198" y="250"/>
                </a:cxn>
                <a:cxn ang="0">
                  <a:pos x="174" y="241"/>
                </a:cxn>
                <a:cxn ang="0">
                  <a:pos x="149" y="242"/>
                </a:cxn>
                <a:cxn ang="0">
                  <a:pos x="109" y="243"/>
                </a:cxn>
                <a:cxn ang="0">
                  <a:pos x="84" y="235"/>
                </a:cxn>
                <a:cxn ang="0">
                  <a:pos x="66" y="217"/>
                </a:cxn>
                <a:cxn ang="0">
                  <a:pos x="56" y="193"/>
                </a:cxn>
                <a:cxn ang="0">
                  <a:pos x="48" y="167"/>
                </a:cxn>
                <a:cxn ang="0">
                  <a:pos x="35" y="145"/>
                </a:cxn>
                <a:cxn ang="0">
                  <a:pos x="13" y="127"/>
                </a:cxn>
                <a:cxn ang="0">
                  <a:pos x="2" y="105"/>
                </a:cxn>
                <a:cxn ang="0">
                  <a:pos x="1" y="83"/>
                </a:cxn>
                <a:cxn ang="0">
                  <a:pos x="12" y="65"/>
                </a:cxn>
                <a:cxn ang="0">
                  <a:pos x="30" y="55"/>
                </a:cxn>
                <a:cxn ang="0">
                  <a:pos x="47" y="41"/>
                </a:cxn>
                <a:cxn ang="0">
                  <a:pos x="69" y="22"/>
                </a:cxn>
                <a:cxn ang="0">
                  <a:pos x="88" y="15"/>
                </a:cxn>
                <a:cxn ang="0">
                  <a:pos x="113" y="18"/>
                </a:cxn>
                <a:cxn ang="0">
                  <a:pos x="140" y="20"/>
                </a:cxn>
                <a:cxn ang="0">
                  <a:pos x="166" y="12"/>
                </a:cxn>
                <a:cxn ang="0">
                  <a:pos x="191" y="2"/>
                </a:cxn>
              </a:cxnLst>
              <a:rect l="0" t="0" r="r" b="b"/>
              <a:pathLst>
                <a:path w="313" h="283">
                  <a:moveTo>
                    <a:pt x="204" y="0"/>
                  </a:moveTo>
                  <a:lnTo>
                    <a:pt x="216" y="0"/>
                  </a:lnTo>
                  <a:lnTo>
                    <a:pt x="229" y="3"/>
                  </a:lnTo>
                  <a:lnTo>
                    <a:pt x="242" y="11"/>
                  </a:lnTo>
                  <a:lnTo>
                    <a:pt x="252" y="22"/>
                  </a:lnTo>
                  <a:lnTo>
                    <a:pt x="259" y="34"/>
                  </a:lnTo>
                  <a:lnTo>
                    <a:pt x="262" y="48"/>
                  </a:lnTo>
                  <a:lnTo>
                    <a:pt x="268" y="90"/>
                  </a:lnTo>
                  <a:lnTo>
                    <a:pt x="270" y="105"/>
                  </a:lnTo>
                  <a:lnTo>
                    <a:pt x="275" y="119"/>
                  </a:lnTo>
                  <a:lnTo>
                    <a:pt x="283" y="132"/>
                  </a:lnTo>
                  <a:lnTo>
                    <a:pt x="293" y="148"/>
                  </a:lnTo>
                  <a:lnTo>
                    <a:pt x="303" y="165"/>
                  </a:lnTo>
                  <a:lnTo>
                    <a:pt x="309" y="183"/>
                  </a:lnTo>
                  <a:lnTo>
                    <a:pt x="313" y="200"/>
                  </a:lnTo>
                  <a:lnTo>
                    <a:pt x="312" y="218"/>
                  </a:lnTo>
                  <a:lnTo>
                    <a:pt x="307" y="236"/>
                  </a:lnTo>
                  <a:lnTo>
                    <a:pt x="296" y="255"/>
                  </a:lnTo>
                  <a:lnTo>
                    <a:pt x="285" y="268"/>
                  </a:lnTo>
                  <a:lnTo>
                    <a:pt x="271" y="277"/>
                  </a:lnTo>
                  <a:lnTo>
                    <a:pt x="259" y="283"/>
                  </a:lnTo>
                  <a:lnTo>
                    <a:pt x="245" y="283"/>
                  </a:lnTo>
                  <a:lnTo>
                    <a:pt x="232" y="280"/>
                  </a:lnTo>
                  <a:lnTo>
                    <a:pt x="220" y="273"/>
                  </a:lnTo>
                  <a:lnTo>
                    <a:pt x="208" y="260"/>
                  </a:lnTo>
                  <a:lnTo>
                    <a:pt x="198" y="250"/>
                  </a:lnTo>
                  <a:lnTo>
                    <a:pt x="187" y="243"/>
                  </a:lnTo>
                  <a:lnTo>
                    <a:pt x="174" y="241"/>
                  </a:lnTo>
                  <a:lnTo>
                    <a:pt x="162" y="240"/>
                  </a:lnTo>
                  <a:lnTo>
                    <a:pt x="149" y="242"/>
                  </a:lnTo>
                  <a:lnTo>
                    <a:pt x="122" y="243"/>
                  </a:lnTo>
                  <a:lnTo>
                    <a:pt x="109" y="243"/>
                  </a:lnTo>
                  <a:lnTo>
                    <a:pt x="96" y="241"/>
                  </a:lnTo>
                  <a:lnTo>
                    <a:pt x="84" y="235"/>
                  </a:lnTo>
                  <a:lnTo>
                    <a:pt x="73" y="227"/>
                  </a:lnTo>
                  <a:lnTo>
                    <a:pt x="66" y="217"/>
                  </a:lnTo>
                  <a:lnTo>
                    <a:pt x="61" y="205"/>
                  </a:lnTo>
                  <a:lnTo>
                    <a:pt x="56" y="193"/>
                  </a:lnTo>
                  <a:lnTo>
                    <a:pt x="53" y="179"/>
                  </a:lnTo>
                  <a:lnTo>
                    <a:pt x="48" y="167"/>
                  </a:lnTo>
                  <a:lnTo>
                    <a:pt x="43" y="155"/>
                  </a:lnTo>
                  <a:lnTo>
                    <a:pt x="35" y="145"/>
                  </a:lnTo>
                  <a:lnTo>
                    <a:pt x="23" y="135"/>
                  </a:lnTo>
                  <a:lnTo>
                    <a:pt x="13" y="127"/>
                  </a:lnTo>
                  <a:lnTo>
                    <a:pt x="6" y="116"/>
                  </a:lnTo>
                  <a:lnTo>
                    <a:pt x="2" y="105"/>
                  </a:lnTo>
                  <a:lnTo>
                    <a:pt x="0" y="94"/>
                  </a:lnTo>
                  <a:lnTo>
                    <a:pt x="1" y="83"/>
                  </a:lnTo>
                  <a:lnTo>
                    <a:pt x="5" y="73"/>
                  </a:lnTo>
                  <a:lnTo>
                    <a:pt x="12" y="65"/>
                  </a:lnTo>
                  <a:lnTo>
                    <a:pt x="21" y="59"/>
                  </a:lnTo>
                  <a:lnTo>
                    <a:pt x="30" y="55"/>
                  </a:lnTo>
                  <a:lnTo>
                    <a:pt x="39" y="49"/>
                  </a:lnTo>
                  <a:lnTo>
                    <a:pt x="47" y="41"/>
                  </a:lnTo>
                  <a:lnTo>
                    <a:pt x="61" y="27"/>
                  </a:lnTo>
                  <a:lnTo>
                    <a:pt x="69" y="22"/>
                  </a:lnTo>
                  <a:lnTo>
                    <a:pt x="77" y="17"/>
                  </a:lnTo>
                  <a:lnTo>
                    <a:pt x="88" y="15"/>
                  </a:lnTo>
                  <a:lnTo>
                    <a:pt x="100" y="15"/>
                  </a:lnTo>
                  <a:lnTo>
                    <a:pt x="113" y="18"/>
                  </a:lnTo>
                  <a:lnTo>
                    <a:pt x="126" y="21"/>
                  </a:lnTo>
                  <a:lnTo>
                    <a:pt x="140" y="20"/>
                  </a:lnTo>
                  <a:lnTo>
                    <a:pt x="153" y="16"/>
                  </a:lnTo>
                  <a:lnTo>
                    <a:pt x="166" y="12"/>
                  </a:lnTo>
                  <a:lnTo>
                    <a:pt x="179" y="7"/>
                  </a:lnTo>
                  <a:lnTo>
                    <a:pt x="191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520C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6637338" y="2805113"/>
              <a:ext cx="735013" cy="852488"/>
            </a:xfrm>
            <a:custGeom>
              <a:avLst/>
              <a:gdLst/>
              <a:ahLst/>
              <a:cxnLst>
                <a:cxn ang="0">
                  <a:pos x="217" y="0"/>
                </a:cxn>
                <a:cxn ang="0">
                  <a:pos x="253" y="5"/>
                </a:cxn>
                <a:cxn ang="0">
                  <a:pos x="284" y="17"/>
                </a:cxn>
                <a:cxn ang="0">
                  <a:pos x="307" y="38"/>
                </a:cxn>
                <a:cxn ang="0">
                  <a:pos x="321" y="66"/>
                </a:cxn>
                <a:cxn ang="0">
                  <a:pos x="321" y="104"/>
                </a:cxn>
                <a:cxn ang="0">
                  <a:pos x="321" y="127"/>
                </a:cxn>
                <a:cxn ang="0">
                  <a:pos x="332" y="140"/>
                </a:cxn>
                <a:cxn ang="0">
                  <a:pos x="350" y="149"/>
                </a:cxn>
                <a:cxn ang="0">
                  <a:pos x="394" y="160"/>
                </a:cxn>
                <a:cxn ang="0">
                  <a:pos x="415" y="170"/>
                </a:cxn>
                <a:cxn ang="0">
                  <a:pos x="437" y="194"/>
                </a:cxn>
                <a:cxn ang="0">
                  <a:pos x="450" y="228"/>
                </a:cxn>
                <a:cxn ang="0">
                  <a:pos x="453" y="267"/>
                </a:cxn>
                <a:cxn ang="0">
                  <a:pos x="450" y="308"/>
                </a:cxn>
                <a:cxn ang="0">
                  <a:pos x="441" y="347"/>
                </a:cxn>
                <a:cxn ang="0">
                  <a:pos x="432" y="379"/>
                </a:cxn>
                <a:cxn ang="0">
                  <a:pos x="433" y="390"/>
                </a:cxn>
                <a:cxn ang="0">
                  <a:pos x="442" y="407"/>
                </a:cxn>
                <a:cxn ang="0">
                  <a:pos x="452" y="421"/>
                </a:cxn>
                <a:cxn ang="0">
                  <a:pos x="462" y="445"/>
                </a:cxn>
                <a:cxn ang="0">
                  <a:pos x="460" y="478"/>
                </a:cxn>
                <a:cxn ang="0">
                  <a:pos x="446" y="508"/>
                </a:cxn>
                <a:cxn ang="0">
                  <a:pos x="422" y="529"/>
                </a:cxn>
                <a:cxn ang="0">
                  <a:pos x="390" y="537"/>
                </a:cxn>
                <a:cxn ang="0">
                  <a:pos x="361" y="531"/>
                </a:cxn>
                <a:cxn ang="0">
                  <a:pos x="336" y="518"/>
                </a:cxn>
                <a:cxn ang="0">
                  <a:pos x="309" y="512"/>
                </a:cxn>
                <a:cxn ang="0">
                  <a:pos x="286" y="515"/>
                </a:cxn>
                <a:cxn ang="0">
                  <a:pos x="267" y="522"/>
                </a:cxn>
                <a:cxn ang="0">
                  <a:pos x="249" y="526"/>
                </a:cxn>
                <a:cxn ang="0">
                  <a:pos x="225" y="526"/>
                </a:cxn>
                <a:cxn ang="0">
                  <a:pos x="193" y="514"/>
                </a:cxn>
                <a:cxn ang="0">
                  <a:pos x="167" y="493"/>
                </a:cxn>
                <a:cxn ang="0">
                  <a:pos x="153" y="466"/>
                </a:cxn>
                <a:cxn ang="0">
                  <a:pos x="149" y="437"/>
                </a:cxn>
                <a:cxn ang="0">
                  <a:pos x="146" y="405"/>
                </a:cxn>
                <a:cxn ang="0">
                  <a:pos x="142" y="375"/>
                </a:cxn>
                <a:cxn ang="0">
                  <a:pos x="130" y="348"/>
                </a:cxn>
                <a:cxn ang="0">
                  <a:pos x="107" y="324"/>
                </a:cxn>
                <a:cxn ang="0">
                  <a:pos x="77" y="306"/>
                </a:cxn>
                <a:cxn ang="0">
                  <a:pos x="48" y="287"/>
                </a:cxn>
                <a:cxn ang="0">
                  <a:pos x="22" y="267"/>
                </a:cxn>
                <a:cxn ang="0">
                  <a:pos x="5" y="243"/>
                </a:cxn>
                <a:cxn ang="0">
                  <a:pos x="0" y="216"/>
                </a:cxn>
                <a:cxn ang="0">
                  <a:pos x="9" y="183"/>
                </a:cxn>
                <a:cxn ang="0">
                  <a:pos x="26" y="151"/>
                </a:cxn>
                <a:cxn ang="0">
                  <a:pos x="29" y="127"/>
                </a:cxn>
                <a:cxn ang="0">
                  <a:pos x="25" y="104"/>
                </a:cxn>
                <a:cxn ang="0">
                  <a:pos x="25" y="81"/>
                </a:cxn>
                <a:cxn ang="0">
                  <a:pos x="37" y="57"/>
                </a:cxn>
                <a:cxn ang="0">
                  <a:pos x="57" y="44"/>
                </a:cxn>
                <a:cxn ang="0">
                  <a:pos x="92" y="33"/>
                </a:cxn>
                <a:cxn ang="0">
                  <a:pos x="115" y="21"/>
                </a:cxn>
                <a:cxn ang="0">
                  <a:pos x="146" y="8"/>
                </a:cxn>
                <a:cxn ang="0">
                  <a:pos x="181" y="0"/>
                </a:cxn>
              </a:cxnLst>
              <a:rect l="0" t="0" r="r" b="b"/>
              <a:pathLst>
                <a:path w="463" h="537">
                  <a:moveTo>
                    <a:pt x="200" y="0"/>
                  </a:moveTo>
                  <a:lnTo>
                    <a:pt x="217" y="0"/>
                  </a:lnTo>
                  <a:lnTo>
                    <a:pt x="235" y="1"/>
                  </a:lnTo>
                  <a:lnTo>
                    <a:pt x="253" y="5"/>
                  </a:lnTo>
                  <a:lnTo>
                    <a:pt x="269" y="10"/>
                  </a:lnTo>
                  <a:lnTo>
                    <a:pt x="284" y="17"/>
                  </a:lnTo>
                  <a:lnTo>
                    <a:pt x="297" y="27"/>
                  </a:lnTo>
                  <a:lnTo>
                    <a:pt x="307" y="38"/>
                  </a:lnTo>
                  <a:lnTo>
                    <a:pt x="315" y="51"/>
                  </a:lnTo>
                  <a:lnTo>
                    <a:pt x="321" y="66"/>
                  </a:lnTo>
                  <a:lnTo>
                    <a:pt x="322" y="84"/>
                  </a:lnTo>
                  <a:lnTo>
                    <a:pt x="321" y="104"/>
                  </a:lnTo>
                  <a:lnTo>
                    <a:pt x="320" y="116"/>
                  </a:lnTo>
                  <a:lnTo>
                    <a:pt x="321" y="127"/>
                  </a:lnTo>
                  <a:lnTo>
                    <a:pt x="326" y="135"/>
                  </a:lnTo>
                  <a:lnTo>
                    <a:pt x="332" y="140"/>
                  </a:lnTo>
                  <a:lnTo>
                    <a:pt x="340" y="146"/>
                  </a:lnTo>
                  <a:lnTo>
                    <a:pt x="350" y="149"/>
                  </a:lnTo>
                  <a:lnTo>
                    <a:pt x="371" y="154"/>
                  </a:lnTo>
                  <a:lnTo>
                    <a:pt x="394" y="160"/>
                  </a:lnTo>
                  <a:lnTo>
                    <a:pt x="405" y="164"/>
                  </a:lnTo>
                  <a:lnTo>
                    <a:pt x="415" y="170"/>
                  </a:lnTo>
                  <a:lnTo>
                    <a:pt x="427" y="180"/>
                  </a:lnTo>
                  <a:lnTo>
                    <a:pt x="437" y="194"/>
                  </a:lnTo>
                  <a:lnTo>
                    <a:pt x="444" y="210"/>
                  </a:lnTo>
                  <a:lnTo>
                    <a:pt x="450" y="228"/>
                  </a:lnTo>
                  <a:lnTo>
                    <a:pt x="452" y="248"/>
                  </a:lnTo>
                  <a:lnTo>
                    <a:pt x="453" y="267"/>
                  </a:lnTo>
                  <a:lnTo>
                    <a:pt x="452" y="288"/>
                  </a:lnTo>
                  <a:lnTo>
                    <a:pt x="450" y="308"/>
                  </a:lnTo>
                  <a:lnTo>
                    <a:pt x="446" y="328"/>
                  </a:lnTo>
                  <a:lnTo>
                    <a:pt x="441" y="347"/>
                  </a:lnTo>
                  <a:lnTo>
                    <a:pt x="437" y="364"/>
                  </a:lnTo>
                  <a:lnTo>
                    <a:pt x="432" y="379"/>
                  </a:lnTo>
                  <a:lnTo>
                    <a:pt x="432" y="384"/>
                  </a:lnTo>
                  <a:lnTo>
                    <a:pt x="433" y="390"/>
                  </a:lnTo>
                  <a:lnTo>
                    <a:pt x="437" y="398"/>
                  </a:lnTo>
                  <a:lnTo>
                    <a:pt x="442" y="407"/>
                  </a:lnTo>
                  <a:lnTo>
                    <a:pt x="448" y="414"/>
                  </a:lnTo>
                  <a:lnTo>
                    <a:pt x="452" y="421"/>
                  </a:lnTo>
                  <a:lnTo>
                    <a:pt x="458" y="429"/>
                  </a:lnTo>
                  <a:lnTo>
                    <a:pt x="462" y="445"/>
                  </a:lnTo>
                  <a:lnTo>
                    <a:pt x="463" y="462"/>
                  </a:lnTo>
                  <a:lnTo>
                    <a:pt x="460" y="478"/>
                  </a:lnTo>
                  <a:lnTo>
                    <a:pt x="455" y="494"/>
                  </a:lnTo>
                  <a:lnTo>
                    <a:pt x="446" y="508"/>
                  </a:lnTo>
                  <a:lnTo>
                    <a:pt x="435" y="519"/>
                  </a:lnTo>
                  <a:lnTo>
                    <a:pt x="422" y="529"/>
                  </a:lnTo>
                  <a:lnTo>
                    <a:pt x="407" y="535"/>
                  </a:lnTo>
                  <a:lnTo>
                    <a:pt x="390" y="537"/>
                  </a:lnTo>
                  <a:lnTo>
                    <a:pt x="376" y="535"/>
                  </a:lnTo>
                  <a:lnTo>
                    <a:pt x="361" y="531"/>
                  </a:lnTo>
                  <a:lnTo>
                    <a:pt x="348" y="525"/>
                  </a:lnTo>
                  <a:lnTo>
                    <a:pt x="336" y="518"/>
                  </a:lnTo>
                  <a:lnTo>
                    <a:pt x="322" y="514"/>
                  </a:lnTo>
                  <a:lnTo>
                    <a:pt x="309" y="512"/>
                  </a:lnTo>
                  <a:lnTo>
                    <a:pt x="297" y="513"/>
                  </a:lnTo>
                  <a:lnTo>
                    <a:pt x="286" y="515"/>
                  </a:lnTo>
                  <a:lnTo>
                    <a:pt x="276" y="518"/>
                  </a:lnTo>
                  <a:lnTo>
                    <a:pt x="267" y="522"/>
                  </a:lnTo>
                  <a:lnTo>
                    <a:pt x="258" y="525"/>
                  </a:lnTo>
                  <a:lnTo>
                    <a:pt x="249" y="526"/>
                  </a:lnTo>
                  <a:lnTo>
                    <a:pt x="238" y="527"/>
                  </a:lnTo>
                  <a:lnTo>
                    <a:pt x="225" y="526"/>
                  </a:lnTo>
                  <a:lnTo>
                    <a:pt x="211" y="522"/>
                  </a:lnTo>
                  <a:lnTo>
                    <a:pt x="193" y="514"/>
                  </a:lnTo>
                  <a:lnTo>
                    <a:pt x="177" y="504"/>
                  </a:lnTo>
                  <a:lnTo>
                    <a:pt x="167" y="493"/>
                  </a:lnTo>
                  <a:lnTo>
                    <a:pt x="159" y="480"/>
                  </a:lnTo>
                  <a:lnTo>
                    <a:pt x="153" y="466"/>
                  </a:lnTo>
                  <a:lnTo>
                    <a:pt x="151" y="452"/>
                  </a:lnTo>
                  <a:lnTo>
                    <a:pt x="149" y="437"/>
                  </a:lnTo>
                  <a:lnTo>
                    <a:pt x="147" y="421"/>
                  </a:lnTo>
                  <a:lnTo>
                    <a:pt x="146" y="405"/>
                  </a:lnTo>
                  <a:lnTo>
                    <a:pt x="145" y="389"/>
                  </a:lnTo>
                  <a:lnTo>
                    <a:pt x="142" y="375"/>
                  </a:lnTo>
                  <a:lnTo>
                    <a:pt x="137" y="360"/>
                  </a:lnTo>
                  <a:lnTo>
                    <a:pt x="130" y="348"/>
                  </a:lnTo>
                  <a:lnTo>
                    <a:pt x="121" y="335"/>
                  </a:lnTo>
                  <a:lnTo>
                    <a:pt x="107" y="324"/>
                  </a:lnTo>
                  <a:lnTo>
                    <a:pt x="92" y="316"/>
                  </a:lnTo>
                  <a:lnTo>
                    <a:pt x="77" y="306"/>
                  </a:lnTo>
                  <a:lnTo>
                    <a:pt x="62" y="297"/>
                  </a:lnTo>
                  <a:lnTo>
                    <a:pt x="48" y="287"/>
                  </a:lnTo>
                  <a:lnTo>
                    <a:pt x="34" y="277"/>
                  </a:lnTo>
                  <a:lnTo>
                    <a:pt x="22" y="267"/>
                  </a:lnTo>
                  <a:lnTo>
                    <a:pt x="12" y="256"/>
                  </a:lnTo>
                  <a:lnTo>
                    <a:pt x="5" y="243"/>
                  </a:lnTo>
                  <a:lnTo>
                    <a:pt x="1" y="231"/>
                  </a:lnTo>
                  <a:lnTo>
                    <a:pt x="0" y="216"/>
                  </a:lnTo>
                  <a:lnTo>
                    <a:pt x="1" y="200"/>
                  </a:lnTo>
                  <a:lnTo>
                    <a:pt x="9" y="183"/>
                  </a:lnTo>
                  <a:lnTo>
                    <a:pt x="20" y="163"/>
                  </a:lnTo>
                  <a:lnTo>
                    <a:pt x="26" y="151"/>
                  </a:lnTo>
                  <a:lnTo>
                    <a:pt x="29" y="138"/>
                  </a:lnTo>
                  <a:lnTo>
                    <a:pt x="29" y="127"/>
                  </a:lnTo>
                  <a:lnTo>
                    <a:pt x="28" y="115"/>
                  </a:lnTo>
                  <a:lnTo>
                    <a:pt x="25" y="104"/>
                  </a:lnTo>
                  <a:lnTo>
                    <a:pt x="25" y="92"/>
                  </a:lnTo>
                  <a:lnTo>
                    <a:pt x="25" y="81"/>
                  </a:lnTo>
                  <a:lnTo>
                    <a:pt x="30" y="67"/>
                  </a:lnTo>
                  <a:lnTo>
                    <a:pt x="37" y="57"/>
                  </a:lnTo>
                  <a:lnTo>
                    <a:pt x="46" y="49"/>
                  </a:lnTo>
                  <a:lnTo>
                    <a:pt x="57" y="44"/>
                  </a:lnTo>
                  <a:lnTo>
                    <a:pt x="80" y="37"/>
                  </a:lnTo>
                  <a:lnTo>
                    <a:pt x="92" y="33"/>
                  </a:lnTo>
                  <a:lnTo>
                    <a:pt x="103" y="29"/>
                  </a:lnTo>
                  <a:lnTo>
                    <a:pt x="115" y="21"/>
                  </a:lnTo>
                  <a:lnTo>
                    <a:pt x="130" y="14"/>
                  </a:lnTo>
                  <a:lnTo>
                    <a:pt x="146" y="8"/>
                  </a:lnTo>
                  <a:lnTo>
                    <a:pt x="163" y="3"/>
                  </a:lnTo>
                  <a:lnTo>
                    <a:pt x="181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33B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6661151" y="2827338"/>
              <a:ext cx="666750" cy="777875"/>
            </a:xfrm>
            <a:custGeom>
              <a:avLst/>
              <a:gdLst/>
              <a:ahLst/>
              <a:cxnLst>
                <a:cxn ang="0">
                  <a:pos x="198" y="1"/>
                </a:cxn>
                <a:cxn ang="0">
                  <a:pos x="228" y="4"/>
                </a:cxn>
                <a:cxn ang="0">
                  <a:pos x="254" y="15"/>
                </a:cxn>
                <a:cxn ang="0">
                  <a:pos x="272" y="33"/>
                </a:cxn>
                <a:cxn ang="0">
                  <a:pos x="280" y="59"/>
                </a:cxn>
                <a:cxn ang="0">
                  <a:pos x="275" y="89"/>
                </a:cxn>
                <a:cxn ang="0">
                  <a:pos x="273" y="112"/>
                </a:cxn>
                <a:cxn ang="0">
                  <a:pos x="284" y="131"/>
                </a:cxn>
                <a:cxn ang="0">
                  <a:pos x="306" y="141"/>
                </a:cxn>
                <a:cxn ang="0">
                  <a:pos x="327" y="148"/>
                </a:cxn>
                <a:cxn ang="0">
                  <a:pos x="353" y="154"/>
                </a:cxn>
                <a:cxn ang="0">
                  <a:pos x="375" y="162"/>
                </a:cxn>
                <a:cxn ang="0">
                  <a:pos x="392" y="175"/>
                </a:cxn>
                <a:cxn ang="0">
                  <a:pos x="402" y="199"/>
                </a:cxn>
                <a:cxn ang="0">
                  <a:pos x="405" y="252"/>
                </a:cxn>
                <a:cxn ang="0">
                  <a:pos x="402" y="304"/>
                </a:cxn>
                <a:cxn ang="0">
                  <a:pos x="399" y="326"/>
                </a:cxn>
                <a:cxn ang="0">
                  <a:pos x="390" y="347"/>
                </a:cxn>
                <a:cxn ang="0">
                  <a:pos x="386" y="365"/>
                </a:cxn>
                <a:cxn ang="0">
                  <a:pos x="393" y="379"/>
                </a:cxn>
                <a:cxn ang="0">
                  <a:pos x="409" y="399"/>
                </a:cxn>
                <a:cxn ang="0">
                  <a:pos x="419" y="426"/>
                </a:cxn>
                <a:cxn ang="0">
                  <a:pos x="418" y="453"/>
                </a:cxn>
                <a:cxn ang="0">
                  <a:pos x="400" y="479"/>
                </a:cxn>
                <a:cxn ang="0">
                  <a:pos x="374" y="490"/>
                </a:cxn>
                <a:cxn ang="0">
                  <a:pos x="348" y="486"/>
                </a:cxn>
                <a:cxn ang="0">
                  <a:pos x="298" y="466"/>
                </a:cxn>
                <a:cxn ang="0">
                  <a:pos x="277" y="467"/>
                </a:cxn>
                <a:cxn ang="0">
                  <a:pos x="258" y="476"/>
                </a:cxn>
                <a:cxn ang="0">
                  <a:pos x="233" y="483"/>
                </a:cxn>
                <a:cxn ang="0">
                  <a:pos x="199" y="477"/>
                </a:cxn>
                <a:cxn ang="0">
                  <a:pos x="170" y="461"/>
                </a:cxn>
                <a:cxn ang="0">
                  <a:pos x="154" y="438"/>
                </a:cxn>
                <a:cxn ang="0">
                  <a:pos x="146" y="408"/>
                </a:cxn>
                <a:cxn ang="0">
                  <a:pos x="146" y="375"/>
                </a:cxn>
                <a:cxn ang="0">
                  <a:pos x="148" y="348"/>
                </a:cxn>
                <a:cxn ang="0">
                  <a:pos x="142" y="322"/>
                </a:cxn>
                <a:cxn ang="0">
                  <a:pos x="117" y="293"/>
                </a:cxn>
                <a:cxn ang="0">
                  <a:pos x="82" y="270"/>
                </a:cxn>
                <a:cxn ang="0">
                  <a:pos x="53" y="255"/>
                </a:cxn>
                <a:cxn ang="0">
                  <a:pos x="28" y="242"/>
                </a:cxn>
                <a:cxn ang="0">
                  <a:pos x="9" y="223"/>
                </a:cxn>
                <a:cxn ang="0">
                  <a:pos x="0" y="197"/>
                </a:cxn>
                <a:cxn ang="0">
                  <a:pos x="7" y="172"/>
                </a:cxn>
                <a:cxn ang="0">
                  <a:pos x="22" y="149"/>
                </a:cxn>
                <a:cxn ang="0">
                  <a:pos x="35" y="127"/>
                </a:cxn>
                <a:cxn ang="0">
                  <a:pos x="36" y="109"/>
                </a:cxn>
                <a:cxn ang="0">
                  <a:pos x="30" y="80"/>
                </a:cxn>
                <a:cxn ang="0">
                  <a:pos x="28" y="63"/>
                </a:cxn>
                <a:cxn ang="0">
                  <a:pos x="35" y="49"/>
                </a:cxn>
                <a:cxn ang="0">
                  <a:pos x="54" y="40"/>
                </a:cxn>
                <a:cxn ang="0">
                  <a:pos x="72" y="37"/>
                </a:cxn>
                <a:cxn ang="0">
                  <a:pos x="91" y="28"/>
                </a:cxn>
                <a:cxn ang="0">
                  <a:pos x="114" y="13"/>
                </a:cxn>
                <a:cxn ang="0">
                  <a:pos x="138" y="5"/>
                </a:cxn>
                <a:cxn ang="0">
                  <a:pos x="168" y="1"/>
                </a:cxn>
              </a:cxnLst>
              <a:rect l="0" t="0" r="r" b="b"/>
              <a:pathLst>
                <a:path w="420" h="490">
                  <a:moveTo>
                    <a:pt x="183" y="0"/>
                  </a:moveTo>
                  <a:lnTo>
                    <a:pt x="198" y="1"/>
                  </a:lnTo>
                  <a:lnTo>
                    <a:pt x="214" y="2"/>
                  </a:lnTo>
                  <a:lnTo>
                    <a:pt x="228" y="4"/>
                  </a:lnTo>
                  <a:lnTo>
                    <a:pt x="242" y="9"/>
                  </a:lnTo>
                  <a:lnTo>
                    <a:pt x="254" y="15"/>
                  </a:lnTo>
                  <a:lnTo>
                    <a:pt x="264" y="23"/>
                  </a:lnTo>
                  <a:lnTo>
                    <a:pt x="272" y="33"/>
                  </a:lnTo>
                  <a:lnTo>
                    <a:pt x="277" y="45"/>
                  </a:lnTo>
                  <a:lnTo>
                    <a:pt x="280" y="59"/>
                  </a:lnTo>
                  <a:lnTo>
                    <a:pt x="278" y="76"/>
                  </a:lnTo>
                  <a:lnTo>
                    <a:pt x="275" y="89"/>
                  </a:lnTo>
                  <a:lnTo>
                    <a:pt x="273" y="100"/>
                  </a:lnTo>
                  <a:lnTo>
                    <a:pt x="273" y="112"/>
                  </a:lnTo>
                  <a:lnTo>
                    <a:pt x="277" y="123"/>
                  </a:lnTo>
                  <a:lnTo>
                    <a:pt x="284" y="131"/>
                  </a:lnTo>
                  <a:lnTo>
                    <a:pt x="294" y="136"/>
                  </a:lnTo>
                  <a:lnTo>
                    <a:pt x="306" y="141"/>
                  </a:lnTo>
                  <a:lnTo>
                    <a:pt x="316" y="145"/>
                  </a:lnTo>
                  <a:lnTo>
                    <a:pt x="327" y="148"/>
                  </a:lnTo>
                  <a:lnTo>
                    <a:pt x="340" y="151"/>
                  </a:lnTo>
                  <a:lnTo>
                    <a:pt x="353" y="154"/>
                  </a:lnTo>
                  <a:lnTo>
                    <a:pt x="364" y="157"/>
                  </a:lnTo>
                  <a:lnTo>
                    <a:pt x="375" y="162"/>
                  </a:lnTo>
                  <a:lnTo>
                    <a:pt x="385" y="167"/>
                  </a:lnTo>
                  <a:lnTo>
                    <a:pt x="392" y="175"/>
                  </a:lnTo>
                  <a:lnTo>
                    <a:pt x="398" y="185"/>
                  </a:lnTo>
                  <a:lnTo>
                    <a:pt x="402" y="199"/>
                  </a:lnTo>
                  <a:lnTo>
                    <a:pt x="404" y="225"/>
                  </a:lnTo>
                  <a:lnTo>
                    <a:pt x="405" y="252"/>
                  </a:lnTo>
                  <a:lnTo>
                    <a:pt x="404" y="278"/>
                  </a:lnTo>
                  <a:lnTo>
                    <a:pt x="402" y="304"/>
                  </a:lnTo>
                  <a:lnTo>
                    <a:pt x="402" y="316"/>
                  </a:lnTo>
                  <a:lnTo>
                    <a:pt x="399" y="326"/>
                  </a:lnTo>
                  <a:lnTo>
                    <a:pt x="394" y="336"/>
                  </a:lnTo>
                  <a:lnTo>
                    <a:pt x="390" y="347"/>
                  </a:lnTo>
                  <a:lnTo>
                    <a:pt x="387" y="357"/>
                  </a:lnTo>
                  <a:lnTo>
                    <a:pt x="386" y="365"/>
                  </a:lnTo>
                  <a:lnTo>
                    <a:pt x="388" y="372"/>
                  </a:lnTo>
                  <a:lnTo>
                    <a:pt x="393" y="379"/>
                  </a:lnTo>
                  <a:lnTo>
                    <a:pt x="400" y="387"/>
                  </a:lnTo>
                  <a:lnTo>
                    <a:pt x="409" y="399"/>
                  </a:lnTo>
                  <a:lnTo>
                    <a:pt x="415" y="413"/>
                  </a:lnTo>
                  <a:lnTo>
                    <a:pt x="419" y="426"/>
                  </a:lnTo>
                  <a:lnTo>
                    <a:pt x="420" y="439"/>
                  </a:lnTo>
                  <a:lnTo>
                    <a:pt x="418" y="453"/>
                  </a:lnTo>
                  <a:lnTo>
                    <a:pt x="411" y="466"/>
                  </a:lnTo>
                  <a:lnTo>
                    <a:pt x="400" y="479"/>
                  </a:lnTo>
                  <a:lnTo>
                    <a:pt x="386" y="487"/>
                  </a:lnTo>
                  <a:lnTo>
                    <a:pt x="374" y="490"/>
                  </a:lnTo>
                  <a:lnTo>
                    <a:pt x="361" y="489"/>
                  </a:lnTo>
                  <a:lnTo>
                    <a:pt x="348" y="486"/>
                  </a:lnTo>
                  <a:lnTo>
                    <a:pt x="311" y="470"/>
                  </a:lnTo>
                  <a:lnTo>
                    <a:pt x="298" y="466"/>
                  </a:lnTo>
                  <a:lnTo>
                    <a:pt x="287" y="465"/>
                  </a:lnTo>
                  <a:lnTo>
                    <a:pt x="277" y="467"/>
                  </a:lnTo>
                  <a:lnTo>
                    <a:pt x="268" y="471"/>
                  </a:lnTo>
                  <a:lnTo>
                    <a:pt x="258" y="476"/>
                  </a:lnTo>
                  <a:lnTo>
                    <a:pt x="249" y="480"/>
                  </a:lnTo>
                  <a:lnTo>
                    <a:pt x="233" y="483"/>
                  </a:lnTo>
                  <a:lnTo>
                    <a:pt x="216" y="481"/>
                  </a:lnTo>
                  <a:lnTo>
                    <a:pt x="199" y="477"/>
                  </a:lnTo>
                  <a:lnTo>
                    <a:pt x="183" y="470"/>
                  </a:lnTo>
                  <a:lnTo>
                    <a:pt x="170" y="461"/>
                  </a:lnTo>
                  <a:lnTo>
                    <a:pt x="161" y="450"/>
                  </a:lnTo>
                  <a:lnTo>
                    <a:pt x="154" y="438"/>
                  </a:lnTo>
                  <a:lnTo>
                    <a:pt x="148" y="424"/>
                  </a:lnTo>
                  <a:lnTo>
                    <a:pt x="146" y="408"/>
                  </a:lnTo>
                  <a:lnTo>
                    <a:pt x="146" y="391"/>
                  </a:lnTo>
                  <a:lnTo>
                    <a:pt x="146" y="375"/>
                  </a:lnTo>
                  <a:lnTo>
                    <a:pt x="148" y="361"/>
                  </a:lnTo>
                  <a:lnTo>
                    <a:pt x="148" y="348"/>
                  </a:lnTo>
                  <a:lnTo>
                    <a:pt x="146" y="335"/>
                  </a:lnTo>
                  <a:lnTo>
                    <a:pt x="142" y="322"/>
                  </a:lnTo>
                  <a:lnTo>
                    <a:pt x="132" y="309"/>
                  </a:lnTo>
                  <a:lnTo>
                    <a:pt x="117" y="293"/>
                  </a:lnTo>
                  <a:lnTo>
                    <a:pt x="100" y="281"/>
                  </a:lnTo>
                  <a:lnTo>
                    <a:pt x="82" y="270"/>
                  </a:lnTo>
                  <a:lnTo>
                    <a:pt x="65" y="261"/>
                  </a:lnTo>
                  <a:lnTo>
                    <a:pt x="53" y="255"/>
                  </a:lnTo>
                  <a:lnTo>
                    <a:pt x="41" y="249"/>
                  </a:lnTo>
                  <a:lnTo>
                    <a:pt x="28" y="242"/>
                  </a:lnTo>
                  <a:lnTo>
                    <a:pt x="18" y="233"/>
                  </a:lnTo>
                  <a:lnTo>
                    <a:pt x="9" y="223"/>
                  </a:lnTo>
                  <a:lnTo>
                    <a:pt x="2" y="212"/>
                  </a:lnTo>
                  <a:lnTo>
                    <a:pt x="0" y="197"/>
                  </a:lnTo>
                  <a:lnTo>
                    <a:pt x="2" y="185"/>
                  </a:lnTo>
                  <a:lnTo>
                    <a:pt x="7" y="172"/>
                  </a:lnTo>
                  <a:lnTo>
                    <a:pt x="14" y="161"/>
                  </a:lnTo>
                  <a:lnTo>
                    <a:pt x="22" y="149"/>
                  </a:lnTo>
                  <a:lnTo>
                    <a:pt x="29" y="139"/>
                  </a:lnTo>
                  <a:lnTo>
                    <a:pt x="35" y="127"/>
                  </a:lnTo>
                  <a:lnTo>
                    <a:pt x="37" y="118"/>
                  </a:lnTo>
                  <a:lnTo>
                    <a:pt x="36" y="109"/>
                  </a:lnTo>
                  <a:lnTo>
                    <a:pt x="33" y="90"/>
                  </a:lnTo>
                  <a:lnTo>
                    <a:pt x="30" y="80"/>
                  </a:lnTo>
                  <a:lnTo>
                    <a:pt x="28" y="71"/>
                  </a:lnTo>
                  <a:lnTo>
                    <a:pt x="28" y="63"/>
                  </a:lnTo>
                  <a:lnTo>
                    <a:pt x="31" y="55"/>
                  </a:lnTo>
                  <a:lnTo>
                    <a:pt x="35" y="49"/>
                  </a:lnTo>
                  <a:lnTo>
                    <a:pt x="44" y="43"/>
                  </a:lnTo>
                  <a:lnTo>
                    <a:pt x="54" y="40"/>
                  </a:lnTo>
                  <a:lnTo>
                    <a:pt x="64" y="38"/>
                  </a:lnTo>
                  <a:lnTo>
                    <a:pt x="72" y="37"/>
                  </a:lnTo>
                  <a:lnTo>
                    <a:pt x="82" y="34"/>
                  </a:lnTo>
                  <a:lnTo>
                    <a:pt x="91" y="28"/>
                  </a:lnTo>
                  <a:lnTo>
                    <a:pt x="103" y="20"/>
                  </a:lnTo>
                  <a:lnTo>
                    <a:pt x="114" y="13"/>
                  </a:lnTo>
                  <a:lnTo>
                    <a:pt x="126" y="8"/>
                  </a:lnTo>
                  <a:lnTo>
                    <a:pt x="138" y="5"/>
                  </a:lnTo>
                  <a:lnTo>
                    <a:pt x="153" y="2"/>
                  </a:lnTo>
                  <a:lnTo>
                    <a:pt x="168" y="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8FE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6721476" y="2851151"/>
              <a:ext cx="334963" cy="355600"/>
            </a:xfrm>
            <a:custGeom>
              <a:avLst/>
              <a:gdLst/>
              <a:ahLst/>
              <a:cxnLst>
                <a:cxn ang="0">
                  <a:pos x="161" y="1"/>
                </a:cxn>
                <a:cxn ang="0">
                  <a:pos x="187" y="11"/>
                </a:cxn>
                <a:cxn ang="0">
                  <a:pos x="204" y="31"/>
                </a:cxn>
                <a:cxn ang="0">
                  <a:pos x="208" y="61"/>
                </a:cxn>
                <a:cxn ang="0">
                  <a:pos x="206" y="71"/>
                </a:cxn>
                <a:cxn ang="0">
                  <a:pos x="204" y="92"/>
                </a:cxn>
                <a:cxn ang="0">
                  <a:pos x="202" y="114"/>
                </a:cxn>
                <a:cxn ang="0">
                  <a:pos x="204" y="132"/>
                </a:cxn>
                <a:cxn ang="0">
                  <a:pos x="211" y="137"/>
                </a:cxn>
                <a:cxn ang="0">
                  <a:pos x="206" y="138"/>
                </a:cxn>
                <a:cxn ang="0">
                  <a:pos x="198" y="131"/>
                </a:cxn>
                <a:cxn ang="0">
                  <a:pos x="191" y="124"/>
                </a:cxn>
                <a:cxn ang="0">
                  <a:pos x="183" y="102"/>
                </a:cxn>
                <a:cxn ang="0">
                  <a:pos x="181" y="78"/>
                </a:cxn>
                <a:cxn ang="0">
                  <a:pos x="176" y="57"/>
                </a:cxn>
                <a:cxn ang="0">
                  <a:pos x="161" y="45"/>
                </a:cxn>
                <a:cxn ang="0">
                  <a:pos x="140" y="47"/>
                </a:cxn>
                <a:cxn ang="0">
                  <a:pos x="117" y="57"/>
                </a:cxn>
                <a:cxn ang="0">
                  <a:pos x="97" y="69"/>
                </a:cxn>
                <a:cxn ang="0">
                  <a:pos x="81" y="80"/>
                </a:cxn>
                <a:cxn ang="0">
                  <a:pos x="67" y="104"/>
                </a:cxn>
                <a:cxn ang="0">
                  <a:pos x="45" y="148"/>
                </a:cxn>
                <a:cxn ang="0">
                  <a:pos x="36" y="164"/>
                </a:cxn>
                <a:cxn ang="0">
                  <a:pos x="41" y="181"/>
                </a:cxn>
                <a:cxn ang="0">
                  <a:pos x="53" y="201"/>
                </a:cxn>
                <a:cxn ang="0">
                  <a:pos x="68" y="216"/>
                </a:cxn>
                <a:cxn ang="0">
                  <a:pos x="79" y="222"/>
                </a:cxn>
                <a:cxn ang="0">
                  <a:pos x="71" y="224"/>
                </a:cxn>
                <a:cxn ang="0">
                  <a:pos x="56" y="216"/>
                </a:cxn>
                <a:cxn ang="0">
                  <a:pos x="27" y="197"/>
                </a:cxn>
                <a:cxn ang="0">
                  <a:pos x="11" y="183"/>
                </a:cxn>
                <a:cxn ang="0">
                  <a:pos x="3" y="173"/>
                </a:cxn>
                <a:cxn ang="0">
                  <a:pos x="1" y="150"/>
                </a:cxn>
                <a:cxn ang="0">
                  <a:pos x="9" y="133"/>
                </a:cxn>
                <a:cxn ang="0">
                  <a:pos x="19" y="116"/>
                </a:cxn>
                <a:cxn ang="0">
                  <a:pos x="21" y="96"/>
                </a:cxn>
                <a:cxn ang="0">
                  <a:pos x="23" y="62"/>
                </a:cxn>
                <a:cxn ang="0">
                  <a:pos x="39" y="37"/>
                </a:cxn>
                <a:cxn ang="0">
                  <a:pos x="65" y="19"/>
                </a:cxn>
                <a:cxn ang="0">
                  <a:pos x="97" y="6"/>
                </a:cxn>
                <a:cxn ang="0">
                  <a:pos x="129" y="1"/>
                </a:cxn>
              </a:cxnLst>
              <a:rect l="0" t="0" r="r" b="b"/>
              <a:pathLst>
                <a:path w="211" h="224">
                  <a:moveTo>
                    <a:pt x="145" y="0"/>
                  </a:moveTo>
                  <a:lnTo>
                    <a:pt x="161" y="1"/>
                  </a:lnTo>
                  <a:lnTo>
                    <a:pt x="175" y="4"/>
                  </a:lnTo>
                  <a:lnTo>
                    <a:pt x="187" y="11"/>
                  </a:lnTo>
                  <a:lnTo>
                    <a:pt x="196" y="19"/>
                  </a:lnTo>
                  <a:lnTo>
                    <a:pt x="204" y="31"/>
                  </a:lnTo>
                  <a:lnTo>
                    <a:pt x="208" y="44"/>
                  </a:lnTo>
                  <a:lnTo>
                    <a:pt x="208" y="61"/>
                  </a:lnTo>
                  <a:lnTo>
                    <a:pt x="207" y="65"/>
                  </a:lnTo>
                  <a:lnTo>
                    <a:pt x="206" y="71"/>
                  </a:lnTo>
                  <a:lnTo>
                    <a:pt x="205" y="81"/>
                  </a:lnTo>
                  <a:lnTo>
                    <a:pt x="204" y="92"/>
                  </a:lnTo>
                  <a:lnTo>
                    <a:pt x="203" y="103"/>
                  </a:lnTo>
                  <a:lnTo>
                    <a:pt x="202" y="114"/>
                  </a:lnTo>
                  <a:lnTo>
                    <a:pt x="203" y="124"/>
                  </a:lnTo>
                  <a:lnTo>
                    <a:pt x="204" y="132"/>
                  </a:lnTo>
                  <a:lnTo>
                    <a:pt x="206" y="136"/>
                  </a:lnTo>
                  <a:lnTo>
                    <a:pt x="211" y="137"/>
                  </a:lnTo>
                  <a:lnTo>
                    <a:pt x="209" y="139"/>
                  </a:lnTo>
                  <a:lnTo>
                    <a:pt x="206" y="138"/>
                  </a:lnTo>
                  <a:lnTo>
                    <a:pt x="203" y="134"/>
                  </a:lnTo>
                  <a:lnTo>
                    <a:pt x="198" y="131"/>
                  </a:lnTo>
                  <a:lnTo>
                    <a:pt x="195" y="126"/>
                  </a:lnTo>
                  <a:lnTo>
                    <a:pt x="191" y="124"/>
                  </a:lnTo>
                  <a:lnTo>
                    <a:pt x="186" y="113"/>
                  </a:lnTo>
                  <a:lnTo>
                    <a:pt x="183" y="102"/>
                  </a:lnTo>
                  <a:lnTo>
                    <a:pt x="181" y="90"/>
                  </a:lnTo>
                  <a:lnTo>
                    <a:pt x="181" y="78"/>
                  </a:lnTo>
                  <a:lnTo>
                    <a:pt x="180" y="67"/>
                  </a:lnTo>
                  <a:lnTo>
                    <a:pt x="176" y="57"/>
                  </a:lnTo>
                  <a:lnTo>
                    <a:pt x="169" y="49"/>
                  </a:lnTo>
                  <a:lnTo>
                    <a:pt x="161" y="45"/>
                  </a:lnTo>
                  <a:lnTo>
                    <a:pt x="151" y="45"/>
                  </a:lnTo>
                  <a:lnTo>
                    <a:pt x="140" y="47"/>
                  </a:lnTo>
                  <a:lnTo>
                    <a:pt x="129" y="52"/>
                  </a:lnTo>
                  <a:lnTo>
                    <a:pt x="117" y="57"/>
                  </a:lnTo>
                  <a:lnTo>
                    <a:pt x="107" y="63"/>
                  </a:lnTo>
                  <a:lnTo>
                    <a:pt x="97" y="69"/>
                  </a:lnTo>
                  <a:lnTo>
                    <a:pt x="88" y="74"/>
                  </a:lnTo>
                  <a:lnTo>
                    <a:pt x="81" y="80"/>
                  </a:lnTo>
                  <a:lnTo>
                    <a:pt x="74" y="91"/>
                  </a:lnTo>
                  <a:lnTo>
                    <a:pt x="67" y="104"/>
                  </a:lnTo>
                  <a:lnTo>
                    <a:pt x="52" y="134"/>
                  </a:lnTo>
                  <a:lnTo>
                    <a:pt x="45" y="148"/>
                  </a:lnTo>
                  <a:lnTo>
                    <a:pt x="38" y="158"/>
                  </a:lnTo>
                  <a:lnTo>
                    <a:pt x="36" y="164"/>
                  </a:lnTo>
                  <a:lnTo>
                    <a:pt x="37" y="172"/>
                  </a:lnTo>
                  <a:lnTo>
                    <a:pt x="41" y="181"/>
                  </a:lnTo>
                  <a:lnTo>
                    <a:pt x="46" y="191"/>
                  </a:lnTo>
                  <a:lnTo>
                    <a:pt x="53" y="201"/>
                  </a:lnTo>
                  <a:lnTo>
                    <a:pt x="60" y="210"/>
                  </a:lnTo>
                  <a:lnTo>
                    <a:pt x="68" y="216"/>
                  </a:lnTo>
                  <a:lnTo>
                    <a:pt x="74" y="222"/>
                  </a:lnTo>
                  <a:lnTo>
                    <a:pt x="79" y="222"/>
                  </a:lnTo>
                  <a:lnTo>
                    <a:pt x="76" y="224"/>
                  </a:lnTo>
                  <a:lnTo>
                    <a:pt x="71" y="224"/>
                  </a:lnTo>
                  <a:lnTo>
                    <a:pt x="64" y="222"/>
                  </a:lnTo>
                  <a:lnTo>
                    <a:pt x="56" y="216"/>
                  </a:lnTo>
                  <a:lnTo>
                    <a:pt x="46" y="211"/>
                  </a:lnTo>
                  <a:lnTo>
                    <a:pt x="27" y="197"/>
                  </a:lnTo>
                  <a:lnTo>
                    <a:pt x="18" y="189"/>
                  </a:lnTo>
                  <a:lnTo>
                    <a:pt x="11" y="183"/>
                  </a:lnTo>
                  <a:lnTo>
                    <a:pt x="5" y="178"/>
                  </a:lnTo>
                  <a:lnTo>
                    <a:pt x="3" y="173"/>
                  </a:lnTo>
                  <a:lnTo>
                    <a:pt x="0" y="161"/>
                  </a:lnTo>
                  <a:lnTo>
                    <a:pt x="1" y="150"/>
                  </a:lnTo>
                  <a:lnTo>
                    <a:pt x="4" y="141"/>
                  </a:lnTo>
                  <a:lnTo>
                    <a:pt x="9" y="133"/>
                  </a:lnTo>
                  <a:lnTo>
                    <a:pt x="14" y="124"/>
                  </a:lnTo>
                  <a:lnTo>
                    <a:pt x="19" y="116"/>
                  </a:lnTo>
                  <a:lnTo>
                    <a:pt x="21" y="106"/>
                  </a:lnTo>
                  <a:lnTo>
                    <a:pt x="21" y="96"/>
                  </a:lnTo>
                  <a:lnTo>
                    <a:pt x="20" y="78"/>
                  </a:lnTo>
                  <a:lnTo>
                    <a:pt x="23" y="62"/>
                  </a:lnTo>
                  <a:lnTo>
                    <a:pt x="29" y="49"/>
                  </a:lnTo>
                  <a:lnTo>
                    <a:pt x="39" y="37"/>
                  </a:lnTo>
                  <a:lnTo>
                    <a:pt x="51" y="27"/>
                  </a:lnTo>
                  <a:lnTo>
                    <a:pt x="65" y="19"/>
                  </a:lnTo>
                  <a:lnTo>
                    <a:pt x="80" y="11"/>
                  </a:lnTo>
                  <a:lnTo>
                    <a:pt x="97" y="6"/>
                  </a:lnTo>
                  <a:lnTo>
                    <a:pt x="113" y="3"/>
                  </a:lnTo>
                  <a:lnTo>
                    <a:pt x="129" y="1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AED1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7204076" y="2273301"/>
              <a:ext cx="984250" cy="779463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430" y="1"/>
                </a:cxn>
                <a:cxn ang="0">
                  <a:pos x="473" y="4"/>
                </a:cxn>
                <a:cxn ang="0">
                  <a:pos x="518" y="10"/>
                </a:cxn>
                <a:cxn ang="0">
                  <a:pos x="567" y="19"/>
                </a:cxn>
                <a:cxn ang="0">
                  <a:pos x="620" y="30"/>
                </a:cxn>
                <a:cxn ang="0">
                  <a:pos x="594" y="41"/>
                </a:cxn>
                <a:cxn ang="0">
                  <a:pos x="572" y="53"/>
                </a:cxn>
                <a:cxn ang="0">
                  <a:pos x="553" y="68"/>
                </a:cxn>
                <a:cxn ang="0">
                  <a:pos x="537" y="86"/>
                </a:cxn>
                <a:cxn ang="0">
                  <a:pos x="524" y="105"/>
                </a:cxn>
                <a:cxn ang="0">
                  <a:pos x="512" y="126"/>
                </a:cxn>
                <a:cxn ang="0">
                  <a:pos x="502" y="149"/>
                </a:cxn>
                <a:cxn ang="0">
                  <a:pos x="493" y="172"/>
                </a:cxn>
                <a:cxn ang="0">
                  <a:pos x="485" y="196"/>
                </a:cxn>
                <a:cxn ang="0">
                  <a:pos x="477" y="221"/>
                </a:cxn>
                <a:cxn ang="0">
                  <a:pos x="461" y="272"/>
                </a:cxn>
                <a:cxn ang="0">
                  <a:pos x="453" y="298"/>
                </a:cxn>
                <a:cxn ang="0">
                  <a:pos x="442" y="323"/>
                </a:cxn>
                <a:cxn ang="0">
                  <a:pos x="429" y="348"/>
                </a:cxn>
                <a:cxn ang="0">
                  <a:pos x="415" y="372"/>
                </a:cxn>
                <a:cxn ang="0">
                  <a:pos x="398" y="395"/>
                </a:cxn>
                <a:cxn ang="0">
                  <a:pos x="379" y="417"/>
                </a:cxn>
                <a:cxn ang="0">
                  <a:pos x="356" y="438"/>
                </a:cxn>
                <a:cxn ang="0">
                  <a:pos x="329" y="456"/>
                </a:cxn>
                <a:cxn ang="0">
                  <a:pos x="302" y="471"/>
                </a:cxn>
                <a:cxn ang="0">
                  <a:pos x="276" y="481"/>
                </a:cxn>
                <a:cxn ang="0">
                  <a:pos x="248" y="488"/>
                </a:cxn>
                <a:cxn ang="0">
                  <a:pos x="220" y="491"/>
                </a:cxn>
                <a:cxn ang="0">
                  <a:pos x="192" y="490"/>
                </a:cxn>
                <a:cxn ang="0">
                  <a:pos x="165" y="487"/>
                </a:cxn>
                <a:cxn ang="0">
                  <a:pos x="139" y="480"/>
                </a:cxn>
                <a:cxn ang="0">
                  <a:pos x="114" y="469"/>
                </a:cxn>
                <a:cxn ang="0">
                  <a:pos x="90" y="456"/>
                </a:cxn>
                <a:cxn ang="0">
                  <a:pos x="68" y="439"/>
                </a:cxn>
                <a:cxn ang="0">
                  <a:pos x="50" y="418"/>
                </a:cxn>
                <a:cxn ang="0">
                  <a:pos x="33" y="395"/>
                </a:cxn>
                <a:cxn ang="0">
                  <a:pos x="17" y="365"/>
                </a:cxn>
                <a:cxn ang="0">
                  <a:pos x="7" y="334"/>
                </a:cxn>
                <a:cxn ang="0">
                  <a:pos x="1" y="302"/>
                </a:cxn>
                <a:cxn ang="0">
                  <a:pos x="0" y="269"/>
                </a:cxn>
                <a:cxn ang="0">
                  <a:pos x="4" y="238"/>
                </a:cxn>
                <a:cxn ang="0">
                  <a:pos x="12" y="206"/>
                </a:cxn>
                <a:cxn ang="0">
                  <a:pos x="24" y="177"/>
                </a:cxn>
                <a:cxn ang="0">
                  <a:pos x="40" y="149"/>
                </a:cxn>
                <a:cxn ang="0">
                  <a:pos x="60" y="124"/>
                </a:cxn>
                <a:cxn ang="0">
                  <a:pos x="83" y="101"/>
                </a:cxn>
                <a:cxn ang="0">
                  <a:pos x="109" y="82"/>
                </a:cxn>
                <a:cxn ang="0">
                  <a:pos x="132" y="68"/>
                </a:cxn>
                <a:cxn ang="0">
                  <a:pos x="154" y="56"/>
                </a:cxn>
                <a:cxn ang="0">
                  <a:pos x="178" y="44"/>
                </a:cxn>
                <a:cxn ang="0">
                  <a:pos x="203" y="34"/>
                </a:cxn>
                <a:cxn ang="0">
                  <a:pos x="229" y="24"/>
                </a:cxn>
                <a:cxn ang="0">
                  <a:pos x="258" y="16"/>
                </a:cxn>
                <a:cxn ang="0">
                  <a:pos x="288" y="9"/>
                </a:cxn>
                <a:cxn ang="0">
                  <a:pos x="320" y="4"/>
                </a:cxn>
                <a:cxn ang="0">
                  <a:pos x="354" y="1"/>
                </a:cxn>
                <a:cxn ang="0">
                  <a:pos x="391" y="0"/>
                </a:cxn>
              </a:cxnLst>
              <a:rect l="0" t="0" r="r" b="b"/>
              <a:pathLst>
                <a:path w="620" h="491">
                  <a:moveTo>
                    <a:pt x="391" y="0"/>
                  </a:moveTo>
                  <a:lnTo>
                    <a:pt x="430" y="1"/>
                  </a:lnTo>
                  <a:lnTo>
                    <a:pt x="473" y="4"/>
                  </a:lnTo>
                  <a:lnTo>
                    <a:pt x="518" y="10"/>
                  </a:lnTo>
                  <a:lnTo>
                    <a:pt x="567" y="19"/>
                  </a:lnTo>
                  <a:lnTo>
                    <a:pt x="620" y="30"/>
                  </a:lnTo>
                  <a:lnTo>
                    <a:pt x="594" y="41"/>
                  </a:lnTo>
                  <a:lnTo>
                    <a:pt x="572" y="53"/>
                  </a:lnTo>
                  <a:lnTo>
                    <a:pt x="553" y="68"/>
                  </a:lnTo>
                  <a:lnTo>
                    <a:pt x="537" y="86"/>
                  </a:lnTo>
                  <a:lnTo>
                    <a:pt x="524" y="105"/>
                  </a:lnTo>
                  <a:lnTo>
                    <a:pt x="512" y="126"/>
                  </a:lnTo>
                  <a:lnTo>
                    <a:pt x="502" y="149"/>
                  </a:lnTo>
                  <a:lnTo>
                    <a:pt x="493" y="172"/>
                  </a:lnTo>
                  <a:lnTo>
                    <a:pt x="485" y="196"/>
                  </a:lnTo>
                  <a:lnTo>
                    <a:pt x="477" y="221"/>
                  </a:lnTo>
                  <a:lnTo>
                    <a:pt x="461" y="272"/>
                  </a:lnTo>
                  <a:lnTo>
                    <a:pt x="453" y="298"/>
                  </a:lnTo>
                  <a:lnTo>
                    <a:pt x="442" y="323"/>
                  </a:lnTo>
                  <a:lnTo>
                    <a:pt x="429" y="348"/>
                  </a:lnTo>
                  <a:lnTo>
                    <a:pt x="415" y="372"/>
                  </a:lnTo>
                  <a:lnTo>
                    <a:pt x="398" y="395"/>
                  </a:lnTo>
                  <a:lnTo>
                    <a:pt x="379" y="417"/>
                  </a:lnTo>
                  <a:lnTo>
                    <a:pt x="356" y="438"/>
                  </a:lnTo>
                  <a:lnTo>
                    <a:pt x="329" y="456"/>
                  </a:lnTo>
                  <a:lnTo>
                    <a:pt x="302" y="471"/>
                  </a:lnTo>
                  <a:lnTo>
                    <a:pt x="276" y="481"/>
                  </a:lnTo>
                  <a:lnTo>
                    <a:pt x="248" y="488"/>
                  </a:lnTo>
                  <a:lnTo>
                    <a:pt x="220" y="491"/>
                  </a:lnTo>
                  <a:lnTo>
                    <a:pt x="192" y="490"/>
                  </a:lnTo>
                  <a:lnTo>
                    <a:pt x="165" y="487"/>
                  </a:lnTo>
                  <a:lnTo>
                    <a:pt x="139" y="480"/>
                  </a:lnTo>
                  <a:lnTo>
                    <a:pt x="114" y="469"/>
                  </a:lnTo>
                  <a:lnTo>
                    <a:pt x="90" y="456"/>
                  </a:lnTo>
                  <a:lnTo>
                    <a:pt x="68" y="439"/>
                  </a:lnTo>
                  <a:lnTo>
                    <a:pt x="50" y="418"/>
                  </a:lnTo>
                  <a:lnTo>
                    <a:pt x="33" y="395"/>
                  </a:lnTo>
                  <a:lnTo>
                    <a:pt x="17" y="365"/>
                  </a:lnTo>
                  <a:lnTo>
                    <a:pt x="7" y="334"/>
                  </a:lnTo>
                  <a:lnTo>
                    <a:pt x="1" y="302"/>
                  </a:lnTo>
                  <a:lnTo>
                    <a:pt x="0" y="269"/>
                  </a:lnTo>
                  <a:lnTo>
                    <a:pt x="4" y="238"/>
                  </a:lnTo>
                  <a:lnTo>
                    <a:pt x="12" y="206"/>
                  </a:lnTo>
                  <a:lnTo>
                    <a:pt x="24" y="177"/>
                  </a:lnTo>
                  <a:lnTo>
                    <a:pt x="40" y="149"/>
                  </a:lnTo>
                  <a:lnTo>
                    <a:pt x="60" y="124"/>
                  </a:lnTo>
                  <a:lnTo>
                    <a:pt x="83" y="101"/>
                  </a:lnTo>
                  <a:lnTo>
                    <a:pt x="109" y="82"/>
                  </a:lnTo>
                  <a:lnTo>
                    <a:pt x="132" y="68"/>
                  </a:lnTo>
                  <a:lnTo>
                    <a:pt x="154" y="56"/>
                  </a:lnTo>
                  <a:lnTo>
                    <a:pt x="178" y="44"/>
                  </a:lnTo>
                  <a:lnTo>
                    <a:pt x="203" y="34"/>
                  </a:lnTo>
                  <a:lnTo>
                    <a:pt x="229" y="24"/>
                  </a:lnTo>
                  <a:lnTo>
                    <a:pt x="258" y="16"/>
                  </a:lnTo>
                  <a:lnTo>
                    <a:pt x="288" y="9"/>
                  </a:lnTo>
                  <a:lnTo>
                    <a:pt x="320" y="4"/>
                  </a:lnTo>
                  <a:lnTo>
                    <a:pt x="354" y="1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4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7243763" y="2297113"/>
              <a:ext cx="882650" cy="714375"/>
            </a:xfrm>
            <a:custGeom>
              <a:avLst/>
              <a:gdLst/>
              <a:ahLst/>
              <a:cxnLst>
                <a:cxn ang="0">
                  <a:pos x="374" y="0"/>
                </a:cxn>
                <a:cxn ang="0">
                  <a:pos x="416" y="0"/>
                </a:cxn>
                <a:cxn ang="0">
                  <a:pos x="460" y="3"/>
                </a:cxn>
                <a:cxn ang="0">
                  <a:pos x="507" y="8"/>
                </a:cxn>
                <a:cxn ang="0">
                  <a:pos x="556" y="17"/>
                </a:cxn>
                <a:cxn ang="0">
                  <a:pos x="532" y="27"/>
                </a:cxn>
                <a:cxn ang="0">
                  <a:pos x="513" y="39"/>
                </a:cxn>
                <a:cxn ang="0">
                  <a:pos x="495" y="53"/>
                </a:cxn>
                <a:cxn ang="0">
                  <a:pos x="481" y="69"/>
                </a:cxn>
                <a:cxn ang="0">
                  <a:pos x="469" y="87"/>
                </a:cxn>
                <a:cxn ang="0">
                  <a:pos x="460" y="107"/>
                </a:cxn>
                <a:cxn ang="0">
                  <a:pos x="452" y="128"/>
                </a:cxn>
                <a:cxn ang="0">
                  <a:pos x="444" y="150"/>
                </a:cxn>
                <a:cxn ang="0">
                  <a:pos x="432" y="196"/>
                </a:cxn>
                <a:cxn ang="0">
                  <a:pos x="420" y="244"/>
                </a:cxn>
                <a:cxn ang="0">
                  <a:pos x="412" y="268"/>
                </a:cxn>
                <a:cxn ang="0">
                  <a:pos x="404" y="292"/>
                </a:cxn>
                <a:cxn ang="0">
                  <a:pos x="393" y="315"/>
                </a:cxn>
                <a:cxn ang="0">
                  <a:pos x="380" y="338"/>
                </a:cxn>
                <a:cxn ang="0">
                  <a:pos x="366" y="360"/>
                </a:cxn>
                <a:cxn ang="0">
                  <a:pos x="348" y="380"/>
                </a:cxn>
                <a:cxn ang="0">
                  <a:pos x="327" y="400"/>
                </a:cxn>
                <a:cxn ang="0">
                  <a:pos x="302" y="417"/>
                </a:cxn>
                <a:cxn ang="0">
                  <a:pos x="276" y="432"/>
                </a:cxn>
                <a:cxn ang="0">
                  <a:pos x="248" y="441"/>
                </a:cxn>
                <a:cxn ang="0">
                  <a:pos x="220" y="448"/>
                </a:cxn>
                <a:cxn ang="0">
                  <a:pos x="191" y="450"/>
                </a:cxn>
                <a:cxn ang="0">
                  <a:pos x="164" y="449"/>
                </a:cxn>
                <a:cxn ang="0">
                  <a:pos x="136" y="443"/>
                </a:cxn>
                <a:cxn ang="0">
                  <a:pos x="110" y="434"/>
                </a:cxn>
                <a:cxn ang="0">
                  <a:pos x="86" y="421"/>
                </a:cxn>
                <a:cxn ang="0">
                  <a:pos x="64" y="405"/>
                </a:cxn>
                <a:cxn ang="0">
                  <a:pos x="44" y="385"/>
                </a:cxn>
                <a:cxn ang="0">
                  <a:pos x="27" y="362"/>
                </a:cxn>
                <a:cxn ang="0">
                  <a:pos x="14" y="336"/>
                </a:cxn>
                <a:cxn ang="0">
                  <a:pos x="5" y="310"/>
                </a:cxn>
                <a:cxn ang="0">
                  <a:pos x="1" y="282"/>
                </a:cxn>
                <a:cxn ang="0">
                  <a:pos x="0" y="254"/>
                </a:cxn>
                <a:cxn ang="0">
                  <a:pos x="3" y="225"/>
                </a:cxn>
                <a:cxn ang="0">
                  <a:pos x="10" y="198"/>
                </a:cxn>
                <a:cxn ang="0">
                  <a:pos x="20" y="171"/>
                </a:cxn>
                <a:cxn ang="0">
                  <a:pos x="35" y="145"/>
                </a:cxn>
                <a:cxn ang="0">
                  <a:pos x="52" y="122"/>
                </a:cxn>
                <a:cxn ang="0">
                  <a:pos x="73" y="101"/>
                </a:cxn>
                <a:cxn ang="0">
                  <a:pos x="98" y="83"/>
                </a:cxn>
                <a:cxn ang="0">
                  <a:pos x="122" y="69"/>
                </a:cxn>
                <a:cxn ang="0">
                  <a:pos x="148" y="55"/>
                </a:cxn>
                <a:cxn ang="0">
                  <a:pos x="174" y="43"/>
                </a:cxn>
                <a:cxn ang="0">
                  <a:pos x="203" y="31"/>
                </a:cxn>
                <a:cxn ang="0">
                  <a:pos x="233" y="21"/>
                </a:cxn>
                <a:cxn ang="0">
                  <a:pos x="265" y="13"/>
                </a:cxn>
                <a:cxn ang="0">
                  <a:pos x="300" y="6"/>
                </a:cxn>
                <a:cxn ang="0">
                  <a:pos x="336" y="2"/>
                </a:cxn>
                <a:cxn ang="0">
                  <a:pos x="374" y="0"/>
                </a:cxn>
              </a:cxnLst>
              <a:rect l="0" t="0" r="r" b="b"/>
              <a:pathLst>
                <a:path w="556" h="450">
                  <a:moveTo>
                    <a:pt x="374" y="0"/>
                  </a:moveTo>
                  <a:lnTo>
                    <a:pt x="416" y="0"/>
                  </a:lnTo>
                  <a:lnTo>
                    <a:pt x="460" y="3"/>
                  </a:lnTo>
                  <a:lnTo>
                    <a:pt x="507" y="8"/>
                  </a:lnTo>
                  <a:lnTo>
                    <a:pt x="556" y="17"/>
                  </a:lnTo>
                  <a:lnTo>
                    <a:pt x="532" y="27"/>
                  </a:lnTo>
                  <a:lnTo>
                    <a:pt x="513" y="39"/>
                  </a:lnTo>
                  <a:lnTo>
                    <a:pt x="495" y="53"/>
                  </a:lnTo>
                  <a:lnTo>
                    <a:pt x="481" y="69"/>
                  </a:lnTo>
                  <a:lnTo>
                    <a:pt x="469" y="87"/>
                  </a:lnTo>
                  <a:lnTo>
                    <a:pt x="460" y="107"/>
                  </a:lnTo>
                  <a:lnTo>
                    <a:pt x="452" y="128"/>
                  </a:lnTo>
                  <a:lnTo>
                    <a:pt x="444" y="150"/>
                  </a:lnTo>
                  <a:lnTo>
                    <a:pt x="432" y="196"/>
                  </a:lnTo>
                  <a:lnTo>
                    <a:pt x="420" y="244"/>
                  </a:lnTo>
                  <a:lnTo>
                    <a:pt x="412" y="268"/>
                  </a:lnTo>
                  <a:lnTo>
                    <a:pt x="404" y="292"/>
                  </a:lnTo>
                  <a:lnTo>
                    <a:pt x="393" y="315"/>
                  </a:lnTo>
                  <a:lnTo>
                    <a:pt x="380" y="338"/>
                  </a:lnTo>
                  <a:lnTo>
                    <a:pt x="366" y="360"/>
                  </a:lnTo>
                  <a:lnTo>
                    <a:pt x="348" y="380"/>
                  </a:lnTo>
                  <a:lnTo>
                    <a:pt x="327" y="400"/>
                  </a:lnTo>
                  <a:lnTo>
                    <a:pt x="302" y="417"/>
                  </a:lnTo>
                  <a:lnTo>
                    <a:pt x="276" y="432"/>
                  </a:lnTo>
                  <a:lnTo>
                    <a:pt x="248" y="441"/>
                  </a:lnTo>
                  <a:lnTo>
                    <a:pt x="220" y="448"/>
                  </a:lnTo>
                  <a:lnTo>
                    <a:pt x="191" y="450"/>
                  </a:lnTo>
                  <a:lnTo>
                    <a:pt x="164" y="449"/>
                  </a:lnTo>
                  <a:lnTo>
                    <a:pt x="136" y="443"/>
                  </a:lnTo>
                  <a:lnTo>
                    <a:pt x="110" y="434"/>
                  </a:lnTo>
                  <a:lnTo>
                    <a:pt x="86" y="421"/>
                  </a:lnTo>
                  <a:lnTo>
                    <a:pt x="64" y="405"/>
                  </a:lnTo>
                  <a:lnTo>
                    <a:pt x="44" y="385"/>
                  </a:lnTo>
                  <a:lnTo>
                    <a:pt x="27" y="362"/>
                  </a:lnTo>
                  <a:lnTo>
                    <a:pt x="14" y="336"/>
                  </a:lnTo>
                  <a:lnTo>
                    <a:pt x="5" y="310"/>
                  </a:lnTo>
                  <a:lnTo>
                    <a:pt x="1" y="282"/>
                  </a:lnTo>
                  <a:lnTo>
                    <a:pt x="0" y="254"/>
                  </a:lnTo>
                  <a:lnTo>
                    <a:pt x="3" y="225"/>
                  </a:lnTo>
                  <a:lnTo>
                    <a:pt x="10" y="198"/>
                  </a:lnTo>
                  <a:lnTo>
                    <a:pt x="20" y="171"/>
                  </a:lnTo>
                  <a:lnTo>
                    <a:pt x="35" y="145"/>
                  </a:lnTo>
                  <a:lnTo>
                    <a:pt x="52" y="122"/>
                  </a:lnTo>
                  <a:lnTo>
                    <a:pt x="73" y="101"/>
                  </a:lnTo>
                  <a:lnTo>
                    <a:pt x="98" y="83"/>
                  </a:lnTo>
                  <a:lnTo>
                    <a:pt x="122" y="69"/>
                  </a:lnTo>
                  <a:lnTo>
                    <a:pt x="148" y="55"/>
                  </a:lnTo>
                  <a:lnTo>
                    <a:pt x="174" y="43"/>
                  </a:lnTo>
                  <a:lnTo>
                    <a:pt x="203" y="31"/>
                  </a:lnTo>
                  <a:lnTo>
                    <a:pt x="233" y="21"/>
                  </a:lnTo>
                  <a:lnTo>
                    <a:pt x="265" y="13"/>
                  </a:lnTo>
                  <a:lnTo>
                    <a:pt x="300" y="6"/>
                  </a:lnTo>
                  <a:lnTo>
                    <a:pt x="336" y="2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981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7524751" y="2316163"/>
              <a:ext cx="546100" cy="427038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268" y="1"/>
                </a:cxn>
                <a:cxn ang="0">
                  <a:pos x="305" y="5"/>
                </a:cxn>
                <a:cxn ang="0">
                  <a:pos x="344" y="11"/>
                </a:cxn>
                <a:cxn ang="0">
                  <a:pos x="326" y="18"/>
                </a:cxn>
                <a:cxn ang="0">
                  <a:pos x="311" y="28"/>
                </a:cxn>
                <a:cxn ang="0">
                  <a:pos x="299" y="40"/>
                </a:cxn>
                <a:cxn ang="0">
                  <a:pos x="290" y="53"/>
                </a:cxn>
                <a:cxn ang="0">
                  <a:pos x="282" y="68"/>
                </a:cxn>
                <a:cxn ang="0">
                  <a:pos x="275" y="84"/>
                </a:cxn>
                <a:cxn ang="0">
                  <a:pos x="270" y="101"/>
                </a:cxn>
                <a:cxn ang="0">
                  <a:pos x="265" y="119"/>
                </a:cxn>
                <a:cxn ang="0">
                  <a:pos x="260" y="137"/>
                </a:cxn>
                <a:cxn ang="0">
                  <a:pos x="254" y="155"/>
                </a:cxn>
                <a:cxn ang="0">
                  <a:pos x="248" y="173"/>
                </a:cxn>
                <a:cxn ang="0">
                  <a:pos x="239" y="191"/>
                </a:cxn>
                <a:cxn ang="0">
                  <a:pos x="229" y="208"/>
                </a:cxn>
                <a:cxn ang="0">
                  <a:pos x="217" y="224"/>
                </a:cxn>
                <a:cxn ang="0">
                  <a:pos x="201" y="238"/>
                </a:cxn>
                <a:cxn ang="0">
                  <a:pos x="182" y="251"/>
                </a:cxn>
                <a:cxn ang="0">
                  <a:pos x="162" y="261"/>
                </a:cxn>
                <a:cxn ang="0">
                  <a:pos x="140" y="267"/>
                </a:cxn>
                <a:cxn ang="0">
                  <a:pos x="119" y="269"/>
                </a:cxn>
                <a:cxn ang="0">
                  <a:pos x="98" y="268"/>
                </a:cxn>
                <a:cxn ang="0">
                  <a:pos x="78" y="264"/>
                </a:cxn>
                <a:cxn ang="0">
                  <a:pos x="59" y="256"/>
                </a:cxn>
                <a:cxn ang="0">
                  <a:pos x="42" y="244"/>
                </a:cxn>
                <a:cxn ang="0">
                  <a:pos x="27" y="230"/>
                </a:cxn>
                <a:cxn ang="0">
                  <a:pos x="15" y="213"/>
                </a:cxn>
                <a:cxn ang="0">
                  <a:pos x="6" y="194"/>
                </a:cxn>
                <a:cxn ang="0">
                  <a:pos x="2" y="173"/>
                </a:cxn>
                <a:cxn ang="0">
                  <a:pos x="0" y="152"/>
                </a:cxn>
                <a:cxn ang="0">
                  <a:pos x="3" y="131"/>
                </a:cxn>
                <a:cxn ang="0">
                  <a:pos x="8" y="111"/>
                </a:cxn>
                <a:cxn ang="0">
                  <a:pos x="17" y="91"/>
                </a:cxn>
                <a:cxn ang="0">
                  <a:pos x="29" y="73"/>
                </a:cxn>
                <a:cxn ang="0">
                  <a:pos x="44" y="57"/>
                </a:cxn>
                <a:cxn ang="0">
                  <a:pos x="63" y="44"/>
                </a:cxn>
                <a:cxn ang="0">
                  <a:pos x="83" y="33"/>
                </a:cxn>
                <a:cxn ang="0">
                  <a:pos x="103" y="24"/>
                </a:cxn>
                <a:cxn ang="0">
                  <a:pos x="125" y="16"/>
                </a:cxn>
                <a:cxn ang="0">
                  <a:pos x="150" y="9"/>
                </a:cxn>
                <a:cxn ang="0">
                  <a:pos x="176" y="5"/>
                </a:cxn>
                <a:cxn ang="0">
                  <a:pos x="204" y="1"/>
                </a:cxn>
                <a:cxn ang="0">
                  <a:pos x="235" y="0"/>
                </a:cxn>
              </a:cxnLst>
              <a:rect l="0" t="0" r="r" b="b"/>
              <a:pathLst>
                <a:path w="344" h="269">
                  <a:moveTo>
                    <a:pt x="235" y="0"/>
                  </a:moveTo>
                  <a:lnTo>
                    <a:pt x="268" y="1"/>
                  </a:lnTo>
                  <a:lnTo>
                    <a:pt x="305" y="5"/>
                  </a:lnTo>
                  <a:lnTo>
                    <a:pt x="344" y="11"/>
                  </a:lnTo>
                  <a:lnTo>
                    <a:pt x="326" y="18"/>
                  </a:lnTo>
                  <a:lnTo>
                    <a:pt x="311" y="28"/>
                  </a:lnTo>
                  <a:lnTo>
                    <a:pt x="299" y="40"/>
                  </a:lnTo>
                  <a:lnTo>
                    <a:pt x="290" y="53"/>
                  </a:lnTo>
                  <a:lnTo>
                    <a:pt x="282" y="68"/>
                  </a:lnTo>
                  <a:lnTo>
                    <a:pt x="275" y="84"/>
                  </a:lnTo>
                  <a:lnTo>
                    <a:pt x="270" y="101"/>
                  </a:lnTo>
                  <a:lnTo>
                    <a:pt x="265" y="119"/>
                  </a:lnTo>
                  <a:lnTo>
                    <a:pt x="260" y="137"/>
                  </a:lnTo>
                  <a:lnTo>
                    <a:pt x="254" y="155"/>
                  </a:lnTo>
                  <a:lnTo>
                    <a:pt x="248" y="173"/>
                  </a:lnTo>
                  <a:lnTo>
                    <a:pt x="239" y="191"/>
                  </a:lnTo>
                  <a:lnTo>
                    <a:pt x="229" y="208"/>
                  </a:lnTo>
                  <a:lnTo>
                    <a:pt x="217" y="224"/>
                  </a:lnTo>
                  <a:lnTo>
                    <a:pt x="201" y="238"/>
                  </a:lnTo>
                  <a:lnTo>
                    <a:pt x="182" y="251"/>
                  </a:lnTo>
                  <a:lnTo>
                    <a:pt x="162" y="261"/>
                  </a:lnTo>
                  <a:lnTo>
                    <a:pt x="140" y="267"/>
                  </a:lnTo>
                  <a:lnTo>
                    <a:pt x="119" y="269"/>
                  </a:lnTo>
                  <a:lnTo>
                    <a:pt x="98" y="268"/>
                  </a:lnTo>
                  <a:lnTo>
                    <a:pt x="78" y="264"/>
                  </a:lnTo>
                  <a:lnTo>
                    <a:pt x="59" y="256"/>
                  </a:lnTo>
                  <a:lnTo>
                    <a:pt x="42" y="244"/>
                  </a:lnTo>
                  <a:lnTo>
                    <a:pt x="27" y="230"/>
                  </a:lnTo>
                  <a:lnTo>
                    <a:pt x="15" y="213"/>
                  </a:lnTo>
                  <a:lnTo>
                    <a:pt x="6" y="194"/>
                  </a:lnTo>
                  <a:lnTo>
                    <a:pt x="2" y="173"/>
                  </a:lnTo>
                  <a:lnTo>
                    <a:pt x="0" y="152"/>
                  </a:lnTo>
                  <a:lnTo>
                    <a:pt x="3" y="131"/>
                  </a:lnTo>
                  <a:lnTo>
                    <a:pt x="8" y="111"/>
                  </a:lnTo>
                  <a:lnTo>
                    <a:pt x="17" y="91"/>
                  </a:lnTo>
                  <a:lnTo>
                    <a:pt x="29" y="73"/>
                  </a:lnTo>
                  <a:lnTo>
                    <a:pt x="44" y="57"/>
                  </a:lnTo>
                  <a:lnTo>
                    <a:pt x="63" y="44"/>
                  </a:lnTo>
                  <a:lnTo>
                    <a:pt x="83" y="33"/>
                  </a:lnTo>
                  <a:lnTo>
                    <a:pt x="103" y="24"/>
                  </a:lnTo>
                  <a:lnTo>
                    <a:pt x="125" y="16"/>
                  </a:lnTo>
                  <a:lnTo>
                    <a:pt x="150" y="9"/>
                  </a:lnTo>
                  <a:lnTo>
                    <a:pt x="176" y="5"/>
                  </a:lnTo>
                  <a:lnTo>
                    <a:pt x="204" y="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870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3997326" y="3262313"/>
              <a:ext cx="2474913" cy="1697038"/>
            </a:xfrm>
            <a:custGeom>
              <a:avLst/>
              <a:gdLst/>
              <a:ahLst/>
              <a:cxnLst>
                <a:cxn ang="0">
                  <a:pos x="1409" y="0"/>
                </a:cxn>
                <a:cxn ang="0">
                  <a:pos x="1559" y="245"/>
                </a:cxn>
                <a:cxn ang="0">
                  <a:pos x="1383" y="355"/>
                </a:cxn>
                <a:cxn ang="0">
                  <a:pos x="1207" y="463"/>
                </a:cxn>
                <a:cxn ang="0">
                  <a:pos x="1029" y="567"/>
                </a:cxn>
                <a:cxn ang="0">
                  <a:pos x="848" y="669"/>
                </a:cxn>
                <a:cxn ang="0">
                  <a:pos x="667" y="769"/>
                </a:cxn>
                <a:cxn ang="0">
                  <a:pos x="485" y="867"/>
                </a:cxn>
                <a:cxn ang="0">
                  <a:pos x="302" y="964"/>
                </a:cxn>
                <a:cxn ang="0">
                  <a:pos x="118" y="1058"/>
                </a:cxn>
                <a:cxn ang="0">
                  <a:pos x="99" y="1065"/>
                </a:cxn>
                <a:cxn ang="0">
                  <a:pos x="80" y="1069"/>
                </a:cxn>
                <a:cxn ang="0">
                  <a:pos x="61" y="1069"/>
                </a:cxn>
                <a:cxn ang="0">
                  <a:pos x="45" y="1066"/>
                </a:cxn>
                <a:cxn ang="0">
                  <a:pos x="29" y="1061"/>
                </a:cxn>
                <a:cxn ang="0">
                  <a:pos x="17" y="1053"/>
                </a:cxn>
                <a:cxn ang="0">
                  <a:pos x="7" y="1041"/>
                </a:cxn>
                <a:cxn ang="0">
                  <a:pos x="2" y="1028"/>
                </a:cxn>
                <a:cxn ang="0">
                  <a:pos x="0" y="1013"/>
                </a:cxn>
                <a:cxn ang="0">
                  <a:pos x="2" y="997"/>
                </a:cxn>
                <a:cxn ang="0">
                  <a:pos x="7" y="980"/>
                </a:cxn>
                <a:cxn ang="0">
                  <a:pos x="15" y="964"/>
                </a:cxn>
                <a:cxn ang="0">
                  <a:pos x="28" y="948"/>
                </a:cxn>
                <a:cxn ang="0">
                  <a:pos x="42" y="934"/>
                </a:cxn>
                <a:cxn ang="0">
                  <a:pos x="208" y="811"/>
                </a:cxn>
                <a:cxn ang="0">
                  <a:pos x="376" y="689"/>
                </a:cxn>
                <a:cxn ang="0">
                  <a:pos x="544" y="568"/>
                </a:cxn>
                <a:cxn ang="0">
                  <a:pos x="714" y="449"/>
                </a:cxn>
                <a:cxn ang="0">
                  <a:pos x="886" y="333"/>
                </a:cxn>
                <a:cxn ang="0">
                  <a:pos x="1058" y="219"/>
                </a:cxn>
                <a:cxn ang="0">
                  <a:pos x="1233" y="108"/>
                </a:cxn>
                <a:cxn ang="0">
                  <a:pos x="1409" y="0"/>
                </a:cxn>
              </a:cxnLst>
              <a:rect l="0" t="0" r="r" b="b"/>
              <a:pathLst>
                <a:path w="1559" h="1069">
                  <a:moveTo>
                    <a:pt x="1409" y="0"/>
                  </a:moveTo>
                  <a:lnTo>
                    <a:pt x="1559" y="245"/>
                  </a:lnTo>
                  <a:lnTo>
                    <a:pt x="1383" y="355"/>
                  </a:lnTo>
                  <a:lnTo>
                    <a:pt x="1207" y="463"/>
                  </a:lnTo>
                  <a:lnTo>
                    <a:pt x="1029" y="567"/>
                  </a:lnTo>
                  <a:lnTo>
                    <a:pt x="848" y="669"/>
                  </a:lnTo>
                  <a:lnTo>
                    <a:pt x="667" y="769"/>
                  </a:lnTo>
                  <a:lnTo>
                    <a:pt x="485" y="867"/>
                  </a:lnTo>
                  <a:lnTo>
                    <a:pt x="302" y="964"/>
                  </a:lnTo>
                  <a:lnTo>
                    <a:pt x="118" y="1058"/>
                  </a:lnTo>
                  <a:lnTo>
                    <a:pt x="99" y="1065"/>
                  </a:lnTo>
                  <a:lnTo>
                    <a:pt x="80" y="1069"/>
                  </a:lnTo>
                  <a:lnTo>
                    <a:pt x="61" y="1069"/>
                  </a:lnTo>
                  <a:lnTo>
                    <a:pt x="45" y="1066"/>
                  </a:lnTo>
                  <a:lnTo>
                    <a:pt x="29" y="1061"/>
                  </a:lnTo>
                  <a:lnTo>
                    <a:pt x="17" y="1053"/>
                  </a:lnTo>
                  <a:lnTo>
                    <a:pt x="7" y="1041"/>
                  </a:lnTo>
                  <a:lnTo>
                    <a:pt x="2" y="1028"/>
                  </a:lnTo>
                  <a:lnTo>
                    <a:pt x="0" y="1013"/>
                  </a:lnTo>
                  <a:lnTo>
                    <a:pt x="2" y="997"/>
                  </a:lnTo>
                  <a:lnTo>
                    <a:pt x="7" y="980"/>
                  </a:lnTo>
                  <a:lnTo>
                    <a:pt x="15" y="964"/>
                  </a:lnTo>
                  <a:lnTo>
                    <a:pt x="28" y="948"/>
                  </a:lnTo>
                  <a:lnTo>
                    <a:pt x="42" y="934"/>
                  </a:lnTo>
                  <a:lnTo>
                    <a:pt x="208" y="811"/>
                  </a:lnTo>
                  <a:lnTo>
                    <a:pt x="376" y="689"/>
                  </a:lnTo>
                  <a:lnTo>
                    <a:pt x="544" y="568"/>
                  </a:lnTo>
                  <a:lnTo>
                    <a:pt x="714" y="449"/>
                  </a:lnTo>
                  <a:lnTo>
                    <a:pt x="886" y="333"/>
                  </a:lnTo>
                  <a:lnTo>
                    <a:pt x="1058" y="219"/>
                  </a:lnTo>
                  <a:lnTo>
                    <a:pt x="1233" y="108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6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6219826" y="2727326"/>
              <a:ext cx="1160463" cy="946150"/>
            </a:xfrm>
            <a:custGeom>
              <a:avLst/>
              <a:gdLst/>
              <a:ahLst/>
              <a:cxnLst>
                <a:cxn ang="0">
                  <a:pos x="620" y="0"/>
                </a:cxn>
                <a:cxn ang="0">
                  <a:pos x="731" y="181"/>
                </a:cxn>
                <a:cxn ang="0">
                  <a:pos x="713" y="195"/>
                </a:cxn>
                <a:cxn ang="0">
                  <a:pos x="712" y="193"/>
                </a:cxn>
                <a:cxn ang="0">
                  <a:pos x="710" y="193"/>
                </a:cxn>
                <a:cxn ang="0">
                  <a:pos x="708" y="192"/>
                </a:cxn>
                <a:cxn ang="0">
                  <a:pos x="706" y="193"/>
                </a:cxn>
                <a:cxn ang="0">
                  <a:pos x="704" y="195"/>
                </a:cxn>
                <a:cxn ang="0">
                  <a:pos x="704" y="196"/>
                </a:cxn>
                <a:cxn ang="0">
                  <a:pos x="704" y="199"/>
                </a:cxn>
                <a:cxn ang="0">
                  <a:pos x="704" y="201"/>
                </a:cxn>
                <a:cxn ang="0">
                  <a:pos x="264" y="526"/>
                </a:cxn>
                <a:cxn ang="0">
                  <a:pos x="260" y="525"/>
                </a:cxn>
                <a:cxn ang="0">
                  <a:pos x="258" y="525"/>
                </a:cxn>
                <a:cxn ang="0">
                  <a:pos x="256" y="526"/>
                </a:cxn>
                <a:cxn ang="0">
                  <a:pos x="255" y="527"/>
                </a:cxn>
                <a:cxn ang="0">
                  <a:pos x="254" y="529"/>
                </a:cxn>
                <a:cxn ang="0">
                  <a:pos x="255" y="531"/>
                </a:cxn>
                <a:cxn ang="0">
                  <a:pos x="255" y="533"/>
                </a:cxn>
                <a:cxn ang="0">
                  <a:pos x="235" y="547"/>
                </a:cxn>
                <a:cxn ang="0">
                  <a:pos x="233" y="546"/>
                </a:cxn>
                <a:cxn ang="0">
                  <a:pos x="232" y="545"/>
                </a:cxn>
                <a:cxn ang="0">
                  <a:pos x="231" y="545"/>
                </a:cxn>
                <a:cxn ang="0">
                  <a:pos x="227" y="547"/>
                </a:cxn>
                <a:cxn ang="0">
                  <a:pos x="226" y="549"/>
                </a:cxn>
                <a:cxn ang="0">
                  <a:pos x="226" y="551"/>
                </a:cxn>
                <a:cxn ang="0">
                  <a:pos x="227" y="553"/>
                </a:cxn>
                <a:cxn ang="0">
                  <a:pos x="169" y="596"/>
                </a:cxn>
                <a:cxn ang="0">
                  <a:pos x="0" y="321"/>
                </a:cxn>
                <a:cxn ang="0">
                  <a:pos x="64" y="288"/>
                </a:cxn>
                <a:cxn ang="0">
                  <a:pos x="68" y="290"/>
                </a:cxn>
                <a:cxn ang="0">
                  <a:pos x="70" y="290"/>
                </a:cxn>
                <a:cxn ang="0">
                  <a:pos x="71" y="289"/>
                </a:cxn>
                <a:cxn ang="0">
                  <a:pos x="72" y="288"/>
                </a:cxn>
                <a:cxn ang="0">
                  <a:pos x="73" y="286"/>
                </a:cxn>
                <a:cxn ang="0">
                  <a:pos x="73" y="283"/>
                </a:cxn>
                <a:cxn ang="0">
                  <a:pos x="95" y="272"/>
                </a:cxn>
                <a:cxn ang="0">
                  <a:pos x="99" y="274"/>
                </a:cxn>
                <a:cxn ang="0">
                  <a:pos x="100" y="274"/>
                </a:cxn>
                <a:cxn ang="0">
                  <a:pos x="104" y="272"/>
                </a:cxn>
                <a:cxn ang="0">
                  <a:pos x="104" y="270"/>
                </a:cxn>
                <a:cxn ang="0">
                  <a:pos x="104" y="267"/>
                </a:cxn>
                <a:cxn ang="0">
                  <a:pos x="591" y="15"/>
                </a:cxn>
                <a:cxn ang="0">
                  <a:pos x="592" y="17"/>
                </a:cxn>
                <a:cxn ang="0">
                  <a:pos x="594" y="17"/>
                </a:cxn>
                <a:cxn ang="0">
                  <a:pos x="596" y="17"/>
                </a:cxn>
                <a:cxn ang="0">
                  <a:pos x="600" y="16"/>
                </a:cxn>
                <a:cxn ang="0">
                  <a:pos x="600" y="14"/>
                </a:cxn>
                <a:cxn ang="0">
                  <a:pos x="600" y="12"/>
                </a:cxn>
                <a:cxn ang="0">
                  <a:pos x="600" y="10"/>
                </a:cxn>
                <a:cxn ang="0">
                  <a:pos x="620" y="0"/>
                </a:cxn>
              </a:cxnLst>
              <a:rect l="0" t="0" r="r" b="b"/>
              <a:pathLst>
                <a:path w="731" h="596">
                  <a:moveTo>
                    <a:pt x="620" y="0"/>
                  </a:moveTo>
                  <a:lnTo>
                    <a:pt x="731" y="181"/>
                  </a:lnTo>
                  <a:lnTo>
                    <a:pt x="713" y="195"/>
                  </a:lnTo>
                  <a:lnTo>
                    <a:pt x="712" y="193"/>
                  </a:lnTo>
                  <a:lnTo>
                    <a:pt x="710" y="193"/>
                  </a:lnTo>
                  <a:lnTo>
                    <a:pt x="708" y="192"/>
                  </a:lnTo>
                  <a:lnTo>
                    <a:pt x="706" y="193"/>
                  </a:lnTo>
                  <a:lnTo>
                    <a:pt x="704" y="195"/>
                  </a:lnTo>
                  <a:lnTo>
                    <a:pt x="704" y="196"/>
                  </a:lnTo>
                  <a:lnTo>
                    <a:pt x="704" y="199"/>
                  </a:lnTo>
                  <a:lnTo>
                    <a:pt x="704" y="201"/>
                  </a:lnTo>
                  <a:lnTo>
                    <a:pt x="264" y="526"/>
                  </a:lnTo>
                  <a:lnTo>
                    <a:pt x="260" y="525"/>
                  </a:lnTo>
                  <a:lnTo>
                    <a:pt x="258" y="525"/>
                  </a:lnTo>
                  <a:lnTo>
                    <a:pt x="256" y="526"/>
                  </a:lnTo>
                  <a:lnTo>
                    <a:pt x="255" y="527"/>
                  </a:lnTo>
                  <a:lnTo>
                    <a:pt x="254" y="529"/>
                  </a:lnTo>
                  <a:lnTo>
                    <a:pt x="255" y="531"/>
                  </a:lnTo>
                  <a:lnTo>
                    <a:pt x="255" y="533"/>
                  </a:lnTo>
                  <a:lnTo>
                    <a:pt x="235" y="547"/>
                  </a:lnTo>
                  <a:lnTo>
                    <a:pt x="233" y="546"/>
                  </a:lnTo>
                  <a:lnTo>
                    <a:pt x="232" y="545"/>
                  </a:lnTo>
                  <a:lnTo>
                    <a:pt x="231" y="545"/>
                  </a:lnTo>
                  <a:lnTo>
                    <a:pt x="227" y="547"/>
                  </a:lnTo>
                  <a:lnTo>
                    <a:pt x="226" y="549"/>
                  </a:lnTo>
                  <a:lnTo>
                    <a:pt x="226" y="551"/>
                  </a:lnTo>
                  <a:lnTo>
                    <a:pt x="227" y="553"/>
                  </a:lnTo>
                  <a:lnTo>
                    <a:pt x="169" y="596"/>
                  </a:lnTo>
                  <a:lnTo>
                    <a:pt x="0" y="321"/>
                  </a:lnTo>
                  <a:lnTo>
                    <a:pt x="64" y="288"/>
                  </a:lnTo>
                  <a:lnTo>
                    <a:pt x="68" y="290"/>
                  </a:lnTo>
                  <a:lnTo>
                    <a:pt x="70" y="290"/>
                  </a:lnTo>
                  <a:lnTo>
                    <a:pt x="71" y="289"/>
                  </a:lnTo>
                  <a:lnTo>
                    <a:pt x="72" y="288"/>
                  </a:lnTo>
                  <a:lnTo>
                    <a:pt x="73" y="286"/>
                  </a:lnTo>
                  <a:lnTo>
                    <a:pt x="73" y="283"/>
                  </a:lnTo>
                  <a:lnTo>
                    <a:pt x="95" y="272"/>
                  </a:lnTo>
                  <a:lnTo>
                    <a:pt x="99" y="274"/>
                  </a:lnTo>
                  <a:lnTo>
                    <a:pt x="100" y="274"/>
                  </a:lnTo>
                  <a:lnTo>
                    <a:pt x="104" y="272"/>
                  </a:lnTo>
                  <a:lnTo>
                    <a:pt x="104" y="270"/>
                  </a:lnTo>
                  <a:lnTo>
                    <a:pt x="104" y="267"/>
                  </a:lnTo>
                  <a:lnTo>
                    <a:pt x="591" y="15"/>
                  </a:lnTo>
                  <a:lnTo>
                    <a:pt x="592" y="17"/>
                  </a:lnTo>
                  <a:lnTo>
                    <a:pt x="594" y="17"/>
                  </a:lnTo>
                  <a:lnTo>
                    <a:pt x="596" y="17"/>
                  </a:lnTo>
                  <a:lnTo>
                    <a:pt x="600" y="16"/>
                  </a:lnTo>
                  <a:lnTo>
                    <a:pt x="600" y="14"/>
                  </a:lnTo>
                  <a:lnTo>
                    <a:pt x="600" y="12"/>
                  </a:lnTo>
                  <a:lnTo>
                    <a:pt x="600" y="1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86A0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6219826" y="2727326"/>
              <a:ext cx="1103313" cy="639763"/>
            </a:xfrm>
            <a:custGeom>
              <a:avLst/>
              <a:gdLst/>
              <a:ahLst/>
              <a:cxnLst>
                <a:cxn ang="0">
                  <a:pos x="620" y="0"/>
                </a:cxn>
                <a:cxn ang="0">
                  <a:pos x="695" y="122"/>
                </a:cxn>
                <a:cxn ang="0">
                  <a:pos x="681" y="125"/>
                </a:cxn>
                <a:cxn ang="0">
                  <a:pos x="665" y="130"/>
                </a:cxn>
                <a:cxn ang="0">
                  <a:pos x="646" y="135"/>
                </a:cxn>
                <a:cxn ang="0">
                  <a:pos x="624" y="142"/>
                </a:cxn>
                <a:cxn ang="0">
                  <a:pos x="599" y="150"/>
                </a:cxn>
                <a:cxn ang="0">
                  <a:pos x="571" y="160"/>
                </a:cxn>
                <a:cxn ang="0">
                  <a:pos x="540" y="170"/>
                </a:cxn>
                <a:cxn ang="0">
                  <a:pos x="506" y="184"/>
                </a:cxn>
                <a:cxn ang="0">
                  <a:pos x="469" y="199"/>
                </a:cxn>
                <a:cxn ang="0">
                  <a:pos x="428" y="216"/>
                </a:cxn>
                <a:cxn ang="0">
                  <a:pos x="384" y="235"/>
                </a:cxn>
                <a:cxn ang="0">
                  <a:pos x="337" y="257"/>
                </a:cxn>
                <a:cxn ang="0">
                  <a:pos x="287" y="280"/>
                </a:cxn>
                <a:cxn ang="0">
                  <a:pos x="233" y="307"/>
                </a:cxn>
                <a:cxn ang="0">
                  <a:pos x="176" y="336"/>
                </a:cxn>
                <a:cxn ang="0">
                  <a:pos x="115" y="368"/>
                </a:cxn>
                <a:cxn ang="0">
                  <a:pos x="51" y="403"/>
                </a:cxn>
                <a:cxn ang="0">
                  <a:pos x="0" y="321"/>
                </a:cxn>
                <a:cxn ang="0">
                  <a:pos x="64" y="288"/>
                </a:cxn>
                <a:cxn ang="0">
                  <a:pos x="71" y="289"/>
                </a:cxn>
                <a:cxn ang="0">
                  <a:pos x="73" y="283"/>
                </a:cxn>
                <a:cxn ang="0">
                  <a:pos x="95" y="272"/>
                </a:cxn>
                <a:cxn ang="0">
                  <a:pos x="102" y="273"/>
                </a:cxn>
                <a:cxn ang="0">
                  <a:pos x="104" y="267"/>
                </a:cxn>
                <a:cxn ang="0">
                  <a:pos x="591" y="15"/>
                </a:cxn>
                <a:cxn ang="0">
                  <a:pos x="598" y="17"/>
                </a:cxn>
                <a:cxn ang="0">
                  <a:pos x="600" y="10"/>
                </a:cxn>
                <a:cxn ang="0">
                  <a:pos x="620" y="0"/>
                </a:cxn>
              </a:cxnLst>
              <a:rect l="0" t="0" r="r" b="b"/>
              <a:pathLst>
                <a:path w="695" h="403">
                  <a:moveTo>
                    <a:pt x="620" y="0"/>
                  </a:moveTo>
                  <a:lnTo>
                    <a:pt x="695" y="122"/>
                  </a:lnTo>
                  <a:lnTo>
                    <a:pt x="681" y="125"/>
                  </a:lnTo>
                  <a:lnTo>
                    <a:pt x="665" y="130"/>
                  </a:lnTo>
                  <a:lnTo>
                    <a:pt x="646" y="135"/>
                  </a:lnTo>
                  <a:lnTo>
                    <a:pt x="624" y="142"/>
                  </a:lnTo>
                  <a:lnTo>
                    <a:pt x="599" y="150"/>
                  </a:lnTo>
                  <a:lnTo>
                    <a:pt x="571" y="160"/>
                  </a:lnTo>
                  <a:lnTo>
                    <a:pt x="540" y="170"/>
                  </a:lnTo>
                  <a:lnTo>
                    <a:pt x="506" y="184"/>
                  </a:lnTo>
                  <a:lnTo>
                    <a:pt x="469" y="199"/>
                  </a:lnTo>
                  <a:lnTo>
                    <a:pt x="428" y="216"/>
                  </a:lnTo>
                  <a:lnTo>
                    <a:pt x="384" y="235"/>
                  </a:lnTo>
                  <a:lnTo>
                    <a:pt x="337" y="257"/>
                  </a:lnTo>
                  <a:lnTo>
                    <a:pt x="287" y="280"/>
                  </a:lnTo>
                  <a:lnTo>
                    <a:pt x="233" y="307"/>
                  </a:lnTo>
                  <a:lnTo>
                    <a:pt x="176" y="336"/>
                  </a:lnTo>
                  <a:lnTo>
                    <a:pt x="115" y="368"/>
                  </a:lnTo>
                  <a:lnTo>
                    <a:pt x="51" y="403"/>
                  </a:lnTo>
                  <a:lnTo>
                    <a:pt x="0" y="321"/>
                  </a:lnTo>
                  <a:lnTo>
                    <a:pt x="64" y="288"/>
                  </a:lnTo>
                  <a:lnTo>
                    <a:pt x="71" y="289"/>
                  </a:lnTo>
                  <a:lnTo>
                    <a:pt x="73" y="283"/>
                  </a:lnTo>
                  <a:lnTo>
                    <a:pt x="95" y="272"/>
                  </a:lnTo>
                  <a:lnTo>
                    <a:pt x="102" y="273"/>
                  </a:lnTo>
                  <a:lnTo>
                    <a:pt x="104" y="267"/>
                  </a:lnTo>
                  <a:lnTo>
                    <a:pt x="591" y="15"/>
                  </a:lnTo>
                  <a:lnTo>
                    <a:pt x="598" y="17"/>
                  </a:lnTo>
                  <a:lnTo>
                    <a:pt x="600" y="1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C3D2E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6196013" y="3236913"/>
              <a:ext cx="292100" cy="43973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84" y="275"/>
                </a:cxn>
                <a:cxn ang="0">
                  <a:pos x="152" y="277"/>
                </a:cxn>
                <a:cxn ang="0">
                  <a:pos x="0" y="28"/>
                </a:cxn>
                <a:cxn ang="0">
                  <a:pos x="15" y="0"/>
                </a:cxn>
              </a:cxnLst>
              <a:rect l="0" t="0" r="r" b="b"/>
              <a:pathLst>
                <a:path w="184" h="277">
                  <a:moveTo>
                    <a:pt x="15" y="0"/>
                  </a:moveTo>
                  <a:lnTo>
                    <a:pt x="184" y="275"/>
                  </a:lnTo>
                  <a:lnTo>
                    <a:pt x="152" y="277"/>
                  </a:lnTo>
                  <a:lnTo>
                    <a:pt x="0" y="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46D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7156451" y="2743201"/>
              <a:ext cx="195263" cy="3048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3" y="184"/>
                </a:cxn>
                <a:cxn ang="0">
                  <a:pos x="121" y="183"/>
                </a:cxn>
                <a:cxn ang="0">
                  <a:pos x="116" y="183"/>
                </a:cxn>
                <a:cxn ang="0">
                  <a:pos x="114" y="185"/>
                </a:cxn>
                <a:cxn ang="0">
                  <a:pos x="114" y="186"/>
                </a:cxn>
                <a:cxn ang="0">
                  <a:pos x="114" y="189"/>
                </a:cxn>
                <a:cxn ang="0">
                  <a:pos x="114" y="191"/>
                </a:cxn>
                <a:cxn ang="0">
                  <a:pos x="114" y="192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2" y="7"/>
                </a:cxn>
                <a:cxn ang="0">
                  <a:pos x="4" y="7"/>
                </a:cxn>
                <a:cxn ang="0">
                  <a:pos x="6" y="7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0"/>
                </a:cxn>
              </a:cxnLst>
              <a:rect l="0" t="0" r="r" b="b"/>
              <a:pathLst>
                <a:path w="123" h="192">
                  <a:moveTo>
                    <a:pt x="10" y="0"/>
                  </a:moveTo>
                  <a:lnTo>
                    <a:pt x="123" y="184"/>
                  </a:lnTo>
                  <a:lnTo>
                    <a:pt x="121" y="183"/>
                  </a:lnTo>
                  <a:lnTo>
                    <a:pt x="116" y="183"/>
                  </a:lnTo>
                  <a:lnTo>
                    <a:pt x="114" y="185"/>
                  </a:lnTo>
                  <a:lnTo>
                    <a:pt x="114" y="186"/>
                  </a:lnTo>
                  <a:lnTo>
                    <a:pt x="114" y="189"/>
                  </a:lnTo>
                  <a:lnTo>
                    <a:pt x="114" y="191"/>
                  </a:lnTo>
                  <a:lnTo>
                    <a:pt x="114" y="192"/>
                  </a:lnTo>
                  <a:lnTo>
                    <a:pt x="0" y="6"/>
                  </a:lnTo>
                  <a:lnTo>
                    <a:pt x="1" y="5"/>
                  </a:lnTo>
                  <a:lnTo>
                    <a:pt x="2" y="7"/>
                  </a:lnTo>
                  <a:lnTo>
                    <a:pt x="4" y="7"/>
                  </a:lnTo>
                  <a:lnTo>
                    <a:pt x="6" y="7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6370638" y="3151188"/>
              <a:ext cx="268288" cy="4206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69" y="259"/>
                </a:cxn>
                <a:cxn ang="0">
                  <a:pos x="169" y="259"/>
                </a:cxn>
                <a:cxn ang="0">
                  <a:pos x="165" y="258"/>
                </a:cxn>
                <a:cxn ang="0">
                  <a:pos x="163" y="258"/>
                </a:cxn>
                <a:cxn ang="0">
                  <a:pos x="161" y="259"/>
                </a:cxn>
                <a:cxn ang="0">
                  <a:pos x="161" y="259"/>
                </a:cxn>
                <a:cxn ang="0">
                  <a:pos x="160" y="261"/>
                </a:cxn>
                <a:cxn ang="0">
                  <a:pos x="160" y="265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9" y="0"/>
                </a:cxn>
                <a:cxn ang="0">
                  <a:pos x="10" y="0"/>
                </a:cxn>
              </a:cxnLst>
              <a:rect l="0" t="0" r="r" b="b"/>
              <a:pathLst>
                <a:path w="169" h="265">
                  <a:moveTo>
                    <a:pt x="10" y="0"/>
                  </a:moveTo>
                  <a:lnTo>
                    <a:pt x="169" y="259"/>
                  </a:lnTo>
                  <a:lnTo>
                    <a:pt x="169" y="259"/>
                  </a:lnTo>
                  <a:lnTo>
                    <a:pt x="165" y="258"/>
                  </a:lnTo>
                  <a:lnTo>
                    <a:pt x="163" y="258"/>
                  </a:lnTo>
                  <a:lnTo>
                    <a:pt x="161" y="259"/>
                  </a:lnTo>
                  <a:lnTo>
                    <a:pt x="161" y="259"/>
                  </a:lnTo>
                  <a:lnTo>
                    <a:pt x="160" y="261"/>
                  </a:lnTo>
                  <a:lnTo>
                    <a:pt x="160" y="26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9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6321426" y="3176588"/>
              <a:ext cx="273050" cy="4286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0"/>
                </a:cxn>
                <a:cxn ang="0">
                  <a:pos x="172" y="264"/>
                </a:cxn>
                <a:cxn ang="0">
                  <a:pos x="171" y="264"/>
                </a:cxn>
                <a:cxn ang="0">
                  <a:pos x="169" y="263"/>
                </a:cxn>
                <a:cxn ang="0">
                  <a:pos x="168" y="262"/>
                </a:cxn>
                <a:cxn ang="0">
                  <a:pos x="167" y="262"/>
                </a:cxn>
                <a:cxn ang="0">
                  <a:pos x="163" y="264"/>
                </a:cxn>
                <a:cxn ang="0">
                  <a:pos x="162" y="266"/>
                </a:cxn>
                <a:cxn ang="0">
                  <a:pos x="162" y="268"/>
                </a:cxn>
                <a:cxn ang="0">
                  <a:pos x="163" y="270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6" y="7"/>
                </a:cxn>
                <a:cxn ang="0">
                  <a:pos x="7" y="6"/>
                </a:cxn>
                <a:cxn ang="0">
                  <a:pos x="8" y="5"/>
                </a:cxn>
                <a:cxn ang="0">
                  <a:pos x="9" y="3"/>
                </a:cxn>
                <a:cxn ang="0">
                  <a:pos x="9" y="0"/>
                </a:cxn>
              </a:cxnLst>
              <a:rect l="0" t="0" r="r" b="b"/>
              <a:pathLst>
                <a:path w="172" h="270">
                  <a:moveTo>
                    <a:pt x="9" y="0"/>
                  </a:moveTo>
                  <a:lnTo>
                    <a:pt x="10" y="0"/>
                  </a:lnTo>
                  <a:lnTo>
                    <a:pt x="172" y="264"/>
                  </a:lnTo>
                  <a:lnTo>
                    <a:pt x="171" y="264"/>
                  </a:lnTo>
                  <a:lnTo>
                    <a:pt x="169" y="263"/>
                  </a:lnTo>
                  <a:lnTo>
                    <a:pt x="168" y="262"/>
                  </a:lnTo>
                  <a:lnTo>
                    <a:pt x="167" y="262"/>
                  </a:lnTo>
                  <a:lnTo>
                    <a:pt x="163" y="264"/>
                  </a:lnTo>
                  <a:lnTo>
                    <a:pt x="162" y="266"/>
                  </a:lnTo>
                  <a:lnTo>
                    <a:pt x="162" y="268"/>
                  </a:lnTo>
                  <a:lnTo>
                    <a:pt x="163" y="270"/>
                  </a:lnTo>
                  <a:lnTo>
                    <a:pt x="0" y="5"/>
                  </a:lnTo>
                  <a:lnTo>
                    <a:pt x="4" y="7"/>
                  </a:lnTo>
                  <a:lnTo>
                    <a:pt x="6" y="7"/>
                  </a:lnTo>
                  <a:lnTo>
                    <a:pt x="7" y="6"/>
                  </a:lnTo>
                  <a:lnTo>
                    <a:pt x="8" y="5"/>
                  </a:lnTo>
                  <a:lnTo>
                    <a:pt x="9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3997326" y="3262313"/>
              <a:ext cx="2301875" cy="1660525"/>
            </a:xfrm>
            <a:custGeom>
              <a:avLst/>
              <a:gdLst/>
              <a:ahLst/>
              <a:cxnLst>
                <a:cxn ang="0">
                  <a:pos x="1409" y="0"/>
                </a:cxn>
                <a:cxn ang="0">
                  <a:pos x="1450" y="67"/>
                </a:cxn>
                <a:cxn ang="0">
                  <a:pos x="1393" y="99"/>
                </a:cxn>
                <a:cxn ang="0">
                  <a:pos x="1334" y="133"/>
                </a:cxn>
                <a:cxn ang="0">
                  <a:pos x="1272" y="169"/>
                </a:cxn>
                <a:cxn ang="0">
                  <a:pos x="1207" y="207"/>
                </a:cxn>
                <a:cxn ang="0">
                  <a:pos x="1140" y="249"/>
                </a:cxn>
                <a:cxn ang="0">
                  <a:pos x="1071" y="293"/>
                </a:cxn>
                <a:cxn ang="0">
                  <a:pos x="998" y="339"/>
                </a:cxn>
                <a:cxn ang="0">
                  <a:pos x="922" y="388"/>
                </a:cxn>
                <a:cxn ang="0">
                  <a:pos x="844" y="440"/>
                </a:cxn>
                <a:cxn ang="0">
                  <a:pos x="763" y="495"/>
                </a:cxn>
                <a:cxn ang="0">
                  <a:pos x="679" y="553"/>
                </a:cxn>
                <a:cxn ang="0">
                  <a:pos x="593" y="613"/>
                </a:cxn>
                <a:cxn ang="0">
                  <a:pos x="503" y="677"/>
                </a:cxn>
                <a:cxn ang="0">
                  <a:pos x="411" y="744"/>
                </a:cxn>
                <a:cxn ang="0">
                  <a:pos x="315" y="814"/>
                </a:cxn>
                <a:cxn ang="0">
                  <a:pos x="217" y="888"/>
                </a:cxn>
                <a:cxn ang="0">
                  <a:pos x="116" y="965"/>
                </a:cxn>
                <a:cxn ang="0">
                  <a:pos x="11" y="1046"/>
                </a:cxn>
                <a:cxn ang="0">
                  <a:pos x="8" y="1043"/>
                </a:cxn>
                <a:cxn ang="0">
                  <a:pos x="7" y="1041"/>
                </a:cxn>
                <a:cxn ang="0">
                  <a:pos x="2" y="1028"/>
                </a:cxn>
                <a:cxn ang="0">
                  <a:pos x="0" y="1013"/>
                </a:cxn>
                <a:cxn ang="0">
                  <a:pos x="2" y="997"/>
                </a:cxn>
                <a:cxn ang="0">
                  <a:pos x="7" y="980"/>
                </a:cxn>
                <a:cxn ang="0">
                  <a:pos x="15" y="964"/>
                </a:cxn>
                <a:cxn ang="0">
                  <a:pos x="28" y="948"/>
                </a:cxn>
                <a:cxn ang="0">
                  <a:pos x="42" y="934"/>
                </a:cxn>
                <a:cxn ang="0">
                  <a:pos x="208" y="811"/>
                </a:cxn>
                <a:cxn ang="0">
                  <a:pos x="376" y="689"/>
                </a:cxn>
                <a:cxn ang="0">
                  <a:pos x="544" y="568"/>
                </a:cxn>
                <a:cxn ang="0">
                  <a:pos x="714" y="449"/>
                </a:cxn>
                <a:cxn ang="0">
                  <a:pos x="886" y="333"/>
                </a:cxn>
                <a:cxn ang="0">
                  <a:pos x="1058" y="219"/>
                </a:cxn>
                <a:cxn ang="0">
                  <a:pos x="1233" y="108"/>
                </a:cxn>
                <a:cxn ang="0">
                  <a:pos x="1409" y="0"/>
                </a:cxn>
              </a:cxnLst>
              <a:rect l="0" t="0" r="r" b="b"/>
              <a:pathLst>
                <a:path w="1450" h="1046">
                  <a:moveTo>
                    <a:pt x="1409" y="0"/>
                  </a:moveTo>
                  <a:lnTo>
                    <a:pt x="1450" y="67"/>
                  </a:lnTo>
                  <a:lnTo>
                    <a:pt x="1393" y="99"/>
                  </a:lnTo>
                  <a:lnTo>
                    <a:pt x="1334" y="133"/>
                  </a:lnTo>
                  <a:lnTo>
                    <a:pt x="1272" y="169"/>
                  </a:lnTo>
                  <a:lnTo>
                    <a:pt x="1207" y="207"/>
                  </a:lnTo>
                  <a:lnTo>
                    <a:pt x="1140" y="249"/>
                  </a:lnTo>
                  <a:lnTo>
                    <a:pt x="1071" y="293"/>
                  </a:lnTo>
                  <a:lnTo>
                    <a:pt x="998" y="339"/>
                  </a:lnTo>
                  <a:lnTo>
                    <a:pt x="922" y="388"/>
                  </a:lnTo>
                  <a:lnTo>
                    <a:pt x="844" y="440"/>
                  </a:lnTo>
                  <a:lnTo>
                    <a:pt x="763" y="495"/>
                  </a:lnTo>
                  <a:lnTo>
                    <a:pt x="679" y="553"/>
                  </a:lnTo>
                  <a:lnTo>
                    <a:pt x="593" y="613"/>
                  </a:lnTo>
                  <a:lnTo>
                    <a:pt x="503" y="677"/>
                  </a:lnTo>
                  <a:lnTo>
                    <a:pt x="411" y="744"/>
                  </a:lnTo>
                  <a:lnTo>
                    <a:pt x="315" y="814"/>
                  </a:lnTo>
                  <a:lnTo>
                    <a:pt x="217" y="888"/>
                  </a:lnTo>
                  <a:lnTo>
                    <a:pt x="116" y="965"/>
                  </a:lnTo>
                  <a:lnTo>
                    <a:pt x="11" y="1046"/>
                  </a:lnTo>
                  <a:lnTo>
                    <a:pt x="8" y="1043"/>
                  </a:lnTo>
                  <a:lnTo>
                    <a:pt x="7" y="1041"/>
                  </a:lnTo>
                  <a:lnTo>
                    <a:pt x="2" y="1028"/>
                  </a:lnTo>
                  <a:lnTo>
                    <a:pt x="0" y="1013"/>
                  </a:lnTo>
                  <a:lnTo>
                    <a:pt x="2" y="997"/>
                  </a:lnTo>
                  <a:lnTo>
                    <a:pt x="7" y="980"/>
                  </a:lnTo>
                  <a:lnTo>
                    <a:pt x="15" y="964"/>
                  </a:lnTo>
                  <a:lnTo>
                    <a:pt x="28" y="948"/>
                  </a:lnTo>
                  <a:lnTo>
                    <a:pt x="42" y="934"/>
                  </a:lnTo>
                  <a:lnTo>
                    <a:pt x="208" y="811"/>
                  </a:lnTo>
                  <a:lnTo>
                    <a:pt x="376" y="689"/>
                  </a:lnTo>
                  <a:lnTo>
                    <a:pt x="544" y="568"/>
                  </a:lnTo>
                  <a:lnTo>
                    <a:pt x="714" y="449"/>
                  </a:lnTo>
                  <a:lnTo>
                    <a:pt x="886" y="333"/>
                  </a:lnTo>
                  <a:lnTo>
                    <a:pt x="1058" y="219"/>
                  </a:lnTo>
                  <a:lnTo>
                    <a:pt x="1233" y="108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B13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6196013" y="3236913"/>
              <a:ext cx="104775" cy="1524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66" y="82"/>
                </a:cxn>
                <a:cxn ang="0">
                  <a:pos x="41" y="96"/>
                </a:cxn>
                <a:cxn ang="0">
                  <a:pos x="0" y="28"/>
                </a:cxn>
                <a:cxn ang="0">
                  <a:pos x="15" y="0"/>
                </a:cxn>
              </a:cxnLst>
              <a:rect l="0" t="0" r="r" b="b"/>
              <a:pathLst>
                <a:path w="66" h="96">
                  <a:moveTo>
                    <a:pt x="15" y="0"/>
                  </a:moveTo>
                  <a:lnTo>
                    <a:pt x="66" y="82"/>
                  </a:lnTo>
                  <a:lnTo>
                    <a:pt x="41" y="96"/>
                  </a:lnTo>
                  <a:lnTo>
                    <a:pt x="0" y="2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7B94B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6813551" y="582613"/>
              <a:ext cx="696913" cy="1108075"/>
            </a:xfrm>
            <a:custGeom>
              <a:avLst/>
              <a:gdLst/>
              <a:ahLst/>
              <a:cxnLst>
                <a:cxn ang="0">
                  <a:pos x="426" y="0"/>
                </a:cxn>
                <a:cxn ang="0">
                  <a:pos x="434" y="63"/>
                </a:cxn>
                <a:cxn ang="0">
                  <a:pos x="438" y="123"/>
                </a:cxn>
                <a:cxn ang="0">
                  <a:pos x="439" y="181"/>
                </a:cxn>
                <a:cxn ang="0">
                  <a:pos x="436" y="237"/>
                </a:cxn>
                <a:cxn ang="0">
                  <a:pos x="429" y="291"/>
                </a:cxn>
                <a:cxn ang="0">
                  <a:pos x="419" y="342"/>
                </a:cxn>
                <a:cxn ang="0">
                  <a:pos x="403" y="392"/>
                </a:cxn>
                <a:cxn ang="0">
                  <a:pos x="384" y="442"/>
                </a:cxn>
                <a:cxn ang="0">
                  <a:pos x="361" y="490"/>
                </a:cxn>
                <a:cxn ang="0">
                  <a:pos x="332" y="538"/>
                </a:cxn>
                <a:cxn ang="0">
                  <a:pos x="314" y="565"/>
                </a:cxn>
                <a:cxn ang="0">
                  <a:pos x="294" y="589"/>
                </a:cxn>
                <a:cxn ang="0">
                  <a:pos x="272" y="611"/>
                </a:cxn>
                <a:cxn ang="0">
                  <a:pos x="248" y="631"/>
                </a:cxn>
                <a:cxn ang="0">
                  <a:pos x="224" y="649"/>
                </a:cxn>
                <a:cxn ang="0">
                  <a:pos x="199" y="665"/>
                </a:cxn>
                <a:cxn ang="0">
                  <a:pos x="174" y="678"/>
                </a:cxn>
                <a:cxn ang="0">
                  <a:pos x="149" y="688"/>
                </a:cxn>
                <a:cxn ang="0">
                  <a:pos x="125" y="695"/>
                </a:cxn>
                <a:cxn ang="0">
                  <a:pos x="103" y="698"/>
                </a:cxn>
                <a:cxn ang="0">
                  <a:pos x="81" y="698"/>
                </a:cxn>
                <a:cxn ang="0">
                  <a:pos x="61" y="696"/>
                </a:cxn>
                <a:cxn ang="0">
                  <a:pos x="44" y="688"/>
                </a:cxn>
                <a:cxn ang="0">
                  <a:pos x="30" y="678"/>
                </a:cxn>
                <a:cxn ang="0">
                  <a:pos x="18" y="663"/>
                </a:cxn>
                <a:cxn ang="0">
                  <a:pos x="10" y="647"/>
                </a:cxn>
                <a:cxn ang="0">
                  <a:pos x="3" y="626"/>
                </a:cxn>
                <a:cxn ang="0">
                  <a:pos x="0" y="604"/>
                </a:cxn>
                <a:cxn ang="0">
                  <a:pos x="0" y="579"/>
                </a:cxn>
                <a:cxn ang="0">
                  <a:pos x="2" y="552"/>
                </a:cxn>
                <a:cxn ang="0">
                  <a:pos x="7" y="525"/>
                </a:cxn>
                <a:cxn ang="0">
                  <a:pos x="14" y="495"/>
                </a:cxn>
                <a:cxn ang="0">
                  <a:pos x="24" y="465"/>
                </a:cxn>
                <a:cxn ang="0">
                  <a:pos x="37" y="435"/>
                </a:cxn>
                <a:cxn ang="0">
                  <a:pos x="52" y="404"/>
                </a:cxn>
                <a:cxn ang="0">
                  <a:pos x="74" y="367"/>
                </a:cxn>
                <a:cxn ang="0">
                  <a:pos x="98" y="334"/>
                </a:cxn>
                <a:cxn ang="0">
                  <a:pos x="122" y="306"/>
                </a:cxn>
                <a:cxn ang="0">
                  <a:pos x="146" y="281"/>
                </a:cxn>
                <a:cxn ang="0">
                  <a:pos x="170" y="258"/>
                </a:cxn>
                <a:cxn ang="0">
                  <a:pos x="195" y="238"/>
                </a:cxn>
                <a:cxn ang="0">
                  <a:pos x="219" y="219"/>
                </a:cxn>
                <a:cxn ang="0">
                  <a:pos x="244" y="202"/>
                </a:cxn>
                <a:cxn ang="0">
                  <a:pos x="268" y="185"/>
                </a:cxn>
                <a:cxn ang="0">
                  <a:pos x="291" y="168"/>
                </a:cxn>
                <a:cxn ang="0">
                  <a:pos x="314" y="150"/>
                </a:cxn>
                <a:cxn ang="0">
                  <a:pos x="336" y="131"/>
                </a:cxn>
                <a:cxn ang="0">
                  <a:pos x="356" y="111"/>
                </a:cxn>
                <a:cxn ang="0">
                  <a:pos x="376" y="89"/>
                </a:cxn>
                <a:cxn ang="0">
                  <a:pos x="395" y="63"/>
                </a:cxn>
                <a:cxn ang="0">
                  <a:pos x="411" y="33"/>
                </a:cxn>
                <a:cxn ang="0">
                  <a:pos x="426" y="0"/>
                </a:cxn>
              </a:cxnLst>
              <a:rect l="0" t="0" r="r" b="b"/>
              <a:pathLst>
                <a:path w="439" h="698">
                  <a:moveTo>
                    <a:pt x="426" y="0"/>
                  </a:moveTo>
                  <a:lnTo>
                    <a:pt x="434" y="63"/>
                  </a:lnTo>
                  <a:lnTo>
                    <a:pt x="438" y="123"/>
                  </a:lnTo>
                  <a:lnTo>
                    <a:pt x="439" y="181"/>
                  </a:lnTo>
                  <a:lnTo>
                    <a:pt x="436" y="237"/>
                  </a:lnTo>
                  <a:lnTo>
                    <a:pt x="429" y="291"/>
                  </a:lnTo>
                  <a:lnTo>
                    <a:pt x="419" y="342"/>
                  </a:lnTo>
                  <a:lnTo>
                    <a:pt x="403" y="392"/>
                  </a:lnTo>
                  <a:lnTo>
                    <a:pt x="384" y="442"/>
                  </a:lnTo>
                  <a:lnTo>
                    <a:pt x="361" y="490"/>
                  </a:lnTo>
                  <a:lnTo>
                    <a:pt x="332" y="538"/>
                  </a:lnTo>
                  <a:lnTo>
                    <a:pt x="314" y="565"/>
                  </a:lnTo>
                  <a:lnTo>
                    <a:pt x="294" y="589"/>
                  </a:lnTo>
                  <a:lnTo>
                    <a:pt x="272" y="611"/>
                  </a:lnTo>
                  <a:lnTo>
                    <a:pt x="248" y="631"/>
                  </a:lnTo>
                  <a:lnTo>
                    <a:pt x="224" y="649"/>
                  </a:lnTo>
                  <a:lnTo>
                    <a:pt x="199" y="665"/>
                  </a:lnTo>
                  <a:lnTo>
                    <a:pt x="174" y="678"/>
                  </a:lnTo>
                  <a:lnTo>
                    <a:pt x="149" y="688"/>
                  </a:lnTo>
                  <a:lnTo>
                    <a:pt x="125" y="695"/>
                  </a:lnTo>
                  <a:lnTo>
                    <a:pt x="103" y="698"/>
                  </a:lnTo>
                  <a:lnTo>
                    <a:pt x="81" y="698"/>
                  </a:lnTo>
                  <a:lnTo>
                    <a:pt x="61" y="696"/>
                  </a:lnTo>
                  <a:lnTo>
                    <a:pt x="44" y="688"/>
                  </a:lnTo>
                  <a:lnTo>
                    <a:pt x="30" y="678"/>
                  </a:lnTo>
                  <a:lnTo>
                    <a:pt x="18" y="663"/>
                  </a:lnTo>
                  <a:lnTo>
                    <a:pt x="10" y="647"/>
                  </a:lnTo>
                  <a:lnTo>
                    <a:pt x="3" y="626"/>
                  </a:lnTo>
                  <a:lnTo>
                    <a:pt x="0" y="604"/>
                  </a:lnTo>
                  <a:lnTo>
                    <a:pt x="0" y="579"/>
                  </a:lnTo>
                  <a:lnTo>
                    <a:pt x="2" y="552"/>
                  </a:lnTo>
                  <a:lnTo>
                    <a:pt x="7" y="525"/>
                  </a:lnTo>
                  <a:lnTo>
                    <a:pt x="14" y="495"/>
                  </a:lnTo>
                  <a:lnTo>
                    <a:pt x="24" y="465"/>
                  </a:lnTo>
                  <a:lnTo>
                    <a:pt x="37" y="435"/>
                  </a:lnTo>
                  <a:lnTo>
                    <a:pt x="52" y="404"/>
                  </a:lnTo>
                  <a:lnTo>
                    <a:pt x="74" y="367"/>
                  </a:lnTo>
                  <a:lnTo>
                    <a:pt x="98" y="334"/>
                  </a:lnTo>
                  <a:lnTo>
                    <a:pt x="122" y="306"/>
                  </a:lnTo>
                  <a:lnTo>
                    <a:pt x="146" y="281"/>
                  </a:lnTo>
                  <a:lnTo>
                    <a:pt x="170" y="258"/>
                  </a:lnTo>
                  <a:lnTo>
                    <a:pt x="195" y="238"/>
                  </a:lnTo>
                  <a:lnTo>
                    <a:pt x="219" y="219"/>
                  </a:lnTo>
                  <a:lnTo>
                    <a:pt x="244" y="202"/>
                  </a:lnTo>
                  <a:lnTo>
                    <a:pt x="268" y="185"/>
                  </a:lnTo>
                  <a:lnTo>
                    <a:pt x="291" y="168"/>
                  </a:lnTo>
                  <a:lnTo>
                    <a:pt x="314" y="150"/>
                  </a:lnTo>
                  <a:lnTo>
                    <a:pt x="336" y="131"/>
                  </a:lnTo>
                  <a:lnTo>
                    <a:pt x="356" y="111"/>
                  </a:lnTo>
                  <a:lnTo>
                    <a:pt x="376" y="89"/>
                  </a:lnTo>
                  <a:lnTo>
                    <a:pt x="395" y="63"/>
                  </a:lnTo>
                  <a:lnTo>
                    <a:pt x="411" y="3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4B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6854826" y="673101"/>
              <a:ext cx="622300" cy="973138"/>
            </a:xfrm>
            <a:custGeom>
              <a:avLst/>
              <a:gdLst/>
              <a:ahLst/>
              <a:cxnLst>
                <a:cxn ang="0">
                  <a:pos x="379" y="0"/>
                </a:cxn>
                <a:cxn ang="0">
                  <a:pos x="387" y="51"/>
                </a:cxn>
                <a:cxn ang="0">
                  <a:pos x="391" y="99"/>
                </a:cxn>
                <a:cxn ang="0">
                  <a:pos x="392" y="145"/>
                </a:cxn>
                <a:cxn ang="0">
                  <a:pos x="389" y="187"/>
                </a:cxn>
                <a:cxn ang="0">
                  <a:pos x="383" y="228"/>
                </a:cxn>
                <a:cxn ang="0">
                  <a:pos x="374" y="267"/>
                </a:cxn>
                <a:cxn ang="0">
                  <a:pos x="362" y="304"/>
                </a:cxn>
                <a:cxn ang="0">
                  <a:pos x="349" y="339"/>
                </a:cxn>
                <a:cxn ang="0">
                  <a:pos x="333" y="372"/>
                </a:cxn>
                <a:cxn ang="0">
                  <a:pos x="315" y="404"/>
                </a:cxn>
                <a:cxn ang="0">
                  <a:pos x="296" y="434"/>
                </a:cxn>
                <a:cxn ang="0">
                  <a:pos x="275" y="463"/>
                </a:cxn>
                <a:cxn ang="0">
                  <a:pos x="256" y="488"/>
                </a:cxn>
                <a:cxn ang="0">
                  <a:pos x="235" y="510"/>
                </a:cxn>
                <a:cxn ang="0">
                  <a:pos x="213" y="532"/>
                </a:cxn>
                <a:cxn ang="0">
                  <a:pos x="191" y="551"/>
                </a:cxn>
                <a:cxn ang="0">
                  <a:pos x="168" y="569"/>
                </a:cxn>
                <a:cxn ang="0">
                  <a:pos x="146" y="583"/>
                </a:cxn>
                <a:cxn ang="0">
                  <a:pos x="125" y="596"/>
                </a:cxn>
                <a:cxn ang="0">
                  <a:pos x="104" y="605"/>
                </a:cxn>
                <a:cxn ang="0">
                  <a:pos x="84" y="611"/>
                </a:cxn>
                <a:cxn ang="0">
                  <a:pos x="66" y="613"/>
                </a:cxn>
                <a:cxn ang="0">
                  <a:pos x="49" y="612"/>
                </a:cxn>
                <a:cxn ang="0">
                  <a:pos x="35" y="606"/>
                </a:cxn>
                <a:cxn ang="0">
                  <a:pos x="23" y="597"/>
                </a:cxn>
                <a:cxn ang="0">
                  <a:pos x="13" y="582"/>
                </a:cxn>
                <a:cxn ang="0">
                  <a:pos x="6" y="566"/>
                </a:cxn>
                <a:cxn ang="0">
                  <a:pos x="2" y="546"/>
                </a:cxn>
                <a:cxn ang="0">
                  <a:pos x="0" y="523"/>
                </a:cxn>
                <a:cxn ang="0">
                  <a:pos x="2" y="499"/>
                </a:cxn>
                <a:cxn ang="0">
                  <a:pos x="7" y="472"/>
                </a:cxn>
                <a:cxn ang="0">
                  <a:pos x="14" y="444"/>
                </a:cxn>
                <a:cxn ang="0">
                  <a:pos x="24" y="415"/>
                </a:cxn>
                <a:cxn ang="0">
                  <a:pos x="36" y="386"/>
                </a:cxn>
                <a:cxn ang="0">
                  <a:pos x="51" y="356"/>
                </a:cxn>
                <a:cxn ang="0">
                  <a:pos x="72" y="320"/>
                </a:cxn>
                <a:cxn ang="0">
                  <a:pos x="95" y="289"/>
                </a:cxn>
                <a:cxn ang="0">
                  <a:pos x="117" y="263"/>
                </a:cxn>
                <a:cxn ang="0">
                  <a:pos x="140" y="240"/>
                </a:cxn>
                <a:cxn ang="0">
                  <a:pos x="162" y="219"/>
                </a:cxn>
                <a:cxn ang="0">
                  <a:pos x="185" y="202"/>
                </a:cxn>
                <a:cxn ang="0">
                  <a:pos x="230" y="169"/>
                </a:cxn>
                <a:cxn ang="0">
                  <a:pos x="252" y="154"/>
                </a:cxn>
                <a:cxn ang="0">
                  <a:pos x="273" y="139"/>
                </a:cxn>
                <a:cxn ang="0">
                  <a:pos x="294" y="122"/>
                </a:cxn>
                <a:cxn ang="0">
                  <a:pos x="313" y="104"/>
                </a:cxn>
                <a:cxn ang="0">
                  <a:pos x="331" y="83"/>
                </a:cxn>
                <a:cxn ang="0">
                  <a:pos x="349" y="59"/>
                </a:cxn>
                <a:cxn ang="0">
                  <a:pos x="365" y="32"/>
                </a:cxn>
                <a:cxn ang="0">
                  <a:pos x="379" y="0"/>
                </a:cxn>
              </a:cxnLst>
              <a:rect l="0" t="0" r="r" b="b"/>
              <a:pathLst>
                <a:path w="392" h="613">
                  <a:moveTo>
                    <a:pt x="379" y="0"/>
                  </a:moveTo>
                  <a:lnTo>
                    <a:pt x="387" y="51"/>
                  </a:lnTo>
                  <a:lnTo>
                    <a:pt x="391" y="99"/>
                  </a:lnTo>
                  <a:lnTo>
                    <a:pt x="392" y="145"/>
                  </a:lnTo>
                  <a:lnTo>
                    <a:pt x="389" y="187"/>
                  </a:lnTo>
                  <a:lnTo>
                    <a:pt x="383" y="228"/>
                  </a:lnTo>
                  <a:lnTo>
                    <a:pt x="374" y="267"/>
                  </a:lnTo>
                  <a:lnTo>
                    <a:pt x="362" y="304"/>
                  </a:lnTo>
                  <a:lnTo>
                    <a:pt x="349" y="339"/>
                  </a:lnTo>
                  <a:lnTo>
                    <a:pt x="333" y="372"/>
                  </a:lnTo>
                  <a:lnTo>
                    <a:pt x="315" y="404"/>
                  </a:lnTo>
                  <a:lnTo>
                    <a:pt x="296" y="434"/>
                  </a:lnTo>
                  <a:lnTo>
                    <a:pt x="275" y="463"/>
                  </a:lnTo>
                  <a:lnTo>
                    <a:pt x="256" y="488"/>
                  </a:lnTo>
                  <a:lnTo>
                    <a:pt x="235" y="510"/>
                  </a:lnTo>
                  <a:lnTo>
                    <a:pt x="213" y="532"/>
                  </a:lnTo>
                  <a:lnTo>
                    <a:pt x="191" y="551"/>
                  </a:lnTo>
                  <a:lnTo>
                    <a:pt x="168" y="569"/>
                  </a:lnTo>
                  <a:lnTo>
                    <a:pt x="146" y="583"/>
                  </a:lnTo>
                  <a:lnTo>
                    <a:pt x="125" y="596"/>
                  </a:lnTo>
                  <a:lnTo>
                    <a:pt x="104" y="605"/>
                  </a:lnTo>
                  <a:lnTo>
                    <a:pt x="84" y="611"/>
                  </a:lnTo>
                  <a:lnTo>
                    <a:pt x="66" y="613"/>
                  </a:lnTo>
                  <a:lnTo>
                    <a:pt x="49" y="612"/>
                  </a:lnTo>
                  <a:lnTo>
                    <a:pt x="35" y="606"/>
                  </a:lnTo>
                  <a:lnTo>
                    <a:pt x="23" y="597"/>
                  </a:lnTo>
                  <a:lnTo>
                    <a:pt x="13" y="582"/>
                  </a:lnTo>
                  <a:lnTo>
                    <a:pt x="6" y="566"/>
                  </a:lnTo>
                  <a:lnTo>
                    <a:pt x="2" y="546"/>
                  </a:lnTo>
                  <a:lnTo>
                    <a:pt x="0" y="523"/>
                  </a:lnTo>
                  <a:lnTo>
                    <a:pt x="2" y="499"/>
                  </a:lnTo>
                  <a:lnTo>
                    <a:pt x="7" y="472"/>
                  </a:lnTo>
                  <a:lnTo>
                    <a:pt x="14" y="444"/>
                  </a:lnTo>
                  <a:lnTo>
                    <a:pt x="24" y="415"/>
                  </a:lnTo>
                  <a:lnTo>
                    <a:pt x="36" y="386"/>
                  </a:lnTo>
                  <a:lnTo>
                    <a:pt x="51" y="356"/>
                  </a:lnTo>
                  <a:lnTo>
                    <a:pt x="72" y="320"/>
                  </a:lnTo>
                  <a:lnTo>
                    <a:pt x="95" y="289"/>
                  </a:lnTo>
                  <a:lnTo>
                    <a:pt x="117" y="263"/>
                  </a:lnTo>
                  <a:lnTo>
                    <a:pt x="140" y="240"/>
                  </a:lnTo>
                  <a:lnTo>
                    <a:pt x="162" y="219"/>
                  </a:lnTo>
                  <a:lnTo>
                    <a:pt x="185" y="202"/>
                  </a:lnTo>
                  <a:lnTo>
                    <a:pt x="230" y="169"/>
                  </a:lnTo>
                  <a:lnTo>
                    <a:pt x="252" y="154"/>
                  </a:lnTo>
                  <a:lnTo>
                    <a:pt x="273" y="139"/>
                  </a:lnTo>
                  <a:lnTo>
                    <a:pt x="294" y="122"/>
                  </a:lnTo>
                  <a:lnTo>
                    <a:pt x="313" y="104"/>
                  </a:lnTo>
                  <a:lnTo>
                    <a:pt x="331" y="83"/>
                  </a:lnTo>
                  <a:lnTo>
                    <a:pt x="349" y="59"/>
                  </a:lnTo>
                  <a:lnTo>
                    <a:pt x="365" y="32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981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7064376" y="773113"/>
              <a:ext cx="382588" cy="622300"/>
            </a:xfrm>
            <a:custGeom>
              <a:avLst/>
              <a:gdLst/>
              <a:ahLst/>
              <a:cxnLst>
                <a:cxn ang="0">
                  <a:pos x="234" y="0"/>
                </a:cxn>
                <a:cxn ang="0">
                  <a:pos x="240" y="39"/>
                </a:cxn>
                <a:cxn ang="0">
                  <a:pos x="241" y="79"/>
                </a:cxn>
                <a:cxn ang="0">
                  <a:pos x="238" y="120"/>
                </a:cxn>
                <a:cxn ang="0">
                  <a:pos x="232" y="160"/>
                </a:cxn>
                <a:cxn ang="0">
                  <a:pos x="223" y="199"/>
                </a:cxn>
                <a:cxn ang="0">
                  <a:pos x="212" y="236"/>
                </a:cxn>
                <a:cxn ang="0">
                  <a:pos x="197" y="270"/>
                </a:cxn>
                <a:cxn ang="0">
                  <a:pos x="183" y="301"/>
                </a:cxn>
                <a:cxn ang="0">
                  <a:pos x="167" y="329"/>
                </a:cxn>
                <a:cxn ang="0">
                  <a:pos x="151" y="351"/>
                </a:cxn>
                <a:cxn ang="0">
                  <a:pos x="134" y="368"/>
                </a:cxn>
                <a:cxn ang="0">
                  <a:pos x="116" y="381"/>
                </a:cxn>
                <a:cxn ang="0">
                  <a:pos x="99" y="389"/>
                </a:cxn>
                <a:cxn ang="0">
                  <a:pos x="82" y="392"/>
                </a:cxn>
                <a:cxn ang="0">
                  <a:pos x="65" y="392"/>
                </a:cxn>
                <a:cxn ang="0">
                  <a:pos x="49" y="390"/>
                </a:cxn>
                <a:cxn ang="0">
                  <a:pos x="35" y="384"/>
                </a:cxn>
                <a:cxn ang="0">
                  <a:pos x="22" y="375"/>
                </a:cxn>
                <a:cxn ang="0">
                  <a:pos x="12" y="362"/>
                </a:cxn>
                <a:cxn ang="0">
                  <a:pos x="4" y="346"/>
                </a:cxn>
                <a:cxn ang="0">
                  <a:pos x="1" y="326"/>
                </a:cxn>
                <a:cxn ang="0">
                  <a:pos x="0" y="305"/>
                </a:cxn>
                <a:cxn ang="0">
                  <a:pos x="4" y="281"/>
                </a:cxn>
                <a:cxn ang="0">
                  <a:pos x="11" y="256"/>
                </a:cxn>
                <a:cxn ang="0">
                  <a:pos x="22" y="230"/>
                </a:cxn>
                <a:cxn ang="0">
                  <a:pos x="38" y="203"/>
                </a:cxn>
                <a:cxn ang="0">
                  <a:pos x="56" y="179"/>
                </a:cxn>
                <a:cxn ang="0">
                  <a:pos x="74" y="160"/>
                </a:cxn>
                <a:cxn ang="0">
                  <a:pos x="92" y="144"/>
                </a:cxn>
                <a:cxn ang="0">
                  <a:pos x="110" y="129"/>
                </a:cxn>
                <a:cxn ang="0">
                  <a:pos x="128" y="116"/>
                </a:cxn>
                <a:cxn ang="0">
                  <a:pos x="147" y="103"/>
                </a:cxn>
                <a:cxn ang="0">
                  <a:pos x="164" y="90"/>
                </a:cxn>
                <a:cxn ang="0">
                  <a:pos x="181" y="77"/>
                </a:cxn>
                <a:cxn ang="0">
                  <a:pos x="196" y="62"/>
                </a:cxn>
                <a:cxn ang="0">
                  <a:pos x="210" y="44"/>
                </a:cxn>
                <a:cxn ang="0">
                  <a:pos x="223" y="24"/>
                </a:cxn>
                <a:cxn ang="0">
                  <a:pos x="234" y="0"/>
                </a:cxn>
              </a:cxnLst>
              <a:rect l="0" t="0" r="r" b="b"/>
              <a:pathLst>
                <a:path w="241" h="392">
                  <a:moveTo>
                    <a:pt x="234" y="0"/>
                  </a:moveTo>
                  <a:lnTo>
                    <a:pt x="240" y="39"/>
                  </a:lnTo>
                  <a:lnTo>
                    <a:pt x="241" y="79"/>
                  </a:lnTo>
                  <a:lnTo>
                    <a:pt x="238" y="120"/>
                  </a:lnTo>
                  <a:lnTo>
                    <a:pt x="232" y="160"/>
                  </a:lnTo>
                  <a:lnTo>
                    <a:pt x="223" y="199"/>
                  </a:lnTo>
                  <a:lnTo>
                    <a:pt x="212" y="236"/>
                  </a:lnTo>
                  <a:lnTo>
                    <a:pt x="197" y="270"/>
                  </a:lnTo>
                  <a:lnTo>
                    <a:pt x="183" y="301"/>
                  </a:lnTo>
                  <a:lnTo>
                    <a:pt x="167" y="329"/>
                  </a:lnTo>
                  <a:lnTo>
                    <a:pt x="151" y="351"/>
                  </a:lnTo>
                  <a:lnTo>
                    <a:pt x="134" y="368"/>
                  </a:lnTo>
                  <a:lnTo>
                    <a:pt x="116" y="381"/>
                  </a:lnTo>
                  <a:lnTo>
                    <a:pt x="99" y="389"/>
                  </a:lnTo>
                  <a:lnTo>
                    <a:pt x="82" y="392"/>
                  </a:lnTo>
                  <a:lnTo>
                    <a:pt x="65" y="392"/>
                  </a:lnTo>
                  <a:lnTo>
                    <a:pt x="49" y="390"/>
                  </a:lnTo>
                  <a:lnTo>
                    <a:pt x="35" y="384"/>
                  </a:lnTo>
                  <a:lnTo>
                    <a:pt x="22" y="375"/>
                  </a:lnTo>
                  <a:lnTo>
                    <a:pt x="12" y="362"/>
                  </a:lnTo>
                  <a:lnTo>
                    <a:pt x="4" y="346"/>
                  </a:lnTo>
                  <a:lnTo>
                    <a:pt x="1" y="326"/>
                  </a:lnTo>
                  <a:lnTo>
                    <a:pt x="0" y="305"/>
                  </a:lnTo>
                  <a:lnTo>
                    <a:pt x="4" y="281"/>
                  </a:lnTo>
                  <a:lnTo>
                    <a:pt x="11" y="256"/>
                  </a:lnTo>
                  <a:lnTo>
                    <a:pt x="22" y="230"/>
                  </a:lnTo>
                  <a:lnTo>
                    <a:pt x="38" y="203"/>
                  </a:lnTo>
                  <a:lnTo>
                    <a:pt x="56" y="179"/>
                  </a:lnTo>
                  <a:lnTo>
                    <a:pt x="74" y="160"/>
                  </a:lnTo>
                  <a:lnTo>
                    <a:pt x="92" y="144"/>
                  </a:lnTo>
                  <a:lnTo>
                    <a:pt x="110" y="129"/>
                  </a:lnTo>
                  <a:lnTo>
                    <a:pt x="128" y="116"/>
                  </a:lnTo>
                  <a:lnTo>
                    <a:pt x="147" y="103"/>
                  </a:lnTo>
                  <a:lnTo>
                    <a:pt x="164" y="90"/>
                  </a:lnTo>
                  <a:lnTo>
                    <a:pt x="181" y="77"/>
                  </a:lnTo>
                  <a:lnTo>
                    <a:pt x="196" y="62"/>
                  </a:lnTo>
                  <a:lnTo>
                    <a:pt x="210" y="44"/>
                  </a:lnTo>
                  <a:lnTo>
                    <a:pt x="223" y="2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870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4335463" y="2597151"/>
              <a:ext cx="1935163" cy="2640013"/>
            </a:xfrm>
            <a:custGeom>
              <a:avLst/>
              <a:gdLst/>
              <a:ahLst/>
              <a:cxnLst>
                <a:cxn ang="0">
                  <a:pos x="1088" y="0"/>
                </a:cxn>
                <a:cxn ang="0">
                  <a:pos x="1219" y="94"/>
                </a:cxn>
                <a:cxn ang="0">
                  <a:pos x="1038" y="350"/>
                </a:cxn>
                <a:cxn ang="0">
                  <a:pos x="854" y="605"/>
                </a:cxn>
                <a:cxn ang="0">
                  <a:pos x="667" y="857"/>
                </a:cxn>
                <a:cxn ang="0">
                  <a:pos x="479" y="1108"/>
                </a:cxn>
                <a:cxn ang="0">
                  <a:pos x="289" y="1357"/>
                </a:cxn>
                <a:cxn ang="0">
                  <a:pos x="97" y="1605"/>
                </a:cxn>
                <a:cxn ang="0">
                  <a:pos x="84" y="1620"/>
                </a:cxn>
                <a:cxn ang="0">
                  <a:pos x="71" y="1633"/>
                </a:cxn>
                <a:cxn ang="0">
                  <a:pos x="58" y="1644"/>
                </a:cxn>
                <a:cxn ang="0">
                  <a:pos x="46" y="1653"/>
                </a:cxn>
                <a:cxn ang="0">
                  <a:pos x="34" y="1659"/>
                </a:cxn>
                <a:cxn ang="0">
                  <a:pos x="24" y="1662"/>
                </a:cxn>
                <a:cxn ang="0">
                  <a:pos x="15" y="1663"/>
                </a:cxn>
                <a:cxn ang="0">
                  <a:pos x="8" y="1660"/>
                </a:cxn>
                <a:cxn ang="0">
                  <a:pos x="3" y="1654"/>
                </a:cxn>
                <a:cxn ang="0">
                  <a:pos x="0" y="1646"/>
                </a:cxn>
                <a:cxn ang="0">
                  <a:pos x="0" y="1635"/>
                </a:cxn>
                <a:cxn ang="0">
                  <a:pos x="2" y="1622"/>
                </a:cxn>
                <a:cxn ang="0">
                  <a:pos x="7" y="1607"/>
                </a:cxn>
                <a:cxn ang="0">
                  <a:pos x="13" y="1591"/>
                </a:cxn>
                <a:cxn ang="0">
                  <a:pos x="21" y="1574"/>
                </a:cxn>
                <a:cxn ang="0">
                  <a:pos x="31" y="1557"/>
                </a:cxn>
                <a:cxn ang="0">
                  <a:pos x="201" y="1295"/>
                </a:cxn>
                <a:cxn ang="0">
                  <a:pos x="375" y="1033"/>
                </a:cxn>
                <a:cxn ang="0">
                  <a:pos x="549" y="772"/>
                </a:cxn>
                <a:cxn ang="0">
                  <a:pos x="726" y="512"/>
                </a:cxn>
                <a:cxn ang="0">
                  <a:pos x="906" y="255"/>
                </a:cxn>
                <a:cxn ang="0">
                  <a:pos x="1088" y="0"/>
                </a:cxn>
              </a:cxnLst>
              <a:rect l="0" t="0" r="r" b="b"/>
              <a:pathLst>
                <a:path w="1219" h="1663">
                  <a:moveTo>
                    <a:pt x="1088" y="0"/>
                  </a:moveTo>
                  <a:lnTo>
                    <a:pt x="1219" y="94"/>
                  </a:lnTo>
                  <a:lnTo>
                    <a:pt x="1038" y="350"/>
                  </a:lnTo>
                  <a:lnTo>
                    <a:pt x="854" y="605"/>
                  </a:lnTo>
                  <a:lnTo>
                    <a:pt x="667" y="857"/>
                  </a:lnTo>
                  <a:lnTo>
                    <a:pt x="479" y="1108"/>
                  </a:lnTo>
                  <a:lnTo>
                    <a:pt x="289" y="1357"/>
                  </a:lnTo>
                  <a:lnTo>
                    <a:pt x="97" y="1605"/>
                  </a:lnTo>
                  <a:lnTo>
                    <a:pt x="84" y="1620"/>
                  </a:lnTo>
                  <a:lnTo>
                    <a:pt x="71" y="1633"/>
                  </a:lnTo>
                  <a:lnTo>
                    <a:pt x="58" y="1644"/>
                  </a:lnTo>
                  <a:lnTo>
                    <a:pt x="46" y="1653"/>
                  </a:lnTo>
                  <a:lnTo>
                    <a:pt x="34" y="1659"/>
                  </a:lnTo>
                  <a:lnTo>
                    <a:pt x="24" y="1662"/>
                  </a:lnTo>
                  <a:lnTo>
                    <a:pt x="15" y="1663"/>
                  </a:lnTo>
                  <a:lnTo>
                    <a:pt x="8" y="1660"/>
                  </a:lnTo>
                  <a:lnTo>
                    <a:pt x="3" y="1654"/>
                  </a:lnTo>
                  <a:lnTo>
                    <a:pt x="0" y="1646"/>
                  </a:lnTo>
                  <a:lnTo>
                    <a:pt x="0" y="1635"/>
                  </a:lnTo>
                  <a:lnTo>
                    <a:pt x="2" y="1622"/>
                  </a:lnTo>
                  <a:lnTo>
                    <a:pt x="7" y="1607"/>
                  </a:lnTo>
                  <a:lnTo>
                    <a:pt x="13" y="1591"/>
                  </a:lnTo>
                  <a:lnTo>
                    <a:pt x="21" y="1574"/>
                  </a:lnTo>
                  <a:lnTo>
                    <a:pt x="31" y="1557"/>
                  </a:lnTo>
                  <a:lnTo>
                    <a:pt x="201" y="1295"/>
                  </a:lnTo>
                  <a:lnTo>
                    <a:pt x="375" y="1033"/>
                  </a:lnTo>
                  <a:lnTo>
                    <a:pt x="549" y="772"/>
                  </a:lnTo>
                  <a:lnTo>
                    <a:pt x="726" y="512"/>
                  </a:lnTo>
                  <a:lnTo>
                    <a:pt x="906" y="255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E11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6049963" y="1589088"/>
              <a:ext cx="923925" cy="116522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582" y="70"/>
                </a:cxn>
                <a:cxn ang="0">
                  <a:pos x="568" y="92"/>
                </a:cxn>
                <a:cxn ang="0">
                  <a:pos x="565" y="92"/>
                </a:cxn>
                <a:cxn ang="0">
                  <a:pos x="563" y="93"/>
                </a:cxn>
                <a:cxn ang="0">
                  <a:pos x="562" y="94"/>
                </a:cxn>
                <a:cxn ang="0">
                  <a:pos x="561" y="97"/>
                </a:cxn>
                <a:cxn ang="0">
                  <a:pos x="560" y="99"/>
                </a:cxn>
                <a:cxn ang="0">
                  <a:pos x="560" y="101"/>
                </a:cxn>
                <a:cxn ang="0">
                  <a:pos x="561" y="102"/>
                </a:cxn>
                <a:cxn ang="0">
                  <a:pos x="562" y="102"/>
                </a:cxn>
                <a:cxn ang="0">
                  <a:pos x="221" y="623"/>
                </a:cxn>
                <a:cxn ang="0">
                  <a:pos x="219" y="623"/>
                </a:cxn>
                <a:cxn ang="0">
                  <a:pos x="218" y="624"/>
                </a:cxn>
                <a:cxn ang="0">
                  <a:pos x="216" y="626"/>
                </a:cxn>
                <a:cxn ang="0">
                  <a:pos x="214" y="629"/>
                </a:cxn>
                <a:cxn ang="0">
                  <a:pos x="214" y="632"/>
                </a:cxn>
                <a:cxn ang="0">
                  <a:pos x="215" y="633"/>
                </a:cxn>
                <a:cxn ang="0">
                  <a:pos x="199" y="656"/>
                </a:cxn>
                <a:cxn ang="0">
                  <a:pos x="196" y="656"/>
                </a:cxn>
                <a:cxn ang="0">
                  <a:pos x="194" y="659"/>
                </a:cxn>
                <a:cxn ang="0">
                  <a:pos x="193" y="661"/>
                </a:cxn>
                <a:cxn ang="0">
                  <a:pos x="192" y="663"/>
                </a:cxn>
                <a:cxn ang="0">
                  <a:pos x="192" y="665"/>
                </a:cxn>
                <a:cxn ang="0">
                  <a:pos x="193" y="666"/>
                </a:cxn>
                <a:cxn ang="0">
                  <a:pos x="148" y="734"/>
                </a:cxn>
                <a:cxn ang="0">
                  <a:pos x="0" y="628"/>
                </a:cxn>
                <a:cxn ang="0">
                  <a:pos x="50" y="563"/>
                </a:cxn>
                <a:cxn ang="0">
                  <a:pos x="53" y="563"/>
                </a:cxn>
                <a:cxn ang="0">
                  <a:pos x="56" y="560"/>
                </a:cxn>
                <a:cxn ang="0">
                  <a:pos x="58" y="556"/>
                </a:cxn>
                <a:cxn ang="0">
                  <a:pos x="58" y="555"/>
                </a:cxn>
                <a:cxn ang="0">
                  <a:pos x="57" y="554"/>
                </a:cxn>
                <a:cxn ang="0">
                  <a:pos x="74" y="531"/>
                </a:cxn>
                <a:cxn ang="0">
                  <a:pos x="75" y="531"/>
                </a:cxn>
                <a:cxn ang="0">
                  <a:pos x="77" y="531"/>
                </a:cxn>
                <a:cxn ang="0">
                  <a:pos x="80" y="528"/>
                </a:cxn>
                <a:cxn ang="0">
                  <a:pos x="82" y="524"/>
                </a:cxn>
                <a:cxn ang="0">
                  <a:pos x="81" y="523"/>
                </a:cxn>
                <a:cxn ang="0">
                  <a:pos x="460" y="29"/>
                </a:cxn>
                <a:cxn ang="0">
                  <a:pos x="461" y="29"/>
                </a:cxn>
                <a:cxn ang="0">
                  <a:pos x="462" y="30"/>
                </a:cxn>
                <a:cxn ang="0">
                  <a:pos x="463" y="30"/>
                </a:cxn>
                <a:cxn ang="0">
                  <a:pos x="464" y="29"/>
                </a:cxn>
                <a:cxn ang="0">
                  <a:pos x="466" y="29"/>
                </a:cxn>
                <a:cxn ang="0">
                  <a:pos x="468" y="23"/>
                </a:cxn>
                <a:cxn ang="0">
                  <a:pos x="468" y="21"/>
                </a:cxn>
                <a:cxn ang="0">
                  <a:pos x="484" y="0"/>
                </a:cxn>
              </a:cxnLst>
              <a:rect l="0" t="0" r="r" b="b"/>
              <a:pathLst>
                <a:path w="582" h="734">
                  <a:moveTo>
                    <a:pt x="484" y="0"/>
                  </a:moveTo>
                  <a:lnTo>
                    <a:pt x="582" y="70"/>
                  </a:lnTo>
                  <a:lnTo>
                    <a:pt x="568" y="92"/>
                  </a:lnTo>
                  <a:lnTo>
                    <a:pt x="565" y="92"/>
                  </a:lnTo>
                  <a:lnTo>
                    <a:pt x="563" y="93"/>
                  </a:lnTo>
                  <a:lnTo>
                    <a:pt x="562" y="94"/>
                  </a:lnTo>
                  <a:lnTo>
                    <a:pt x="561" y="97"/>
                  </a:lnTo>
                  <a:lnTo>
                    <a:pt x="560" y="99"/>
                  </a:lnTo>
                  <a:lnTo>
                    <a:pt x="560" y="101"/>
                  </a:lnTo>
                  <a:lnTo>
                    <a:pt x="561" y="102"/>
                  </a:lnTo>
                  <a:lnTo>
                    <a:pt x="562" y="102"/>
                  </a:lnTo>
                  <a:lnTo>
                    <a:pt x="221" y="623"/>
                  </a:lnTo>
                  <a:lnTo>
                    <a:pt x="219" y="623"/>
                  </a:lnTo>
                  <a:lnTo>
                    <a:pt x="218" y="624"/>
                  </a:lnTo>
                  <a:lnTo>
                    <a:pt x="216" y="626"/>
                  </a:lnTo>
                  <a:lnTo>
                    <a:pt x="214" y="629"/>
                  </a:lnTo>
                  <a:lnTo>
                    <a:pt x="214" y="632"/>
                  </a:lnTo>
                  <a:lnTo>
                    <a:pt x="215" y="633"/>
                  </a:lnTo>
                  <a:lnTo>
                    <a:pt x="199" y="656"/>
                  </a:lnTo>
                  <a:lnTo>
                    <a:pt x="196" y="656"/>
                  </a:lnTo>
                  <a:lnTo>
                    <a:pt x="194" y="659"/>
                  </a:lnTo>
                  <a:lnTo>
                    <a:pt x="193" y="661"/>
                  </a:lnTo>
                  <a:lnTo>
                    <a:pt x="192" y="663"/>
                  </a:lnTo>
                  <a:lnTo>
                    <a:pt x="192" y="665"/>
                  </a:lnTo>
                  <a:lnTo>
                    <a:pt x="193" y="666"/>
                  </a:lnTo>
                  <a:lnTo>
                    <a:pt x="148" y="734"/>
                  </a:lnTo>
                  <a:lnTo>
                    <a:pt x="0" y="628"/>
                  </a:lnTo>
                  <a:lnTo>
                    <a:pt x="50" y="563"/>
                  </a:lnTo>
                  <a:lnTo>
                    <a:pt x="53" y="563"/>
                  </a:lnTo>
                  <a:lnTo>
                    <a:pt x="56" y="560"/>
                  </a:lnTo>
                  <a:lnTo>
                    <a:pt x="58" y="556"/>
                  </a:lnTo>
                  <a:lnTo>
                    <a:pt x="58" y="555"/>
                  </a:lnTo>
                  <a:lnTo>
                    <a:pt x="57" y="554"/>
                  </a:lnTo>
                  <a:lnTo>
                    <a:pt x="74" y="531"/>
                  </a:lnTo>
                  <a:lnTo>
                    <a:pt x="75" y="531"/>
                  </a:lnTo>
                  <a:lnTo>
                    <a:pt x="77" y="531"/>
                  </a:lnTo>
                  <a:lnTo>
                    <a:pt x="80" y="528"/>
                  </a:lnTo>
                  <a:lnTo>
                    <a:pt x="82" y="524"/>
                  </a:lnTo>
                  <a:lnTo>
                    <a:pt x="81" y="523"/>
                  </a:lnTo>
                  <a:lnTo>
                    <a:pt x="460" y="29"/>
                  </a:lnTo>
                  <a:lnTo>
                    <a:pt x="461" y="29"/>
                  </a:lnTo>
                  <a:lnTo>
                    <a:pt x="462" y="30"/>
                  </a:lnTo>
                  <a:lnTo>
                    <a:pt x="463" y="30"/>
                  </a:lnTo>
                  <a:lnTo>
                    <a:pt x="464" y="29"/>
                  </a:lnTo>
                  <a:lnTo>
                    <a:pt x="466" y="29"/>
                  </a:lnTo>
                  <a:lnTo>
                    <a:pt x="468" y="23"/>
                  </a:lnTo>
                  <a:lnTo>
                    <a:pt x="468" y="2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86A0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6049963" y="1589088"/>
              <a:ext cx="898525" cy="1036638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566" y="59"/>
                </a:cxn>
                <a:cxn ang="0">
                  <a:pos x="555" y="69"/>
                </a:cxn>
                <a:cxn ang="0">
                  <a:pos x="542" y="80"/>
                </a:cxn>
                <a:cxn ang="0">
                  <a:pos x="526" y="94"/>
                </a:cxn>
                <a:cxn ang="0">
                  <a:pos x="509" y="110"/>
                </a:cxn>
                <a:cxn ang="0">
                  <a:pos x="490" y="129"/>
                </a:cxn>
                <a:cxn ang="0">
                  <a:pos x="467" y="151"/>
                </a:cxn>
                <a:cxn ang="0">
                  <a:pos x="444" y="175"/>
                </a:cxn>
                <a:cxn ang="0">
                  <a:pos x="418" y="201"/>
                </a:cxn>
                <a:cxn ang="0">
                  <a:pos x="390" y="231"/>
                </a:cxn>
                <a:cxn ang="0">
                  <a:pos x="360" y="264"/>
                </a:cxn>
                <a:cxn ang="0">
                  <a:pos x="327" y="300"/>
                </a:cxn>
                <a:cxn ang="0">
                  <a:pos x="292" y="339"/>
                </a:cxn>
                <a:cxn ang="0">
                  <a:pos x="255" y="382"/>
                </a:cxn>
                <a:cxn ang="0">
                  <a:pos x="216" y="429"/>
                </a:cxn>
                <a:cxn ang="0">
                  <a:pos x="174" y="479"/>
                </a:cxn>
                <a:cxn ang="0">
                  <a:pos x="130" y="533"/>
                </a:cxn>
                <a:cxn ang="0">
                  <a:pos x="84" y="591"/>
                </a:cxn>
                <a:cxn ang="0">
                  <a:pos x="36" y="653"/>
                </a:cxn>
                <a:cxn ang="0">
                  <a:pos x="0" y="628"/>
                </a:cxn>
                <a:cxn ang="0">
                  <a:pos x="50" y="563"/>
                </a:cxn>
                <a:cxn ang="0">
                  <a:pos x="53" y="563"/>
                </a:cxn>
                <a:cxn ang="0">
                  <a:pos x="54" y="561"/>
                </a:cxn>
                <a:cxn ang="0">
                  <a:pos x="56" y="560"/>
                </a:cxn>
                <a:cxn ang="0">
                  <a:pos x="58" y="556"/>
                </a:cxn>
                <a:cxn ang="0">
                  <a:pos x="58" y="555"/>
                </a:cxn>
                <a:cxn ang="0">
                  <a:pos x="57" y="554"/>
                </a:cxn>
                <a:cxn ang="0">
                  <a:pos x="74" y="531"/>
                </a:cxn>
                <a:cxn ang="0">
                  <a:pos x="75" y="531"/>
                </a:cxn>
                <a:cxn ang="0">
                  <a:pos x="77" y="531"/>
                </a:cxn>
                <a:cxn ang="0">
                  <a:pos x="78" y="530"/>
                </a:cxn>
                <a:cxn ang="0">
                  <a:pos x="80" y="529"/>
                </a:cxn>
                <a:cxn ang="0">
                  <a:pos x="82" y="525"/>
                </a:cxn>
                <a:cxn ang="0">
                  <a:pos x="82" y="524"/>
                </a:cxn>
                <a:cxn ang="0">
                  <a:pos x="81" y="523"/>
                </a:cxn>
                <a:cxn ang="0">
                  <a:pos x="460" y="29"/>
                </a:cxn>
                <a:cxn ang="0">
                  <a:pos x="461" y="29"/>
                </a:cxn>
                <a:cxn ang="0">
                  <a:pos x="461" y="30"/>
                </a:cxn>
                <a:cxn ang="0">
                  <a:pos x="463" y="30"/>
                </a:cxn>
                <a:cxn ang="0">
                  <a:pos x="467" y="27"/>
                </a:cxn>
                <a:cxn ang="0">
                  <a:pos x="468" y="23"/>
                </a:cxn>
                <a:cxn ang="0">
                  <a:pos x="468" y="21"/>
                </a:cxn>
                <a:cxn ang="0">
                  <a:pos x="484" y="0"/>
                </a:cxn>
              </a:cxnLst>
              <a:rect l="0" t="0" r="r" b="b"/>
              <a:pathLst>
                <a:path w="566" h="653">
                  <a:moveTo>
                    <a:pt x="484" y="0"/>
                  </a:moveTo>
                  <a:lnTo>
                    <a:pt x="566" y="59"/>
                  </a:lnTo>
                  <a:lnTo>
                    <a:pt x="555" y="69"/>
                  </a:lnTo>
                  <a:lnTo>
                    <a:pt x="542" y="80"/>
                  </a:lnTo>
                  <a:lnTo>
                    <a:pt x="526" y="94"/>
                  </a:lnTo>
                  <a:lnTo>
                    <a:pt x="509" y="110"/>
                  </a:lnTo>
                  <a:lnTo>
                    <a:pt x="490" y="129"/>
                  </a:lnTo>
                  <a:lnTo>
                    <a:pt x="467" y="151"/>
                  </a:lnTo>
                  <a:lnTo>
                    <a:pt x="444" y="175"/>
                  </a:lnTo>
                  <a:lnTo>
                    <a:pt x="418" y="201"/>
                  </a:lnTo>
                  <a:lnTo>
                    <a:pt x="390" y="231"/>
                  </a:lnTo>
                  <a:lnTo>
                    <a:pt x="360" y="264"/>
                  </a:lnTo>
                  <a:lnTo>
                    <a:pt x="327" y="300"/>
                  </a:lnTo>
                  <a:lnTo>
                    <a:pt x="292" y="339"/>
                  </a:lnTo>
                  <a:lnTo>
                    <a:pt x="255" y="382"/>
                  </a:lnTo>
                  <a:lnTo>
                    <a:pt x="216" y="429"/>
                  </a:lnTo>
                  <a:lnTo>
                    <a:pt x="174" y="479"/>
                  </a:lnTo>
                  <a:lnTo>
                    <a:pt x="130" y="533"/>
                  </a:lnTo>
                  <a:lnTo>
                    <a:pt x="84" y="591"/>
                  </a:lnTo>
                  <a:lnTo>
                    <a:pt x="36" y="653"/>
                  </a:lnTo>
                  <a:lnTo>
                    <a:pt x="0" y="628"/>
                  </a:lnTo>
                  <a:lnTo>
                    <a:pt x="50" y="563"/>
                  </a:lnTo>
                  <a:lnTo>
                    <a:pt x="53" y="563"/>
                  </a:lnTo>
                  <a:lnTo>
                    <a:pt x="54" y="561"/>
                  </a:lnTo>
                  <a:lnTo>
                    <a:pt x="56" y="560"/>
                  </a:lnTo>
                  <a:lnTo>
                    <a:pt x="58" y="556"/>
                  </a:lnTo>
                  <a:lnTo>
                    <a:pt x="58" y="555"/>
                  </a:lnTo>
                  <a:lnTo>
                    <a:pt x="57" y="554"/>
                  </a:lnTo>
                  <a:lnTo>
                    <a:pt x="74" y="531"/>
                  </a:lnTo>
                  <a:lnTo>
                    <a:pt x="75" y="531"/>
                  </a:lnTo>
                  <a:lnTo>
                    <a:pt x="77" y="531"/>
                  </a:lnTo>
                  <a:lnTo>
                    <a:pt x="78" y="530"/>
                  </a:lnTo>
                  <a:lnTo>
                    <a:pt x="80" y="529"/>
                  </a:lnTo>
                  <a:lnTo>
                    <a:pt x="82" y="525"/>
                  </a:lnTo>
                  <a:lnTo>
                    <a:pt x="82" y="524"/>
                  </a:lnTo>
                  <a:lnTo>
                    <a:pt x="81" y="523"/>
                  </a:lnTo>
                  <a:lnTo>
                    <a:pt x="460" y="29"/>
                  </a:lnTo>
                  <a:lnTo>
                    <a:pt x="461" y="29"/>
                  </a:lnTo>
                  <a:lnTo>
                    <a:pt x="461" y="30"/>
                  </a:lnTo>
                  <a:lnTo>
                    <a:pt x="463" y="30"/>
                  </a:lnTo>
                  <a:lnTo>
                    <a:pt x="467" y="27"/>
                  </a:lnTo>
                  <a:lnTo>
                    <a:pt x="468" y="23"/>
                  </a:lnTo>
                  <a:lnTo>
                    <a:pt x="468" y="2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C3D2E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6032501" y="2586038"/>
              <a:ext cx="252413" cy="2016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59" y="106"/>
                </a:cxn>
                <a:cxn ang="0">
                  <a:pos x="133" y="127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159" h="127">
                  <a:moveTo>
                    <a:pt x="11" y="0"/>
                  </a:moveTo>
                  <a:lnTo>
                    <a:pt x="159" y="106"/>
                  </a:lnTo>
                  <a:lnTo>
                    <a:pt x="133" y="127"/>
                  </a:lnTo>
                  <a:lnTo>
                    <a:pt x="0" y="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46D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6780213" y="1622426"/>
              <a:ext cx="169863" cy="1285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7" y="71"/>
                </a:cxn>
                <a:cxn ang="0">
                  <a:pos x="104" y="72"/>
                </a:cxn>
                <a:cxn ang="0">
                  <a:pos x="102" y="73"/>
                </a:cxn>
                <a:cxn ang="0">
                  <a:pos x="101" y="76"/>
                </a:cxn>
                <a:cxn ang="0">
                  <a:pos x="100" y="78"/>
                </a:cxn>
                <a:cxn ang="0">
                  <a:pos x="100" y="80"/>
                </a:cxn>
                <a:cxn ang="0">
                  <a:pos x="101" y="81"/>
                </a:cxn>
                <a:cxn ang="0">
                  <a:pos x="102" y="81"/>
                </a:cxn>
                <a:cxn ang="0">
                  <a:pos x="101" y="81"/>
                </a:cxn>
                <a:cxn ang="0">
                  <a:pos x="0" y="9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3" y="9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2"/>
                </a:cxn>
                <a:cxn ang="0">
                  <a:pos x="8" y="0"/>
                </a:cxn>
              </a:cxnLst>
              <a:rect l="0" t="0" r="r" b="b"/>
              <a:pathLst>
                <a:path w="107" h="81">
                  <a:moveTo>
                    <a:pt x="8" y="0"/>
                  </a:moveTo>
                  <a:lnTo>
                    <a:pt x="107" y="71"/>
                  </a:lnTo>
                  <a:lnTo>
                    <a:pt x="104" y="72"/>
                  </a:lnTo>
                  <a:lnTo>
                    <a:pt x="102" y="73"/>
                  </a:lnTo>
                  <a:lnTo>
                    <a:pt x="101" y="76"/>
                  </a:lnTo>
                  <a:lnTo>
                    <a:pt x="100" y="78"/>
                  </a:lnTo>
                  <a:lnTo>
                    <a:pt x="100" y="80"/>
                  </a:lnTo>
                  <a:lnTo>
                    <a:pt x="101" y="81"/>
                  </a:lnTo>
                  <a:lnTo>
                    <a:pt x="102" y="81"/>
                  </a:lnTo>
                  <a:lnTo>
                    <a:pt x="101" y="81"/>
                  </a:lnTo>
                  <a:lnTo>
                    <a:pt x="0" y="9"/>
                  </a:lnTo>
                  <a:lnTo>
                    <a:pt x="0" y="8"/>
                  </a:lnTo>
                  <a:lnTo>
                    <a:pt x="1" y="8"/>
                  </a:lnTo>
                  <a:lnTo>
                    <a:pt x="2" y="9"/>
                  </a:lnTo>
                  <a:lnTo>
                    <a:pt x="3" y="9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6167438" y="2417763"/>
              <a:ext cx="233363" cy="1746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7" y="100"/>
                </a:cxn>
                <a:cxn ang="0">
                  <a:pos x="147" y="101"/>
                </a:cxn>
                <a:cxn ang="0">
                  <a:pos x="145" y="101"/>
                </a:cxn>
                <a:cxn ang="0">
                  <a:pos x="144" y="102"/>
                </a:cxn>
                <a:cxn ang="0">
                  <a:pos x="142" y="104"/>
                </a:cxn>
                <a:cxn ang="0">
                  <a:pos x="140" y="107"/>
                </a:cxn>
                <a:cxn ang="0">
                  <a:pos x="140" y="110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3" y="9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8" y="0"/>
                </a:cxn>
              </a:cxnLst>
              <a:rect l="0" t="0" r="r" b="b"/>
              <a:pathLst>
                <a:path w="147" h="110">
                  <a:moveTo>
                    <a:pt x="8" y="0"/>
                  </a:moveTo>
                  <a:lnTo>
                    <a:pt x="147" y="100"/>
                  </a:lnTo>
                  <a:lnTo>
                    <a:pt x="147" y="101"/>
                  </a:lnTo>
                  <a:lnTo>
                    <a:pt x="145" y="101"/>
                  </a:lnTo>
                  <a:lnTo>
                    <a:pt x="144" y="102"/>
                  </a:lnTo>
                  <a:lnTo>
                    <a:pt x="142" y="104"/>
                  </a:lnTo>
                  <a:lnTo>
                    <a:pt x="140" y="107"/>
                  </a:lnTo>
                  <a:lnTo>
                    <a:pt x="140" y="110"/>
                  </a:lnTo>
                  <a:lnTo>
                    <a:pt x="0" y="9"/>
                  </a:lnTo>
                  <a:lnTo>
                    <a:pt x="1" y="9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2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6129338" y="2468563"/>
              <a:ext cx="238125" cy="17780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0"/>
                </a:cxn>
                <a:cxn ang="0">
                  <a:pos x="150" y="101"/>
                </a:cxn>
                <a:cxn ang="0">
                  <a:pos x="150" y="102"/>
                </a:cxn>
                <a:cxn ang="0">
                  <a:pos x="147" y="102"/>
                </a:cxn>
                <a:cxn ang="0">
                  <a:pos x="145" y="103"/>
                </a:cxn>
                <a:cxn ang="0">
                  <a:pos x="144" y="105"/>
                </a:cxn>
                <a:cxn ang="0">
                  <a:pos x="143" y="107"/>
                </a:cxn>
                <a:cxn ang="0">
                  <a:pos x="142" y="109"/>
                </a:cxn>
                <a:cxn ang="0">
                  <a:pos x="142" y="111"/>
                </a:cxn>
                <a:cxn ang="0">
                  <a:pos x="143" y="112"/>
                </a:cxn>
                <a:cxn ang="0">
                  <a:pos x="0" y="10"/>
                </a:cxn>
                <a:cxn ang="0">
                  <a:pos x="0" y="9"/>
                </a:cxn>
                <a:cxn ang="0">
                  <a:pos x="3" y="9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7" y="0"/>
                </a:cxn>
              </a:cxnLst>
              <a:rect l="0" t="0" r="r" b="b"/>
              <a:pathLst>
                <a:path w="150" h="112">
                  <a:moveTo>
                    <a:pt x="7" y="0"/>
                  </a:moveTo>
                  <a:lnTo>
                    <a:pt x="8" y="0"/>
                  </a:lnTo>
                  <a:lnTo>
                    <a:pt x="150" y="101"/>
                  </a:lnTo>
                  <a:lnTo>
                    <a:pt x="150" y="102"/>
                  </a:lnTo>
                  <a:lnTo>
                    <a:pt x="147" y="102"/>
                  </a:lnTo>
                  <a:lnTo>
                    <a:pt x="145" y="103"/>
                  </a:lnTo>
                  <a:lnTo>
                    <a:pt x="144" y="105"/>
                  </a:lnTo>
                  <a:lnTo>
                    <a:pt x="143" y="107"/>
                  </a:lnTo>
                  <a:lnTo>
                    <a:pt x="142" y="109"/>
                  </a:lnTo>
                  <a:lnTo>
                    <a:pt x="142" y="111"/>
                  </a:lnTo>
                  <a:lnTo>
                    <a:pt x="143" y="112"/>
                  </a:lnTo>
                  <a:lnTo>
                    <a:pt x="0" y="10"/>
                  </a:lnTo>
                  <a:lnTo>
                    <a:pt x="0" y="9"/>
                  </a:lnTo>
                  <a:lnTo>
                    <a:pt x="3" y="9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9AB1C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4335463" y="2597151"/>
              <a:ext cx="1770063" cy="2640013"/>
            </a:xfrm>
            <a:custGeom>
              <a:avLst/>
              <a:gdLst/>
              <a:ahLst/>
              <a:cxnLst>
                <a:cxn ang="0">
                  <a:pos x="1088" y="0"/>
                </a:cxn>
                <a:cxn ang="0">
                  <a:pos x="1115" y="19"/>
                </a:cxn>
                <a:cxn ang="0">
                  <a:pos x="1070" y="78"/>
                </a:cxn>
                <a:cxn ang="0">
                  <a:pos x="1024" y="140"/>
                </a:cxn>
                <a:cxn ang="0">
                  <a:pos x="975" y="205"/>
                </a:cxn>
                <a:cxn ang="0">
                  <a:pos x="925" y="275"/>
                </a:cxn>
                <a:cxn ang="0">
                  <a:pos x="873" y="347"/>
                </a:cxn>
                <a:cxn ang="0">
                  <a:pos x="818" y="423"/>
                </a:cxn>
                <a:cxn ang="0">
                  <a:pos x="762" y="503"/>
                </a:cxn>
                <a:cxn ang="0">
                  <a:pos x="705" y="588"/>
                </a:cxn>
                <a:cxn ang="0">
                  <a:pos x="645" y="676"/>
                </a:cxn>
                <a:cxn ang="0">
                  <a:pos x="584" y="768"/>
                </a:cxn>
                <a:cxn ang="0">
                  <a:pos x="521" y="865"/>
                </a:cxn>
                <a:cxn ang="0">
                  <a:pos x="455" y="965"/>
                </a:cxn>
                <a:cxn ang="0">
                  <a:pos x="388" y="1070"/>
                </a:cxn>
                <a:cxn ang="0">
                  <a:pos x="319" y="1179"/>
                </a:cxn>
                <a:cxn ang="0">
                  <a:pos x="248" y="1293"/>
                </a:cxn>
                <a:cxn ang="0">
                  <a:pos x="175" y="1411"/>
                </a:cxn>
                <a:cxn ang="0">
                  <a:pos x="100" y="1534"/>
                </a:cxn>
                <a:cxn ang="0">
                  <a:pos x="23" y="1662"/>
                </a:cxn>
                <a:cxn ang="0">
                  <a:pos x="19" y="1663"/>
                </a:cxn>
                <a:cxn ang="0">
                  <a:pos x="16" y="1663"/>
                </a:cxn>
                <a:cxn ang="0">
                  <a:pos x="8" y="1660"/>
                </a:cxn>
                <a:cxn ang="0">
                  <a:pos x="3" y="1654"/>
                </a:cxn>
                <a:cxn ang="0">
                  <a:pos x="0" y="1646"/>
                </a:cxn>
                <a:cxn ang="0">
                  <a:pos x="0" y="1635"/>
                </a:cxn>
                <a:cxn ang="0">
                  <a:pos x="2" y="1622"/>
                </a:cxn>
                <a:cxn ang="0">
                  <a:pos x="7" y="1607"/>
                </a:cxn>
                <a:cxn ang="0">
                  <a:pos x="13" y="1591"/>
                </a:cxn>
                <a:cxn ang="0">
                  <a:pos x="21" y="1574"/>
                </a:cxn>
                <a:cxn ang="0">
                  <a:pos x="31" y="1557"/>
                </a:cxn>
                <a:cxn ang="0">
                  <a:pos x="201" y="1295"/>
                </a:cxn>
                <a:cxn ang="0">
                  <a:pos x="375" y="1033"/>
                </a:cxn>
                <a:cxn ang="0">
                  <a:pos x="549" y="772"/>
                </a:cxn>
                <a:cxn ang="0">
                  <a:pos x="726" y="512"/>
                </a:cxn>
                <a:cxn ang="0">
                  <a:pos x="906" y="255"/>
                </a:cxn>
                <a:cxn ang="0">
                  <a:pos x="1088" y="0"/>
                </a:cxn>
              </a:cxnLst>
              <a:rect l="0" t="0" r="r" b="b"/>
              <a:pathLst>
                <a:path w="1115" h="1663">
                  <a:moveTo>
                    <a:pt x="1088" y="0"/>
                  </a:moveTo>
                  <a:lnTo>
                    <a:pt x="1115" y="19"/>
                  </a:lnTo>
                  <a:lnTo>
                    <a:pt x="1070" y="78"/>
                  </a:lnTo>
                  <a:lnTo>
                    <a:pt x="1024" y="140"/>
                  </a:lnTo>
                  <a:lnTo>
                    <a:pt x="975" y="205"/>
                  </a:lnTo>
                  <a:lnTo>
                    <a:pt x="925" y="275"/>
                  </a:lnTo>
                  <a:lnTo>
                    <a:pt x="873" y="347"/>
                  </a:lnTo>
                  <a:lnTo>
                    <a:pt x="818" y="423"/>
                  </a:lnTo>
                  <a:lnTo>
                    <a:pt x="762" y="503"/>
                  </a:lnTo>
                  <a:lnTo>
                    <a:pt x="705" y="588"/>
                  </a:lnTo>
                  <a:lnTo>
                    <a:pt x="645" y="676"/>
                  </a:lnTo>
                  <a:lnTo>
                    <a:pt x="584" y="768"/>
                  </a:lnTo>
                  <a:lnTo>
                    <a:pt x="521" y="865"/>
                  </a:lnTo>
                  <a:lnTo>
                    <a:pt x="455" y="965"/>
                  </a:lnTo>
                  <a:lnTo>
                    <a:pt x="388" y="1070"/>
                  </a:lnTo>
                  <a:lnTo>
                    <a:pt x="319" y="1179"/>
                  </a:lnTo>
                  <a:lnTo>
                    <a:pt x="248" y="1293"/>
                  </a:lnTo>
                  <a:lnTo>
                    <a:pt x="175" y="1411"/>
                  </a:lnTo>
                  <a:lnTo>
                    <a:pt x="100" y="1534"/>
                  </a:lnTo>
                  <a:lnTo>
                    <a:pt x="23" y="1662"/>
                  </a:lnTo>
                  <a:lnTo>
                    <a:pt x="19" y="1663"/>
                  </a:lnTo>
                  <a:lnTo>
                    <a:pt x="16" y="1663"/>
                  </a:lnTo>
                  <a:lnTo>
                    <a:pt x="8" y="1660"/>
                  </a:lnTo>
                  <a:lnTo>
                    <a:pt x="3" y="1654"/>
                  </a:lnTo>
                  <a:lnTo>
                    <a:pt x="0" y="1646"/>
                  </a:lnTo>
                  <a:lnTo>
                    <a:pt x="0" y="1635"/>
                  </a:lnTo>
                  <a:lnTo>
                    <a:pt x="2" y="1622"/>
                  </a:lnTo>
                  <a:lnTo>
                    <a:pt x="7" y="1607"/>
                  </a:lnTo>
                  <a:lnTo>
                    <a:pt x="13" y="1591"/>
                  </a:lnTo>
                  <a:lnTo>
                    <a:pt x="21" y="1574"/>
                  </a:lnTo>
                  <a:lnTo>
                    <a:pt x="31" y="1557"/>
                  </a:lnTo>
                  <a:lnTo>
                    <a:pt x="201" y="1295"/>
                  </a:lnTo>
                  <a:lnTo>
                    <a:pt x="375" y="1033"/>
                  </a:lnTo>
                  <a:lnTo>
                    <a:pt x="549" y="772"/>
                  </a:lnTo>
                  <a:lnTo>
                    <a:pt x="726" y="512"/>
                  </a:lnTo>
                  <a:lnTo>
                    <a:pt x="906" y="255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B13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6032501" y="2586038"/>
              <a:ext cx="74613" cy="8096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47" y="25"/>
                </a:cxn>
                <a:cxn ang="0">
                  <a:pos x="37" y="38"/>
                </a:cxn>
                <a:cxn ang="0">
                  <a:pos x="27" y="51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47" h="51">
                  <a:moveTo>
                    <a:pt x="11" y="0"/>
                  </a:moveTo>
                  <a:lnTo>
                    <a:pt x="47" y="25"/>
                  </a:lnTo>
                  <a:lnTo>
                    <a:pt x="37" y="38"/>
                  </a:lnTo>
                  <a:lnTo>
                    <a:pt x="27" y="51"/>
                  </a:lnTo>
                  <a:lnTo>
                    <a:pt x="0" y="3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B94B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4621213" y="2257426"/>
              <a:ext cx="390525" cy="346075"/>
            </a:xfrm>
            <a:custGeom>
              <a:avLst/>
              <a:gdLst/>
              <a:ahLst/>
              <a:cxnLst>
                <a:cxn ang="0">
                  <a:pos x="214" y="2"/>
                </a:cxn>
                <a:cxn ang="0">
                  <a:pos x="226" y="12"/>
                </a:cxn>
                <a:cxn ang="0">
                  <a:pos x="240" y="35"/>
                </a:cxn>
                <a:cxn ang="0">
                  <a:pos x="241" y="39"/>
                </a:cxn>
                <a:cxn ang="0">
                  <a:pos x="228" y="32"/>
                </a:cxn>
                <a:cxn ang="0">
                  <a:pos x="215" y="28"/>
                </a:cxn>
                <a:cxn ang="0">
                  <a:pos x="206" y="32"/>
                </a:cxn>
                <a:cxn ang="0">
                  <a:pos x="187" y="64"/>
                </a:cxn>
                <a:cxn ang="0">
                  <a:pos x="165" y="89"/>
                </a:cxn>
                <a:cxn ang="0">
                  <a:pos x="124" y="113"/>
                </a:cxn>
                <a:cxn ang="0">
                  <a:pos x="111" y="127"/>
                </a:cxn>
                <a:cxn ang="0">
                  <a:pos x="106" y="143"/>
                </a:cxn>
                <a:cxn ang="0">
                  <a:pos x="102" y="161"/>
                </a:cxn>
                <a:cxn ang="0">
                  <a:pos x="92" y="178"/>
                </a:cxn>
                <a:cxn ang="0">
                  <a:pos x="70" y="191"/>
                </a:cxn>
                <a:cxn ang="0">
                  <a:pos x="47" y="191"/>
                </a:cxn>
                <a:cxn ang="0">
                  <a:pos x="29" y="192"/>
                </a:cxn>
                <a:cxn ang="0">
                  <a:pos x="16" y="201"/>
                </a:cxn>
                <a:cxn ang="0">
                  <a:pos x="7" y="213"/>
                </a:cxn>
                <a:cxn ang="0">
                  <a:pos x="6" y="218"/>
                </a:cxn>
                <a:cxn ang="0">
                  <a:pos x="0" y="212"/>
                </a:cxn>
                <a:cxn ang="0">
                  <a:pos x="1" y="199"/>
                </a:cxn>
                <a:cxn ang="0">
                  <a:pos x="5" y="185"/>
                </a:cxn>
                <a:cxn ang="0">
                  <a:pos x="9" y="178"/>
                </a:cxn>
                <a:cxn ang="0">
                  <a:pos x="28" y="167"/>
                </a:cxn>
                <a:cxn ang="0">
                  <a:pos x="48" y="161"/>
                </a:cxn>
                <a:cxn ang="0">
                  <a:pos x="61" y="149"/>
                </a:cxn>
                <a:cxn ang="0">
                  <a:pos x="61" y="129"/>
                </a:cxn>
                <a:cxn ang="0">
                  <a:pos x="57" y="96"/>
                </a:cxn>
                <a:cxn ang="0">
                  <a:pos x="64" y="78"/>
                </a:cxn>
                <a:cxn ang="0">
                  <a:pos x="82" y="67"/>
                </a:cxn>
                <a:cxn ang="0">
                  <a:pos x="102" y="61"/>
                </a:cxn>
                <a:cxn ang="0">
                  <a:pos x="116" y="58"/>
                </a:cxn>
                <a:cxn ang="0">
                  <a:pos x="146" y="43"/>
                </a:cxn>
                <a:cxn ang="0">
                  <a:pos x="168" y="23"/>
                </a:cxn>
                <a:cxn ang="0">
                  <a:pos x="188" y="6"/>
                </a:cxn>
                <a:cxn ang="0">
                  <a:pos x="207" y="0"/>
                </a:cxn>
              </a:cxnLst>
              <a:rect l="0" t="0" r="r" b="b"/>
              <a:pathLst>
                <a:path w="246" h="218">
                  <a:moveTo>
                    <a:pt x="207" y="0"/>
                  </a:moveTo>
                  <a:lnTo>
                    <a:pt x="214" y="2"/>
                  </a:lnTo>
                  <a:lnTo>
                    <a:pt x="221" y="6"/>
                  </a:lnTo>
                  <a:lnTo>
                    <a:pt x="226" y="12"/>
                  </a:lnTo>
                  <a:lnTo>
                    <a:pt x="231" y="19"/>
                  </a:lnTo>
                  <a:lnTo>
                    <a:pt x="240" y="35"/>
                  </a:lnTo>
                  <a:lnTo>
                    <a:pt x="246" y="42"/>
                  </a:lnTo>
                  <a:lnTo>
                    <a:pt x="241" y="39"/>
                  </a:lnTo>
                  <a:lnTo>
                    <a:pt x="235" y="35"/>
                  </a:lnTo>
                  <a:lnTo>
                    <a:pt x="228" y="32"/>
                  </a:lnTo>
                  <a:lnTo>
                    <a:pt x="221" y="29"/>
                  </a:lnTo>
                  <a:lnTo>
                    <a:pt x="215" y="28"/>
                  </a:lnTo>
                  <a:lnTo>
                    <a:pt x="210" y="29"/>
                  </a:lnTo>
                  <a:lnTo>
                    <a:pt x="206" y="32"/>
                  </a:lnTo>
                  <a:lnTo>
                    <a:pt x="197" y="49"/>
                  </a:lnTo>
                  <a:lnTo>
                    <a:pt x="187" y="64"/>
                  </a:lnTo>
                  <a:lnTo>
                    <a:pt x="176" y="78"/>
                  </a:lnTo>
                  <a:lnTo>
                    <a:pt x="165" y="89"/>
                  </a:lnTo>
                  <a:lnTo>
                    <a:pt x="152" y="99"/>
                  </a:lnTo>
                  <a:lnTo>
                    <a:pt x="124" y="113"/>
                  </a:lnTo>
                  <a:lnTo>
                    <a:pt x="116" y="119"/>
                  </a:lnTo>
                  <a:lnTo>
                    <a:pt x="111" y="127"/>
                  </a:lnTo>
                  <a:lnTo>
                    <a:pt x="108" y="135"/>
                  </a:lnTo>
                  <a:lnTo>
                    <a:pt x="106" y="143"/>
                  </a:lnTo>
                  <a:lnTo>
                    <a:pt x="105" y="152"/>
                  </a:lnTo>
                  <a:lnTo>
                    <a:pt x="102" y="161"/>
                  </a:lnTo>
                  <a:lnTo>
                    <a:pt x="99" y="169"/>
                  </a:lnTo>
                  <a:lnTo>
                    <a:pt x="92" y="178"/>
                  </a:lnTo>
                  <a:lnTo>
                    <a:pt x="82" y="186"/>
                  </a:lnTo>
                  <a:lnTo>
                    <a:pt x="70" y="191"/>
                  </a:lnTo>
                  <a:lnTo>
                    <a:pt x="59" y="191"/>
                  </a:lnTo>
                  <a:lnTo>
                    <a:pt x="47" y="191"/>
                  </a:lnTo>
                  <a:lnTo>
                    <a:pt x="35" y="191"/>
                  </a:lnTo>
                  <a:lnTo>
                    <a:pt x="29" y="192"/>
                  </a:lnTo>
                  <a:lnTo>
                    <a:pt x="21" y="196"/>
                  </a:lnTo>
                  <a:lnTo>
                    <a:pt x="16" y="201"/>
                  </a:lnTo>
                  <a:lnTo>
                    <a:pt x="11" y="207"/>
                  </a:lnTo>
                  <a:lnTo>
                    <a:pt x="7" y="213"/>
                  </a:lnTo>
                  <a:lnTo>
                    <a:pt x="5" y="216"/>
                  </a:lnTo>
                  <a:lnTo>
                    <a:pt x="6" y="218"/>
                  </a:lnTo>
                  <a:lnTo>
                    <a:pt x="2" y="216"/>
                  </a:lnTo>
                  <a:lnTo>
                    <a:pt x="0" y="212"/>
                  </a:lnTo>
                  <a:lnTo>
                    <a:pt x="0" y="207"/>
                  </a:lnTo>
                  <a:lnTo>
                    <a:pt x="1" y="199"/>
                  </a:lnTo>
                  <a:lnTo>
                    <a:pt x="3" y="192"/>
                  </a:lnTo>
                  <a:lnTo>
                    <a:pt x="5" y="185"/>
                  </a:lnTo>
                  <a:lnTo>
                    <a:pt x="7" y="181"/>
                  </a:lnTo>
                  <a:lnTo>
                    <a:pt x="9" y="178"/>
                  </a:lnTo>
                  <a:lnTo>
                    <a:pt x="18" y="171"/>
                  </a:lnTo>
                  <a:lnTo>
                    <a:pt x="28" y="167"/>
                  </a:lnTo>
                  <a:lnTo>
                    <a:pt x="38" y="164"/>
                  </a:lnTo>
                  <a:lnTo>
                    <a:pt x="48" y="161"/>
                  </a:lnTo>
                  <a:lnTo>
                    <a:pt x="57" y="155"/>
                  </a:lnTo>
                  <a:lnTo>
                    <a:pt x="61" y="149"/>
                  </a:lnTo>
                  <a:lnTo>
                    <a:pt x="61" y="140"/>
                  </a:lnTo>
                  <a:lnTo>
                    <a:pt x="61" y="129"/>
                  </a:lnTo>
                  <a:lnTo>
                    <a:pt x="59" y="118"/>
                  </a:lnTo>
                  <a:lnTo>
                    <a:pt x="57" y="96"/>
                  </a:lnTo>
                  <a:lnTo>
                    <a:pt x="59" y="87"/>
                  </a:lnTo>
                  <a:lnTo>
                    <a:pt x="64" y="78"/>
                  </a:lnTo>
                  <a:lnTo>
                    <a:pt x="72" y="72"/>
                  </a:lnTo>
                  <a:lnTo>
                    <a:pt x="82" y="67"/>
                  </a:lnTo>
                  <a:lnTo>
                    <a:pt x="92" y="63"/>
                  </a:lnTo>
                  <a:lnTo>
                    <a:pt x="102" y="61"/>
                  </a:lnTo>
                  <a:lnTo>
                    <a:pt x="110" y="59"/>
                  </a:lnTo>
                  <a:lnTo>
                    <a:pt x="116" y="58"/>
                  </a:lnTo>
                  <a:lnTo>
                    <a:pt x="132" y="52"/>
                  </a:lnTo>
                  <a:lnTo>
                    <a:pt x="146" y="43"/>
                  </a:lnTo>
                  <a:lnTo>
                    <a:pt x="157" y="33"/>
                  </a:lnTo>
                  <a:lnTo>
                    <a:pt x="168" y="23"/>
                  </a:lnTo>
                  <a:lnTo>
                    <a:pt x="178" y="13"/>
                  </a:lnTo>
                  <a:lnTo>
                    <a:pt x="188" y="6"/>
                  </a:lnTo>
                  <a:lnTo>
                    <a:pt x="197" y="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FAED1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5464176" y="1870076"/>
              <a:ext cx="325438" cy="2921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99" y="0"/>
                </a:cxn>
                <a:cxn ang="0">
                  <a:pos x="203" y="2"/>
                </a:cxn>
                <a:cxn ang="0">
                  <a:pos x="205" y="4"/>
                </a:cxn>
                <a:cxn ang="0">
                  <a:pos x="196" y="6"/>
                </a:cxn>
                <a:cxn ang="0">
                  <a:pos x="190" y="10"/>
                </a:cxn>
                <a:cxn ang="0">
                  <a:pos x="186" y="16"/>
                </a:cxn>
                <a:cxn ang="0">
                  <a:pos x="179" y="32"/>
                </a:cxn>
                <a:cxn ang="0">
                  <a:pos x="176" y="40"/>
                </a:cxn>
                <a:cxn ang="0">
                  <a:pos x="171" y="47"/>
                </a:cxn>
                <a:cxn ang="0">
                  <a:pos x="159" y="61"/>
                </a:cxn>
                <a:cxn ang="0">
                  <a:pos x="143" y="72"/>
                </a:cxn>
                <a:cxn ang="0">
                  <a:pos x="126" y="81"/>
                </a:cxn>
                <a:cxn ang="0">
                  <a:pos x="108" y="89"/>
                </a:cxn>
                <a:cxn ang="0">
                  <a:pos x="91" y="95"/>
                </a:cxn>
                <a:cxn ang="0">
                  <a:pos x="80" y="98"/>
                </a:cxn>
                <a:cxn ang="0">
                  <a:pos x="67" y="103"/>
                </a:cxn>
                <a:cxn ang="0">
                  <a:pos x="54" y="111"/>
                </a:cxn>
                <a:cxn ang="0">
                  <a:pos x="42" y="121"/>
                </a:cxn>
                <a:cxn ang="0">
                  <a:pos x="30" y="132"/>
                </a:cxn>
                <a:cxn ang="0">
                  <a:pos x="20" y="144"/>
                </a:cxn>
                <a:cxn ang="0">
                  <a:pos x="14" y="157"/>
                </a:cxn>
                <a:cxn ang="0">
                  <a:pos x="11" y="170"/>
                </a:cxn>
                <a:cxn ang="0">
                  <a:pos x="14" y="184"/>
                </a:cxn>
                <a:cxn ang="0">
                  <a:pos x="5" y="171"/>
                </a:cxn>
                <a:cxn ang="0">
                  <a:pos x="1" y="158"/>
                </a:cxn>
                <a:cxn ang="0">
                  <a:pos x="0" y="144"/>
                </a:cxn>
                <a:cxn ang="0">
                  <a:pos x="3" y="130"/>
                </a:cxn>
                <a:cxn ang="0">
                  <a:pos x="7" y="116"/>
                </a:cxn>
                <a:cxn ang="0">
                  <a:pos x="15" y="103"/>
                </a:cxn>
                <a:cxn ang="0">
                  <a:pos x="24" y="90"/>
                </a:cxn>
                <a:cxn ang="0">
                  <a:pos x="34" y="79"/>
                </a:cxn>
                <a:cxn ang="0">
                  <a:pos x="45" y="70"/>
                </a:cxn>
                <a:cxn ang="0">
                  <a:pos x="56" y="63"/>
                </a:cxn>
                <a:cxn ang="0">
                  <a:pos x="74" y="55"/>
                </a:cxn>
                <a:cxn ang="0">
                  <a:pos x="92" y="49"/>
                </a:cxn>
                <a:cxn ang="0">
                  <a:pos x="112" y="45"/>
                </a:cxn>
                <a:cxn ang="0">
                  <a:pos x="130" y="39"/>
                </a:cxn>
                <a:cxn ang="0">
                  <a:pos x="147" y="30"/>
                </a:cxn>
                <a:cxn ang="0">
                  <a:pos x="155" y="25"/>
                </a:cxn>
                <a:cxn ang="0">
                  <a:pos x="168" y="12"/>
                </a:cxn>
                <a:cxn ang="0">
                  <a:pos x="175" y="6"/>
                </a:cxn>
                <a:cxn ang="0">
                  <a:pos x="183" y="2"/>
                </a:cxn>
                <a:cxn ang="0">
                  <a:pos x="192" y="0"/>
                </a:cxn>
              </a:cxnLst>
              <a:rect l="0" t="0" r="r" b="b"/>
              <a:pathLst>
                <a:path w="205" h="184">
                  <a:moveTo>
                    <a:pt x="192" y="0"/>
                  </a:moveTo>
                  <a:lnTo>
                    <a:pt x="199" y="0"/>
                  </a:lnTo>
                  <a:lnTo>
                    <a:pt x="203" y="2"/>
                  </a:lnTo>
                  <a:lnTo>
                    <a:pt x="205" y="4"/>
                  </a:lnTo>
                  <a:lnTo>
                    <a:pt x="196" y="6"/>
                  </a:lnTo>
                  <a:lnTo>
                    <a:pt x="190" y="10"/>
                  </a:lnTo>
                  <a:lnTo>
                    <a:pt x="186" y="16"/>
                  </a:lnTo>
                  <a:lnTo>
                    <a:pt x="179" y="32"/>
                  </a:lnTo>
                  <a:lnTo>
                    <a:pt x="176" y="40"/>
                  </a:lnTo>
                  <a:lnTo>
                    <a:pt x="171" y="47"/>
                  </a:lnTo>
                  <a:lnTo>
                    <a:pt x="159" y="61"/>
                  </a:lnTo>
                  <a:lnTo>
                    <a:pt x="143" y="72"/>
                  </a:lnTo>
                  <a:lnTo>
                    <a:pt x="126" y="81"/>
                  </a:lnTo>
                  <a:lnTo>
                    <a:pt x="108" y="89"/>
                  </a:lnTo>
                  <a:lnTo>
                    <a:pt x="91" y="95"/>
                  </a:lnTo>
                  <a:lnTo>
                    <a:pt x="80" y="98"/>
                  </a:lnTo>
                  <a:lnTo>
                    <a:pt x="67" y="103"/>
                  </a:lnTo>
                  <a:lnTo>
                    <a:pt x="54" y="111"/>
                  </a:lnTo>
                  <a:lnTo>
                    <a:pt x="42" y="121"/>
                  </a:lnTo>
                  <a:lnTo>
                    <a:pt x="30" y="132"/>
                  </a:lnTo>
                  <a:lnTo>
                    <a:pt x="20" y="144"/>
                  </a:lnTo>
                  <a:lnTo>
                    <a:pt x="14" y="157"/>
                  </a:lnTo>
                  <a:lnTo>
                    <a:pt x="11" y="170"/>
                  </a:lnTo>
                  <a:lnTo>
                    <a:pt x="14" y="184"/>
                  </a:lnTo>
                  <a:lnTo>
                    <a:pt x="5" y="171"/>
                  </a:lnTo>
                  <a:lnTo>
                    <a:pt x="1" y="158"/>
                  </a:lnTo>
                  <a:lnTo>
                    <a:pt x="0" y="144"/>
                  </a:lnTo>
                  <a:lnTo>
                    <a:pt x="3" y="130"/>
                  </a:lnTo>
                  <a:lnTo>
                    <a:pt x="7" y="116"/>
                  </a:lnTo>
                  <a:lnTo>
                    <a:pt x="15" y="103"/>
                  </a:lnTo>
                  <a:lnTo>
                    <a:pt x="24" y="90"/>
                  </a:lnTo>
                  <a:lnTo>
                    <a:pt x="34" y="79"/>
                  </a:lnTo>
                  <a:lnTo>
                    <a:pt x="45" y="70"/>
                  </a:lnTo>
                  <a:lnTo>
                    <a:pt x="56" y="63"/>
                  </a:lnTo>
                  <a:lnTo>
                    <a:pt x="74" y="55"/>
                  </a:lnTo>
                  <a:lnTo>
                    <a:pt x="92" y="49"/>
                  </a:lnTo>
                  <a:lnTo>
                    <a:pt x="112" y="45"/>
                  </a:lnTo>
                  <a:lnTo>
                    <a:pt x="130" y="39"/>
                  </a:lnTo>
                  <a:lnTo>
                    <a:pt x="147" y="30"/>
                  </a:lnTo>
                  <a:lnTo>
                    <a:pt x="155" y="25"/>
                  </a:lnTo>
                  <a:lnTo>
                    <a:pt x="168" y="12"/>
                  </a:lnTo>
                  <a:lnTo>
                    <a:pt x="175" y="6"/>
                  </a:lnTo>
                  <a:lnTo>
                    <a:pt x="183" y="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445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5" name="Freeform 47"/>
            <p:cNvSpPr>
              <a:spLocks noEditPoints="1"/>
            </p:cNvSpPr>
            <p:nvPr/>
          </p:nvSpPr>
          <p:spPr bwMode="auto">
            <a:xfrm>
              <a:off x="6403976" y="3963988"/>
              <a:ext cx="328613" cy="188913"/>
            </a:xfrm>
            <a:custGeom>
              <a:avLst/>
              <a:gdLst/>
              <a:ahLst/>
              <a:cxnLst>
                <a:cxn ang="0">
                  <a:pos x="32" y="116"/>
                </a:cxn>
                <a:cxn ang="0">
                  <a:pos x="36" y="119"/>
                </a:cxn>
                <a:cxn ang="0">
                  <a:pos x="33" y="117"/>
                </a:cxn>
                <a:cxn ang="0">
                  <a:pos x="32" y="116"/>
                </a:cxn>
                <a:cxn ang="0">
                  <a:pos x="72" y="0"/>
                </a:cxn>
                <a:cxn ang="0">
                  <a:pos x="82" y="0"/>
                </a:cxn>
                <a:cxn ang="0">
                  <a:pos x="92" y="2"/>
                </a:cxn>
                <a:cxn ang="0">
                  <a:pos x="102" y="5"/>
                </a:cxn>
                <a:cxn ang="0">
                  <a:pos x="124" y="12"/>
                </a:cxn>
                <a:cxn ang="0">
                  <a:pos x="133" y="14"/>
                </a:cxn>
                <a:cxn ang="0">
                  <a:pos x="141" y="15"/>
                </a:cxn>
                <a:cxn ang="0">
                  <a:pos x="154" y="14"/>
                </a:cxn>
                <a:cxn ang="0">
                  <a:pos x="166" y="10"/>
                </a:cxn>
                <a:cxn ang="0">
                  <a:pos x="193" y="3"/>
                </a:cxn>
                <a:cxn ang="0">
                  <a:pos x="207" y="3"/>
                </a:cxn>
                <a:cxn ang="0">
                  <a:pos x="195" y="12"/>
                </a:cxn>
                <a:cxn ang="0">
                  <a:pos x="181" y="22"/>
                </a:cxn>
                <a:cxn ang="0">
                  <a:pos x="168" y="32"/>
                </a:cxn>
                <a:cxn ang="0">
                  <a:pos x="155" y="41"/>
                </a:cxn>
                <a:cxn ang="0">
                  <a:pos x="140" y="47"/>
                </a:cxn>
                <a:cxn ang="0">
                  <a:pos x="125" y="48"/>
                </a:cxn>
                <a:cxn ang="0">
                  <a:pos x="118" y="47"/>
                </a:cxn>
                <a:cxn ang="0">
                  <a:pos x="102" y="41"/>
                </a:cxn>
                <a:cxn ang="0">
                  <a:pos x="94" y="39"/>
                </a:cxn>
                <a:cxn ang="0">
                  <a:pos x="87" y="39"/>
                </a:cxn>
                <a:cxn ang="0">
                  <a:pos x="81" y="43"/>
                </a:cxn>
                <a:cxn ang="0">
                  <a:pos x="76" y="47"/>
                </a:cxn>
                <a:cxn ang="0">
                  <a:pos x="62" y="60"/>
                </a:cxn>
                <a:cxn ang="0">
                  <a:pos x="53" y="64"/>
                </a:cxn>
                <a:cxn ang="0">
                  <a:pos x="45" y="68"/>
                </a:cxn>
                <a:cxn ang="0">
                  <a:pos x="31" y="68"/>
                </a:cxn>
                <a:cxn ang="0">
                  <a:pos x="27" y="71"/>
                </a:cxn>
                <a:cxn ang="0">
                  <a:pos x="24" y="77"/>
                </a:cxn>
                <a:cxn ang="0">
                  <a:pos x="23" y="83"/>
                </a:cxn>
                <a:cxn ang="0">
                  <a:pos x="23" y="91"/>
                </a:cxn>
                <a:cxn ang="0">
                  <a:pos x="27" y="107"/>
                </a:cxn>
                <a:cxn ang="0">
                  <a:pos x="29" y="112"/>
                </a:cxn>
                <a:cxn ang="0">
                  <a:pos x="32" y="116"/>
                </a:cxn>
                <a:cxn ang="0">
                  <a:pos x="20" y="106"/>
                </a:cxn>
                <a:cxn ang="0">
                  <a:pos x="10" y="95"/>
                </a:cxn>
                <a:cxn ang="0">
                  <a:pos x="4" y="85"/>
                </a:cxn>
                <a:cxn ang="0">
                  <a:pos x="0" y="76"/>
                </a:cxn>
                <a:cxn ang="0">
                  <a:pos x="0" y="67"/>
                </a:cxn>
                <a:cxn ang="0">
                  <a:pos x="4" y="60"/>
                </a:cxn>
                <a:cxn ang="0">
                  <a:pos x="8" y="53"/>
                </a:cxn>
                <a:cxn ang="0">
                  <a:pos x="14" y="46"/>
                </a:cxn>
                <a:cxn ang="0">
                  <a:pos x="30" y="33"/>
                </a:cxn>
                <a:cxn ang="0">
                  <a:pos x="38" y="28"/>
                </a:cxn>
                <a:cxn ang="0">
                  <a:pos x="52" y="15"/>
                </a:cxn>
                <a:cxn ang="0">
                  <a:pos x="58" y="9"/>
                </a:cxn>
                <a:cxn ang="0">
                  <a:pos x="64" y="3"/>
                </a:cxn>
                <a:cxn ang="0">
                  <a:pos x="72" y="0"/>
                </a:cxn>
              </a:cxnLst>
              <a:rect l="0" t="0" r="r" b="b"/>
              <a:pathLst>
                <a:path w="207" h="119">
                  <a:moveTo>
                    <a:pt x="32" y="116"/>
                  </a:moveTo>
                  <a:lnTo>
                    <a:pt x="36" y="119"/>
                  </a:lnTo>
                  <a:lnTo>
                    <a:pt x="33" y="117"/>
                  </a:lnTo>
                  <a:lnTo>
                    <a:pt x="32" y="116"/>
                  </a:lnTo>
                  <a:close/>
                  <a:moveTo>
                    <a:pt x="72" y="0"/>
                  </a:moveTo>
                  <a:lnTo>
                    <a:pt x="82" y="0"/>
                  </a:lnTo>
                  <a:lnTo>
                    <a:pt x="92" y="2"/>
                  </a:lnTo>
                  <a:lnTo>
                    <a:pt x="102" y="5"/>
                  </a:lnTo>
                  <a:lnTo>
                    <a:pt x="124" y="12"/>
                  </a:lnTo>
                  <a:lnTo>
                    <a:pt x="133" y="14"/>
                  </a:lnTo>
                  <a:lnTo>
                    <a:pt x="141" y="15"/>
                  </a:lnTo>
                  <a:lnTo>
                    <a:pt x="154" y="14"/>
                  </a:lnTo>
                  <a:lnTo>
                    <a:pt x="166" y="10"/>
                  </a:lnTo>
                  <a:lnTo>
                    <a:pt x="193" y="3"/>
                  </a:lnTo>
                  <a:lnTo>
                    <a:pt x="207" y="3"/>
                  </a:lnTo>
                  <a:lnTo>
                    <a:pt x="195" y="12"/>
                  </a:lnTo>
                  <a:lnTo>
                    <a:pt x="181" y="22"/>
                  </a:lnTo>
                  <a:lnTo>
                    <a:pt x="168" y="32"/>
                  </a:lnTo>
                  <a:lnTo>
                    <a:pt x="155" y="41"/>
                  </a:lnTo>
                  <a:lnTo>
                    <a:pt x="140" y="47"/>
                  </a:lnTo>
                  <a:lnTo>
                    <a:pt x="125" y="48"/>
                  </a:lnTo>
                  <a:lnTo>
                    <a:pt x="118" y="47"/>
                  </a:lnTo>
                  <a:lnTo>
                    <a:pt x="102" y="41"/>
                  </a:lnTo>
                  <a:lnTo>
                    <a:pt x="94" y="39"/>
                  </a:lnTo>
                  <a:lnTo>
                    <a:pt x="87" y="39"/>
                  </a:lnTo>
                  <a:lnTo>
                    <a:pt x="81" y="43"/>
                  </a:lnTo>
                  <a:lnTo>
                    <a:pt x="76" y="47"/>
                  </a:lnTo>
                  <a:lnTo>
                    <a:pt x="62" y="60"/>
                  </a:lnTo>
                  <a:lnTo>
                    <a:pt x="53" y="64"/>
                  </a:lnTo>
                  <a:lnTo>
                    <a:pt x="45" y="68"/>
                  </a:lnTo>
                  <a:lnTo>
                    <a:pt x="31" y="68"/>
                  </a:lnTo>
                  <a:lnTo>
                    <a:pt x="27" y="71"/>
                  </a:lnTo>
                  <a:lnTo>
                    <a:pt x="24" y="77"/>
                  </a:lnTo>
                  <a:lnTo>
                    <a:pt x="23" y="83"/>
                  </a:lnTo>
                  <a:lnTo>
                    <a:pt x="23" y="91"/>
                  </a:lnTo>
                  <a:lnTo>
                    <a:pt x="27" y="107"/>
                  </a:lnTo>
                  <a:lnTo>
                    <a:pt x="29" y="112"/>
                  </a:lnTo>
                  <a:lnTo>
                    <a:pt x="32" y="116"/>
                  </a:lnTo>
                  <a:lnTo>
                    <a:pt x="20" y="106"/>
                  </a:lnTo>
                  <a:lnTo>
                    <a:pt x="10" y="95"/>
                  </a:lnTo>
                  <a:lnTo>
                    <a:pt x="4" y="85"/>
                  </a:lnTo>
                  <a:lnTo>
                    <a:pt x="0" y="76"/>
                  </a:lnTo>
                  <a:lnTo>
                    <a:pt x="0" y="67"/>
                  </a:lnTo>
                  <a:lnTo>
                    <a:pt x="4" y="60"/>
                  </a:lnTo>
                  <a:lnTo>
                    <a:pt x="8" y="53"/>
                  </a:lnTo>
                  <a:lnTo>
                    <a:pt x="14" y="46"/>
                  </a:lnTo>
                  <a:lnTo>
                    <a:pt x="30" y="33"/>
                  </a:lnTo>
                  <a:lnTo>
                    <a:pt x="38" y="28"/>
                  </a:lnTo>
                  <a:lnTo>
                    <a:pt x="52" y="15"/>
                  </a:lnTo>
                  <a:lnTo>
                    <a:pt x="58" y="9"/>
                  </a:lnTo>
                  <a:lnTo>
                    <a:pt x="64" y="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479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45"/>
          <p:cNvGrpSpPr/>
          <p:nvPr/>
        </p:nvGrpSpPr>
        <p:grpSpPr>
          <a:xfrm>
            <a:off x="1027112" y="2362200"/>
            <a:ext cx="10134601" cy="923330"/>
            <a:chOff x="1217611" y="2850776"/>
            <a:chExt cx="10134601" cy="923330"/>
          </a:xfrm>
        </p:grpSpPr>
        <p:sp>
          <p:nvSpPr>
            <p:cNvPr id="147" name="TextBox 146"/>
            <p:cNvSpPr txBox="1"/>
            <p:nvPr/>
          </p:nvSpPr>
          <p:spPr>
            <a:xfrm flipH="1">
              <a:off x="1217611" y="2850776"/>
              <a:ext cx="2443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 flipH="1">
              <a:off x="8875059" y="2850776"/>
              <a:ext cx="24771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232714" y="4343400"/>
            <a:ext cx="3118691" cy="1205345"/>
            <a:chOff x="6704012" y="4343400"/>
            <a:chExt cx="3118691" cy="1205345"/>
          </a:xfrm>
        </p:grpSpPr>
        <p:sp>
          <p:nvSpPr>
            <p:cNvPr id="51" name="Freeform 50"/>
            <p:cNvSpPr/>
            <p:nvPr/>
          </p:nvSpPr>
          <p:spPr>
            <a:xfrm rot="998374">
              <a:off x="7008812" y="4343400"/>
              <a:ext cx="2813891" cy="1205345"/>
            </a:xfrm>
            <a:custGeom>
              <a:avLst/>
              <a:gdLst>
                <a:gd name="connsiteX0" fmla="*/ 1193800 w 3017982"/>
                <a:gd name="connsiteY0" fmla="*/ 163946 h 1528618"/>
                <a:gd name="connsiteX1" fmla="*/ 2426855 w 3017982"/>
                <a:gd name="connsiteY1" fmla="*/ 219364 h 1528618"/>
                <a:gd name="connsiteX2" fmla="*/ 2981036 w 3017982"/>
                <a:gd name="connsiteY2" fmla="*/ 191655 h 1528618"/>
                <a:gd name="connsiteX3" fmla="*/ 2205182 w 3017982"/>
                <a:gd name="connsiteY3" fmla="*/ 1369291 h 1528618"/>
                <a:gd name="connsiteX4" fmla="*/ 168564 w 3017982"/>
                <a:gd name="connsiteY4" fmla="*/ 1147618 h 1528618"/>
                <a:gd name="connsiteX5" fmla="*/ 1193800 w 3017982"/>
                <a:gd name="connsiteY5" fmla="*/ 163946 h 1528618"/>
                <a:gd name="connsiteX0" fmla="*/ 1025236 w 2849418"/>
                <a:gd name="connsiteY0" fmla="*/ 163946 h 1528618"/>
                <a:gd name="connsiteX1" fmla="*/ 2258291 w 2849418"/>
                <a:gd name="connsiteY1" fmla="*/ 219364 h 1528618"/>
                <a:gd name="connsiteX2" fmla="*/ 2812472 w 2849418"/>
                <a:gd name="connsiteY2" fmla="*/ 191655 h 1528618"/>
                <a:gd name="connsiteX3" fmla="*/ 2036618 w 2849418"/>
                <a:gd name="connsiteY3" fmla="*/ 1369291 h 1528618"/>
                <a:gd name="connsiteX4" fmla="*/ 0 w 2849418"/>
                <a:gd name="connsiteY4" fmla="*/ 1147618 h 1528618"/>
                <a:gd name="connsiteX5" fmla="*/ 1025236 w 2849418"/>
                <a:gd name="connsiteY5" fmla="*/ 163946 h 1528618"/>
                <a:gd name="connsiteX0" fmla="*/ 1025236 w 2849418"/>
                <a:gd name="connsiteY0" fmla="*/ 163946 h 1528618"/>
                <a:gd name="connsiteX1" fmla="*/ 2258291 w 2849418"/>
                <a:gd name="connsiteY1" fmla="*/ 219364 h 1528618"/>
                <a:gd name="connsiteX2" fmla="*/ 2812472 w 2849418"/>
                <a:gd name="connsiteY2" fmla="*/ 191655 h 1528618"/>
                <a:gd name="connsiteX3" fmla="*/ 2036618 w 2849418"/>
                <a:gd name="connsiteY3" fmla="*/ 1369291 h 1528618"/>
                <a:gd name="connsiteX4" fmla="*/ 0 w 2849418"/>
                <a:gd name="connsiteY4" fmla="*/ 1147618 h 1528618"/>
                <a:gd name="connsiteX5" fmla="*/ 1025236 w 2849418"/>
                <a:gd name="connsiteY5" fmla="*/ 163946 h 1528618"/>
                <a:gd name="connsiteX0" fmla="*/ 1025236 w 2813891"/>
                <a:gd name="connsiteY0" fmla="*/ 163945 h 1528617"/>
                <a:gd name="connsiteX1" fmla="*/ 2028103 w 2813891"/>
                <a:gd name="connsiteY1" fmla="*/ 219363 h 1528617"/>
                <a:gd name="connsiteX2" fmla="*/ 2812472 w 2813891"/>
                <a:gd name="connsiteY2" fmla="*/ 191654 h 1528617"/>
                <a:gd name="connsiteX3" fmla="*/ 2036618 w 2813891"/>
                <a:gd name="connsiteY3" fmla="*/ 1369290 h 1528617"/>
                <a:gd name="connsiteX4" fmla="*/ 0 w 2813891"/>
                <a:gd name="connsiteY4" fmla="*/ 1147617 h 1528617"/>
                <a:gd name="connsiteX5" fmla="*/ 1025236 w 2813891"/>
                <a:gd name="connsiteY5" fmla="*/ 163945 h 1528617"/>
                <a:gd name="connsiteX0" fmla="*/ 1025236 w 2813891"/>
                <a:gd name="connsiteY0" fmla="*/ 163945 h 1528617"/>
                <a:gd name="connsiteX1" fmla="*/ 2028103 w 2813891"/>
                <a:gd name="connsiteY1" fmla="*/ 219363 h 1528617"/>
                <a:gd name="connsiteX2" fmla="*/ 2812472 w 2813891"/>
                <a:gd name="connsiteY2" fmla="*/ 191654 h 1528617"/>
                <a:gd name="connsiteX3" fmla="*/ 2036618 w 2813891"/>
                <a:gd name="connsiteY3" fmla="*/ 1369290 h 1528617"/>
                <a:gd name="connsiteX4" fmla="*/ 0 w 2813891"/>
                <a:gd name="connsiteY4" fmla="*/ 1147617 h 1528617"/>
                <a:gd name="connsiteX5" fmla="*/ 1025236 w 2813891"/>
                <a:gd name="connsiteY5" fmla="*/ 163945 h 1528617"/>
                <a:gd name="connsiteX0" fmla="*/ 1025236 w 2813891"/>
                <a:gd name="connsiteY0" fmla="*/ 163945 h 1528617"/>
                <a:gd name="connsiteX1" fmla="*/ 2028103 w 2813891"/>
                <a:gd name="connsiteY1" fmla="*/ 219363 h 1528617"/>
                <a:gd name="connsiteX2" fmla="*/ 2812472 w 2813891"/>
                <a:gd name="connsiteY2" fmla="*/ 191654 h 1528617"/>
                <a:gd name="connsiteX3" fmla="*/ 2036618 w 2813891"/>
                <a:gd name="connsiteY3" fmla="*/ 1369290 h 1528617"/>
                <a:gd name="connsiteX4" fmla="*/ 0 w 2813891"/>
                <a:gd name="connsiteY4" fmla="*/ 1147617 h 1528617"/>
                <a:gd name="connsiteX5" fmla="*/ 1025236 w 2813891"/>
                <a:gd name="connsiteY5" fmla="*/ 163945 h 1528617"/>
                <a:gd name="connsiteX0" fmla="*/ 1025236 w 2813891"/>
                <a:gd name="connsiteY0" fmla="*/ 53109 h 1417781"/>
                <a:gd name="connsiteX1" fmla="*/ 2028103 w 2813891"/>
                <a:gd name="connsiteY1" fmla="*/ 108527 h 1417781"/>
                <a:gd name="connsiteX2" fmla="*/ 2812472 w 2813891"/>
                <a:gd name="connsiteY2" fmla="*/ 80818 h 1417781"/>
                <a:gd name="connsiteX3" fmla="*/ 2036618 w 2813891"/>
                <a:gd name="connsiteY3" fmla="*/ 1258454 h 1417781"/>
                <a:gd name="connsiteX4" fmla="*/ 0 w 2813891"/>
                <a:gd name="connsiteY4" fmla="*/ 1036781 h 1417781"/>
                <a:gd name="connsiteX5" fmla="*/ 1025236 w 2813891"/>
                <a:gd name="connsiteY5" fmla="*/ 53109 h 1417781"/>
                <a:gd name="connsiteX0" fmla="*/ 1025236 w 2813891"/>
                <a:gd name="connsiteY0" fmla="*/ 0 h 1364672"/>
                <a:gd name="connsiteX1" fmla="*/ 2028103 w 2813891"/>
                <a:gd name="connsiteY1" fmla="*/ 55418 h 1364672"/>
                <a:gd name="connsiteX2" fmla="*/ 2812472 w 2813891"/>
                <a:gd name="connsiteY2" fmla="*/ 27709 h 1364672"/>
                <a:gd name="connsiteX3" fmla="*/ 2036618 w 2813891"/>
                <a:gd name="connsiteY3" fmla="*/ 1205345 h 1364672"/>
                <a:gd name="connsiteX4" fmla="*/ 0 w 2813891"/>
                <a:gd name="connsiteY4" fmla="*/ 983672 h 1364672"/>
                <a:gd name="connsiteX5" fmla="*/ 1025236 w 2813891"/>
                <a:gd name="connsiteY5" fmla="*/ 0 h 1364672"/>
                <a:gd name="connsiteX0" fmla="*/ 1025236 w 2813891"/>
                <a:gd name="connsiteY0" fmla="*/ 0 h 1364672"/>
                <a:gd name="connsiteX1" fmla="*/ 2028103 w 2813891"/>
                <a:gd name="connsiteY1" fmla="*/ 55418 h 1364672"/>
                <a:gd name="connsiteX2" fmla="*/ 2812472 w 2813891"/>
                <a:gd name="connsiteY2" fmla="*/ 27709 h 1364672"/>
                <a:gd name="connsiteX3" fmla="*/ 2036618 w 2813891"/>
                <a:gd name="connsiteY3" fmla="*/ 1205345 h 1364672"/>
                <a:gd name="connsiteX4" fmla="*/ 0 w 2813891"/>
                <a:gd name="connsiteY4" fmla="*/ 983672 h 1364672"/>
                <a:gd name="connsiteX5" fmla="*/ 1025236 w 2813891"/>
                <a:gd name="connsiteY5" fmla="*/ 0 h 1364672"/>
                <a:gd name="connsiteX0" fmla="*/ 1025236 w 2813891"/>
                <a:gd name="connsiteY0" fmla="*/ 0 h 1364672"/>
                <a:gd name="connsiteX1" fmla="*/ 2028103 w 2813891"/>
                <a:gd name="connsiteY1" fmla="*/ 55418 h 1364672"/>
                <a:gd name="connsiteX2" fmla="*/ 2812472 w 2813891"/>
                <a:gd name="connsiteY2" fmla="*/ 27709 h 1364672"/>
                <a:gd name="connsiteX3" fmla="*/ 2036618 w 2813891"/>
                <a:gd name="connsiteY3" fmla="*/ 1205345 h 1364672"/>
                <a:gd name="connsiteX4" fmla="*/ 0 w 2813891"/>
                <a:gd name="connsiteY4" fmla="*/ 983672 h 1364672"/>
                <a:gd name="connsiteX5" fmla="*/ 1025236 w 2813891"/>
                <a:gd name="connsiteY5" fmla="*/ 0 h 1364672"/>
                <a:gd name="connsiteX0" fmla="*/ 1025236 w 2813891"/>
                <a:gd name="connsiteY0" fmla="*/ 0 h 1205345"/>
                <a:gd name="connsiteX1" fmla="*/ 2028103 w 2813891"/>
                <a:gd name="connsiteY1" fmla="*/ 55418 h 1205345"/>
                <a:gd name="connsiteX2" fmla="*/ 2812472 w 2813891"/>
                <a:gd name="connsiteY2" fmla="*/ 27709 h 1205345"/>
                <a:gd name="connsiteX3" fmla="*/ 2036618 w 2813891"/>
                <a:gd name="connsiteY3" fmla="*/ 1205345 h 1205345"/>
                <a:gd name="connsiteX4" fmla="*/ 0 w 2813891"/>
                <a:gd name="connsiteY4" fmla="*/ 983672 h 1205345"/>
                <a:gd name="connsiteX5" fmla="*/ 1025236 w 2813891"/>
                <a:gd name="connsiteY5" fmla="*/ 0 h 120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13891" h="1205345">
                  <a:moveTo>
                    <a:pt x="1025236" y="0"/>
                  </a:moveTo>
                  <a:cubicBezTo>
                    <a:pt x="1638733" y="46182"/>
                    <a:pt x="1662545" y="64655"/>
                    <a:pt x="2028103" y="55418"/>
                  </a:cubicBezTo>
                  <a:cubicBezTo>
                    <a:pt x="2325976" y="60036"/>
                    <a:pt x="2476381" y="92364"/>
                    <a:pt x="2812472" y="27709"/>
                  </a:cubicBezTo>
                  <a:cubicBezTo>
                    <a:pt x="2813891" y="219363"/>
                    <a:pt x="2049751" y="831273"/>
                    <a:pt x="2036618" y="1205345"/>
                  </a:cubicBezTo>
                  <a:cubicBezTo>
                    <a:pt x="932152" y="1080654"/>
                    <a:pt x="168564" y="1184563"/>
                    <a:pt x="0" y="983672"/>
                  </a:cubicBezTo>
                  <a:cubicBezTo>
                    <a:pt x="934460" y="318654"/>
                    <a:pt x="761278" y="341745"/>
                    <a:pt x="102523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6704012" y="4343400"/>
              <a:ext cx="2813891" cy="1205345"/>
            </a:xfrm>
            <a:custGeom>
              <a:avLst/>
              <a:gdLst>
                <a:gd name="connsiteX0" fmla="*/ 1193800 w 3017982"/>
                <a:gd name="connsiteY0" fmla="*/ 163946 h 1528618"/>
                <a:gd name="connsiteX1" fmla="*/ 2426855 w 3017982"/>
                <a:gd name="connsiteY1" fmla="*/ 219364 h 1528618"/>
                <a:gd name="connsiteX2" fmla="*/ 2981036 w 3017982"/>
                <a:gd name="connsiteY2" fmla="*/ 191655 h 1528618"/>
                <a:gd name="connsiteX3" fmla="*/ 2205182 w 3017982"/>
                <a:gd name="connsiteY3" fmla="*/ 1369291 h 1528618"/>
                <a:gd name="connsiteX4" fmla="*/ 168564 w 3017982"/>
                <a:gd name="connsiteY4" fmla="*/ 1147618 h 1528618"/>
                <a:gd name="connsiteX5" fmla="*/ 1193800 w 3017982"/>
                <a:gd name="connsiteY5" fmla="*/ 163946 h 1528618"/>
                <a:gd name="connsiteX0" fmla="*/ 1025236 w 2849418"/>
                <a:gd name="connsiteY0" fmla="*/ 163946 h 1528618"/>
                <a:gd name="connsiteX1" fmla="*/ 2258291 w 2849418"/>
                <a:gd name="connsiteY1" fmla="*/ 219364 h 1528618"/>
                <a:gd name="connsiteX2" fmla="*/ 2812472 w 2849418"/>
                <a:gd name="connsiteY2" fmla="*/ 191655 h 1528618"/>
                <a:gd name="connsiteX3" fmla="*/ 2036618 w 2849418"/>
                <a:gd name="connsiteY3" fmla="*/ 1369291 h 1528618"/>
                <a:gd name="connsiteX4" fmla="*/ 0 w 2849418"/>
                <a:gd name="connsiteY4" fmla="*/ 1147618 h 1528618"/>
                <a:gd name="connsiteX5" fmla="*/ 1025236 w 2849418"/>
                <a:gd name="connsiteY5" fmla="*/ 163946 h 1528618"/>
                <a:gd name="connsiteX0" fmla="*/ 1025236 w 2849418"/>
                <a:gd name="connsiteY0" fmla="*/ 163946 h 1528618"/>
                <a:gd name="connsiteX1" fmla="*/ 2258291 w 2849418"/>
                <a:gd name="connsiteY1" fmla="*/ 219364 h 1528618"/>
                <a:gd name="connsiteX2" fmla="*/ 2812472 w 2849418"/>
                <a:gd name="connsiteY2" fmla="*/ 191655 h 1528618"/>
                <a:gd name="connsiteX3" fmla="*/ 2036618 w 2849418"/>
                <a:gd name="connsiteY3" fmla="*/ 1369291 h 1528618"/>
                <a:gd name="connsiteX4" fmla="*/ 0 w 2849418"/>
                <a:gd name="connsiteY4" fmla="*/ 1147618 h 1528618"/>
                <a:gd name="connsiteX5" fmla="*/ 1025236 w 2849418"/>
                <a:gd name="connsiteY5" fmla="*/ 163946 h 1528618"/>
                <a:gd name="connsiteX0" fmla="*/ 1025236 w 2813891"/>
                <a:gd name="connsiteY0" fmla="*/ 163945 h 1528617"/>
                <a:gd name="connsiteX1" fmla="*/ 2028103 w 2813891"/>
                <a:gd name="connsiteY1" fmla="*/ 219363 h 1528617"/>
                <a:gd name="connsiteX2" fmla="*/ 2812472 w 2813891"/>
                <a:gd name="connsiteY2" fmla="*/ 191654 h 1528617"/>
                <a:gd name="connsiteX3" fmla="*/ 2036618 w 2813891"/>
                <a:gd name="connsiteY3" fmla="*/ 1369290 h 1528617"/>
                <a:gd name="connsiteX4" fmla="*/ 0 w 2813891"/>
                <a:gd name="connsiteY4" fmla="*/ 1147617 h 1528617"/>
                <a:gd name="connsiteX5" fmla="*/ 1025236 w 2813891"/>
                <a:gd name="connsiteY5" fmla="*/ 163945 h 1528617"/>
                <a:gd name="connsiteX0" fmla="*/ 1025236 w 2813891"/>
                <a:gd name="connsiteY0" fmla="*/ 163945 h 1528617"/>
                <a:gd name="connsiteX1" fmla="*/ 2028103 w 2813891"/>
                <a:gd name="connsiteY1" fmla="*/ 219363 h 1528617"/>
                <a:gd name="connsiteX2" fmla="*/ 2812472 w 2813891"/>
                <a:gd name="connsiteY2" fmla="*/ 191654 h 1528617"/>
                <a:gd name="connsiteX3" fmla="*/ 2036618 w 2813891"/>
                <a:gd name="connsiteY3" fmla="*/ 1369290 h 1528617"/>
                <a:gd name="connsiteX4" fmla="*/ 0 w 2813891"/>
                <a:gd name="connsiteY4" fmla="*/ 1147617 h 1528617"/>
                <a:gd name="connsiteX5" fmla="*/ 1025236 w 2813891"/>
                <a:gd name="connsiteY5" fmla="*/ 163945 h 1528617"/>
                <a:gd name="connsiteX0" fmla="*/ 1025236 w 2813891"/>
                <a:gd name="connsiteY0" fmla="*/ 163945 h 1528617"/>
                <a:gd name="connsiteX1" fmla="*/ 2028103 w 2813891"/>
                <a:gd name="connsiteY1" fmla="*/ 219363 h 1528617"/>
                <a:gd name="connsiteX2" fmla="*/ 2812472 w 2813891"/>
                <a:gd name="connsiteY2" fmla="*/ 191654 h 1528617"/>
                <a:gd name="connsiteX3" fmla="*/ 2036618 w 2813891"/>
                <a:gd name="connsiteY3" fmla="*/ 1369290 h 1528617"/>
                <a:gd name="connsiteX4" fmla="*/ 0 w 2813891"/>
                <a:gd name="connsiteY4" fmla="*/ 1147617 h 1528617"/>
                <a:gd name="connsiteX5" fmla="*/ 1025236 w 2813891"/>
                <a:gd name="connsiteY5" fmla="*/ 163945 h 1528617"/>
                <a:gd name="connsiteX0" fmla="*/ 1025236 w 2813891"/>
                <a:gd name="connsiteY0" fmla="*/ 53109 h 1417781"/>
                <a:gd name="connsiteX1" fmla="*/ 2028103 w 2813891"/>
                <a:gd name="connsiteY1" fmla="*/ 108527 h 1417781"/>
                <a:gd name="connsiteX2" fmla="*/ 2812472 w 2813891"/>
                <a:gd name="connsiteY2" fmla="*/ 80818 h 1417781"/>
                <a:gd name="connsiteX3" fmla="*/ 2036618 w 2813891"/>
                <a:gd name="connsiteY3" fmla="*/ 1258454 h 1417781"/>
                <a:gd name="connsiteX4" fmla="*/ 0 w 2813891"/>
                <a:gd name="connsiteY4" fmla="*/ 1036781 h 1417781"/>
                <a:gd name="connsiteX5" fmla="*/ 1025236 w 2813891"/>
                <a:gd name="connsiteY5" fmla="*/ 53109 h 1417781"/>
                <a:gd name="connsiteX0" fmla="*/ 1025236 w 2813891"/>
                <a:gd name="connsiteY0" fmla="*/ 0 h 1364672"/>
                <a:gd name="connsiteX1" fmla="*/ 2028103 w 2813891"/>
                <a:gd name="connsiteY1" fmla="*/ 55418 h 1364672"/>
                <a:gd name="connsiteX2" fmla="*/ 2812472 w 2813891"/>
                <a:gd name="connsiteY2" fmla="*/ 27709 h 1364672"/>
                <a:gd name="connsiteX3" fmla="*/ 2036618 w 2813891"/>
                <a:gd name="connsiteY3" fmla="*/ 1205345 h 1364672"/>
                <a:gd name="connsiteX4" fmla="*/ 0 w 2813891"/>
                <a:gd name="connsiteY4" fmla="*/ 983672 h 1364672"/>
                <a:gd name="connsiteX5" fmla="*/ 1025236 w 2813891"/>
                <a:gd name="connsiteY5" fmla="*/ 0 h 1364672"/>
                <a:gd name="connsiteX0" fmla="*/ 1025236 w 2813891"/>
                <a:gd name="connsiteY0" fmla="*/ 0 h 1364672"/>
                <a:gd name="connsiteX1" fmla="*/ 2028103 w 2813891"/>
                <a:gd name="connsiteY1" fmla="*/ 55418 h 1364672"/>
                <a:gd name="connsiteX2" fmla="*/ 2812472 w 2813891"/>
                <a:gd name="connsiteY2" fmla="*/ 27709 h 1364672"/>
                <a:gd name="connsiteX3" fmla="*/ 2036618 w 2813891"/>
                <a:gd name="connsiteY3" fmla="*/ 1205345 h 1364672"/>
                <a:gd name="connsiteX4" fmla="*/ 0 w 2813891"/>
                <a:gd name="connsiteY4" fmla="*/ 983672 h 1364672"/>
                <a:gd name="connsiteX5" fmla="*/ 1025236 w 2813891"/>
                <a:gd name="connsiteY5" fmla="*/ 0 h 1364672"/>
                <a:gd name="connsiteX0" fmla="*/ 1025236 w 2813891"/>
                <a:gd name="connsiteY0" fmla="*/ 0 h 1364672"/>
                <a:gd name="connsiteX1" fmla="*/ 2028103 w 2813891"/>
                <a:gd name="connsiteY1" fmla="*/ 55418 h 1364672"/>
                <a:gd name="connsiteX2" fmla="*/ 2812472 w 2813891"/>
                <a:gd name="connsiteY2" fmla="*/ 27709 h 1364672"/>
                <a:gd name="connsiteX3" fmla="*/ 2036618 w 2813891"/>
                <a:gd name="connsiteY3" fmla="*/ 1205345 h 1364672"/>
                <a:gd name="connsiteX4" fmla="*/ 0 w 2813891"/>
                <a:gd name="connsiteY4" fmla="*/ 983672 h 1364672"/>
                <a:gd name="connsiteX5" fmla="*/ 1025236 w 2813891"/>
                <a:gd name="connsiteY5" fmla="*/ 0 h 1364672"/>
                <a:gd name="connsiteX0" fmla="*/ 1025236 w 2813891"/>
                <a:gd name="connsiteY0" fmla="*/ 0 h 1205345"/>
                <a:gd name="connsiteX1" fmla="*/ 2028103 w 2813891"/>
                <a:gd name="connsiteY1" fmla="*/ 55418 h 1205345"/>
                <a:gd name="connsiteX2" fmla="*/ 2812472 w 2813891"/>
                <a:gd name="connsiteY2" fmla="*/ 27709 h 1205345"/>
                <a:gd name="connsiteX3" fmla="*/ 2036618 w 2813891"/>
                <a:gd name="connsiteY3" fmla="*/ 1205345 h 1205345"/>
                <a:gd name="connsiteX4" fmla="*/ 0 w 2813891"/>
                <a:gd name="connsiteY4" fmla="*/ 983672 h 1205345"/>
                <a:gd name="connsiteX5" fmla="*/ 1025236 w 2813891"/>
                <a:gd name="connsiteY5" fmla="*/ 0 h 120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13891" h="1205345">
                  <a:moveTo>
                    <a:pt x="1025236" y="0"/>
                  </a:moveTo>
                  <a:cubicBezTo>
                    <a:pt x="1638733" y="46182"/>
                    <a:pt x="1662545" y="64655"/>
                    <a:pt x="2028103" y="55418"/>
                  </a:cubicBezTo>
                  <a:cubicBezTo>
                    <a:pt x="2325976" y="60036"/>
                    <a:pt x="2476381" y="92364"/>
                    <a:pt x="2812472" y="27709"/>
                  </a:cubicBezTo>
                  <a:cubicBezTo>
                    <a:pt x="2813891" y="219363"/>
                    <a:pt x="2049751" y="831273"/>
                    <a:pt x="2036618" y="1205345"/>
                  </a:cubicBezTo>
                  <a:cubicBezTo>
                    <a:pt x="932152" y="1080654"/>
                    <a:pt x="168564" y="1184563"/>
                    <a:pt x="0" y="983672"/>
                  </a:cubicBezTo>
                  <a:cubicBezTo>
                    <a:pt x="934460" y="318654"/>
                    <a:pt x="761278" y="341745"/>
                    <a:pt x="102523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6915726" y="4663796"/>
              <a:ext cx="2048164" cy="559930"/>
            </a:xfrm>
            <a:custGeom>
              <a:avLst/>
              <a:gdLst>
                <a:gd name="connsiteX0" fmla="*/ 429491 w 2246746"/>
                <a:gd name="connsiteY0" fmla="*/ 226291 h 614218"/>
                <a:gd name="connsiteX1" fmla="*/ 1025237 w 2246746"/>
                <a:gd name="connsiteY1" fmla="*/ 4618 h 614218"/>
                <a:gd name="connsiteX2" fmla="*/ 1191491 w 2246746"/>
                <a:gd name="connsiteY2" fmla="*/ 254000 h 614218"/>
                <a:gd name="connsiteX3" fmla="*/ 1579419 w 2246746"/>
                <a:gd name="connsiteY3" fmla="*/ 87745 h 614218"/>
                <a:gd name="connsiteX4" fmla="*/ 1787237 w 2246746"/>
                <a:gd name="connsiteY4" fmla="*/ 295563 h 614218"/>
                <a:gd name="connsiteX5" fmla="*/ 2216728 w 2246746"/>
                <a:gd name="connsiteY5" fmla="*/ 143163 h 614218"/>
                <a:gd name="connsiteX6" fmla="*/ 1967346 w 2246746"/>
                <a:gd name="connsiteY6" fmla="*/ 489527 h 614218"/>
                <a:gd name="connsiteX7" fmla="*/ 1136073 w 2246746"/>
                <a:gd name="connsiteY7" fmla="*/ 392545 h 614218"/>
                <a:gd name="connsiteX8" fmla="*/ 0 w 2246746"/>
                <a:gd name="connsiteY8" fmla="*/ 614218 h 61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6746" h="614218">
                  <a:moveTo>
                    <a:pt x="429491" y="226291"/>
                  </a:moveTo>
                  <a:cubicBezTo>
                    <a:pt x="663864" y="113145"/>
                    <a:pt x="898237" y="0"/>
                    <a:pt x="1025237" y="4618"/>
                  </a:cubicBezTo>
                  <a:cubicBezTo>
                    <a:pt x="1152237" y="9236"/>
                    <a:pt x="1099127" y="240146"/>
                    <a:pt x="1191491" y="254000"/>
                  </a:cubicBezTo>
                  <a:cubicBezTo>
                    <a:pt x="1283855" y="267854"/>
                    <a:pt x="1480128" y="80818"/>
                    <a:pt x="1579419" y="87745"/>
                  </a:cubicBezTo>
                  <a:cubicBezTo>
                    <a:pt x="1678710" y="94672"/>
                    <a:pt x="1681019" y="286327"/>
                    <a:pt x="1787237" y="295563"/>
                  </a:cubicBezTo>
                  <a:cubicBezTo>
                    <a:pt x="1893455" y="304799"/>
                    <a:pt x="2186710" y="110836"/>
                    <a:pt x="2216728" y="143163"/>
                  </a:cubicBezTo>
                  <a:cubicBezTo>
                    <a:pt x="2246746" y="175490"/>
                    <a:pt x="2147455" y="447963"/>
                    <a:pt x="1967346" y="489527"/>
                  </a:cubicBezTo>
                  <a:cubicBezTo>
                    <a:pt x="1787237" y="531091"/>
                    <a:pt x="1463964" y="371763"/>
                    <a:pt x="1136073" y="392545"/>
                  </a:cubicBezTo>
                  <a:cubicBezTo>
                    <a:pt x="808182" y="413327"/>
                    <a:pt x="404091" y="513772"/>
                    <a:pt x="0" y="614218"/>
                  </a:cubicBezTo>
                </a:path>
              </a:pathLst>
            </a:custGeom>
            <a:solidFill>
              <a:srgbClr val="00B050">
                <a:alpha val="33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049490" y="4558144"/>
              <a:ext cx="178521" cy="166255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7248240" y="5105400"/>
              <a:ext cx="1124527" cy="207818"/>
            </a:xfrm>
            <a:custGeom>
              <a:avLst/>
              <a:gdLst>
                <a:gd name="connsiteX0" fmla="*/ 11545 w 1124527"/>
                <a:gd name="connsiteY0" fmla="*/ 200891 h 207818"/>
                <a:gd name="connsiteX1" fmla="*/ 441036 w 1124527"/>
                <a:gd name="connsiteY1" fmla="*/ 34636 h 207818"/>
                <a:gd name="connsiteX2" fmla="*/ 870527 w 1124527"/>
                <a:gd name="connsiteY2" fmla="*/ 145473 h 207818"/>
                <a:gd name="connsiteX3" fmla="*/ 1119909 w 1124527"/>
                <a:gd name="connsiteY3" fmla="*/ 6927 h 207818"/>
                <a:gd name="connsiteX4" fmla="*/ 898236 w 1124527"/>
                <a:gd name="connsiteY4" fmla="*/ 187036 h 207818"/>
                <a:gd name="connsiteX5" fmla="*/ 510309 w 1124527"/>
                <a:gd name="connsiteY5" fmla="*/ 76200 h 207818"/>
                <a:gd name="connsiteX6" fmla="*/ 11545 w 1124527"/>
                <a:gd name="connsiteY6" fmla="*/ 200891 h 20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4527" h="207818">
                  <a:moveTo>
                    <a:pt x="11545" y="200891"/>
                  </a:moveTo>
                  <a:cubicBezTo>
                    <a:pt x="0" y="193964"/>
                    <a:pt x="297872" y="43872"/>
                    <a:pt x="441036" y="34636"/>
                  </a:cubicBezTo>
                  <a:cubicBezTo>
                    <a:pt x="584200" y="25400"/>
                    <a:pt x="757382" y="150091"/>
                    <a:pt x="870527" y="145473"/>
                  </a:cubicBezTo>
                  <a:cubicBezTo>
                    <a:pt x="983672" y="140855"/>
                    <a:pt x="1115291" y="0"/>
                    <a:pt x="1119909" y="6927"/>
                  </a:cubicBezTo>
                  <a:cubicBezTo>
                    <a:pt x="1124527" y="13854"/>
                    <a:pt x="999836" y="175491"/>
                    <a:pt x="898236" y="187036"/>
                  </a:cubicBezTo>
                  <a:cubicBezTo>
                    <a:pt x="796636" y="198581"/>
                    <a:pt x="651163" y="76200"/>
                    <a:pt x="510309" y="76200"/>
                  </a:cubicBezTo>
                  <a:cubicBezTo>
                    <a:pt x="369455" y="76200"/>
                    <a:pt x="23090" y="207818"/>
                    <a:pt x="11545" y="200891"/>
                  </a:cubicBezTo>
                  <a:close/>
                </a:path>
              </a:pathLst>
            </a:custGeom>
            <a:gradFill flip="none" rotWithShape="1">
              <a:gsLst>
                <a:gs pos="50000">
                  <a:srgbClr val="00B0F0">
                    <a:shade val="67500"/>
                    <a:satMod val="115000"/>
                    <a:alpha val="35000"/>
                  </a:srgbClr>
                </a:gs>
                <a:gs pos="100000">
                  <a:srgbClr val="00B0F0">
                    <a:shade val="100000"/>
                    <a:satMod val="115000"/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8324273" y="4548910"/>
              <a:ext cx="1057563" cy="870526"/>
            </a:xfrm>
            <a:custGeom>
              <a:avLst/>
              <a:gdLst>
                <a:gd name="connsiteX0" fmla="*/ 417945 w 1057563"/>
                <a:gd name="connsiteY0" fmla="*/ 812799 h 870526"/>
                <a:gd name="connsiteX1" fmla="*/ 196272 w 1057563"/>
                <a:gd name="connsiteY1" fmla="*/ 812799 h 870526"/>
                <a:gd name="connsiteX2" fmla="*/ 196272 w 1057563"/>
                <a:gd name="connsiteY2" fmla="*/ 618835 h 870526"/>
                <a:gd name="connsiteX3" fmla="*/ 2309 w 1057563"/>
                <a:gd name="connsiteY3" fmla="*/ 604981 h 870526"/>
                <a:gd name="connsiteX4" fmla="*/ 182418 w 1057563"/>
                <a:gd name="connsiteY4" fmla="*/ 480290 h 870526"/>
                <a:gd name="connsiteX5" fmla="*/ 2309 w 1057563"/>
                <a:gd name="connsiteY5" fmla="*/ 411017 h 870526"/>
                <a:gd name="connsiteX6" fmla="*/ 196272 w 1057563"/>
                <a:gd name="connsiteY6" fmla="*/ 383308 h 870526"/>
                <a:gd name="connsiteX7" fmla="*/ 113145 w 1057563"/>
                <a:gd name="connsiteY7" fmla="*/ 230908 h 870526"/>
                <a:gd name="connsiteX8" fmla="*/ 265545 w 1057563"/>
                <a:gd name="connsiteY8" fmla="*/ 341745 h 870526"/>
                <a:gd name="connsiteX9" fmla="*/ 210127 w 1057563"/>
                <a:gd name="connsiteY9" fmla="*/ 64654 h 870526"/>
                <a:gd name="connsiteX10" fmla="*/ 376382 w 1057563"/>
                <a:gd name="connsiteY10" fmla="*/ 244763 h 870526"/>
                <a:gd name="connsiteX11" fmla="*/ 542636 w 1057563"/>
                <a:gd name="connsiteY11" fmla="*/ 300181 h 870526"/>
                <a:gd name="connsiteX12" fmla="*/ 501072 w 1057563"/>
                <a:gd name="connsiteY12" fmla="*/ 120072 h 870526"/>
                <a:gd name="connsiteX13" fmla="*/ 681182 w 1057563"/>
                <a:gd name="connsiteY13" fmla="*/ 133926 h 870526"/>
                <a:gd name="connsiteX14" fmla="*/ 598054 w 1057563"/>
                <a:gd name="connsiteY14" fmla="*/ 23090 h 870526"/>
                <a:gd name="connsiteX15" fmla="*/ 819727 w 1057563"/>
                <a:gd name="connsiteY15" fmla="*/ 36945 h 870526"/>
                <a:gd name="connsiteX16" fmla="*/ 736600 w 1057563"/>
                <a:gd name="connsiteY16" fmla="*/ 244763 h 870526"/>
                <a:gd name="connsiteX17" fmla="*/ 875145 w 1057563"/>
                <a:gd name="connsiteY17" fmla="*/ 120072 h 870526"/>
                <a:gd name="connsiteX18" fmla="*/ 1027545 w 1057563"/>
                <a:gd name="connsiteY18" fmla="*/ 78508 h 870526"/>
                <a:gd name="connsiteX19" fmla="*/ 695036 w 1057563"/>
                <a:gd name="connsiteY19" fmla="*/ 466435 h 870526"/>
                <a:gd name="connsiteX20" fmla="*/ 417945 w 1057563"/>
                <a:gd name="connsiteY20" fmla="*/ 812799 h 87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57563" h="870526">
                  <a:moveTo>
                    <a:pt x="417945" y="812799"/>
                  </a:moveTo>
                  <a:cubicBezTo>
                    <a:pt x="334818" y="870526"/>
                    <a:pt x="233217" y="845126"/>
                    <a:pt x="196272" y="812799"/>
                  </a:cubicBezTo>
                  <a:cubicBezTo>
                    <a:pt x="159327" y="780472"/>
                    <a:pt x="228599" y="653471"/>
                    <a:pt x="196272" y="618835"/>
                  </a:cubicBezTo>
                  <a:cubicBezTo>
                    <a:pt x="163945" y="584199"/>
                    <a:pt x="4618" y="628072"/>
                    <a:pt x="2309" y="604981"/>
                  </a:cubicBezTo>
                  <a:cubicBezTo>
                    <a:pt x="0" y="581890"/>
                    <a:pt x="182418" y="512617"/>
                    <a:pt x="182418" y="480290"/>
                  </a:cubicBezTo>
                  <a:cubicBezTo>
                    <a:pt x="182418" y="447963"/>
                    <a:pt x="0" y="427181"/>
                    <a:pt x="2309" y="411017"/>
                  </a:cubicBezTo>
                  <a:cubicBezTo>
                    <a:pt x="4618" y="394853"/>
                    <a:pt x="177799" y="413326"/>
                    <a:pt x="196272" y="383308"/>
                  </a:cubicBezTo>
                  <a:cubicBezTo>
                    <a:pt x="214745" y="353290"/>
                    <a:pt x="101600" y="237835"/>
                    <a:pt x="113145" y="230908"/>
                  </a:cubicBezTo>
                  <a:cubicBezTo>
                    <a:pt x="124691" y="223981"/>
                    <a:pt x="249381" y="369454"/>
                    <a:pt x="265545" y="341745"/>
                  </a:cubicBezTo>
                  <a:cubicBezTo>
                    <a:pt x="281709" y="314036"/>
                    <a:pt x="191654" y="80818"/>
                    <a:pt x="210127" y="64654"/>
                  </a:cubicBezTo>
                  <a:cubicBezTo>
                    <a:pt x="228600" y="48490"/>
                    <a:pt x="320964" y="205509"/>
                    <a:pt x="376382" y="244763"/>
                  </a:cubicBezTo>
                  <a:cubicBezTo>
                    <a:pt x="431800" y="284017"/>
                    <a:pt x="521854" y="320963"/>
                    <a:pt x="542636" y="300181"/>
                  </a:cubicBezTo>
                  <a:cubicBezTo>
                    <a:pt x="563418" y="279399"/>
                    <a:pt x="477981" y="147781"/>
                    <a:pt x="501072" y="120072"/>
                  </a:cubicBezTo>
                  <a:cubicBezTo>
                    <a:pt x="524163" y="92363"/>
                    <a:pt x="665018" y="150090"/>
                    <a:pt x="681182" y="133926"/>
                  </a:cubicBezTo>
                  <a:cubicBezTo>
                    <a:pt x="697346" y="117762"/>
                    <a:pt x="574963" y="39254"/>
                    <a:pt x="598054" y="23090"/>
                  </a:cubicBezTo>
                  <a:cubicBezTo>
                    <a:pt x="621145" y="6927"/>
                    <a:pt x="796636" y="0"/>
                    <a:pt x="819727" y="36945"/>
                  </a:cubicBezTo>
                  <a:cubicBezTo>
                    <a:pt x="842818" y="73890"/>
                    <a:pt x="727364" y="230909"/>
                    <a:pt x="736600" y="244763"/>
                  </a:cubicBezTo>
                  <a:cubicBezTo>
                    <a:pt x="745836" y="258618"/>
                    <a:pt x="826654" y="147781"/>
                    <a:pt x="875145" y="120072"/>
                  </a:cubicBezTo>
                  <a:cubicBezTo>
                    <a:pt x="923636" y="92363"/>
                    <a:pt x="1057563" y="20781"/>
                    <a:pt x="1027545" y="78508"/>
                  </a:cubicBezTo>
                  <a:cubicBezTo>
                    <a:pt x="997527" y="136235"/>
                    <a:pt x="792018" y="344053"/>
                    <a:pt x="695036" y="466435"/>
                  </a:cubicBezTo>
                  <a:cubicBezTo>
                    <a:pt x="598054" y="588817"/>
                    <a:pt x="501072" y="755072"/>
                    <a:pt x="417945" y="812799"/>
                  </a:cubicBezTo>
                  <a:close/>
                </a:path>
              </a:pathLst>
            </a:custGeom>
            <a:solidFill>
              <a:srgbClr val="0FC7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0" y="4038600"/>
            <a:ext cx="12188825" cy="2819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grpSp>
        <p:nvGrpSpPr>
          <p:cNvPr id="4" name="Group 145"/>
          <p:cNvGrpSpPr/>
          <p:nvPr/>
        </p:nvGrpSpPr>
        <p:grpSpPr>
          <a:xfrm>
            <a:off x="1027112" y="2362200"/>
            <a:ext cx="10134601" cy="923330"/>
            <a:chOff x="1217611" y="2850776"/>
            <a:chExt cx="10134601" cy="923330"/>
          </a:xfrm>
        </p:grpSpPr>
        <p:sp>
          <p:nvSpPr>
            <p:cNvPr id="147" name="TextBox 146"/>
            <p:cNvSpPr txBox="1"/>
            <p:nvPr/>
          </p:nvSpPr>
          <p:spPr>
            <a:xfrm flipH="1">
              <a:off x="1217611" y="2850776"/>
              <a:ext cx="2443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 flipH="1">
              <a:off x="8875059" y="2850776"/>
              <a:ext cx="24771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181939" y="1618455"/>
            <a:ext cx="3569360" cy="3984628"/>
            <a:chOff x="4265613" y="1068388"/>
            <a:chExt cx="4011613" cy="4478337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4918076" y="4295775"/>
              <a:ext cx="593725" cy="1249363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225" y="2"/>
                </a:cxn>
                <a:cxn ang="0">
                  <a:pos x="342" y="34"/>
                </a:cxn>
                <a:cxn ang="0">
                  <a:pos x="355" y="40"/>
                </a:cxn>
                <a:cxn ang="0">
                  <a:pos x="365" y="48"/>
                </a:cxn>
                <a:cxn ang="0">
                  <a:pos x="372" y="60"/>
                </a:cxn>
                <a:cxn ang="0">
                  <a:pos x="374" y="73"/>
                </a:cxn>
                <a:cxn ang="0">
                  <a:pos x="372" y="87"/>
                </a:cxn>
                <a:cxn ang="0">
                  <a:pos x="200" y="735"/>
                </a:cxn>
                <a:cxn ang="0">
                  <a:pos x="196" y="745"/>
                </a:cxn>
                <a:cxn ang="0">
                  <a:pos x="189" y="754"/>
                </a:cxn>
                <a:cxn ang="0">
                  <a:pos x="180" y="761"/>
                </a:cxn>
                <a:cxn ang="0">
                  <a:pos x="174" y="764"/>
                </a:cxn>
                <a:cxn ang="0">
                  <a:pos x="164" y="769"/>
                </a:cxn>
                <a:cxn ang="0">
                  <a:pos x="152" y="773"/>
                </a:cxn>
                <a:cxn ang="0">
                  <a:pos x="137" y="777"/>
                </a:cxn>
                <a:cxn ang="0">
                  <a:pos x="122" y="781"/>
                </a:cxn>
                <a:cxn ang="0">
                  <a:pos x="106" y="785"/>
                </a:cxn>
                <a:cxn ang="0">
                  <a:pos x="91" y="787"/>
                </a:cxn>
                <a:cxn ang="0">
                  <a:pos x="82" y="787"/>
                </a:cxn>
                <a:cxn ang="0">
                  <a:pos x="71" y="781"/>
                </a:cxn>
                <a:cxn ang="0">
                  <a:pos x="59" y="774"/>
                </a:cxn>
                <a:cxn ang="0">
                  <a:pos x="48" y="763"/>
                </a:cxn>
                <a:cxn ang="0">
                  <a:pos x="37" y="751"/>
                </a:cxn>
                <a:cxn ang="0">
                  <a:pos x="26" y="738"/>
                </a:cxn>
                <a:cxn ang="0">
                  <a:pos x="16" y="724"/>
                </a:cxn>
                <a:cxn ang="0">
                  <a:pos x="8" y="710"/>
                </a:cxn>
                <a:cxn ang="0">
                  <a:pos x="3" y="698"/>
                </a:cxn>
                <a:cxn ang="0">
                  <a:pos x="0" y="688"/>
                </a:cxn>
                <a:cxn ang="0">
                  <a:pos x="0" y="680"/>
                </a:cxn>
                <a:cxn ang="0">
                  <a:pos x="172" y="32"/>
                </a:cxn>
                <a:cxn ang="0">
                  <a:pos x="178" y="19"/>
                </a:cxn>
                <a:cxn ang="0">
                  <a:pos x="187" y="10"/>
                </a:cxn>
                <a:cxn ang="0">
                  <a:pos x="199" y="3"/>
                </a:cxn>
                <a:cxn ang="0">
                  <a:pos x="212" y="0"/>
                </a:cxn>
              </a:cxnLst>
              <a:rect l="0" t="0" r="r" b="b"/>
              <a:pathLst>
                <a:path w="374" h="787">
                  <a:moveTo>
                    <a:pt x="212" y="0"/>
                  </a:moveTo>
                  <a:lnTo>
                    <a:pt x="225" y="2"/>
                  </a:lnTo>
                  <a:lnTo>
                    <a:pt x="342" y="34"/>
                  </a:lnTo>
                  <a:lnTo>
                    <a:pt x="355" y="40"/>
                  </a:lnTo>
                  <a:lnTo>
                    <a:pt x="365" y="48"/>
                  </a:lnTo>
                  <a:lnTo>
                    <a:pt x="372" y="60"/>
                  </a:lnTo>
                  <a:lnTo>
                    <a:pt x="374" y="73"/>
                  </a:lnTo>
                  <a:lnTo>
                    <a:pt x="372" y="87"/>
                  </a:lnTo>
                  <a:lnTo>
                    <a:pt x="200" y="735"/>
                  </a:lnTo>
                  <a:lnTo>
                    <a:pt x="196" y="745"/>
                  </a:lnTo>
                  <a:lnTo>
                    <a:pt x="189" y="754"/>
                  </a:lnTo>
                  <a:lnTo>
                    <a:pt x="180" y="761"/>
                  </a:lnTo>
                  <a:lnTo>
                    <a:pt x="174" y="764"/>
                  </a:lnTo>
                  <a:lnTo>
                    <a:pt x="164" y="769"/>
                  </a:lnTo>
                  <a:lnTo>
                    <a:pt x="152" y="773"/>
                  </a:lnTo>
                  <a:lnTo>
                    <a:pt x="137" y="777"/>
                  </a:lnTo>
                  <a:lnTo>
                    <a:pt x="122" y="781"/>
                  </a:lnTo>
                  <a:lnTo>
                    <a:pt x="106" y="785"/>
                  </a:lnTo>
                  <a:lnTo>
                    <a:pt x="91" y="787"/>
                  </a:lnTo>
                  <a:lnTo>
                    <a:pt x="82" y="787"/>
                  </a:lnTo>
                  <a:lnTo>
                    <a:pt x="71" y="781"/>
                  </a:lnTo>
                  <a:lnTo>
                    <a:pt x="59" y="774"/>
                  </a:lnTo>
                  <a:lnTo>
                    <a:pt x="48" y="763"/>
                  </a:lnTo>
                  <a:lnTo>
                    <a:pt x="37" y="751"/>
                  </a:lnTo>
                  <a:lnTo>
                    <a:pt x="26" y="738"/>
                  </a:lnTo>
                  <a:lnTo>
                    <a:pt x="16" y="724"/>
                  </a:lnTo>
                  <a:lnTo>
                    <a:pt x="8" y="710"/>
                  </a:lnTo>
                  <a:lnTo>
                    <a:pt x="3" y="698"/>
                  </a:lnTo>
                  <a:lnTo>
                    <a:pt x="0" y="688"/>
                  </a:lnTo>
                  <a:lnTo>
                    <a:pt x="0" y="680"/>
                  </a:lnTo>
                  <a:lnTo>
                    <a:pt x="172" y="32"/>
                  </a:lnTo>
                  <a:lnTo>
                    <a:pt x="178" y="19"/>
                  </a:lnTo>
                  <a:lnTo>
                    <a:pt x="187" y="10"/>
                  </a:lnTo>
                  <a:lnTo>
                    <a:pt x="199" y="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80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4811713" y="4330700"/>
              <a:ext cx="598488" cy="1216025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28" y="1"/>
                </a:cxn>
                <a:cxn ang="0">
                  <a:pos x="345" y="33"/>
                </a:cxn>
                <a:cxn ang="0">
                  <a:pos x="357" y="39"/>
                </a:cxn>
                <a:cxn ang="0">
                  <a:pos x="368" y="48"/>
                </a:cxn>
                <a:cxn ang="0">
                  <a:pos x="374" y="60"/>
                </a:cxn>
                <a:cxn ang="0">
                  <a:pos x="377" y="73"/>
                </a:cxn>
                <a:cxn ang="0">
                  <a:pos x="375" y="87"/>
                </a:cxn>
                <a:cxn ang="0">
                  <a:pos x="202" y="735"/>
                </a:cxn>
                <a:cxn ang="0">
                  <a:pos x="198" y="746"/>
                </a:cxn>
                <a:cxn ang="0">
                  <a:pos x="192" y="753"/>
                </a:cxn>
                <a:cxn ang="0">
                  <a:pos x="183" y="759"/>
                </a:cxn>
                <a:cxn ang="0">
                  <a:pos x="174" y="763"/>
                </a:cxn>
                <a:cxn ang="0">
                  <a:pos x="162" y="765"/>
                </a:cxn>
                <a:cxn ang="0">
                  <a:pos x="150" y="766"/>
                </a:cxn>
                <a:cxn ang="0">
                  <a:pos x="113" y="766"/>
                </a:cxn>
                <a:cxn ang="0">
                  <a:pos x="98" y="765"/>
                </a:cxn>
                <a:cxn ang="0">
                  <a:pos x="81" y="765"/>
                </a:cxn>
                <a:cxn ang="0">
                  <a:pos x="67" y="765"/>
                </a:cxn>
                <a:cxn ang="0">
                  <a:pos x="53" y="764"/>
                </a:cxn>
                <a:cxn ang="0">
                  <a:pos x="42" y="764"/>
                </a:cxn>
                <a:cxn ang="0">
                  <a:pos x="35" y="763"/>
                </a:cxn>
                <a:cxn ang="0">
                  <a:pos x="33" y="763"/>
                </a:cxn>
                <a:cxn ang="0">
                  <a:pos x="20" y="757"/>
                </a:cxn>
                <a:cxn ang="0">
                  <a:pos x="11" y="748"/>
                </a:cxn>
                <a:cxn ang="0">
                  <a:pos x="4" y="736"/>
                </a:cxn>
                <a:cxn ang="0">
                  <a:pos x="0" y="723"/>
                </a:cxn>
                <a:cxn ang="0">
                  <a:pos x="2" y="710"/>
                </a:cxn>
                <a:cxn ang="0">
                  <a:pos x="175" y="32"/>
                </a:cxn>
                <a:cxn ang="0">
                  <a:pos x="181" y="19"/>
                </a:cxn>
                <a:cxn ang="0">
                  <a:pos x="190" y="10"/>
                </a:cxn>
                <a:cxn ang="0">
                  <a:pos x="201" y="3"/>
                </a:cxn>
                <a:cxn ang="0">
                  <a:pos x="214" y="0"/>
                </a:cxn>
              </a:cxnLst>
              <a:rect l="0" t="0" r="r" b="b"/>
              <a:pathLst>
                <a:path w="377" h="766">
                  <a:moveTo>
                    <a:pt x="214" y="0"/>
                  </a:moveTo>
                  <a:lnTo>
                    <a:pt x="228" y="1"/>
                  </a:lnTo>
                  <a:lnTo>
                    <a:pt x="345" y="33"/>
                  </a:lnTo>
                  <a:lnTo>
                    <a:pt x="357" y="39"/>
                  </a:lnTo>
                  <a:lnTo>
                    <a:pt x="368" y="48"/>
                  </a:lnTo>
                  <a:lnTo>
                    <a:pt x="374" y="60"/>
                  </a:lnTo>
                  <a:lnTo>
                    <a:pt x="377" y="73"/>
                  </a:lnTo>
                  <a:lnTo>
                    <a:pt x="375" y="87"/>
                  </a:lnTo>
                  <a:lnTo>
                    <a:pt x="202" y="735"/>
                  </a:lnTo>
                  <a:lnTo>
                    <a:pt x="198" y="746"/>
                  </a:lnTo>
                  <a:lnTo>
                    <a:pt x="192" y="753"/>
                  </a:lnTo>
                  <a:lnTo>
                    <a:pt x="183" y="759"/>
                  </a:lnTo>
                  <a:lnTo>
                    <a:pt x="174" y="763"/>
                  </a:lnTo>
                  <a:lnTo>
                    <a:pt x="162" y="765"/>
                  </a:lnTo>
                  <a:lnTo>
                    <a:pt x="150" y="766"/>
                  </a:lnTo>
                  <a:lnTo>
                    <a:pt x="113" y="766"/>
                  </a:lnTo>
                  <a:lnTo>
                    <a:pt x="98" y="765"/>
                  </a:lnTo>
                  <a:lnTo>
                    <a:pt x="81" y="765"/>
                  </a:lnTo>
                  <a:lnTo>
                    <a:pt x="67" y="765"/>
                  </a:lnTo>
                  <a:lnTo>
                    <a:pt x="53" y="764"/>
                  </a:lnTo>
                  <a:lnTo>
                    <a:pt x="42" y="764"/>
                  </a:lnTo>
                  <a:lnTo>
                    <a:pt x="35" y="763"/>
                  </a:lnTo>
                  <a:lnTo>
                    <a:pt x="33" y="763"/>
                  </a:lnTo>
                  <a:lnTo>
                    <a:pt x="20" y="757"/>
                  </a:lnTo>
                  <a:lnTo>
                    <a:pt x="11" y="748"/>
                  </a:lnTo>
                  <a:lnTo>
                    <a:pt x="4" y="736"/>
                  </a:lnTo>
                  <a:lnTo>
                    <a:pt x="0" y="723"/>
                  </a:lnTo>
                  <a:lnTo>
                    <a:pt x="2" y="710"/>
                  </a:lnTo>
                  <a:lnTo>
                    <a:pt x="175" y="32"/>
                  </a:lnTo>
                  <a:lnTo>
                    <a:pt x="181" y="19"/>
                  </a:lnTo>
                  <a:lnTo>
                    <a:pt x="190" y="10"/>
                  </a:lnTo>
                  <a:lnTo>
                    <a:pt x="201" y="3"/>
                  </a:lnTo>
                  <a:lnTo>
                    <a:pt x="21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15900">
                    <a:shade val="30000"/>
                    <a:satMod val="115000"/>
                  </a:srgbClr>
                </a:gs>
                <a:gs pos="50000">
                  <a:srgbClr val="C15900">
                    <a:shade val="67500"/>
                    <a:satMod val="115000"/>
                  </a:srgbClr>
                </a:gs>
                <a:gs pos="100000">
                  <a:srgbClr val="C159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7029451" y="4295775"/>
              <a:ext cx="595313" cy="1249363"/>
            </a:xfrm>
            <a:custGeom>
              <a:avLst/>
              <a:gdLst/>
              <a:ahLst/>
              <a:cxnLst>
                <a:cxn ang="0">
                  <a:pos x="163" y="0"/>
                </a:cxn>
                <a:cxn ang="0">
                  <a:pos x="176" y="3"/>
                </a:cxn>
                <a:cxn ang="0">
                  <a:pos x="187" y="10"/>
                </a:cxn>
                <a:cxn ang="0">
                  <a:pos x="197" y="19"/>
                </a:cxn>
                <a:cxn ang="0">
                  <a:pos x="203" y="32"/>
                </a:cxn>
                <a:cxn ang="0">
                  <a:pos x="375" y="680"/>
                </a:cxn>
                <a:cxn ang="0">
                  <a:pos x="375" y="688"/>
                </a:cxn>
                <a:cxn ang="0">
                  <a:pos x="372" y="698"/>
                </a:cxn>
                <a:cxn ang="0">
                  <a:pos x="367" y="710"/>
                </a:cxn>
                <a:cxn ang="0">
                  <a:pos x="359" y="724"/>
                </a:cxn>
                <a:cxn ang="0">
                  <a:pos x="349" y="738"/>
                </a:cxn>
                <a:cxn ang="0">
                  <a:pos x="338" y="751"/>
                </a:cxn>
                <a:cxn ang="0">
                  <a:pos x="327" y="763"/>
                </a:cxn>
                <a:cxn ang="0">
                  <a:pos x="316" y="774"/>
                </a:cxn>
                <a:cxn ang="0">
                  <a:pos x="304" y="781"/>
                </a:cxn>
                <a:cxn ang="0">
                  <a:pos x="293" y="787"/>
                </a:cxn>
                <a:cxn ang="0">
                  <a:pos x="284" y="787"/>
                </a:cxn>
                <a:cxn ang="0">
                  <a:pos x="269" y="785"/>
                </a:cxn>
                <a:cxn ang="0">
                  <a:pos x="253" y="781"/>
                </a:cxn>
                <a:cxn ang="0">
                  <a:pos x="238" y="777"/>
                </a:cxn>
                <a:cxn ang="0">
                  <a:pos x="223" y="773"/>
                </a:cxn>
                <a:cxn ang="0">
                  <a:pos x="211" y="769"/>
                </a:cxn>
                <a:cxn ang="0">
                  <a:pos x="201" y="764"/>
                </a:cxn>
                <a:cxn ang="0">
                  <a:pos x="195" y="761"/>
                </a:cxn>
                <a:cxn ang="0">
                  <a:pos x="186" y="754"/>
                </a:cxn>
                <a:cxn ang="0">
                  <a:pos x="179" y="745"/>
                </a:cxn>
                <a:cxn ang="0">
                  <a:pos x="175" y="735"/>
                </a:cxn>
                <a:cxn ang="0">
                  <a:pos x="2" y="87"/>
                </a:cxn>
                <a:cxn ang="0">
                  <a:pos x="0" y="73"/>
                </a:cxn>
                <a:cxn ang="0">
                  <a:pos x="3" y="60"/>
                </a:cxn>
                <a:cxn ang="0">
                  <a:pos x="10" y="48"/>
                </a:cxn>
                <a:cxn ang="0">
                  <a:pos x="20" y="40"/>
                </a:cxn>
                <a:cxn ang="0">
                  <a:pos x="33" y="34"/>
                </a:cxn>
                <a:cxn ang="0">
                  <a:pos x="150" y="2"/>
                </a:cxn>
                <a:cxn ang="0">
                  <a:pos x="163" y="0"/>
                </a:cxn>
              </a:cxnLst>
              <a:rect l="0" t="0" r="r" b="b"/>
              <a:pathLst>
                <a:path w="375" h="787">
                  <a:moveTo>
                    <a:pt x="163" y="0"/>
                  </a:moveTo>
                  <a:lnTo>
                    <a:pt x="176" y="3"/>
                  </a:lnTo>
                  <a:lnTo>
                    <a:pt x="187" y="10"/>
                  </a:lnTo>
                  <a:lnTo>
                    <a:pt x="197" y="19"/>
                  </a:lnTo>
                  <a:lnTo>
                    <a:pt x="203" y="32"/>
                  </a:lnTo>
                  <a:lnTo>
                    <a:pt x="375" y="680"/>
                  </a:lnTo>
                  <a:lnTo>
                    <a:pt x="375" y="688"/>
                  </a:lnTo>
                  <a:lnTo>
                    <a:pt x="372" y="698"/>
                  </a:lnTo>
                  <a:lnTo>
                    <a:pt x="367" y="710"/>
                  </a:lnTo>
                  <a:lnTo>
                    <a:pt x="359" y="724"/>
                  </a:lnTo>
                  <a:lnTo>
                    <a:pt x="349" y="738"/>
                  </a:lnTo>
                  <a:lnTo>
                    <a:pt x="338" y="751"/>
                  </a:lnTo>
                  <a:lnTo>
                    <a:pt x="327" y="763"/>
                  </a:lnTo>
                  <a:lnTo>
                    <a:pt x="316" y="774"/>
                  </a:lnTo>
                  <a:lnTo>
                    <a:pt x="304" y="781"/>
                  </a:lnTo>
                  <a:lnTo>
                    <a:pt x="293" y="787"/>
                  </a:lnTo>
                  <a:lnTo>
                    <a:pt x="284" y="787"/>
                  </a:lnTo>
                  <a:lnTo>
                    <a:pt x="269" y="785"/>
                  </a:lnTo>
                  <a:lnTo>
                    <a:pt x="253" y="781"/>
                  </a:lnTo>
                  <a:lnTo>
                    <a:pt x="238" y="777"/>
                  </a:lnTo>
                  <a:lnTo>
                    <a:pt x="223" y="773"/>
                  </a:lnTo>
                  <a:lnTo>
                    <a:pt x="211" y="769"/>
                  </a:lnTo>
                  <a:lnTo>
                    <a:pt x="201" y="764"/>
                  </a:lnTo>
                  <a:lnTo>
                    <a:pt x="195" y="761"/>
                  </a:lnTo>
                  <a:lnTo>
                    <a:pt x="186" y="754"/>
                  </a:lnTo>
                  <a:lnTo>
                    <a:pt x="179" y="745"/>
                  </a:lnTo>
                  <a:lnTo>
                    <a:pt x="175" y="735"/>
                  </a:lnTo>
                  <a:lnTo>
                    <a:pt x="2" y="87"/>
                  </a:lnTo>
                  <a:lnTo>
                    <a:pt x="0" y="73"/>
                  </a:lnTo>
                  <a:lnTo>
                    <a:pt x="3" y="60"/>
                  </a:lnTo>
                  <a:lnTo>
                    <a:pt x="10" y="48"/>
                  </a:lnTo>
                  <a:lnTo>
                    <a:pt x="20" y="40"/>
                  </a:lnTo>
                  <a:lnTo>
                    <a:pt x="33" y="34"/>
                  </a:lnTo>
                  <a:lnTo>
                    <a:pt x="150" y="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8014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7132638" y="4330700"/>
              <a:ext cx="598488" cy="1216025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75" y="3"/>
                </a:cxn>
                <a:cxn ang="0">
                  <a:pos x="187" y="10"/>
                </a:cxn>
                <a:cxn ang="0">
                  <a:pos x="196" y="19"/>
                </a:cxn>
                <a:cxn ang="0">
                  <a:pos x="202" y="32"/>
                </a:cxn>
                <a:cxn ang="0">
                  <a:pos x="375" y="710"/>
                </a:cxn>
                <a:cxn ang="0">
                  <a:pos x="377" y="723"/>
                </a:cxn>
                <a:cxn ang="0">
                  <a:pos x="373" y="736"/>
                </a:cxn>
                <a:cxn ang="0">
                  <a:pos x="366" y="748"/>
                </a:cxn>
                <a:cxn ang="0">
                  <a:pos x="357" y="757"/>
                </a:cxn>
                <a:cxn ang="0">
                  <a:pos x="344" y="763"/>
                </a:cxn>
                <a:cxn ang="0">
                  <a:pos x="342" y="763"/>
                </a:cxn>
                <a:cxn ang="0">
                  <a:pos x="335" y="764"/>
                </a:cxn>
                <a:cxn ang="0">
                  <a:pos x="324" y="764"/>
                </a:cxn>
                <a:cxn ang="0">
                  <a:pos x="310" y="765"/>
                </a:cxn>
                <a:cxn ang="0">
                  <a:pos x="295" y="765"/>
                </a:cxn>
                <a:cxn ang="0">
                  <a:pos x="279" y="765"/>
                </a:cxn>
                <a:cxn ang="0">
                  <a:pos x="263" y="766"/>
                </a:cxn>
                <a:cxn ang="0">
                  <a:pos x="227" y="766"/>
                </a:cxn>
                <a:cxn ang="0">
                  <a:pos x="215" y="765"/>
                </a:cxn>
                <a:cxn ang="0">
                  <a:pos x="203" y="763"/>
                </a:cxn>
                <a:cxn ang="0">
                  <a:pos x="194" y="759"/>
                </a:cxn>
                <a:cxn ang="0">
                  <a:pos x="185" y="753"/>
                </a:cxn>
                <a:cxn ang="0">
                  <a:pos x="179" y="746"/>
                </a:cxn>
                <a:cxn ang="0">
                  <a:pos x="174" y="735"/>
                </a:cxn>
                <a:cxn ang="0">
                  <a:pos x="2" y="87"/>
                </a:cxn>
                <a:cxn ang="0">
                  <a:pos x="0" y="73"/>
                </a:cxn>
                <a:cxn ang="0">
                  <a:pos x="3" y="60"/>
                </a:cxn>
                <a:cxn ang="0">
                  <a:pos x="9" y="48"/>
                </a:cxn>
                <a:cxn ang="0">
                  <a:pos x="19" y="39"/>
                </a:cxn>
                <a:cxn ang="0">
                  <a:pos x="32" y="33"/>
                </a:cxn>
                <a:cxn ang="0">
                  <a:pos x="149" y="1"/>
                </a:cxn>
                <a:cxn ang="0">
                  <a:pos x="162" y="0"/>
                </a:cxn>
              </a:cxnLst>
              <a:rect l="0" t="0" r="r" b="b"/>
              <a:pathLst>
                <a:path w="377" h="766">
                  <a:moveTo>
                    <a:pt x="162" y="0"/>
                  </a:moveTo>
                  <a:lnTo>
                    <a:pt x="175" y="3"/>
                  </a:lnTo>
                  <a:lnTo>
                    <a:pt x="187" y="10"/>
                  </a:lnTo>
                  <a:lnTo>
                    <a:pt x="196" y="19"/>
                  </a:lnTo>
                  <a:lnTo>
                    <a:pt x="202" y="32"/>
                  </a:lnTo>
                  <a:lnTo>
                    <a:pt x="375" y="710"/>
                  </a:lnTo>
                  <a:lnTo>
                    <a:pt x="377" y="723"/>
                  </a:lnTo>
                  <a:lnTo>
                    <a:pt x="373" y="736"/>
                  </a:lnTo>
                  <a:lnTo>
                    <a:pt x="366" y="748"/>
                  </a:lnTo>
                  <a:lnTo>
                    <a:pt x="357" y="757"/>
                  </a:lnTo>
                  <a:lnTo>
                    <a:pt x="344" y="763"/>
                  </a:lnTo>
                  <a:lnTo>
                    <a:pt x="342" y="763"/>
                  </a:lnTo>
                  <a:lnTo>
                    <a:pt x="335" y="764"/>
                  </a:lnTo>
                  <a:lnTo>
                    <a:pt x="324" y="764"/>
                  </a:lnTo>
                  <a:lnTo>
                    <a:pt x="310" y="765"/>
                  </a:lnTo>
                  <a:lnTo>
                    <a:pt x="295" y="765"/>
                  </a:lnTo>
                  <a:lnTo>
                    <a:pt x="279" y="765"/>
                  </a:lnTo>
                  <a:lnTo>
                    <a:pt x="263" y="766"/>
                  </a:lnTo>
                  <a:lnTo>
                    <a:pt x="227" y="766"/>
                  </a:lnTo>
                  <a:lnTo>
                    <a:pt x="215" y="765"/>
                  </a:lnTo>
                  <a:lnTo>
                    <a:pt x="203" y="763"/>
                  </a:lnTo>
                  <a:lnTo>
                    <a:pt x="194" y="759"/>
                  </a:lnTo>
                  <a:lnTo>
                    <a:pt x="185" y="753"/>
                  </a:lnTo>
                  <a:lnTo>
                    <a:pt x="179" y="746"/>
                  </a:lnTo>
                  <a:lnTo>
                    <a:pt x="174" y="735"/>
                  </a:lnTo>
                  <a:lnTo>
                    <a:pt x="2" y="87"/>
                  </a:lnTo>
                  <a:lnTo>
                    <a:pt x="0" y="73"/>
                  </a:lnTo>
                  <a:lnTo>
                    <a:pt x="3" y="60"/>
                  </a:lnTo>
                  <a:lnTo>
                    <a:pt x="9" y="48"/>
                  </a:lnTo>
                  <a:lnTo>
                    <a:pt x="19" y="39"/>
                  </a:lnTo>
                  <a:lnTo>
                    <a:pt x="32" y="33"/>
                  </a:lnTo>
                  <a:lnTo>
                    <a:pt x="149" y="1"/>
                  </a:lnTo>
                  <a:lnTo>
                    <a:pt x="16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15900">
                    <a:shade val="30000"/>
                    <a:satMod val="115000"/>
                  </a:srgbClr>
                </a:gs>
                <a:gs pos="50000">
                  <a:srgbClr val="C15900">
                    <a:shade val="67500"/>
                    <a:satMod val="115000"/>
                  </a:srgbClr>
                </a:gs>
                <a:gs pos="100000">
                  <a:srgbClr val="C159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4270376" y="4257675"/>
              <a:ext cx="4002088" cy="228600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2470" y="0"/>
                </a:cxn>
                <a:cxn ang="0">
                  <a:pos x="2481" y="2"/>
                </a:cxn>
                <a:cxn ang="0">
                  <a:pos x="2491" y="8"/>
                </a:cxn>
                <a:cxn ang="0">
                  <a:pos x="2497" y="17"/>
                </a:cxn>
                <a:cxn ang="0">
                  <a:pos x="2499" y="29"/>
                </a:cxn>
                <a:cxn ang="0">
                  <a:pos x="2521" y="144"/>
                </a:cxn>
                <a:cxn ang="0">
                  <a:pos x="0" y="144"/>
                </a:cxn>
                <a:cxn ang="0">
                  <a:pos x="22" y="29"/>
                </a:cxn>
                <a:cxn ang="0">
                  <a:pos x="24" y="17"/>
                </a:cxn>
                <a:cxn ang="0">
                  <a:pos x="30" y="8"/>
                </a:cxn>
                <a:cxn ang="0">
                  <a:pos x="39" y="2"/>
                </a:cxn>
                <a:cxn ang="0">
                  <a:pos x="50" y="0"/>
                </a:cxn>
              </a:cxnLst>
              <a:rect l="0" t="0" r="r" b="b"/>
              <a:pathLst>
                <a:path w="2521" h="144">
                  <a:moveTo>
                    <a:pt x="50" y="0"/>
                  </a:moveTo>
                  <a:lnTo>
                    <a:pt x="2470" y="0"/>
                  </a:lnTo>
                  <a:lnTo>
                    <a:pt x="2481" y="2"/>
                  </a:lnTo>
                  <a:lnTo>
                    <a:pt x="2491" y="8"/>
                  </a:lnTo>
                  <a:lnTo>
                    <a:pt x="2497" y="17"/>
                  </a:lnTo>
                  <a:lnTo>
                    <a:pt x="2499" y="29"/>
                  </a:lnTo>
                  <a:lnTo>
                    <a:pt x="2521" y="144"/>
                  </a:lnTo>
                  <a:lnTo>
                    <a:pt x="0" y="144"/>
                  </a:lnTo>
                  <a:lnTo>
                    <a:pt x="22" y="29"/>
                  </a:lnTo>
                  <a:lnTo>
                    <a:pt x="24" y="17"/>
                  </a:lnTo>
                  <a:lnTo>
                    <a:pt x="30" y="8"/>
                  </a:lnTo>
                  <a:lnTo>
                    <a:pt x="39" y="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992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4391026" y="1477963"/>
              <a:ext cx="3738563" cy="280670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2"/>
                </a:cxn>
                <a:cxn ang="0">
                  <a:pos x="2313" y="8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6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60"/>
                </a:cxn>
                <a:cxn ang="0">
                  <a:pos x="2298" y="1766"/>
                </a:cxn>
                <a:cxn ang="0">
                  <a:pos x="2281" y="1768"/>
                </a:cxn>
                <a:cxn ang="0">
                  <a:pos x="74" y="1768"/>
                </a:cxn>
                <a:cxn ang="0">
                  <a:pos x="57" y="1766"/>
                </a:cxn>
                <a:cxn ang="0">
                  <a:pos x="41" y="1760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6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8"/>
                </a:cxn>
                <a:cxn ang="0">
                  <a:pos x="57" y="2"/>
                </a:cxn>
                <a:cxn ang="0">
                  <a:pos x="74" y="0"/>
                </a:cxn>
              </a:cxnLst>
              <a:rect l="0" t="0" r="r" b="b"/>
              <a:pathLst>
                <a:path w="2355" h="1768">
                  <a:moveTo>
                    <a:pt x="74" y="0"/>
                  </a:moveTo>
                  <a:lnTo>
                    <a:pt x="2281" y="0"/>
                  </a:lnTo>
                  <a:lnTo>
                    <a:pt x="2298" y="2"/>
                  </a:lnTo>
                  <a:lnTo>
                    <a:pt x="2313" y="8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6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60"/>
                  </a:lnTo>
                  <a:lnTo>
                    <a:pt x="2298" y="1766"/>
                  </a:lnTo>
                  <a:lnTo>
                    <a:pt x="2281" y="1768"/>
                  </a:lnTo>
                  <a:lnTo>
                    <a:pt x="74" y="1768"/>
                  </a:lnTo>
                  <a:lnTo>
                    <a:pt x="57" y="1766"/>
                  </a:lnTo>
                  <a:lnTo>
                    <a:pt x="41" y="1760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6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8"/>
                  </a:lnTo>
                  <a:lnTo>
                    <a:pt x="57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AF4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4391026" y="1568450"/>
              <a:ext cx="3738563" cy="2805113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281" y="0"/>
                </a:cxn>
                <a:cxn ang="0">
                  <a:pos x="2298" y="1"/>
                </a:cxn>
                <a:cxn ang="0">
                  <a:pos x="2313" y="7"/>
                </a:cxn>
                <a:cxn ang="0">
                  <a:pos x="2327" y="16"/>
                </a:cxn>
                <a:cxn ang="0">
                  <a:pos x="2339" y="28"/>
                </a:cxn>
                <a:cxn ang="0">
                  <a:pos x="2347" y="42"/>
                </a:cxn>
                <a:cxn ang="0">
                  <a:pos x="2353" y="58"/>
                </a:cxn>
                <a:cxn ang="0">
                  <a:pos x="2355" y="75"/>
                </a:cxn>
                <a:cxn ang="0">
                  <a:pos x="2355" y="1692"/>
                </a:cxn>
                <a:cxn ang="0">
                  <a:pos x="2353" y="1709"/>
                </a:cxn>
                <a:cxn ang="0">
                  <a:pos x="2347" y="1725"/>
                </a:cxn>
                <a:cxn ang="0">
                  <a:pos x="2339" y="1739"/>
                </a:cxn>
                <a:cxn ang="0">
                  <a:pos x="2327" y="1751"/>
                </a:cxn>
                <a:cxn ang="0">
                  <a:pos x="2313" y="1759"/>
                </a:cxn>
                <a:cxn ang="0">
                  <a:pos x="2298" y="1765"/>
                </a:cxn>
                <a:cxn ang="0">
                  <a:pos x="2281" y="1767"/>
                </a:cxn>
                <a:cxn ang="0">
                  <a:pos x="74" y="1767"/>
                </a:cxn>
                <a:cxn ang="0">
                  <a:pos x="57" y="1765"/>
                </a:cxn>
                <a:cxn ang="0">
                  <a:pos x="41" y="1759"/>
                </a:cxn>
                <a:cxn ang="0">
                  <a:pos x="28" y="1751"/>
                </a:cxn>
                <a:cxn ang="0">
                  <a:pos x="16" y="1739"/>
                </a:cxn>
                <a:cxn ang="0">
                  <a:pos x="7" y="1725"/>
                </a:cxn>
                <a:cxn ang="0">
                  <a:pos x="1" y="1709"/>
                </a:cxn>
                <a:cxn ang="0">
                  <a:pos x="0" y="1692"/>
                </a:cxn>
                <a:cxn ang="0">
                  <a:pos x="0" y="75"/>
                </a:cxn>
                <a:cxn ang="0">
                  <a:pos x="1" y="58"/>
                </a:cxn>
                <a:cxn ang="0">
                  <a:pos x="7" y="42"/>
                </a:cxn>
                <a:cxn ang="0">
                  <a:pos x="16" y="28"/>
                </a:cxn>
                <a:cxn ang="0">
                  <a:pos x="28" y="16"/>
                </a:cxn>
                <a:cxn ang="0">
                  <a:pos x="41" y="7"/>
                </a:cxn>
                <a:cxn ang="0">
                  <a:pos x="57" y="1"/>
                </a:cxn>
                <a:cxn ang="0">
                  <a:pos x="74" y="0"/>
                </a:cxn>
              </a:cxnLst>
              <a:rect l="0" t="0" r="r" b="b"/>
              <a:pathLst>
                <a:path w="2355" h="1767">
                  <a:moveTo>
                    <a:pt x="74" y="0"/>
                  </a:moveTo>
                  <a:lnTo>
                    <a:pt x="2281" y="0"/>
                  </a:lnTo>
                  <a:lnTo>
                    <a:pt x="2298" y="1"/>
                  </a:lnTo>
                  <a:lnTo>
                    <a:pt x="2313" y="7"/>
                  </a:lnTo>
                  <a:lnTo>
                    <a:pt x="2327" y="16"/>
                  </a:lnTo>
                  <a:lnTo>
                    <a:pt x="2339" y="28"/>
                  </a:lnTo>
                  <a:lnTo>
                    <a:pt x="2347" y="42"/>
                  </a:lnTo>
                  <a:lnTo>
                    <a:pt x="2353" y="58"/>
                  </a:lnTo>
                  <a:lnTo>
                    <a:pt x="2355" y="75"/>
                  </a:lnTo>
                  <a:lnTo>
                    <a:pt x="2355" y="1692"/>
                  </a:lnTo>
                  <a:lnTo>
                    <a:pt x="2353" y="1709"/>
                  </a:lnTo>
                  <a:lnTo>
                    <a:pt x="2347" y="1725"/>
                  </a:lnTo>
                  <a:lnTo>
                    <a:pt x="2339" y="1739"/>
                  </a:lnTo>
                  <a:lnTo>
                    <a:pt x="2327" y="1751"/>
                  </a:lnTo>
                  <a:lnTo>
                    <a:pt x="2313" y="1759"/>
                  </a:lnTo>
                  <a:lnTo>
                    <a:pt x="2298" y="1765"/>
                  </a:lnTo>
                  <a:lnTo>
                    <a:pt x="2281" y="1767"/>
                  </a:lnTo>
                  <a:lnTo>
                    <a:pt x="74" y="1767"/>
                  </a:lnTo>
                  <a:lnTo>
                    <a:pt x="57" y="1765"/>
                  </a:lnTo>
                  <a:lnTo>
                    <a:pt x="41" y="1759"/>
                  </a:lnTo>
                  <a:lnTo>
                    <a:pt x="28" y="1751"/>
                  </a:lnTo>
                  <a:lnTo>
                    <a:pt x="16" y="1739"/>
                  </a:lnTo>
                  <a:lnTo>
                    <a:pt x="7" y="1725"/>
                  </a:lnTo>
                  <a:lnTo>
                    <a:pt x="1" y="1709"/>
                  </a:lnTo>
                  <a:lnTo>
                    <a:pt x="0" y="1692"/>
                  </a:lnTo>
                  <a:lnTo>
                    <a:pt x="0" y="75"/>
                  </a:lnTo>
                  <a:lnTo>
                    <a:pt x="1" y="58"/>
                  </a:lnTo>
                  <a:lnTo>
                    <a:pt x="7" y="42"/>
                  </a:lnTo>
                  <a:lnTo>
                    <a:pt x="16" y="28"/>
                  </a:lnTo>
                  <a:lnTo>
                    <a:pt x="28" y="16"/>
                  </a:lnTo>
                  <a:lnTo>
                    <a:pt x="41" y="7"/>
                  </a:lnTo>
                  <a:lnTo>
                    <a:pt x="57" y="1"/>
                  </a:lnTo>
                  <a:lnTo>
                    <a:pt x="7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F851B">
                    <a:shade val="30000"/>
                    <a:satMod val="115000"/>
                  </a:srgbClr>
                </a:gs>
                <a:gs pos="50000">
                  <a:srgbClr val="DF851B">
                    <a:shade val="67500"/>
                    <a:satMod val="115000"/>
                  </a:srgbClr>
                </a:gs>
                <a:gs pos="100000">
                  <a:srgbClr val="DF851B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4660901" y="1811338"/>
              <a:ext cx="3198813" cy="23209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2"/>
                </a:cxn>
                <a:cxn ang="0">
                  <a:pos x="1983" y="8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5"/>
                </a:cxn>
                <a:cxn ang="0">
                  <a:pos x="2015" y="61"/>
                </a:cxn>
                <a:cxn ang="0">
                  <a:pos x="2015" y="1399"/>
                </a:cxn>
                <a:cxn ang="0">
                  <a:pos x="2012" y="1416"/>
                </a:cxn>
                <a:cxn ang="0">
                  <a:pos x="2006" y="1431"/>
                </a:cxn>
                <a:cxn ang="0">
                  <a:pos x="1996" y="1444"/>
                </a:cxn>
                <a:cxn ang="0">
                  <a:pos x="1983" y="1453"/>
                </a:cxn>
                <a:cxn ang="0">
                  <a:pos x="1968" y="1459"/>
                </a:cxn>
                <a:cxn ang="0">
                  <a:pos x="1951" y="1462"/>
                </a:cxn>
                <a:cxn ang="0">
                  <a:pos x="64" y="1462"/>
                </a:cxn>
                <a:cxn ang="0">
                  <a:pos x="47" y="1459"/>
                </a:cxn>
                <a:cxn ang="0">
                  <a:pos x="32" y="1453"/>
                </a:cxn>
                <a:cxn ang="0">
                  <a:pos x="19" y="1444"/>
                </a:cxn>
                <a:cxn ang="0">
                  <a:pos x="9" y="1431"/>
                </a:cxn>
                <a:cxn ang="0">
                  <a:pos x="3" y="1416"/>
                </a:cxn>
                <a:cxn ang="0">
                  <a:pos x="0" y="1399"/>
                </a:cxn>
                <a:cxn ang="0">
                  <a:pos x="0" y="61"/>
                </a:cxn>
                <a:cxn ang="0">
                  <a:pos x="3" y="45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8"/>
                </a:cxn>
                <a:cxn ang="0">
                  <a:pos x="47" y="2"/>
                </a:cxn>
                <a:cxn ang="0">
                  <a:pos x="64" y="0"/>
                </a:cxn>
              </a:cxnLst>
              <a:rect l="0" t="0" r="r" b="b"/>
              <a:pathLst>
                <a:path w="2015" h="1462">
                  <a:moveTo>
                    <a:pt x="64" y="0"/>
                  </a:moveTo>
                  <a:lnTo>
                    <a:pt x="1951" y="0"/>
                  </a:lnTo>
                  <a:lnTo>
                    <a:pt x="1968" y="2"/>
                  </a:lnTo>
                  <a:lnTo>
                    <a:pt x="1983" y="8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5"/>
                  </a:lnTo>
                  <a:lnTo>
                    <a:pt x="2015" y="61"/>
                  </a:lnTo>
                  <a:lnTo>
                    <a:pt x="2015" y="1399"/>
                  </a:lnTo>
                  <a:lnTo>
                    <a:pt x="2012" y="1416"/>
                  </a:lnTo>
                  <a:lnTo>
                    <a:pt x="2006" y="1431"/>
                  </a:lnTo>
                  <a:lnTo>
                    <a:pt x="1996" y="1444"/>
                  </a:lnTo>
                  <a:lnTo>
                    <a:pt x="1983" y="1453"/>
                  </a:lnTo>
                  <a:lnTo>
                    <a:pt x="1968" y="1459"/>
                  </a:lnTo>
                  <a:lnTo>
                    <a:pt x="1951" y="1462"/>
                  </a:lnTo>
                  <a:lnTo>
                    <a:pt x="64" y="1462"/>
                  </a:lnTo>
                  <a:lnTo>
                    <a:pt x="47" y="1459"/>
                  </a:lnTo>
                  <a:lnTo>
                    <a:pt x="32" y="1453"/>
                  </a:lnTo>
                  <a:lnTo>
                    <a:pt x="19" y="1444"/>
                  </a:lnTo>
                  <a:lnTo>
                    <a:pt x="9" y="1431"/>
                  </a:lnTo>
                  <a:lnTo>
                    <a:pt x="3" y="1416"/>
                  </a:lnTo>
                  <a:lnTo>
                    <a:pt x="0" y="1399"/>
                  </a:lnTo>
                  <a:lnTo>
                    <a:pt x="0" y="61"/>
                  </a:lnTo>
                  <a:lnTo>
                    <a:pt x="3" y="45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992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4721226" y="1566863"/>
              <a:ext cx="2927350" cy="28575"/>
            </a:xfrm>
            <a:custGeom>
              <a:avLst/>
              <a:gdLst/>
              <a:ahLst/>
              <a:cxnLst>
                <a:cxn ang="0">
                  <a:pos x="1840" y="0"/>
                </a:cxn>
                <a:cxn ang="0">
                  <a:pos x="1831" y="1"/>
                </a:cxn>
                <a:cxn ang="0">
                  <a:pos x="1816" y="1"/>
                </a:cxn>
                <a:cxn ang="0">
                  <a:pos x="1795" y="2"/>
                </a:cxn>
                <a:cxn ang="0">
                  <a:pos x="1768" y="3"/>
                </a:cxn>
                <a:cxn ang="0">
                  <a:pos x="1736" y="4"/>
                </a:cxn>
                <a:cxn ang="0">
                  <a:pos x="1699" y="5"/>
                </a:cxn>
                <a:cxn ang="0">
                  <a:pos x="1657" y="7"/>
                </a:cxn>
                <a:cxn ang="0">
                  <a:pos x="1609" y="8"/>
                </a:cxn>
                <a:cxn ang="0">
                  <a:pos x="1557" y="9"/>
                </a:cxn>
                <a:cxn ang="0">
                  <a:pos x="1500" y="11"/>
                </a:cxn>
                <a:cxn ang="0">
                  <a:pos x="1439" y="12"/>
                </a:cxn>
                <a:cxn ang="0">
                  <a:pos x="1374" y="14"/>
                </a:cxn>
                <a:cxn ang="0">
                  <a:pos x="1304" y="14"/>
                </a:cxn>
                <a:cxn ang="0">
                  <a:pos x="1230" y="15"/>
                </a:cxn>
                <a:cxn ang="0">
                  <a:pos x="1153" y="16"/>
                </a:cxn>
                <a:cxn ang="0">
                  <a:pos x="1073" y="17"/>
                </a:cxn>
                <a:cxn ang="0">
                  <a:pos x="988" y="18"/>
                </a:cxn>
                <a:cxn ang="0">
                  <a:pos x="812" y="18"/>
                </a:cxn>
                <a:cxn ang="0">
                  <a:pos x="718" y="17"/>
                </a:cxn>
                <a:cxn ang="0">
                  <a:pos x="622" y="16"/>
                </a:cxn>
                <a:cxn ang="0">
                  <a:pos x="524" y="15"/>
                </a:cxn>
                <a:cxn ang="0">
                  <a:pos x="423" y="14"/>
                </a:cxn>
                <a:cxn ang="0">
                  <a:pos x="320" y="12"/>
                </a:cxn>
                <a:cxn ang="0">
                  <a:pos x="215" y="9"/>
                </a:cxn>
                <a:cxn ang="0">
                  <a:pos x="109" y="6"/>
                </a:cxn>
                <a:cxn ang="0">
                  <a:pos x="0" y="2"/>
                </a:cxn>
                <a:cxn ang="0">
                  <a:pos x="1844" y="0"/>
                </a:cxn>
                <a:cxn ang="0">
                  <a:pos x="1840" y="0"/>
                </a:cxn>
              </a:cxnLst>
              <a:rect l="0" t="0" r="r" b="b"/>
              <a:pathLst>
                <a:path w="1844" h="18">
                  <a:moveTo>
                    <a:pt x="1840" y="0"/>
                  </a:moveTo>
                  <a:lnTo>
                    <a:pt x="1831" y="1"/>
                  </a:lnTo>
                  <a:lnTo>
                    <a:pt x="1816" y="1"/>
                  </a:lnTo>
                  <a:lnTo>
                    <a:pt x="1795" y="2"/>
                  </a:lnTo>
                  <a:lnTo>
                    <a:pt x="1768" y="3"/>
                  </a:lnTo>
                  <a:lnTo>
                    <a:pt x="1736" y="4"/>
                  </a:lnTo>
                  <a:lnTo>
                    <a:pt x="1699" y="5"/>
                  </a:lnTo>
                  <a:lnTo>
                    <a:pt x="1657" y="7"/>
                  </a:lnTo>
                  <a:lnTo>
                    <a:pt x="1609" y="8"/>
                  </a:lnTo>
                  <a:lnTo>
                    <a:pt x="1557" y="9"/>
                  </a:lnTo>
                  <a:lnTo>
                    <a:pt x="1500" y="11"/>
                  </a:lnTo>
                  <a:lnTo>
                    <a:pt x="1439" y="12"/>
                  </a:lnTo>
                  <a:lnTo>
                    <a:pt x="1374" y="14"/>
                  </a:lnTo>
                  <a:lnTo>
                    <a:pt x="1304" y="14"/>
                  </a:lnTo>
                  <a:lnTo>
                    <a:pt x="1230" y="15"/>
                  </a:lnTo>
                  <a:lnTo>
                    <a:pt x="1153" y="16"/>
                  </a:lnTo>
                  <a:lnTo>
                    <a:pt x="1073" y="17"/>
                  </a:lnTo>
                  <a:lnTo>
                    <a:pt x="988" y="18"/>
                  </a:lnTo>
                  <a:lnTo>
                    <a:pt x="812" y="18"/>
                  </a:lnTo>
                  <a:lnTo>
                    <a:pt x="718" y="17"/>
                  </a:lnTo>
                  <a:lnTo>
                    <a:pt x="622" y="16"/>
                  </a:lnTo>
                  <a:lnTo>
                    <a:pt x="524" y="15"/>
                  </a:lnTo>
                  <a:lnTo>
                    <a:pt x="423" y="14"/>
                  </a:lnTo>
                  <a:lnTo>
                    <a:pt x="320" y="12"/>
                  </a:lnTo>
                  <a:lnTo>
                    <a:pt x="215" y="9"/>
                  </a:lnTo>
                  <a:lnTo>
                    <a:pt x="109" y="6"/>
                  </a:lnTo>
                  <a:lnTo>
                    <a:pt x="0" y="2"/>
                  </a:lnTo>
                  <a:lnTo>
                    <a:pt x="1844" y="0"/>
                  </a:lnTo>
                  <a:lnTo>
                    <a:pt x="1840" y="0"/>
                  </a:lnTo>
                  <a:close/>
                </a:path>
              </a:pathLst>
            </a:custGeom>
            <a:solidFill>
              <a:srgbClr val="FFA84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4660901" y="1778000"/>
              <a:ext cx="3198813" cy="228917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381"/>
                </a:cxn>
                <a:cxn ang="0">
                  <a:pos x="2012" y="1397"/>
                </a:cxn>
                <a:cxn ang="0">
                  <a:pos x="2006" y="1412"/>
                </a:cxn>
                <a:cxn ang="0">
                  <a:pos x="1996" y="1424"/>
                </a:cxn>
                <a:cxn ang="0">
                  <a:pos x="1983" y="1433"/>
                </a:cxn>
                <a:cxn ang="0">
                  <a:pos x="1968" y="1439"/>
                </a:cxn>
                <a:cxn ang="0">
                  <a:pos x="1951" y="1442"/>
                </a:cxn>
                <a:cxn ang="0">
                  <a:pos x="64" y="1442"/>
                </a:cxn>
                <a:cxn ang="0">
                  <a:pos x="47" y="1439"/>
                </a:cxn>
                <a:cxn ang="0">
                  <a:pos x="32" y="1433"/>
                </a:cxn>
                <a:cxn ang="0">
                  <a:pos x="19" y="1424"/>
                </a:cxn>
                <a:cxn ang="0">
                  <a:pos x="9" y="1412"/>
                </a:cxn>
                <a:cxn ang="0">
                  <a:pos x="3" y="1397"/>
                </a:cxn>
                <a:cxn ang="0">
                  <a:pos x="0" y="1381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442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381"/>
                  </a:lnTo>
                  <a:lnTo>
                    <a:pt x="2012" y="1397"/>
                  </a:lnTo>
                  <a:lnTo>
                    <a:pt x="2006" y="1412"/>
                  </a:lnTo>
                  <a:lnTo>
                    <a:pt x="1996" y="1424"/>
                  </a:lnTo>
                  <a:lnTo>
                    <a:pt x="1983" y="1433"/>
                  </a:lnTo>
                  <a:lnTo>
                    <a:pt x="1968" y="1439"/>
                  </a:lnTo>
                  <a:lnTo>
                    <a:pt x="1951" y="1442"/>
                  </a:lnTo>
                  <a:lnTo>
                    <a:pt x="64" y="1442"/>
                  </a:lnTo>
                  <a:lnTo>
                    <a:pt x="47" y="1439"/>
                  </a:lnTo>
                  <a:lnTo>
                    <a:pt x="32" y="1433"/>
                  </a:lnTo>
                  <a:lnTo>
                    <a:pt x="19" y="1424"/>
                  </a:lnTo>
                  <a:lnTo>
                    <a:pt x="9" y="1412"/>
                  </a:lnTo>
                  <a:lnTo>
                    <a:pt x="3" y="1397"/>
                  </a:lnTo>
                  <a:lnTo>
                    <a:pt x="0" y="1381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4660901" y="1778000"/>
              <a:ext cx="3198813" cy="16668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1951" y="0"/>
                </a:cxn>
                <a:cxn ang="0">
                  <a:pos x="1968" y="3"/>
                </a:cxn>
                <a:cxn ang="0">
                  <a:pos x="1983" y="9"/>
                </a:cxn>
                <a:cxn ang="0">
                  <a:pos x="1996" y="18"/>
                </a:cxn>
                <a:cxn ang="0">
                  <a:pos x="2006" y="31"/>
                </a:cxn>
                <a:cxn ang="0">
                  <a:pos x="2012" y="46"/>
                </a:cxn>
                <a:cxn ang="0">
                  <a:pos x="2015" y="62"/>
                </a:cxn>
                <a:cxn ang="0">
                  <a:pos x="2015" y="105"/>
                </a:cxn>
                <a:cxn ang="0">
                  <a:pos x="2012" y="88"/>
                </a:cxn>
                <a:cxn ang="0">
                  <a:pos x="2006" y="74"/>
                </a:cxn>
                <a:cxn ang="0">
                  <a:pos x="1996" y="62"/>
                </a:cxn>
                <a:cxn ang="0">
                  <a:pos x="1983" y="52"/>
                </a:cxn>
                <a:cxn ang="0">
                  <a:pos x="1968" y="46"/>
                </a:cxn>
                <a:cxn ang="0">
                  <a:pos x="1951" y="44"/>
                </a:cxn>
                <a:cxn ang="0">
                  <a:pos x="64" y="44"/>
                </a:cxn>
                <a:cxn ang="0">
                  <a:pos x="47" y="46"/>
                </a:cxn>
                <a:cxn ang="0">
                  <a:pos x="32" y="52"/>
                </a:cxn>
                <a:cxn ang="0">
                  <a:pos x="19" y="62"/>
                </a:cxn>
                <a:cxn ang="0">
                  <a:pos x="9" y="74"/>
                </a:cxn>
                <a:cxn ang="0">
                  <a:pos x="3" y="88"/>
                </a:cxn>
                <a:cxn ang="0">
                  <a:pos x="0" y="105"/>
                </a:cxn>
                <a:cxn ang="0">
                  <a:pos x="0" y="62"/>
                </a:cxn>
                <a:cxn ang="0">
                  <a:pos x="3" y="46"/>
                </a:cxn>
                <a:cxn ang="0">
                  <a:pos x="9" y="31"/>
                </a:cxn>
                <a:cxn ang="0">
                  <a:pos x="19" y="18"/>
                </a:cxn>
                <a:cxn ang="0">
                  <a:pos x="32" y="9"/>
                </a:cxn>
                <a:cxn ang="0">
                  <a:pos x="47" y="3"/>
                </a:cxn>
                <a:cxn ang="0">
                  <a:pos x="64" y="0"/>
                </a:cxn>
              </a:cxnLst>
              <a:rect l="0" t="0" r="r" b="b"/>
              <a:pathLst>
                <a:path w="2015" h="105">
                  <a:moveTo>
                    <a:pt x="64" y="0"/>
                  </a:moveTo>
                  <a:lnTo>
                    <a:pt x="1951" y="0"/>
                  </a:lnTo>
                  <a:lnTo>
                    <a:pt x="1968" y="3"/>
                  </a:lnTo>
                  <a:lnTo>
                    <a:pt x="1983" y="9"/>
                  </a:lnTo>
                  <a:lnTo>
                    <a:pt x="1996" y="18"/>
                  </a:lnTo>
                  <a:lnTo>
                    <a:pt x="2006" y="31"/>
                  </a:lnTo>
                  <a:lnTo>
                    <a:pt x="2012" y="46"/>
                  </a:lnTo>
                  <a:lnTo>
                    <a:pt x="2015" y="62"/>
                  </a:lnTo>
                  <a:lnTo>
                    <a:pt x="2015" y="105"/>
                  </a:lnTo>
                  <a:lnTo>
                    <a:pt x="2012" y="88"/>
                  </a:lnTo>
                  <a:lnTo>
                    <a:pt x="2006" y="74"/>
                  </a:lnTo>
                  <a:lnTo>
                    <a:pt x="1996" y="62"/>
                  </a:lnTo>
                  <a:lnTo>
                    <a:pt x="1983" y="52"/>
                  </a:lnTo>
                  <a:lnTo>
                    <a:pt x="1968" y="46"/>
                  </a:lnTo>
                  <a:lnTo>
                    <a:pt x="1951" y="44"/>
                  </a:lnTo>
                  <a:lnTo>
                    <a:pt x="64" y="44"/>
                  </a:lnTo>
                  <a:lnTo>
                    <a:pt x="47" y="46"/>
                  </a:lnTo>
                  <a:lnTo>
                    <a:pt x="32" y="52"/>
                  </a:lnTo>
                  <a:lnTo>
                    <a:pt x="19" y="62"/>
                  </a:lnTo>
                  <a:lnTo>
                    <a:pt x="9" y="74"/>
                  </a:lnTo>
                  <a:lnTo>
                    <a:pt x="3" y="88"/>
                  </a:lnTo>
                  <a:lnTo>
                    <a:pt x="0" y="105"/>
                  </a:lnTo>
                  <a:lnTo>
                    <a:pt x="0" y="62"/>
                  </a:lnTo>
                  <a:lnTo>
                    <a:pt x="3" y="46"/>
                  </a:lnTo>
                  <a:lnTo>
                    <a:pt x="9" y="31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7"/>
            <p:cNvSpPr>
              <a:spLocks/>
            </p:cNvSpPr>
            <p:nvPr/>
          </p:nvSpPr>
          <p:spPr bwMode="auto">
            <a:xfrm>
              <a:off x="5094288" y="2622550"/>
              <a:ext cx="339725" cy="673100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48" y="13"/>
                </a:cxn>
                <a:cxn ang="0">
                  <a:pos x="175" y="38"/>
                </a:cxn>
                <a:cxn ang="0">
                  <a:pos x="195" y="71"/>
                </a:cxn>
                <a:cxn ang="0">
                  <a:pos x="210" y="126"/>
                </a:cxn>
                <a:cxn ang="0">
                  <a:pos x="209" y="178"/>
                </a:cxn>
                <a:cxn ang="0">
                  <a:pos x="194" y="227"/>
                </a:cxn>
                <a:cxn ang="0">
                  <a:pos x="168" y="272"/>
                </a:cxn>
                <a:cxn ang="0">
                  <a:pos x="135" y="316"/>
                </a:cxn>
                <a:cxn ang="0">
                  <a:pos x="97" y="357"/>
                </a:cxn>
                <a:cxn ang="0">
                  <a:pos x="108" y="373"/>
                </a:cxn>
                <a:cxn ang="0">
                  <a:pos x="168" y="373"/>
                </a:cxn>
                <a:cxn ang="0">
                  <a:pos x="203" y="378"/>
                </a:cxn>
                <a:cxn ang="0">
                  <a:pos x="212" y="386"/>
                </a:cxn>
                <a:cxn ang="0">
                  <a:pos x="214" y="396"/>
                </a:cxn>
                <a:cxn ang="0">
                  <a:pos x="208" y="403"/>
                </a:cxn>
                <a:cxn ang="0">
                  <a:pos x="167" y="404"/>
                </a:cxn>
                <a:cxn ang="0">
                  <a:pos x="99" y="408"/>
                </a:cxn>
                <a:cxn ang="0">
                  <a:pos x="32" y="423"/>
                </a:cxn>
                <a:cxn ang="0">
                  <a:pos x="19" y="422"/>
                </a:cxn>
                <a:cxn ang="0">
                  <a:pos x="5" y="415"/>
                </a:cxn>
                <a:cxn ang="0">
                  <a:pos x="0" y="405"/>
                </a:cxn>
                <a:cxn ang="0">
                  <a:pos x="22" y="379"/>
                </a:cxn>
                <a:cxn ang="0">
                  <a:pos x="63" y="338"/>
                </a:cxn>
                <a:cxn ang="0">
                  <a:pos x="105" y="295"/>
                </a:cxn>
                <a:cxn ang="0">
                  <a:pos x="143" y="248"/>
                </a:cxn>
                <a:cxn ang="0">
                  <a:pos x="170" y="197"/>
                </a:cxn>
                <a:cxn ang="0">
                  <a:pos x="182" y="141"/>
                </a:cxn>
                <a:cxn ang="0">
                  <a:pos x="180" y="115"/>
                </a:cxn>
                <a:cxn ang="0">
                  <a:pos x="174" y="86"/>
                </a:cxn>
                <a:cxn ang="0">
                  <a:pos x="163" y="59"/>
                </a:cxn>
                <a:cxn ang="0">
                  <a:pos x="147" y="37"/>
                </a:cxn>
                <a:cxn ang="0">
                  <a:pos x="125" y="26"/>
                </a:cxn>
                <a:cxn ang="0">
                  <a:pos x="97" y="29"/>
                </a:cxn>
                <a:cxn ang="0">
                  <a:pos x="67" y="47"/>
                </a:cxn>
                <a:cxn ang="0">
                  <a:pos x="47" y="73"/>
                </a:cxn>
                <a:cxn ang="0">
                  <a:pos x="36" y="105"/>
                </a:cxn>
                <a:cxn ang="0">
                  <a:pos x="29" y="140"/>
                </a:cxn>
                <a:cxn ang="0">
                  <a:pos x="25" y="146"/>
                </a:cxn>
                <a:cxn ang="0">
                  <a:pos x="17" y="142"/>
                </a:cxn>
                <a:cxn ang="0">
                  <a:pos x="13" y="134"/>
                </a:cxn>
                <a:cxn ang="0">
                  <a:pos x="11" y="99"/>
                </a:cxn>
                <a:cxn ang="0">
                  <a:pos x="18" y="64"/>
                </a:cxn>
                <a:cxn ang="0">
                  <a:pos x="35" y="33"/>
                </a:cxn>
                <a:cxn ang="0">
                  <a:pos x="61" y="10"/>
                </a:cxn>
                <a:cxn ang="0">
                  <a:pos x="97" y="0"/>
                </a:cxn>
              </a:cxnLst>
              <a:rect l="0" t="0" r="r" b="b"/>
              <a:pathLst>
                <a:path w="214" h="424">
                  <a:moveTo>
                    <a:pt x="97" y="0"/>
                  </a:moveTo>
                  <a:lnTo>
                    <a:pt x="115" y="0"/>
                  </a:lnTo>
                  <a:lnTo>
                    <a:pt x="132" y="6"/>
                  </a:lnTo>
                  <a:lnTo>
                    <a:pt x="148" y="13"/>
                  </a:lnTo>
                  <a:lnTo>
                    <a:pt x="162" y="24"/>
                  </a:lnTo>
                  <a:lnTo>
                    <a:pt x="175" y="38"/>
                  </a:lnTo>
                  <a:lnTo>
                    <a:pt x="186" y="53"/>
                  </a:lnTo>
                  <a:lnTo>
                    <a:pt x="195" y="71"/>
                  </a:lnTo>
                  <a:lnTo>
                    <a:pt x="205" y="99"/>
                  </a:lnTo>
                  <a:lnTo>
                    <a:pt x="210" y="126"/>
                  </a:lnTo>
                  <a:lnTo>
                    <a:pt x="212" y="153"/>
                  </a:lnTo>
                  <a:lnTo>
                    <a:pt x="209" y="178"/>
                  </a:lnTo>
                  <a:lnTo>
                    <a:pt x="203" y="203"/>
                  </a:lnTo>
                  <a:lnTo>
                    <a:pt x="194" y="227"/>
                  </a:lnTo>
                  <a:lnTo>
                    <a:pt x="182" y="250"/>
                  </a:lnTo>
                  <a:lnTo>
                    <a:pt x="168" y="272"/>
                  </a:lnTo>
                  <a:lnTo>
                    <a:pt x="152" y="295"/>
                  </a:lnTo>
                  <a:lnTo>
                    <a:pt x="135" y="316"/>
                  </a:lnTo>
                  <a:lnTo>
                    <a:pt x="117" y="337"/>
                  </a:lnTo>
                  <a:lnTo>
                    <a:pt x="97" y="357"/>
                  </a:lnTo>
                  <a:lnTo>
                    <a:pt x="79" y="377"/>
                  </a:lnTo>
                  <a:lnTo>
                    <a:pt x="108" y="373"/>
                  </a:lnTo>
                  <a:lnTo>
                    <a:pt x="139" y="371"/>
                  </a:lnTo>
                  <a:lnTo>
                    <a:pt x="168" y="373"/>
                  </a:lnTo>
                  <a:lnTo>
                    <a:pt x="197" y="376"/>
                  </a:lnTo>
                  <a:lnTo>
                    <a:pt x="203" y="378"/>
                  </a:lnTo>
                  <a:lnTo>
                    <a:pt x="208" y="381"/>
                  </a:lnTo>
                  <a:lnTo>
                    <a:pt x="212" y="386"/>
                  </a:lnTo>
                  <a:lnTo>
                    <a:pt x="214" y="391"/>
                  </a:lnTo>
                  <a:lnTo>
                    <a:pt x="214" y="396"/>
                  </a:lnTo>
                  <a:lnTo>
                    <a:pt x="213" y="400"/>
                  </a:lnTo>
                  <a:lnTo>
                    <a:pt x="208" y="403"/>
                  </a:lnTo>
                  <a:lnTo>
                    <a:pt x="201" y="404"/>
                  </a:lnTo>
                  <a:lnTo>
                    <a:pt x="167" y="404"/>
                  </a:lnTo>
                  <a:lnTo>
                    <a:pt x="132" y="405"/>
                  </a:lnTo>
                  <a:lnTo>
                    <a:pt x="99" y="408"/>
                  </a:lnTo>
                  <a:lnTo>
                    <a:pt x="65" y="414"/>
                  </a:lnTo>
                  <a:lnTo>
                    <a:pt x="32" y="423"/>
                  </a:lnTo>
                  <a:lnTo>
                    <a:pt x="26" y="424"/>
                  </a:lnTo>
                  <a:lnTo>
                    <a:pt x="19" y="422"/>
                  </a:lnTo>
                  <a:lnTo>
                    <a:pt x="12" y="420"/>
                  </a:lnTo>
                  <a:lnTo>
                    <a:pt x="5" y="415"/>
                  </a:lnTo>
                  <a:lnTo>
                    <a:pt x="1" y="410"/>
                  </a:lnTo>
                  <a:lnTo>
                    <a:pt x="0" y="405"/>
                  </a:lnTo>
                  <a:lnTo>
                    <a:pt x="3" y="399"/>
                  </a:lnTo>
                  <a:lnTo>
                    <a:pt x="22" y="379"/>
                  </a:lnTo>
                  <a:lnTo>
                    <a:pt x="43" y="360"/>
                  </a:lnTo>
                  <a:lnTo>
                    <a:pt x="63" y="338"/>
                  </a:lnTo>
                  <a:lnTo>
                    <a:pt x="85" y="317"/>
                  </a:lnTo>
                  <a:lnTo>
                    <a:pt x="105" y="295"/>
                  </a:lnTo>
                  <a:lnTo>
                    <a:pt x="125" y="272"/>
                  </a:lnTo>
                  <a:lnTo>
                    <a:pt x="143" y="248"/>
                  </a:lnTo>
                  <a:lnTo>
                    <a:pt x="157" y="223"/>
                  </a:lnTo>
                  <a:lnTo>
                    <a:pt x="170" y="197"/>
                  </a:lnTo>
                  <a:lnTo>
                    <a:pt x="178" y="170"/>
                  </a:lnTo>
                  <a:lnTo>
                    <a:pt x="182" y="141"/>
                  </a:lnTo>
                  <a:lnTo>
                    <a:pt x="182" y="129"/>
                  </a:lnTo>
                  <a:lnTo>
                    <a:pt x="180" y="115"/>
                  </a:lnTo>
                  <a:lnTo>
                    <a:pt x="178" y="100"/>
                  </a:lnTo>
                  <a:lnTo>
                    <a:pt x="174" y="86"/>
                  </a:lnTo>
                  <a:lnTo>
                    <a:pt x="169" y="72"/>
                  </a:lnTo>
                  <a:lnTo>
                    <a:pt x="163" y="59"/>
                  </a:lnTo>
                  <a:lnTo>
                    <a:pt x="155" y="47"/>
                  </a:lnTo>
                  <a:lnTo>
                    <a:pt x="147" y="37"/>
                  </a:lnTo>
                  <a:lnTo>
                    <a:pt x="137" y="30"/>
                  </a:lnTo>
                  <a:lnTo>
                    <a:pt x="125" y="26"/>
                  </a:lnTo>
                  <a:lnTo>
                    <a:pt x="111" y="25"/>
                  </a:lnTo>
                  <a:lnTo>
                    <a:pt x="97" y="29"/>
                  </a:lnTo>
                  <a:lnTo>
                    <a:pt x="80" y="36"/>
                  </a:lnTo>
                  <a:lnTo>
                    <a:pt x="67" y="47"/>
                  </a:lnTo>
                  <a:lnTo>
                    <a:pt x="56" y="59"/>
                  </a:lnTo>
                  <a:lnTo>
                    <a:pt x="47" y="73"/>
                  </a:lnTo>
                  <a:lnTo>
                    <a:pt x="41" y="88"/>
                  </a:lnTo>
                  <a:lnTo>
                    <a:pt x="36" y="105"/>
                  </a:lnTo>
                  <a:lnTo>
                    <a:pt x="32" y="122"/>
                  </a:lnTo>
                  <a:lnTo>
                    <a:pt x="29" y="140"/>
                  </a:lnTo>
                  <a:lnTo>
                    <a:pt x="27" y="144"/>
                  </a:lnTo>
                  <a:lnTo>
                    <a:pt x="25" y="146"/>
                  </a:lnTo>
                  <a:lnTo>
                    <a:pt x="20" y="144"/>
                  </a:lnTo>
                  <a:lnTo>
                    <a:pt x="17" y="142"/>
                  </a:lnTo>
                  <a:lnTo>
                    <a:pt x="14" y="137"/>
                  </a:lnTo>
                  <a:lnTo>
                    <a:pt x="13" y="134"/>
                  </a:lnTo>
                  <a:lnTo>
                    <a:pt x="10" y="117"/>
                  </a:lnTo>
                  <a:lnTo>
                    <a:pt x="11" y="99"/>
                  </a:lnTo>
                  <a:lnTo>
                    <a:pt x="14" y="82"/>
                  </a:lnTo>
                  <a:lnTo>
                    <a:pt x="18" y="64"/>
                  </a:lnTo>
                  <a:lnTo>
                    <a:pt x="26" y="47"/>
                  </a:lnTo>
                  <a:lnTo>
                    <a:pt x="35" y="33"/>
                  </a:lnTo>
                  <a:lnTo>
                    <a:pt x="47" y="20"/>
                  </a:lnTo>
                  <a:lnTo>
                    <a:pt x="61" y="10"/>
                  </a:lnTo>
                  <a:lnTo>
                    <a:pt x="79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8"/>
            <p:cNvSpPr>
              <a:spLocks/>
            </p:cNvSpPr>
            <p:nvPr/>
          </p:nvSpPr>
          <p:spPr bwMode="auto">
            <a:xfrm>
              <a:off x="5611813" y="2781300"/>
              <a:ext cx="295275" cy="33337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88" y="0"/>
                </a:cxn>
                <a:cxn ang="0">
                  <a:pos x="92" y="1"/>
                </a:cxn>
                <a:cxn ang="0">
                  <a:pos x="95" y="5"/>
                </a:cxn>
                <a:cxn ang="0">
                  <a:pos x="97" y="8"/>
                </a:cxn>
                <a:cxn ang="0">
                  <a:pos x="110" y="66"/>
                </a:cxn>
                <a:cxn ang="0">
                  <a:pos x="134" y="67"/>
                </a:cxn>
                <a:cxn ang="0">
                  <a:pos x="158" y="69"/>
                </a:cxn>
                <a:cxn ang="0">
                  <a:pos x="181" y="74"/>
                </a:cxn>
                <a:cxn ang="0">
                  <a:pos x="184" y="77"/>
                </a:cxn>
                <a:cxn ang="0">
                  <a:pos x="186" y="81"/>
                </a:cxn>
                <a:cxn ang="0">
                  <a:pos x="185" y="86"/>
                </a:cxn>
                <a:cxn ang="0">
                  <a:pos x="183" y="89"/>
                </a:cxn>
                <a:cxn ang="0">
                  <a:pos x="174" y="95"/>
                </a:cxn>
                <a:cxn ang="0">
                  <a:pos x="163" y="98"/>
                </a:cxn>
                <a:cxn ang="0">
                  <a:pos x="151" y="99"/>
                </a:cxn>
                <a:cxn ang="0">
                  <a:pos x="138" y="99"/>
                </a:cxn>
                <a:cxn ang="0">
                  <a:pos x="125" y="98"/>
                </a:cxn>
                <a:cxn ang="0">
                  <a:pos x="114" y="97"/>
                </a:cxn>
                <a:cxn ang="0">
                  <a:pos x="115" y="101"/>
                </a:cxn>
                <a:cxn ang="0">
                  <a:pos x="115" y="106"/>
                </a:cxn>
                <a:cxn ang="0">
                  <a:pos x="116" y="109"/>
                </a:cxn>
                <a:cxn ang="0">
                  <a:pos x="118" y="126"/>
                </a:cxn>
                <a:cxn ang="0">
                  <a:pos x="120" y="142"/>
                </a:cxn>
                <a:cxn ang="0">
                  <a:pos x="122" y="160"/>
                </a:cxn>
                <a:cxn ang="0">
                  <a:pos x="122" y="177"/>
                </a:cxn>
                <a:cxn ang="0">
                  <a:pos x="119" y="193"/>
                </a:cxn>
                <a:cxn ang="0">
                  <a:pos x="113" y="208"/>
                </a:cxn>
                <a:cxn ang="0">
                  <a:pos x="110" y="210"/>
                </a:cxn>
                <a:cxn ang="0">
                  <a:pos x="106" y="210"/>
                </a:cxn>
                <a:cxn ang="0">
                  <a:pos x="102" y="207"/>
                </a:cxn>
                <a:cxn ang="0">
                  <a:pos x="99" y="205"/>
                </a:cxn>
                <a:cxn ang="0">
                  <a:pos x="89" y="188"/>
                </a:cxn>
                <a:cxn ang="0">
                  <a:pos x="84" y="170"/>
                </a:cxn>
                <a:cxn ang="0">
                  <a:pos x="81" y="152"/>
                </a:cxn>
                <a:cxn ang="0">
                  <a:pos x="81" y="133"/>
                </a:cxn>
                <a:cxn ang="0">
                  <a:pos x="80" y="113"/>
                </a:cxn>
                <a:cxn ang="0">
                  <a:pos x="79" y="98"/>
                </a:cxn>
                <a:cxn ang="0">
                  <a:pos x="17" y="95"/>
                </a:cxn>
                <a:cxn ang="0">
                  <a:pos x="12" y="94"/>
                </a:cxn>
                <a:cxn ang="0">
                  <a:pos x="8" y="90"/>
                </a:cxn>
                <a:cxn ang="0">
                  <a:pos x="4" y="86"/>
                </a:cxn>
                <a:cxn ang="0">
                  <a:pos x="1" y="81"/>
                </a:cxn>
                <a:cxn ang="0">
                  <a:pos x="0" y="77"/>
                </a:cxn>
                <a:cxn ang="0">
                  <a:pos x="1" y="72"/>
                </a:cxn>
                <a:cxn ang="0">
                  <a:pos x="5" y="70"/>
                </a:cxn>
                <a:cxn ang="0">
                  <a:pos x="11" y="69"/>
                </a:cxn>
                <a:cxn ang="0">
                  <a:pos x="33" y="70"/>
                </a:cxn>
                <a:cxn ang="0">
                  <a:pos x="55" y="69"/>
                </a:cxn>
                <a:cxn ang="0">
                  <a:pos x="78" y="68"/>
                </a:cxn>
                <a:cxn ang="0">
                  <a:pos x="80" y="36"/>
                </a:cxn>
                <a:cxn ang="0">
                  <a:pos x="83" y="4"/>
                </a:cxn>
                <a:cxn ang="0">
                  <a:pos x="85" y="0"/>
                </a:cxn>
              </a:cxnLst>
              <a:rect l="0" t="0" r="r" b="b"/>
              <a:pathLst>
                <a:path w="186" h="210">
                  <a:moveTo>
                    <a:pt x="85" y="0"/>
                  </a:moveTo>
                  <a:lnTo>
                    <a:pt x="88" y="0"/>
                  </a:lnTo>
                  <a:lnTo>
                    <a:pt x="92" y="1"/>
                  </a:lnTo>
                  <a:lnTo>
                    <a:pt x="95" y="5"/>
                  </a:lnTo>
                  <a:lnTo>
                    <a:pt x="97" y="8"/>
                  </a:lnTo>
                  <a:lnTo>
                    <a:pt x="110" y="66"/>
                  </a:lnTo>
                  <a:lnTo>
                    <a:pt x="134" y="67"/>
                  </a:lnTo>
                  <a:lnTo>
                    <a:pt x="158" y="69"/>
                  </a:lnTo>
                  <a:lnTo>
                    <a:pt x="181" y="74"/>
                  </a:lnTo>
                  <a:lnTo>
                    <a:pt x="184" y="77"/>
                  </a:lnTo>
                  <a:lnTo>
                    <a:pt x="186" y="81"/>
                  </a:lnTo>
                  <a:lnTo>
                    <a:pt x="185" y="86"/>
                  </a:lnTo>
                  <a:lnTo>
                    <a:pt x="183" y="89"/>
                  </a:lnTo>
                  <a:lnTo>
                    <a:pt x="174" y="95"/>
                  </a:lnTo>
                  <a:lnTo>
                    <a:pt x="163" y="98"/>
                  </a:lnTo>
                  <a:lnTo>
                    <a:pt x="151" y="99"/>
                  </a:lnTo>
                  <a:lnTo>
                    <a:pt x="138" y="99"/>
                  </a:lnTo>
                  <a:lnTo>
                    <a:pt x="125" y="98"/>
                  </a:lnTo>
                  <a:lnTo>
                    <a:pt x="114" y="97"/>
                  </a:lnTo>
                  <a:lnTo>
                    <a:pt x="115" y="101"/>
                  </a:lnTo>
                  <a:lnTo>
                    <a:pt x="115" y="106"/>
                  </a:lnTo>
                  <a:lnTo>
                    <a:pt x="116" y="109"/>
                  </a:lnTo>
                  <a:lnTo>
                    <a:pt x="118" y="126"/>
                  </a:lnTo>
                  <a:lnTo>
                    <a:pt x="120" y="142"/>
                  </a:lnTo>
                  <a:lnTo>
                    <a:pt x="122" y="160"/>
                  </a:lnTo>
                  <a:lnTo>
                    <a:pt x="122" y="177"/>
                  </a:lnTo>
                  <a:lnTo>
                    <a:pt x="119" y="193"/>
                  </a:lnTo>
                  <a:lnTo>
                    <a:pt x="113" y="208"/>
                  </a:lnTo>
                  <a:lnTo>
                    <a:pt x="110" y="210"/>
                  </a:lnTo>
                  <a:lnTo>
                    <a:pt x="106" y="210"/>
                  </a:lnTo>
                  <a:lnTo>
                    <a:pt x="102" y="207"/>
                  </a:lnTo>
                  <a:lnTo>
                    <a:pt x="99" y="205"/>
                  </a:lnTo>
                  <a:lnTo>
                    <a:pt x="89" y="188"/>
                  </a:lnTo>
                  <a:lnTo>
                    <a:pt x="84" y="170"/>
                  </a:lnTo>
                  <a:lnTo>
                    <a:pt x="81" y="152"/>
                  </a:lnTo>
                  <a:lnTo>
                    <a:pt x="81" y="133"/>
                  </a:lnTo>
                  <a:lnTo>
                    <a:pt x="80" y="113"/>
                  </a:lnTo>
                  <a:lnTo>
                    <a:pt x="79" y="98"/>
                  </a:lnTo>
                  <a:lnTo>
                    <a:pt x="17" y="95"/>
                  </a:lnTo>
                  <a:lnTo>
                    <a:pt x="12" y="94"/>
                  </a:lnTo>
                  <a:lnTo>
                    <a:pt x="8" y="90"/>
                  </a:lnTo>
                  <a:lnTo>
                    <a:pt x="4" y="86"/>
                  </a:lnTo>
                  <a:lnTo>
                    <a:pt x="1" y="81"/>
                  </a:lnTo>
                  <a:lnTo>
                    <a:pt x="0" y="77"/>
                  </a:lnTo>
                  <a:lnTo>
                    <a:pt x="1" y="72"/>
                  </a:lnTo>
                  <a:lnTo>
                    <a:pt x="5" y="70"/>
                  </a:lnTo>
                  <a:lnTo>
                    <a:pt x="11" y="69"/>
                  </a:lnTo>
                  <a:lnTo>
                    <a:pt x="33" y="70"/>
                  </a:lnTo>
                  <a:lnTo>
                    <a:pt x="55" y="69"/>
                  </a:lnTo>
                  <a:lnTo>
                    <a:pt x="78" y="68"/>
                  </a:lnTo>
                  <a:lnTo>
                    <a:pt x="80" y="36"/>
                  </a:lnTo>
                  <a:lnTo>
                    <a:pt x="83" y="4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9"/>
            <p:cNvSpPr>
              <a:spLocks/>
            </p:cNvSpPr>
            <p:nvPr/>
          </p:nvSpPr>
          <p:spPr bwMode="auto">
            <a:xfrm>
              <a:off x="6059488" y="2635250"/>
              <a:ext cx="454025" cy="615950"/>
            </a:xfrm>
            <a:custGeom>
              <a:avLst/>
              <a:gdLst/>
              <a:ahLst/>
              <a:cxnLst>
                <a:cxn ang="0">
                  <a:pos x="148" y="1"/>
                </a:cxn>
                <a:cxn ang="0">
                  <a:pos x="187" y="15"/>
                </a:cxn>
                <a:cxn ang="0">
                  <a:pos x="217" y="40"/>
                </a:cxn>
                <a:cxn ang="0">
                  <a:pos x="236" y="76"/>
                </a:cxn>
                <a:cxn ang="0">
                  <a:pos x="243" y="138"/>
                </a:cxn>
                <a:cxn ang="0">
                  <a:pos x="230" y="197"/>
                </a:cxn>
                <a:cxn ang="0">
                  <a:pos x="201" y="252"/>
                </a:cxn>
                <a:cxn ang="0">
                  <a:pos x="161" y="302"/>
                </a:cxn>
                <a:cxn ang="0">
                  <a:pos x="111" y="344"/>
                </a:cxn>
                <a:cxn ang="0">
                  <a:pos x="244" y="343"/>
                </a:cxn>
                <a:cxn ang="0">
                  <a:pos x="266" y="347"/>
                </a:cxn>
                <a:cxn ang="0">
                  <a:pos x="280" y="355"/>
                </a:cxn>
                <a:cxn ang="0">
                  <a:pos x="285" y="363"/>
                </a:cxn>
                <a:cxn ang="0">
                  <a:pos x="284" y="371"/>
                </a:cxn>
                <a:cxn ang="0">
                  <a:pos x="245" y="376"/>
                </a:cxn>
                <a:cxn ang="0">
                  <a:pos x="173" y="376"/>
                </a:cxn>
                <a:cxn ang="0">
                  <a:pos x="66" y="380"/>
                </a:cxn>
                <a:cxn ang="0">
                  <a:pos x="23" y="388"/>
                </a:cxn>
                <a:cxn ang="0">
                  <a:pos x="9" y="382"/>
                </a:cxn>
                <a:cxn ang="0">
                  <a:pos x="0" y="374"/>
                </a:cxn>
                <a:cxn ang="0">
                  <a:pos x="4" y="364"/>
                </a:cxn>
                <a:cxn ang="0">
                  <a:pos x="44" y="347"/>
                </a:cxn>
                <a:cxn ang="0">
                  <a:pos x="104" y="308"/>
                </a:cxn>
                <a:cxn ang="0">
                  <a:pos x="156" y="254"/>
                </a:cxn>
                <a:cxn ang="0">
                  <a:pos x="193" y="192"/>
                </a:cxn>
                <a:cxn ang="0">
                  <a:pos x="212" y="126"/>
                </a:cxn>
                <a:cxn ang="0">
                  <a:pos x="213" y="97"/>
                </a:cxn>
                <a:cxn ang="0">
                  <a:pos x="208" y="68"/>
                </a:cxn>
                <a:cxn ang="0">
                  <a:pos x="195" y="43"/>
                </a:cxn>
                <a:cxn ang="0">
                  <a:pos x="174" y="27"/>
                </a:cxn>
                <a:cxn ang="0">
                  <a:pos x="142" y="21"/>
                </a:cxn>
                <a:cxn ang="0">
                  <a:pos x="105" y="30"/>
                </a:cxn>
                <a:cxn ang="0">
                  <a:pos x="78" y="52"/>
                </a:cxn>
                <a:cxn ang="0">
                  <a:pos x="61" y="85"/>
                </a:cxn>
                <a:cxn ang="0">
                  <a:pos x="58" y="88"/>
                </a:cxn>
                <a:cxn ang="0">
                  <a:pos x="54" y="86"/>
                </a:cxn>
                <a:cxn ang="0">
                  <a:pos x="52" y="79"/>
                </a:cxn>
                <a:cxn ang="0">
                  <a:pos x="64" y="47"/>
                </a:cxn>
                <a:cxn ang="0">
                  <a:pos x="85" y="21"/>
                </a:cxn>
                <a:cxn ang="0">
                  <a:pos x="112" y="4"/>
                </a:cxn>
              </a:cxnLst>
              <a:rect l="0" t="0" r="r" b="b"/>
              <a:pathLst>
                <a:path w="286" h="388">
                  <a:moveTo>
                    <a:pt x="129" y="0"/>
                  </a:moveTo>
                  <a:lnTo>
                    <a:pt x="148" y="1"/>
                  </a:lnTo>
                  <a:lnTo>
                    <a:pt x="169" y="6"/>
                  </a:lnTo>
                  <a:lnTo>
                    <a:pt x="187" y="15"/>
                  </a:lnTo>
                  <a:lnTo>
                    <a:pt x="204" y="26"/>
                  </a:lnTo>
                  <a:lnTo>
                    <a:pt x="217" y="40"/>
                  </a:lnTo>
                  <a:lnTo>
                    <a:pt x="228" y="57"/>
                  </a:lnTo>
                  <a:lnTo>
                    <a:pt x="236" y="76"/>
                  </a:lnTo>
                  <a:lnTo>
                    <a:pt x="242" y="107"/>
                  </a:lnTo>
                  <a:lnTo>
                    <a:pt x="243" y="138"/>
                  </a:lnTo>
                  <a:lnTo>
                    <a:pt x="239" y="168"/>
                  </a:lnTo>
                  <a:lnTo>
                    <a:pt x="230" y="197"/>
                  </a:lnTo>
                  <a:lnTo>
                    <a:pt x="217" y="225"/>
                  </a:lnTo>
                  <a:lnTo>
                    <a:pt x="201" y="252"/>
                  </a:lnTo>
                  <a:lnTo>
                    <a:pt x="182" y="278"/>
                  </a:lnTo>
                  <a:lnTo>
                    <a:pt x="161" y="302"/>
                  </a:lnTo>
                  <a:lnTo>
                    <a:pt x="137" y="324"/>
                  </a:lnTo>
                  <a:lnTo>
                    <a:pt x="111" y="344"/>
                  </a:lnTo>
                  <a:lnTo>
                    <a:pt x="123" y="343"/>
                  </a:lnTo>
                  <a:lnTo>
                    <a:pt x="244" y="343"/>
                  </a:lnTo>
                  <a:lnTo>
                    <a:pt x="256" y="344"/>
                  </a:lnTo>
                  <a:lnTo>
                    <a:pt x="266" y="347"/>
                  </a:lnTo>
                  <a:lnTo>
                    <a:pt x="274" y="350"/>
                  </a:lnTo>
                  <a:lnTo>
                    <a:pt x="280" y="355"/>
                  </a:lnTo>
                  <a:lnTo>
                    <a:pt x="283" y="359"/>
                  </a:lnTo>
                  <a:lnTo>
                    <a:pt x="285" y="363"/>
                  </a:lnTo>
                  <a:lnTo>
                    <a:pt x="286" y="367"/>
                  </a:lnTo>
                  <a:lnTo>
                    <a:pt x="284" y="371"/>
                  </a:lnTo>
                  <a:lnTo>
                    <a:pt x="280" y="373"/>
                  </a:lnTo>
                  <a:lnTo>
                    <a:pt x="245" y="376"/>
                  </a:lnTo>
                  <a:lnTo>
                    <a:pt x="209" y="377"/>
                  </a:lnTo>
                  <a:lnTo>
                    <a:pt x="173" y="376"/>
                  </a:lnTo>
                  <a:lnTo>
                    <a:pt x="102" y="376"/>
                  </a:lnTo>
                  <a:lnTo>
                    <a:pt x="66" y="380"/>
                  </a:lnTo>
                  <a:lnTo>
                    <a:pt x="31" y="387"/>
                  </a:lnTo>
                  <a:lnTo>
                    <a:pt x="23" y="388"/>
                  </a:lnTo>
                  <a:lnTo>
                    <a:pt x="16" y="386"/>
                  </a:lnTo>
                  <a:lnTo>
                    <a:pt x="9" y="382"/>
                  </a:lnTo>
                  <a:lnTo>
                    <a:pt x="4" y="378"/>
                  </a:lnTo>
                  <a:lnTo>
                    <a:pt x="0" y="374"/>
                  </a:lnTo>
                  <a:lnTo>
                    <a:pt x="0" y="369"/>
                  </a:lnTo>
                  <a:lnTo>
                    <a:pt x="4" y="364"/>
                  </a:lnTo>
                  <a:lnTo>
                    <a:pt x="11" y="360"/>
                  </a:lnTo>
                  <a:lnTo>
                    <a:pt x="44" y="347"/>
                  </a:lnTo>
                  <a:lnTo>
                    <a:pt x="75" y="330"/>
                  </a:lnTo>
                  <a:lnTo>
                    <a:pt x="104" y="308"/>
                  </a:lnTo>
                  <a:lnTo>
                    <a:pt x="132" y="282"/>
                  </a:lnTo>
                  <a:lnTo>
                    <a:pt x="156" y="254"/>
                  </a:lnTo>
                  <a:lnTo>
                    <a:pt x="177" y="223"/>
                  </a:lnTo>
                  <a:lnTo>
                    <a:pt x="193" y="192"/>
                  </a:lnTo>
                  <a:lnTo>
                    <a:pt x="205" y="159"/>
                  </a:lnTo>
                  <a:lnTo>
                    <a:pt x="212" y="126"/>
                  </a:lnTo>
                  <a:lnTo>
                    <a:pt x="213" y="111"/>
                  </a:lnTo>
                  <a:lnTo>
                    <a:pt x="213" y="97"/>
                  </a:lnTo>
                  <a:lnTo>
                    <a:pt x="211" y="81"/>
                  </a:lnTo>
                  <a:lnTo>
                    <a:pt x="208" y="68"/>
                  </a:lnTo>
                  <a:lnTo>
                    <a:pt x="203" y="55"/>
                  </a:lnTo>
                  <a:lnTo>
                    <a:pt x="195" y="43"/>
                  </a:lnTo>
                  <a:lnTo>
                    <a:pt x="186" y="33"/>
                  </a:lnTo>
                  <a:lnTo>
                    <a:pt x="174" y="27"/>
                  </a:lnTo>
                  <a:lnTo>
                    <a:pt x="159" y="21"/>
                  </a:lnTo>
                  <a:lnTo>
                    <a:pt x="142" y="21"/>
                  </a:lnTo>
                  <a:lnTo>
                    <a:pt x="123" y="23"/>
                  </a:lnTo>
                  <a:lnTo>
                    <a:pt x="105" y="30"/>
                  </a:lnTo>
                  <a:lnTo>
                    <a:pt x="91" y="39"/>
                  </a:lnTo>
                  <a:lnTo>
                    <a:pt x="78" y="52"/>
                  </a:lnTo>
                  <a:lnTo>
                    <a:pt x="68" y="68"/>
                  </a:lnTo>
                  <a:lnTo>
                    <a:pt x="61" y="85"/>
                  </a:lnTo>
                  <a:lnTo>
                    <a:pt x="60" y="86"/>
                  </a:lnTo>
                  <a:lnTo>
                    <a:pt x="58" y="88"/>
                  </a:lnTo>
                  <a:lnTo>
                    <a:pt x="57" y="88"/>
                  </a:lnTo>
                  <a:lnTo>
                    <a:pt x="54" y="86"/>
                  </a:lnTo>
                  <a:lnTo>
                    <a:pt x="52" y="83"/>
                  </a:lnTo>
                  <a:lnTo>
                    <a:pt x="52" y="79"/>
                  </a:lnTo>
                  <a:lnTo>
                    <a:pt x="57" y="63"/>
                  </a:lnTo>
                  <a:lnTo>
                    <a:pt x="64" y="47"/>
                  </a:lnTo>
                  <a:lnTo>
                    <a:pt x="74" y="33"/>
                  </a:lnTo>
                  <a:lnTo>
                    <a:pt x="85" y="21"/>
                  </a:lnTo>
                  <a:lnTo>
                    <a:pt x="98" y="10"/>
                  </a:lnTo>
                  <a:lnTo>
                    <a:pt x="112" y="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0"/>
            <p:cNvSpPr>
              <a:spLocks/>
            </p:cNvSpPr>
            <p:nvPr/>
          </p:nvSpPr>
          <p:spPr bwMode="auto">
            <a:xfrm>
              <a:off x="6653213" y="2787650"/>
              <a:ext cx="257175" cy="50800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24" y="1"/>
                </a:cxn>
                <a:cxn ang="0">
                  <a:pos x="152" y="4"/>
                </a:cxn>
                <a:cxn ang="0">
                  <a:pos x="157" y="7"/>
                </a:cxn>
                <a:cxn ang="0">
                  <a:pos x="160" y="12"/>
                </a:cxn>
                <a:cxn ang="0">
                  <a:pos x="162" y="18"/>
                </a:cxn>
                <a:cxn ang="0">
                  <a:pos x="162" y="23"/>
                </a:cxn>
                <a:cxn ang="0">
                  <a:pos x="158" y="27"/>
                </a:cxn>
                <a:cxn ang="0">
                  <a:pos x="147" y="31"/>
                </a:cxn>
                <a:cxn ang="0">
                  <a:pos x="135" y="32"/>
                </a:cxn>
                <a:cxn ang="0">
                  <a:pos x="122" y="32"/>
                </a:cxn>
                <a:cxn ang="0">
                  <a:pos x="109" y="32"/>
                </a:cxn>
                <a:cxn ang="0">
                  <a:pos x="59" y="32"/>
                </a:cxn>
                <a:cxn ang="0">
                  <a:pos x="22" y="30"/>
                </a:cxn>
                <a:cxn ang="0">
                  <a:pos x="17" y="28"/>
                </a:cxn>
                <a:cxn ang="0">
                  <a:pos x="12" y="26"/>
                </a:cxn>
                <a:cxn ang="0">
                  <a:pos x="7" y="21"/>
                </a:cxn>
                <a:cxn ang="0">
                  <a:pos x="3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9" y="2"/>
                </a:cxn>
                <a:cxn ang="0">
                  <a:pos x="37" y="2"/>
                </a:cxn>
                <a:cxn ang="0">
                  <a:pos x="66" y="2"/>
                </a:cxn>
                <a:cxn ang="0">
                  <a:pos x="95" y="0"/>
                </a:cxn>
              </a:cxnLst>
              <a:rect l="0" t="0" r="r" b="b"/>
              <a:pathLst>
                <a:path w="162" h="32">
                  <a:moveTo>
                    <a:pt x="95" y="0"/>
                  </a:moveTo>
                  <a:lnTo>
                    <a:pt x="124" y="1"/>
                  </a:lnTo>
                  <a:lnTo>
                    <a:pt x="152" y="4"/>
                  </a:lnTo>
                  <a:lnTo>
                    <a:pt x="157" y="7"/>
                  </a:lnTo>
                  <a:lnTo>
                    <a:pt x="160" y="12"/>
                  </a:lnTo>
                  <a:lnTo>
                    <a:pt x="162" y="18"/>
                  </a:lnTo>
                  <a:lnTo>
                    <a:pt x="162" y="23"/>
                  </a:lnTo>
                  <a:lnTo>
                    <a:pt x="158" y="27"/>
                  </a:lnTo>
                  <a:lnTo>
                    <a:pt x="147" y="31"/>
                  </a:lnTo>
                  <a:lnTo>
                    <a:pt x="135" y="32"/>
                  </a:lnTo>
                  <a:lnTo>
                    <a:pt x="122" y="32"/>
                  </a:lnTo>
                  <a:lnTo>
                    <a:pt x="109" y="32"/>
                  </a:lnTo>
                  <a:lnTo>
                    <a:pt x="59" y="32"/>
                  </a:lnTo>
                  <a:lnTo>
                    <a:pt x="22" y="30"/>
                  </a:lnTo>
                  <a:lnTo>
                    <a:pt x="17" y="28"/>
                  </a:lnTo>
                  <a:lnTo>
                    <a:pt x="12" y="26"/>
                  </a:lnTo>
                  <a:lnTo>
                    <a:pt x="7" y="21"/>
                  </a:lnTo>
                  <a:lnTo>
                    <a:pt x="3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2"/>
                  </a:lnTo>
                  <a:lnTo>
                    <a:pt x="9" y="2"/>
                  </a:lnTo>
                  <a:lnTo>
                    <a:pt x="37" y="2"/>
                  </a:lnTo>
                  <a:lnTo>
                    <a:pt x="66" y="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"/>
            <p:cNvSpPr>
              <a:spLocks/>
            </p:cNvSpPr>
            <p:nvPr/>
          </p:nvSpPr>
          <p:spPr bwMode="auto">
            <a:xfrm>
              <a:off x="6670676" y="2941638"/>
              <a:ext cx="263525" cy="46038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61" y="1"/>
                </a:cxn>
                <a:cxn ang="0">
                  <a:pos x="165" y="3"/>
                </a:cxn>
                <a:cxn ang="0">
                  <a:pos x="166" y="6"/>
                </a:cxn>
                <a:cxn ang="0">
                  <a:pos x="166" y="12"/>
                </a:cxn>
                <a:cxn ang="0">
                  <a:pos x="165" y="15"/>
                </a:cxn>
                <a:cxn ang="0">
                  <a:pos x="163" y="18"/>
                </a:cxn>
                <a:cxn ang="0">
                  <a:pos x="150" y="24"/>
                </a:cxn>
                <a:cxn ang="0">
                  <a:pos x="136" y="28"/>
                </a:cxn>
                <a:cxn ang="0">
                  <a:pos x="121" y="29"/>
                </a:cxn>
                <a:cxn ang="0">
                  <a:pos x="106" y="29"/>
                </a:cxn>
                <a:cxn ang="0">
                  <a:pos x="92" y="28"/>
                </a:cxn>
                <a:cxn ang="0">
                  <a:pos x="62" y="26"/>
                </a:cxn>
                <a:cxn ang="0">
                  <a:pos x="33" y="24"/>
                </a:cxn>
                <a:cxn ang="0">
                  <a:pos x="3" y="22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1" y="13"/>
                </a:cxn>
                <a:cxn ang="0">
                  <a:pos x="2" y="10"/>
                </a:cxn>
                <a:cxn ang="0">
                  <a:pos x="5" y="8"/>
                </a:cxn>
                <a:cxn ang="0">
                  <a:pos x="44" y="6"/>
                </a:cxn>
                <a:cxn ang="0">
                  <a:pos x="83" y="2"/>
                </a:cxn>
                <a:cxn ang="0">
                  <a:pos x="123" y="0"/>
                </a:cxn>
              </a:cxnLst>
              <a:rect l="0" t="0" r="r" b="b"/>
              <a:pathLst>
                <a:path w="166" h="29">
                  <a:moveTo>
                    <a:pt x="123" y="0"/>
                  </a:moveTo>
                  <a:lnTo>
                    <a:pt x="161" y="1"/>
                  </a:lnTo>
                  <a:lnTo>
                    <a:pt x="165" y="3"/>
                  </a:lnTo>
                  <a:lnTo>
                    <a:pt x="166" y="6"/>
                  </a:lnTo>
                  <a:lnTo>
                    <a:pt x="166" y="12"/>
                  </a:lnTo>
                  <a:lnTo>
                    <a:pt x="165" y="15"/>
                  </a:lnTo>
                  <a:lnTo>
                    <a:pt x="163" y="18"/>
                  </a:lnTo>
                  <a:lnTo>
                    <a:pt x="150" y="24"/>
                  </a:lnTo>
                  <a:lnTo>
                    <a:pt x="136" y="28"/>
                  </a:lnTo>
                  <a:lnTo>
                    <a:pt x="121" y="29"/>
                  </a:lnTo>
                  <a:lnTo>
                    <a:pt x="106" y="29"/>
                  </a:lnTo>
                  <a:lnTo>
                    <a:pt x="92" y="28"/>
                  </a:lnTo>
                  <a:lnTo>
                    <a:pt x="62" y="26"/>
                  </a:lnTo>
                  <a:lnTo>
                    <a:pt x="33" y="24"/>
                  </a:lnTo>
                  <a:lnTo>
                    <a:pt x="3" y="22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2" y="10"/>
                  </a:lnTo>
                  <a:lnTo>
                    <a:pt x="5" y="8"/>
                  </a:lnTo>
                  <a:lnTo>
                    <a:pt x="44" y="6"/>
                  </a:lnTo>
                  <a:lnTo>
                    <a:pt x="83" y="2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"/>
            <p:cNvSpPr>
              <a:spLocks/>
            </p:cNvSpPr>
            <p:nvPr/>
          </p:nvSpPr>
          <p:spPr bwMode="auto">
            <a:xfrm>
              <a:off x="7148513" y="2568575"/>
              <a:ext cx="387350" cy="698500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7" y="7"/>
                </a:cxn>
                <a:cxn ang="0">
                  <a:pos x="57" y="95"/>
                </a:cxn>
                <a:cxn ang="0">
                  <a:pos x="48" y="180"/>
                </a:cxn>
                <a:cxn ang="0">
                  <a:pos x="78" y="235"/>
                </a:cxn>
                <a:cxn ang="0">
                  <a:pos x="133" y="240"/>
                </a:cxn>
                <a:cxn ang="0">
                  <a:pos x="170" y="247"/>
                </a:cxn>
                <a:cxn ang="0">
                  <a:pos x="197" y="139"/>
                </a:cxn>
                <a:cxn ang="0">
                  <a:pos x="236" y="35"/>
                </a:cxn>
                <a:cxn ang="0">
                  <a:pos x="239" y="32"/>
                </a:cxn>
                <a:cxn ang="0">
                  <a:pos x="243" y="34"/>
                </a:cxn>
                <a:cxn ang="0">
                  <a:pos x="244" y="40"/>
                </a:cxn>
                <a:cxn ang="0">
                  <a:pos x="227" y="147"/>
                </a:cxn>
                <a:cxn ang="0">
                  <a:pos x="208" y="252"/>
                </a:cxn>
                <a:cxn ang="0">
                  <a:pos x="199" y="352"/>
                </a:cxn>
                <a:cxn ang="0">
                  <a:pos x="202" y="384"/>
                </a:cxn>
                <a:cxn ang="0">
                  <a:pos x="204" y="418"/>
                </a:cxn>
                <a:cxn ang="0">
                  <a:pos x="198" y="438"/>
                </a:cxn>
                <a:cxn ang="0">
                  <a:pos x="187" y="440"/>
                </a:cxn>
                <a:cxn ang="0">
                  <a:pos x="176" y="435"/>
                </a:cxn>
                <a:cxn ang="0">
                  <a:pos x="163" y="415"/>
                </a:cxn>
                <a:cxn ang="0">
                  <a:pos x="158" y="391"/>
                </a:cxn>
                <a:cxn ang="0">
                  <a:pos x="159" y="353"/>
                </a:cxn>
                <a:cxn ang="0">
                  <a:pos x="166" y="273"/>
                </a:cxn>
                <a:cxn ang="0">
                  <a:pos x="96" y="262"/>
                </a:cxn>
                <a:cxn ang="0">
                  <a:pos x="24" y="261"/>
                </a:cxn>
                <a:cxn ang="0">
                  <a:pos x="10" y="259"/>
                </a:cxn>
                <a:cxn ang="0">
                  <a:pos x="1" y="249"/>
                </a:cxn>
                <a:cxn ang="0">
                  <a:pos x="10" y="179"/>
                </a:cxn>
                <a:cxn ang="0">
                  <a:pos x="24" y="94"/>
                </a:cxn>
                <a:cxn ang="0">
                  <a:pos x="32" y="51"/>
                </a:cxn>
                <a:cxn ang="0">
                  <a:pos x="43" y="19"/>
                </a:cxn>
                <a:cxn ang="0">
                  <a:pos x="50" y="1"/>
                </a:cxn>
              </a:cxnLst>
              <a:rect l="0" t="0" r="r" b="b"/>
              <a:pathLst>
                <a:path w="244" h="440">
                  <a:moveTo>
                    <a:pt x="51" y="0"/>
                  </a:moveTo>
                  <a:lnTo>
                    <a:pt x="54" y="0"/>
                  </a:lnTo>
                  <a:lnTo>
                    <a:pt x="57" y="5"/>
                  </a:lnTo>
                  <a:lnTo>
                    <a:pt x="57" y="7"/>
                  </a:lnTo>
                  <a:lnTo>
                    <a:pt x="57" y="37"/>
                  </a:lnTo>
                  <a:lnTo>
                    <a:pt x="57" y="95"/>
                  </a:lnTo>
                  <a:lnTo>
                    <a:pt x="55" y="126"/>
                  </a:lnTo>
                  <a:lnTo>
                    <a:pt x="48" y="180"/>
                  </a:lnTo>
                  <a:lnTo>
                    <a:pt x="40" y="235"/>
                  </a:lnTo>
                  <a:lnTo>
                    <a:pt x="78" y="235"/>
                  </a:lnTo>
                  <a:lnTo>
                    <a:pt x="116" y="237"/>
                  </a:lnTo>
                  <a:lnTo>
                    <a:pt x="133" y="240"/>
                  </a:lnTo>
                  <a:lnTo>
                    <a:pt x="152" y="242"/>
                  </a:lnTo>
                  <a:lnTo>
                    <a:pt x="170" y="247"/>
                  </a:lnTo>
                  <a:lnTo>
                    <a:pt x="181" y="192"/>
                  </a:lnTo>
                  <a:lnTo>
                    <a:pt x="197" y="139"/>
                  </a:lnTo>
                  <a:lnTo>
                    <a:pt x="215" y="87"/>
                  </a:lnTo>
                  <a:lnTo>
                    <a:pt x="236" y="35"/>
                  </a:lnTo>
                  <a:lnTo>
                    <a:pt x="238" y="33"/>
                  </a:lnTo>
                  <a:lnTo>
                    <a:pt x="239" y="32"/>
                  </a:lnTo>
                  <a:lnTo>
                    <a:pt x="240" y="32"/>
                  </a:lnTo>
                  <a:lnTo>
                    <a:pt x="243" y="34"/>
                  </a:lnTo>
                  <a:lnTo>
                    <a:pt x="244" y="36"/>
                  </a:lnTo>
                  <a:lnTo>
                    <a:pt x="244" y="40"/>
                  </a:lnTo>
                  <a:lnTo>
                    <a:pt x="235" y="94"/>
                  </a:lnTo>
                  <a:lnTo>
                    <a:pt x="227" y="147"/>
                  </a:lnTo>
                  <a:lnTo>
                    <a:pt x="216" y="199"/>
                  </a:lnTo>
                  <a:lnTo>
                    <a:pt x="208" y="252"/>
                  </a:lnTo>
                  <a:lnTo>
                    <a:pt x="202" y="301"/>
                  </a:lnTo>
                  <a:lnTo>
                    <a:pt x="199" y="352"/>
                  </a:lnTo>
                  <a:lnTo>
                    <a:pt x="200" y="367"/>
                  </a:lnTo>
                  <a:lnTo>
                    <a:pt x="202" y="384"/>
                  </a:lnTo>
                  <a:lnTo>
                    <a:pt x="204" y="401"/>
                  </a:lnTo>
                  <a:lnTo>
                    <a:pt x="204" y="418"/>
                  </a:lnTo>
                  <a:lnTo>
                    <a:pt x="201" y="433"/>
                  </a:lnTo>
                  <a:lnTo>
                    <a:pt x="198" y="438"/>
                  </a:lnTo>
                  <a:lnTo>
                    <a:pt x="192" y="440"/>
                  </a:lnTo>
                  <a:lnTo>
                    <a:pt x="187" y="440"/>
                  </a:lnTo>
                  <a:lnTo>
                    <a:pt x="181" y="437"/>
                  </a:lnTo>
                  <a:lnTo>
                    <a:pt x="176" y="435"/>
                  </a:lnTo>
                  <a:lnTo>
                    <a:pt x="169" y="426"/>
                  </a:lnTo>
                  <a:lnTo>
                    <a:pt x="163" y="415"/>
                  </a:lnTo>
                  <a:lnTo>
                    <a:pt x="160" y="404"/>
                  </a:lnTo>
                  <a:lnTo>
                    <a:pt x="158" y="391"/>
                  </a:lnTo>
                  <a:lnTo>
                    <a:pt x="158" y="365"/>
                  </a:lnTo>
                  <a:lnTo>
                    <a:pt x="159" y="353"/>
                  </a:lnTo>
                  <a:lnTo>
                    <a:pt x="162" y="313"/>
                  </a:lnTo>
                  <a:lnTo>
                    <a:pt x="166" y="273"/>
                  </a:lnTo>
                  <a:lnTo>
                    <a:pt x="131" y="266"/>
                  </a:lnTo>
                  <a:lnTo>
                    <a:pt x="96" y="262"/>
                  </a:lnTo>
                  <a:lnTo>
                    <a:pt x="61" y="260"/>
                  </a:lnTo>
                  <a:lnTo>
                    <a:pt x="24" y="261"/>
                  </a:lnTo>
                  <a:lnTo>
                    <a:pt x="17" y="261"/>
                  </a:lnTo>
                  <a:lnTo>
                    <a:pt x="10" y="259"/>
                  </a:lnTo>
                  <a:lnTo>
                    <a:pt x="5" y="255"/>
                  </a:lnTo>
                  <a:lnTo>
                    <a:pt x="1" y="249"/>
                  </a:lnTo>
                  <a:lnTo>
                    <a:pt x="0" y="242"/>
                  </a:lnTo>
                  <a:lnTo>
                    <a:pt x="10" y="179"/>
                  </a:lnTo>
                  <a:lnTo>
                    <a:pt x="21" y="117"/>
                  </a:lnTo>
                  <a:lnTo>
                    <a:pt x="24" y="94"/>
                  </a:lnTo>
                  <a:lnTo>
                    <a:pt x="28" y="73"/>
                  </a:lnTo>
                  <a:lnTo>
                    <a:pt x="32" y="51"/>
                  </a:lnTo>
                  <a:lnTo>
                    <a:pt x="37" y="35"/>
                  </a:lnTo>
                  <a:lnTo>
                    <a:pt x="43" y="19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/>
            <p:cNvSpPr>
              <a:spLocks/>
            </p:cNvSpPr>
            <p:nvPr/>
          </p:nvSpPr>
          <p:spPr bwMode="auto">
            <a:xfrm>
              <a:off x="5851526" y="1068388"/>
              <a:ext cx="714375" cy="360363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22" y="0"/>
                </a:cxn>
                <a:cxn ang="0">
                  <a:pos x="433" y="2"/>
                </a:cxn>
                <a:cxn ang="0">
                  <a:pos x="441" y="8"/>
                </a:cxn>
                <a:cxn ang="0">
                  <a:pos x="447" y="17"/>
                </a:cxn>
                <a:cxn ang="0">
                  <a:pos x="450" y="28"/>
                </a:cxn>
                <a:cxn ang="0">
                  <a:pos x="450" y="198"/>
                </a:cxn>
                <a:cxn ang="0">
                  <a:pos x="447" y="209"/>
                </a:cxn>
                <a:cxn ang="0">
                  <a:pos x="441" y="219"/>
                </a:cxn>
                <a:cxn ang="0">
                  <a:pos x="433" y="225"/>
                </a:cxn>
                <a:cxn ang="0">
                  <a:pos x="422" y="227"/>
                </a:cxn>
                <a:cxn ang="0">
                  <a:pos x="29" y="227"/>
                </a:cxn>
                <a:cxn ang="0">
                  <a:pos x="18" y="225"/>
                </a:cxn>
                <a:cxn ang="0">
                  <a:pos x="8" y="219"/>
                </a:cxn>
                <a:cxn ang="0">
                  <a:pos x="2" y="209"/>
                </a:cxn>
                <a:cxn ang="0">
                  <a:pos x="0" y="198"/>
                </a:cxn>
                <a:cxn ang="0">
                  <a:pos x="0" y="28"/>
                </a:cxn>
                <a:cxn ang="0">
                  <a:pos x="2" y="17"/>
                </a:cxn>
                <a:cxn ang="0">
                  <a:pos x="8" y="8"/>
                </a:cxn>
                <a:cxn ang="0">
                  <a:pos x="18" y="2"/>
                </a:cxn>
                <a:cxn ang="0">
                  <a:pos x="29" y="0"/>
                </a:cxn>
              </a:cxnLst>
              <a:rect l="0" t="0" r="r" b="b"/>
              <a:pathLst>
                <a:path w="450" h="227">
                  <a:moveTo>
                    <a:pt x="29" y="0"/>
                  </a:moveTo>
                  <a:lnTo>
                    <a:pt x="422" y="0"/>
                  </a:lnTo>
                  <a:lnTo>
                    <a:pt x="433" y="2"/>
                  </a:lnTo>
                  <a:lnTo>
                    <a:pt x="441" y="8"/>
                  </a:lnTo>
                  <a:lnTo>
                    <a:pt x="447" y="17"/>
                  </a:lnTo>
                  <a:lnTo>
                    <a:pt x="450" y="28"/>
                  </a:lnTo>
                  <a:lnTo>
                    <a:pt x="450" y="198"/>
                  </a:lnTo>
                  <a:lnTo>
                    <a:pt x="447" y="209"/>
                  </a:lnTo>
                  <a:lnTo>
                    <a:pt x="441" y="219"/>
                  </a:lnTo>
                  <a:lnTo>
                    <a:pt x="433" y="225"/>
                  </a:lnTo>
                  <a:lnTo>
                    <a:pt x="422" y="227"/>
                  </a:lnTo>
                  <a:lnTo>
                    <a:pt x="29" y="227"/>
                  </a:lnTo>
                  <a:lnTo>
                    <a:pt x="18" y="225"/>
                  </a:lnTo>
                  <a:lnTo>
                    <a:pt x="8" y="219"/>
                  </a:lnTo>
                  <a:lnTo>
                    <a:pt x="2" y="209"/>
                  </a:lnTo>
                  <a:lnTo>
                    <a:pt x="0" y="198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8" y="8"/>
                  </a:lnTo>
                  <a:lnTo>
                    <a:pt x="18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F41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4"/>
            <p:cNvSpPr>
              <a:spLocks/>
            </p:cNvSpPr>
            <p:nvPr/>
          </p:nvSpPr>
          <p:spPr bwMode="auto">
            <a:xfrm>
              <a:off x="5851526" y="1147763"/>
              <a:ext cx="714375" cy="36195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22" y="0"/>
                </a:cxn>
                <a:cxn ang="0">
                  <a:pos x="433" y="3"/>
                </a:cxn>
                <a:cxn ang="0">
                  <a:pos x="441" y="9"/>
                </a:cxn>
                <a:cxn ang="0">
                  <a:pos x="447" y="18"/>
                </a:cxn>
                <a:cxn ang="0">
                  <a:pos x="450" y="29"/>
                </a:cxn>
                <a:cxn ang="0">
                  <a:pos x="450" y="199"/>
                </a:cxn>
                <a:cxn ang="0">
                  <a:pos x="447" y="210"/>
                </a:cxn>
                <a:cxn ang="0">
                  <a:pos x="441" y="219"/>
                </a:cxn>
                <a:cxn ang="0">
                  <a:pos x="433" y="225"/>
                </a:cxn>
                <a:cxn ang="0">
                  <a:pos x="422" y="228"/>
                </a:cxn>
                <a:cxn ang="0">
                  <a:pos x="29" y="228"/>
                </a:cxn>
                <a:cxn ang="0">
                  <a:pos x="18" y="225"/>
                </a:cxn>
                <a:cxn ang="0">
                  <a:pos x="8" y="219"/>
                </a:cxn>
                <a:cxn ang="0">
                  <a:pos x="2" y="210"/>
                </a:cxn>
                <a:cxn ang="0">
                  <a:pos x="0" y="199"/>
                </a:cxn>
                <a:cxn ang="0">
                  <a:pos x="0" y="29"/>
                </a:cxn>
                <a:cxn ang="0">
                  <a:pos x="2" y="18"/>
                </a:cxn>
                <a:cxn ang="0">
                  <a:pos x="8" y="9"/>
                </a:cxn>
                <a:cxn ang="0">
                  <a:pos x="18" y="3"/>
                </a:cxn>
                <a:cxn ang="0">
                  <a:pos x="29" y="0"/>
                </a:cxn>
              </a:cxnLst>
              <a:rect l="0" t="0" r="r" b="b"/>
              <a:pathLst>
                <a:path w="450" h="228">
                  <a:moveTo>
                    <a:pt x="29" y="0"/>
                  </a:moveTo>
                  <a:lnTo>
                    <a:pt x="422" y="0"/>
                  </a:lnTo>
                  <a:lnTo>
                    <a:pt x="433" y="3"/>
                  </a:lnTo>
                  <a:lnTo>
                    <a:pt x="441" y="9"/>
                  </a:lnTo>
                  <a:lnTo>
                    <a:pt x="447" y="18"/>
                  </a:lnTo>
                  <a:lnTo>
                    <a:pt x="450" y="29"/>
                  </a:lnTo>
                  <a:lnTo>
                    <a:pt x="450" y="199"/>
                  </a:lnTo>
                  <a:lnTo>
                    <a:pt x="447" y="210"/>
                  </a:lnTo>
                  <a:lnTo>
                    <a:pt x="441" y="219"/>
                  </a:lnTo>
                  <a:lnTo>
                    <a:pt x="433" y="225"/>
                  </a:lnTo>
                  <a:lnTo>
                    <a:pt x="422" y="228"/>
                  </a:lnTo>
                  <a:lnTo>
                    <a:pt x="29" y="228"/>
                  </a:lnTo>
                  <a:lnTo>
                    <a:pt x="18" y="225"/>
                  </a:lnTo>
                  <a:lnTo>
                    <a:pt x="8" y="219"/>
                  </a:lnTo>
                  <a:lnTo>
                    <a:pt x="2" y="210"/>
                  </a:lnTo>
                  <a:lnTo>
                    <a:pt x="0" y="199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8" y="9"/>
                  </a:lnTo>
                  <a:lnTo>
                    <a:pt x="18" y="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DF851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5"/>
            <p:cNvSpPr>
              <a:spLocks/>
            </p:cNvSpPr>
            <p:nvPr/>
          </p:nvSpPr>
          <p:spPr bwMode="auto">
            <a:xfrm>
              <a:off x="5881688" y="1144588"/>
              <a:ext cx="652463" cy="20638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400" y="1"/>
                </a:cxn>
                <a:cxn ang="0">
                  <a:pos x="387" y="3"/>
                </a:cxn>
                <a:cxn ang="0">
                  <a:pos x="369" y="5"/>
                </a:cxn>
                <a:cxn ang="0">
                  <a:pos x="347" y="7"/>
                </a:cxn>
                <a:cxn ang="0">
                  <a:pos x="321" y="9"/>
                </a:cxn>
                <a:cxn ang="0">
                  <a:pos x="291" y="11"/>
                </a:cxn>
                <a:cxn ang="0">
                  <a:pos x="257" y="13"/>
                </a:cxn>
                <a:cxn ang="0">
                  <a:pos x="221" y="13"/>
                </a:cxn>
                <a:cxn ang="0">
                  <a:pos x="181" y="13"/>
                </a:cxn>
                <a:cxn ang="0">
                  <a:pos x="139" y="12"/>
                </a:cxn>
                <a:cxn ang="0">
                  <a:pos x="94" y="10"/>
                </a:cxn>
                <a:cxn ang="0">
                  <a:pos x="48" y="7"/>
                </a:cxn>
                <a:cxn ang="0">
                  <a:pos x="0" y="1"/>
                </a:cxn>
                <a:cxn ang="0">
                  <a:pos x="411" y="0"/>
                </a:cxn>
                <a:cxn ang="0">
                  <a:pos x="409" y="0"/>
                </a:cxn>
              </a:cxnLst>
              <a:rect l="0" t="0" r="r" b="b"/>
              <a:pathLst>
                <a:path w="411" h="13">
                  <a:moveTo>
                    <a:pt x="409" y="0"/>
                  </a:moveTo>
                  <a:lnTo>
                    <a:pt x="400" y="1"/>
                  </a:lnTo>
                  <a:lnTo>
                    <a:pt x="387" y="3"/>
                  </a:lnTo>
                  <a:lnTo>
                    <a:pt x="369" y="5"/>
                  </a:lnTo>
                  <a:lnTo>
                    <a:pt x="347" y="7"/>
                  </a:lnTo>
                  <a:lnTo>
                    <a:pt x="321" y="9"/>
                  </a:lnTo>
                  <a:lnTo>
                    <a:pt x="291" y="11"/>
                  </a:lnTo>
                  <a:lnTo>
                    <a:pt x="257" y="13"/>
                  </a:lnTo>
                  <a:lnTo>
                    <a:pt x="221" y="13"/>
                  </a:lnTo>
                  <a:lnTo>
                    <a:pt x="181" y="13"/>
                  </a:lnTo>
                  <a:lnTo>
                    <a:pt x="139" y="12"/>
                  </a:lnTo>
                  <a:lnTo>
                    <a:pt x="94" y="10"/>
                  </a:lnTo>
                  <a:lnTo>
                    <a:pt x="48" y="7"/>
                  </a:lnTo>
                  <a:lnTo>
                    <a:pt x="0" y="1"/>
                  </a:lnTo>
                  <a:lnTo>
                    <a:pt x="411" y="0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FA84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"/>
            <p:cNvSpPr>
              <a:spLocks/>
            </p:cNvSpPr>
            <p:nvPr/>
          </p:nvSpPr>
          <p:spPr bwMode="auto">
            <a:xfrm>
              <a:off x="4265613" y="4473575"/>
              <a:ext cx="4011613" cy="212725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506" y="0"/>
                </a:cxn>
                <a:cxn ang="0">
                  <a:pos x="2514" y="1"/>
                </a:cxn>
                <a:cxn ang="0">
                  <a:pos x="2521" y="6"/>
                </a:cxn>
                <a:cxn ang="0">
                  <a:pos x="2525" y="12"/>
                </a:cxn>
                <a:cxn ang="0">
                  <a:pos x="2527" y="21"/>
                </a:cxn>
                <a:cxn ang="0">
                  <a:pos x="2527" y="112"/>
                </a:cxn>
                <a:cxn ang="0">
                  <a:pos x="2525" y="121"/>
                </a:cxn>
                <a:cxn ang="0">
                  <a:pos x="2521" y="128"/>
                </a:cxn>
                <a:cxn ang="0">
                  <a:pos x="2514" y="132"/>
                </a:cxn>
                <a:cxn ang="0">
                  <a:pos x="2506" y="134"/>
                </a:cxn>
                <a:cxn ang="0">
                  <a:pos x="21" y="134"/>
                </a:cxn>
                <a:cxn ang="0">
                  <a:pos x="13" y="132"/>
                </a:cxn>
                <a:cxn ang="0">
                  <a:pos x="6" y="128"/>
                </a:cxn>
                <a:cxn ang="0">
                  <a:pos x="2" y="121"/>
                </a:cxn>
                <a:cxn ang="0">
                  <a:pos x="0" y="112"/>
                </a:cxn>
                <a:cxn ang="0">
                  <a:pos x="0" y="21"/>
                </a:cxn>
                <a:cxn ang="0">
                  <a:pos x="2" y="12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1" y="0"/>
                </a:cxn>
              </a:cxnLst>
              <a:rect l="0" t="0" r="r" b="b"/>
              <a:pathLst>
                <a:path w="2527" h="134">
                  <a:moveTo>
                    <a:pt x="21" y="0"/>
                  </a:moveTo>
                  <a:lnTo>
                    <a:pt x="2506" y="0"/>
                  </a:lnTo>
                  <a:lnTo>
                    <a:pt x="2514" y="1"/>
                  </a:lnTo>
                  <a:lnTo>
                    <a:pt x="2521" y="6"/>
                  </a:lnTo>
                  <a:lnTo>
                    <a:pt x="2525" y="12"/>
                  </a:lnTo>
                  <a:lnTo>
                    <a:pt x="2527" y="21"/>
                  </a:lnTo>
                  <a:lnTo>
                    <a:pt x="2527" y="112"/>
                  </a:lnTo>
                  <a:lnTo>
                    <a:pt x="2525" y="121"/>
                  </a:lnTo>
                  <a:lnTo>
                    <a:pt x="2521" y="128"/>
                  </a:lnTo>
                  <a:lnTo>
                    <a:pt x="2514" y="132"/>
                  </a:lnTo>
                  <a:lnTo>
                    <a:pt x="2506" y="134"/>
                  </a:lnTo>
                  <a:lnTo>
                    <a:pt x="21" y="134"/>
                  </a:lnTo>
                  <a:lnTo>
                    <a:pt x="13" y="132"/>
                  </a:lnTo>
                  <a:lnTo>
                    <a:pt x="6" y="128"/>
                  </a:lnTo>
                  <a:lnTo>
                    <a:pt x="2" y="121"/>
                  </a:lnTo>
                  <a:lnTo>
                    <a:pt x="0" y="112"/>
                  </a:lnTo>
                  <a:lnTo>
                    <a:pt x="0" y="21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F851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7"/>
            <p:cNvSpPr>
              <a:spLocks/>
            </p:cNvSpPr>
            <p:nvPr/>
          </p:nvSpPr>
          <p:spPr bwMode="auto">
            <a:xfrm>
              <a:off x="4371976" y="4473575"/>
              <a:ext cx="3797300" cy="28575"/>
            </a:xfrm>
            <a:custGeom>
              <a:avLst/>
              <a:gdLst/>
              <a:ahLst/>
              <a:cxnLst>
                <a:cxn ang="0">
                  <a:pos x="2380" y="0"/>
                </a:cxn>
                <a:cxn ang="0">
                  <a:pos x="2364" y="0"/>
                </a:cxn>
                <a:cxn ang="0">
                  <a:pos x="2343" y="1"/>
                </a:cxn>
                <a:cxn ang="0">
                  <a:pos x="2316" y="2"/>
                </a:cxn>
                <a:cxn ang="0">
                  <a:pos x="2284" y="3"/>
                </a:cxn>
                <a:cxn ang="0">
                  <a:pos x="2246" y="4"/>
                </a:cxn>
                <a:cxn ang="0">
                  <a:pos x="2204" y="5"/>
                </a:cxn>
                <a:cxn ang="0">
                  <a:pos x="2156" y="6"/>
                </a:cxn>
                <a:cxn ang="0">
                  <a:pos x="2104" y="7"/>
                </a:cxn>
                <a:cxn ang="0">
                  <a:pos x="2046" y="9"/>
                </a:cxn>
                <a:cxn ang="0">
                  <a:pos x="1984" y="10"/>
                </a:cxn>
                <a:cxn ang="0">
                  <a:pos x="1918" y="11"/>
                </a:cxn>
                <a:cxn ang="0">
                  <a:pos x="1847" y="12"/>
                </a:cxn>
                <a:cxn ang="0">
                  <a:pos x="1771" y="13"/>
                </a:cxn>
                <a:cxn ang="0">
                  <a:pos x="1692" y="14"/>
                </a:cxn>
                <a:cxn ang="0">
                  <a:pos x="1609" y="15"/>
                </a:cxn>
                <a:cxn ang="0">
                  <a:pos x="1522" y="16"/>
                </a:cxn>
                <a:cxn ang="0">
                  <a:pos x="1432" y="17"/>
                </a:cxn>
                <a:cxn ang="0">
                  <a:pos x="1338" y="18"/>
                </a:cxn>
                <a:cxn ang="0">
                  <a:pos x="1038" y="18"/>
                </a:cxn>
                <a:cxn ang="0">
                  <a:pos x="932" y="17"/>
                </a:cxn>
                <a:cxn ang="0">
                  <a:pos x="823" y="16"/>
                </a:cxn>
                <a:cxn ang="0">
                  <a:pos x="712" y="15"/>
                </a:cxn>
                <a:cxn ang="0">
                  <a:pos x="598" y="14"/>
                </a:cxn>
                <a:cxn ang="0">
                  <a:pos x="483" y="12"/>
                </a:cxn>
                <a:cxn ang="0">
                  <a:pos x="365" y="11"/>
                </a:cxn>
                <a:cxn ang="0">
                  <a:pos x="246" y="8"/>
                </a:cxn>
                <a:cxn ang="0">
                  <a:pos x="124" y="6"/>
                </a:cxn>
                <a:cxn ang="0">
                  <a:pos x="0" y="2"/>
                </a:cxn>
                <a:cxn ang="0">
                  <a:pos x="2392" y="0"/>
                </a:cxn>
                <a:cxn ang="0">
                  <a:pos x="2380" y="0"/>
                </a:cxn>
              </a:cxnLst>
              <a:rect l="0" t="0" r="r" b="b"/>
              <a:pathLst>
                <a:path w="2392" h="18">
                  <a:moveTo>
                    <a:pt x="2380" y="0"/>
                  </a:moveTo>
                  <a:lnTo>
                    <a:pt x="2364" y="0"/>
                  </a:lnTo>
                  <a:lnTo>
                    <a:pt x="2343" y="1"/>
                  </a:lnTo>
                  <a:lnTo>
                    <a:pt x="2316" y="2"/>
                  </a:lnTo>
                  <a:lnTo>
                    <a:pt x="2284" y="3"/>
                  </a:lnTo>
                  <a:lnTo>
                    <a:pt x="2246" y="4"/>
                  </a:lnTo>
                  <a:lnTo>
                    <a:pt x="2204" y="5"/>
                  </a:lnTo>
                  <a:lnTo>
                    <a:pt x="2156" y="6"/>
                  </a:lnTo>
                  <a:lnTo>
                    <a:pt x="2104" y="7"/>
                  </a:lnTo>
                  <a:lnTo>
                    <a:pt x="2046" y="9"/>
                  </a:lnTo>
                  <a:lnTo>
                    <a:pt x="1984" y="10"/>
                  </a:lnTo>
                  <a:lnTo>
                    <a:pt x="1918" y="11"/>
                  </a:lnTo>
                  <a:lnTo>
                    <a:pt x="1847" y="12"/>
                  </a:lnTo>
                  <a:lnTo>
                    <a:pt x="1771" y="13"/>
                  </a:lnTo>
                  <a:lnTo>
                    <a:pt x="1692" y="14"/>
                  </a:lnTo>
                  <a:lnTo>
                    <a:pt x="1609" y="15"/>
                  </a:lnTo>
                  <a:lnTo>
                    <a:pt x="1522" y="16"/>
                  </a:lnTo>
                  <a:lnTo>
                    <a:pt x="1432" y="17"/>
                  </a:lnTo>
                  <a:lnTo>
                    <a:pt x="1338" y="18"/>
                  </a:lnTo>
                  <a:lnTo>
                    <a:pt x="1038" y="18"/>
                  </a:lnTo>
                  <a:lnTo>
                    <a:pt x="932" y="17"/>
                  </a:lnTo>
                  <a:lnTo>
                    <a:pt x="823" y="16"/>
                  </a:lnTo>
                  <a:lnTo>
                    <a:pt x="712" y="15"/>
                  </a:lnTo>
                  <a:lnTo>
                    <a:pt x="598" y="14"/>
                  </a:lnTo>
                  <a:lnTo>
                    <a:pt x="483" y="12"/>
                  </a:lnTo>
                  <a:lnTo>
                    <a:pt x="365" y="11"/>
                  </a:lnTo>
                  <a:lnTo>
                    <a:pt x="246" y="8"/>
                  </a:lnTo>
                  <a:lnTo>
                    <a:pt x="124" y="6"/>
                  </a:lnTo>
                  <a:lnTo>
                    <a:pt x="0" y="2"/>
                  </a:lnTo>
                  <a:lnTo>
                    <a:pt x="2392" y="0"/>
                  </a:lnTo>
                  <a:lnTo>
                    <a:pt x="2380" y="0"/>
                  </a:lnTo>
                  <a:close/>
                </a:path>
              </a:pathLst>
            </a:custGeom>
            <a:solidFill>
              <a:srgbClr val="FFB95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8"/>
            <p:cNvSpPr>
              <a:spLocks/>
            </p:cNvSpPr>
            <p:nvPr/>
          </p:nvSpPr>
          <p:spPr bwMode="auto">
            <a:xfrm>
              <a:off x="6626226" y="4260850"/>
              <a:ext cx="781050" cy="176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2" y="0"/>
                </a:cxn>
                <a:cxn ang="0">
                  <a:pos x="492" y="68"/>
                </a:cxn>
                <a:cxn ang="0">
                  <a:pos x="489" y="81"/>
                </a:cxn>
                <a:cxn ang="0">
                  <a:pos x="483" y="93"/>
                </a:cxn>
                <a:cxn ang="0">
                  <a:pos x="474" y="103"/>
                </a:cxn>
                <a:cxn ang="0">
                  <a:pos x="462" y="109"/>
                </a:cxn>
                <a:cxn ang="0">
                  <a:pos x="449" y="111"/>
                </a:cxn>
                <a:cxn ang="0">
                  <a:pos x="44" y="111"/>
                </a:cxn>
                <a:cxn ang="0">
                  <a:pos x="30" y="109"/>
                </a:cxn>
                <a:cxn ang="0">
                  <a:pos x="18" y="103"/>
                </a:cxn>
                <a:cxn ang="0">
                  <a:pos x="9" y="93"/>
                </a:cxn>
                <a:cxn ang="0">
                  <a:pos x="3" y="81"/>
                </a:cxn>
                <a:cxn ang="0">
                  <a:pos x="0" y="68"/>
                </a:cxn>
                <a:cxn ang="0">
                  <a:pos x="0" y="0"/>
                </a:cxn>
              </a:cxnLst>
              <a:rect l="0" t="0" r="r" b="b"/>
              <a:pathLst>
                <a:path w="492" h="111">
                  <a:moveTo>
                    <a:pt x="0" y="0"/>
                  </a:moveTo>
                  <a:lnTo>
                    <a:pt x="492" y="0"/>
                  </a:lnTo>
                  <a:lnTo>
                    <a:pt x="492" y="68"/>
                  </a:lnTo>
                  <a:lnTo>
                    <a:pt x="489" y="81"/>
                  </a:lnTo>
                  <a:lnTo>
                    <a:pt x="483" y="93"/>
                  </a:lnTo>
                  <a:lnTo>
                    <a:pt x="474" y="103"/>
                  </a:lnTo>
                  <a:lnTo>
                    <a:pt x="462" y="109"/>
                  </a:lnTo>
                  <a:lnTo>
                    <a:pt x="449" y="111"/>
                  </a:lnTo>
                  <a:lnTo>
                    <a:pt x="44" y="111"/>
                  </a:lnTo>
                  <a:lnTo>
                    <a:pt x="30" y="109"/>
                  </a:lnTo>
                  <a:lnTo>
                    <a:pt x="18" y="103"/>
                  </a:lnTo>
                  <a:lnTo>
                    <a:pt x="9" y="93"/>
                  </a:lnTo>
                  <a:lnTo>
                    <a:pt x="3" y="81"/>
                  </a:lnTo>
                  <a:lnTo>
                    <a:pt x="0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6626226" y="4154488"/>
              <a:ext cx="781050" cy="106363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49" y="0"/>
                </a:cxn>
                <a:cxn ang="0">
                  <a:pos x="462" y="2"/>
                </a:cxn>
                <a:cxn ang="0">
                  <a:pos x="474" y="8"/>
                </a:cxn>
                <a:cxn ang="0">
                  <a:pos x="483" y="17"/>
                </a:cxn>
                <a:cxn ang="0">
                  <a:pos x="489" y="29"/>
                </a:cxn>
                <a:cxn ang="0">
                  <a:pos x="492" y="43"/>
                </a:cxn>
                <a:cxn ang="0">
                  <a:pos x="492" y="67"/>
                </a:cxn>
                <a:cxn ang="0">
                  <a:pos x="0" y="67"/>
                </a:cxn>
                <a:cxn ang="0">
                  <a:pos x="0" y="43"/>
                </a:cxn>
                <a:cxn ang="0">
                  <a:pos x="3" y="29"/>
                </a:cxn>
                <a:cxn ang="0">
                  <a:pos x="9" y="17"/>
                </a:cxn>
                <a:cxn ang="0">
                  <a:pos x="18" y="8"/>
                </a:cxn>
                <a:cxn ang="0">
                  <a:pos x="30" y="2"/>
                </a:cxn>
                <a:cxn ang="0">
                  <a:pos x="44" y="0"/>
                </a:cxn>
              </a:cxnLst>
              <a:rect l="0" t="0" r="r" b="b"/>
              <a:pathLst>
                <a:path w="492" h="67">
                  <a:moveTo>
                    <a:pt x="44" y="0"/>
                  </a:moveTo>
                  <a:lnTo>
                    <a:pt x="449" y="0"/>
                  </a:lnTo>
                  <a:lnTo>
                    <a:pt x="462" y="2"/>
                  </a:lnTo>
                  <a:lnTo>
                    <a:pt x="474" y="8"/>
                  </a:lnTo>
                  <a:lnTo>
                    <a:pt x="483" y="17"/>
                  </a:lnTo>
                  <a:lnTo>
                    <a:pt x="489" y="29"/>
                  </a:lnTo>
                  <a:lnTo>
                    <a:pt x="492" y="43"/>
                  </a:lnTo>
                  <a:lnTo>
                    <a:pt x="492" y="67"/>
                  </a:lnTo>
                  <a:lnTo>
                    <a:pt x="0" y="67"/>
                  </a:lnTo>
                  <a:lnTo>
                    <a:pt x="0" y="43"/>
                  </a:lnTo>
                  <a:lnTo>
                    <a:pt x="3" y="29"/>
                  </a:lnTo>
                  <a:lnTo>
                    <a:pt x="9" y="17"/>
                  </a:lnTo>
                  <a:lnTo>
                    <a:pt x="18" y="8"/>
                  </a:lnTo>
                  <a:lnTo>
                    <a:pt x="30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>
            <a:off x="0" y="4038600"/>
            <a:ext cx="12188825" cy="2819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67500"/>
                  <a:satMod val="115000"/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6399212" y="4425460"/>
            <a:ext cx="1450662" cy="45134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2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102762" y="4496118"/>
            <a:ext cx="3127062" cy="969868"/>
            <a:chOff x="4102762" y="4496118"/>
            <a:chExt cx="3127062" cy="969868"/>
          </a:xfrm>
        </p:grpSpPr>
        <p:sp>
          <p:nvSpPr>
            <p:cNvPr id="50" name="Oval 49"/>
            <p:cNvSpPr/>
            <p:nvPr/>
          </p:nvSpPr>
          <p:spPr>
            <a:xfrm rot="20741595">
              <a:off x="4102762" y="4702524"/>
              <a:ext cx="3127062" cy="49545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76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 rot="2700000">
              <a:off x="3914411" y="4733323"/>
              <a:ext cx="969868" cy="49545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76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School</a:t>
            </a:r>
            <a:endParaRPr lang="en-US" dirty="0"/>
          </a:p>
        </p:txBody>
      </p:sp>
      <p:grpSp>
        <p:nvGrpSpPr>
          <p:cNvPr id="2" name="Group 145"/>
          <p:cNvGrpSpPr/>
          <p:nvPr/>
        </p:nvGrpSpPr>
        <p:grpSpPr>
          <a:xfrm>
            <a:off x="1027112" y="2362200"/>
            <a:ext cx="10134601" cy="923330"/>
            <a:chOff x="1217611" y="2850776"/>
            <a:chExt cx="10134601" cy="923330"/>
          </a:xfrm>
        </p:grpSpPr>
        <p:sp>
          <p:nvSpPr>
            <p:cNvPr id="147" name="TextBox 146"/>
            <p:cNvSpPr txBox="1"/>
            <p:nvPr/>
          </p:nvSpPr>
          <p:spPr>
            <a:xfrm flipH="1">
              <a:off x="1217611" y="2850776"/>
              <a:ext cx="24438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 flipH="1">
              <a:off x="8875059" y="2850776"/>
              <a:ext cx="24771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kern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42719" y="1941342"/>
            <a:ext cx="2159326" cy="2800692"/>
            <a:chOff x="6689726" y="2132013"/>
            <a:chExt cx="1865312" cy="2419350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7142163" y="3706813"/>
              <a:ext cx="1412875" cy="644525"/>
            </a:xfrm>
            <a:custGeom>
              <a:avLst/>
              <a:gdLst/>
              <a:ahLst/>
              <a:cxnLst>
                <a:cxn ang="0">
                  <a:pos x="81" y="2"/>
                </a:cxn>
                <a:cxn ang="0">
                  <a:pos x="89" y="20"/>
                </a:cxn>
                <a:cxn ang="0">
                  <a:pos x="104" y="50"/>
                </a:cxn>
                <a:cxn ang="0">
                  <a:pos x="126" y="89"/>
                </a:cxn>
                <a:cxn ang="0">
                  <a:pos x="156" y="131"/>
                </a:cxn>
                <a:cxn ang="0">
                  <a:pos x="194" y="173"/>
                </a:cxn>
                <a:cxn ang="0">
                  <a:pos x="239" y="210"/>
                </a:cxn>
                <a:cxn ang="0">
                  <a:pos x="293" y="236"/>
                </a:cxn>
                <a:cxn ang="0">
                  <a:pos x="354" y="249"/>
                </a:cxn>
                <a:cxn ang="0">
                  <a:pos x="411" y="257"/>
                </a:cxn>
                <a:cxn ang="0">
                  <a:pos x="460" y="272"/>
                </a:cxn>
                <a:cxn ang="0">
                  <a:pos x="503" y="292"/>
                </a:cxn>
                <a:cxn ang="0">
                  <a:pos x="545" y="314"/>
                </a:cxn>
                <a:cxn ang="0">
                  <a:pos x="606" y="341"/>
                </a:cxn>
                <a:cxn ang="0">
                  <a:pos x="652" y="352"/>
                </a:cxn>
                <a:cxn ang="0">
                  <a:pos x="704" y="354"/>
                </a:cxn>
                <a:cxn ang="0">
                  <a:pos x="764" y="342"/>
                </a:cxn>
                <a:cxn ang="0">
                  <a:pos x="801" y="330"/>
                </a:cxn>
                <a:cxn ang="0">
                  <a:pos x="810" y="326"/>
                </a:cxn>
                <a:cxn ang="0">
                  <a:pos x="834" y="310"/>
                </a:cxn>
                <a:cxn ang="0">
                  <a:pos x="848" y="292"/>
                </a:cxn>
                <a:cxn ang="0">
                  <a:pos x="856" y="268"/>
                </a:cxn>
                <a:cxn ang="0">
                  <a:pos x="853" y="236"/>
                </a:cxn>
                <a:cxn ang="0">
                  <a:pos x="861" y="236"/>
                </a:cxn>
                <a:cxn ang="0">
                  <a:pos x="884" y="272"/>
                </a:cxn>
                <a:cxn ang="0">
                  <a:pos x="890" y="306"/>
                </a:cxn>
                <a:cxn ang="0">
                  <a:pos x="875" y="339"/>
                </a:cxn>
                <a:cxn ang="0">
                  <a:pos x="838" y="372"/>
                </a:cxn>
                <a:cxn ang="0">
                  <a:pos x="773" y="398"/>
                </a:cxn>
                <a:cxn ang="0">
                  <a:pos x="708" y="406"/>
                </a:cxn>
                <a:cxn ang="0">
                  <a:pos x="643" y="399"/>
                </a:cxn>
                <a:cxn ang="0">
                  <a:pos x="580" y="381"/>
                </a:cxn>
                <a:cxn ang="0">
                  <a:pos x="520" y="357"/>
                </a:cxn>
                <a:cxn ang="0">
                  <a:pos x="466" y="332"/>
                </a:cxn>
                <a:cxn ang="0">
                  <a:pos x="417" y="309"/>
                </a:cxn>
                <a:cxn ang="0">
                  <a:pos x="378" y="294"/>
                </a:cxn>
                <a:cxn ang="0">
                  <a:pos x="331" y="289"/>
                </a:cxn>
                <a:cxn ang="0">
                  <a:pos x="288" y="280"/>
                </a:cxn>
                <a:cxn ang="0">
                  <a:pos x="237" y="258"/>
                </a:cxn>
                <a:cxn ang="0">
                  <a:pos x="182" y="226"/>
                </a:cxn>
                <a:cxn ang="0">
                  <a:pos x="126" y="184"/>
                </a:cxn>
                <a:cxn ang="0">
                  <a:pos x="71" y="135"/>
                </a:cxn>
                <a:cxn ang="0">
                  <a:pos x="22" y="77"/>
                </a:cxn>
                <a:cxn ang="0">
                  <a:pos x="80" y="0"/>
                </a:cxn>
              </a:cxnLst>
              <a:rect l="0" t="0" r="r" b="b"/>
              <a:pathLst>
                <a:path w="890" h="406">
                  <a:moveTo>
                    <a:pt x="80" y="0"/>
                  </a:moveTo>
                  <a:lnTo>
                    <a:pt x="81" y="2"/>
                  </a:lnTo>
                  <a:lnTo>
                    <a:pt x="84" y="9"/>
                  </a:lnTo>
                  <a:lnTo>
                    <a:pt x="89" y="20"/>
                  </a:lnTo>
                  <a:lnTo>
                    <a:pt x="95" y="34"/>
                  </a:lnTo>
                  <a:lnTo>
                    <a:pt x="104" y="50"/>
                  </a:lnTo>
                  <a:lnTo>
                    <a:pt x="113" y="69"/>
                  </a:lnTo>
                  <a:lnTo>
                    <a:pt x="126" y="89"/>
                  </a:lnTo>
                  <a:lnTo>
                    <a:pt x="140" y="109"/>
                  </a:lnTo>
                  <a:lnTo>
                    <a:pt x="156" y="131"/>
                  </a:lnTo>
                  <a:lnTo>
                    <a:pt x="174" y="153"/>
                  </a:lnTo>
                  <a:lnTo>
                    <a:pt x="194" y="173"/>
                  </a:lnTo>
                  <a:lnTo>
                    <a:pt x="215" y="193"/>
                  </a:lnTo>
                  <a:lnTo>
                    <a:pt x="239" y="210"/>
                  </a:lnTo>
                  <a:lnTo>
                    <a:pt x="265" y="225"/>
                  </a:lnTo>
                  <a:lnTo>
                    <a:pt x="293" y="236"/>
                  </a:lnTo>
                  <a:lnTo>
                    <a:pt x="322" y="245"/>
                  </a:lnTo>
                  <a:lnTo>
                    <a:pt x="354" y="249"/>
                  </a:lnTo>
                  <a:lnTo>
                    <a:pt x="384" y="251"/>
                  </a:lnTo>
                  <a:lnTo>
                    <a:pt x="411" y="257"/>
                  </a:lnTo>
                  <a:lnTo>
                    <a:pt x="436" y="264"/>
                  </a:lnTo>
                  <a:lnTo>
                    <a:pt x="460" y="272"/>
                  </a:lnTo>
                  <a:lnTo>
                    <a:pt x="483" y="282"/>
                  </a:lnTo>
                  <a:lnTo>
                    <a:pt x="503" y="292"/>
                  </a:lnTo>
                  <a:lnTo>
                    <a:pt x="524" y="303"/>
                  </a:lnTo>
                  <a:lnTo>
                    <a:pt x="545" y="314"/>
                  </a:lnTo>
                  <a:lnTo>
                    <a:pt x="565" y="324"/>
                  </a:lnTo>
                  <a:lnTo>
                    <a:pt x="606" y="341"/>
                  </a:lnTo>
                  <a:lnTo>
                    <a:pt x="629" y="348"/>
                  </a:lnTo>
                  <a:lnTo>
                    <a:pt x="652" y="352"/>
                  </a:lnTo>
                  <a:lnTo>
                    <a:pt x="677" y="355"/>
                  </a:lnTo>
                  <a:lnTo>
                    <a:pt x="704" y="354"/>
                  </a:lnTo>
                  <a:lnTo>
                    <a:pt x="733" y="350"/>
                  </a:lnTo>
                  <a:lnTo>
                    <a:pt x="764" y="342"/>
                  </a:lnTo>
                  <a:lnTo>
                    <a:pt x="799" y="331"/>
                  </a:lnTo>
                  <a:lnTo>
                    <a:pt x="801" y="330"/>
                  </a:lnTo>
                  <a:lnTo>
                    <a:pt x="805" y="329"/>
                  </a:lnTo>
                  <a:lnTo>
                    <a:pt x="810" y="326"/>
                  </a:lnTo>
                  <a:lnTo>
                    <a:pt x="825" y="317"/>
                  </a:lnTo>
                  <a:lnTo>
                    <a:pt x="834" y="310"/>
                  </a:lnTo>
                  <a:lnTo>
                    <a:pt x="841" y="302"/>
                  </a:lnTo>
                  <a:lnTo>
                    <a:pt x="848" y="292"/>
                  </a:lnTo>
                  <a:lnTo>
                    <a:pt x="853" y="281"/>
                  </a:lnTo>
                  <a:lnTo>
                    <a:pt x="856" y="268"/>
                  </a:lnTo>
                  <a:lnTo>
                    <a:pt x="856" y="253"/>
                  </a:lnTo>
                  <a:lnTo>
                    <a:pt x="853" y="236"/>
                  </a:lnTo>
                  <a:lnTo>
                    <a:pt x="845" y="218"/>
                  </a:lnTo>
                  <a:lnTo>
                    <a:pt x="861" y="236"/>
                  </a:lnTo>
                  <a:lnTo>
                    <a:pt x="875" y="254"/>
                  </a:lnTo>
                  <a:lnTo>
                    <a:pt x="884" y="272"/>
                  </a:lnTo>
                  <a:lnTo>
                    <a:pt x="890" y="289"/>
                  </a:lnTo>
                  <a:lnTo>
                    <a:pt x="890" y="306"/>
                  </a:lnTo>
                  <a:lnTo>
                    <a:pt x="886" y="323"/>
                  </a:lnTo>
                  <a:lnTo>
                    <a:pt x="875" y="339"/>
                  </a:lnTo>
                  <a:lnTo>
                    <a:pt x="859" y="356"/>
                  </a:lnTo>
                  <a:lnTo>
                    <a:pt x="838" y="372"/>
                  </a:lnTo>
                  <a:lnTo>
                    <a:pt x="806" y="388"/>
                  </a:lnTo>
                  <a:lnTo>
                    <a:pt x="773" y="398"/>
                  </a:lnTo>
                  <a:lnTo>
                    <a:pt x="741" y="405"/>
                  </a:lnTo>
                  <a:lnTo>
                    <a:pt x="708" y="406"/>
                  </a:lnTo>
                  <a:lnTo>
                    <a:pt x="675" y="404"/>
                  </a:lnTo>
                  <a:lnTo>
                    <a:pt x="643" y="399"/>
                  </a:lnTo>
                  <a:lnTo>
                    <a:pt x="611" y="391"/>
                  </a:lnTo>
                  <a:lnTo>
                    <a:pt x="580" y="381"/>
                  </a:lnTo>
                  <a:lnTo>
                    <a:pt x="550" y="370"/>
                  </a:lnTo>
                  <a:lnTo>
                    <a:pt x="520" y="357"/>
                  </a:lnTo>
                  <a:lnTo>
                    <a:pt x="492" y="345"/>
                  </a:lnTo>
                  <a:lnTo>
                    <a:pt x="466" y="332"/>
                  </a:lnTo>
                  <a:lnTo>
                    <a:pt x="441" y="321"/>
                  </a:lnTo>
                  <a:lnTo>
                    <a:pt x="417" y="309"/>
                  </a:lnTo>
                  <a:lnTo>
                    <a:pt x="397" y="301"/>
                  </a:lnTo>
                  <a:lnTo>
                    <a:pt x="378" y="294"/>
                  </a:lnTo>
                  <a:lnTo>
                    <a:pt x="362" y="289"/>
                  </a:lnTo>
                  <a:lnTo>
                    <a:pt x="331" y="289"/>
                  </a:lnTo>
                  <a:lnTo>
                    <a:pt x="310" y="286"/>
                  </a:lnTo>
                  <a:lnTo>
                    <a:pt x="288" y="280"/>
                  </a:lnTo>
                  <a:lnTo>
                    <a:pt x="264" y="270"/>
                  </a:lnTo>
                  <a:lnTo>
                    <a:pt x="237" y="258"/>
                  </a:lnTo>
                  <a:lnTo>
                    <a:pt x="210" y="244"/>
                  </a:lnTo>
                  <a:lnTo>
                    <a:pt x="182" y="226"/>
                  </a:lnTo>
                  <a:lnTo>
                    <a:pt x="154" y="207"/>
                  </a:lnTo>
                  <a:lnTo>
                    <a:pt x="126" y="184"/>
                  </a:lnTo>
                  <a:lnTo>
                    <a:pt x="97" y="161"/>
                  </a:lnTo>
                  <a:lnTo>
                    <a:pt x="71" y="135"/>
                  </a:lnTo>
                  <a:lnTo>
                    <a:pt x="45" y="107"/>
                  </a:lnTo>
                  <a:lnTo>
                    <a:pt x="22" y="77"/>
                  </a:lnTo>
                  <a:lnTo>
                    <a:pt x="0" y="4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/>
          </p:nvSpPr>
          <p:spPr bwMode="auto">
            <a:xfrm>
              <a:off x="6707188" y="3035301"/>
              <a:ext cx="962025" cy="1377950"/>
            </a:xfrm>
            <a:custGeom>
              <a:avLst/>
              <a:gdLst/>
              <a:ahLst/>
              <a:cxnLst>
                <a:cxn ang="0">
                  <a:pos x="606" y="10"/>
                </a:cxn>
                <a:cxn ang="0">
                  <a:pos x="606" y="11"/>
                </a:cxn>
                <a:cxn ang="0">
                  <a:pos x="606" y="1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5" y="1"/>
                </a:cxn>
                <a:cxn ang="0">
                  <a:pos x="18" y="4"/>
                </a:cxn>
                <a:cxn ang="0">
                  <a:pos x="23" y="7"/>
                </a:cxn>
                <a:cxn ang="0">
                  <a:pos x="30" y="11"/>
                </a:cxn>
                <a:cxn ang="0">
                  <a:pos x="40" y="16"/>
                </a:cxn>
                <a:cxn ang="0">
                  <a:pos x="52" y="19"/>
                </a:cxn>
                <a:cxn ang="0">
                  <a:pos x="68" y="24"/>
                </a:cxn>
                <a:cxn ang="0">
                  <a:pos x="87" y="30"/>
                </a:cxn>
                <a:cxn ang="0">
                  <a:pos x="112" y="35"/>
                </a:cxn>
                <a:cxn ang="0">
                  <a:pos x="139" y="38"/>
                </a:cxn>
                <a:cxn ang="0">
                  <a:pos x="173" y="43"/>
                </a:cxn>
                <a:cxn ang="0">
                  <a:pos x="211" y="47"/>
                </a:cxn>
                <a:cxn ang="0">
                  <a:pos x="255" y="50"/>
                </a:cxn>
                <a:cxn ang="0">
                  <a:pos x="305" y="53"/>
                </a:cxn>
                <a:cxn ang="0">
                  <a:pos x="352" y="54"/>
                </a:cxn>
                <a:cxn ang="0">
                  <a:pos x="395" y="54"/>
                </a:cxn>
                <a:cxn ang="0">
                  <a:pos x="432" y="53"/>
                </a:cxn>
                <a:cxn ang="0">
                  <a:pos x="465" y="51"/>
                </a:cxn>
                <a:cxn ang="0">
                  <a:pos x="493" y="47"/>
                </a:cxn>
                <a:cxn ang="0">
                  <a:pos x="518" y="44"/>
                </a:cxn>
                <a:cxn ang="0">
                  <a:pos x="538" y="39"/>
                </a:cxn>
                <a:cxn ang="0">
                  <a:pos x="556" y="36"/>
                </a:cxn>
                <a:cxn ang="0">
                  <a:pos x="570" y="31"/>
                </a:cxn>
                <a:cxn ang="0">
                  <a:pos x="581" y="26"/>
                </a:cxn>
                <a:cxn ang="0">
                  <a:pos x="590" y="22"/>
                </a:cxn>
                <a:cxn ang="0">
                  <a:pos x="596" y="19"/>
                </a:cxn>
                <a:cxn ang="0">
                  <a:pos x="601" y="15"/>
                </a:cxn>
                <a:cxn ang="0">
                  <a:pos x="604" y="12"/>
                </a:cxn>
                <a:cxn ang="0">
                  <a:pos x="606" y="11"/>
                </a:cxn>
                <a:cxn ang="0">
                  <a:pos x="548" y="720"/>
                </a:cxn>
                <a:cxn ang="0">
                  <a:pos x="520" y="823"/>
                </a:cxn>
                <a:cxn ang="0">
                  <a:pos x="140" y="868"/>
                </a:cxn>
                <a:cxn ang="0">
                  <a:pos x="13" y="794"/>
                </a:cxn>
                <a:cxn ang="0">
                  <a:pos x="0" y="712"/>
                </a:cxn>
                <a:cxn ang="0">
                  <a:pos x="13" y="0"/>
                </a:cxn>
              </a:cxnLst>
              <a:rect l="0" t="0" r="r" b="b"/>
              <a:pathLst>
                <a:path w="606" h="868">
                  <a:moveTo>
                    <a:pt x="606" y="10"/>
                  </a:moveTo>
                  <a:lnTo>
                    <a:pt x="606" y="11"/>
                  </a:lnTo>
                  <a:lnTo>
                    <a:pt x="606" y="10"/>
                  </a:lnTo>
                  <a:close/>
                  <a:moveTo>
                    <a:pt x="13" y="0"/>
                  </a:moveTo>
                  <a:lnTo>
                    <a:pt x="13" y="1"/>
                  </a:lnTo>
                  <a:lnTo>
                    <a:pt x="15" y="1"/>
                  </a:lnTo>
                  <a:lnTo>
                    <a:pt x="18" y="4"/>
                  </a:lnTo>
                  <a:lnTo>
                    <a:pt x="23" y="7"/>
                  </a:lnTo>
                  <a:lnTo>
                    <a:pt x="30" y="11"/>
                  </a:lnTo>
                  <a:lnTo>
                    <a:pt x="40" y="16"/>
                  </a:lnTo>
                  <a:lnTo>
                    <a:pt x="52" y="19"/>
                  </a:lnTo>
                  <a:lnTo>
                    <a:pt x="68" y="24"/>
                  </a:lnTo>
                  <a:lnTo>
                    <a:pt x="87" y="30"/>
                  </a:lnTo>
                  <a:lnTo>
                    <a:pt x="112" y="35"/>
                  </a:lnTo>
                  <a:lnTo>
                    <a:pt x="139" y="38"/>
                  </a:lnTo>
                  <a:lnTo>
                    <a:pt x="173" y="43"/>
                  </a:lnTo>
                  <a:lnTo>
                    <a:pt x="211" y="47"/>
                  </a:lnTo>
                  <a:lnTo>
                    <a:pt x="255" y="50"/>
                  </a:lnTo>
                  <a:lnTo>
                    <a:pt x="305" y="53"/>
                  </a:lnTo>
                  <a:lnTo>
                    <a:pt x="352" y="54"/>
                  </a:lnTo>
                  <a:lnTo>
                    <a:pt x="395" y="54"/>
                  </a:lnTo>
                  <a:lnTo>
                    <a:pt x="432" y="53"/>
                  </a:lnTo>
                  <a:lnTo>
                    <a:pt x="465" y="51"/>
                  </a:lnTo>
                  <a:lnTo>
                    <a:pt x="493" y="47"/>
                  </a:lnTo>
                  <a:lnTo>
                    <a:pt x="518" y="44"/>
                  </a:lnTo>
                  <a:lnTo>
                    <a:pt x="538" y="39"/>
                  </a:lnTo>
                  <a:lnTo>
                    <a:pt x="556" y="36"/>
                  </a:lnTo>
                  <a:lnTo>
                    <a:pt x="570" y="31"/>
                  </a:lnTo>
                  <a:lnTo>
                    <a:pt x="581" y="26"/>
                  </a:lnTo>
                  <a:lnTo>
                    <a:pt x="590" y="22"/>
                  </a:lnTo>
                  <a:lnTo>
                    <a:pt x="596" y="19"/>
                  </a:lnTo>
                  <a:lnTo>
                    <a:pt x="601" y="15"/>
                  </a:lnTo>
                  <a:lnTo>
                    <a:pt x="604" y="12"/>
                  </a:lnTo>
                  <a:lnTo>
                    <a:pt x="606" y="11"/>
                  </a:lnTo>
                  <a:lnTo>
                    <a:pt x="548" y="720"/>
                  </a:lnTo>
                  <a:lnTo>
                    <a:pt x="520" y="823"/>
                  </a:lnTo>
                  <a:lnTo>
                    <a:pt x="140" y="868"/>
                  </a:lnTo>
                  <a:lnTo>
                    <a:pt x="13" y="794"/>
                  </a:lnTo>
                  <a:lnTo>
                    <a:pt x="0" y="712"/>
                  </a:lnTo>
                  <a:lnTo>
                    <a:pt x="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6689726" y="4075113"/>
              <a:ext cx="904875" cy="4762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9" y="61"/>
                </a:cxn>
                <a:cxn ang="0">
                  <a:pos x="92" y="92"/>
                </a:cxn>
                <a:cxn ang="0">
                  <a:pos x="151" y="112"/>
                </a:cxn>
                <a:cxn ang="0">
                  <a:pos x="211" y="124"/>
                </a:cxn>
                <a:cxn ang="0">
                  <a:pos x="266" y="130"/>
                </a:cxn>
                <a:cxn ang="0">
                  <a:pos x="343" y="132"/>
                </a:cxn>
                <a:cxn ang="0">
                  <a:pos x="354" y="131"/>
                </a:cxn>
                <a:cxn ang="0">
                  <a:pos x="424" y="127"/>
                </a:cxn>
                <a:cxn ang="0">
                  <a:pos x="476" y="119"/>
                </a:cxn>
                <a:cxn ang="0">
                  <a:pos x="513" y="106"/>
                </a:cxn>
                <a:cxn ang="0">
                  <a:pos x="536" y="91"/>
                </a:cxn>
                <a:cxn ang="0">
                  <a:pos x="550" y="78"/>
                </a:cxn>
                <a:cxn ang="0">
                  <a:pos x="557" y="69"/>
                </a:cxn>
                <a:cxn ang="0">
                  <a:pos x="559" y="65"/>
                </a:cxn>
                <a:cxn ang="0">
                  <a:pos x="567" y="40"/>
                </a:cxn>
                <a:cxn ang="0">
                  <a:pos x="570" y="58"/>
                </a:cxn>
                <a:cxn ang="0">
                  <a:pos x="569" y="67"/>
                </a:cxn>
                <a:cxn ang="0">
                  <a:pos x="558" y="198"/>
                </a:cxn>
                <a:cxn ang="0">
                  <a:pos x="531" y="234"/>
                </a:cxn>
                <a:cxn ang="0">
                  <a:pos x="485" y="264"/>
                </a:cxn>
                <a:cxn ang="0">
                  <a:pos x="427" y="284"/>
                </a:cxn>
                <a:cxn ang="0">
                  <a:pos x="358" y="297"/>
                </a:cxn>
                <a:cxn ang="0">
                  <a:pos x="282" y="300"/>
                </a:cxn>
                <a:cxn ang="0">
                  <a:pos x="206" y="290"/>
                </a:cxn>
                <a:cxn ang="0">
                  <a:pos x="131" y="270"/>
                </a:cxn>
                <a:cxn ang="0">
                  <a:pos x="74" y="246"/>
                </a:cxn>
                <a:cxn ang="0">
                  <a:pos x="36" y="220"/>
                </a:cxn>
                <a:cxn ang="0">
                  <a:pos x="14" y="197"/>
                </a:cxn>
                <a:cxn ang="0">
                  <a:pos x="4" y="178"/>
                </a:cxn>
                <a:cxn ang="0">
                  <a:pos x="0" y="165"/>
                </a:cxn>
                <a:cxn ang="0">
                  <a:pos x="1" y="42"/>
                </a:cxn>
                <a:cxn ang="0">
                  <a:pos x="0" y="18"/>
                </a:cxn>
                <a:cxn ang="0">
                  <a:pos x="5" y="5"/>
                </a:cxn>
                <a:cxn ang="0">
                  <a:pos x="11" y="0"/>
                </a:cxn>
              </a:cxnLst>
              <a:rect l="0" t="0" r="r" b="b"/>
              <a:pathLst>
                <a:path w="570" h="300">
                  <a:moveTo>
                    <a:pt x="13" y="0"/>
                  </a:moveTo>
                  <a:lnTo>
                    <a:pt x="14" y="0"/>
                  </a:lnTo>
                  <a:lnTo>
                    <a:pt x="15" y="41"/>
                  </a:lnTo>
                  <a:lnTo>
                    <a:pt x="39" y="61"/>
                  </a:lnTo>
                  <a:lnTo>
                    <a:pt x="64" y="78"/>
                  </a:lnTo>
                  <a:lnTo>
                    <a:pt x="92" y="92"/>
                  </a:lnTo>
                  <a:lnTo>
                    <a:pt x="121" y="104"/>
                  </a:lnTo>
                  <a:lnTo>
                    <a:pt x="151" y="112"/>
                  </a:lnTo>
                  <a:lnTo>
                    <a:pt x="181" y="120"/>
                  </a:lnTo>
                  <a:lnTo>
                    <a:pt x="211" y="124"/>
                  </a:lnTo>
                  <a:lnTo>
                    <a:pt x="239" y="128"/>
                  </a:lnTo>
                  <a:lnTo>
                    <a:pt x="266" y="130"/>
                  </a:lnTo>
                  <a:lnTo>
                    <a:pt x="290" y="132"/>
                  </a:lnTo>
                  <a:lnTo>
                    <a:pt x="343" y="132"/>
                  </a:lnTo>
                  <a:lnTo>
                    <a:pt x="351" y="131"/>
                  </a:lnTo>
                  <a:lnTo>
                    <a:pt x="354" y="131"/>
                  </a:lnTo>
                  <a:lnTo>
                    <a:pt x="391" y="130"/>
                  </a:lnTo>
                  <a:lnTo>
                    <a:pt x="424" y="127"/>
                  </a:lnTo>
                  <a:lnTo>
                    <a:pt x="451" y="124"/>
                  </a:lnTo>
                  <a:lnTo>
                    <a:pt x="476" y="119"/>
                  </a:lnTo>
                  <a:lnTo>
                    <a:pt x="496" y="112"/>
                  </a:lnTo>
                  <a:lnTo>
                    <a:pt x="513" y="106"/>
                  </a:lnTo>
                  <a:lnTo>
                    <a:pt x="526" y="98"/>
                  </a:lnTo>
                  <a:lnTo>
                    <a:pt x="536" y="91"/>
                  </a:lnTo>
                  <a:lnTo>
                    <a:pt x="545" y="85"/>
                  </a:lnTo>
                  <a:lnTo>
                    <a:pt x="550" y="78"/>
                  </a:lnTo>
                  <a:lnTo>
                    <a:pt x="555" y="72"/>
                  </a:lnTo>
                  <a:lnTo>
                    <a:pt x="557" y="69"/>
                  </a:lnTo>
                  <a:lnTo>
                    <a:pt x="559" y="66"/>
                  </a:lnTo>
                  <a:lnTo>
                    <a:pt x="559" y="65"/>
                  </a:lnTo>
                  <a:lnTo>
                    <a:pt x="560" y="31"/>
                  </a:lnTo>
                  <a:lnTo>
                    <a:pt x="567" y="40"/>
                  </a:lnTo>
                  <a:lnTo>
                    <a:pt x="569" y="50"/>
                  </a:lnTo>
                  <a:lnTo>
                    <a:pt x="570" y="58"/>
                  </a:lnTo>
                  <a:lnTo>
                    <a:pt x="569" y="65"/>
                  </a:lnTo>
                  <a:lnTo>
                    <a:pt x="569" y="67"/>
                  </a:lnTo>
                  <a:lnTo>
                    <a:pt x="564" y="177"/>
                  </a:lnTo>
                  <a:lnTo>
                    <a:pt x="558" y="198"/>
                  </a:lnTo>
                  <a:lnTo>
                    <a:pt x="547" y="217"/>
                  </a:lnTo>
                  <a:lnTo>
                    <a:pt x="531" y="234"/>
                  </a:lnTo>
                  <a:lnTo>
                    <a:pt x="510" y="249"/>
                  </a:lnTo>
                  <a:lnTo>
                    <a:pt x="485" y="264"/>
                  </a:lnTo>
                  <a:lnTo>
                    <a:pt x="457" y="275"/>
                  </a:lnTo>
                  <a:lnTo>
                    <a:pt x="427" y="284"/>
                  </a:lnTo>
                  <a:lnTo>
                    <a:pt x="393" y="292"/>
                  </a:lnTo>
                  <a:lnTo>
                    <a:pt x="358" y="297"/>
                  </a:lnTo>
                  <a:lnTo>
                    <a:pt x="321" y="300"/>
                  </a:lnTo>
                  <a:lnTo>
                    <a:pt x="282" y="300"/>
                  </a:lnTo>
                  <a:lnTo>
                    <a:pt x="245" y="296"/>
                  </a:lnTo>
                  <a:lnTo>
                    <a:pt x="206" y="290"/>
                  </a:lnTo>
                  <a:lnTo>
                    <a:pt x="168" y="282"/>
                  </a:lnTo>
                  <a:lnTo>
                    <a:pt x="131" y="270"/>
                  </a:lnTo>
                  <a:lnTo>
                    <a:pt x="100" y="258"/>
                  </a:lnTo>
                  <a:lnTo>
                    <a:pt x="74" y="246"/>
                  </a:lnTo>
                  <a:lnTo>
                    <a:pt x="53" y="233"/>
                  </a:lnTo>
                  <a:lnTo>
                    <a:pt x="36" y="220"/>
                  </a:lnTo>
                  <a:lnTo>
                    <a:pt x="24" y="209"/>
                  </a:lnTo>
                  <a:lnTo>
                    <a:pt x="14" y="197"/>
                  </a:lnTo>
                  <a:lnTo>
                    <a:pt x="7" y="187"/>
                  </a:lnTo>
                  <a:lnTo>
                    <a:pt x="4" y="178"/>
                  </a:lnTo>
                  <a:lnTo>
                    <a:pt x="1" y="171"/>
                  </a:lnTo>
                  <a:lnTo>
                    <a:pt x="0" y="165"/>
                  </a:lnTo>
                  <a:lnTo>
                    <a:pt x="0" y="160"/>
                  </a:lnTo>
                  <a:lnTo>
                    <a:pt x="1" y="42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5" y="5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6721476" y="2132013"/>
              <a:ext cx="973138" cy="989013"/>
            </a:xfrm>
            <a:custGeom>
              <a:avLst/>
              <a:gdLst/>
              <a:ahLst/>
              <a:cxnLst>
                <a:cxn ang="0">
                  <a:pos x="477" y="0"/>
                </a:cxn>
                <a:cxn ang="0">
                  <a:pos x="524" y="9"/>
                </a:cxn>
                <a:cxn ang="0">
                  <a:pos x="560" y="34"/>
                </a:cxn>
                <a:cxn ang="0">
                  <a:pos x="587" y="72"/>
                </a:cxn>
                <a:cxn ang="0">
                  <a:pos x="604" y="118"/>
                </a:cxn>
                <a:cxn ang="0">
                  <a:pos x="612" y="173"/>
                </a:cxn>
                <a:cxn ang="0">
                  <a:pos x="613" y="275"/>
                </a:cxn>
                <a:cxn ang="0">
                  <a:pos x="610" y="376"/>
                </a:cxn>
                <a:cxn ang="0">
                  <a:pos x="607" y="441"/>
                </a:cxn>
                <a:cxn ang="0">
                  <a:pos x="605" y="499"/>
                </a:cxn>
                <a:cxn ang="0">
                  <a:pos x="603" y="545"/>
                </a:cxn>
                <a:cxn ang="0">
                  <a:pos x="601" y="570"/>
                </a:cxn>
                <a:cxn ang="0">
                  <a:pos x="594" y="583"/>
                </a:cxn>
                <a:cxn ang="0">
                  <a:pos x="563" y="600"/>
                </a:cxn>
                <a:cxn ang="0">
                  <a:pos x="511" y="612"/>
                </a:cxn>
                <a:cxn ang="0">
                  <a:pos x="437" y="620"/>
                </a:cxn>
                <a:cxn ang="0">
                  <a:pos x="343" y="623"/>
                </a:cxn>
                <a:cxn ang="0">
                  <a:pos x="230" y="618"/>
                </a:cxn>
                <a:cxn ang="0">
                  <a:pos x="151" y="611"/>
                </a:cxn>
                <a:cxn ang="0">
                  <a:pos x="92" y="602"/>
                </a:cxn>
                <a:cxn ang="0">
                  <a:pos x="52" y="592"/>
                </a:cxn>
                <a:cxn ang="0">
                  <a:pos x="25" y="583"/>
                </a:cxn>
                <a:cxn ang="0">
                  <a:pos x="9" y="574"/>
                </a:cxn>
                <a:cxn ang="0">
                  <a:pos x="2" y="568"/>
                </a:cxn>
                <a:cxn ang="0">
                  <a:pos x="0" y="564"/>
                </a:cxn>
                <a:cxn ang="0">
                  <a:pos x="18" y="181"/>
                </a:cxn>
                <a:cxn ang="0">
                  <a:pos x="29" y="120"/>
                </a:cxn>
                <a:cxn ang="0">
                  <a:pos x="46" y="75"/>
                </a:cxn>
                <a:cxn ang="0">
                  <a:pos x="68" y="42"/>
                </a:cxn>
                <a:cxn ang="0">
                  <a:pos x="91" y="21"/>
                </a:cxn>
                <a:cxn ang="0">
                  <a:pos x="113" y="8"/>
                </a:cxn>
                <a:cxn ang="0">
                  <a:pos x="133" y="2"/>
                </a:cxn>
                <a:cxn ang="0">
                  <a:pos x="146" y="0"/>
                </a:cxn>
              </a:cxnLst>
              <a:rect l="0" t="0" r="r" b="b"/>
              <a:pathLst>
                <a:path w="613" h="623">
                  <a:moveTo>
                    <a:pt x="146" y="0"/>
                  </a:moveTo>
                  <a:lnTo>
                    <a:pt x="477" y="0"/>
                  </a:lnTo>
                  <a:lnTo>
                    <a:pt x="501" y="3"/>
                  </a:lnTo>
                  <a:lnTo>
                    <a:pt x="524" y="9"/>
                  </a:lnTo>
                  <a:lnTo>
                    <a:pt x="543" y="20"/>
                  </a:lnTo>
                  <a:lnTo>
                    <a:pt x="560" y="34"/>
                  </a:lnTo>
                  <a:lnTo>
                    <a:pt x="575" y="51"/>
                  </a:lnTo>
                  <a:lnTo>
                    <a:pt x="587" y="72"/>
                  </a:lnTo>
                  <a:lnTo>
                    <a:pt x="597" y="93"/>
                  </a:lnTo>
                  <a:lnTo>
                    <a:pt x="604" y="118"/>
                  </a:lnTo>
                  <a:lnTo>
                    <a:pt x="609" y="145"/>
                  </a:lnTo>
                  <a:lnTo>
                    <a:pt x="612" y="173"/>
                  </a:lnTo>
                  <a:lnTo>
                    <a:pt x="613" y="193"/>
                  </a:lnTo>
                  <a:lnTo>
                    <a:pt x="613" y="275"/>
                  </a:lnTo>
                  <a:lnTo>
                    <a:pt x="612" y="307"/>
                  </a:lnTo>
                  <a:lnTo>
                    <a:pt x="610" y="376"/>
                  </a:lnTo>
                  <a:lnTo>
                    <a:pt x="609" y="409"/>
                  </a:lnTo>
                  <a:lnTo>
                    <a:pt x="607" y="441"/>
                  </a:lnTo>
                  <a:lnTo>
                    <a:pt x="606" y="472"/>
                  </a:lnTo>
                  <a:lnTo>
                    <a:pt x="605" y="499"/>
                  </a:lnTo>
                  <a:lnTo>
                    <a:pt x="604" y="524"/>
                  </a:lnTo>
                  <a:lnTo>
                    <a:pt x="603" y="545"/>
                  </a:lnTo>
                  <a:lnTo>
                    <a:pt x="602" y="560"/>
                  </a:lnTo>
                  <a:lnTo>
                    <a:pt x="601" y="570"/>
                  </a:lnTo>
                  <a:lnTo>
                    <a:pt x="601" y="573"/>
                  </a:lnTo>
                  <a:lnTo>
                    <a:pt x="594" y="583"/>
                  </a:lnTo>
                  <a:lnTo>
                    <a:pt x="581" y="592"/>
                  </a:lnTo>
                  <a:lnTo>
                    <a:pt x="563" y="600"/>
                  </a:lnTo>
                  <a:lnTo>
                    <a:pt x="539" y="606"/>
                  </a:lnTo>
                  <a:lnTo>
                    <a:pt x="511" y="612"/>
                  </a:lnTo>
                  <a:lnTo>
                    <a:pt x="477" y="617"/>
                  </a:lnTo>
                  <a:lnTo>
                    <a:pt x="437" y="620"/>
                  </a:lnTo>
                  <a:lnTo>
                    <a:pt x="394" y="622"/>
                  </a:lnTo>
                  <a:lnTo>
                    <a:pt x="343" y="623"/>
                  </a:lnTo>
                  <a:lnTo>
                    <a:pt x="290" y="621"/>
                  </a:lnTo>
                  <a:lnTo>
                    <a:pt x="230" y="618"/>
                  </a:lnTo>
                  <a:lnTo>
                    <a:pt x="188" y="615"/>
                  </a:lnTo>
                  <a:lnTo>
                    <a:pt x="151" y="611"/>
                  </a:lnTo>
                  <a:lnTo>
                    <a:pt x="120" y="606"/>
                  </a:lnTo>
                  <a:lnTo>
                    <a:pt x="92" y="602"/>
                  </a:lnTo>
                  <a:lnTo>
                    <a:pt x="71" y="597"/>
                  </a:lnTo>
                  <a:lnTo>
                    <a:pt x="52" y="592"/>
                  </a:lnTo>
                  <a:lnTo>
                    <a:pt x="37" y="588"/>
                  </a:lnTo>
                  <a:lnTo>
                    <a:pt x="25" y="583"/>
                  </a:lnTo>
                  <a:lnTo>
                    <a:pt x="16" y="578"/>
                  </a:lnTo>
                  <a:lnTo>
                    <a:pt x="9" y="574"/>
                  </a:lnTo>
                  <a:lnTo>
                    <a:pt x="4" y="570"/>
                  </a:lnTo>
                  <a:lnTo>
                    <a:pt x="2" y="568"/>
                  </a:lnTo>
                  <a:lnTo>
                    <a:pt x="1" y="565"/>
                  </a:lnTo>
                  <a:lnTo>
                    <a:pt x="0" y="564"/>
                  </a:lnTo>
                  <a:lnTo>
                    <a:pt x="0" y="563"/>
                  </a:lnTo>
                  <a:lnTo>
                    <a:pt x="18" y="181"/>
                  </a:lnTo>
                  <a:lnTo>
                    <a:pt x="22" y="148"/>
                  </a:lnTo>
                  <a:lnTo>
                    <a:pt x="29" y="120"/>
                  </a:lnTo>
                  <a:lnTo>
                    <a:pt x="37" y="95"/>
                  </a:lnTo>
                  <a:lnTo>
                    <a:pt x="46" y="75"/>
                  </a:lnTo>
                  <a:lnTo>
                    <a:pt x="56" y="57"/>
                  </a:lnTo>
                  <a:lnTo>
                    <a:pt x="68" y="42"/>
                  </a:lnTo>
                  <a:lnTo>
                    <a:pt x="79" y="30"/>
                  </a:lnTo>
                  <a:lnTo>
                    <a:pt x="91" y="21"/>
                  </a:lnTo>
                  <a:lnTo>
                    <a:pt x="103" y="13"/>
                  </a:lnTo>
                  <a:lnTo>
                    <a:pt x="113" y="8"/>
                  </a:lnTo>
                  <a:lnTo>
                    <a:pt x="123" y="4"/>
                  </a:lnTo>
                  <a:lnTo>
                    <a:pt x="133" y="2"/>
                  </a:lnTo>
                  <a:lnTo>
                    <a:pt x="140" y="1"/>
                  </a:lnTo>
                  <a:lnTo>
                    <a:pt x="14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7546976" y="3005138"/>
              <a:ext cx="157163" cy="100013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7" y="1"/>
                </a:cxn>
                <a:cxn ang="0">
                  <a:pos x="94" y="4"/>
                </a:cxn>
                <a:cxn ang="0">
                  <a:pos x="97" y="11"/>
                </a:cxn>
                <a:cxn ang="0">
                  <a:pos x="99" y="19"/>
                </a:cxn>
                <a:cxn ang="0">
                  <a:pos x="98" y="25"/>
                </a:cxn>
                <a:cxn ang="0">
                  <a:pos x="94" y="32"/>
                </a:cxn>
                <a:cxn ang="0">
                  <a:pos x="88" y="37"/>
                </a:cxn>
                <a:cxn ang="0">
                  <a:pos x="27" y="61"/>
                </a:cxn>
                <a:cxn ang="0">
                  <a:pos x="19" y="63"/>
                </a:cxn>
                <a:cxn ang="0">
                  <a:pos x="12" y="62"/>
                </a:cxn>
                <a:cxn ang="0">
                  <a:pos x="6" y="57"/>
                </a:cxn>
                <a:cxn ang="0">
                  <a:pos x="2" y="52"/>
                </a:cxn>
                <a:cxn ang="0">
                  <a:pos x="0" y="41"/>
                </a:cxn>
                <a:cxn ang="0">
                  <a:pos x="4" y="33"/>
                </a:cxn>
                <a:cxn ang="0">
                  <a:pos x="11" y="26"/>
                </a:cxn>
                <a:cxn ang="0">
                  <a:pos x="73" y="1"/>
                </a:cxn>
                <a:cxn ang="0">
                  <a:pos x="80" y="0"/>
                </a:cxn>
              </a:cxnLst>
              <a:rect l="0" t="0" r="r" b="b"/>
              <a:pathLst>
                <a:path w="99" h="63">
                  <a:moveTo>
                    <a:pt x="80" y="0"/>
                  </a:moveTo>
                  <a:lnTo>
                    <a:pt x="87" y="1"/>
                  </a:lnTo>
                  <a:lnTo>
                    <a:pt x="94" y="4"/>
                  </a:lnTo>
                  <a:lnTo>
                    <a:pt x="97" y="11"/>
                  </a:lnTo>
                  <a:lnTo>
                    <a:pt x="99" y="19"/>
                  </a:lnTo>
                  <a:lnTo>
                    <a:pt x="98" y="25"/>
                  </a:lnTo>
                  <a:lnTo>
                    <a:pt x="94" y="32"/>
                  </a:lnTo>
                  <a:lnTo>
                    <a:pt x="88" y="37"/>
                  </a:lnTo>
                  <a:lnTo>
                    <a:pt x="27" y="61"/>
                  </a:lnTo>
                  <a:lnTo>
                    <a:pt x="19" y="63"/>
                  </a:lnTo>
                  <a:lnTo>
                    <a:pt x="12" y="62"/>
                  </a:lnTo>
                  <a:lnTo>
                    <a:pt x="6" y="57"/>
                  </a:lnTo>
                  <a:lnTo>
                    <a:pt x="2" y="52"/>
                  </a:lnTo>
                  <a:lnTo>
                    <a:pt x="0" y="41"/>
                  </a:lnTo>
                  <a:lnTo>
                    <a:pt x="4" y="33"/>
                  </a:lnTo>
                  <a:lnTo>
                    <a:pt x="11" y="26"/>
                  </a:lnTo>
                  <a:lnTo>
                    <a:pt x="73" y="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7550151" y="2994026"/>
              <a:ext cx="157163" cy="1016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7" y="2"/>
                </a:cxn>
                <a:cxn ang="0">
                  <a:pos x="93" y="6"/>
                </a:cxn>
                <a:cxn ang="0">
                  <a:pos x="97" y="12"/>
                </a:cxn>
                <a:cxn ang="0">
                  <a:pos x="99" y="20"/>
                </a:cxn>
                <a:cxn ang="0">
                  <a:pos x="98" y="27"/>
                </a:cxn>
                <a:cxn ang="0">
                  <a:pos x="93" y="33"/>
                </a:cxn>
                <a:cxn ang="0">
                  <a:pos x="88" y="37"/>
                </a:cxn>
                <a:cxn ang="0">
                  <a:pos x="26" y="63"/>
                </a:cxn>
                <a:cxn ang="0">
                  <a:pos x="19" y="64"/>
                </a:cxn>
                <a:cxn ang="0">
                  <a:pos x="12" y="63"/>
                </a:cxn>
                <a:cxn ang="0">
                  <a:pos x="6" y="59"/>
                </a:cxn>
                <a:cxn ang="0">
                  <a:pos x="2" y="52"/>
                </a:cxn>
                <a:cxn ang="0">
                  <a:pos x="0" y="45"/>
                </a:cxn>
                <a:cxn ang="0">
                  <a:pos x="2" y="38"/>
                </a:cxn>
                <a:cxn ang="0">
                  <a:pos x="6" y="31"/>
                </a:cxn>
                <a:cxn ang="0">
                  <a:pos x="12" y="27"/>
                </a:cxn>
                <a:cxn ang="0">
                  <a:pos x="73" y="2"/>
                </a:cxn>
                <a:cxn ang="0">
                  <a:pos x="80" y="0"/>
                </a:cxn>
              </a:cxnLst>
              <a:rect l="0" t="0" r="r" b="b"/>
              <a:pathLst>
                <a:path w="99" h="64">
                  <a:moveTo>
                    <a:pt x="80" y="0"/>
                  </a:moveTo>
                  <a:lnTo>
                    <a:pt x="87" y="2"/>
                  </a:lnTo>
                  <a:lnTo>
                    <a:pt x="93" y="6"/>
                  </a:lnTo>
                  <a:lnTo>
                    <a:pt x="97" y="12"/>
                  </a:lnTo>
                  <a:lnTo>
                    <a:pt x="99" y="20"/>
                  </a:lnTo>
                  <a:lnTo>
                    <a:pt x="98" y="27"/>
                  </a:lnTo>
                  <a:lnTo>
                    <a:pt x="93" y="33"/>
                  </a:lnTo>
                  <a:lnTo>
                    <a:pt x="88" y="37"/>
                  </a:lnTo>
                  <a:lnTo>
                    <a:pt x="26" y="63"/>
                  </a:lnTo>
                  <a:lnTo>
                    <a:pt x="19" y="64"/>
                  </a:lnTo>
                  <a:lnTo>
                    <a:pt x="12" y="63"/>
                  </a:lnTo>
                  <a:lnTo>
                    <a:pt x="6" y="59"/>
                  </a:lnTo>
                  <a:lnTo>
                    <a:pt x="2" y="52"/>
                  </a:lnTo>
                  <a:lnTo>
                    <a:pt x="0" y="45"/>
                  </a:lnTo>
                  <a:lnTo>
                    <a:pt x="2" y="38"/>
                  </a:lnTo>
                  <a:lnTo>
                    <a:pt x="6" y="31"/>
                  </a:lnTo>
                  <a:lnTo>
                    <a:pt x="12" y="27"/>
                  </a:lnTo>
                  <a:lnTo>
                    <a:pt x="73" y="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4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7591426" y="3052763"/>
              <a:ext cx="892175" cy="10001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91" y="61"/>
                </a:cxn>
                <a:cxn ang="0">
                  <a:pos x="120" y="116"/>
                </a:cxn>
                <a:cxn ang="0">
                  <a:pos x="150" y="167"/>
                </a:cxn>
                <a:cxn ang="0">
                  <a:pos x="178" y="213"/>
                </a:cxn>
                <a:cxn ang="0">
                  <a:pos x="207" y="255"/>
                </a:cxn>
                <a:cxn ang="0">
                  <a:pos x="236" y="295"/>
                </a:cxn>
                <a:cxn ang="0">
                  <a:pos x="268" y="333"/>
                </a:cxn>
                <a:cxn ang="0">
                  <a:pos x="299" y="368"/>
                </a:cxn>
                <a:cxn ang="0">
                  <a:pos x="332" y="402"/>
                </a:cxn>
                <a:cxn ang="0">
                  <a:pos x="367" y="436"/>
                </a:cxn>
                <a:cxn ang="0">
                  <a:pos x="403" y="469"/>
                </a:cxn>
                <a:cxn ang="0">
                  <a:pos x="441" y="503"/>
                </a:cxn>
                <a:cxn ang="0">
                  <a:pos x="482" y="538"/>
                </a:cxn>
                <a:cxn ang="0">
                  <a:pos x="506" y="559"/>
                </a:cxn>
                <a:cxn ang="0">
                  <a:pos x="524" y="579"/>
                </a:cxn>
                <a:cxn ang="0">
                  <a:pos x="541" y="597"/>
                </a:cxn>
                <a:cxn ang="0">
                  <a:pos x="553" y="614"/>
                </a:cxn>
                <a:cxn ang="0">
                  <a:pos x="562" y="630"/>
                </a:cxn>
                <a:cxn ang="0">
                  <a:pos x="533" y="603"/>
                </a:cxn>
                <a:cxn ang="0">
                  <a:pos x="498" y="576"/>
                </a:cxn>
                <a:cxn ang="0">
                  <a:pos x="459" y="548"/>
                </a:cxn>
                <a:cxn ang="0">
                  <a:pos x="419" y="521"/>
                </a:cxn>
                <a:cxn ang="0">
                  <a:pos x="377" y="492"/>
                </a:cxn>
                <a:cxn ang="0">
                  <a:pos x="335" y="464"/>
                </a:cxn>
                <a:cxn ang="0">
                  <a:pos x="295" y="435"/>
                </a:cxn>
                <a:cxn ang="0">
                  <a:pos x="257" y="406"/>
                </a:cxn>
                <a:cxn ang="0">
                  <a:pos x="224" y="378"/>
                </a:cxn>
                <a:cxn ang="0">
                  <a:pos x="194" y="348"/>
                </a:cxn>
                <a:cxn ang="0">
                  <a:pos x="167" y="317"/>
                </a:cxn>
                <a:cxn ang="0">
                  <a:pos x="141" y="286"/>
                </a:cxn>
                <a:cxn ang="0">
                  <a:pos x="117" y="254"/>
                </a:cxn>
                <a:cxn ang="0">
                  <a:pos x="97" y="222"/>
                </a:cxn>
                <a:cxn ang="0">
                  <a:pos x="78" y="191"/>
                </a:cxn>
                <a:cxn ang="0">
                  <a:pos x="61" y="162"/>
                </a:cxn>
                <a:cxn ang="0">
                  <a:pos x="47" y="133"/>
                </a:cxn>
                <a:cxn ang="0">
                  <a:pos x="34" y="108"/>
                </a:cxn>
                <a:cxn ang="0">
                  <a:pos x="24" y="84"/>
                </a:cxn>
                <a:cxn ang="0">
                  <a:pos x="16" y="64"/>
                </a:cxn>
                <a:cxn ang="0">
                  <a:pos x="9" y="48"/>
                </a:cxn>
                <a:cxn ang="0">
                  <a:pos x="4" y="36"/>
                </a:cxn>
                <a:cxn ang="0">
                  <a:pos x="1" y="28"/>
                </a:cxn>
                <a:cxn ang="0">
                  <a:pos x="0" y="26"/>
                </a:cxn>
                <a:cxn ang="0">
                  <a:pos x="62" y="0"/>
                </a:cxn>
              </a:cxnLst>
              <a:rect l="0" t="0" r="r" b="b"/>
              <a:pathLst>
                <a:path w="562" h="630">
                  <a:moveTo>
                    <a:pt x="62" y="0"/>
                  </a:moveTo>
                  <a:lnTo>
                    <a:pt x="91" y="61"/>
                  </a:lnTo>
                  <a:lnTo>
                    <a:pt x="120" y="116"/>
                  </a:lnTo>
                  <a:lnTo>
                    <a:pt x="150" y="167"/>
                  </a:lnTo>
                  <a:lnTo>
                    <a:pt x="178" y="213"/>
                  </a:lnTo>
                  <a:lnTo>
                    <a:pt x="207" y="255"/>
                  </a:lnTo>
                  <a:lnTo>
                    <a:pt x="236" y="295"/>
                  </a:lnTo>
                  <a:lnTo>
                    <a:pt x="268" y="333"/>
                  </a:lnTo>
                  <a:lnTo>
                    <a:pt x="299" y="368"/>
                  </a:lnTo>
                  <a:lnTo>
                    <a:pt x="332" y="402"/>
                  </a:lnTo>
                  <a:lnTo>
                    <a:pt x="367" y="436"/>
                  </a:lnTo>
                  <a:lnTo>
                    <a:pt x="403" y="469"/>
                  </a:lnTo>
                  <a:lnTo>
                    <a:pt x="441" y="503"/>
                  </a:lnTo>
                  <a:lnTo>
                    <a:pt x="482" y="538"/>
                  </a:lnTo>
                  <a:lnTo>
                    <a:pt x="506" y="559"/>
                  </a:lnTo>
                  <a:lnTo>
                    <a:pt x="524" y="579"/>
                  </a:lnTo>
                  <a:lnTo>
                    <a:pt x="541" y="597"/>
                  </a:lnTo>
                  <a:lnTo>
                    <a:pt x="553" y="614"/>
                  </a:lnTo>
                  <a:lnTo>
                    <a:pt x="562" y="630"/>
                  </a:lnTo>
                  <a:lnTo>
                    <a:pt x="533" y="603"/>
                  </a:lnTo>
                  <a:lnTo>
                    <a:pt x="498" y="576"/>
                  </a:lnTo>
                  <a:lnTo>
                    <a:pt x="459" y="548"/>
                  </a:lnTo>
                  <a:lnTo>
                    <a:pt x="419" y="521"/>
                  </a:lnTo>
                  <a:lnTo>
                    <a:pt x="377" y="492"/>
                  </a:lnTo>
                  <a:lnTo>
                    <a:pt x="335" y="464"/>
                  </a:lnTo>
                  <a:lnTo>
                    <a:pt x="295" y="435"/>
                  </a:lnTo>
                  <a:lnTo>
                    <a:pt x="257" y="406"/>
                  </a:lnTo>
                  <a:lnTo>
                    <a:pt x="224" y="378"/>
                  </a:lnTo>
                  <a:lnTo>
                    <a:pt x="194" y="348"/>
                  </a:lnTo>
                  <a:lnTo>
                    <a:pt x="167" y="317"/>
                  </a:lnTo>
                  <a:lnTo>
                    <a:pt x="141" y="286"/>
                  </a:lnTo>
                  <a:lnTo>
                    <a:pt x="117" y="254"/>
                  </a:lnTo>
                  <a:lnTo>
                    <a:pt x="97" y="222"/>
                  </a:lnTo>
                  <a:lnTo>
                    <a:pt x="78" y="191"/>
                  </a:lnTo>
                  <a:lnTo>
                    <a:pt x="61" y="162"/>
                  </a:lnTo>
                  <a:lnTo>
                    <a:pt x="47" y="133"/>
                  </a:lnTo>
                  <a:lnTo>
                    <a:pt x="34" y="108"/>
                  </a:lnTo>
                  <a:lnTo>
                    <a:pt x="24" y="84"/>
                  </a:lnTo>
                  <a:lnTo>
                    <a:pt x="16" y="64"/>
                  </a:lnTo>
                  <a:lnTo>
                    <a:pt x="9" y="48"/>
                  </a:lnTo>
                  <a:lnTo>
                    <a:pt x="4" y="36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732212" y="3124200"/>
            <a:ext cx="3340982" cy="2148296"/>
            <a:chOff x="3621088" y="2876551"/>
            <a:chExt cx="2886075" cy="1855787"/>
          </a:xfrm>
        </p:grpSpPr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714751" y="3475038"/>
              <a:ext cx="2725738" cy="125730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21" y="7"/>
                </a:cxn>
                <a:cxn ang="0">
                  <a:pos x="53" y="21"/>
                </a:cxn>
                <a:cxn ang="0">
                  <a:pos x="92" y="38"/>
                </a:cxn>
                <a:cxn ang="0">
                  <a:pos x="153" y="67"/>
                </a:cxn>
                <a:cxn ang="0">
                  <a:pos x="187" y="89"/>
                </a:cxn>
                <a:cxn ang="0">
                  <a:pos x="211" y="106"/>
                </a:cxn>
                <a:cxn ang="0">
                  <a:pos x="238" y="122"/>
                </a:cxn>
                <a:cxn ang="0">
                  <a:pos x="273" y="137"/>
                </a:cxn>
                <a:cxn ang="0">
                  <a:pos x="319" y="150"/>
                </a:cxn>
                <a:cxn ang="0">
                  <a:pos x="378" y="163"/>
                </a:cxn>
                <a:cxn ang="0">
                  <a:pos x="455" y="172"/>
                </a:cxn>
                <a:cxn ang="0">
                  <a:pos x="552" y="179"/>
                </a:cxn>
                <a:cxn ang="0">
                  <a:pos x="643" y="181"/>
                </a:cxn>
                <a:cxn ang="0">
                  <a:pos x="719" y="178"/>
                </a:cxn>
                <a:cxn ang="0">
                  <a:pos x="805" y="169"/>
                </a:cxn>
                <a:cxn ang="0">
                  <a:pos x="899" y="158"/>
                </a:cxn>
                <a:cxn ang="0">
                  <a:pos x="999" y="143"/>
                </a:cxn>
                <a:cxn ang="0">
                  <a:pos x="1101" y="126"/>
                </a:cxn>
                <a:cxn ang="0">
                  <a:pos x="1203" y="108"/>
                </a:cxn>
                <a:cxn ang="0">
                  <a:pos x="1351" y="79"/>
                </a:cxn>
                <a:cxn ang="0">
                  <a:pos x="1441" y="60"/>
                </a:cxn>
                <a:cxn ang="0">
                  <a:pos x="1525" y="43"/>
                </a:cxn>
                <a:cxn ang="0">
                  <a:pos x="1595" y="27"/>
                </a:cxn>
                <a:cxn ang="0">
                  <a:pos x="1652" y="15"/>
                </a:cxn>
                <a:cxn ang="0">
                  <a:pos x="1693" y="6"/>
                </a:cxn>
                <a:cxn ang="0">
                  <a:pos x="1714" y="1"/>
                </a:cxn>
                <a:cxn ang="0">
                  <a:pos x="1579" y="440"/>
                </a:cxn>
                <a:cxn ang="0">
                  <a:pos x="1563" y="475"/>
                </a:cxn>
                <a:cxn ang="0">
                  <a:pos x="1542" y="499"/>
                </a:cxn>
                <a:cxn ang="0">
                  <a:pos x="1520" y="512"/>
                </a:cxn>
                <a:cxn ang="0">
                  <a:pos x="1502" y="519"/>
                </a:cxn>
                <a:cxn ang="0">
                  <a:pos x="1495" y="520"/>
                </a:cxn>
                <a:cxn ang="0">
                  <a:pos x="541" y="791"/>
                </a:cxn>
                <a:cxn ang="0">
                  <a:pos x="485" y="789"/>
                </a:cxn>
                <a:cxn ang="0">
                  <a:pos x="441" y="777"/>
                </a:cxn>
                <a:cxn ang="0">
                  <a:pos x="407" y="760"/>
                </a:cxn>
                <a:cxn ang="0">
                  <a:pos x="385" y="743"/>
                </a:cxn>
                <a:cxn ang="0">
                  <a:pos x="372" y="729"/>
                </a:cxn>
                <a:cxn ang="0">
                  <a:pos x="368" y="723"/>
                </a:cxn>
                <a:cxn ang="0">
                  <a:pos x="353" y="709"/>
                </a:cxn>
                <a:cxn ang="0">
                  <a:pos x="330" y="687"/>
                </a:cxn>
                <a:cxn ang="0">
                  <a:pos x="300" y="659"/>
                </a:cxn>
                <a:cxn ang="0">
                  <a:pos x="247" y="610"/>
                </a:cxn>
                <a:cxn ang="0">
                  <a:pos x="211" y="578"/>
                </a:cxn>
                <a:cxn ang="0">
                  <a:pos x="177" y="542"/>
                </a:cxn>
                <a:cxn ang="0">
                  <a:pos x="151" y="503"/>
                </a:cxn>
                <a:cxn ang="0">
                  <a:pos x="132" y="467"/>
                </a:cxn>
                <a:cxn ang="0">
                  <a:pos x="119" y="437"/>
                </a:cxn>
                <a:cxn ang="0">
                  <a:pos x="114" y="420"/>
                </a:cxn>
                <a:cxn ang="0">
                  <a:pos x="0" y="0"/>
                </a:cxn>
              </a:cxnLst>
              <a:rect l="0" t="0" r="r" b="b"/>
              <a:pathLst>
                <a:path w="1717" h="792">
                  <a:moveTo>
                    <a:pt x="0" y="0"/>
                  </a:moveTo>
                  <a:lnTo>
                    <a:pt x="3" y="1"/>
                  </a:lnTo>
                  <a:lnTo>
                    <a:pt x="10" y="4"/>
                  </a:lnTo>
                  <a:lnTo>
                    <a:pt x="21" y="7"/>
                  </a:lnTo>
                  <a:lnTo>
                    <a:pt x="36" y="13"/>
                  </a:lnTo>
                  <a:lnTo>
                    <a:pt x="53" y="21"/>
                  </a:lnTo>
                  <a:lnTo>
                    <a:pt x="72" y="28"/>
                  </a:lnTo>
                  <a:lnTo>
                    <a:pt x="92" y="38"/>
                  </a:lnTo>
                  <a:lnTo>
                    <a:pt x="134" y="57"/>
                  </a:lnTo>
                  <a:lnTo>
                    <a:pt x="153" y="67"/>
                  </a:lnTo>
                  <a:lnTo>
                    <a:pt x="171" y="78"/>
                  </a:lnTo>
                  <a:lnTo>
                    <a:pt x="187" y="89"/>
                  </a:lnTo>
                  <a:lnTo>
                    <a:pt x="199" y="97"/>
                  </a:lnTo>
                  <a:lnTo>
                    <a:pt x="211" y="106"/>
                  </a:lnTo>
                  <a:lnTo>
                    <a:pt x="224" y="113"/>
                  </a:lnTo>
                  <a:lnTo>
                    <a:pt x="238" y="122"/>
                  </a:lnTo>
                  <a:lnTo>
                    <a:pt x="254" y="130"/>
                  </a:lnTo>
                  <a:lnTo>
                    <a:pt x="273" y="137"/>
                  </a:lnTo>
                  <a:lnTo>
                    <a:pt x="294" y="144"/>
                  </a:lnTo>
                  <a:lnTo>
                    <a:pt x="319" y="150"/>
                  </a:lnTo>
                  <a:lnTo>
                    <a:pt x="346" y="157"/>
                  </a:lnTo>
                  <a:lnTo>
                    <a:pt x="378" y="163"/>
                  </a:lnTo>
                  <a:lnTo>
                    <a:pt x="414" y="167"/>
                  </a:lnTo>
                  <a:lnTo>
                    <a:pt x="455" y="172"/>
                  </a:lnTo>
                  <a:lnTo>
                    <a:pt x="500" y="176"/>
                  </a:lnTo>
                  <a:lnTo>
                    <a:pt x="552" y="179"/>
                  </a:lnTo>
                  <a:lnTo>
                    <a:pt x="610" y="181"/>
                  </a:lnTo>
                  <a:lnTo>
                    <a:pt x="643" y="181"/>
                  </a:lnTo>
                  <a:lnTo>
                    <a:pt x="679" y="180"/>
                  </a:lnTo>
                  <a:lnTo>
                    <a:pt x="719" y="178"/>
                  </a:lnTo>
                  <a:lnTo>
                    <a:pt x="761" y="174"/>
                  </a:lnTo>
                  <a:lnTo>
                    <a:pt x="805" y="169"/>
                  </a:lnTo>
                  <a:lnTo>
                    <a:pt x="851" y="164"/>
                  </a:lnTo>
                  <a:lnTo>
                    <a:pt x="899" y="158"/>
                  </a:lnTo>
                  <a:lnTo>
                    <a:pt x="949" y="150"/>
                  </a:lnTo>
                  <a:lnTo>
                    <a:pt x="999" y="143"/>
                  </a:lnTo>
                  <a:lnTo>
                    <a:pt x="1050" y="135"/>
                  </a:lnTo>
                  <a:lnTo>
                    <a:pt x="1101" y="126"/>
                  </a:lnTo>
                  <a:lnTo>
                    <a:pt x="1152" y="117"/>
                  </a:lnTo>
                  <a:lnTo>
                    <a:pt x="1203" y="108"/>
                  </a:lnTo>
                  <a:lnTo>
                    <a:pt x="1303" y="89"/>
                  </a:lnTo>
                  <a:lnTo>
                    <a:pt x="1351" y="79"/>
                  </a:lnTo>
                  <a:lnTo>
                    <a:pt x="1397" y="70"/>
                  </a:lnTo>
                  <a:lnTo>
                    <a:pt x="1441" y="60"/>
                  </a:lnTo>
                  <a:lnTo>
                    <a:pt x="1484" y="52"/>
                  </a:lnTo>
                  <a:lnTo>
                    <a:pt x="1525" y="43"/>
                  </a:lnTo>
                  <a:lnTo>
                    <a:pt x="1561" y="35"/>
                  </a:lnTo>
                  <a:lnTo>
                    <a:pt x="1595" y="27"/>
                  </a:lnTo>
                  <a:lnTo>
                    <a:pt x="1626" y="21"/>
                  </a:lnTo>
                  <a:lnTo>
                    <a:pt x="1652" y="15"/>
                  </a:lnTo>
                  <a:lnTo>
                    <a:pt x="1675" y="9"/>
                  </a:lnTo>
                  <a:lnTo>
                    <a:pt x="1693" y="6"/>
                  </a:lnTo>
                  <a:lnTo>
                    <a:pt x="1706" y="3"/>
                  </a:lnTo>
                  <a:lnTo>
                    <a:pt x="1714" y="1"/>
                  </a:lnTo>
                  <a:lnTo>
                    <a:pt x="1717" y="0"/>
                  </a:lnTo>
                  <a:lnTo>
                    <a:pt x="1579" y="440"/>
                  </a:lnTo>
                  <a:lnTo>
                    <a:pt x="1573" y="459"/>
                  </a:lnTo>
                  <a:lnTo>
                    <a:pt x="1563" y="475"/>
                  </a:lnTo>
                  <a:lnTo>
                    <a:pt x="1553" y="488"/>
                  </a:lnTo>
                  <a:lnTo>
                    <a:pt x="1542" y="499"/>
                  </a:lnTo>
                  <a:lnTo>
                    <a:pt x="1530" y="506"/>
                  </a:lnTo>
                  <a:lnTo>
                    <a:pt x="1520" y="512"/>
                  </a:lnTo>
                  <a:lnTo>
                    <a:pt x="1510" y="517"/>
                  </a:lnTo>
                  <a:lnTo>
                    <a:pt x="1502" y="519"/>
                  </a:lnTo>
                  <a:lnTo>
                    <a:pt x="1497" y="520"/>
                  </a:lnTo>
                  <a:lnTo>
                    <a:pt x="1495" y="520"/>
                  </a:lnTo>
                  <a:lnTo>
                    <a:pt x="574" y="787"/>
                  </a:lnTo>
                  <a:lnTo>
                    <a:pt x="541" y="791"/>
                  </a:lnTo>
                  <a:lnTo>
                    <a:pt x="511" y="792"/>
                  </a:lnTo>
                  <a:lnTo>
                    <a:pt x="485" y="789"/>
                  </a:lnTo>
                  <a:lnTo>
                    <a:pt x="461" y="785"/>
                  </a:lnTo>
                  <a:lnTo>
                    <a:pt x="441" y="777"/>
                  </a:lnTo>
                  <a:lnTo>
                    <a:pt x="424" y="769"/>
                  </a:lnTo>
                  <a:lnTo>
                    <a:pt x="407" y="760"/>
                  </a:lnTo>
                  <a:lnTo>
                    <a:pt x="395" y="751"/>
                  </a:lnTo>
                  <a:lnTo>
                    <a:pt x="385" y="743"/>
                  </a:lnTo>
                  <a:lnTo>
                    <a:pt x="377" y="735"/>
                  </a:lnTo>
                  <a:lnTo>
                    <a:pt x="372" y="729"/>
                  </a:lnTo>
                  <a:lnTo>
                    <a:pt x="369" y="725"/>
                  </a:lnTo>
                  <a:lnTo>
                    <a:pt x="368" y="723"/>
                  </a:lnTo>
                  <a:lnTo>
                    <a:pt x="361" y="716"/>
                  </a:lnTo>
                  <a:lnTo>
                    <a:pt x="353" y="709"/>
                  </a:lnTo>
                  <a:lnTo>
                    <a:pt x="342" y="699"/>
                  </a:lnTo>
                  <a:lnTo>
                    <a:pt x="330" y="687"/>
                  </a:lnTo>
                  <a:lnTo>
                    <a:pt x="316" y="674"/>
                  </a:lnTo>
                  <a:lnTo>
                    <a:pt x="300" y="659"/>
                  </a:lnTo>
                  <a:lnTo>
                    <a:pt x="283" y="643"/>
                  </a:lnTo>
                  <a:lnTo>
                    <a:pt x="247" y="610"/>
                  </a:lnTo>
                  <a:lnTo>
                    <a:pt x="229" y="593"/>
                  </a:lnTo>
                  <a:lnTo>
                    <a:pt x="211" y="578"/>
                  </a:lnTo>
                  <a:lnTo>
                    <a:pt x="193" y="561"/>
                  </a:lnTo>
                  <a:lnTo>
                    <a:pt x="177" y="542"/>
                  </a:lnTo>
                  <a:lnTo>
                    <a:pt x="163" y="522"/>
                  </a:lnTo>
                  <a:lnTo>
                    <a:pt x="151" y="503"/>
                  </a:lnTo>
                  <a:lnTo>
                    <a:pt x="140" y="484"/>
                  </a:lnTo>
                  <a:lnTo>
                    <a:pt x="132" y="467"/>
                  </a:lnTo>
                  <a:lnTo>
                    <a:pt x="125" y="450"/>
                  </a:lnTo>
                  <a:lnTo>
                    <a:pt x="119" y="437"/>
                  </a:lnTo>
                  <a:lnTo>
                    <a:pt x="116" y="427"/>
                  </a:lnTo>
                  <a:lnTo>
                    <a:pt x="114" y="420"/>
                  </a:lnTo>
                  <a:lnTo>
                    <a:pt x="113" y="41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627438" y="3271838"/>
              <a:ext cx="2879725" cy="719138"/>
            </a:xfrm>
            <a:custGeom>
              <a:avLst/>
              <a:gdLst/>
              <a:ahLst/>
              <a:cxnLst>
                <a:cxn ang="0">
                  <a:pos x="58" y="1"/>
                </a:cxn>
                <a:cxn ang="0">
                  <a:pos x="75" y="9"/>
                </a:cxn>
                <a:cxn ang="0">
                  <a:pos x="106" y="22"/>
                </a:cxn>
                <a:cxn ang="0">
                  <a:pos x="143" y="39"/>
                </a:cxn>
                <a:cxn ang="0">
                  <a:pos x="184" y="59"/>
                </a:cxn>
                <a:cxn ang="0">
                  <a:pos x="223" y="80"/>
                </a:cxn>
                <a:cxn ang="0">
                  <a:pos x="255" y="100"/>
                </a:cxn>
                <a:cxn ang="0">
                  <a:pos x="278" y="117"/>
                </a:cxn>
                <a:cxn ang="0">
                  <a:pos x="312" y="134"/>
                </a:cxn>
                <a:cxn ang="0">
                  <a:pos x="357" y="150"/>
                </a:cxn>
                <a:cxn ang="0">
                  <a:pos x="405" y="164"/>
                </a:cxn>
                <a:cxn ang="0">
                  <a:pos x="474" y="182"/>
                </a:cxn>
                <a:cxn ang="0">
                  <a:pos x="510" y="190"/>
                </a:cxn>
                <a:cxn ang="0">
                  <a:pos x="531" y="195"/>
                </a:cxn>
                <a:cxn ang="0">
                  <a:pos x="539" y="196"/>
                </a:cxn>
                <a:cxn ang="0">
                  <a:pos x="564" y="193"/>
                </a:cxn>
                <a:cxn ang="0">
                  <a:pos x="613" y="188"/>
                </a:cxn>
                <a:cxn ang="0">
                  <a:pos x="678" y="182"/>
                </a:cxn>
                <a:cxn ang="0">
                  <a:pos x="759" y="174"/>
                </a:cxn>
                <a:cxn ang="0">
                  <a:pos x="853" y="165"/>
                </a:cxn>
                <a:cxn ang="0">
                  <a:pos x="955" y="154"/>
                </a:cxn>
                <a:cxn ang="0">
                  <a:pos x="1288" y="121"/>
                </a:cxn>
                <a:cxn ang="0">
                  <a:pos x="1396" y="111"/>
                </a:cxn>
                <a:cxn ang="0">
                  <a:pos x="1499" y="100"/>
                </a:cxn>
                <a:cxn ang="0">
                  <a:pos x="1592" y="91"/>
                </a:cxn>
                <a:cxn ang="0">
                  <a:pos x="1672" y="83"/>
                </a:cxn>
                <a:cxn ang="0">
                  <a:pos x="1737" y="77"/>
                </a:cxn>
                <a:cxn ang="0">
                  <a:pos x="1784" y="72"/>
                </a:cxn>
                <a:cxn ang="0">
                  <a:pos x="1809" y="69"/>
                </a:cxn>
                <a:cxn ang="0">
                  <a:pos x="1814" y="93"/>
                </a:cxn>
                <a:cxn ang="0">
                  <a:pos x="1807" y="130"/>
                </a:cxn>
                <a:cxn ang="0">
                  <a:pos x="1793" y="157"/>
                </a:cxn>
                <a:cxn ang="0">
                  <a:pos x="1774" y="175"/>
                </a:cxn>
                <a:cxn ang="0">
                  <a:pos x="1753" y="187"/>
                </a:cxn>
                <a:cxn ang="0">
                  <a:pos x="1736" y="192"/>
                </a:cxn>
                <a:cxn ang="0">
                  <a:pos x="1726" y="194"/>
                </a:cxn>
                <a:cxn ang="0">
                  <a:pos x="601" y="444"/>
                </a:cxn>
                <a:cxn ang="0">
                  <a:pos x="537" y="453"/>
                </a:cxn>
                <a:cxn ang="0">
                  <a:pos x="480" y="450"/>
                </a:cxn>
                <a:cxn ang="0">
                  <a:pos x="433" y="439"/>
                </a:cxn>
                <a:cxn ang="0">
                  <a:pos x="397" y="427"/>
                </a:cxn>
                <a:cxn ang="0">
                  <a:pos x="369" y="412"/>
                </a:cxn>
                <a:cxn ang="0">
                  <a:pos x="360" y="405"/>
                </a:cxn>
                <a:cxn ang="0">
                  <a:pos x="338" y="391"/>
                </a:cxn>
                <a:cxn ang="0">
                  <a:pos x="307" y="368"/>
                </a:cxn>
                <a:cxn ang="0">
                  <a:pos x="267" y="342"/>
                </a:cxn>
                <a:cxn ang="0">
                  <a:pos x="224" y="312"/>
                </a:cxn>
                <a:cxn ang="0">
                  <a:pos x="135" y="254"/>
                </a:cxn>
                <a:cxn ang="0">
                  <a:pos x="97" y="229"/>
                </a:cxn>
                <a:cxn ang="0">
                  <a:pos x="56" y="205"/>
                </a:cxn>
                <a:cxn ang="0">
                  <a:pos x="25" y="177"/>
                </a:cxn>
                <a:cxn ang="0">
                  <a:pos x="8" y="154"/>
                </a:cxn>
                <a:cxn ang="0">
                  <a:pos x="3" y="138"/>
                </a:cxn>
                <a:cxn ang="0">
                  <a:pos x="0" y="106"/>
                </a:cxn>
                <a:cxn ang="0">
                  <a:pos x="4" y="68"/>
                </a:cxn>
                <a:cxn ang="0">
                  <a:pos x="19" y="39"/>
                </a:cxn>
                <a:cxn ang="0">
                  <a:pos x="36" y="17"/>
                </a:cxn>
                <a:cxn ang="0">
                  <a:pos x="50" y="5"/>
                </a:cxn>
                <a:cxn ang="0">
                  <a:pos x="55" y="0"/>
                </a:cxn>
              </a:cxnLst>
              <a:rect l="0" t="0" r="r" b="b"/>
              <a:pathLst>
                <a:path w="1814" h="453">
                  <a:moveTo>
                    <a:pt x="55" y="0"/>
                  </a:moveTo>
                  <a:lnTo>
                    <a:pt x="58" y="1"/>
                  </a:lnTo>
                  <a:lnTo>
                    <a:pt x="65" y="4"/>
                  </a:lnTo>
                  <a:lnTo>
                    <a:pt x="75" y="9"/>
                  </a:lnTo>
                  <a:lnTo>
                    <a:pt x="89" y="14"/>
                  </a:lnTo>
                  <a:lnTo>
                    <a:pt x="106" y="22"/>
                  </a:lnTo>
                  <a:lnTo>
                    <a:pt x="123" y="30"/>
                  </a:lnTo>
                  <a:lnTo>
                    <a:pt x="143" y="39"/>
                  </a:lnTo>
                  <a:lnTo>
                    <a:pt x="163" y="49"/>
                  </a:lnTo>
                  <a:lnTo>
                    <a:pt x="184" y="59"/>
                  </a:lnTo>
                  <a:lnTo>
                    <a:pt x="204" y="69"/>
                  </a:lnTo>
                  <a:lnTo>
                    <a:pt x="223" y="80"/>
                  </a:lnTo>
                  <a:lnTo>
                    <a:pt x="241" y="90"/>
                  </a:lnTo>
                  <a:lnTo>
                    <a:pt x="255" y="100"/>
                  </a:lnTo>
                  <a:lnTo>
                    <a:pt x="267" y="109"/>
                  </a:lnTo>
                  <a:lnTo>
                    <a:pt x="278" y="117"/>
                  </a:lnTo>
                  <a:lnTo>
                    <a:pt x="294" y="125"/>
                  </a:lnTo>
                  <a:lnTo>
                    <a:pt x="312" y="134"/>
                  </a:lnTo>
                  <a:lnTo>
                    <a:pt x="334" y="141"/>
                  </a:lnTo>
                  <a:lnTo>
                    <a:pt x="357" y="150"/>
                  </a:lnTo>
                  <a:lnTo>
                    <a:pt x="380" y="157"/>
                  </a:lnTo>
                  <a:lnTo>
                    <a:pt x="405" y="164"/>
                  </a:lnTo>
                  <a:lnTo>
                    <a:pt x="452" y="177"/>
                  </a:lnTo>
                  <a:lnTo>
                    <a:pt x="474" y="182"/>
                  </a:lnTo>
                  <a:lnTo>
                    <a:pt x="493" y="187"/>
                  </a:lnTo>
                  <a:lnTo>
                    <a:pt x="510" y="190"/>
                  </a:lnTo>
                  <a:lnTo>
                    <a:pt x="522" y="193"/>
                  </a:lnTo>
                  <a:lnTo>
                    <a:pt x="531" y="195"/>
                  </a:lnTo>
                  <a:lnTo>
                    <a:pt x="535" y="196"/>
                  </a:lnTo>
                  <a:lnTo>
                    <a:pt x="539" y="196"/>
                  </a:lnTo>
                  <a:lnTo>
                    <a:pt x="549" y="195"/>
                  </a:lnTo>
                  <a:lnTo>
                    <a:pt x="564" y="193"/>
                  </a:lnTo>
                  <a:lnTo>
                    <a:pt x="586" y="191"/>
                  </a:lnTo>
                  <a:lnTo>
                    <a:pt x="613" y="188"/>
                  </a:lnTo>
                  <a:lnTo>
                    <a:pt x="643" y="186"/>
                  </a:lnTo>
                  <a:lnTo>
                    <a:pt x="678" y="182"/>
                  </a:lnTo>
                  <a:lnTo>
                    <a:pt x="717" y="178"/>
                  </a:lnTo>
                  <a:lnTo>
                    <a:pt x="759" y="174"/>
                  </a:lnTo>
                  <a:lnTo>
                    <a:pt x="805" y="170"/>
                  </a:lnTo>
                  <a:lnTo>
                    <a:pt x="853" y="165"/>
                  </a:lnTo>
                  <a:lnTo>
                    <a:pt x="903" y="160"/>
                  </a:lnTo>
                  <a:lnTo>
                    <a:pt x="955" y="154"/>
                  </a:lnTo>
                  <a:lnTo>
                    <a:pt x="1009" y="150"/>
                  </a:lnTo>
                  <a:lnTo>
                    <a:pt x="1288" y="121"/>
                  </a:lnTo>
                  <a:lnTo>
                    <a:pt x="1343" y="116"/>
                  </a:lnTo>
                  <a:lnTo>
                    <a:pt x="1396" y="111"/>
                  </a:lnTo>
                  <a:lnTo>
                    <a:pt x="1449" y="105"/>
                  </a:lnTo>
                  <a:lnTo>
                    <a:pt x="1499" y="100"/>
                  </a:lnTo>
                  <a:lnTo>
                    <a:pt x="1547" y="96"/>
                  </a:lnTo>
                  <a:lnTo>
                    <a:pt x="1592" y="91"/>
                  </a:lnTo>
                  <a:lnTo>
                    <a:pt x="1634" y="87"/>
                  </a:lnTo>
                  <a:lnTo>
                    <a:pt x="1672" y="83"/>
                  </a:lnTo>
                  <a:lnTo>
                    <a:pt x="1707" y="80"/>
                  </a:lnTo>
                  <a:lnTo>
                    <a:pt x="1737" y="77"/>
                  </a:lnTo>
                  <a:lnTo>
                    <a:pt x="1764" y="74"/>
                  </a:lnTo>
                  <a:lnTo>
                    <a:pt x="1784" y="72"/>
                  </a:lnTo>
                  <a:lnTo>
                    <a:pt x="1800" y="70"/>
                  </a:lnTo>
                  <a:lnTo>
                    <a:pt x="1809" y="69"/>
                  </a:lnTo>
                  <a:lnTo>
                    <a:pt x="1812" y="69"/>
                  </a:lnTo>
                  <a:lnTo>
                    <a:pt x="1814" y="93"/>
                  </a:lnTo>
                  <a:lnTo>
                    <a:pt x="1812" y="113"/>
                  </a:lnTo>
                  <a:lnTo>
                    <a:pt x="1807" y="130"/>
                  </a:lnTo>
                  <a:lnTo>
                    <a:pt x="1801" y="145"/>
                  </a:lnTo>
                  <a:lnTo>
                    <a:pt x="1793" y="157"/>
                  </a:lnTo>
                  <a:lnTo>
                    <a:pt x="1784" y="168"/>
                  </a:lnTo>
                  <a:lnTo>
                    <a:pt x="1774" y="175"/>
                  </a:lnTo>
                  <a:lnTo>
                    <a:pt x="1764" y="182"/>
                  </a:lnTo>
                  <a:lnTo>
                    <a:pt x="1753" y="187"/>
                  </a:lnTo>
                  <a:lnTo>
                    <a:pt x="1744" y="189"/>
                  </a:lnTo>
                  <a:lnTo>
                    <a:pt x="1736" y="192"/>
                  </a:lnTo>
                  <a:lnTo>
                    <a:pt x="1730" y="193"/>
                  </a:lnTo>
                  <a:lnTo>
                    <a:pt x="1726" y="194"/>
                  </a:lnTo>
                  <a:lnTo>
                    <a:pt x="1724" y="194"/>
                  </a:lnTo>
                  <a:lnTo>
                    <a:pt x="601" y="444"/>
                  </a:lnTo>
                  <a:lnTo>
                    <a:pt x="568" y="450"/>
                  </a:lnTo>
                  <a:lnTo>
                    <a:pt x="537" y="453"/>
                  </a:lnTo>
                  <a:lnTo>
                    <a:pt x="507" y="453"/>
                  </a:lnTo>
                  <a:lnTo>
                    <a:pt x="480" y="450"/>
                  </a:lnTo>
                  <a:lnTo>
                    <a:pt x="455" y="445"/>
                  </a:lnTo>
                  <a:lnTo>
                    <a:pt x="433" y="439"/>
                  </a:lnTo>
                  <a:lnTo>
                    <a:pt x="414" y="433"/>
                  </a:lnTo>
                  <a:lnTo>
                    <a:pt x="397" y="427"/>
                  </a:lnTo>
                  <a:lnTo>
                    <a:pt x="375" y="416"/>
                  </a:lnTo>
                  <a:lnTo>
                    <a:pt x="369" y="412"/>
                  </a:lnTo>
                  <a:lnTo>
                    <a:pt x="365" y="410"/>
                  </a:lnTo>
                  <a:lnTo>
                    <a:pt x="360" y="405"/>
                  </a:lnTo>
                  <a:lnTo>
                    <a:pt x="350" y="400"/>
                  </a:lnTo>
                  <a:lnTo>
                    <a:pt x="338" y="391"/>
                  </a:lnTo>
                  <a:lnTo>
                    <a:pt x="324" y="381"/>
                  </a:lnTo>
                  <a:lnTo>
                    <a:pt x="307" y="368"/>
                  </a:lnTo>
                  <a:lnTo>
                    <a:pt x="288" y="356"/>
                  </a:lnTo>
                  <a:lnTo>
                    <a:pt x="267" y="342"/>
                  </a:lnTo>
                  <a:lnTo>
                    <a:pt x="245" y="327"/>
                  </a:lnTo>
                  <a:lnTo>
                    <a:pt x="224" y="312"/>
                  </a:lnTo>
                  <a:lnTo>
                    <a:pt x="178" y="282"/>
                  </a:lnTo>
                  <a:lnTo>
                    <a:pt x="135" y="254"/>
                  </a:lnTo>
                  <a:lnTo>
                    <a:pt x="115" y="241"/>
                  </a:lnTo>
                  <a:lnTo>
                    <a:pt x="97" y="229"/>
                  </a:lnTo>
                  <a:lnTo>
                    <a:pt x="80" y="220"/>
                  </a:lnTo>
                  <a:lnTo>
                    <a:pt x="56" y="205"/>
                  </a:lnTo>
                  <a:lnTo>
                    <a:pt x="38" y="190"/>
                  </a:lnTo>
                  <a:lnTo>
                    <a:pt x="25" y="177"/>
                  </a:lnTo>
                  <a:lnTo>
                    <a:pt x="15" y="165"/>
                  </a:lnTo>
                  <a:lnTo>
                    <a:pt x="8" y="154"/>
                  </a:lnTo>
                  <a:lnTo>
                    <a:pt x="4" y="145"/>
                  </a:lnTo>
                  <a:lnTo>
                    <a:pt x="3" y="138"/>
                  </a:lnTo>
                  <a:lnTo>
                    <a:pt x="3" y="128"/>
                  </a:lnTo>
                  <a:lnTo>
                    <a:pt x="0" y="106"/>
                  </a:lnTo>
                  <a:lnTo>
                    <a:pt x="1" y="86"/>
                  </a:lnTo>
                  <a:lnTo>
                    <a:pt x="4" y="68"/>
                  </a:lnTo>
                  <a:lnTo>
                    <a:pt x="11" y="52"/>
                  </a:lnTo>
                  <a:lnTo>
                    <a:pt x="19" y="39"/>
                  </a:lnTo>
                  <a:lnTo>
                    <a:pt x="27" y="27"/>
                  </a:lnTo>
                  <a:lnTo>
                    <a:pt x="36" y="17"/>
                  </a:lnTo>
                  <a:lnTo>
                    <a:pt x="43" y="10"/>
                  </a:lnTo>
                  <a:lnTo>
                    <a:pt x="50" y="5"/>
                  </a:lnTo>
                  <a:lnTo>
                    <a:pt x="54" y="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89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3621088" y="2882901"/>
              <a:ext cx="2884488" cy="1030288"/>
            </a:xfrm>
            <a:custGeom>
              <a:avLst/>
              <a:gdLst/>
              <a:ahLst/>
              <a:cxnLst>
                <a:cxn ang="0">
                  <a:pos x="1776" y="230"/>
                </a:cxn>
                <a:cxn ang="0">
                  <a:pos x="1799" y="252"/>
                </a:cxn>
                <a:cxn ang="0">
                  <a:pos x="1810" y="274"/>
                </a:cxn>
                <a:cxn ang="0">
                  <a:pos x="1814" y="289"/>
                </a:cxn>
                <a:cxn ang="0">
                  <a:pos x="1817" y="310"/>
                </a:cxn>
                <a:cxn ang="0">
                  <a:pos x="1811" y="342"/>
                </a:cxn>
                <a:cxn ang="0">
                  <a:pos x="1796" y="363"/>
                </a:cxn>
                <a:cxn ang="0">
                  <a:pos x="1777" y="378"/>
                </a:cxn>
                <a:cxn ang="0">
                  <a:pos x="1759" y="385"/>
                </a:cxn>
                <a:cxn ang="0">
                  <a:pos x="1748" y="388"/>
                </a:cxn>
                <a:cxn ang="0">
                  <a:pos x="638" y="632"/>
                </a:cxn>
                <a:cxn ang="0">
                  <a:pos x="559" y="647"/>
                </a:cxn>
                <a:cxn ang="0">
                  <a:pos x="488" y="648"/>
                </a:cxn>
                <a:cxn ang="0">
                  <a:pos x="429" y="639"/>
                </a:cxn>
                <a:cxn ang="0">
                  <a:pos x="381" y="624"/>
                </a:cxn>
                <a:cxn ang="0">
                  <a:pos x="345" y="607"/>
                </a:cxn>
                <a:cxn ang="0">
                  <a:pos x="322" y="594"/>
                </a:cxn>
                <a:cxn ang="0">
                  <a:pos x="313" y="587"/>
                </a:cxn>
                <a:cxn ang="0">
                  <a:pos x="297" y="576"/>
                </a:cxn>
                <a:cxn ang="0">
                  <a:pos x="271" y="557"/>
                </a:cxn>
                <a:cxn ang="0">
                  <a:pos x="236" y="530"/>
                </a:cxn>
                <a:cxn ang="0">
                  <a:pos x="195" y="500"/>
                </a:cxn>
                <a:cxn ang="0">
                  <a:pos x="130" y="451"/>
                </a:cxn>
                <a:cxn ang="0">
                  <a:pos x="90" y="421"/>
                </a:cxn>
                <a:cxn ang="0">
                  <a:pos x="47" y="389"/>
                </a:cxn>
                <a:cxn ang="0">
                  <a:pos x="17" y="353"/>
                </a:cxn>
                <a:cxn ang="0">
                  <a:pos x="3" y="324"/>
                </a:cxn>
                <a:cxn ang="0">
                  <a:pos x="0" y="301"/>
                </a:cxn>
                <a:cxn ang="0">
                  <a:pos x="2" y="290"/>
                </a:cxn>
                <a:cxn ang="0">
                  <a:pos x="6" y="270"/>
                </a:cxn>
                <a:cxn ang="0">
                  <a:pos x="24" y="241"/>
                </a:cxn>
                <a:cxn ang="0">
                  <a:pos x="51" y="220"/>
                </a:cxn>
                <a:cxn ang="0">
                  <a:pos x="81" y="204"/>
                </a:cxn>
                <a:cxn ang="0">
                  <a:pos x="110" y="195"/>
                </a:cxn>
                <a:cxn ang="0">
                  <a:pos x="131" y="190"/>
                </a:cxn>
                <a:cxn ang="0">
                  <a:pos x="140" y="188"/>
                </a:cxn>
              </a:cxnLst>
              <a:rect l="0" t="0" r="r" b="b"/>
              <a:pathLst>
                <a:path w="1817" h="649">
                  <a:moveTo>
                    <a:pt x="1313" y="0"/>
                  </a:moveTo>
                  <a:lnTo>
                    <a:pt x="1776" y="230"/>
                  </a:lnTo>
                  <a:lnTo>
                    <a:pt x="1789" y="240"/>
                  </a:lnTo>
                  <a:lnTo>
                    <a:pt x="1799" y="252"/>
                  </a:lnTo>
                  <a:lnTo>
                    <a:pt x="1805" y="263"/>
                  </a:lnTo>
                  <a:lnTo>
                    <a:pt x="1810" y="274"/>
                  </a:lnTo>
                  <a:lnTo>
                    <a:pt x="1812" y="283"/>
                  </a:lnTo>
                  <a:lnTo>
                    <a:pt x="1814" y="289"/>
                  </a:lnTo>
                  <a:lnTo>
                    <a:pt x="1814" y="291"/>
                  </a:lnTo>
                  <a:lnTo>
                    <a:pt x="1817" y="310"/>
                  </a:lnTo>
                  <a:lnTo>
                    <a:pt x="1816" y="327"/>
                  </a:lnTo>
                  <a:lnTo>
                    <a:pt x="1811" y="342"/>
                  </a:lnTo>
                  <a:lnTo>
                    <a:pt x="1805" y="354"/>
                  </a:lnTo>
                  <a:lnTo>
                    <a:pt x="1796" y="363"/>
                  </a:lnTo>
                  <a:lnTo>
                    <a:pt x="1788" y="371"/>
                  </a:lnTo>
                  <a:lnTo>
                    <a:pt x="1777" y="378"/>
                  </a:lnTo>
                  <a:lnTo>
                    <a:pt x="1768" y="381"/>
                  </a:lnTo>
                  <a:lnTo>
                    <a:pt x="1759" y="385"/>
                  </a:lnTo>
                  <a:lnTo>
                    <a:pt x="1753" y="387"/>
                  </a:lnTo>
                  <a:lnTo>
                    <a:pt x="1748" y="388"/>
                  </a:lnTo>
                  <a:lnTo>
                    <a:pt x="1746" y="388"/>
                  </a:lnTo>
                  <a:lnTo>
                    <a:pt x="638" y="632"/>
                  </a:lnTo>
                  <a:lnTo>
                    <a:pt x="598" y="642"/>
                  </a:lnTo>
                  <a:lnTo>
                    <a:pt x="559" y="647"/>
                  </a:lnTo>
                  <a:lnTo>
                    <a:pt x="522" y="649"/>
                  </a:lnTo>
                  <a:lnTo>
                    <a:pt x="488" y="648"/>
                  </a:lnTo>
                  <a:lnTo>
                    <a:pt x="457" y="645"/>
                  </a:lnTo>
                  <a:lnTo>
                    <a:pt x="429" y="639"/>
                  </a:lnTo>
                  <a:lnTo>
                    <a:pt x="402" y="631"/>
                  </a:lnTo>
                  <a:lnTo>
                    <a:pt x="381" y="624"/>
                  </a:lnTo>
                  <a:lnTo>
                    <a:pt x="361" y="615"/>
                  </a:lnTo>
                  <a:lnTo>
                    <a:pt x="345" y="607"/>
                  </a:lnTo>
                  <a:lnTo>
                    <a:pt x="331" y="600"/>
                  </a:lnTo>
                  <a:lnTo>
                    <a:pt x="322" y="594"/>
                  </a:lnTo>
                  <a:lnTo>
                    <a:pt x="316" y="591"/>
                  </a:lnTo>
                  <a:lnTo>
                    <a:pt x="313" y="587"/>
                  </a:lnTo>
                  <a:lnTo>
                    <a:pt x="307" y="583"/>
                  </a:lnTo>
                  <a:lnTo>
                    <a:pt x="297" y="576"/>
                  </a:lnTo>
                  <a:lnTo>
                    <a:pt x="285" y="567"/>
                  </a:lnTo>
                  <a:lnTo>
                    <a:pt x="271" y="557"/>
                  </a:lnTo>
                  <a:lnTo>
                    <a:pt x="254" y="543"/>
                  </a:lnTo>
                  <a:lnTo>
                    <a:pt x="236" y="530"/>
                  </a:lnTo>
                  <a:lnTo>
                    <a:pt x="216" y="515"/>
                  </a:lnTo>
                  <a:lnTo>
                    <a:pt x="195" y="500"/>
                  </a:lnTo>
                  <a:lnTo>
                    <a:pt x="174" y="484"/>
                  </a:lnTo>
                  <a:lnTo>
                    <a:pt x="130" y="451"/>
                  </a:lnTo>
                  <a:lnTo>
                    <a:pt x="110" y="436"/>
                  </a:lnTo>
                  <a:lnTo>
                    <a:pt x="90" y="421"/>
                  </a:lnTo>
                  <a:lnTo>
                    <a:pt x="71" y="408"/>
                  </a:lnTo>
                  <a:lnTo>
                    <a:pt x="47" y="389"/>
                  </a:lnTo>
                  <a:lnTo>
                    <a:pt x="29" y="370"/>
                  </a:lnTo>
                  <a:lnTo>
                    <a:pt x="17" y="353"/>
                  </a:lnTo>
                  <a:lnTo>
                    <a:pt x="8" y="337"/>
                  </a:lnTo>
                  <a:lnTo>
                    <a:pt x="3" y="324"/>
                  </a:lnTo>
                  <a:lnTo>
                    <a:pt x="1" y="311"/>
                  </a:lnTo>
                  <a:lnTo>
                    <a:pt x="0" y="301"/>
                  </a:lnTo>
                  <a:lnTo>
                    <a:pt x="1" y="294"/>
                  </a:lnTo>
                  <a:lnTo>
                    <a:pt x="2" y="290"/>
                  </a:lnTo>
                  <a:lnTo>
                    <a:pt x="2" y="288"/>
                  </a:lnTo>
                  <a:lnTo>
                    <a:pt x="6" y="270"/>
                  </a:lnTo>
                  <a:lnTo>
                    <a:pt x="13" y="255"/>
                  </a:lnTo>
                  <a:lnTo>
                    <a:pt x="24" y="241"/>
                  </a:lnTo>
                  <a:lnTo>
                    <a:pt x="37" y="229"/>
                  </a:lnTo>
                  <a:lnTo>
                    <a:pt x="51" y="220"/>
                  </a:lnTo>
                  <a:lnTo>
                    <a:pt x="66" y="211"/>
                  </a:lnTo>
                  <a:lnTo>
                    <a:pt x="81" y="204"/>
                  </a:lnTo>
                  <a:lnTo>
                    <a:pt x="96" y="199"/>
                  </a:lnTo>
                  <a:lnTo>
                    <a:pt x="110" y="195"/>
                  </a:lnTo>
                  <a:lnTo>
                    <a:pt x="122" y="192"/>
                  </a:lnTo>
                  <a:lnTo>
                    <a:pt x="131" y="190"/>
                  </a:lnTo>
                  <a:lnTo>
                    <a:pt x="138" y="188"/>
                  </a:lnTo>
                  <a:lnTo>
                    <a:pt x="140" y="188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FFC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3735388" y="2876551"/>
              <a:ext cx="2687638" cy="866775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1245" y="6"/>
                </a:cxn>
                <a:cxn ang="0">
                  <a:pos x="1289" y="20"/>
                </a:cxn>
                <a:cxn ang="0">
                  <a:pos x="1320" y="35"/>
                </a:cxn>
                <a:cxn ang="0">
                  <a:pos x="1360" y="56"/>
                </a:cxn>
                <a:cxn ang="0">
                  <a:pos x="1430" y="93"/>
                </a:cxn>
                <a:cxn ang="0">
                  <a:pos x="1527" y="145"/>
                </a:cxn>
                <a:cxn ang="0">
                  <a:pos x="1569" y="168"/>
                </a:cxn>
                <a:cxn ang="0">
                  <a:pos x="1603" y="186"/>
                </a:cxn>
                <a:cxn ang="0">
                  <a:pos x="1626" y="198"/>
                </a:cxn>
                <a:cxn ang="0">
                  <a:pos x="1636" y="204"/>
                </a:cxn>
                <a:cxn ang="0">
                  <a:pos x="1648" y="210"/>
                </a:cxn>
                <a:cxn ang="0">
                  <a:pos x="1664" y="222"/>
                </a:cxn>
                <a:cxn ang="0">
                  <a:pos x="1681" y="237"/>
                </a:cxn>
                <a:cxn ang="0">
                  <a:pos x="1692" y="255"/>
                </a:cxn>
                <a:cxn ang="0">
                  <a:pos x="1691" y="274"/>
                </a:cxn>
                <a:cxn ang="0">
                  <a:pos x="1673" y="294"/>
                </a:cxn>
                <a:cxn ang="0">
                  <a:pos x="510" y="540"/>
                </a:cxn>
                <a:cxn ang="0">
                  <a:pos x="499" y="542"/>
                </a:cxn>
                <a:cxn ang="0">
                  <a:pos x="473" y="545"/>
                </a:cxn>
                <a:cxn ang="0">
                  <a:pos x="434" y="545"/>
                </a:cxn>
                <a:cxn ang="0">
                  <a:pos x="388" y="539"/>
                </a:cxn>
                <a:cxn ang="0">
                  <a:pos x="339" y="520"/>
                </a:cxn>
                <a:cxn ang="0">
                  <a:pos x="28" y="300"/>
                </a:cxn>
                <a:cxn ang="0">
                  <a:pos x="21" y="295"/>
                </a:cxn>
                <a:cxn ang="0">
                  <a:pos x="5" y="277"/>
                </a:cxn>
                <a:cxn ang="0">
                  <a:pos x="0" y="261"/>
                </a:cxn>
                <a:cxn ang="0">
                  <a:pos x="2" y="243"/>
                </a:cxn>
                <a:cxn ang="0">
                  <a:pos x="18" y="225"/>
                </a:cxn>
                <a:cxn ang="0">
                  <a:pos x="51" y="207"/>
                </a:cxn>
                <a:cxn ang="0">
                  <a:pos x="1077" y="13"/>
                </a:cxn>
                <a:cxn ang="0">
                  <a:pos x="1088" y="11"/>
                </a:cxn>
                <a:cxn ang="0">
                  <a:pos x="1114" y="6"/>
                </a:cxn>
                <a:cxn ang="0">
                  <a:pos x="1153" y="1"/>
                </a:cxn>
              </a:cxnLst>
              <a:rect l="0" t="0" r="r" b="b"/>
              <a:pathLst>
                <a:path w="1693" h="546">
                  <a:moveTo>
                    <a:pt x="1174" y="0"/>
                  </a:moveTo>
                  <a:lnTo>
                    <a:pt x="1198" y="0"/>
                  </a:lnTo>
                  <a:lnTo>
                    <a:pt x="1222" y="2"/>
                  </a:lnTo>
                  <a:lnTo>
                    <a:pt x="1245" y="6"/>
                  </a:lnTo>
                  <a:lnTo>
                    <a:pt x="1268" y="12"/>
                  </a:lnTo>
                  <a:lnTo>
                    <a:pt x="1289" y="20"/>
                  </a:lnTo>
                  <a:lnTo>
                    <a:pt x="1303" y="27"/>
                  </a:lnTo>
                  <a:lnTo>
                    <a:pt x="1320" y="35"/>
                  </a:lnTo>
                  <a:lnTo>
                    <a:pt x="1339" y="46"/>
                  </a:lnTo>
                  <a:lnTo>
                    <a:pt x="1360" y="56"/>
                  </a:lnTo>
                  <a:lnTo>
                    <a:pt x="1383" y="68"/>
                  </a:lnTo>
                  <a:lnTo>
                    <a:pt x="1430" y="93"/>
                  </a:lnTo>
                  <a:lnTo>
                    <a:pt x="1504" y="133"/>
                  </a:lnTo>
                  <a:lnTo>
                    <a:pt x="1527" y="145"/>
                  </a:lnTo>
                  <a:lnTo>
                    <a:pt x="1549" y="156"/>
                  </a:lnTo>
                  <a:lnTo>
                    <a:pt x="1569" y="168"/>
                  </a:lnTo>
                  <a:lnTo>
                    <a:pt x="1587" y="177"/>
                  </a:lnTo>
                  <a:lnTo>
                    <a:pt x="1603" y="186"/>
                  </a:lnTo>
                  <a:lnTo>
                    <a:pt x="1616" y="193"/>
                  </a:lnTo>
                  <a:lnTo>
                    <a:pt x="1626" y="198"/>
                  </a:lnTo>
                  <a:lnTo>
                    <a:pt x="1632" y="202"/>
                  </a:lnTo>
                  <a:lnTo>
                    <a:pt x="1636" y="204"/>
                  </a:lnTo>
                  <a:lnTo>
                    <a:pt x="1641" y="206"/>
                  </a:lnTo>
                  <a:lnTo>
                    <a:pt x="1648" y="210"/>
                  </a:lnTo>
                  <a:lnTo>
                    <a:pt x="1655" y="215"/>
                  </a:lnTo>
                  <a:lnTo>
                    <a:pt x="1664" y="222"/>
                  </a:lnTo>
                  <a:lnTo>
                    <a:pt x="1673" y="228"/>
                  </a:lnTo>
                  <a:lnTo>
                    <a:pt x="1681" y="237"/>
                  </a:lnTo>
                  <a:lnTo>
                    <a:pt x="1687" y="245"/>
                  </a:lnTo>
                  <a:lnTo>
                    <a:pt x="1692" y="255"/>
                  </a:lnTo>
                  <a:lnTo>
                    <a:pt x="1693" y="264"/>
                  </a:lnTo>
                  <a:lnTo>
                    <a:pt x="1691" y="274"/>
                  </a:lnTo>
                  <a:lnTo>
                    <a:pt x="1684" y="284"/>
                  </a:lnTo>
                  <a:lnTo>
                    <a:pt x="1673" y="294"/>
                  </a:lnTo>
                  <a:lnTo>
                    <a:pt x="1656" y="303"/>
                  </a:lnTo>
                  <a:lnTo>
                    <a:pt x="510" y="540"/>
                  </a:lnTo>
                  <a:lnTo>
                    <a:pt x="507" y="541"/>
                  </a:lnTo>
                  <a:lnTo>
                    <a:pt x="499" y="542"/>
                  </a:lnTo>
                  <a:lnTo>
                    <a:pt x="488" y="543"/>
                  </a:lnTo>
                  <a:lnTo>
                    <a:pt x="473" y="545"/>
                  </a:lnTo>
                  <a:lnTo>
                    <a:pt x="455" y="546"/>
                  </a:lnTo>
                  <a:lnTo>
                    <a:pt x="434" y="545"/>
                  </a:lnTo>
                  <a:lnTo>
                    <a:pt x="411" y="543"/>
                  </a:lnTo>
                  <a:lnTo>
                    <a:pt x="388" y="539"/>
                  </a:lnTo>
                  <a:lnTo>
                    <a:pt x="363" y="531"/>
                  </a:lnTo>
                  <a:lnTo>
                    <a:pt x="339" y="520"/>
                  </a:lnTo>
                  <a:lnTo>
                    <a:pt x="29" y="301"/>
                  </a:lnTo>
                  <a:lnTo>
                    <a:pt x="28" y="300"/>
                  </a:lnTo>
                  <a:lnTo>
                    <a:pt x="25" y="298"/>
                  </a:lnTo>
                  <a:lnTo>
                    <a:pt x="21" y="295"/>
                  </a:lnTo>
                  <a:lnTo>
                    <a:pt x="10" y="284"/>
                  </a:lnTo>
                  <a:lnTo>
                    <a:pt x="5" y="277"/>
                  </a:lnTo>
                  <a:lnTo>
                    <a:pt x="2" y="269"/>
                  </a:lnTo>
                  <a:lnTo>
                    <a:pt x="0" y="261"/>
                  </a:lnTo>
                  <a:lnTo>
                    <a:pt x="0" y="253"/>
                  </a:lnTo>
                  <a:lnTo>
                    <a:pt x="2" y="243"/>
                  </a:lnTo>
                  <a:lnTo>
                    <a:pt x="8" y="234"/>
                  </a:lnTo>
                  <a:lnTo>
                    <a:pt x="18" y="225"/>
                  </a:lnTo>
                  <a:lnTo>
                    <a:pt x="32" y="216"/>
                  </a:lnTo>
                  <a:lnTo>
                    <a:pt x="51" y="207"/>
                  </a:lnTo>
                  <a:lnTo>
                    <a:pt x="75" y="199"/>
                  </a:lnTo>
                  <a:lnTo>
                    <a:pt x="1077" y="13"/>
                  </a:lnTo>
                  <a:lnTo>
                    <a:pt x="1080" y="12"/>
                  </a:lnTo>
                  <a:lnTo>
                    <a:pt x="1088" y="11"/>
                  </a:lnTo>
                  <a:lnTo>
                    <a:pt x="1099" y="8"/>
                  </a:lnTo>
                  <a:lnTo>
                    <a:pt x="1114" y="6"/>
                  </a:lnTo>
                  <a:lnTo>
                    <a:pt x="1132" y="3"/>
                  </a:lnTo>
                  <a:lnTo>
                    <a:pt x="1153" y="1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C898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3827463" y="2884488"/>
              <a:ext cx="2498725" cy="790575"/>
            </a:xfrm>
            <a:custGeom>
              <a:avLst/>
              <a:gdLst/>
              <a:ahLst/>
              <a:cxnLst>
                <a:cxn ang="0">
                  <a:pos x="1140" y="0"/>
                </a:cxn>
                <a:cxn ang="0">
                  <a:pos x="1182" y="4"/>
                </a:cxn>
                <a:cxn ang="0">
                  <a:pos x="1214" y="14"/>
                </a:cxn>
                <a:cxn ang="0">
                  <a:pos x="1251" y="31"/>
                </a:cxn>
                <a:cxn ang="0">
                  <a:pos x="1318" y="65"/>
                </a:cxn>
                <a:cxn ang="0">
                  <a:pos x="1366" y="91"/>
                </a:cxn>
                <a:cxn ang="0">
                  <a:pos x="1412" y="117"/>
                </a:cxn>
                <a:cxn ang="0">
                  <a:pos x="1455" y="141"/>
                </a:cxn>
                <a:cxn ang="0">
                  <a:pos x="1488" y="161"/>
                </a:cxn>
                <a:cxn ang="0">
                  <a:pos x="1511" y="174"/>
                </a:cxn>
                <a:cxn ang="0">
                  <a:pos x="1522" y="180"/>
                </a:cxn>
                <a:cxn ang="0">
                  <a:pos x="1533" y="186"/>
                </a:cxn>
                <a:cxn ang="0">
                  <a:pos x="1551" y="199"/>
                </a:cxn>
                <a:cxn ang="0">
                  <a:pos x="1567" y="215"/>
                </a:cxn>
                <a:cxn ang="0">
                  <a:pos x="1574" y="233"/>
                </a:cxn>
                <a:cxn ang="0">
                  <a:pos x="1568" y="253"/>
                </a:cxn>
                <a:cxn ang="0">
                  <a:pos x="1540" y="272"/>
                </a:cxn>
                <a:cxn ang="0">
                  <a:pos x="473" y="492"/>
                </a:cxn>
                <a:cxn ang="0">
                  <a:pos x="456" y="495"/>
                </a:cxn>
                <a:cxn ang="0">
                  <a:pos x="424" y="498"/>
                </a:cxn>
                <a:cxn ang="0">
                  <a:pos x="385" y="495"/>
                </a:cxn>
                <a:cxn ang="0">
                  <a:pos x="339" y="484"/>
                </a:cxn>
                <a:cxn ang="0">
                  <a:pos x="30" y="271"/>
                </a:cxn>
                <a:cxn ang="0">
                  <a:pos x="26" y="268"/>
                </a:cxn>
                <a:cxn ang="0">
                  <a:pos x="16" y="259"/>
                </a:cxn>
                <a:cxn ang="0">
                  <a:pos x="3" y="241"/>
                </a:cxn>
                <a:cxn ang="0">
                  <a:pos x="0" y="226"/>
                </a:cxn>
                <a:cxn ang="0">
                  <a:pos x="8" y="212"/>
                </a:cxn>
                <a:cxn ang="0">
                  <a:pos x="31" y="199"/>
                </a:cxn>
                <a:cxn ang="0">
                  <a:pos x="72" y="189"/>
                </a:cxn>
                <a:cxn ang="0">
                  <a:pos x="1006" y="16"/>
                </a:cxn>
                <a:cxn ang="0">
                  <a:pos x="1024" y="12"/>
                </a:cxn>
                <a:cxn ang="0">
                  <a:pos x="1056" y="7"/>
                </a:cxn>
                <a:cxn ang="0">
                  <a:pos x="1097" y="2"/>
                </a:cxn>
              </a:cxnLst>
              <a:rect l="0" t="0" r="r" b="b"/>
              <a:pathLst>
                <a:path w="1574" h="498">
                  <a:moveTo>
                    <a:pt x="1118" y="0"/>
                  </a:moveTo>
                  <a:lnTo>
                    <a:pt x="1140" y="0"/>
                  </a:lnTo>
                  <a:lnTo>
                    <a:pt x="1162" y="1"/>
                  </a:lnTo>
                  <a:lnTo>
                    <a:pt x="1182" y="4"/>
                  </a:lnTo>
                  <a:lnTo>
                    <a:pt x="1200" y="8"/>
                  </a:lnTo>
                  <a:lnTo>
                    <a:pt x="1214" y="14"/>
                  </a:lnTo>
                  <a:lnTo>
                    <a:pt x="1231" y="22"/>
                  </a:lnTo>
                  <a:lnTo>
                    <a:pt x="1251" y="31"/>
                  </a:lnTo>
                  <a:lnTo>
                    <a:pt x="1294" y="53"/>
                  </a:lnTo>
                  <a:lnTo>
                    <a:pt x="1318" y="65"/>
                  </a:lnTo>
                  <a:lnTo>
                    <a:pt x="1341" y="78"/>
                  </a:lnTo>
                  <a:lnTo>
                    <a:pt x="1366" y="91"/>
                  </a:lnTo>
                  <a:lnTo>
                    <a:pt x="1389" y="104"/>
                  </a:lnTo>
                  <a:lnTo>
                    <a:pt x="1412" y="117"/>
                  </a:lnTo>
                  <a:lnTo>
                    <a:pt x="1434" y="130"/>
                  </a:lnTo>
                  <a:lnTo>
                    <a:pt x="1455" y="141"/>
                  </a:lnTo>
                  <a:lnTo>
                    <a:pt x="1472" y="151"/>
                  </a:lnTo>
                  <a:lnTo>
                    <a:pt x="1488" y="161"/>
                  </a:lnTo>
                  <a:lnTo>
                    <a:pt x="1502" y="168"/>
                  </a:lnTo>
                  <a:lnTo>
                    <a:pt x="1511" y="174"/>
                  </a:lnTo>
                  <a:lnTo>
                    <a:pt x="1518" y="178"/>
                  </a:lnTo>
                  <a:lnTo>
                    <a:pt x="1522" y="180"/>
                  </a:lnTo>
                  <a:lnTo>
                    <a:pt x="1526" y="183"/>
                  </a:lnTo>
                  <a:lnTo>
                    <a:pt x="1533" y="186"/>
                  </a:lnTo>
                  <a:lnTo>
                    <a:pt x="1541" y="192"/>
                  </a:lnTo>
                  <a:lnTo>
                    <a:pt x="1551" y="199"/>
                  </a:lnTo>
                  <a:lnTo>
                    <a:pt x="1559" y="206"/>
                  </a:lnTo>
                  <a:lnTo>
                    <a:pt x="1567" y="215"/>
                  </a:lnTo>
                  <a:lnTo>
                    <a:pt x="1572" y="223"/>
                  </a:lnTo>
                  <a:lnTo>
                    <a:pt x="1574" y="233"/>
                  </a:lnTo>
                  <a:lnTo>
                    <a:pt x="1573" y="243"/>
                  </a:lnTo>
                  <a:lnTo>
                    <a:pt x="1568" y="253"/>
                  </a:lnTo>
                  <a:lnTo>
                    <a:pt x="1557" y="262"/>
                  </a:lnTo>
                  <a:lnTo>
                    <a:pt x="1540" y="272"/>
                  </a:lnTo>
                  <a:lnTo>
                    <a:pt x="476" y="491"/>
                  </a:lnTo>
                  <a:lnTo>
                    <a:pt x="473" y="492"/>
                  </a:lnTo>
                  <a:lnTo>
                    <a:pt x="467" y="493"/>
                  </a:lnTo>
                  <a:lnTo>
                    <a:pt x="456" y="495"/>
                  </a:lnTo>
                  <a:lnTo>
                    <a:pt x="442" y="497"/>
                  </a:lnTo>
                  <a:lnTo>
                    <a:pt x="424" y="498"/>
                  </a:lnTo>
                  <a:lnTo>
                    <a:pt x="405" y="497"/>
                  </a:lnTo>
                  <a:lnTo>
                    <a:pt x="385" y="495"/>
                  </a:lnTo>
                  <a:lnTo>
                    <a:pt x="362" y="490"/>
                  </a:lnTo>
                  <a:lnTo>
                    <a:pt x="339" y="484"/>
                  </a:lnTo>
                  <a:lnTo>
                    <a:pt x="317" y="473"/>
                  </a:lnTo>
                  <a:lnTo>
                    <a:pt x="30" y="271"/>
                  </a:lnTo>
                  <a:lnTo>
                    <a:pt x="29" y="270"/>
                  </a:lnTo>
                  <a:lnTo>
                    <a:pt x="26" y="268"/>
                  </a:lnTo>
                  <a:lnTo>
                    <a:pt x="21" y="264"/>
                  </a:lnTo>
                  <a:lnTo>
                    <a:pt x="16" y="259"/>
                  </a:lnTo>
                  <a:lnTo>
                    <a:pt x="7" y="248"/>
                  </a:lnTo>
                  <a:lnTo>
                    <a:pt x="3" y="241"/>
                  </a:lnTo>
                  <a:lnTo>
                    <a:pt x="0" y="234"/>
                  </a:lnTo>
                  <a:lnTo>
                    <a:pt x="0" y="226"/>
                  </a:lnTo>
                  <a:lnTo>
                    <a:pt x="3" y="220"/>
                  </a:lnTo>
                  <a:lnTo>
                    <a:pt x="8" y="212"/>
                  </a:lnTo>
                  <a:lnTo>
                    <a:pt x="17" y="205"/>
                  </a:lnTo>
                  <a:lnTo>
                    <a:pt x="31" y="199"/>
                  </a:lnTo>
                  <a:lnTo>
                    <a:pt x="48" y="194"/>
                  </a:lnTo>
                  <a:lnTo>
                    <a:pt x="72" y="189"/>
                  </a:lnTo>
                  <a:lnTo>
                    <a:pt x="1003" y="17"/>
                  </a:lnTo>
                  <a:lnTo>
                    <a:pt x="1006" y="16"/>
                  </a:lnTo>
                  <a:lnTo>
                    <a:pt x="1013" y="15"/>
                  </a:lnTo>
                  <a:lnTo>
                    <a:pt x="1024" y="12"/>
                  </a:lnTo>
                  <a:lnTo>
                    <a:pt x="1039" y="9"/>
                  </a:lnTo>
                  <a:lnTo>
                    <a:pt x="1056" y="7"/>
                  </a:lnTo>
                  <a:lnTo>
                    <a:pt x="1076" y="4"/>
                  </a:lnTo>
                  <a:lnTo>
                    <a:pt x="1097" y="2"/>
                  </a:lnTo>
                  <a:lnTo>
                    <a:pt x="1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F95F81D1F2D948A37F17C7EDBDC5AC" ma:contentTypeVersion="0" ma:contentTypeDescription="Crie um novo documento." ma:contentTypeScope="" ma:versionID="f4eac648619f398b2620d90a2e6384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cb358bd3c4937f8c29cf3e1e721863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206B2D-99D6-4A80-B4E3-168FC37E2A94}"/>
</file>

<file path=customXml/itemProps2.xml><?xml version="1.0" encoding="utf-8"?>
<ds:datastoreItem xmlns:ds="http://schemas.openxmlformats.org/officeDocument/2006/customXml" ds:itemID="{6E51DB63-2998-4354-A7A8-1F2E1A735D4D}"/>
</file>

<file path=customXml/itemProps3.xml><?xml version="1.0" encoding="utf-8"?>
<ds:datastoreItem xmlns:ds="http://schemas.openxmlformats.org/officeDocument/2006/customXml" ds:itemID="{C40A7070-B0FA-492B-BDC2-585CB3A2ACC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608</Words>
  <Application>Microsoft Office PowerPoint</Application>
  <PresentationFormat>Custom</PresentationFormat>
  <Paragraphs>119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School Subjects</vt:lpstr>
      <vt:lpstr>Back to School</vt:lpstr>
      <vt:lpstr>Back to School</vt:lpstr>
      <vt:lpstr>Back to School</vt:lpstr>
      <vt:lpstr>Back to School</vt:lpstr>
      <vt:lpstr>Back to School</vt:lpstr>
      <vt:lpstr>Back to School</vt:lpstr>
      <vt:lpstr>Back to School</vt:lpstr>
      <vt:lpstr>Back to School</vt:lpstr>
      <vt:lpstr>Back to School</vt:lpstr>
      <vt:lpstr>Back to School</vt:lpstr>
      <vt:lpstr>Back to School</vt:lpstr>
      <vt:lpstr>Back to School</vt:lpstr>
      <vt:lpstr>Back to School</vt:lpstr>
      <vt:lpstr>Back to School</vt:lpstr>
      <vt:lpstr>Back to School</vt:lpstr>
      <vt:lpstr>Back to School</vt:lpstr>
      <vt:lpstr>Back to School</vt:lpstr>
      <vt:lpstr>Back to School</vt:lpstr>
      <vt:lpstr>Back to School</vt:lpstr>
      <vt:lpstr>Back to School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SlideModel</cp:keywords>
  <cp:lastModifiedBy/>
  <cp:revision>1</cp:revision>
  <dcterms:created xsi:type="dcterms:W3CDTF">2014-07-22T01:23:27Z</dcterms:created>
  <dcterms:modified xsi:type="dcterms:W3CDTF">2014-07-22T01:24:19Z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0x010100A9F95F81D1F2D948A37F17C7EDBDC5AC</vt:lpwstr>
  </property>
</Properties>
</file>